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footer2.xml" ContentType="application/vnd.openxmlformats-officedocument.wordprocessingml.footer+xml"/>
  <Override PartName="/word/header5.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body>
    <w:p w14:paraId="3AFA7EE5" w14:textId="5110CFA0" w:rsidR="00470DA1" w:rsidRPr="00811244" w:rsidRDefault="00470DA1" w:rsidP="0C8E4858">
      <w:pPr>
        <w:spacing w:line="276" w:lineRule="auto"/>
        <w:outlineLvl w:val="0"/>
        <w:rPr>
          <w:rFonts w:ascii="Corbel" w:hAnsi="Corbel"/>
          <w:b/>
          <w:bCs/>
          <w:sz w:val="32"/>
          <w:szCs w:val="32"/>
        </w:rPr>
      </w:pPr>
      <w:bookmarkStart w:id="0" w:name="_Toc447882321"/>
      <w:bookmarkStart w:id="1" w:name="_Toc250730217"/>
    </w:p>
    <w:p w14:paraId="1592E596" w14:textId="17862184" w:rsidR="00470DA1" w:rsidRPr="00811244" w:rsidRDefault="00470DA1" w:rsidP="139FC5DB">
      <w:pPr>
        <w:spacing w:line="276" w:lineRule="auto"/>
        <w:outlineLvl w:val="0"/>
        <w:rPr>
          <w:rFonts w:ascii="Corbel" w:hAnsi="Corbel"/>
          <w:b/>
          <w:bCs/>
          <w:sz w:val="32"/>
          <w:szCs w:val="32"/>
        </w:rPr>
      </w:pPr>
      <w:r w:rsidRPr="0C8E4858">
        <w:rPr>
          <w:rFonts w:ascii="Corbel" w:hAnsi="Corbel"/>
          <w:b/>
          <w:bCs/>
          <w:sz w:val="32"/>
          <w:szCs w:val="32"/>
        </w:rPr>
        <w:t>Aanbestedingsleidraad</w:t>
      </w:r>
    </w:p>
    <w:p w14:paraId="3F7E58AD" w14:textId="77777777" w:rsidR="00470DA1" w:rsidRPr="00811244" w:rsidRDefault="00470DA1" w:rsidP="00470DA1">
      <w:pPr>
        <w:spacing w:line="276" w:lineRule="auto"/>
        <w:outlineLvl w:val="0"/>
        <w:rPr>
          <w:rFonts w:ascii="Corbel" w:hAnsi="Corbel"/>
          <w:b/>
          <w:sz w:val="32"/>
        </w:rPr>
      </w:pPr>
    </w:p>
    <w:p w14:paraId="6D1CACA0" w14:textId="77777777" w:rsidR="00470DA1" w:rsidRPr="00811244" w:rsidRDefault="00470DA1" w:rsidP="00470DA1">
      <w:pPr>
        <w:spacing w:line="276" w:lineRule="auto"/>
        <w:outlineLvl w:val="0"/>
        <w:rPr>
          <w:rFonts w:ascii="Corbel" w:hAnsi="Corbel"/>
          <w:i/>
          <w:sz w:val="28"/>
          <w:szCs w:val="28"/>
        </w:rPr>
      </w:pPr>
    </w:p>
    <w:p w14:paraId="001776C8" w14:textId="77777777" w:rsidR="00470DA1" w:rsidRPr="00C30A8C" w:rsidRDefault="00470DA1" w:rsidP="00470DA1">
      <w:pPr>
        <w:spacing w:line="276" w:lineRule="auto"/>
        <w:outlineLvl w:val="0"/>
        <w:rPr>
          <w:rFonts w:ascii="Corbel" w:hAnsi="Corbel"/>
          <w:sz w:val="28"/>
          <w:szCs w:val="28"/>
        </w:rPr>
      </w:pPr>
      <w:r w:rsidRPr="00C30A8C">
        <w:rPr>
          <w:rFonts w:ascii="Corbel" w:hAnsi="Corbel"/>
          <w:sz w:val="28"/>
          <w:szCs w:val="28"/>
        </w:rPr>
        <w:t xml:space="preserve">ten behoeve van de </w:t>
      </w:r>
    </w:p>
    <w:p w14:paraId="1F34857D" w14:textId="77777777" w:rsidR="00470DA1" w:rsidRPr="00C30A8C" w:rsidRDefault="00470DA1" w:rsidP="00470DA1">
      <w:pPr>
        <w:spacing w:line="276" w:lineRule="auto"/>
        <w:outlineLvl w:val="0"/>
        <w:rPr>
          <w:rFonts w:ascii="Corbel" w:hAnsi="Corbel"/>
          <w:sz w:val="28"/>
          <w:szCs w:val="28"/>
        </w:rPr>
      </w:pPr>
      <w:r w:rsidRPr="00C30A8C">
        <w:rPr>
          <w:rFonts w:ascii="Corbel" w:hAnsi="Corbel"/>
          <w:sz w:val="28"/>
          <w:szCs w:val="28"/>
        </w:rPr>
        <w:t>Europese openbare aanbesteding</w:t>
      </w:r>
    </w:p>
    <w:p w14:paraId="3CF1D40B" w14:textId="77777777" w:rsidR="00470DA1" w:rsidRPr="00C30A8C" w:rsidRDefault="00470DA1" w:rsidP="00470DA1">
      <w:pPr>
        <w:spacing w:line="276" w:lineRule="auto"/>
        <w:outlineLvl w:val="0"/>
        <w:rPr>
          <w:rFonts w:ascii="Corbel" w:hAnsi="Corbel"/>
          <w:sz w:val="28"/>
          <w:szCs w:val="28"/>
        </w:rPr>
      </w:pPr>
      <w:r w:rsidRPr="00C30A8C">
        <w:rPr>
          <w:rFonts w:ascii="Corbel" w:hAnsi="Corbel"/>
          <w:sz w:val="28"/>
          <w:szCs w:val="28"/>
        </w:rPr>
        <w:t>met betrekking tot</w:t>
      </w:r>
    </w:p>
    <w:p w14:paraId="246083FD" w14:textId="77777777" w:rsidR="00470DA1" w:rsidRDefault="00470DA1" w:rsidP="00470DA1">
      <w:pPr>
        <w:spacing w:line="276" w:lineRule="auto"/>
        <w:outlineLvl w:val="0"/>
        <w:rPr>
          <w:rFonts w:ascii="Corbel" w:hAnsi="Corbel"/>
          <w:i/>
          <w:sz w:val="28"/>
          <w:szCs w:val="28"/>
        </w:rPr>
      </w:pPr>
    </w:p>
    <w:p w14:paraId="25B43A28" w14:textId="77777777" w:rsidR="00470DA1" w:rsidRPr="00811244" w:rsidRDefault="00470DA1" w:rsidP="00470DA1">
      <w:pPr>
        <w:spacing w:line="276" w:lineRule="auto"/>
        <w:outlineLvl w:val="0"/>
        <w:rPr>
          <w:rFonts w:ascii="Corbel" w:hAnsi="Corbel"/>
          <w:i/>
          <w:sz w:val="28"/>
          <w:szCs w:val="28"/>
        </w:rPr>
      </w:pPr>
    </w:p>
    <w:p w14:paraId="0E27E1AF" w14:textId="77777777" w:rsidR="00470DA1" w:rsidRPr="00811244" w:rsidRDefault="00470DA1" w:rsidP="00470DA1">
      <w:pPr>
        <w:spacing w:line="276" w:lineRule="auto"/>
        <w:outlineLvl w:val="0"/>
        <w:rPr>
          <w:rFonts w:ascii="Corbel" w:hAnsi="Corbel"/>
          <w:i/>
          <w:sz w:val="28"/>
          <w:szCs w:val="28"/>
        </w:rPr>
      </w:pPr>
    </w:p>
    <w:p w14:paraId="2B099F30" w14:textId="5A9293F9" w:rsidR="00470DA1" w:rsidRPr="004B0F03" w:rsidRDefault="00D715BD" w:rsidP="00470DA1">
      <w:pPr>
        <w:tabs>
          <w:tab w:val="left" w:pos="2930"/>
        </w:tabs>
        <w:spacing w:line="276" w:lineRule="auto"/>
        <w:outlineLvl w:val="0"/>
        <w:rPr>
          <w:rFonts w:ascii="Corbel" w:hAnsi="Corbel"/>
          <w:b/>
          <w:sz w:val="40"/>
          <w:szCs w:val="40"/>
        </w:rPr>
      </w:pPr>
      <w:r w:rsidRPr="00B61CDB">
        <w:rPr>
          <w:rFonts w:ascii="Corbel" w:hAnsi="Corbel"/>
          <w:b/>
          <w:sz w:val="40"/>
          <w:szCs w:val="40"/>
        </w:rPr>
        <w:t>REINIGINGSDIENSTEN VOOR SPOREN EN SPOOROBJECTEN</w:t>
      </w:r>
    </w:p>
    <w:p w14:paraId="3E7C4EF9" w14:textId="3A802B3F" w:rsidR="00D715BD" w:rsidRPr="00C4248C" w:rsidRDefault="00D715BD" w:rsidP="00D715BD">
      <w:pPr>
        <w:spacing w:line="276" w:lineRule="auto"/>
        <w:outlineLvl w:val="0"/>
        <w:rPr>
          <w:rFonts w:ascii="Corbel" w:hAnsi="Corbel"/>
          <w:iCs/>
          <w:sz w:val="40"/>
          <w:szCs w:val="40"/>
        </w:rPr>
      </w:pPr>
      <w:r w:rsidRPr="00C4248C">
        <w:rPr>
          <w:rFonts w:ascii="Corbel" w:hAnsi="Corbel"/>
          <w:iCs/>
          <w:sz w:val="40"/>
          <w:szCs w:val="40"/>
        </w:rPr>
        <w:t xml:space="preserve">Kenmerk: </w:t>
      </w:r>
      <w:r w:rsidR="00C4248C" w:rsidRPr="00C4248C">
        <w:rPr>
          <w:rFonts w:ascii="Corbel" w:hAnsi="Corbel"/>
          <w:iCs/>
          <w:sz w:val="40"/>
          <w:szCs w:val="40"/>
        </w:rPr>
        <w:t>21254</w:t>
      </w:r>
    </w:p>
    <w:p w14:paraId="6DC7AFEF" w14:textId="77777777" w:rsidR="00470DA1" w:rsidRPr="00694DC8" w:rsidRDefault="00470DA1" w:rsidP="00470DA1">
      <w:pPr>
        <w:spacing w:line="276" w:lineRule="auto"/>
        <w:rPr>
          <w:rFonts w:ascii="Corbel" w:hAnsi="Corbel"/>
          <w:b/>
          <w:sz w:val="24"/>
        </w:rPr>
      </w:pPr>
    </w:p>
    <w:p w14:paraId="20B54875" w14:textId="77777777" w:rsidR="00470DA1" w:rsidRPr="00694DC8" w:rsidRDefault="00470DA1" w:rsidP="00470DA1">
      <w:pPr>
        <w:spacing w:line="276" w:lineRule="auto"/>
        <w:rPr>
          <w:rFonts w:ascii="Corbel" w:hAnsi="Corbel"/>
          <w:b/>
          <w:sz w:val="24"/>
        </w:rPr>
      </w:pPr>
    </w:p>
    <w:p w14:paraId="65A961E1" w14:textId="77777777" w:rsidR="00C573C1" w:rsidRDefault="00C573C1" w:rsidP="00C573C1">
      <w:pPr>
        <w:spacing w:line="276" w:lineRule="auto"/>
        <w:rPr>
          <w:rFonts w:ascii="Corbel" w:hAnsi="Corbel"/>
        </w:rPr>
      </w:pPr>
    </w:p>
    <w:p w14:paraId="2E1CE97A" w14:textId="77777777" w:rsidR="00C573C1" w:rsidRDefault="00C573C1" w:rsidP="00C573C1">
      <w:pPr>
        <w:spacing w:line="276" w:lineRule="auto"/>
        <w:rPr>
          <w:rFonts w:ascii="Corbel" w:hAnsi="Corbel"/>
        </w:rPr>
      </w:pPr>
    </w:p>
    <w:p w14:paraId="2635C703" w14:textId="77777777" w:rsidR="00C573C1" w:rsidRDefault="00C573C1" w:rsidP="00C573C1">
      <w:pPr>
        <w:spacing w:line="276" w:lineRule="auto"/>
        <w:rPr>
          <w:rFonts w:ascii="Corbel" w:hAnsi="Corbel"/>
        </w:rPr>
      </w:pPr>
    </w:p>
    <w:p w14:paraId="782081D2" w14:textId="77777777" w:rsidR="00C573C1" w:rsidRDefault="00C573C1" w:rsidP="00C573C1">
      <w:pPr>
        <w:spacing w:line="276" w:lineRule="auto"/>
        <w:rPr>
          <w:rFonts w:ascii="Corbel" w:hAnsi="Corbel"/>
        </w:rPr>
      </w:pPr>
      <w:r>
        <w:rPr>
          <w:rFonts w:ascii="Arial" w:hAnsi="Arial" w:cs="Arial"/>
          <w:noProof/>
          <w:sz w:val="23"/>
          <w:szCs w:val="23"/>
        </w:rPr>
        <w:drawing>
          <wp:inline distT="0" distB="0" distL="0" distR="0" wp14:anchorId="30F8545F" wp14:editId="41C982D3">
            <wp:extent cx="2880000" cy="392727"/>
            <wp:effectExtent l="0" t="0" r="0" b="7620"/>
            <wp:docPr id="6" name="Afbeelding 6" descr="Logo van de provincie Utrech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g_pagvld_1187282_0" descr="Logo van de provincie Utrecht"/>
                    <pic:cNvPicPr>
                      <a:picLocks noChangeAspect="1" noChangeArrowheads="1"/>
                    </pic:cNvPicPr>
                  </pic:nvPicPr>
                  <pic:blipFill rotWithShape="1">
                    <a:blip r:embed="rId13">
                      <a:extLst>
                        <a:ext uri="{28A0092B-C50C-407E-A947-70E740481C1C}">
                          <a14:useLocalDpi xmlns:a14="http://schemas.microsoft.com/office/drawing/2010/main" val="0"/>
                        </a:ext>
                      </a:extLst>
                    </a:blip>
                    <a:srcRect l="7088" t="35433" r="10629" b="42126"/>
                    <a:stretch/>
                  </pic:blipFill>
                  <pic:spPr bwMode="auto">
                    <a:xfrm>
                      <a:off x="0" y="0"/>
                      <a:ext cx="2880000" cy="392727"/>
                    </a:xfrm>
                    <a:prstGeom prst="rect">
                      <a:avLst/>
                    </a:prstGeom>
                    <a:noFill/>
                    <a:ln>
                      <a:noFill/>
                    </a:ln>
                    <a:extLst>
                      <a:ext uri="{53640926-AAD7-44D8-BBD7-CCE9431645EC}">
                        <a14:shadowObscured xmlns:a14="http://schemas.microsoft.com/office/drawing/2010/main"/>
                      </a:ext>
                    </a:extLst>
                  </pic:spPr>
                </pic:pic>
              </a:graphicData>
            </a:graphic>
          </wp:inline>
        </w:drawing>
      </w:r>
    </w:p>
    <w:p w14:paraId="12215D49" w14:textId="77777777" w:rsidR="00C573C1" w:rsidRDefault="00C573C1" w:rsidP="00C573C1">
      <w:pPr>
        <w:spacing w:line="276" w:lineRule="auto"/>
        <w:rPr>
          <w:rFonts w:ascii="Corbel" w:hAnsi="Corbel"/>
        </w:rPr>
      </w:pPr>
    </w:p>
    <w:p w14:paraId="25048713" w14:textId="77777777" w:rsidR="00C573C1" w:rsidRDefault="00C573C1" w:rsidP="00C573C1">
      <w:pPr>
        <w:spacing w:line="276" w:lineRule="auto"/>
        <w:rPr>
          <w:rFonts w:ascii="Corbel" w:hAnsi="Corbel"/>
        </w:rPr>
      </w:pPr>
    </w:p>
    <w:p w14:paraId="39BE974E" w14:textId="77777777" w:rsidR="00C573C1" w:rsidRPr="00811244" w:rsidRDefault="00C573C1" w:rsidP="00C573C1">
      <w:pPr>
        <w:spacing w:line="276" w:lineRule="auto"/>
        <w:rPr>
          <w:rFonts w:ascii="Corbel" w:hAnsi="Corbel"/>
        </w:rPr>
      </w:pPr>
    </w:p>
    <w:p w14:paraId="5FBF560A" w14:textId="77777777" w:rsidR="00C573C1" w:rsidRDefault="00C573C1" w:rsidP="00C573C1">
      <w:pPr>
        <w:spacing w:line="276" w:lineRule="auto"/>
        <w:rPr>
          <w:rFonts w:ascii="Corbel" w:hAnsi="Corbel"/>
        </w:rPr>
      </w:pPr>
    </w:p>
    <w:p w14:paraId="4A549B25" w14:textId="77777777" w:rsidR="00C573C1" w:rsidRDefault="00C573C1" w:rsidP="00C573C1">
      <w:pPr>
        <w:spacing w:line="276" w:lineRule="auto"/>
        <w:rPr>
          <w:rFonts w:ascii="Corbel" w:hAnsi="Corbel"/>
        </w:rPr>
      </w:pPr>
    </w:p>
    <w:p w14:paraId="2AD0A84B" w14:textId="77777777" w:rsidR="00C573C1" w:rsidRDefault="00C573C1" w:rsidP="00C573C1">
      <w:pPr>
        <w:spacing w:line="276" w:lineRule="auto"/>
        <w:rPr>
          <w:rFonts w:ascii="Corbel" w:hAnsi="Corbel"/>
        </w:rPr>
      </w:pPr>
    </w:p>
    <w:p w14:paraId="20BEE091" w14:textId="77777777" w:rsidR="00275D91" w:rsidRDefault="00275D91" w:rsidP="00275D91">
      <w:pPr>
        <w:pStyle w:val="Groot"/>
        <w:spacing w:line="276" w:lineRule="auto"/>
        <w:rPr>
          <w:rFonts w:ascii="Corbel" w:hAnsi="Corbel"/>
        </w:rPr>
      </w:pPr>
    </w:p>
    <w:p w14:paraId="55FDEAA1" w14:textId="5C681C9E" w:rsidR="00275D91" w:rsidRDefault="00275D91" w:rsidP="00275D91">
      <w:pPr>
        <w:pStyle w:val="Groot"/>
        <w:spacing w:line="276" w:lineRule="auto"/>
        <w:rPr>
          <w:rFonts w:ascii="Corbel" w:hAnsi="Corbel"/>
          <w:sz w:val="18"/>
          <w:szCs w:val="18"/>
        </w:rPr>
      </w:pPr>
      <w:r w:rsidRPr="00487D98">
        <w:rPr>
          <w:rFonts w:ascii="Corbel" w:hAnsi="Corbel"/>
          <w:sz w:val="18"/>
          <w:szCs w:val="18"/>
        </w:rPr>
        <w:t>Versie</w:t>
      </w:r>
      <w:r w:rsidRPr="00487D98">
        <w:rPr>
          <w:rFonts w:ascii="Corbel" w:hAnsi="Corbel"/>
          <w:sz w:val="18"/>
          <w:szCs w:val="18"/>
        </w:rPr>
        <w:tab/>
        <w:t xml:space="preserve">: </w:t>
      </w:r>
      <w:r w:rsidR="00436066">
        <w:rPr>
          <w:rFonts w:ascii="Corbel" w:hAnsi="Corbel"/>
          <w:sz w:val="18"/>
          <w:szCs w:val="18"/>
        </w:rPr>
        <w:t>1.</w:t>
      </w:r>
      <w:r w:rsidR="000A58F2">
        <w:rPr>
          <w:rFonts w:ascii="Corbel" w:hAnsi="Corbel"/>
          <w:sz w:val="18"/>
          <w:szCs w:val="18"/>
        </w:rPr>
        <w:t>1</w:t>
      </w:r>
    </w:p>
    <w:p w14:paraId="1B4A35F9" w14:textId="7055CBBC" w:rsidR="002429BC" w:rsidRDefault="00275D91" w:rsidP="002429BC">
      <w:pPr>
        <w:pStyle w:val="Groot"/>
        <w:spacing w:line="276" w:lineRule="auto"/>
        <w:rPr>
          <w:rFonts w:ascii="Corbel" w:hAnsi="Corbel"/>
          <w:sz w:val="18"/>
          <w:szCs w:val="18"/>
        </w:rPr>
      </w:pPr>
      <w:r w:rsidRPr="00487D98">
        <w:rPr>
          <w:rFonts w:ascii="Corbel" w:hAnsi="Corbel"/>
          <w:sz w:val="18"/>
          <w:szCs w:val="18"/>
        </w:rPr>
        <w:t>Datum</w:t>
      </w:r>
      <w:r w:rsidRPr="00487D98">
        <w:rPr>
          <w:rFonts w:ascii="Corbel" w:hAnsi="Corbel"/>
          <w:sz w:val="18"/>
          <w:szCs w:val="18"/>
        </w:rPr>
        <w:tab/>
        <w:t xml:space="preserve">: </w:t>
      </w:r>
      <w:r w:rsidR="00436066">
        <w:rPr>
          <w:rFonts w:ascii="Corbel" w:hAnsi="Corbel"/>
          <w:sz w:val="18"/>
          <w:szCs w:val="18"/>
        </w:rPr>
        <w:t>1</w:t>
      </w:r>
      <w:r w:rsidR="00E07212">
        <w:rPr>
          <w:rFonts w:ascii="Corbel" w:hAnsi="Corbel"/>
          <w:sz w:val="18"/>
          <w:szCs w:val="18"/>
        </w:rPr>
        <w:t>9</w:t>
      </w:r>
      <w:r w:rsidR="00D715BD">
        <w:rPr>
          <w:rFonts w:ascii="Corbel" w:hAnsi="Corbel"/>
          <w:sz w:val="18"/>
          <w:szCs w:val="18"/>
        </w:rPr>
        <w:t xml:space="preserve"> </w:t>
      </w:r>
      <w:r w:rsidR="00436066">
        <w:rPr>
          <w:rFonts w:ascii="Corbel" w:hAnsi="Corbel"/>
          <w:sz w:val="18"/>
          <w:szCs w:val="18"/>
        </w:rPr>
        <w:t>juli</w:t>
      </w:r>
      <w:r w:rsidR="00D715BD">
        <w:rPr>
          <w:rFonts w:ascii="Corbel" w:hAnsi="Corbel"/>
          <w:sz w:val="18"/>
          <w:szCs w:val="18"/>
        </w:rPr>
        <w:t xml:space="preserve"> 2024</w:t>
      </w:r>
    </w:p>
    <w:p w14:paraId="2E1AA97E" w14:textId="77777777" w:rsidR="002429BC" w:rsidRDefault="002429BC" w:rsidP="002429BC">
      <w:pPr>
        <w:pStyle w:val="Groot"/>
        <w:spacing w:line="276" w:lineRule="auto"/>
        <w:rPr>
          <w:rFonts w:ascii="Corbel" w:hAnsi="Corbel"/>
          <w:sz w:val="18"/>
          <w:szCs w:val="18"/>
        </w:rPr>
      </w:pPr>
    </w:p>
    <w:p w14:paraId="21DC52D5" w14:textId="6472DEB4" w:rsidR="002429BC" w:rsidRDefault="002429BC" w:rsidP="002429BC">
      <w:pPr>
        <w:pStyle w:val="Groot"/>
        <w:spacing w:line="276" w:lineRule="auto"/>
        <w:rPr>
          <w:rFonts w:ascii="Corbel" w:hAnsi="Corbel"/>
          <w:sz w:val="18"/>
          <w:szCs w:val="18"/>
        </w:rPr>
      </w:pPr>
    </w:p>
    <w:p w14:paraId="25D69315" w14:textId="33D5517D" w:rsidR="002429BC" w:rsidRDefault="002429BC" w:rsidP="002429BC"/>
    <w:p w14:paraId="19A3FF7B" w14:textId="438CC7B5" w:rsidR="002429BC" w:rsidRDefault="002429BC" w:rsidP="002429BC"/>
    <w:p w14:paraId="5B49017E" w14:textId="77777777" w:rsidR="00425328" w:rsidRDefault="00425328" w:rsidP="002429BC"/>
    <w:p w14:paraId="0AD6432C" w14:textId="58DBAF59" w:rsidR="002429BC" w:rsidRDefault="002429BC" w:rsidP="002429BC"/>
    <w:p w14:paraId="4FEB7ADB" w14:textId="77777777" w:rsidR="002429BC" w:rsidRPr="002429BC" w:rsidRDefault="002429BC" w:rsidP="002429BC"/>
    <w:p w14:paraId="2EDCB5DB" w14:textId="4FE5117A" w:rsidR="00255B1B" w:rsidRPr="002429BC" w:rsidRDefault="00470DA1" w:rsidP="002429BC">
      <w:pPr>
        <w:pStyle w:val="Groot"/>
        <w:spacing w:line="276" w:lineRule="auto"/>
        <w:rPr>
          <w:rFonts w:ascii="Corbel" w:hAnsi="Corbel"/>
          <w:sz w:val="18"/>
          <w:szCs w:val="18"/>
        </w:rPr>
        <w:sectPr w:rsidR="00255B1B" w:rsidRPr="002429BC" w:rsidSect="00CA040B">
          <w:headerReference w:type="even" r:id="rId14"/>
          <w:headerReference w:type="default" r:id="rId15"/>
          <w:footerReference w:type="default" r:id="rId16"/>
          <w:pgSz w:w="11907" w:h="16840" w:code="9"/>
          <w:pgMar w:top="1701" w:right="1418" w:bottom="2268" w:left="1418" w:header="720" w:footer="720" w:gutter="0"/>
          <w:cols w:space="720"/>
          <w:titlePg/>
          <w:docGrid w:linePitch="245"/>
        </w:sectPr>
      </w:pPr>
      <w:r w:rsidRPr="002429BC">
        <w:rPr>
          <w:rFonts w:ascii="Corbel" w:hAnsi="Corbel"/>
          <w:sz w:val="18"/>
          <w:szCs w:val="18"/>
        </w:rPr>
        <w:t>© Geh</w:t>
      </w:r>
      <w:r w:rsidR="00255B1B" w:rsidRPr="002429BC">
        <w:rPr>
          <w:rFonts w:ascii="Corbel" w:hAnsi="Corbel"/>
          <w:sz w:val="18"/>
          <w:szCs w:val="18"/>
        </w:rPr>
        <w:t xml:space="preserve">ele of gedeeltelijke overneming, </w:t>
      </w:r>
      <w:r w:rsidRPr="002429BC">
        <w:rPr>
          <w:rFonts w:ascii="Corbel" w:hAnsi="Corbel"/>
          <w:sz w:val="18"/>
          <w:szCs w:val="18"/>
        </w:rPr>
        <w:t xml:space="preserve">reproductie </w:t>
      </w:r>
      <w:r w:rsidR="00255B1B" w:rsidRPr="002429BC">
        <w:rPr>
          <w:rFonts w:ascii="Corbel" w:hAnsi="Corbel"/>
          <w:sz w:val="18"/>
          <w:szCs w:val="18"/>
        </w:rPr>
        <w:t xml:space="preserve">of openbaarmaking </w:t>
      </w:r>
      <w:r w:rsidRPr="002429BC">
        <w:rPr>
          <w:rFonts w:ascii="Corbel" w:hAnsi="Corbel"/>
          <w:sz w:val="18"/>
          <w:szCs w:val="18"/>
        </w:rPr>
        <w:t xml:space="preserve">van de </w:t>
      </w:r>
      <w:r w:rsidR="00C95A79" w:rsidRPr="002429BC">
        <w:rPr>
          <w:rFonts w:ascii="Corbel" w:hAnsi="Corbel"/>
          <w:sz w:val="18"/>
          <w:szCs w:val="18"/>
        </w:rPr>
        <w:t>Aanbestedingsstuk</w:t>
      </w:r>
      <w:r w:rsidRPr="002429BC">
        <w:rPr>
          <w:rFonts w:ascii="Corbel" w:hAnsi="Corbel"/>
          <w:sz w:val="18"/>
          <w:szCs w:val="18"/>
        </w:rPr>
        <w:t xml:space="preserve">ken, op welke wijze dan ook, zonder voorafgaande </w:t>
      </w:r>
      <w:r w:rsidR="00C95A79" w:rsidRPr="002429BC">
        <w:rPr>
          <w:rFonts w:ascii="Corbel" w:hAnsi="Corbel"/>
          <w:sz w:val="18"/>
          <w:szCs w:val="18"/>
        </w:rPr>
        <w:t>Schriftelijk</w:t>
      </w:r>
      <w:r w:rsidR="00255B1B" w:rsidRPr="002429BC">
        <w:rPr>
          <w:rFonts w:ascii="Corbel" w:hAnsi="Corbel"/>
          <w:sz w:val="18"/>
          <w:szCs w:val="18"/>
        </w:rPr>
        <w:t>e</w:t>
      </w:r>
      <w:r w:rsidRPr="002429BC">
        <w:rPr>
          <w:rFonts w:ascii="Corbel" w:hAnsi="Corbel"/>
          <w:sz w:val="18"/>
          <w:szCs w:val="18"/>
        </w:rPr>
        <w:t xml:space="preserve"> toestemming van de</w:t>
      </w:r>
      <w:r w:rsidR="00255B1B" w:rsidRPr="002429BC">
        <w:rPr>
          <w:rFonts w:ascii="Corbel" w:hAnsi="Corbel"/>
          <w:sz w:val="18"/>
          <w:szCs w:val="18"/>
        </w:rPr>
        <w:t xml:space="preserve"> auteursrechthebbende</w:t>
      </w:r>
      <w:r w:rsidRPr="002429BC">
        <w:rPr>
          <w:rFonts w:ascii="Corbel" w:hAnsi="Corbel"/>
          <w:sz w:val="18"/>
          <w:szCs w:val="18"/>
        </w:rPr>
        <w:t xml:space="preserve"> is verboden, behoudens de beperkingen bij de wet gesteld. Het verbod betreft ook gehele of gedeeltelijke bewerking.</w:t>
      </w:r>
    </w:p>
    <w:p w14:paraId="64396D5F" w14:textId="77777777" w:rsidR="00470DA1" w:rsidRPr="004E1E2E" w:rsidRDefault="00470DA1" w:rsidP="00470DA1">
      <w:pPr>
        <w:pStyle w:val="KopInhoudsopgave"/>
        <w:spacing w:line="276" w:lineRule="auto"/>
        <w:outlineLvl w:val="0"/>
        <w:rPr>
          <w:rFonts w:ascii="Corbel" w:hAnsi="Corbel"/>
          <w:caps/>
        </w:rPr>
      </w:pPr>
      <w:r w:rsidRPr="004E1E2E">
        <w:rPr>
          <w:rFonts w:ascii="Corbel" w:hAnsi="Corbel"/>
          <w:caps/>
        </w:rPr>
        <w:lastRenderedPageBreak/>
        <w:t>Inhoudsopgave</w:t>
      </w:r>
    </w:p>
    <w:p w14:paraId="0A25B50D" w14:textId="77777777" w:rsidR="00470DA1" w:rsidRPr="00CF4485" w:rsidRDefault="00470DA1" w:rsidP="00470DA1"/>
    <w:p w14:paraId="5DB5026C" w14:textId="69BAD57A" w:rsidR="002167C7" w:rsidRDefault="00470DA1">
      <w:pPr>
        <w:pStyle w:val="Inhopg1"/>
        <w:rPr>
          <w:rFonts w:asciiTheme="minorHAnsi" w:eastAsiaTheme="minorEastAsia" w:hAnsiTheme="minorHAnsi" w:cstheme="minorBidi"/>
          <w:b w:val="0"/>
          <w:caps w:val="0"/>
          <w:spacing w:val="0"/>
          <w:kern w:val="2"/>
          <w:sz w:val="24"/>
          <w:szCs w:val="24"/>
          <w14:ligatures w14:val="standardContextual"/>
        </w:rPr>
      </w:pPr>
      <w:r w:rsidRPr="00811244">
        <w:rPr>
          <w:rFonts w:ascii="Corbel" w:hAnsi="Corbel"/>
          <w:sz w:val="24"/>
        </w:rPr>
        <w:fldChar w:fldCharType="begin"/>
      </w:r>
      <w:r w:rsidRPr="00811244">
        <w:rPr>
          <w:rFonts w:ascii="Corbel" w:hAnsi="Corbel"/>
          <w:sz w:val="24"/>
        </w:rPr>
        <w:instrText xml:space="preserve"> TOC \o "1-3" \h \z </w:instrText>
      </w:r>
      <w:r w:rsidRPr="00811244">
        <w:rPr>
          <w:rFonts w:ascii="Corbel" w:hAnsi="Corbel"/>
          <w:sz w:val="24"/>
        </w:rPr>
        <w:fldChar w:fldCharType="separate"/>
      </w:r>
      <w:hyperlink w:anchor="_Toc166265140" w:history="1">
        <w:r w:rsidR="002167C7" w:rsidRPr="008C6048">
          <w:rPr>
            <w:rStyle w:val="Hyperlink"/>
            <w:rFonts w:ascii="Corbel" w:hAnsi="Corbel"/>
            <w14:scene3d>
              <w14:camera w14:prst="orthographicFront"/>
              <w14:lightRig w14:rig="threePt" w14:dir="t">
                <w14:rot w14:lat="0" w14:lon="0" w14:rev="0"/>
              </w14:lightRig>
            </w14:scene3d>
          </w:rPr>
          <w:t>Hoofdstuk 1</w:t>
        </w:r>
        <w:r w:rsidR="002167C7">
          <w:rPr>
            <w:rFonts w:asciiTheme="minorHAnsi" w:eastAsiaTheme="minorEastAsia" w:hAnsiTheme="minorHAnsi" w:cstheme="minorBidi"/>
            <w:b w:val="0"/>
            <w:caps w:val="0"/>
            <w:spacing w:val="0"/>
            <w:kern w:val="2"/>
            <w:sz w:val="24"/>
            <w:szCs w:val="24"/>
            <w14:ligatures w14:val="standardContextual"/>
          </w:rPr>
          <w:tab/>
        </w:r>
        <w:r w:rsidR="002167C7" w:rsidRPr="008C6048">
          <w:rPr>
            <w:rStyle w:val="Hyperlink"/>
            <w:rFonts w:ascii="Corbel" w:hAnsi="Corbel"/>
          </w:rPr>
          <w:t>De aanbesteding in vogelvlucht</w:t>
        </w:r>
        <w:r w:rsidR="002167C7">
          <w:rPr>
            <w:webHidden/>
          </w:rPr>
          <w:tab/>
        </w:r>
        <w:r w:rsidR="002167C7">
          <w:rPr>
            <w:webHidden/>
          </w:rPr>
          <w:fldChar w:fldCharType="begin"/>
        </w:r>
        <w:r w:rsidR="002167C7">
          <w:rPr>
            <w:webHidden/>
          </w:rPr>
          <w:instrText xml:space="preserve"> PAGEREF _Toc166265140 \h </w:instrText>
        </w:r>
        <w:r w:rsidR="002167C7">
          <w:rPr>
            <w:webHidden/>
          </w:rPr>
        </w:r>
        <w:r w:rsidR="002167C7">
          <w:rPr>
            <w:webHidden/>
          </w:rPr>
          <w:fldChar w:fldCharType="separate"/>
        </w:r>
        <w:r w:rsidR="002167C7">
          <w:rPr>
            <w:webHidden/>
          </w:rPr>
          <w:t>5</w:t>
        </w:r>
        <w:r w:rsidR="002167C7">
          <w:rPr>
            <w:webHidden/>
          </w:rPr>
          <w:fldChar w:fldCharType="end"/>
        </w:r>
      </w:hyperlink>
    </w:p>
    <w:p w14:paraId="042ACB65" w14:textId="04DE7A6E" w:rsidR="002167C7" w:rsidRDefault="00E07212">
      <w:pPr>
        <w:pStyle w:val="Inhopg2"/>
        <w:rPr>
          <w:rFonts w:asciiTheme="minorHAnsi" w:eastAsiaTheme="minorEastAsia" w:hAnsiTheme="minorHAnsi" w:cstheme="minorBidi"/>
          <w:spacing w:val="0"/>
          <w:kern w:val="2"/>
          <w:sz w:val="24"/>
          <w:szCs w:val="24"/>
          <w14:ligatures w14:val="standardContextual"/>
        </w:rPr>
      </w:pPr>
      <w:hyperlink w:anchor="_Toc166265141" w:history="1">
        <w:r w:rsidR="002167C7" w:rsidRPr="008C6048">
          <w:rPr>
            <w:rStyle w:val="Hyperlink"/>
            <w:rFonts w:ascii="Corbel" w:hAnsi="Corbel"/>
          </w:rPr>
          <w:t>1.1</w:t>
        </w:r>
        <w:r w:rsidR="002167C7">
          <w:rPr>
            <w:rFonts w:asciiTheme="minorHAnsi" w:eastAsiaTheme="minorEastAsia" w:hAnsiTheme="minorHAnsi" w:cstheme="minorBidi"/>
            <w:spacing w:val="0"/>
            <w:kern w:val="2"/>
            <w:sz w:val="24"/>
            <w:szCs w:val="24"/>
            <w14:ligatures w14:val="standardContextual"/>
          </w:rPr>
          <w:tab/>
        </w:r>
        <w:r w:rsidR="002167C7" w:rsidRPr="008C6048">
          <w:rPr>
            <w:rStyle w:val="Hyperlink"/>
            <w:rFonts w:ascii="Corbel" w:hAnsi="Corbel"/>
          </w:rPr>
          <w:t>Inleiding</w:t>
        </w:r>
        <w:r w:rsidR="002167C7">
          <w:rPr>
            <w:webHidden/>
          </w:rPr>
          <w:tab/>
        </w:r>
        <w:r w:rsidR="002167C7">
          <w:rPr>
            <w:webHidden/>
          </w:rPr>
          <w:fldChar w:fldCharType="begin"/>
        </w:r>
        <w:r w:rsidR="002167C7">
          <w:rPr>
            <w:webHidden/>
          </w:rPr>
          <w:instrText xml:space="preserve"> PAGEREF _Toc166265141 \h </w:instrText>
        </w:r>
        <w:r w:rsidR="002167C7">
          <w:rPr>
            <w:webHidden/>
          </w:rPr>
        </w:r>
        <w:r w:rsidR="002167C7">
          <w:rPr>
            <w:webHidden/>
          </w:rPr>
          <w:fldChar w:fldCharType="separate"/>
        </w:r>
        <w:r w:rsidR="002167C7">
          <w:rPr>
            <w:webHidden/>
          </w:rPr>
          <w:t>5</w:t>
        </w:r>
        <w:r w:rsidR="002167C7">
          <w:rPr>
            <w:webHidden/>
          </w:rPr>
          <w:fldChar w:fldCharType="end"/>
        </w:r>
      </w:hyperlink>
    </w:p>
    <w:p w14:paraId="78C99337" w14:textId="18002393" w:rsidR="002167C7" w:rsidRDefault="00E07212">
      <w:pPr>
        <w:pStyle w:val="Inhopg2"/>
        <w:rPr>
          <w:rFonts w:asciiTheme="minorHAnsi" w:eastAsiaTheme="minorEastAsia" w:hAnsiTheme="minorHAnsi" w:cstheme="minorBidi"/>
          <w:spacing w:val="0"/>
          <w:kern w:val="2"/>
          <w:sz w:val="24"/>
          <w:szCs w:val="24"/>
          <w14:ligatures w14:val="standardContextual"/>
        </w:rPr>
      </w:pPr>
      <w:hyperlink w:anchor="_Toc166265142" w:history="1">
        <w:r w:rsidR="002167C7" w:rsidRPr="008C6048">
          <w:rPr>
            <w:rStyle w:val="Hyperlink"/>
            <w:rFonts w:ascii="Corbel" w:hAnsi="Corbel"/>
          </w:rPr>
          <w:t>1.2</w:t>
        </w:r>
        <w:r w:rsidR="002167C7">
          <w:rPr>
            <w:rFonts w:asciiTheme="minorHAnsi" w:eastAsiaTheme="minorEastAsia" w:hAnsiTheme="minorHAnsi" w:cstheme="minorBidi"/>
            <w:spacing w:val="0"/>
            <w:kern w:val="2"/>
            <w:sz w:val="24"/>
            <w:szCs w:val="24"/>
            <w14:ligatures w14:val="standardContextual"/>
          </w:rPr>
          <w:tab/>
        </w:r>
        <w:r w:rsidR="002167C7" w:rsidRPr="008C6048">
          <w:rPr>
            <w:rStyle w:val="Hyperlink"/>
            <w:rFonts w:ascii="Corbel" w:hAnsi="Corbel"/>
          </w:rPr>
          <w:t>Keuze aanbestedingsprocedure</w:t>
        </w:r>
        <w:r w:rsidR="002167C7">
          <w:rPr>
            <w:webHidden/>
          </w:rPr>
          <w:tab/>
        </w:r>
        <w:r w:rsidR="002167C7">
          <w:rPr>
            <w:webHidden/>
          </w:rPr>
          <w:fldChar w:fldCharType="begin"/>
        </w:r>
        <w:r w:rsidR="002167C7">
          <w:rPr>
            <w:webHidden/>
          </w:rPr>
          <w:instrText xml:space="preserve"> PAGEREF _Toc166265142 \h </w:instrText>
        </w:r>
        <w:r w:rsidR="002167C7">
          <w:rPr>
            <w:webHidden/>
          </w:rPr>
        </w:r>
        <w:r w:rsidR="002167C7">
          <w:rPr>
            <w:webHidden/>
          </w:rPr>
          <w:fldChar w:fldCharType="separate"/>
        </w:r>
        <w:r w:rsidR="002167C7">
          <w:rPr>
            <w:webHidden/>
          </w:rPr>
          <w:t>5</w:t>
        </w:r>
        <w:r w:rsidR="002167C7">
          <w:rPr>
            <w:webHidden/>
          </w:rPr>
          <w:fldChar w:fldCharType="end"/>
        </w:r>
      </w:hyperlink>
    </w:p>
    <w:p w14:paraId="6821A7A7" w14:textId="130FC33E" w:rsidR="002167C7" w:rsidRDefault="00E07212">
      <w:pPr>
        <w:pStyle w:val="Inhopg2"/>
        <w:rPr>
          <w:rFonts w:asciiTheme="minorHAnsi" w:eastAsiaTheme="minorEastAsia" w:hAnsiTheme="minorHAnsi" w:cstheme="minorBidi"/>
          <w:spacing w:val="0"/>
          <w:kern w:val="2"/>
          <w:sz w:val="24"/>
          <w:szCs w:val="24"/>
          <w14:ligatures w14:val="standardContextual"/>
        </w:rPr>
      </w:pPr>
      <w:hyperlink w:anchor="_Toc166265143" w:history="1">
        <w:r w:rsidR="002167C7" w:rsidRPr="008C6048">
          <w:rPr>
            <w:rStyle w:val="Hyperlink"/>
            <w:rFonts w:ascii="Corbel" w:hAnsi="Corbel"/>
          </w:rPr>
          <w:t>1.3</w:t>
        </w:r>
        <w:r w:rsidR="002167C7">
          <w:rPr>
            <w:rFonts w:asciiTheme="minorHAnsi" w:eastAsiaTheme="minorEastAsia" w:hAnsiTheme="minorHAnsi" w:cstheme="minorBidi"/>
            <w:spacing w:val="0"/>
            <w:kern w:val="2"/>
            <w:sz w:val="24"/>
            <w:szCs w:val="24"/>
            <w14:ligatures w14:val="standardContextual"/>
          </w:rPr>
          <w:tab/>
        </w:r>
        <w:r w:rsidR="002167C7" w:rsidRPr="008C6048">
          <w:rPr>
            <w:rStyle w:val="Hyperlink"/>
            <w:rFonts w:ascii="Corbel" w:hAnsi="Corbel"/>
          </w:rPr>
          <w:t>Digitaal aanbesteden via TenderNed</w:t>
        </w:r>
        <w:r w:rsidR="002167C7">
          <w:rPr>
            <w:webHidden/>
          </w:rPr>
          <w:tab/>
        </w:r>
        <w:r w:rsidR="002167C7">
          <w:rPr>
            <w:webHidden/>
          </w:rPr>
          <w:fldChar w:fldCharType="begin"/>
        </w:r>
        <w:r w:rsidR="002167C7">
          <w:rPr>
            <w:webHidden/>
          </w:rPr>
          <w:instrText xml:space="preserve"> PAGEREF _Toc166265143 \h </w:instrText>
        </w:r>
        <w:r w:rsidR="002167C7">
          <w:rPr>
            <w:webHidden/>
          </w:rPr>
        </w:r>
        <w:r w:rsidR="002167C7">
          <w:rPr>
            <w:webHidden/>
          </w:rPr>
          <w:fldChar w:fldCharType="separate"/>
        </w:r>
        <w:r w:rsidR="002167C7">
          <w:rPr>
            <w:webHidden/>
          </w:rPr>
          <w:t>5</w:t>
        </w:r>
        <w:r w:rsidR="002167C7">
          <w:rPr>
            <w:webHidden/>
          </w:rPr>
          <w:fldChar w:fldCharType="end"/>
        </w:r>
      </w:hyperlink>
    </w:p>
    <w:p w14:paraId="6E29A97A" w14:textId="37851B57" w:rsidR="002167C7" w:rsidRDefault="00E07212">
      <w:pPr>
        <w:pStyle w:val="Inhopg2"/>
        <w:rPr>
          <w:rFonts w:asciiTheme="minorHAnsi" w:eastAsiaTheme="minorEastAsia" w:hAnsiTheme="minorHAnsi" w:cstheme="minorBidi"/>
          <w:spacing w:val="0"/>
          <w:kern w:val="2"/>
          <w:sz w:val="24"/>
          <w:szCs w:val="24"/>
          <w14:ligatures w14:val="standardContextual"/>
        </w:rPr>
      </w:pPr>
      <w:hyperlink w:anchor="_Toc166265144" w:history="1">
        <w:r w:rsidR="002167C7" w:rsidRPr="008C6048">
          <w:rPr>
            <w:rStyle w:val="Hyperlink"/>
            <w:rFonts w:ascii="Corbel" w:hAnsi="Corbel"/>
          </w:rPr>
          <w:t>1.4</w:t>
        </w:r>
        <w:r w:rsidR="002167C7">
          <w:rPr>
            <w:rFonts w:asciiTheme="minorHAnsi" w:eastAsiaTheme="minorEastAsia" w:hAnsiTheme="minorHAnsi" w:cstheme="minorBidi"/>
            <w:spacing w:val="0"/>
            <w:kern w:val="2"/>
            <w:sz w:val="24"/>
            <w:szCs w:val="24"/>
            <w14:ligatures w14:val="standardContextual"/>
          </w:rPr>
          <w:tab/>
        </w:r>
        <w:r w:rsidR="002167C7" w:rsidRPr="008C6048">
          <w:rPr>
            <w:rStyle w:val="Hyperlink"/>
            <w:rFonts w:ascii="Corbel" w:hAnsi="Corbel"/>
          </w:rPr>
          <w:t>Contact tijdens de aanbestedingsprocedure</w:t>
        </w:r>
        <w:r w:rsidR="002167C7">
          <w:rPr>
            <w:webHidden/>
          </w:rPr>
          <w:tab/>
        </w:r>
        <w:r w:rsidR="002167C7">
          <w:rPr>
            <w:webHidden/>
          </w:rPr>
          <w:fldChar w:fldCharType="begin"/>
        </w:r>
        <w:r w:rsidR="002167C7">
          <w:rPr>
            <w:webHidden/>
          </w:rPr>
          <w:instrText xml:space="preserve"> PAGEREF _Toc166265144 \h </w:instrText>
        </w:r>
        <w:r w:rsidR="002167C7">
          <w:rPr>
            <w:webHidden/>
          </w:rPr>
        </w:r>
        <w:r w:rsidR="002167C7">
          <w:rPr>
            <w:webHidden/>
          </w:rPr>
          <w:fldChar w:fldCharType="separate"/>
        </w:r>
        <w:r w:rsidR="002167C7">
          <w:rPr>
            <w:webHidden/>
          </w:rPr>
          <w:t>6</w:t>
        </w:r>
        <w:r w:rsidR="002167C7">
          <w:rPr>
            <w:webHidden/>
          </w:rPr>
          <w:fldChar w:fldCharType="end"/>
        </w:r>
      </w:hyperlink>
    </w:p>
    <w:p w14:paraId="4F57982B" w14:textId="114114B0" w:rsidR="002167C7" w:rsidRDefault="00E07212">
      <w:pPr>
        <w:pStyle w:val="Inhopg2"/>
        <w:rPr>
          <w:rFonts w:asciiTheme="minorHAnsi" w:eastAsiaTheme="minorEastAsia" w:hAnsiTheme="minorHAnsi" w:cstheme="minorBidi"/>
          <w:spacing w:val="0"/>
          <w:kern w:val="2"/>
          <w:sz w:val="24"/>
          <w:szCs w:val="24"/>
          <w14:ligatures w14:val="standardContextual"/>
        </w:rPr>
      </w:pPr>
      <w:hyperlink w:anchor="_Toc166265145" w:history="1">
        <w:r w:rsidR="002167C7" w:rsidRPr="008C6048">
          <w:rPr>
            <w:rStyle w:val="Hyperlink"/>
            <w:rFonts w:ascii="Corbel" w:hAnsi="Corbel"/>
          </w:rPr>
          <w:t>1.5</w:t>
        </w:r>
        <w:r w:rsidR="002167C7">
          <w:rPr>
            <w:rFonts w:asciiTheme="minorHAnsi" w:eastAsiaTheme="minorEastAsia" w:hAnsiTheme="minorHAnsi" w:cstheme="minorBidi"/>
            <w:spacing w:val="0"/>
            <w:kern w:val="2"/>
            <w:sz w:val="24"/>
            <w:szCs w:val="24"/>
            <w14:ligatures w14:val="standardContextual"/>
          </w:rPr>
          <w:tab/>
        </w:r>
        <w:r w:rsidR="002167C7" w:rsidRPr="008C6048">
          <w:rPr>
            <w:rStyle w:val="Hyperlink"/>
            <w:rFonts w:ascii="Corbel" w:hAnsi="Corbel"/>
          </w:rPr>
          <w:t>Nota van Inlichtingen</w:t>
        </w:r>
        <w:r w:rsidR="002167C7">
          <w:rPr>
            <w:webHidden/>
          </w:rPr>
          <w:tab/>
        </w:r>
        <w:r w:rsidR="002167C7">
          <w:rPr>
            <w:webHidden/>
          </w:rPr>
          <w:fldChar w:fldCharType="begin"/>
        </w:r>
        <w:r w:rsidR="002167C7">
          <w:rPr>
            <w:webHidden/>
          </w:rPr>
          <w:instrText xml:space="preserve"> PAGEREF _Toc166265145 \h </w:instrText>
        </w:r>
        <w:r w:rsidR="002167C7">
          <w:rPr>
            <w:webHidden/>
          </w:rPr>
        </w:r>
        <w:r w:rsidR="002167C7">
          <w:rPr>
            <w:webHidden/>
          </w:rPr>
          <w:fldChar w:fldCharType="separate"/>
        </w:r>
        <w:r w:rsidR="002167C7">
          <w:rPr>
            <w:webHidden/>
          </w:rPr>
          <w:t>6</w:t>
        </w:r>
        <w:r w:rsidR="002167C7">
          <w:rPr>
            <w:webHidden/>
          </w:rPr>
          <w:fldChar w:fldCharType="end"/>
        </w:r>
      </w:hyperlink>
    </w:p>
    <w:p w14:paraId="6E75845B" w14:textId="5C84D788" w:rsidR="002167C7" w:rsidRDefault="00E07212">
      <w:pPr>
        <w:pStyle w:val="Inhopg2"/>
        <w:rPr>
          <w:rFonts w:asciiTheme="minorHAnsi" w:eastAsiaTheme="minorEastAsia" w:hAnsiTheme="minorHAnsi" w:cstheme="minorBidi"/>
          <w:spacing w:val="0"/>
          <w:kern w:val="2"/>
          <w:sz w:val="24"/>
          <w:szCs w:val="24"/>
          <w14:ligatures w14:val="standardContextual"/>
        </w:rPr>
      </w:pPr>
      <w:hyperlink w:anchor="_Toc166265146" w:history="1">
        <w:r w:rsidR="002167C7" w:rsidRPr="008C6048">
          <w:rPr>
            <w:rStyle w:val="Hyperlink"/>
            <w:rFonts w:ascii="Corbel" w:hAnsi="Corbel"/>
          </w:rPr>
          <w:t>1.6</w:t>
        </w:r>
        <w:r w:rsidR="002167C7">
          <w:rPr>
            <w:rFonts w:asciiTheme="minorHAnsi" w:eastAsiaTheme="minorEastAsia" w:hAnsiTheme="minorHAnsi" w:cstheme="minorBidi"/>
            <w:spacing w:val="0"/>
            <w:kern w:val="2"/>
            <w:sz w:val="24"/>
            <w:szCs w:val="24"/>
            <w14:ligatures w14:val="standardContextual"/>
          </w:rPr>
          <w:tab/>
        </w:r>
        <w:r w:rsidR="002167C7" w:rsidRPr="008C6048">
          <w:rPr>
            <w:rStyle w:val="Hyperlink"/>
            <w:rFonts w:ascii="Corbel" w:hAnsi="Corbel"/>
          </w:rPr>
          <w:t>Planning (indicatief)</w:t>
        </w:r>
        <w:r w:rsidR="002167C7">
          <w:rPr>
            <w:webHidden/>
          </w:rPr>
          <w:tab/>
        </w:r>
        <w:r w:rsidR="002167C7">
          <w:rPr>
            <w:webHidden/>
          </w:rPr>
          <w:fldChar w:fldCharType="begin"/>
        </w:r>
        <w:r w:rsidR="002167C7">
          <w:rPr>
            <w:webHidden/>
          </w:rPr>
          <w:instrText xml:space="preserve"> PAGEREF _Toc166265146 \h </w:instrText>
        </w:r>
        <w:r w:rsidR="002167C7">
          <w:rPr>
            <w:webHidden/>
          </w:rPr>
        </w:r>
        <w:r w:rsidR="002167C7">
          <w:rPr>
            <w:webHidden/>
          </w:rPr>
          <w:fldChar w:fldCharType="separate"/>
        </w:r>
        <w:r w:rsidR="002167C7">
          <w:rPr>
            <w:webHidden/>
          </w:rPr>
          <w:t>7</w:t>
        </w:r>
        <w:r w:rsidR="002167C7">
          <w:rPr>
            <w:webHidden/>
          </w:rPr>
          <w:fldChar w:fldCharType="end"/>
        </w:r>
      </w:hyperlink>
    </w:p>
    <w:p w14:paraId="2D6395FD" w14:textId="6DB73A8F" w:rsidR="002167C7" w:rsidRDefault="00E07212">
      <w:pPr>
        <w:pStyle w:val="Inhopg2"/>
        <w:rPr>
          <w:rFonts w:asciiTheme="minorHAnsi" w:eastAsiaTheme="minorEastAsia" w:hAnsiTheme="minorHAnsi" w:cstheme="minorBidi"/>
          <w:spacing w:val="0"/>
          <w:kern w:val="2"/>
          <w:sz w:val="24"/>
          <w:szCs w:val="24"/>
          <w14:ligatures w14:val="standardContextual"/>
        </w:rPr>
      </w:pPr>
      <w:hyperlink w:anchor="_Toc166265147" w:history="1">
        <w:r w:rsidR="002167C7" w:rsidRPr="008C6048">
          <w:rPr>
            <w:rStyle w:val="Hyperlink"/>
            <w:rFonts w:ascii="Corbel" w:hAnsi="Corbel"/>
          </w:rPr>
          <w:t>1.7</w:t>
        </w:r>
        <w:r w:rsidR="002167C7">
          <w:rPr>
            <w:rFonts w:asciiTheme="minorHAnsi" w:eastAsiaTheme="minorEastAsia" w:hAnsiTheme="minorHAnsi" w:cstheme="minorBidi"/>
            <w:spacing w:val="0"/>
            <w:kern w:val="2"/>
            <w:sz w:val="24"/>
            <w:szCs w:val="24"/>
            <w14:ligatures w14:val="standardContextual"/>
          </w:rPr>
          <w:tab/>
        </w:r>
        <w:r w:rsidR="002167C7" w:rsidRPr="008C6048">
          <w:rPr>
            <w:rStyle w:val="Hyperlink"/>
            <w:rFonts w:ascii="Corbel" w:hAnsi="Corbel"/>
          </w:rPr>
          <w:t>Leeswijzer</w:t>
        </w:r>
        <w:r w:rsidR="002167C7">
          <w:rPr>
            <w:webHidden/>
          </w:rPr>
          <w:tab/>
        </w:r>
        <w:r w:rsidR="002167C7">
          <w:rPr>
            <w:webHidden/>
          </w:rPr>
          <w:fldChar w:fldCharType="begin"/>
        </w:r>
        <w:r w:rsidR="002167C7">
          <w:rPr>
            <w:webHidden/>
          </w:rPr>
          <w:instrText xml:space="preserve"> PAGEREF _Toc166265147 \h </w:instrText>
        </w:r>
        <w:r w:rsidR="002167C7">
          <w:rPr>
            <w:webHidden/>
          </w:rPr>
        </w:r>
        <w:r w:rsidR="002167C7">
          <w:rPr>
            <w:webHidden/>
          </w:rPr>
          <w:fldChar w:fldCharType="separate"/>
        </w:r>
        <w:r w:rsidR="002167C7">
          <w:rPr>
            <w:webHidden/>
          </w:rPr>
          <w:t>7</w:t>
        </w:r>
        <w:r w:rsidR="002167C7">
          <w:rPr>
            <w:webHidden/>
          </w:rPr>
          <w:fldChar w:fldCharType="end"/>
        </w:r>
      </w:hyperlink>
    </w:p>
    <w:p w14:paraId="607DD95C" w14:textId="6FEBC0B7" w:rsidR="002167C7" w:rsidRDefault="00E07212">
      <w:pPr>
        <w:pStyle w:val="Inhopg1"/>
        <w:rPr>
          <w:rFonts w:asciiTheme="minorHAnsi" w:eastAsiaTheme="minorEastAsia" w:hAnsiTheme="minorHAnsi" w:cstheme="minorBidi"/>
          <w:b w:val="0"/>
          <w:caps w:val="0"/>
          <w:spacing w:val="0"/>
          <w:kern w:val="2"/>
          <w:sz w:val="24"/>
          <w:szCs w:val="24"/>
          <w14:ligatures w14:val="standardContextual"/>
        </w:rPr>
      </w:pPr>
      <w:hyperlink w:anchor="_Toc166265148" w:history="1">
        <w:r w:rsidR="002167C7" w:rsidRPr="008C6048">
          <w:rPr>
            <w:rStyle w:val="Hyperlink"/>
            <w:rFonts w:ascii="Corbel" w:hAnsi="Corbel"/>
            <w14:scene3d>
              <w14:camera w14:prst="orthographicFront"/>
              <w14:lightRig w14:rig="threePt" w14:dir="t">
                <w14:rot w14:lat="0" w14:lon="0" w14:rev="0"/>
              </w14:lightRig>
            </w14:scene3d>
          </w:rPr>
          <w:t>Hoofdstuk 2</w:t>
        </w:r>
        <w:r w:rsidR="002167C7">
          <w:rPr>
            <w:rFonts w:asciiTheme="minorHAnsi" w:eastAsiaTheme="minorEastAsia" w:hAnsiTheme="minorHAnsi" w:cstheme="minorBidi"/>
            <w:b w:val="0"/>
            <w:caps w:val="0"/>
            <w:spacing w:val="0"/>
            <w:kern w:val="2"/>
            <w:sz w:val="24"/>
            <w:szCs w:val="24"/>
            <w14:ligatures w14:val="standardContextual"/>
          </w:rPr>
          <w:tab/>
        </w:r>
        <w:r w:rsidR="002167C7" w:rsidRPr="008C6048">
          <w:rPr>
            <w:rStyle w:val="Hyperlink"/>
            <w:rFonts w:ascii="Corbel" w:hAnsi="Corbel"/>
          </w:rPr>
          <w:t>Over de Opdracht</w:t>
        </w:r>
        <w:r w:rsidR="002167C7">
          <w:rPr>
            <w:webHidden/>
          </w:rPr>
          <w:tab/>
        </w:r>
        <w:r w:rsidR="002167C7">
          <w:rPr>
            <w:webHidden/>
          </w:rPr>
          <w:fldChar w:fldCharType="begin"/>
        </w:r>
        <w:r w:rsidR="002167C7">
          <w:rPr>
            <w:webHidden/>
          </w:rPr>
          <w:instrText xml:space="preserve"> PAGEREF _Toc166265148 \h </w:instrText>
        </w:r>
        <w:r w:rsidR="002167C7">
          <w:rPr>
            <w:webHidden/>
          </w:rPr>
        </w:r>
        <w:r w:rsidR="002167C7">
          <w:rPr>
            <w:webHidden/>
          </w:rPr>
          <w:fldChar w:fldCharType="separate"/>
        </w:r>
        <w:r w:rsidR="002167C7">
          <w:rPr>
            <w:webHidden/>
          </w:rPr>
          <w:t>9</w:t>
        </w:r>
        <w:r w:rsidR="002167C7">
          <w:rPr>
            <w:webHidden/>
          </w:rPr>
          <w:fldChar w:fldCharType="end"/>
        </w:r>
      </w:hyperlink>
    </w:p>
    <w:p w14:paraId="57087F14" w14:textId="378B148E" w:rsidR="002167C7" w:rsidRDefault="00E07212">
      <w:pPr>
        <w:pStyle w:val="Inhopg2"/>
        <w:rPr>
          <w:rFonts w:asciiTheme="minorHAnsi" w:eastAsiaTheme="minorEastAsia" w:hAnsiTheme="minorHAnsi" w:cstheme="minorBidi"/>
          <w:spacing w:val="0"/>
          <w:kern w:val="2"/>
          <w:sz w:val="24"/>
          <w:szCs w:val="24"/>
          <w14:ligatures w14:val="standardContextual"/>
        </w:rPr>
      </w:pPr>
      <w:hyperlink w:anchor="_Toc166265149" w:history="1">
        <w:r w:rsidR="002167C7" w:rsidRPr="008C6048">
          <w:rPr>
            <w:rStyle w:val="Hyperlink"/>
            <w:rFonts w:ascii="Corbel" w:hAnsi="Corbel"/>
          </w:rPr>
          <w:t>2.1</w:t>
        </w:r>
        <w:r w:rsidR="002167C7">
          <w:rPr>
            <w:rFonts w:asciiTheme="minorHAnsi" w:eastAsiaTheme="minorEastAsia" w:hAnsiTheme="minorHAnsi" w:cstheme="minorBidi"/>
            <w:spacing w:val="0"/>
            <w:kern w:val="2"/>
            <w:sz w:val="24"/>
            <w:szCs w:val="24"/>
            <w14:ligatures w14:val="standardContextual"/>
          </w:rPr>
          <w:tab/>
        </w:r>
        <w:r w:rsidR="002167C7" w:rsidRPr="008C6048">
          <w:rPr>
            <w:rStyle w:val="Hyperlink"/>
            <w:rFonts w:ascii="Corbel" w:hAnsi="Corbel"/>
          </w:rPr>
          <w:t>De Opdrachtgever</w:t>
        </w:r>
        <w:r w:rsidR="002167C7">
          <w:rPr>
            <w:webHidden/>
          </w:rPr>
          <w:tab/>
        </w:r>
        <w:r w:rsidR="002167C7">
          <w:rPr>
            <w:webHidden/>
          </w:rPr>
          <w:fldChar w:fldCharType="begin"/>
        </w:r>
        <w:r w:rsidR="002167C7">
          <w:rPr>
            <w:webHidden/>
          </w:rPr>
          <w:instrText xml:space="preserve"> PAGEREF _Toc166265149 \h </w:instrText>
        </w:r>
        <w:r w:rsidR="002167C7">
          <w:rPr>
            <w:webHidden/>
          </w:rPr>
        </w:r>
        <w:r w:rsidR="002167C7">
          <w:rPr>
            <w:webHidden/>
          </w:rPr>
          <w:fldChar w:fldCharType="separate"/>
        </w:r>
        <w:r w:rsidR="002167C7">
          <w:rPr>
            <w:webHidden/>
          </w:rPr>
          <w:t>9</w:t>
        </w:r>
        <w:r w:rsidR="002167C7">
          <w:rPr>
            <w:webHidden/>
          </w:rPr>
          <w:fldChar w:fldCharType="end"/>
        </w:r>
      </w:hyperlink>
    </w:p>
    <w:p w14:paraId="7C00083D" w14:textId="20F8A89C" w:rsidR="002167C7" w:rsidRDefault="00E07212">
      <w:pPr>
        <w:pStyle w:val="Inhopg2"/>
        <w:rPr>
          <w:rFonts w:asciiTheme="minorHAnsi" w:eastAsiaTheme="minorEastAsia" w:hAnsiTheme="minorHAnsi" w:cstheme="minorBidi"/>
          <w:spacing w:val="0"/>
          <w:kern w:val="2"/>
          <w:sz w:val="24"/>
          <w:szCs w:val="24"/>
          <w14:ligatures w14:val="standardContextual"/>
        </w:rPr>
      </w:pPr>
      <w:hyperlink w:anchor="_Toc166265150" w:history="1">
        <w:r w:rsidR="002167C7" w:rsidRPr="008C6048">
          <w:rPr>
            <w:rStyle w:val="Hyperlink"/>
            <w:rFonts w:ascii="Corbel" w:hAnsi="Corbel"/>
          </w:rPr>
          <w:t>2.2</w:t>
        </w:r>
        <w:r w:rsidR="002167C7">
          <w:rPr>
            <w:rFonts w:asciiTheme="minorHAnsi" w:eastAsiaTheme="minorEastAsia" w:hAnsiTheme="minorHAnsi" w:cstheme="minorBidi"/>
            <w:spacing w:val="0"/>
            <w:kern w:val="2"/>
            <w:sz w:val="24"/>
            <w:szCs w:val="24"/>
            <w14:ligatures w14:val="standardContextual"/>
          </w:rPr>
          <w:tab/>
        </w:r>
        <w:r w:rsidR="002167C7" w:rsidRPr="008C6048">
          <w:rPr>
            <w:rStyle w:val="Hyperlink"/>
            <w:rFonts w:ascii="Corbel" w:hAnsi="Corbel"/>
          </w:rPr>
          <w:t>Aanleiding voor de aanbesteding</w:t>
        </w:r>
        <w:r w:rsidR="002167C7">
          <w:rPr>
            <w:webHidden/>
          </w:rPr>
          <w:tab/>
        </w:r>
        <w:r w:rsidR="002167C7">
          <w:rPr>
            <w:webHidden/>
          </w:rPr>
          <w:fldChar w:fldCharType="begin"/>
        </w:r>
        <w:r w:rsidR="002167C7">
          <w:rPr>
            <w:webHidden/>
          </w:rPr>
          <w:instrText xml:space="preserve"> PAGEREF _Toc166265150 \h </w:instrText>
        </w:r>
        <w:r w:rsidR="002167C7">
          <w:rPr>
            <w:webHidden/>
          </w:rPr>
        </w:r>
        <w:r w:rsidR="002167C7">
          <w:rPr>
            <w:webHidden/>
          </w:rPr>
          <w:fldChar w:fldCharType="separate"/>
        </w:r>
        <w:r w:rsidR="002167C7">
          <w:rPr>
            <w:webHidden/>
          </w:rPr>
          <w:t>9</w:t>
        </w:r>
        <w:r w:rsidR="002167C7">
          <w:rPr>
            <w:webHidden/>
          </w:rPr>
          <w:fldChar w:fldCharType="end"/>
        </w:r>
      </w:hyperlink>
    </w:p>
    <w:p w14:paraId="28491488" w14:textId="49048765" w:rsidR="002167C7" w:rsidRDefault="00E07212">
      <w:pPr>
        <w:pStyle w:val="Inhopg2"/>
        <w:rPr>
          <w:rFonts w:asciiTheme="minorHAnsi" w:eastAsiaTheme="minorEastAsia" w:hAnsiTheme="minorHAnsi" w:cstheme="minorBidi"/>
          <w:spacing w:val="0"/>
          <w:kern w:val="2"/>
          <w:sz w:val="24"/>
          <w:szCs w:val="24"/>
          <w14:ligatures w14:val="standardContextual"/>
        </w:rPr>
      </w:pPr>
      <w:hyperlink w:anchor="_Toc166265151" w:history="1">
        <w:r w:rsidR="002167C7" w:rsidRPr="008C6048">
          <w:rPr>
            <w:rStyle w:val="Hyperlink"/>
            <w:rFonts w:ascii="Corbel" w:hAnsi="Corbel"/>
          </w:rPr>
          <w:t>2.3</w:t>
        </w:r>
        <w:r w:rsidR="002167C7">
          <w:rPr>
            <w:rFonts w:asciiTheme="minorHAnsi" w:eastAsiaTheme="minorEastAsia" w:hAnsiTheme="minorHAnsi" w:cstheme="minorBidi"/>
            <w:spacing w:val="0"/>
            <w:kern w:val="2"/>
            <w:sz w:val="24"/>
            <w:szCs w:val="24"/>
            <w14:ligatures w14:val="standardContextual"/>
          </w:rPr>
          <w:tab/>
        </w:r>
        <w:r w:rsidR="002167C7" w:rsidRPr="008C6048">
          <w:rPr>
            <w:rStyle w:val="Hyperlink"/>
            <w:rFonts w:ascii="Corbel" w:hAnsi="Corbel"/>
          </w:rPr>
          <w:t>Samenvoegen van Opdrachten en verdeling in percelen</w:t>
        </w:r>
        <w:r w:rsidR="002167C7">
          <w:rPr>
            <w:webHidden/>
          </w:rPr>
          <w:tab/>
        </w:r>
        <w:r w:rsidR="002167C7">
          <w:rPr>
            <w:webHidden/>
          </w:rPr>
          <w:fldChar w:fldCharType="begin"/>
        </w:r>
        <w:r w:rsidR="002167C7">
          <w:rPr>
            <w:webHidden/>
          </w:rPr>
          <w:instrText xml:space="preserve"> PAGEREF _Toc166265151 \h </w:instrText>
        </w:r>
        <w:r w:rsidR="002167C7">
          <w:rPr>
            <w:webHidden/>
          </w:rPr>
        </w:r>
        <w:r w:rsidR="002167C7">
          <w:rPr>
            <w:webHidden/>
          </w:rPr>
          <w:fldChar w:fldCharType="separate"/>
        </w:r>
        <w:r w:rsidR="002167C7">
          <w:rPr>
            <w:webHidden/>
          </w:rPr>
          <w:t>9</w:t>
        </w:r>
        <w:r w:rsidR="002167C7">
          <w:rPr>
            <w:webHidden/>
          </w:rPr>
          <w:fldChar w:fldCharType="end"/>
        </w:r>
      </w:hyperlink>
    </w:p>
    <w:p w14:paraId="16A56F5D" w14:textId="24D9567D" w:rsidR="002167C7" w:rsidRDefault="00E07212">
      <w:pPr>
        <w:pStyle w:val="Inhopg2"/>
        <w:rPr>
          <w:rFonts w:asciiTheme="minorHAnsi" w:eastAsiaTheme="minorEastAsia" w:hAnsiTheme="minorHAnsi" w:cstheme="minorBidi"/>
          <w:spacing w:val="0"/>
          <w:kern w:val="2"/>
          <w:sz w:val="24"/>
          <w:szCs w:val="24"/>
          <w14:ligatures w14:val="standardContextual"/>
        </w:rPr>
      </w:pPr>
      <w:hyperlink w:anchor="_Toc166265152" w:history="1">
        <w:r w:rsidR="002167C7" w:rsidRPr="008C6048">
          <w:rPr>
            <w:rStyle w:val="Hyperlink"/>
            <w:rFonts w:ascii="Corbel" w:hAnsi="Corbel"/>
          </w:rPr>
          <w:t>2.4</w:t>
        </w:r>
        <w:r w:rsidR="002167C7">
          <w:rPr>
            <w:rFonts w:asciiTheme="minorHAnsi" w:eastAsiaTheme="minorEastAsia" w:hAnsiTheme="minorHAnsi" w:cstheme="minorBidi"/>
            <w:spacing w:val="0"/>
            <w:kern w:val="2"/>
            <w:sz w:val="24"/>
            <w:szCs w:val="24"/>
            <w14:ligatures w14:val="standardContextual"/>
          </w:rPr>
          <w:tab/>
        </w:r>
        <w:r w:rsidR="002167C7" w:rsidRPr="008C6048">
          <w:rPr>
            <w:rStyle w:val="Hyperlink"/>
            <w:rFonts w:ascii="Corbel" w:hAnsi="Corbel"/>
          </w:rPr>
          <w:t>Aard van de Opdracht</w:t>
        </w:r>
        <w:r w:rsidR="002167C7">
          <w:rPr>
            <w:webHidden/>
          </w:rPr>
          <w:tab/>
        </w:r>
        <w:r w:rsidR="002167C7">
          <w:rPr>
            <w:webHidden/>
          </w:rPr>
          <w:fldChar w:fldCharType="begin"/>
        </w:r>
        <w:r w:rsidR="002167C7">
          <w:rPr>
            <w:webHidden/>
          </w:rPr>
          <w:instrText xml:space="preserve"> PAGEREF _Toc166265152 \h </w:instrText>
        </w:r>
        <w:r w:rsidR="002167C7">
          <w:rPr>
            <w:webHidden/>
          </w:rPr>
        </w:r>
        <w:r w:rsidR="002167C7">
          <w:rPr>
            <w:webHidden/>
          </w:rPr>
          <w:fldChar w:fldCharType="separate"/>
        </w:r>
        <w:r w:rsidR="002167C7">
          <w:rPr>
            <w:webHidden/>
          </w:rPr>
          <w:t>9</w:t>
        </w:r>
        <w:r w:rsidR="002167C7">
          <w:rPr>
            <w:webHidden/>
          </w:rPr>
          <w:fldChar w:fldCharType="end"/>
        </w:r>
      </w:hyperlink>
    </w:p>
    <w:p w14:paraId="63AE00F9" w14:textId="72E29481" w:rsidR="002167C7" w:rsidRDefault="00E07212">
      <w:pPr>
        <w:pStyle w:val="Inhopg2"/>
        <w:rPr>
          <w:rFonts w:asciiTheme="minorHAnsi" w:eastAsiaTheme="minorEastAsia" w:hAnsiTheme="minorHAnsi" w:cstheme="minorBidi"/>
          <w:spacing w:val="0"/>
          <w:kern w:val="2"/>
          <w:sz w:val="24"/>
          <w:szCs w:val="24"/>
          <w14:ligatures w14:val="standardContextual"/>
        </w:rPr>
      </w:pPr>
      <w:hyperlink w:anchor="_Toc166265153" w:history="1">
        <w:r w:rsidR="002167C7" w:rsidRPr="008C6048">
          <w:rPr>
            <w:rStyle w:val="Hyperlink"/>
            <w:rFonts w:ascii="Corbel" w:hAnsi="Corbel"/>
          </w:rPr>
          <w:t>2.5</w:t>
        </w:r>
        <w:r w:rsidR="002167C7">
          <w:rPr>
            <w:rFonts w:asciiTheme="minorHAnsi" w:eastAsiaTheme="minorEastAsia" w:hAnsiTheme="minorHAnsi" w:cstheme="minorBidi"/>
            <w:spacing w:val="0"/>
            <w:kern w:val="2"/>
            <w:sz w:val="24"/>
            <w:szCs w:val="24"/>
            <w14:ligatures w14:val="standardContextual"/>
          </w:rPr>
          <w:tab/>
        </w:r>
        <w:r w:rsidR="002167C7" w:rsidRPr="008C6048">
          <w:rPr>
            <w:rStyle w:val="Hyperlink"/>
            <w:rFonts w:ascii="Corbel" w:hAnsi="Corbel"/>
          </w:rPr>
          <w:t>Vorm en duur Overeenkomst</w:t>
        </w:r>
        <w:r w:rsidR="002167C7">
          <w:rPr>
            <w:webHidden/>
          </w:rPr>
          <w:tab/>
        </w:r>
        <w:r w:rsidR="002167C7">
          <w:rPr>
            <w:webHidden/>
          </w:rPr>
          <w:fldChar w:fldCharType="begin"/>
        </w:r>
        <w:r w:rsidR="002167C7">
          <w:rPr>
            <w:webHidden/>
          </w:rPr>
          <w:instrText xml:space="preserve"> PAGEREF _Toc166265153 \h </w:instrText>
        </w:r>
        <w:r w:rsidR="002167C7">
          <w:rPr>
            <w:webHidden/>
          </w:rPr>
        </w:r>
        <w:r w:rsidR="002167C7">
          <w:rPr>
            <w:webHidden/>
          </w:rPr>
          <w:fldChar w:fldCharType="separate"/>
        </w:r>
        <w:r w:rsidR="002167C7">
          <w:rPr>
            <w:webHidden/>
          </w:rPr>
          <w:t>10</w:t>
        </w:r>
        <w:r w:rsidR="002167C7">
          <w:rPr>
            <w:webHidden/>
          </w:rPr>
          <w:fldChar w:fldCharType="end"/>
        </w:r>
      </w:hyperlink>
    </w:p>
    <w:p w14:paraId="25684785" w14:textId="0C01E262" w:rsidR="002167C7" w:rsidRDefault="00E07212">
      <w:pPr>
        <w:pStyle w:val="Inhopg2"/>
        <w:rPr>
          <w:rFonts w:asciiTheme="minorHAnsi" w:eastAsiaTheme="minorEastAsia" w:hAnsiTheme="minorHAnsi" w:cstheme="minorBidi"/>
          <w:spacing w:val="0"/>
          <w:kern w:val="2"/>
          <w:sz w:val="24"/>
          <w:szCs w:val="24"/>
          <w14:ligatures w14:val="standardContextual"/>
        </w:rPr>
      </w:pPr>
      <w:hyperlink w:anchor="_Toc166265154" w:history="1">
        <w:r w:rsidR="002167C7" w:rsidRPr="008C6048">
          <w:rPr>
            <w:rStyle w:val="Hyperlink"/>
            <w:rFonts w:ascii="Corbel" w:hAnsi="Corbel"/>
          </w:rPr>
          <w:t>2.6</w:t>
        </w:r>
        <w:r w:rsidR="002167C7">
          <w:rPr>
            <w:rFonts w:asciiTheme="minorHAnsi" w:eastAsiaTheme="minorEastAsia" w:hAnsiTheme="minorHAnsi" w:cstheme="minorBidi"/>
            <w:spacing w:val="0"/>
            <w:kern w:val="2"/>
            <w:sz w:val="24"/>
            <w:szCs w:val="24"/>
            <w14:ligatures w14:val="standardContextual"/>
          </w:rPr>
          <w:tab/>
        </w:r>
        <w:r w:rsidR="002167C7" w:rsidRPr="008C6048">
          <w:rPr>
            <w:rStyle w:val="Hyperlink"/>
            <w:rFonts w:ascii="Corbel" w:hAnsi="Corbel"/>
          </w:rPr>
          <w:t>Maatschappelijk verantwoord inkopen: Duurzaamheid</w:t>
        </w:r>
        <w:r w:rsidR="002167C7">
          <w:rPr>
            <w:webHidden/>
          </w:rPr>
          <w:tab/>
        </w:r>
        <w:r w:rsidR="002167C7">
          <w:rPr>
            <w:webHidden/>
          </w:rPr>
          <w:fldChar w:fldCharType="begin"/>
        </w:r>
        <w:r w:rsidR="002167C7">
          <w:rPr>
            <w:webHidden/>
          </w:rPr>
          <w:instrText xml:space="preserve"> PAGEREF _Toc166265154 \h </w:instrText>
        </w:r>
        <w:r w:rsidR="002167C7">
          <w:rPr>
            <w:webHidden/>
          </w:rPr>
        </w:r>
        <w:r w:rsidR="002167C7">
          <w:rPr>
            <w:webHidden/>
          </w:rPr>
          <w:fldChar w:fldCharType="separate"/>
        </w:r>
        <w:r w:rsidR="002167C7">
          <w:rPr>
            <w:webHidden/>
          </w:rPr>
          <w:t>10</w:t>
        </w:r>
        <w:r w:rsidR="002167C7">
          <w:rPr>
            <w:webHidden/>
          </w:rPr>
          <w:fldChar w:fldCharType="end"/>
        </w:r>
      </w:hyperlink>
    </w:p>
    <w:p w14:paraId="2C8C84D8" w14:textId="55B0D37A" w:rsidR="002167C7" w:rsidRDefault="00E07212">
      <w:pPr>
        <w:pStyle w:val="Inhopg2"/>
        <w:rPr>
          <w:rFonts w:asciiTheme="minorHAnsi" w:eastAsiaTheme="minorEastAsia" w:hAnsiTheme="minorHAnsi" w:cstheme="minorBidi"/>
          <w:spacing w:val="0"/>
          <w:kern w:val="2"/>
          <w:sz w:val="24"/>
          <w:szCs w:val="24"/>
          <w14:ligatures w14:val="standardContextual"/>
        </w:rPr>
      </w:pPr>
      <w:hyperlink w:anchor="_Toc166265155" w:history="1">
        <w:r w:rsidR="002167C7" w:rsidRPr="008C6048">
          <w:rPr>
            <w:rStyle w:val="Hyperlink"/>
            <w:rFonts w:ascii="Corbel" w:hAnsi="Corbel"/>
          </w:rPr>
          <w:t>2.7</w:t>
        </w:r>
        <w:r w:rsidR="002167C7">
          <w:rPr>
            <w:rFonts w:asciiTheme="minorHAnsi" w:eastAsiaTheme="minorEastAsia" w:hAnsiTheme="minorHAnsi" w:cstheme="minorBidi"/>
            <w:spacing w:val="0"/>
            <w:kern w:val="2"/>
            <w:sz w:val="24"/>
            <w:szCs w:val="24"/>
            <w14:ligatures w14:val="standardContextual"/>
          </w:rPr>
          <w:tab/>
        </w:r>
        <w:r w:rsidR="002167C7" w:rsidRPr="008C6048">
          <w:rPr>
            <w:rStyle w:val="Hyperlink"/>
            <w:rFonts w:ascii="Corbel" w:hAnsi="Corbel"/>
          </w:rPr>
          <w:t>Maatschappelijk verantwoord inkopen: Social return</w:t>
        </w:r>
        <w:r w:rsidR="002167C7">
          <w:rPr>
            <w:webHidden/>
          </w:rPr>
          <w:tab/>
        </w:r>
        <w:r w:rsidR="002167C7">
          <w:rPr>
            <w:webHidden/>
          </w:rPr>
          <w:fldChar w:fldCharType="begin"/>
        </w:r>
        <w:r w:rsidR="002167C7">
          <w:rPr>
            <w:webHidden/>
          </w:rPr>
          <w:instrText xml:space="preserve"> PAGEREF _Toc166265155 \h </w:instrText>
        </w:r>
        <w:r w:rsidR="002167C7">
          <w:rPr>
            <w:webHidden/>
          </w:rPr>
        </w:r>
        <w:r w:rsidR="002167C7">
          <w:rPr>
            <w:webHidden/>
          </w:rPr>
          <w:fldChar w:fldCharType="separate"/>
        </w:r>
        <w:r w:rsidR="002167C7">
          <w:rPr>
            <w:webHidden/>
          </w:rPr>
          <w:t>10</w:t>
        </w:r>
        <w:r w:rsidR="002167C7">
          <w:rPr>
            <w:webHidden/>
          </w:rPr>
          <w:fldChar w:fldCharType="end"/>
        </w:r>
      </w:hyperlink>
    </w:p>
    <w:p w14:paraId="25D12FE8" w14:textId="27166F69" w:rsidR="002167C7" w:rsidRDefault="00E07212">
      <w:pPr>
        <w:pStyle w:val="Inhopg1"/>
        <w:rPr>
          <w:rFonts w:asciiTheme="minorHAnsi" w:eastAsiaTheme="minorEastAsia" w:hAnsiTheme="minorHAnsi" w:cstheme="minorBidi"/>
          <w:b w:val="0"/>
          <w:caps w:val="0"/>
          <w:spacing w:val="0"/>
          <w:kern w:val="2"/>
          <w:sz w:val="24"/>
          <w:szCs w:val="24"/>
          <w14:ligatures w14:val="standardContextual"/>
        </w:rPr>
      </w:pPr>
      <w:hyperlink w:anchor="_Toc166265156" w:history="1">
        <w:r w:rsidR="002167C7" w:rsidRPr="008C6048">
          <w:rPr>
            <w:rStyle w:val="Hyperlink"/>
            <w:rFonts w:ascii="Corbel" w:hAnsi="Corbel"/>
            <w14:scene3d>
              <w14:camera w14:prst="orthographicFront"/>
              <w14:lightRig w14:rig="threePt" w14:dir="t">
                <w14:rot w14:lat="0" w14:lon="0" w14:rev="0"/>
              </w14:lightRig>
            </w14:scene3d>
          </w:rPr>
          <w:t>Hoofdstuk 3</w:t>
        </w:r>
        <w:r w:rsidR="002167C7">
          <w:rPr>
            <w:rFonts w:asciiTheme="minorHAnsi" w:eastAsiaTheme="minorEastAsia" w:hAnsiTheme="minorHAnsi" w:cstheme="minorBidi"/>
            <w:b w:val="0"/>
            <w:caps w:val="0"/>
            <w:spacing w:val="0"/>
            <w:kern w:val="2"/>
            <w:sz w:val="24"/>
            <w:szCs w:val="24"/>
            <w14:ligatures w14:val="standardContextual"/>
          </w:rPr>
          <w:tab/>
        </w:r>
        <w:r w:rsidR="002167C7" w:rsidRPr="008C6048">
          <w:rPr>
            <w:rStyle w:val="Hyperlink"/>
            <w:rFonts w:ascii="Corbel" w:hAnsi="Corbel"/>
          </w:rPr>
          <w:t>Procedurele aspecten en voorschriften</w:t>
        </w:r>
        <w:r w:rsidR="002167C7">
          <w:rPr>
            <w:webHidden/>
          </w:rPr>
          <w:tab/>
        </w:r>
        <w:r w:rsidR="002167C7">
          <w:rPr>
            <w:webHidden/>
          </w:rPr>
          <w:fldChar w:fldCharType="begin"/>
        </w:r>
        <w:r w:rsidR="002167C7">
          <w:rPr>
            <w:webHidden/>
          </w:rPr>
          <w:instrText xml:space="preserve"> PAGEREF _Toc166265156 \h </w:instrText>
        </w:r>
        <w:r w:rsidR="002167C7">
          <w:rPr>
            <w:webHidden/>
          </w:rPr>
        </w:r>
        <w:r w:rsidR="002167C7">
          <w:rPr>
            <w:webHidden/>
          </w:rPr>
          <w:fldChar w:fldCharType="separate"/>
        </w:r>
        <w:r w:rsidR="002167C7">
          <w:rPr>
            <w:webHidden/>
          </w:rPr>
          <w:t>11</w:t>
        </w:r>
        <w:r w:rsidR="002167C7">
          <w:rPr>
            <w:webHidden/>
          </w:rPr>
          <w:fldChar w:fldCharType="end"/>
        </w:r>
      </w:hyperlink>
    </w:p>
    <w:p w14:paraId="65279E29" w14:textId="31942644" w:rsidR="002167C7" w:rsidRDefault="00E07212">
      <w:pPr>
        <w:pStyle w:val="Inhopg2"/>
        <w:rPr>
          <w:rFonts w:asciiTheme="minorHAnsi" w:eastAsiaTheme="minorEastAsia" w:hAnsiTheme="minorHAnsi" w:cstheme="minorBidi"/>
          <w:spacing w:val="0"/>
          <w:kern w:val="2"/>
          <w:sz w:val="24"/>
          <w:szCs w:val="24"/>
          <w14:ligatures w14:val="standardContextual"/>
        </w:rPr>
      </w:pPr>
      <w:hyperlink w:anchor="_Toc166265157" w:history="1">
        <w:r w:rsidR="002167C7" w:rsidRPr="008C6048">
          <w:rPr>
            <w:rStyle w:val="Hyperlink"/>
            <w:rFonts w:ascii="Corbel" w:hAnsi="Corbel"/>
          </w:rPr>
          <w:t>3.1</w:t>
        </w:r>
        <w:r w:rsidR="002167C7">
          <w:rPr>
            <w:rFonts w:asciiTheme="minorHAnsi" w:eastAsiaTheme="minorEastAsia" w:hAnsiTheme="minorHAnsi" w:cstheme="minorBidi"/>
            <w:spacing w:val="0"/>
            <w:kern w:val="2"/>
            <w:sz w:val="24"/>
            <w:szCs w:val="24"/>
            <w14:ligatures w14:val="standardContextual"/>
          </w:rPr>
          <w:tab/>
        </w:r>
        <w:r w:rsidR="002167C7" w:rsidRPr="008C6048">
          <w:rPr>
            <w:rStyle w:val="Hyperlink"/>
            <w:rFonts w:ascii="Corbel" w:hAnsi="Corbel"/>
          </w:rPr>
          <w:t>Algemene voorschriften voor de aanbesteding</w:t>
        </w:r>
        <w:r w:rsidR="002167C7">
          <w:rPr>
            <w:webHidden/>
          </w:rPr>
          <w:tab/>
        </w:r>
        <w:r w:rsidR="002167C7">
          <w:rPr>
            <w:webHidden/>
          </w:rPr>
          <w:fldChar w:fldCharType="begin"/>
        </w:r>
        <w:r w:rsidR="002167C7">
          <w:rPr>
            <w:webHidden/>
          </w:rPr>
          <w:instrText xml:space="preserve"> PAGEREF _Toc166265157 \h </w:instrText>
        </w:r>
        <w:r w:rsidR="002167C7">
          <w:rPr>
            <w:webHidden/>
          </w:rPr>
        </w:r>
        <w:r w:rsidR="002167C7">
          <w:rPr>
            <w:webHidden/>
          </w:rPr>
          <w:fldChar w:fldCharType="separate"/>
        </w:r>
        <w:r w:rsidR="002167C7">
          <w:rPr>
            <w:webHidden/>
          </w:rPr>
          <w:t>11</w:t>
        </w:r>
        <w:r w:rsidR="002167C7">
          <w:rPr>
            <w:webHidden/>
          </w:rPr>
          <w:fldChar w:fldCharType="end"/>
        </w:r>
      </w:hyperlink>
    </w:p>
    <w:p w14:paraId="3BEB84A7" w14:textId="7BAC51AE" w:rsidR="002167C7" w:rsidRDefault="00E07212">
      <w:pPr>
        <w:pStyle w:val="Inhopg2"/>
        <w:rPr>
          <w:rFonts w:asciiTheme="minorHAnsi" w:eastAsiaTheme="minorEastAsia" w:hAnsiTheme="minorHAnsi" w:cstheme="minorBidi"/>
          <w:spacing w:val="0"/>
          <w:kern w:val="2"/>
          <w:sz w:val="24"/>
          <w:szCs w:val="24"/>
          <w14:ligatures w14:val="standardContextual"/>
        </w:rPr>
      </w:pPr>
      <w:hyperlink w:anchor="_Toc166265158" w:history="1">
        <w:r w:rsidR="002167C7" w:rsidRPr="008C6048">
          <w:rPr>
            <w:rStyle w:val="Hyperlink"/>
            <w:rFonts w:ascii="Corbel" w:hAnsi="Corbel"/>
          </w:rPr>
          <w:t>3.2</w:t>
        </w:r>
        <w:r w:rsidR="002167C7">
          <w:rPr>
            <w:rFonts w:asciiTheme="minorHAnsi" w:eastAsiaTheme="minorEastAsia" w:hAnsiTheme="minorHAnsi" w:cstheme="minorBidi"/>
            <w:spacing w:val="0"/>
            <w:kern w:val="2"/>
            <w:sz w:val="24"/>
            <w:szCs w:val="24"/>
            <w14:ligatures w14:val="standardContextual"/>
          </w:rPr>
          <w:tab/>
        </w:r>
        <w:r w:rsidR="002167C7" w:rsidRPr="008C6048">
          <w:rPr>
            <w:rStyle w:val="Hyperlink"/>
            <w:rFonts w:ascii="Corbel" w:hAnsi="Corbel"/>
          </w:rPr>
          <w:t>Communicatie, vertrouwelijkheid van gegevens en publiciteit</w:t>
        </w:r>
        <w:r w:rsidR="002167C7">
          <w:rPr>
            <w:webHidden/>
          </w:rPr>
          <w:tab/>
        </w:r>
        <w:r w:rsidR="002167C7">
          <w:rPr>
            <w:webHidden/>
          </w:rPr>
          <w:fldChar w:fldCharType="begin"/>
        </w:r>
        <w:r w:rsidR="002167C7">
          <w:rPr>
            <w:webHidden/>
          </w:rPr>
          <w:instrText xml:space="preserve"> PAGEREF _Toc166265158 \h </w:instrText>
        </w:r>
        <w:r w:rsidR="002167C7">
          <w:rPr>
            <w:webHidden/>
          </w:rPr>
        </w:r>
        <w:r w:rsidR="002167C7">
          <w:rPr>
            <w:webHidden/>
          </w:rPr>
          <w:fldChar w:fldCharType="separate"/>
        </w:r>
        <w:r w:rsidR="002167C7">
          <w:rPr>
            <w:webHidden/>
          </w:rPr>
          <w:t>11</w:t>
        </w:r>
        <w:r w:rsidR="002167C7">
          <w:rPr>
            <w:webHidden/>
          </w:rPr>
          <w:fldChar w:fldCharType="end"/>
        </w:r>
      </w:hyperlink>
    </w:p>
    <w:p w14:paraId="554CDAE0" w14:textId="1461F494" w:rsidR="002167C7" w:rsidRDefault="00E07212">
      <w:pPr>
        <w:pStyle w:val="Inhopg2"/>
        <w:rPr>
          <w:rFonts w:asciiTheme="minorHAnsi" w:eastAsiaTheme="minorEastAsia" w:hAnsiTheme="minorHAnsi" w:cstheme="minorBidi"/>
          <w:spacing w:val="0"/>
          <w:kern w:val="2"/>
          <w:sz w:val="24"/>
          <w:szCs w:val="24"/>
          <w14:ligatures w14:val="standardContextual"/>
        </w:rPr>
      </w:pPr>
      <w:hyperlink w:anchor="_Toc166265159" w:history="1">
        <w:r w:rsidR="002167C7" w:rsidRPr="008C6048">
          <w:rPr>
            <w:rStyle w:val="Hyperlink"/>
            <w:rFonts w:ascii="Corbel" w:hAnsi="Corbel"/>
          </w:rPr>
          <w:t>3.3</w:t>
        </w:r>
        <w:r w:rsidR="002167C7">
          <w:rPr>
            <w:rFonts w:asciiTheme="minorHAnsi" w:eastAsiaTheme="minorEastAsia" w:hAnsiTheme="minorHAnsi" w:cstheme="minorBidi"/>
            <w:spacing w:val="0"/>
            <w:kern w:val="2"/>
            <w:sz w:val="24"/>
            <w:szCs w:val="24"/>
            <w14:ligatures w14:val="standardContextual"/>
          </w:rPr>
          <w:tab/>
        </w:r>
        <w:r w:rsidR="002167C7" w:rsidRPr="008C6048">
          <w:rPr>
            <w:rStyle w:val="Hyperlink"/>
            <w:rFonts w:ascii="Corbel" w:hAnsi="Corbel"/>
          </w:rPr>
          <w:t>Voorschriften voor het stellen van vragen</w:t>
        </w:r>
        <w:r w:rsidR="002167C7">
          <w:rPr>
            <w:webHidden/>
          </w:rPr>
          <w:tab/>
        </w:r>
        <w:r w:rsidR="002167C7">
          <w:rPr>
            <w:webHidden/>
          </w:rPr>
          <w:fldChar w:fldCharType="begin"/>
        </w:r>
        <w:r w:rsidR="002167C7">
          <w:rPr>
            <w:webHidden/>
          </w:rPr>
          <w:instrText xml:space="preserve"> PAGEREF _Toc166265159 \h </w:instrText>
        </w:r>
        <w:r w:rsidR="002167C7">
          <w:rPr>
            <w:webHidden/>
          </w:rPr>
        </w:r>
        <w:r w:rsidR="002167C7">
          <w:rPr>
            <w:webHidden/>
          </w:rPr>
          <w:fldChar w:fldCharType="separate"/>
        </w:r>
        <w:r w:rsidR="002167C7">
          <w:rPr>
            <w:webHidden/>
          </w:rPr>
          <w:t>11</w:t>
        </w:r>
        <w:r w:rsidR="002167C7">
          <w:rPr>
            <w:webHidden/>
          </w:rPr>
          <w:fldChar w:fldCharType="end"/>
        </w:r>
      </w:hyperlink>
    </w:p>
    <w:p w14:paraId="0075A5E9" w14:textId="4B6ADDE0" w:rsidR="002167C7" w:rsidRDefault="00E07212">
      <w:pPr>
        <w:pStyle w:val="Inhopg2"/>
        <w:rPr>
          <w:rFonts w:asciiTheme="minorHAnsi" w:eastAsiaTheme="minorEastAsia" w:hAnsiTheme="minorHAnsi" w:cstheme="minorBidi"/>
          <w:spacing w:val="0"/>
          <w:kern w:val="2"/>
          <w:sz w:val="24"/>
          <w:szCs w:val="24"/>
          <w14:ligatures w14:val="standardContextual"/>
        </w:rPr>
      </w:pPr>
      <w:hyperlink w:anchor="_Toc166265160" w:history="1">
        <w:r w:rsidR="002167C7" w:rsidRPr="008C6048">
          <w:rPr>
            <w:rStyle w:val="Hyperlink"/>
            <w:rFonts w:ascii="Corbel" w:hAnsi="Corbel"/>
          </w:rPr>
          <w:t>3.3.1</w:t>
        </w:r>
        <w:r w:rsidR="002167C7">
          <w:rPr>
            <w:rFonts w:asciiTheme="minorHAnsi" w:eastAsiaTheme="minorEastAsia" w:hAnsiTheme="minorHAnsi" w:cstheme="minorBidi"/>
            <w:spacing w:val="0"/>
            <w:kern w:val="2"/>
            <w:sz w:val="24"/>
            <w:szCs w:val="24"/>
            <w14:ligatures w14:val="standardContextual"/>
          </w:rPr>
          <w:tab/>
        </w:r>
        <w:r w:rsidR="002167C7" w:rsidRPr="008C6048">
          <w:rPr>
            <w:rStyle w:val="Hyperlink"/>
            <w:rFonts w:ascii="Corbel" w:hAnsi="Corbel"/>
          </w:rPr>
          <w:t>Het stellen van individuele vragen</w:t>
        </w:r>
        <w:r w:rsidR="002167C7">
          <w:rPr>
            <w:webHidden/>
          </w:rPr>
          <w:tab/>
        </w:r>
        <w:r w:rsidR="002167C7">
          <w:rPr>
            <w:webHidden/>
          </w:rPr>
          <w:fldChar w:fldCharType="begin"/>
        </w:r>
        <w:r w:rsidR="002167C7">
          <w:rPr>
            <w:webHidden/>
          </w:rPr>
          <w:instrText xml:space="preserve"> PAGEREF _Toc166265160 \h </w:instrText>
        </w:r>
        <w:r w:rsidR="002167C7">
          <w:rPr>
            <w:webHidden/>
          </w:rPr>
        </w:r>
        <w:r w:rsidR="002167C7">
          <w:rPr>
            <w:webHidden/>
          </w:rPr>
          <w:fldChar w:fldCharType="separate"/>
        </w:r>
        <w:r w:rsidR="002167C7">
          <w:rPr>
            <w:webHidden/>
          </w:rPr>
          <w:t>11</w:t>
        </w:r>
        <w:r w:rsidR="002167C7">
          <w:rPr>
            <w:webHidden/>
          </w:rPr>
          <w:fldChar w:fldCharType="end"/>
        </w:r>
      </w:hyperlink>
    </w:p>
    <w:p w14:paraId="3C6A89A7" w14:textId="497C9C93" w:rsidR="002167C7" w:rsidRDefault="00E07212">
      <w:pPr>
        <w:pStyle w:val="Inhopg2"/>
        <w:rPr>
          <w:rFonts w:asciiTheme="minorHAnsi" w:eastAsiaTheme="minorEastAsia" w:hAnsiTheme="minorHAnsi" w:cstheme="minorBidi"/>
          <w:spacing w:val="0"/>
          <w:kern w:val="2"/>
          <w:sz w:val="24"/>
          <w:szCs w:val="24"/>
          <w14:ligatures w14:val="standardContextual"/>
        </w:rPr>
      </w:pPr>
      <w:hyperlink w:anchor="_Toc166265161" w:history="1">
        <w:r w:rsidR="002167C7" w:rsidRPr="008C6048">
          <w:rPr>
            <w:rStyle w:val="Hyperlink"/>
            <w:rFonts w:ascii="Corbel" w:hAnsi="Corbel"/>
          </w:rPr>
          <w:t>3.3.2</w:t>
        </w:r>
        <w:r w:rsidR="002167C7">
          <w:rPr>
            <w:rFonts w:asciiTheme="minorHAnsi" w:eastAsiaTheme="minorEastAsia" w:hAnsiTheme="minorHAnsi" w:cstheme="minorBidi"/>
            <w:spacing w:val="0"/>
            <w:kern w:val="2"/>
            <w:sz w:val="24"/>
            <w:szCs w:val="24"/>
            <w14:ligatures w14:val="standardContextual"/>
          </w:rPr>
          <w:tab/>
        </w:r>
        <w:r w:rsidR="002167C7" w:rsidRPr="008C6048">
          <w:rPr>
            <w:rStyle w:val="Hyperlink"/>
            <w:rFonts w:ascii="Corbel" w:hAnsi="Corbel"/>
          </w:rPr>
          <w:t>Klachtenregeling</w:t>
        </w:r>
        <w:r w:rsidR="002167C7">
          <w:rPr>
            <w:webHidden/>
          </w:rPr>
          <w:tab/>
        </w:r>
        <w:r w:rsidR="002167C7">
          <w:rPr>
            <w:webHidden/>
          </w:rPr>
          <w:fldChar w:fldCharType="begin"/>
        </w:r>
        <w:r w:rsidR="002167C7">
          <w:rPr>
            <w:webHidden/>
          </w:rPr>
          <w:instrText xml:space="preserve"> PAGEREF _Toc166265161 \h </w:instrText>
        </w:r>
        <w:r w:rsidR="002167C7">
          <w:rPr>
            <w:webHidden/>
          </w:rPr>
        </w:r>
        <w:r w:rsidR="002167C7">
          <w:rPr>
            <w:webHidden/>
          </w:rPr>
          <w:fldChar w:fldCharType="separate"/>
        </w:r>
        <w:r w:rsidR="002167C7">
          <w:rPr>
            <w:webHidden/>
          </w:rPr>
          <w:t>12</w:t>
        </w:r>
        <w:r w:rsidR="002167C7">
          <w:rPr>
            <w:webHidden/>
          </w:rPr>
          <w:fldChar w:fldCharType="end"/>
        </w:r>
      </w:hyperlink>
    </w:p>
    <w:p w14:paraId="5E2F9360" w14:textId="0ED3E717" w:rsidR="002167C7" w:rsidRDefault="00E07212">
      <w:pPr>
        <w:pStyle w:val="Inhopg2"/>
        <w:rPr>
          <w:rFonts w:asciiTheme="minorHAnsi" w:eastAsiaTheme="minorEastAsia" w:hAnsiTheme="minorHAnsi" w:cstheme="minorBidi"/>
          <w:spacing w:val="0"/>
          <w:kern w:val="2"/>
          <w:sz w:val="24"/>
          <w:szCs w:val="24"/>
          <w14:ligatures w14:val="standardContextual"/>
        </w:rPr>
      </w:pPr>
      <w:hyperlink w:anchor="_Toc166265162" w:history="1">
        <w:r w:rsidR="002167C7" w:rsidRPr="008C6048">
          <w:rPr>
            <w:rStyle w:val="Hyperlink"/>
            <w:rFonts w:ascii="Corbel" w:hAnsi="Corbel"/>
          </w:rPr>
          <w:t>3.4</w:t>
        </w:r>
        <w:r w:rsidR="002167C7">
          <w:rPr>
            <w:rFonts w:asciiTheme="minorHAnsi" w:eastAsiaTheme="minorEastAsia" w:hAnsiTheme="minorHAnsi" w:cstheme="minorBidi"/>
            <w:spacing w:val="0"/>
            <w:kern w:val="2"/>
            <w:sz w:val="24"/>
            <w:szCs w:val="24"/>
            <w14:ligatures w14:val="standardContextual"/>
          </w:rPr>
          <w:tab/>
        </w:r>
        <w:r w:rsidR="002167C7" w:rsidRPr="008C6048">
          <w:rPr>
            <w:rStyle w:val="Hyperlink"/>
            <w:rFonts w:ascii="Corbel" w:hAnsi="Corbel"/>
          </w:rPr>
          <w:t>Voorschriften voor het indienen van een Inschrijving</w:t>
        </w:r>
        <w:r w:rsidR="002167C7">
          <w:rPr>
            <w:webHidden/>
          </w:rPr>
          <w:tab/>
        </w:r>
        <w:r w:rsidR="002167C7">
          <w:rPr>
            <w:webHidden/>
          </w:rPr>
          <w:fldChar w:fldCharType="begin"/>
        </w:r>
        <w:r w:rsidR="002167C7">
          <w:rPr>
            <w:webHidden/>
          </w:rPr>
          <w:instrText xml:space="preserve"> PAGEREF _Toc166265162 \h </w:instrText>
        </w:r>
        <w:r w:rsidR="002167C7">
          <w:rPr>
            <w:webHidden/>
          </w:rPr>
        </w:r>
        <w:r w:rsidR="002167C7">
          <w:rPr>
            <w:webHidden/>
          </w:rPr>
          <w:fldChar w:fldCharType="separate"/>
        </w:r>
        <w:r w:rsidR="002167C7">
          <w:rPr>
            <w:webHidden/>
          </w:rPr>
          <w:t>12</w:t>
        </w:r>
        <w:r w:rsidR="002167C7">
          <w:rPr>
            <w:webHidden/>
          </w:rPr>
          <w:fldChar w:fldCharType="end"/>
        </w:r>
      </w:hyperlink>
    </w:p>
    <w:p w14:paraId="6235A8A8" w14:textId="0C1850CE" w:rsidR="002167C7" w:rsidRDefault="00E07212">
      <w:pPr>
        <w:pStyle w:val="Inhopg2"/>
        <w:rPr>
          <w:rFonts w:asciiTheme="minorHAnsi" w:eastAsiaTheme="minorEastAsia" w:hAnsiTheme="minorHAnsi" w:cstheme="minorBidi"/>
          <w:spacing w:val="0"/>
          <w:kern w:val="2"/>
          <w:sz w:val="24"/>
          <w:szCs w:val="24"/>
          <w14:ligatures w14:val="standardContextual"/>
        </w:rPr>
      </w:pPr>
      <w:hyperlink w:anchor="_Toc166265163" w:history="1">
        <w:r w:rsidR="002167C7" w:rsidRPr="008C6048">
          <w:rPr>
            <w:rStyle w:val="Hyperlink"/>
            <w:rFonts w:ascii="Corbel" w:hAnsi="Corbel"/>
          </w:rPr>
          <w:t>3.4.1</w:t>
        </w:r>
        <w:r w:rsidR="002167C7">
          <w:rPr>
            <w:rFonts w:asciiTheme="minorHAnsi" w:eastAsiaTheme="minorEastAsia" w:hAnsiTheme="minorHAnsi" w:cstheme="minorBidi"/>
            <w:spacing w:val="0"/>
            <w:kern w:val="2"/>
            <w:sz w:val="24"/>
            <w:szCs w:val="24"/>
            <w14:ligatures w14:val="standardContextual"/>
          </w:rPr>
          <w:tab/>
        </w:r>
        <w:r w:rsidR="002167C7" w:rsidRPr="008C6048">
          <w:rPr>
            <w:rStyle w:val="Hyperlink"/>
            <w:rFonts w:ascii="Corbel" w:hAnsi="Corbel"/>
          </w:rPr>
          <w:t>Inschrijven als Samenwerkingsverband (combinatie)</w:t>
        </w:r>
        <w:r w:rsidR="002167C7">
          <w:rPr>
            <w:webHidden/>
          </w:rPr>
          <w:tab/>
        </w:r>
        <w:r w:rsidR="002167C7">
          <w:rPr>
            <w:webHidden/>
          </w:rPr>
          <w:fldChar w:fldCharType="begin"/>
        </w:r>
        <w:r w:rsidR="002167C7">
          <w:rPr>
            <w:webHidden/>
          </w:rPr>
          <w:instrText xml:space="preserve"> PAGEREF _Toc166265163 \h </w:instrText>
        </w:r>
        <w:r w:rsidR="002167C7">
          <w:rPr>
            <w:webHidden/>
          </w:rPr>
        </w:r>
        <w:r w:rsidR="002167C7">
          <w:rPr>
            <w:webHidden/>
          </w:rPr>
          <w:fldChar w:fldCharType="separate"/>
        </w:r>
        <w:r w:rsidR="002167C7">
          <w:rPr>
            <w:webHidden/>
          </w:rPr>
          <w:t>13</w:t>
        </w:r>
        <w:r w:rsidR="002167C7">
          <w:rPr>
            <w:webHidden/>
          </w:rPr>
          <w:fldChar w:fldCharType="end"/>
        </w:r>
      </w:hyperlink>
    </w:p>
    <w:p w14:paraId="3F942C9E" w14:textId="157E1A83" w:rsidR="002167C7" w:rsidRDefault="00E07212">
      <w:pPr>
        <w:pStyle w:val="Inhopg2"/>
        <w:rPr>
          <w:rFonts w:asciiTheme="minorHAnsi" w:eastAsiaTheme="minorEastAsia" w:hAnsiTheme="minorHAnsi" w:cstheme="minorBidi"/>
          <w:spacing w:val="0"/>
          <w:kern w:val="2"/>
          <w:sz w:val="24"/>
          <w:szCs w:val="24"/>
          <w14:ligatures w14:val="standardContextual"/>
        </w:rPr>
      </w:pPr>
      <w:hyperlink w:anchor="_Toc166265164" w:history="1">
        <w:r w:rsidR="002167C7" w:rsidRPr="008C6048">
          <w:rPr>
            <w:rStyle w:val="Hyperlink"/>
            <w:rFonts w:ascii="Corbel" w:hAnsi="Corbel"/>
          </w:rPr>
          <w:t>3.4.2</w:t>
        </w:r>
        <w:r w:rsidR="002167C7">
          <w:rPr>
            <w:rFonts w:asciiTheme="minorHAnsi" w:eastAsiaTheme="minorEastAsia" w:hAnsiTheme="minorHAnsi" w:cstheme="minorBidi"/>
            <w:spacing w:val="0"/>
            <w:kern w:val="2"/>
            <w:sz w:val="24"/>
            <w:szCs w:val="24"/>
            <w14:ligatures w14:val="standardContextual"/>
          </w:rPr>
          <w:tab/>
        </w:r>
        <w:r w:rsidR="002167C7" w:rsidRPr="008C6048">
          <w:rPr>
            <w:rStyle w:val="Hyperlink"/>
            <w:rFonts w:ascii="Corbel" w:hAnsi="Corbel"/>
          </w:rPr>
          <w:t>Het doen van een beroep op een Derde</w:t>
        </w:r>
        <w:r w:rsidR="002167C7">
          <w:rPr>
            <w:webHidden/>
          </w:rPr>
          <w:tab/>
        </w:r>
        <w:r w:rsidR="002167C7">
          <w:rPr>
            <w:webHidden/>
          </w:rPr>
          <w:fldChar w:fldCharType="begin"/>
        </w:r>
        <w:r w:rsidR="002167C7">
          <w:rPr>
            <w:webHidden/>
          </w:rPr>
          <w:instrText xml:space="preserve"> PAGEREF _Toc166265164 \h </w:instrText>
        </w:r>
        <w:r w:rsidR="002167C7">
          <w:rPr>
            <w:webHidden/>
          </w:rPr>
        </w:r>
        <w:r w:rsidR="002167C7">
          <w:rPr>
            <w:webHidden/>
          </w:rPr>
          <w:fldChar w:fldCharType="separate"/>
        </w:r>
        <w:r w:rsidR="002167C7">
          <w:rPr>
            <w:webHidden/>
          </w:rPr>
          <w:t>14</w:t>
        </w:r>
        <w:r w:rsidR="002167C7">
          <w:rPr>
            <w:webHidden/>
          </w:rPr>
          <w:fldChar w:fldCharType="end"/>
        </w:r>
      </w:hyperlink>
    </w:p>
    <w:p w14:paraId="32807F58" w14:textId="46591954" w:rsidR="002167C7" w:rsidRDefault="00E07212">
      <w:pPr>
        <w:pStyle w:val="Inhopg2"/>
        <w:rPr>
          <w:rFonts w:asciiTheme="minorHAnsi" w:eastAsiaTheme="minorEastAsia" w:hAnsiTheme="minorHAnsi" w:cstheme="minorBidi"/>
          <w:spacing w:val="0"/>
          <w:kern w:val="2"/>
          <w:sz w:val="24"/>
          <w:szCs w:val="24"/>
          <w14:ligatures w14:val="standardContextual"/>
        </w:rPr>
      </w:pPr>
      <w:hyperlink w:anchor="_Toc166265165" w:history="1">
        <w:r w:rsidR="002167C7" w:rsidRPr="008C6048">
          <w:rPr>
            <w:rStyle w:val="Hyperlink"/>
            <w:rFonts w:ascii="Corbel" w:hAnsi="Corbel"/>
          </w:rPr>
          <w:t>3.4.3</w:t>
        </w:r>
        <w:r w:rsidR="002167C7">
          <w:rPr>
            <w:rFonts w:asciiTheme="minorHAnsi" w:eastAsiaTheme="minorEastAsia" w:hAnsiTheme="minorHAnsi" w:cstheme="minorBidi"/>
            <w:spacing w:val="0"/>
            <w:kern w:val="2"/>
            <w:sz w:val="24"/>
            <w:szCs w:val="24"/>
            <w14:ligatures w14:val="standardContextual"/>
          </w:rPr>
          <w:tab/>
        </w:r>
        <w:r w:rsidR="002167C7" w:rsidRPr="008C6048">
          <w:rPr>
            <w:rStyle w:val="Hyperlink"/>
            <w:rFonts w:ascii="Corbel" w:hAnsi="Corbel"/>
          </w:rPr>
          <w:t>Inschrijven met meerdere Ondernemers vanuit een holding</w:t>
        </w:r>
        <w:r w:rsidR="002167C7">
          <w:rPr>
            <w:webHidden/>
          </w:rPr>
          <w:tab/>
        </w:r>
        <w:r w:rsidR="002167C7">
          <w:rPr>
            <w:webHidden/>
          </w:rPr>
          <w:fldChar w:fldCharType="begin"/>
        </w:r>
        <w:r w:rsidR="002167C7">
          <w:rPr>
            <w:webHidden/>
          </w:rPr>
          <w:instrText xml:space="preserve"> PAGEREF _Toc166265165 \h </w:instrText>
        </w:r>
        <w:r w:rsidR="002167C7">
          <w:rPr>
            <w:webHidden/>
          </w:rPr>
        </w:r>
        <w:r w:rsidR="002167C7">
          <w:rPr>
            <w:webHidden/>
          </w:rPr>
          <w:fldChar w:fldCharType="separate"/>
        </w:r>
        <w:r w:rsidR="002167C7">
          <w:rPr>
            <w:webHidden/>
          </w:rPr>
          <w:t>14</w:t>
        </w:r>
        <w:r w:rsidR="002167C7">
          <w:rPr>
            <w:webHidden/>
          </w:rPr>
          <w:fldChar w:fldCharType="end"/>
        </w:r>
      </w:hyperlink>
    </w:p>
    <w:p w14:paraId="06A21390" w14:textId="31277AC1" w:rsidR="002167C7" w:rsidRDefault="00E07212">
      <w:pPr>
        <w:pStyle w:val="Inhopg2"/>
        <w:rPr>
          <w:rFonts w:asciiTheme="minorHAnsi" w:eastAsiaTheme="minorEastAsia" w:hAnsiTheme="minorHAnsi" w:cstheme="minorBidi"/>
          <w:spacing w:val="0"/>
          <w:kern w:val="2"/>
          <w:sz w:val="24"/>
          <w:szCs w:val="24"/>
          <w14:ligatures w14:val="standardContextual"/>
        </w:rPr>
      </w:pPr>
      <w:hyperlink w:anchor="_Toc166265166" w:history="1">
        <w:r w:rsidR="002167C7" w:rsidRPr="008C6048">
          <w:rPr>
            <w:rStyle w:val="Hyperlink"/>
            <w:rFonts w:ascii="Corbel" w:hAnsi="Corbel"/>
          </w:rPr>
          <w:t>3.4.4</w:t>
        </w:r>
        <w:r w:rsidR="002167C7">
          <w:rPr>
            <w:rFonts w:asciiTheme="minorHAnsi" w:eastAsiaTheme="minorEastAsia" w:hAnsiTheme="minorHAnsi" w:cstheme="minorBidi"/>
            <w:spacing w:val="0"/>
            <w:kern w:val="2"/>
            <w:sz w:val="24"/>
            <w:szCs w:val="24"/>
            <w14:ligatures w14:val="standardContextual"/>
          </w:rPr>
          <w:tab/>
        </w:r>
        <w:r w:rsidR="002167C7" w:rsidRPr="008C6048">
          <w:rPr>
            <w:rStyle w:val="Hyperlink"/>
            <w:rFonts w:ascii="Corbel" w:hAnsi="Corbel"/>
          </w:rPr>
          <w:t>Opmaak en indeling van de Inschrijving</w:t>
        </w:r>
        <w:r w:rsidR="002167C7">
          <w:rPr>
            <w:webHidden/>
          </w:rPr>
          <w:tab/>
        </w:r>
        <w:r w:rsidR="002167C7">
          <w:rPr>
            <w:webHidden/>
          </w:rPr>
          <w:fldChar w:fldCharType="begin"/>
        </w:r>
        <w:r w:rsidR="002167C7">
          <w:rPr>
            <w:webHidden/>
          </w:rPr>
          <w:instrText xml:space="preserve"> PAGEREF _Toc166265166 \h </w:instrText>
        </w:r>
        <w:r w:rsidR="002167C7">
          <w:rPr>
            <w:webHidden/>
          </w:rPr>
        </w:r>
        <w:r w:rsidR="002167C7">
          <w:rPr>
            <w:webHidden/>
          </w:rPr>
          <w:fldChar w:fldCharType="separate"/>
        </w:r>
        <w:r w:rsidR="002167C7">
          <w:rPr>
            <w:webHidden/>
          </w:rPr>
          <w:t>15</w:t>
        </w:r>
        <w:r w:rsidR="002167C7">
          <w:rPr>
            <w:webHidden/>
          </w:rPr>
          <w:fldChar w:fldCharType="end"/>
        </w:r>
      </w:hyperlink>
    </w:p>
    <w:p w14:paraId="12D51E75" w14:textId="7ACA0680" w:rsidR="002167C7" w:rsidRDefault="00E07212">
      <w:pPr>
        <w:pStyle w:val="Inhopg2"/>
        <w:rPr>
          <w:rFonts w:asciiTheme="minorHAnsi" w:eastAsiaTheme="minorEastAsia" w:hAnsiTheme="minorHAnsi" w:cstheme="minorBidi"/>
          <w:spacing w:val="0"/>
          <w:kern w:val="2"/>
          <w:sz w:val="24"/>
          <w:szCs w:val="24"/>
          <w14:ligatures w14:val="standardContextual"/>
        </w:rPr>
      </w:pPr>
      <w:hyperlink w:anchor="_Toc166265167" w:history="1">
        <w:r w:rsidR="002167C7" w:rsidRPr="008C6048">
          <w:rPr>
            <w:rStyle w:val="Hyperlink"/>
            <w:rFonts w:ascii="Corbel" w:hAnsi="Corbel"/>
          </w:rPr>
          <w:t>3.5</w:t>
        </w:r>
        <w:r w:rsidR="002167C7">
          <w:rPr>
            <w:rFonts w:asciiTheme="minorHAnsi" w:eastAsiaTheme="minorEastAsia" w:hAnsiTheme="minorHAnsi" w:cstheme="minorBidi"/>
            <w:spacing w:val="0"/>
            <w:kern w:val="2"/>
            <w:sz w:val="24"/>
            <w:szCs w:val="24"/>
            <w14:ligatures w14:val="standardContextual"/>
          </w:rPr>
          <w:tab/>
        </w:r>
        <w:r w:rsidR="002167C7" w:rsidRPr="008C6048">
          <w:rPr>
            <w:rStyle w:val="Hyperlink"/>
            <w:rFonts w:ascii="Corbel" w:hAnsi="Corbel"/>
          </w:rPr>
          <w:t>Openingsprocedure</w:t>
        </w:r>
        <w:r w:rsidR="002167C7">
          <w:rPr>
            <w:webHidden/>
          </w:rPr>
          <w:tab/>
        </w:r>
        <w:r w:rsidR="002167C7">
          <w:rPr>
            <w:webHidden/>
          </w:rPr>
          <w:fldChar w:fldCharType="begin"/>
        </w:r>
        <w:r w:rsidR="002167C7">
          <w:rPr>
            <w:webHidden/>
          </w:rPr>
          <w:instrText xml:space="preserve"> PAGEREF _Toc166265167 \h </w:instrText>
        </w:r>
        <w:r w:rsidR="002167C7">
          <w:rPr>
            <w:webHidden/>
          </w:rPr>
        </w:r>
        <w:r w:rsidR="002167C7">
          <w:rPr>
            <w:webHidden/>
          </w:rPr>
          <w:fldChar w:fldCharType="separate"/>
        </w:r>
        <w:r w:rsidR="002167C7">
          <w:rPr>
            <w:webHidden/>
          </w:rPr>
          <w:t>15</w:t>
        </w:r>
        <w:r w:rsidR="002167C7">
          <w:rPr>
            <w:webHidden/>
          </w:rPr>
          <w:fldChar w:fldCharType="end"/>
        </w:r>
      </w:hyperlink>
    </w:p>
    <w:p w14:paraId="14FE2940" w14:textId="0F11623B" w:rsidR="002167C7" w:rsidRDefault="00E07212">
      <w:pPr>
        <w:pStyle w:val="Inhopg2"/>
        <w:rPr>
          <w:rFonts w:asciiTheme="minorHAnsi" w:eastAsiaTheme="minorEastAsia" w:hAnsiTheme="minorHAnsi" w:cstheme="minorBidi"/>
          <w:spacing w:val="0"/>
          <w:kern w:val="2"/>
          <w:sz w:val="24"/>
          <w:szCs w:val="24"/>
          <w14:ligatures w14:val="standardContextual"/>
        </w:rPr>
      </w:pPr>
      <w:hyperlink w:anchor="_Toc166265168" w:history="1">
        <w:r w:rsidR="002167C7" w:rsidRPr="008C6048">
          <w:rPr>
            <w:rStyle w:val="Hyperlink"/>
            <w:rFonts w:ascii="Corbel" w:hAnsi="Corbel"/>
          </w:rPr>
          <w:t>3.6</w:t>
        </w:r>
        <w:r w:rsidR="002167C7">
          <w:rPr>
            <w:rFonts w:asciiTheme="minorHAnsi" w:eastAsiaTheme="minorEastAsia" w:hAnsiTheme="minorHAnsi" w:cstheme="minorBidi"/>
            <w:spacing w:val="0"/>
            <w:kern w:val="2"/>
            <w:sz w:val="24"/>
            <w:szCs w:val="24"/>
            <w14:ligatures w14:val="standardContextual"/>
          </w:rPr>
          <w:tab/>
        </w:r>
        <w:r w:rsidR="002167C7" w:rsidRPr="008C6048">
          <w:rPr>
            <w:rStyle w:val="Hyperlink"/>
            <w:rFonts w:ascii="Corbel" w:hAnsi="Corbel"/>
          </w:rPr>
          <w:t>Gunningsbeslissing, Overeenkomst en rechtsbescherming</w:t>
        </w:r>
        <w:r w:rsidR="002167C7">
          <w:rPr>
            <w:webHidden/>
          </w:rPr>
          <w:tab/>
        </w:r>
        <w:r w:rsidR="002167C7">
          <w:rPr>
            <w:webHidden/>
          </w:rPr>
          <w:fldChar w:fldCharType="begin"/>
        </w:r>
        <w:r w:rsidR="002167C7">
          <w:rPr>
            <w:webHidden/>
          </w:rPr>
          <w:instrText xml:space="preserve"> PAGEREF _Toc166265168 \h </w:instrText>
        </w:r>
        <w:r w:rsidR="002167C7">
          <w:rPr>
            <w:webHidden/>
          </w:rPr>
        </w:r>
        <w:r w:rsidR="002167C7">
          <w:rPr>
            <w:webHidden/>
          </w:rPr>
          <w:fldChar w:fldCharType="separate"/>
        </w:r>
        <w:r w:rsidR="002167C7">
          <w:rPr>
            <w:webHidden/>
          </w:rPr>
          <w:t>15</w:t>
        </w:r>
        <w:r w:rsidR="002167C7">
          <w:rPr>
            <w:webHidden/>
          </w:rPr>
          <w:fldChar w:fldCharType="end"/>
        </w:r>
      </w:hyperlink>
    </w:p>
    <w:p w14:paraId="75813F4F" w14:textId="16D8E093" w:rsidR="002167C7" w:rsidRDefault="00E07212">
      <w:pPr>
        <w:pStyle w:val="Inhopg1"/>
        <w:rPr>
          <w:rFonts w:asciiTheme="minorHAnsi" w:eastAsiaTheme="minorEastAsia" w:hAnsiTheme="minorHAnsi" w:cstheme="minorBidi"/>
          <w:b w:val="0"/>
          <w:caps w:val="0"/>
          <w:spacing w:val="0"/>
          <w:kern w:val="2"/>
          <w:sz w:val="24"/>
          <w:szCs w:val="24"/>
          <w14:ligatures w14:val="standardContextual"/>
        </w:rPr>
      </w:pPr>
      <w:hyperlink w:anchor="_Toc166265169" w:history="1">
        <w:r w:rsidR="002167C7" w:rsidRPr="008C6048">
          <w:rPr>
            <w:rStyle w:val="Hyperlink"/>
            <w:rFonts w:ascii="Corbel" w:hAnsi="Corbel"/>
            <w14:scene3d>
              <w14:camera w14:prst="orthographicFront"/>
              <w14:lightRig w14:rig="threePt" w14:dir="t">
                <w14:rot w14:lat="0" w14:lon="0" w14:rev="0"/>
              </w14:lightRig>
            </w14:scene3d>
          </w:rPr>
          <w:t>Hoofdstuk 4</w:t>
        </w:r>
        <w:r w:rsidR="002167C7">
          <w:rPr>
            <w:rFonts w:asciiTheme="minorHAnsi" w:eastAsiaTheme="minorEastAsia" w:hAnsiTheme="minorHAnsi" w:cstheme="minorBidi"/>
            <w:b w:val="0"/>
            <w:caps w:val="0"/>
            <w:spacing w:val="0"/>
            <w:kern w:val="2"/>
            <w:sz w:val="24"/>
            <w:szCs w:val="24"/>
            <w14:ligatures w14:val="standardContextual"/>
          </w:rPr>
          <w:tab/>
        </w:r>
        <w:r w:rsidR="002167C7" w:rsidRPr="008C6048">
          <w:rPr>
            <w:rStyle w:val="Hyperlink"/>
            <w:rFonts w:ascii="Corbel" w:hAnsi="Corbel"/>
          </w:rPr>
          <w:t>Toetsing van de Inschrijving</w:t>
        </w:r>
        <w:r w:rsidR="002167C7">
          <w:rPr>
            <w:webHidden/>
          </w:rPr>
          <w:tab/>
        </w:r>
        <w:r w:rsidR="002167C7">
          <w:rPr>
            <w:webHidden/>
          </w:rPr>
          <w:fldChar w:fldCharType="begin"/>
        </w:r>
        <w:r w:rsidR="002167C7">
          <w:rPr>
            <w:webHidden/>
          </w:rPr>
          <w:instrText xml:space="preserve"> PAGEREF _Toc166265169 \h </w:instrText>
        </w:r>
        <w:r w:rsidR="002167C7">
          <w:rPr>
            <w:webHidden/>
          </w:rPr>
        </w:r>
        <w:r w:rsidR="002167C7">
          <w:rPr>
            <w:webHidden/>
          </w:rPr>
          <w:fldChar w:fldCharType="separate"/>
        </w:r>
        <w:r w:rsidR="002167C7">
          <w:rPr>
            <w:webHidden/>
          </w:rPr>
          <w:t>17</w:t>
        </w:r>
        <w:r w:rsidR="002167C7">
          <w:rPr>
            <w:webHidden/>
          </w:rPr>
          <w:fldChar w:fldCharType="end"/>
        </w:r>
      </w:hyperlink>
    </w:p>
    <w:p w14:paraId="7A66A957" w14:textId="7304EC1F" w:rsidR="002167C7" w:rsidRDefault="00E07212">
      <w:pPr>
        <w:pStyle w:val="Inhopg2"/>
        <w:rPr>
          <w:rFonts w:asciiTheme="minorHAnsi" w:eastAsiaTheme="minorEastAsia" w:hAnsiTheme="minorHAnsi" w:cstheme="minorBidi"/>
          <w:spacing w:val="0"/>
          <w:kern w:val="2"/>
          <w:sz w:val="24"/>
          <w:szCs w:val="24"/>
          <w14:ligatures w14:val="standardContextual"/>
        </w:rPr>
      </w:pPr>
      <w:hyperlink w:anchor="_Toc166265170" w:history="1">
        <w:r w:rsidR="002167C7" w:rsidRPr="008C6048">
          <w:rPr>
            <w:rStyle w:val="Hyperlink"/>
            <w:rFonts w:ascii="Corbel" w:hAnsi="Corbel"/>
          </w:rPr>
          <w:t>4.1</w:t>
        </w:r>
        <w:r w:rsidR="002167C7">
          <w:rPr>
            <w:rFonts w:asciiTheme="minorHAnsi" w:eastAsiaTheme="minorEastAsia" w:hAnsiTheme="minorHAnsi" w:cstheme="minorBidi"/>
            <w:spacing w:val="0"/>
            <w:kern w:val="2"/>
            <w:sz w:val="24"/>
            <w:szCs w:val="24"/>
            <w14:ligatures w14:val="standardContextual"/>
          </w:rPr>
          <w:tab/>
        </w:r>
        <w:r w:rsidR="002167C7" w:rsidRPr="008C6048">
          <w:rPr>
            <w:rStyle w:val="Hyperlink"/>
            <w:rFonts w:ascii="Corbel" w:hAnsi="Corbel"/>
          </w:rPr>
          <w:t>Stap 1: Toetsen of is voldaan aan de aanbestedingsvoorschriften</w:t>
        </w:r>
        <w:r w:rsidR="002167C7">
          <w:rPr>
            <w:webHidden/>
          </w:rPr>
          <w:tab/>
        </w:r>
        <w:r w:rsidR="002167C7">
          <w:rPr>
            <w:webHidden/>
          </w:rPr>
          <w:fldChar w:fldCharType="begin"/>
        </w:r>
        <w:r w:rsidR="002167C7">
          <w:rPr>
            <w:webHidden/>
          </w:rPr>
          <w:instrText xml:space="preserve"> PAGEREF _Toc166265170 \h </w:instrText>
        </w:r>
        <w:r w:rsidR="002167C7">
          <w:rPr>
            <w:webHidden/>
          </w:rPr>
        </w:r>
        <w:r w:rsidR="002167C7">
          <w:rPr>
            <w:webHidden/>
          </w:rPr>
          <w:fldChar w:fldCharType="separate"/>
        </w:r>
        <w:r w:rsidR="002167C7">
          <w:rPr>
            <w:webHidden/>
          </w:rPr>
          <w:t>17</w:t>
        </w:r>
        <w:r w:rsidR="002167C7">
          <w:rPr>
            <w:webHidden/>
          </w:rPr>
          <w:fldChar w:fldCharType="end"/>
        </w:r>
      </w:hyperlink>
    </w:p>
    <w:p w14:paraId="4F7B6152" w14:textId="7A8A1EF6" w:rsidR="002167C7" w:rsidRDefault="00E07212">
      <w:pPr>
        <w:pStyle w:val="Inhopg2"/>
        <w:rPr>
          <w:rFonts w:asciiTheme="minorHAnsi" w:eastAsiaTheme="minorEastAsia" w:hAnsiTheme="minorHAnsi" w:cstheme="minorBidi"/>
          <w:spacing w:val="0"/>
          <w:kern w:val="2"/>
          <w:sz w:val="24"/>
          <w:szCs w:val="24"/>
          <w14:ligatures w14:val="standardContextual"/>
        </w:rPr>
      </w:pPr>
      <w:hyperlink w:anchor="_Toc166265171" w:history="1">
        <w:r w:rsidR="002167C7" w:rsidRPr="008C6048">
          <w:rPr>
            <w:rStyle w:val="Hyperlink"/>
            <w:rFonts w:ascii="Corbel" w:hAnsi="Corbel"/>
          </w:rPr>
          <w:t>4.2</w:t>
        </w:r>
        <w:r w:rsidR="002167C7">
          <w:rPr>
            <w:rFonts w:asciiTheme="minorHAnsi" w:eastAsiaTheme="minorEastAsia" w:hAnsiTheme="minorHAnsi" w:cstheme="minorBidi"/>
            <w:spacing w:val="0"/>
            <w:kern w:val="2"/>
            <w:sz w:val="24"/>
            <w:szCs w:val="24"/>
            <w14:ligatures w14:val="standardContextual"/>
          </w:rPr>
          <w:tab/>
        </w:r>
        <w:r w:rsidR="002167C7" w:rsidRPr="008C6048">
          <w:rPr>
            <w:rStyle w:val="Hyperlink"/>
            <w:rFonts w:ascii="Corbel" w:hAnsi="Corbel"/>
          </w:rPr>
          <w:t>Stap 2: Toetsen of geen uitsluitingsgronden van toepassing zijn</w:t>
        </w:r>
        <w:r w:rsidR="002167C7">
          <w:rPr>
            <w:webHidden/>
          </w:rPr>
          <w:tab/>
        </w:r>
        <w:r w:rsidR="002167C7">
          <w:rPr>
            <w:webHidden/>
          </w:rPr>
          <w:fldChar w:fldCharType="begin"/>
        </w:r>
        <w:r w:rsidR="002167C7">
          <w:rPr>
            <w:webHidden/>
          </w:rPr>
          <w:instrText xml:space="preserve"> PAGEREF _Toc166265171 \h </w:instrText>
        </w:r>
        <w:r w:rsidR="002167C7">
          <w:rPr>
            <w:webHidden/>
          </w:rPr>
        </w:r>
        <w:r w:rsidR="002167C7">
          <w:rPr>
            <w:webHidden/>
          </w:rPr>
          <w:fldChar w:fldCharType="separate"/>
        </w:r>
        <w:r w:rsidR="002167C7">
          <w:rPr>
            <w:webHidden/>
          </w:rPr>
          <w:t>17</w:t>
        </w:r>
        <w:r w:rsidR="002167C7">
          <w:rPr>
            <w:webHidden/>
          </w:rPr>
          <w:fldChar w:fldCharType="end"/>
        </w:r>
      </w:hyperlink>
    </w:p>
    <w:p w14:paraId="4B516439" w14:textId="077BEBF9" w:rsidR="002167C7" w:rsidRDefault="00E07212">
      <w:pPr>
        <w:pStyle w:val="Inhopg2"/>
        <w:rPr>
          <w:rFonts w:asciiTheme="minorHAnsi" w:eastAsiaTheme="minorEastAsia" w:hAnsiTheme="minorHAnsi" w:cstheme="minorBidi"/>
          <w:spacing w:val="0"/>
          <w:kern w:val="2"/>
          <w:sz w:val="24"/>
          <w:szCs w:val="24"/>
          <w14:ligatures w14:val="standardContextual"/>
        </w:rPr>
      </w:pPr>
      <w:hyperlink w:anchor="_Toc166265172" w:history="1">
        <w:r w:rsidR="002167C7" w:rsidRPr="008C6048">
          <w:rPr>
            <w:rStyle w:val="Hyperlink"/>
            <w:rFonts w:ascii="Corbel" w:hAnsi="Corbel"/>
          </w:rPr>
          <w:t>4.2.1</w:t>
        </w:r>
        <w:r w:rsidR="002167C7">
          <w:rPr>
            <w:rFonts w:asciiTheme="minorHAnsi" w:eastAsiaTheme="minorEastAsia" w:hAnsiTheme="minorHAnsi" w:cstheme="minorBidi"/>
            <w:spacing w:val="0"/>
            <w:kern w:val="2"/>
            <w:sz w:val="24"/>
            <w:szCs w:val="24"/>
            <w14:ligatures w14:val="standardContextual"/>
          </w:rPr>
          <w:tab/>
        </w:r>
        <w:r w:rsidR="002167C7" w:rsidRPr="008C6048">
          <w:rPr>
            <w:rStyle w:val="Hyperlink"/>
            <w:rFonts w:ascii="Corbel" w:hAnsi="Corbel"/>
          </w:rPr>
          <w:t>Aanvullende uitsluitingsgrond</w:t>
        </w:r>
        <w:r w:rsidR="002167C7">
          <w:rPr>
            <w:webHidden/>
          </w:rPr>
          <w:tab/>
        </w:r>
        <w:r w:rsidR="002167C7">
          <w:rPr>
            <w:webHidden/>
          </w:rPr>
          <w:fldChar w:fldCharType="begin"/>
        </w:r>
        <w:r w:rsidR="002167C7">
          <w:rPr>
            <w:webHidden/>
          </w:rPr>
          <w:instrText xml:space="preserve"> PAGEREF _Toc166265172 \h </w:instrText>
        </w:r>
        <w:r w:rsidR="002167C7">
          <w:rPr>
            <w:webHidden/>
          </w:rPr>
        </w:r>
        <w:r w:rsidR="002167C7">
          <w:rPr>
            <w:webHidden/>
          </w:rPr>
          <w:fldChar w:fldCharType="separate"/>
        </w:r>
        <w:r w:rsidR="002167C7">
          <w:rPr>
            <w:webHidden/>
          </w:rPr>
          <w:t>18</w:t>
        </w:r>
        <w:r w:rsidR="002167C7">
          <w:rPr>
            <w:webHidden/>
          </w:rPr>
          <w:fldChar w:fldCharType="end"/>
        </w:r>
      </w:hyperlink>
    </w:p>
    <w:p w14:paraId="0C7ECBF5" w14:textId="269F5E75" w:rsidR="002167C7" w:rsidRDefault="00E07212">
      <w:pPr>
        <w:pStyle w:val="Inhopg2"/>
        <w:rPr>
          <w:rFonts w:asciiTheme="minorHAnsi" w:eastAsiaTheme="minorEastAsia" w:hAnsiTheme="minorHAnsi" w:cstheme="minorBidi"/>
          <w:spacing w:val="0"/>
          <w:kern w:val="2"/>
          <w:sz w:val="24"/>
          <w:szCs w:val="24"/>
          <w14:ligatures w14:val="standardContextual"/>
        </w:rPr>
      </w:pPr>
      <w:hyperlink w:anchor="_Toc166265173" w:history="1">
        <w:r w:rsidR="002167C7" w:rsidRPr="008C6048">
          <w:rPr>
            <w:rStyle w:val="Hyperlink"/>
            <w:rFonts w:ascii="Corbel" w:hAnsi="Corbel"/>
          </w:rPr>
          <w:t>4.3</w:t>
        </w:r>
        <w:r w:rsidR="002167C7">
          <w:rPr>
            <w:rFonts w:asciiTheme="minorHAnsi" w:eastAsiaTheme="minorEastAsia" w:hAnsiTheme="minorHAnsi" w:cstheme="minorBidi"/>
            <w:spacing w:val="0"/>
            <w:kern w:val="2"/>
            <w:sz w:val="24"/>
            <w:szCs w:val="24"/>
            <w14:ligatures w14:val="standardContextual"/>
          </w:rPr>
          <w:tab/>
        </w:r>
        <w:r w:rsidR="002167C7" w:rsidRPr="008C6048">
          <w:rPr>
            <w:rStyle w:val="Hyperlink"/>
            <w:rFonts w:ascii="Corbel" w:hAnsi="Corbel"/>
          </w:rPr>
          <w:t>Stap 3: Toetsen of aan de geschiktheidseisen is voldaan</w:t>
        </w:r>
        <w:r w:rsidR="002167C7">
          <w:rPr>
            <w:webHidden/>
          </w:rPr>
          <w:tab/>
        </w:r>
        <w:r w:rsidR="002167C7">
          <w:rPr>
            <w:webHidden/>
          </w:rPr>
          <w:fldChar w:fldCharType="begin"/>
        </w:r>
        <w:r w:rsidR="002167C7">
          <w:rPr>
            <w:webHidden/>
          </w:rPr>
          <w:instrText xml:space="preserve"> PAGEREF _Toc166265173 \h </w:instrText>
        </w:r>
        <w:r w:rsidR="002167C7">
          <w:rPr>
            <w:webHidden/>
          </w:rPr>
        </w:r>
        <w:r w:rsidR="002167C7">
          <w:rPr>
            <w:webHidden/>
          </w:rPr>
          <w:fldChar w:fldCharType="separate"/>
        </w:r>
        <w:r w:rsidR="002167C7">
          <w:rPr>
            <w:webHidden/>
          </w:rPr>
          <w:t>19</w:t>
        </w:r>
        <w:r w:rsidR="002167C7">
          <w:rPr>
            <w:webHidden/>
          </w:rPr>
          <w:fldChar w:fldCharType="end"/>
        </w:r>
      </w:hyperlink>
    </w:p>
    <w:p w14:paraId="77632308" w14:textId="26F5799A" w:rsidR="002167C7" w:rsidRDefault="00E07212">
      <w:pPr>
        <w:pStyle w:val="Inhopg2"/>
        <w:rPr>
          <w:rFonts w:asciiTheme="minorHAnsi" w:eastAsiaTheme="minorEastAsia" w:hAnsiTheme="minorHAnsi" w:cstheme="minorBidi"/>
          <w:spacing w:val="0"/>
          <w:kern w:val="2"/>
          <w:sz w:val="24"/>
          <w:szCs w:val="24"/>
          <w14:ligatures w14:val="standardContextual"/>
        </w:rPr>
      </w:pPr>
      <w:hyperlink w:anchor="_Toc166265174" w:history="1">
        <w:r w:rsidR="002167C7" w:rsidRPr="008C6048">
          <w:rPr>
            <w:rStyle w:val="Hyperlink"/>
            <w:rFonts w:ascii="Corbel" w:hAnsi="Corbel"/>
          </w:rPr>
          <w:t>4.3.1</w:t>
        </w:r>
        <w:r w:rsidR="002167C7">
          <w:rPr>
            <w:rFonts w:asciiTheme="minorHAnsi" w:eastAsiaTheme="minorEastAsia" w:hAnsiTheme="minorHAnsi" w:cstheme="minorBidi"/>
            <w:spacing w:val="0"/>
            <w:kern w:val="2"/>
            <w:sz w:val="24"/>
            <w:szCs w:val="24"/>
            <w14:ligatures w14:val="standardContextual"/>
          </w:rPr>
          <w:tab/>
        </w:r>
        <w:r w:rsidR="002167C7" w:rsidRPr="008C6048">
          <w:rPr>
            <w:rStyle w:val="Hyperlink"/>
            <w:rFonts w:ascii="Corbel" w:hAnsi="Corbel"/>
          </w:rPr>
          <w:t>Financiële en economische draagkracht</w:t>
        </w:r>
        <w:r w:rsidR="002167C7">
          <w:rPr>
            <w:webHidden/>
          </w:rPr>
          <w:tab/>
        </w:r>
        <w:r w:rsidR="002167C7">
          <w:rPr>
            <w:webHidden/>
          </w:rPr>
          <w:fldChar w:fldCharType="begin"/>
        </w:r>
        <w:r w:rsidR="002167C7">
          <w:rPr>
            <w:webHidden/>
          </w:rPr>
          <w:instrText xml:space="preserve"> PAGEREF _Toc166265174 \h </w:instrText>
        </w:r>
        <w:r w:rsidR="002167C7">
          <w:rPr>
            <w:webHidden/>
          </w:rPr>
        </w:r>
        <w:r w:rsidR="002167C7">
          <w:rPr>
            <w:webHidden/>
          </w:rPr>
          <w:fldChar w:fldCharType="separate"/>
        </w:r>
        <w:r w:rsidR="002167C7">
          <w:rPr>
            <w:webHidden/>
          </w:rPr>
          <w:t>19</w:t>
        </w:r>
        <w:r w:rsidR="002167C7">
          <w:rPr>
            <w:webHidden/>
          </w:rPr>
          <w:fldChar w:fldCharType="end"/>
        </w:r>
      </w:hyperlink>
    </w:p>
    <w:p w14:paraId="3143F07B" w14:textId="6C34FAD3" w:rsidR="002167C7" w:rsidRDefault="00E07212">
      <w:pPr>
        <w:pStyle w:val="Inhopg2"/>
        <w:rPr>
          <w:rFonts w:asciiTheme="minorHAnsi" w:eastAsiaTheme="minorEastAsia" w:hAnsiTheme="minorHAnsi" w:cstheme="minorBidi"/>
          <w:spacing w:val="0"/>
          <w:kern w:val="2"/>
          <w:sz w:val="24"/>
          <w:szCs w:val="24"/>
          <w14:ligatures w14:val="standardContextual"/>
        </w:rPr>
      </w:pPr>
      <w:hyperlink w:anchor="_Toc166265175" w:history="1">
        <w:r w:rsidR="002167C7" w:rsidRPr="008C6048">
          <w:rPr>
            <w:rStyle w:val="Hyperlink"/>
            <w:rFonts w:ascii="Corbel" w:hAnsi="Corbel"/>
          </w:rPr>
          <w:t>4.3.2</w:t>
        </w:r>
        <w:r w:rsidR="002167C7">
          <w:rPr>
            <w:rFonts w:asciiTheme="minorHAnsi" w:eastAsiaTheme="minorEastAsia" w:hAnsiTheme="minorHAnsi" w:cstheme="minorBidi"/>
            <w:spacing w:val="0"/>
            <w:kern w:val="2"/>
            <w:sz w:val="24"/>
            <w:szCs w:val="24"/>
            <w14:ligatures w14:val="standardContextual"/>
          </w:rPr>
          <w:tab/>
        </w:r>
        <w:r w:rsidR="002167C7" w:rsidRPr="008C6048">
          <w:rPr>
            <w:rStyle w:val="Hyperlink"/>
            <w:rFonts w:ascii="Corbel" w:hAnsi="Corbel"/>
          </w:rPr>
          <w:t>Technische en beroepsbekwaamheid</w:t>
        </w:r>
        <w:r w:rsidR="002167C7">
          <w:rPr>
            <w:webHidden/>
          </w:rPr>
          <w:tab/>
        </w:r>
        <w:r w:rsidR="002167C7">
          <w:rPr>
            <w:webHidden/>
          </w:rPr>
          <w:fldChar w:fldCharType="begin"/>
        </w:r>
        <w:r w:rsidR="002167C7">
          <w:rPr>
            <w:webHidden/>
          </w:rPr>
          <w:instrText xml:space="preserve"> PAGEREF _Toc166265175 \h </w:instrText>
        </w:r>
        <w:r w:rsidR="002167C7">
          <w:rPr>
            <w:webHidden/>
          </w:rPr>
        </w:r>
        <w:r w:rsidR="002167C7">
          <w:rPr>
            <w:webHidden/>
          </w:rPr>
          <w:fldChar w:fldCharType="separate"/>
        </w:r>
        <w:r w:rsidR="002167C7">
          <w:rPr>
            <w:webHidden/>
          </w:rPr>
          <w:t>20</w:t>
        </w:r>
        <w:r w:rsidR="002167C7">
          <w:rPr>
            <w:webHidden/>
          </w:rPr>
          <w:fldChar w:fldCharType="end"/>
        </w:r>
      </w:hyperlink>
    </w:p>
    <w:p w14:paraId="166D5ADB" w14:textId="3308404D" w:rsidR="002167C7" w:rsidRDefault="00E07212">
      <w:pPr>
        <w:pStyle w:val="Inhopg2"/>
        <w:rPr>
          <w:rFonts w:asciiTheme="minorHAnsi" w:eastAsiaTheme="minorEastAsia" w:hAnsiTheme="minorHAnsi" w:cstheme="minorBidi"/>
          <w:spacing w:val="0"/>
          <w:kern w:val="2"/>
          <w:sz w:val="24"/>
          <w:szCs w:val="24"/>
          <w14:ligatures w14:val="standardContextual"/>
        </w:rPr>
      </w:pPr>
      <w:hyperlink w:anchor="_Toc166265176" w:history="1">
        <w:r w:rsidR="002167C7" w:rsidRPr="008C6048">
          <w:rPr>
            <w:rStyle w:val="Hyperlink"/>
            <w:rFonts w:ascii="Corbel" w:hAnsi="Corbel"/>
          </w:rPr>
          <w:t>4.3.3</w:t>
        </w:r>
        <w:r w:rsidR="002167C7">
          <w:rPr>
            <w:rFonts w:asciiTheme="minorHAnsi" w:eastAsiaTheme="minorEastAsia" w:hAnsiTheme="minorHAnsi" w:cstheme="minorBidi"/>
            <w:spacing w:val="0"/>
            <w:kern w:val="2"/>
            <w:sz w:val="24"/>
            <w:szCs w:val="24"/>
            <w14:ligatures w14:val="standardContextual"/>
          </w:rPr>
          <w:tab/>
        </w:r>
        <w:r w:rsidR="002167C7" w:rsidRPr="008C6048">
          <w:rPr>
            <w:rStyle w:val="Hyperlink"/>
            <w:rFonts w:ascii="Corbel" w:hAnsi="Corbel"/>
          </w:rPr>
          <w:t>Beroepsbevoegdheid</w:t>
        </w:r>
        <w:r w:rsidR="002167C7">
          <w:rPr>
            <w:webHidden/>
          </w:rPr>
          <w:tab/>
        </w:r>
        <w:r w:rsidR="002167C7">
          <w:rPr>
            <w:webHidden/>
          </w:rPr>
          <w:fldChar w:fldCharType="begin"/>
        </w:r>
        <w:r w:rsidR="002167C7">
          <w:rPr>
            <w:webHidden/>
          </w:rPr>
          <w:instrText xml:space="preserve"> PAGEREF _Toc166265176 \h </w:instrText>
        </w:r>
        <w:r w:rsidR="002167C7">
          <w:rPr>
            <w:webHidden/>
          </w:rPr>
        </w:r>
        <w:r w:rsidR="002167C7">
          <w:rPr>
            <w:webHidden/>
          </w:rPr>
          <w:fldChar w:fldCharType="separate"/>
        </w:r>
        <w:r w:rsidR="002167C7">
          <w:rPr>
            <w:webHidden/>
          </w:rPr>
          <w:t>21</w:t>
        </w:r>
        <w:r w:rsidR="002167C7">
          <w:rPr>
            <w:webHidden/>
          </w:rPr>
          <w:fldChar w:fldCharType="end"/>
        </w:r>
      </w:hyperlink>
    </w:p>
    <w:p w14:paraId="7C433190" w14:textId="57BF69D4" w:rsidR="002167C7" w:rsidRDefault="00E07212">
      <w:pPr>
        <w:pStyle w:val="Inhopg1"/>
        <w:rPr>
          <w:rFonts w:asciiTheme="minorHAnsi" w:eastAsiaTheme="minorEastAsia" w:hAnsiTheme="minorHAnsi" w:cstheme="minorBidi"/>
          <w:b w:val="0"/>
          <w:caps w:val="0"/>
          <w:spacing w:val="0"/>
          <w:kern w:val="2"/>
          <w:sz w:val="24"/>
          <w:szCs w:val="24"/>
          <w14:ligatures w14:val="standardContextual"/>
        </w:rPr>
      </w:pPr>
      <w:hyperlink w:anchor="_Toc166265177" w:history="1">
        <w:r w:rsidR="002167C7" w:rsidRPr="008C6048">
          <w:rPr>
            <w:rStyle w:val="Hyperlink"/>
            <w:rFonts w:ascii="Corbel" w:hAnsi="Corbel"/>
            <w14:scene3d>
              <w14:camera w14:prst="orthographicFront"/>
              <w14:lightRig w14:rig="threePt" w14:dir="t">
                <w14:rot w14:lat="0" w14:lon="0" w14:rev="0"/>
              </w14:lightRig>
            </w14:scene3d>
          </w:rPr>
          <w:t>Hoofdstuk 5</w:t>
        </w:r>
        <w:r w:rsidR="002167C7">
          <w:rPr>
            <w:rFonts w:asciiTheme="minorHAnsi" w:eastAsiaTheme="minorEastAsia" w:hAnsiTheme="minorHAnsi" w:cstheme="minorBidi"/>
            <w:b w:val="0"/>
            <w:caps w:val="0"/>
            <w:spacing w:val="0"/>
            <w:kern w:val="2"/>
            <w:sz w:val="24"/>
            <w:szCs w:val="24"/>
            <w14:ligatures w14:val="standardContextual"/>
          </w:rPr>
          <w:tab/>
        </w:r>
        <w:r w:rsidR="002167C7" w:rsidRPr="008C6048">
          <w:rPr>
            <w:rStyle w:val="Hyperlink"/>
            <w:rFonts w:ascii="Corbel" w:hAnsi="Corbel"/>
          </w:rPr>
          <w:t>EMVI: beoordeling van de Inschrijvingen</w:t>
        </w:r>
        <w:r w:rsidR="002167C7">
          <w:rPr>
            <w:webHidden/>
          </w:rPr>
          <w:tab/>
        </w:r>
        <w:r w:rsidR="002167C7">
          <w:rPr>
            <w:webHidden/>
          </w:rPr>
          <w:fldChar w:fldCharType="begin"/>
        </w:r>
        <w:r w:rsidR="002167C7">
          <w:rPr>
            <w:webHidden/>
          </w:rPr>
          <w:instrText xml:space="preserve"> PAGEREF _Toc166265177 \h </w:instrText>
        </w:r>
        <w:r w:rsidR="002167C7">
          <w:rPr>
            <w:webHidden/>
          </w:rPr>
        </w:r>
        <w:r w:rsidR="002167C7">
          <w:rPr>
            <w:webHidden/>
          </w:rPr>
          <w:fldChar w:fldCharType="separate"/>
        </w:r>
        <w:r w:rsidR="002167C7">
          <w:rPr>
            <w:webHidden/>
          </w:rPr>
          <w:t>22</w:t>
        </w:r>
        <w:r w:rsidR="002167C7">
          <w:rPr>
            <w:webHidden/>
          </w:rPr>
          <w:fldChar w:fldCharType="end"/>
        </w:r>
      </w:hyperlink>
    </w:p>
    <w:p w14:paraId="38D14F62" w14:textId="15E7D8F3" w:rsidR="002167C7" w:rsidRDefault="00E07212">
      <w:pPr>
        <w:pStyle w:val="Inhopg2"/>
        <w:rPr>
          <w:rFonts w:asciiTheme="minorHAnsi" w:eastAsiaTheme="minorEastAsia" w:hAnsiTheme="minorHAnsi" w:cstheme="minorBidi"/>
          <w:spacing w:val="0"/>
          <w:kern w:val="2"/>
          <w:sz w:val="24"/>
          <w:szCs w:val="24"/>
          <w14:ligatures w14:val="standardContextual"/>
        </w:rPr>
      </w:pPr>
      <w:hyperlink w:anchor="_Toc166265178" w:history="1">
        <w:r w:rsidR="002167C7" w:rsidRPr="008C6048">
          <w:rPr>
            <w:rStyle w:val="Hyperlink"/>
            <w:rFonts w:ascii="Corbel" w:hAnsi="Corbel" w:cs="Helvetica"/>
          </w:rPr>
          <w:t>5.1</w:t>
        </w:r>
        <w:r w:rsidR="002167C7">
          <w:rPr>
            <w:rFonts w:asciiTheme="minorHAnsi" w:eastAsiaTheme="minorEastAsia" w:hAnsiTheme="minorHAnsi" w:cstheme="minorBidi"/>
            <w:spacing w:val="0"/>
            <w:kern w:val="2"/>
            <w:sz w:val="24"/>
            <w:szCs w:val="24"/>
            <w14:ligatures w14:val="standardContextual"/>
          </w:rPr>
          <w:tab/>
        </w:r>
        <w:r w:rsidR="002167C7" w:rsidRPr="008C6048">
          <w:rPr>
            <w:rStyle w:val="Hyperlink"/>
            <w:rFonts w:ascii="Corbel" w:hAnsi="Corbel" w:cs="Helvetica"/>
          </w:rPr>
          <w:t>Gunningscriterium</w:t>
        </w:r>
        <w:r w:rsidR="002167C7">
          <w:rPr>
            <w:webHidden/>
          </w:rPr>
          <w:tab/>
        </w:r>
        <w:r w:rsidR="002167C7">
          <w:rPr>
            <w:webHidden/>
          </w:rPr>
          <w:fldChar w:fldCharType="begin"/>
        </w:r>
        <w:r w:rsidR="002167C7">
          <w:rPr>
            <w:webHidden/>
          </w:rPr>
          <w:instrText xml:space="preserve"> PAGEREF _Toc166265178 \h </w:instrText>
        </w:r>
        <w:r w:rsidR="002167C7">
          <w:rPr>
            <w:webHidden/>
          </w:rPr>
        </w:r>
        <w:r w:rsidR="002167C7">
          <w:rPr>
            <w:webHidden/>
          </w:rPr>
          <w:fldChar w:fldCharType="separate"/>
        </w:r>
        <w:r w:rsidR="002167C7">
          <w:rPr>
            <w:webHidden/>
          </w:rPr>
          <w:t>22</w:t>
        </w:r>
        <w:r w:rsidR="002167C7">
          <w:rPr>
            <w:webHidden/>
          </w:rPr>
          <w:fldChar w:fldCharType="end"/>
        </w:r>
      </w:hyperlink>
    </w:p>
    <w:p w14:paraId="50DF35FF" w14:textId="2BD07811" w:rsidR="002167C7" w:rsidRDefault="00E07212">
      <w:pPr>
        <w:pStyle w:val="Inhopg2"/>
        <w:rPr>
          <w:rFonts w:asciiTheme="minorHAnsi" w:eastAsiaTheme="minorEastAsia" w:hAnsiTheme="minorHAnsi" w:cstheme="minorBidi"/>
          <w:spacing w:val="0"/>
          <w:kern w:val="2"/>
          <w:sz w:val="24"/>
          <w:szCs w:val="24"/>
          <w14:ligatures w14:val="standardContextual"/>
        </w:rPr>
      </w:pPr>
      <w:hyperlink w:anchor="_Toc166265179" w:history="1">
        <w:r w:rsidR="002167C7" w:rsidRPr="008C6048">
          <w:rPr>
            <w:rStyle w:val="Hyperlink"/>
            <w:rFonts w:ascii="Corbel" w:hAnsi="Corbel" w:cs="Helvetica"/>
          </w:rPr>
          <w:t>5.2</w:t>
        </w:r>
        <w:r w:rsidR="002167C7">
          <w:rPr>
            <w:rFonts w:asciiTheme="minorHAnsi" w:eastAsiaTheme="minorEastAsia" w:hAnsiTheme="minorHAnsi" w:cstheme="minorBidi"/>
            <w:spacing w:val="0"/>
            <w:kern w:val="2"/>
            <w:sz w:val="24"/>
            <w:szCs w:val="24"/>
            <w14:ligatures w14:val="standardContextual"/>
          </w:rPr>
          <w:tab/>
        </w:r>
        <w:r w:rsidR="002167C7" w:rsidRPr="008C6048">
          <w:rPr>
            <w:rStyle w:val="Hyperlink"/>
            <w:rFonts w:ascii="Corbel" w:hAnsi="Corbel" w:cs="Helvetica"/>
          </w:rPr>
          <w:t>Beoordelingsprocedure</w:t>
        </w:r>
        <w:r w:rsidR="002167C7">
          <w:rPr>
            <w:webHidden/>
          </w:rPr>
          <w:tab/>
        </w:r>
        <w:r w:rsidR="002167C7">
          <w:rPr>
            <w:webHidden/>
          </w:rPr>
          <w:fldChar w:fldCharType="begin"/>
        </w:r>
        <w:r w:rsidR="002167C7">
          <w:rPr>
            <w:webHidden/>
          </w:rPr>
          <w:instrText xml:space="preserve"> PAGEREF _Toc166265179 \h </w:instrText>
        </w:r>
        <w:r w:rsidR="002167C7">
          <w:rPr>
            <w:webHidden/>
          </w:rPr>
        </w:r>
        <w:r w:rsidR="002167C7">
          <w:rPr>
            <w:webHidden/>
          </w:rPr>
          <w:fldChar w:fldCharType="separate"/>
        </w:r>
        <w:r w:rsidR="002167C7">
          <w:rPr>
            <w:webHidden/>
          </w:rPr>
          <w:t>22</w:t>
        </w:r>
        <w:r w:rsidR="002167C7">
          <w:rPr>
            <w:webHidden/>
          </w:rPr>
          <w:fldChar w:fldCharType="end"/>
        </w:r>
      </w:hyperlink>
    </w:p>
    <w:p w14:paraId="1E2757D9" w14:textId="5B0EC4C1" w:rsidR="002167C7" w:rsidRDefault="00E07212">
      <w:pPr>
        <w:pStyle w:val="Inhopg2"/>
        <w:rPr>
          <w:rFonts w:asciiTheme="minorHAnsi" w:eastAsiaTheme="minorEastAsia" w:hAnsiTheme="minorHAnsi" w:cstheme="minorBidi"/>
          <w:spacing w:val="0"/>
          <w:kern w:val="2"/>
          <w:sz w:val="24"/>
          <w:szCs w:val="24"/>
          <w14:ligatures w14:val="standardContextual"/>
        </w:rPr>
      </w:pPr>
      <w:hyperlink w:anchor="_Toc166265180" w:history="1">
        <w:r w:rsidR="002167C7" w:rsidRPr="008C6048">
          <w:rPr>
            <w:rStyle w:val="Hyperlink"/>
            <w:rFonts w:ascii="Corbel" w:hAnsi="Corbel" w:cs="Helvetica"/>
          </w:rPr>
          <w:t>5.3</w:t>
        </w:r>
        <w:r w:rsidR="002167C7">
          <w:rPr>
            <w:rFonts w:asciiTheme="minorHAnsi" w:eastAsiaTheme="minorEastAsia" w:hAnsiTheme="minorHAnsi" w:cstheme="minorBidi"/>
            <w:spacing w:val="0"/>
            <w:kern w:val="2"/>
            <w:sz w:val="24"/>
            <w:szCs w:val="24"/>
            <w14:ligatures w14:val="standardContextual"/>
          </w:rPr>
          <w:tab/>
        </w:r>
        <w:r w:rsidR="002167C7" w:rsidRPr="008C6048">
          <w:rPr>
            <w:rStyle w:val="Hyperlink"/>
            <w:rFonts w:ascii="Corbel" w:hAnsi="Corbel" w:cs="Helvetica"/>
          </w:rPr>
          <w:t>Gunningscriterium Kwaliteit</w:t>
        </w:r>
        <w:r w:rsidR="002167C7">
          <w:rPr>
            <w:webHidden/>
          </w:rPr>
          <w:tab/>
        </w:r>
        <w:r w:rsidR="002167C7">
          <w:rPr>
            <w:webHidden/>
          </w:rPr>
          <w:fldChar w:fldCharType="begin"/>
        </w:r>
        <w:r w:rsidR="002167C7">
          <w:rPr>
            <w:webHidden/>
          </w:rPr>
          <w:instrText xml:space="preserve"> PAGEREF _Toc166265180 \h </w:instrText>
        </w:r>
        <w:r w:rsidR="002167C7">
          <w:rPr>
            <w:webHidden/>
          </w:rPr>
        </w:r>
        <w:r w:rsidR="002167C7">
          <w:rPr>
            <w:webHidden/>
          </w:rPr>
          <w:fldChar w:fldCharType="separate"/>
        </w:r>
        <w:r w:rsidR="002167C7">
          <w:rPr>
            <w:webHidden/>
          </w:rPr>
          <w:t>23</w:t>
        </w:r>
        <w:r w:rsidR="002167C7">
          <w:rPr>
            <w:webHidden/>
          </w:rPr>
          <w:fldChar w:fldCharType="end"/>
        </w:r>
      </w:hyperlink>
    </w:p>
    <w:p w14:paraId="6661DBFF" w14:textId="24E8F998" w:rsidR="002167C7" w:rsidRDefault="00E07212">
      <w:pPr>
        <w:pStyle w:val="Inhopg2"/>
        <w:rPr>
          <w:rFonts w:asciiTheme="minorHAnsi" w:eastAsiaTheme="minorEastAsia" w:hAnsiTheme="minorHAnsi" w:cstheme="minorBidi"/>
          <w:spacing w:val="0"/>
          <w:kern w:val="2"/>
          <w:sz w:val="24"/>
          <w:szCs w:val="24"/>
          <w14:ligatures w14:val="standardContextual"/>
        </w:rPr>
      </w:pPr>
      <w:hyperlink w:anchor="_Toc166265181" w:history="1">
        <w:r w:rsidR="002167C7" w:rsidRPr="008C6048">
          <w:rPr>
            <w:rStyle w:val="Hyperlink"/>
            <w:rFonts w:ascii="Corbel" w:hAnsi="Corbel"/>
          </w:rPr>
          <w:t>5.3.1</w:t>
        </w:r>
        <w:r w:rsidR="002167C7">
          <w:rPr>
            <w:rFonts w:asciiTheme="minorHAnsi" w:eastAsiaTheme="minorEastAsia" w:hAnsiTheme="minorHAnsi" w:cstheme="minorBidi"/>
            <w:spacing w:val="0"/>
            <w:kern w:val="2"/>
            <w:sz w:val="24"/>
            <w:szCs w:val="24"/>
            <w14:ligatures w14:val="standardContextual"/>
          </w:rPr>
          <w:tab/>
        </w:r>
        <w:r w:rsidR="002167C7" w:rsidRPr="008C6048">
          <w:rPr>
            <w:rStyle w:val="Hyperlink"/>
            <w:rFonts w:ascii="Corbel" w:hAnsi="Corbel"/>
          </w:rPr>
          <w:t>Onderdeel 1: Plan van Aanpak</w:t>
        </w:r>
        <w:r w:rsidR="002167C7">
          <w:rPr>
            <w:webHidden/>
          </w:rPr>
          <w:tab/>
        </w:r>
        <w:r w:rsidR="002167C7">
          <w:rPr>
            <w:webHidden/>
          </w:rPr>
          <w:fldChar w:fldCharType="begin"/>
        </w:r>
        <w:r w:rsidR="002167C7">
          <w:rPr>
            <w:webHidden/>
          </w:rPr>
          <w:instrText xml:space="preserve"> PAGEREF _Toc166265181 \h </w:instrText>
        </w:r>
        <w:r w:rsidR="002167C7">
          <w:rPr>
            <w:webHidden/>
          </w:rPr>
        </w:r>
        <w:r w:rsidR="002167C7">
          <w:rPr>
            <w:webHidden/>
          </w:rPr>
          <w:fldChar w:fldCharType="separate"/>
        </w:r>
        <w:r w:rsidR="002167C7">
          <w:rPr>
            <w:webHidden/>
          </w:rPr>
          <w:t>23</w:t>
        </w:r>
        <w:r w:rsidR="002167C7">
          <w:rPr>
            <w:webHidden/>
          </w:rPr>
          <w:fldChar w:fldCharType="end"/>
        </w:r>
      </w:hyperlink>
    </w:p>
    <w:p w14:paraId="5341C05E" w14:textId="36BAFD4E" w:rsidR="002167C7" w:rsidRDefault="00E07212">
      <w:pPr>
        <w:pStyle w:val="Inhopg2"/>
        <w:rPr>
          <w:rFonts w:asciiTheme="minorHAnsi" w:eastAsiaTheme="minorEastAsia" w:hAnsiTheme="minorHAnsi" w:cstheme="minorBidi"/>
          <w:spacing w:val="0"/>
          <w:kern w:val="2"/>
          <w:sz w:val="24"/>
          <w:szCs w:val="24"/>
          <w14:ligatures w14:val="standardContextual"/>
        </w:rPr>
      </w:pPr>
      <w:hyperlink w:anchor="_Toc166265182" w:history="1">
        <w:r w:rsidR="002167C7" w:rsidRPr="008C6048">
          <w:rPr>
            <w:rStyle w:val="Hyperlink"/>
            <w:rFonts w:ascii="Corbel" w:hAnsi="Corbel"/>
          </w:rPr>
          <w:t>5.3.2</w:t>
        </w:r>
        <w:r w:rsidR="002167C7">
          <w:rPr>
            <w:rFonts w:asciiTheme="minorHAnsi" w:eastAsiaTheme="minorEastAsia" w:hAnsiTheme="minorHAnsi" w:cstheme="minorBidi"/>
            <w:spacing w:val="0"/>
            <w:kern w:val="2"/>
            <w:sz w:val="24"/>
            <w:szCs w:val="24"/>
            <w14:ligatures w14:val="standardContextual"/>
          </w:rPr>
          <w:tab/>
        </w:r>
        <w:r w:rsidR="002167C7" w:rsidRPr="008C6048">
          <w:rPr>
            <w:rStyle w:val="Hyperlink"/>
            <w:rFonts w:ascii="Corbel" w:hAnsi="Corbel"/>
          </w:rPr>
          <w:t>Onderdeel 2: Planning</w:t>
        </w:r>
        <w:r w:rsidR="002167C7">
          <w:rPr>
            <w:webHidden/>
          </w:rPr>
          <w:tab/>
        </w:r>
        <w:r w:rsidR="002167C7">
          <w:rPr>
            <w:webHidden/>
          </w:rPr>
          <w:fldChar w:fldCharType="begin"/>
        </w:r>
        <w:r w:rsidR="002167C7">
          <w:rPr>
            <w:webHidden/>
          </w:rPr>
          <w:instrText xml:space="preserve"> PAGEREF _Toc166265182 \h </w:instrText>
        </w:r>
        <w:r w:rsidR="002167C7">
          <w:rPr>
            <w:webHidden/>
          </w:rPr>
        </w:r>
        <w:r w:rsidR="002167C7">
          <w:rPr>
            <w:webHidden/>
          </w:rPr>
          <w:fldChar w:fldCharType="separate"/>
        </w:r>
        <w:r w:rsidR="002167C7">
          <w:rPr>
            <w:webHidden/>
          </w:rPr>
          <w:t>24</w:t>
        </w:r>
        <w:r w:rsidR="002167C7">
          <w:rPr>
            <w:webHidden/>
          </w:rPr>
          <w:fldChar w:fldCharType="end"/>
        </w:r>
      </w:hyperlink>
    </w:p>
    <w:p w14:paraId="1C7DC438" w14:textId="685D91BC" w:rsidR="002167C7" w:rsidRDefault="00E07212">
      <w:pPr>
        <w:pStyle w:val="Inhopg2"/>
        <w:rPr>
          <w:rFonts w:asciiTheme="minorHAnsi" w:eastAsiaTheme="minorEastAsia" w:hAnsiTheme="minorHAnsi" w:cstheme="minorBidi"/>
          <w:spacing w:val="0"/>
          <w:kern w:val="2"/>
          <w:sz w:val="24"/>
          <w:szCs w:val="24"/>
          <w14:ligatures w14:val="standardContextual"/>
        </w:rPr>
      </w:pPr>
      <w:hyperlink w:anchor="_Toc166265183" w:history="1">
        <w:r w:rsidR="002167C7" w:rsidRPr="008C6048">
          <w:rPr>
            <w:rStyle w:val="Hyperlink"/>
            <w:rFonts w:ascii="Corbel" w:hAnsi="Corbel"/>
          </w:rPr>
          <w:t>5.3.3</w:t>
        </w:r>
        <w:r w:rsidR="002167C7">
          <w:rPr>
            <w:rFonts w:asciiTheme="minorHAnsi" w:eastAsiaTheme="minorEastAsia" w:hAnsiTheme="minorHAnsi" w:cstheme="minorBidi"/>
            <w:spacing w:val="0"/>
            <w:kern w:val="2"/>
            <w:sz w:val="24"/>
            <w:szCs w:val="24"/>
            <w14:ligatures w14:val="standardContextual"/>
          </w:rPr>
          <w:tab/>
        </w:r>
        <w:r w:rsidR="002167C7" w:rsidRPr="008C6048">
          <w:rPr>
            <w:rStyle w:val="Hyperlink"/>
            <w:rFonts w:ascii="Corbel" w:hAnsi="Corbel"/>
          </w:rPr>
          <w:t>Onderdeel 3: Risico's</w:t>
        </w:r>
        <w:r w:rsidR="002167C7">
          <w:rPr>
            <w:webHidden/>
          </w:rPr>
          <w:tab/>
        </w:r>
        <w:r w:rsidR="002167C7">
          <w:rPr>
            <w:webHidden/>
          </w:rPr>
          <w:fldChar w:fldCharType="begin"/>
        </w:r>
        <w:r w:rsidR="002167C7">
          <w:rPr>
            <w:webHidden/>
          </w:rPr>
          <w:instrText xml:space="preserve"> PAGEREF _Toc166265183 \h </w:instrText>
        </w:r>
        <w:r w:rsidR="002167C7">
          <w:rPr>
            <w:webHidden/>
          </w:rPr>
        </w:r>
        <w:r w:rsidR="002167C7">
          <w:rPr>
            <w:webHidden/>
          </w:rPr>
          <w:fldChar w:fldCharType="separate"/>
        </w:r>
        <w:r w:rsidR="002167C7">
          <w:rPr>
            <w:webHidden/>
          </w:rPr>
          <w:t>24</w:t>
        </w:r>
        <w:r w:rsidR="002167C7">
          <w:rPr>
            <w:webHidden/>
          </w:rPr>
          <w:fldChar w:fldCharType="end"/>
        </w:r>
      </w:hyperlink>
    </w:p>
    <w:p w14:paraId="1FDD6BAB" w14:textId="74A3BC4A" w:rsidR="002167C7" w:rsidRDefault="00E07212">
      <w:pPr>
        <w:pStyle w:val="Inhopg2"/>
        <w:rPr>
          <w:rFonts w:asciiTheme="minorHAnsi" w:eastAsiaTheme="minorEastAsia" w:hAnsiTheme="minorHAnsi" w:cstheme="minorBidi"/>
          <w:spacing w:val="0"/>
          <w:kern w:val="2"/>
          <w:sz w:val="24"/>
          <w:szCs w:val="24"/>
          <w14:ligatures w14:val="standardContextual"/>
        </w:rPr>
      </w:pPr>
      <w:hyperlink w:anchor="_Toc166265184" w:history="1">
        <w:r w:rsidR="002167C7" w:rsidRPr="008C6048">
          <w:rPr>
            <w:rStyle w:val="Hyperlink"/>
            <w:rFonts w:ascii="Corbel" w:hAnsi="Corbel" w:cs="Helvetica"/>
          </w:rPr>
          <w:t>5.4</w:t>
        </w:r>
        <w:r w:rsidR="002167C7">
          <w:rPr>
            <w:rFonts w:asciiTheme="minorHAnsi" w:eastAsiaTheme="minorEastAsia" w:hAnsiTheme="minorHAnsi" w:cstheme="minorBidi"/>
            <w:spacing w:val="0"/>
            <w:kern w:val="2"/>
            <w:sz w:val="24"/>
            <w:szCs w:val="24"/>
            <w14:ligatures w14:val="standardContextual"/>
          </w:rPr>
          <w:tab/>
        </w:r>
        <w:r w:rsidR="002167C7" w:rsidRPr="008C6048">
          <w:rPr>
            <w:rStyle w:val="Hyperlink"/>
            <w:rFonts w:ascii="Corbel" w:hAnsi="Corbel" w:cs="Helvetica"/>
          </w:rPr>
          <w:t>Gunningscriterium Prijs</w:t>
        </w:r>
        <w:r w:rsidR="002167C7">
          <w:rPr>
            <w:webHidden/>
          </w:rPr>
          <w:tab/>
        </w:r>
        <w:r w:rsidR="002167C7">
          <w:rPr>
            <w:webHidden/>
          </w:rPr>
          <w:fldChar w:fldCharType="begin"/>
        </w:r>
        <w:r w:rsidR="002167C7">
          <w:rPr>
            <w:webHidden/>
          </w:rPr>
          <w:instrText xml:space="preserve"> PAGEREF _Toc166265184 \h </w:instrText>
        </w:r>
        <w:r w:rsidR="002167C7">
          <w:rPr>
            <w:webHidden/>
          </w:rPr>
        </w:r>
        <w:r w:rsidR="002167C7">
          <w:rPr>
            <w:webHidden/>
          </w:rPr>
          <w:fldChar w:fldCharType="separate"/>
        </w:r>
        <w:r w:rsidR="002167C7">
          <w:rPr>
            <w:webHidden/>
          </w:rPr>
          <w:t>24</w:t>
        </w:r>
        <w:r w:rsidR="002167C7">
          <w:rPr>
            <w:webHidden/>
          </w:rPr>
          <w:fldChar w:fldCharType="end"/>
        </w:r>
      </w:hyperlink>
    </w:p>
    <w:p w14:paraId="0C783200" w14:textId="21BC6744" w:rsidR="002167C7" w:rsidRDefault="00E07212">
      <w:pPr>
        <w:pStyle w:val="Inhopg1"/>
        <w:rPr>
          <w:rFonts w:asciiTheme="minorHAnsi" w:eastAsiaTheme="minorEastAsia" w:hAnsiTheme="minorHAnsi" w:cstheme="minorBidi"/>
          <w:b w:val="0"/>
          <w:caps w:val="0"/>
          <w:spacing w:val="0"/>
          <w:kern w:val="2"/>
          <w:sz w:val="24"/>
          <w:szCs w:val="24"/>
          <w14:ligatures w14:val="standardContextual"/>
        </w:rPr>
      </w:pPr>
      <w:hyperlink w:anchor="_Toc166265185" w:history="1">
        <w:r w:rsidR="002167C7" w:rsidRPr="008C6048">
          <w:rPr>
            <w:rStyle w:val="Hyperlink"/>
          </w:rPr>
          <w:t>Checklist</w:t>
        </w:r>
        <w:r w:rsidR="002167C7">
          <w:rPr>
            <w:webHidden/>
          </w:rPr>
          <w:tab/>
        </w:r>
        <w:r w:rsidR="002167C7">
          <w:rPr>
            <w:webHidden/>
          </w:rPr>
          <w:tab/>
        </w:r>
        <w:r w:rsidR="002167C7">
          <w:rPr>
            <w:webHidden/>
          </w:rPr>
          <w:fldChar w:fldCharType="begin"/>
        </w:r>
        <w:r w:rsidR="002167C7">
          <w:rPr>
            <w:webHidden/>
          </w:rPr>
          <w:instrText xml:space="preserve"> PAGEREF _Toc166265185 \h </w:instrText>
        </w:r>
        <w:r w:rsidR="002167C7">
          <w:rPr>
            <w:webHidden/>
          </w:rPr>
        </w:r>
        <w:r w:rsidR="002167C7">
          <w:rPr>
            <w:webHidden/>
          </w:rPr>
          <w:fldChar w:fldCharType="separate"/>
        </w:r>
        <w:r w:rsidR="002167C7">
          <w:rPr>
            <w:webHidden/>
          </w:rPr>
          <w:t>26</w:t>
        </w:r>
        <w:r w:rsidR="002167C7">
          <w:rPr>
            <w:webHidden/>
          </w:rPr>
          <w:fldChar w:fldCharType="end"/>
        </w:r>
      </w:hyperlink>
    </w:p>
    <w:p w14:paraId="7A22EA49" w14:textId="5ED68D54" w:rsidR="002167C7" w:rsidRDefault="00E07212">
      <w:pPr>
        <w:pStyle w:val="Inhopg1"/>
        <w:rPr>
          <w:rFonts w:asciiTheme="minorHAnsi" w:eastAsiaTheme="minorEastAsia" w:hAnsiTheme="minorHAnsi" w:cstheme="minorBidi"/>
          <w:b w:val="0"/>
          <w:caps w:val="0"/>
          <w:spacing w:val="0"/>
          <w:kern w:val="2"/>
          <w:sz w:val="24"/>
          <w:szCs w:val="24"/>
          <w14:ligatures w14:val="standardContextual"/>
        </w:rPr>
      </w:pPr>
      <w:hyperlink w:anchor="_Toc166265186" w:history="1">
        <w:r w:rsidR="002167C7" w:rsidRPr="008C6048">
          <w:rPr>
            <w:rStyle w:val="Hyperlink"/>
          </w:rPr>
          <w:t>Bijlage 1 Format Kerncompetenties</w:t>
        </w:r>
        <w:r w:rsidR="002167C7">
          <w:rPr>
            <w:webHidden/>
          </w:rPr>
          <w:tab/>
        </w:r>
        <w:r w:rsidR="002167C7">
          <w:rPr>
            <w:webHidden/>
          </w:rPr>
          <w:fldChar w:fldCharType="begin"/>
        </w:r>
        <w:r w:rsidR="002167C7">
          <w:rPr>
            <w:webHidden/>
          </w:rPr>
          <w:instrText xml:space="preserve"> PAGEREF _Toc166265186 \h </w:instrText>
        </w:r>
        <w:r w:rsidR="002167C7">
          <w:rPr>
            <w:webHidden/>
          </w:rPr>
        </w:r>
        <w:r w:rsidR="002167C7">
          <w:rPr>
            <w:webHidden/>
          </w:rPr>
          <w:fldChar w:fldCharType="separate"/>
        </w:r>
        <w:r w:rsidR="002167C7">
          <w:rPr>
            <w:webHidden/>
          </w:rPr>
          <w:t>27</w:t>
        </w:r>
        <w:r w:rsidR="002167C7">
          <w:rPr>
            <w:webHidden/>
          </w:rPr>
          <w:fldChar w:fldCharType="end"/>
        </w:r>
      </w:hyperlink>
    </w:p>
    <w:p w14:paraId="2882ECE1" w14:textId="22BB9032" w:rsidR="002167C7" w:rsidRDefault="00E07212">
      <w:pPr>
        <w:pStyle w:val="Inhopg1"/>
        <w:rPr>
          <w:rFonts w:asciiTheme="minorHAnsi" w:eastAsiaTheme="minorEastAsia" w:hAnsiTheme="minorHAnsi" w:cstheme="minorBidi"/>
          <w:b w:val="0"/>
          <w:caps w:val="0"/>
          <w:spacing w:val="0"/>
          <w:kern w:val="2"/>
          <w:sz w:val="24"/>
          <w:szCs w:val="24"/>
          <w14:ligatures w14:val="standardContextual"/>
        </w:rPr>
      </w:pPr>
      <w:hyperlink w:anchor="_Toc166265187" w:history="1">
        <w:r w:rsidR="002167C7" w:rsidRPr="008C6048">
          <w:rPr>
            <w:rStyle w:val="Hyperlink"/>
          </w:rPr>
          <w:t>Bijlage 2 Klachtenregeling aanbesteden provincie Utrecht 2023</w:t>
        </w:r>
        <w:r w:rsidR="002167C7">
          <w:rPr>
            <w:webHidden/>
          </w:rPr>
          <w:tab/>
        </w:r>
        <w:r w:rsidR="002167C7">
          <w:rPr>
            <w:webHidden/>
          </w:rPr>
          <w:fldChar w:fldCharType="begin"/>
        </w:r>
        <w:r w:rsidR="002167C7">
          <w:rPr>
            <w:webHidden/>
          </w:rPr>
          <w:instrText xml:space="preserve"> PAGEREF _Toc166265187 \h </w:instrText>
        </w:r>
        <w:r w:rsidR="002167C7">
          <w:rPr>
            <w:webHidden/>
          </w:rPr>
        </w:r>
        <w:r w:rsidR="002167C7">
          <w:rPr>
            <w:webHidden/>
          </w:rPr>
          <w:fldChar w:fldCharType="separate"/>
        </w:r>
        <w:r w:rsidR="002167C7">
          <w:rPr>
            <w:webHidden/>
          </w:rPr>
          <w:t>28</w:t>
        </w:r>
        <w:r w:rsidR="002167C7">
          <w:rPr>
            <w:webHidden/>
          </w:rPr>
          <w:fldChar w:fldCharType="end"/>
        </w:r>
      </w:hyperlink>
    </w:p>
    <w:p w14:paraId="41C63F0B" w14:textId="094208E5" w:rsidR="002167C7" w:rsidRDefault="00E07212">
      <w:pPr>
        <w:pStyle w:val="Inhopg1"/>
        <w:rPr>
          <w:rFonts w:asciiTheme="minorHAnsi" w:eastAsiaTheme="minorEastAsia" w:hAnsiTheme="minorHAnsi" w:cstheme="minorBidi"/>
          <w:b w:val="0"/>
          <w:caps w:val="0"/>
          <w:spacing w:val="0"/>
          <w:kern w:val="2"/>
          <w:sz w:val="24"/>
          <w:szCs w:val="24"/>
          <w14:ligatures w14:val="standardContextual"/>
        </w:rPr>
      </w:pPr>
      <w:hyperlink w:anchor="_Toc166265188" w:history="1">
        <w:r w:rsidR="002167C7" w:rsidRPr="008C6048">
          <w:rPr>
            <w:rStyle w:val="Hyperlink"/>
          </w:rPr>
          <w:t>BIJLAGE 3 programma van eisen</w:t>
        </w:r>
        <w:r w:rsidR="002167C7">
          <w:rPr>
            <w:webHidden/>
          </w:rPr>
          <w:tab/>
        </w:r>
        <w:r w:rsidR="002167C7">
          <w:rPr>
            <w:webHidden/>
          </w:rPr>
          <w:fldChar w:fldCharType="begin"/>
        </w:r>
        <w:r w:rsidR="002167C7">
          <w:rPr>
            <w:webHidden/>
          </w:rPr>
          <w:instrText xml:space="preserve"> PAGEREF _Toc166265188 \h </w:instrText>
        </w:r>
        <w:r w:rsidR="002167C7">
          <w:rPr>
            <w:webHidden/>
          </w:rPr>
        </w:r>
        <w:r w:rsidR="002167C7">
          <w:rPr>
            <w:webHidden/>
          </w:rPr>
          <w:fldChar w:fldCharType="separate"/>
        </w:r>
        <w:r w:rsidR="002167C7">
          <w:rPr>
            <w:webHidden/>
          </w:rPr>
          <w:t>31</w:t>
        </w:r>
        <w:r w:rsidR="002167C7">
          <w:rPr>
            <w:webHidden/>
          </w:rPr>
          <w:fldChar w:fldCharType="end"/>
        </w:r>
      </w:hyperlink>
    </w:p>
    <w:p w14:paraId="6D6D5186" w14:textId="44AF9856" w:rsidR="002167C7" w:rsidRDefault="00E07212">
      <w:pPr>
        <w:pStyle w:val="Inhopg1"/>
        <w:rPr>
          <w:rFonts w:asciiTheme="minorHAnsi" w:eastAsiaTheme="minorEastAsia" w:hAnsiTheme="minorHAnsi" w:cstheme="minorBidi"/>
          <w:b w:val="0"/>
          <w:caps w:val="0"/>
          <w:spacing w:val="0"/>
          <w:kern w:val="2"/>
          <w:sz w:val="24"/>
          <w:szCs w:val="24"/>
          <w14:ligatures w14:val="standardContextual"/>
        </w:rPr>
      </w:pPr>
      <w:hyperlink w:anchor="_Toc166265189" w:history="1">
        <w:r w:rsidR="002167C7" w:rsidRPr="008C6048">
          <w:rPr>
            <w:rStyle w:val="Hyperlink"/>
          </w:rPr>
          <w:t>BIJLAGE 4 concept overeenkomst</w:t>
        </w:r>
        <w:r w:rsidR="002167C7">
          <w:rPr>
            <w:webHidden/>
          </w:rPr>
          <w:tab/>
        </w:r>
        <w:r w:rsidR="002167C7">
          <w:rPr>
            <w:webHidden/>
          </w:rPr>
          <w:fldChar w:fldCharType="begin"/>
        </w:r>
        <w:r w:rsidR="002167C7">
          <w:rPr>
            <w:webHidden/>
          </w:rPr>
          <w:instrText xml:space="preserve"> PAGEREF _Toc166265189 \h </w:instrText>
        </w:r>
        <w:r w:rsidR="002167C7">
          <w:rPr>
            <w:webHidden/>
          </w:rPr>
        </w:r>
        <w:r w:rsidR="002167C7">
          <w:rPr>
            <w:webHidden/>
          </w:rPr>
          <w:fldChar w:fldCharType="separate"/>
        </w:r>
        <w:r w:rsidR="002167C7">
          <w:rPr>
            <w:webHidden/>
          </w:rPr>
          <w:t>32</w:t>
        </w:r>
        <w:r w:rsidR="002167C7">
          <w:rPr>
            <w:webHidden/>
          </w:rPr>
          <w:fldChar w:fldCharType="end"/>
        </w:r>
      </w:hyperlink>
    </w:p>
    <w:p w14:paraId="15DD7B4B" w14:textId="0314DD1E" w:rsidR="002167C7" w:rsidRDefault="00E07212">
      <w:pPr>
        <w:pStyle w:val="Inhopg1"/>
        <w:rPr>
          <w:rFonts w:asciiTheme="minorHAnsi" w:eastAsiaTheme="minorEastAsia" w:hAnsiTheme="minorHAnsi" w:cstheme="minorBidi"/>
          <w:b w:val="0"/>
          <w:caps w:val="0"/>
          <w:spacing w:val="0"/>
          <w:kern w:val="2"/>
          <w:sz w:val="24"/>
          <w:szCs w:val="24"/>
          <w14:ligatures w14:val="standardContextual"/>
        </w:rPr>
      </w:pPr>
      <w:hyperlink w:anchor="_Toc166265190" w:history="1">
        <w:r w:rsidR="002167C7" w:rsidRPr="008C6048">
          <w:rPr>
            <w:rStyle w:val="Hyperlink"/>
          </w:rPr>
          <w:t>BIJLAGE 5 algemene Inkoopvoorwaarden provincies 2022</w:t>
        </w:r>
        <w:r w:rsidR="002167C7">
          <w:rPr>
            <w:webHidden/>
          </w:rPr>
          <w:tab/>
        </w:r>
        <w:r w:rsidR="002167C7">
          <w:rPr>
            <w:webHidden/>
          </w:rPr>
          <w:fldChar w:fldCharType="begin"/>
        </w:r>
        <w:r w:rsidR="002167C7">
          <w:rPr>
            <w:webHidden/>
          </w:rPr>
          <w:instrText xml:space="preserve"> PAGEREF _Toc166265190 \h </w:instrText>
        </w:r>
        <w:r w:rsidR="002167C7">
          <w:rPr>
            <w:webHidden/>
          </w:rPr>
        </w:r>
        <w:r w:rsidR="002167C7">
          <w:rPr>
            <w:webHidden/>
          </w:rPr>
          <w:fldChar w:fldCharType="separate"/>
        </w:r>
        <w:r w:rsidR="002167C7">
          <w:rPr>
            <w:webHidden/>
          </w:rPr>
          <w:t>33</w:t>
        </w:r>
        <w:r w:rsidR="002167C7">
          <w:rPr>
            <w:webHidden/>
          </w:rPr>
          <w:fldChar w:fldCharType="end"/>
        </w:r>
      </w:hyperlink>
    </w:p>
    <w:p w14:paraId="6CCF983A" w14:textId="06932DF3" w:rsidR="002167C7" w:rsidRDefault="00E07212">
      <w:pPr>
        <w:pStyle w:val="Inhopg1"/>
        <w:rPr>
          <w:rFonts w:asciiTheme="minorHAnsi" w:eastAsiaTheme="minorEastAsia" w:hAnsiTheme="minorHAnsi" w:cstheme="minorBidi"/>
          <w:b w:val="0"/>
          <w:caps w:val="0"/>
          <w:spacing w:val="0"/>
          <w:kern w:val="2"/>
          <w:sz w:val="24"/>
          <w:szCs w:val="24"/>
          <w14:ligatures w14:val="standardContextual"/>
        </w:rPr>
      </w:pPr>
      <w:hyperlink w:anchor="_Toc166265191" w:history="1">
        <w:r w:rsidR="002167C7" w:rsidRPr="008C6048">
          <w:rPr>
            <w:rStyle w:val="Hyperlink"/>
          </w:rPr>
          <w:t>BIJLAGE 6 UNIFORM EUROPEES AANBESTEDINGSDOCUMENT</w:t>
        </w:r>
        <w:r w:rsidR="002167C7">
          <w:rPr>
            <w:webHidden/>
          </w:rPr>
          <w:tab/>
        </w:r>
        <w:r w:rsidR="002167C7">
          <w:rPr>
            <w:webHidden/>
          </w:rPr>
          <w:fldChar w:fldCharType="begin"/>
        </w:r>
        <w:r w:rsidR="002167C7">
          <w:rPr>
            <w:webHidden/>
          </w:rPr>
          <w:instrText xml:space="preserve"> PAGEREF _Toc166265191 \h </w:instrText>
        </w:r>
        <w:r w:rsidR="002167C7">
          <w:rPr>
            <w:webHidden/>
          </w:rPr>
        </w:r>
        <w:r w:rsidR="002167C7">
          <w:rPr>
            <w:webHidden/>
          </w:rPr>
          <w:fldChar w:fldCharType="separate"/>
        </w:r>
        <w:r w:rsidR="002167C7">
          <w:rPr>
            <w:webHidden/>
          </w:rPr>
          <w:t>34</w:t>
        </w:r>
        <w:r w:rsidR="002167C7">
          <w:rPr>
            <w:webHidden/>
          </w:rPr>
          <w:fldChar w:fldCharType="end"/>
        </w:r>
      </w:hyperlink>
    </w:p>
    <w:p w14:paraId="730FDACF" w14:textId="3AC4701E" w:rsidR="002167C7" w:rsidRDefault="00E07212">
      <w:pPr>
        <w:pStyle w:val="Inhopg1"/>
        <w:rPr>
          <w:rFonts w:asciiTheme="minorHAnsi" w:eastAsiaTheme="minorEastAsia" w:hAnsiTheme="minorHAnsi" w:cstheme="minorBidi"/>
          <w:b w:val="0"/>
          <w:caps w:val="0"/>
          <w:spacing w:val="0"/>
          <w:kern w:val="2"/>
          <w:sz w:val="24"/>
          <w:szCs w:val="24"/>
          <w14:ligatures w14:val="standardContextual"/>
        </w:rPr>
      </w:pPr>
      <w:hyperlink w:anchor="_Toc166265192" w:history="1">
        <w:r w:rsidR="002167C7" w:rsidRPr="008C6048">
          <w:rPr>
            <w:rStyle w:val="Hyperlink"/>
          </w:rPr>
          <w:t>BIJLAGE 7 Verklaring Russische betrokkenheid</w:t>
        </w:r>
        <w:r w:rsidR="002167C7">
          <w:rPr>
            <w:webHidden/>
          </w:rPr>
          <w:tab/>
        </w:r>
        <w:r w:rsidR="002167C7">
          <w:rPr>
            <w:webHidden/>
          </w:rPr>
          <w:fldChar w:fldCharType="begin"/>
        </w:r>
        <w:r w:rsidR="002167C7">
          <w:rPr>
            <w:webHidden/>
          </w:rPr>
          <w:instrText xml:space="preserve"> PAGEREF _Toc166265192 \h </w:instrText>
        </w:r>
        <w:r w:rsidR="002167C7">
          <w:rPr>
            <w:webHidden/>
          </w:rPr>
        </w:r>
        <w:r w:rsidR="002167C7">
          <w:rPr>
            <w:webHidden/>
          </w:rPr>
          <w:fldChar w:fldCharType="separate"/>
        </w:r>
        <w:r w:rsidR="002167C7">
          <w:rPr>
            <w:webHidden/>
          </w:rPr>
          <w:t>35</w:t>
        </w:r>
        <w:r w:rsidR="002167C7">
          <w:rPr>
            <w:webHidden/>
          </w:rPr>
          <w:fldChar w:fldCharType="end"/>
        </w:r>
      </w:hyperlink>
    </w:p>
    <w:p w14:paraId="424A2D36" w14:textId="79BFD8BA" w:rsidR="002167C7" w:rsidRDefault="00E07212">
      <w:pPr>
        <w:pStyle w:val="Inhopg1"/>
        <w:rPr>
          <w:rFonts w:asciiTheme="minorHAnsi" w:eastAsiaTheme="minorEastAsia" w:hAnsiTheme="minorHAnsi" w:cstheme="minorBidi"/>
          <w:b w:val="0"/>
          <w:caps w:val="0"/>
          <w:spacing w:val="0"/>
          <w:kern w:val="2"/>
          <w:sz w:val="24"/>
          <w:szCs w:val="24"/>
          <w14:ligatures w14:val="standardContextual"/>
        </w:rPr>
      </w:pPr>
      <w:hyperlink w:anchor="_Toc166265193" w:history="1">
        <w:r w:rsidR="002167C7" w:rsidRPr="008C6048">
          <w:rPr>
            <w:rStyle w:val="Hyperlink"/>
          </w:rPr>
          <w:t>BIJLAGE 8 Social return on investment</w:t>
        </w:r>
        <w:r w:rsidR="002167C7">
          <w:rPr>
            <w:webHidden/>
          </w:rPr>
          <w:tab/>
        </w:r>
        <w:r w:rsidR="002167C7">
          <w:rPr>
            <w:webHidden/>
          </w:rPr>
          <w:fldChar w:fldCharType="begin"/>
        </w:r>
        <w:r w:rsidR="002167C7">
          <w:rPr>
            <w:webHidden/>
          </w:rPr>
          <w:instrText xml:space="preserve"> PAGEREF _Toc166265193 \h </w:instrText>
        </w:r>
        <w:r w:rsidR="002167C7">
          <w:rPr>
            <w:webHidden/>
          </w:rPr>
        </w:r>
        <w:r w:rsidR="002167C7">
          <w:rPr>
            <w:webHidden/>
          </w:rPr>
          <w:fldChar w:fldCharType="separate"/>
        </w:r>
        <w:r w:rsidR="002167C7">
          <w:rPr>
            <w:webHidden/>
          </w:rPr>
          <w:t>36</w:t>
        </w:r>
        <w:r w:rsidR="002167C7">
          <w:rPr>
            <w:webHidden/>
          </w:rPr>
          <w:fldChar w:fldCharType="end"/>
        </w:r>
      </w:hyperlink>
    </w:p>
    <w:p w14:paraId="32B54DC1" w14:textId="0E95585D" w:rsidR="002167C7" w:rsidRDefault="00E07212">
      <w:pPr>
        <w:pStyle w:val="Inhopg1"/>
        <w:rPr>
          <w:rFonts w:asciiTheme="minorHAnsi" w:eastAsiaTheme="minorEastAsia" w:hAnsiTheme="minorHAnsi" w:cstheme="minorBidi"/>
          <w:b w:val="0"/>
          <w:caps w:val="0"/>
          <w:spacing w:val="0"/>
          <w:kern w:val="2"/>
          <w:sz w:val="24"/>
          <w:szCs w:val="24"/>
          <w14:ligatures w14:val="standardContextual"/>
        </w:rPr>
      </w:pPr>
      <w:hyperlink w:anchor="_Toc166265194" w:history="1">
        <w:r w:rsidR="002167C7" w:rsidRPr="008C6048">
          <w:rPr>
            <w:rStyle w:val="Hyperlink"/>
          </w:rPr>
          <w:t>BIJLAGE 9 Prijzenblad</w:t>
        </w:r>
        <w:r w:rsidR="002167C7">
          <w:rPr>
            <w:webHidden/>
          </w:rPr>
          <w:tab/>
        </w:r>
        <w:r w:rsidR="002167C7">
          <w:rPr>
            <w:webHidden/>
          </w:rPr>
          <w:fldChar w:fldCharType="begin"/>
        </w:r>
        <w:r w:rsidR="002167C7">
          <w:rPr>
            <w:webHidden/>
          </w:rPr>
          <w:instrText xml:space="preserve"> PAGEREF _Toc166265194 \h </w:instrText>
        </w:r>
        <w:r w:rsidR="002167C7">
          <w:rPr>
            <w:webHidden/>
          </w:rPr>
        </w:r>
        <w:r w:rsidR="002167C7">
          <w:rPr>
            <w:webHidden/>
          </w:rPr>
          <w:fldChar w:fldCharType="separate"/>
        </w:r>
        <w:r w:rsidR="002167C7">
          <w:rPr>
            <w:webHidden/>
          </w:rPr>
          <w:t>37</w:t>
        </w:r>
        <w:r w:rsidR="002167C7">
          <w:rPr>
            <w:webHidden/>
          </w:rPr>
          <w:fldChar w:fldCharType="end"/>
        </w:r>
      </w:hyperlink>
    </w:p>
    <w:p w14:paraId="656966A3" w14:textId="7074B67C" w:rsidR="00470DA1" w:rsidRPr="002C7AA6" w:rsidRDefault="00470DA1" w:rsidP="001C5065">
      <w:pPr>
        <w:pStyle w:val="Inhopg1"/>
      </w:pPr>
      <w:r w:rsidRPr="00811244">
        <w:lastRenderedPageBreak/>
        <w:fldChar w:fldCharType="end"/>
      </w:r>
      <w:bookmarkStart w:id="2" w:name="_Toc443638998"/>
      <w:bookmarkStart w:id="3" w:name="_Toc446058300"/>
      <w:bookmarkStart w:id="4" w:name="_Toc446324135"/>
      <w:r w:rsidRPr="002C7AA6">
        <w:t>Definities</w:t>
      </w:r>
      <w:bookmarkEnd w:id="2"/>
      <w:bookmarkEnd w:id="3"/>
      <w:bookmarkEnd w:id="4"/>
    </w:p>
    <w:p w14:paraId="17936192" w14:textId="77777777" w:rsidR="00470DA1" w:rsidRPr="00811244" w:rsidRDefault="00470DA1" w:rsidP="00470DA1">
      <w:pPr>
        <w:spacing w:line="276" w:lineRule="auto"/>
        <w:rPr>
          <w:rFonts w:ascii="Corbel" w:hAnsi="Corbel"/>
          <w:szCs w:val="18"/>
        </w:rPr>
      </w:pPr>
      <w:r w:rsidRPr="00811244">
        <w:rPr>
          <w:rFonts w:ascii="Corbel" w:hAnsi="Corbel"/>
          <w:szCs w:val="18"/>
        </w:rPr>
        <w:t xml:space="preserve">In deze </w:t>
      </w:r>
      <w:r>
        <w:rPr>
          <w:rFonts w:ascii="Corbel" w:hAnsi="Corbel"/>
          <w:szCs w:val="18"/>
        </w:rPr>
        <w:t>A</w:t>
      </w:r>
      <w:r w:rsidRPr="00811244">
        <w:rPr>
          <w:rFonts w:ascii="Corbel" w:hAnsi="Corbel"/>
          <w:szCs w:val="18"/>
        </w:rPr>
        <w:t>anbestedingsleidraad wordt een aantal begrippen met een beginhoofdletter gebruikt. Ook worden afkortingen gebruikt. Aan deze begrippen en afkortingen komt onderstaande betekenis toe.</w:t>
      </w:r>
    </w:p>
    <w:p w14:paraId="0C12D62A" w14:textId="77777777" w:rsidR="00470DA1" w:rsidRPr="00811244" w:rsidRDefault="00470DA1" w:rsidP="00470DA1">
      <w:pPr>
        <w:spacing w:line="276" w:lineRule="auto"/>
        <w:rPr>
          <w:rFonts w:ascii="Corbel" w:hAnsi="Corbel"/>
          <w:b/>
          <w:szCs w:val="18"/>
        </w:rPr>
      </w:pPr>
      <w:r w:rsidRPr="00811244">
        <w:rPr>
          <w:rFonts w:ascii="Corbel" w:hAnsi="Corbel"/>
          <w:szCs w:val="18"/>
          <w:u w:val="single"/>
        </w:rPr>
        <w:br/>
      </w:r>
      <w:r w:rsidRPr="00811244">
        <w:rPr>
          <w:rFonts w:ascii="Corbel" w:hAnsi="Corbel"/>
          <w:b/>
          <w:szCs w:val="18"/>
        </w:rPr>
        <w:t>Aanbestedende dienst</w:t>
      </w:r>
    </w:p>
    <w:p w14:paraId="49AEBE9B" w14:textId="479B3AC5" w:rsidR="00470DA1" w:rsidRDefault="00470DA1" w:rsidP="00470DA1">
      <w:pPr>
        <w:spacing w:line="276" w:lineRule="auto"/>
        <w:rPr>
          <w:rFonts w:ascii="Corbel" w:hAnsi="Corbel"/>
          <w:szCs w:val="18"/>
        </w:rPr>
      </w:pPr>
      <w:r>
        <w:rPr>
          <w:rFonts w:ascii="Corbel" w:hAnsi="Corbel"/>
          <w:szCs w:val="18"/>
        </w:rPr>
        <w:t xml:space="preserve">Provincie </w:t>
      </w:r>
      <w:r w:rsidR="002429BC">
        <w:rPr>
          <w:rFonts w:ascii="Corbel" w:hAnsi="Corbel"/>
          <w:szCs w:val="18"/>
        </w:rPr>
        <w:t>Utrecht</w:t>
      </w:r>
      <w:r w:rsidR="00255B1B" w:rsidRPr="00255B1B">
        <w:rPr>
          <w:rFonts w:ascii="Corbel" w:hAnsi="Corbel"/>
          <w:szCs w:val="18"/>
        </w:rPr>
        <w:t>.</w:t>
      </w:r>
      <w:r w:rsidRPr="00255B1B">
        <w:rPr>
          <w:rFonts w:ascii="Corbel" w:hAnsi="Corbel"/>
          <w:szCs w:val="18"/>
        </w:rPr>
        <w:t xml:space="preserve"> </w:t>
      </w:r>
    </w:p>
    <w:p w14:paraId="4FD326BC" w14:textId="77777777" w:rsidR="00470DA1" w:rsidRDefault="00470DA1" w:rsidP="00470DA1">
      <w:pPr>
        <w:spacing w:line="276" w:lineRule="auto"/>
        <w:rPr>
          <w:rFonts w:ascii="Corbel" w:hAnsi="Corbel"/>
          <w:szCs w:val="18"/>
        </w:rPr>
      </w:pPr>
    </w:p>
    <w:p w14:paraId="7281DFBF" w14:textId="77777777" w:rsidR="00470DA1" w:rsidRDefault="00470DA1" w:rsidP="00470DA1">
      <w:pPr>
        <w:spacing w:line="276" w:lineRule="auto"/>
        <w:rPr>
          <w:rFonts w:ascii="Corbel" w:hAnsi="Corbel"/>
          <w:b/>
          <w:szCs w:val="18"/>
        </w:rPr>
      </w:pPr>
      <w:r w:rsidRPr="00811244">
        <w:rPr>
          <w:rFonts w:ascii="Corbel" w:hAnsi="Corbel"/>
          <w:b/>
          <w:szCs w:val="18"/>
        </w:rPr>
        <w:t>Aanbested</w:t>
      </w:r>
      <w:r>
        <w:rPr>
          <w:rFonts w:ascii="Corbel" w:hAnsi="Corbel"/>
          <w:b/>
          <w:szCs w:val="18"/>
        </w:rPr>
        <w:t>ingsleidraad</w:t>
      </w:r>
    </w:p>
    <w:p w14:paraId="7B71A056" w14:textId="77777777" w:rsidR="00470DA1" w:rsidRPr="007C2448" w:rsidRDefault="00470DA1" w:rsidP="00470DA1">
      <w:pPr>
        <w:spacing w:line="276" w:lineRule="auto"/>
        <w:rPr>
          <w:rFonts w:ascii="Corbel" w:hAnsi="Corbel"/>
          <w:szCs w:val="18"/>
        </w:rPr>
      </w:pPr>
      <w:r>
        <w:rPr>
          <w:rFonts w:ascii="Corbel" w:hAnsi="Corbel"/>
          <w:szCs w:val="18"/>
        </w:rPr>
        <w:t xml:space="preserve">Het voorliggende </w:t>
      </w:r>
      <w:r w:rsidR="00255B1B">
        <w:rPr>
          <w:rFonts w:ascii="Corbel" w:hAnsi="Corbel"/>
          <w:szCs w:val="18"/>
        </w:rPr>
        <w:t xml:space="preserve">Aanbestedingsstuk </w:t>
      </w:r>
      <w:r>
        <w:rPr>
          <w:rFonts w:ascii="Corbel" w:hAnsi="Corbel"/>
          <w:szCs w:val="18"/>
        </w:rPr>
        <w:t xml:space="preserve">waarmee Ondernemers die aan </w:t>
      </w:r>
      <w:r w:rsidR="008621A3">
        <w:rPr>
          <w:rFonts w:ascii="Corbel" w:hAnsi="Corbel"/>
          <w:szCs w:val="18"/>
        </w:rPr>
        <w:t xml:space="preserve">de minimumeisen voldoen </w:t>
      </w:r>
      <w:r>
        <w:rPr>
          <w:rFonts w:ascii="Corbel" w:hAnsi="Corbel"/>
          <w:szCs w:val="18"/>
        </w:rPr>
        <w:t>worden uitgenodigd een Inschrijving in te dienen</w:t>
      </w:r>
      <w:r w:rsidR="008621A3">
        <w:rPr>
          <w:rFonts w:ascii="Corbel" w:hAnsi="Corbel"/>
          <w:szCs w:val="18"/>
        </w:rPr>
        <w:t>.</w:t>
      </w:r>
    </w:p>
    <w:p w14:paraId="5121107B" w14:textId="77777777" w:rsidR="00470DA1" w:rsidRDefault="00470DA1" w:rsidP="00470DA1">
      <w:pPr>
        <w:spacing w:line="276" w:lineRule="auto"/>
        <w:rPr>
          <w:rFonts w:ascii="Corbel" w:hAnsi="Corbel"/>
          <w:b/>
          <w:szCs w:val="18"/>
        </w:rPr>
      </w:pPr>
      <w:r w:rsidRPr="00811244">
        <w:rPr>
          <w:rFonts w:ascii="Corbel" w:hAnsi="Corbel"/>
          <w:szCs w:val="18"/>
          <w:u w:val="single"/>
        </w:rPr>
        <w:br/>
      </w:r>
      <w:r w:rsidRPr="00811244">
        <w:rPr>
          <w:rFonts w:ascii="Corbel" w:hAnsi="Corbel"/>
          <w:b/>
          <w:szCs w:val="18"/>
        </w:rPr>
        <w:t>Aanbested</w:t>
      </w:r>
      <w:r>
        <w:rPr>
          <w:rFonts w:ascii="Corbel" w:hAnsi="Corbel"/>
          <w:b/>
          <w:szCs w:val="18"/>
        </w:rPr>
        <w:t>ingsstukken</w:t>
      </w:r>
    </w:p>
    <w:p w14:paraId="7C8227A8" w14:textId="77777777" w:rsidR="00470DA1" w:rsidRDefault="00470DA1" w:rsidP="00470DA1">
      <w:pPr>
        <w:spacing w:line="276" w:lineRule="auto"/>
        <w:rPr>
          <w:rFonts w:ascii="Corbel" w:hAnsi="Corbel"/>
          <w:szCs w:val="18"/>
        </w:rPr>
      </w:pPr>
      <w:r>
        <w:rPr>
          <w:rFonts w:ascii="Corbel" w:hAnsi="Corbel"/>
          <w:szCs w:val="18"/>
        </w:rPr>
        <w:t>A</w:t>
      </w:r>
      <w:r w:rsidRPr="0089567F">
        <w:rPr>
          <w:rFonts w:ascii="Corbel" w:hAnsi="Corbel"/>
          <w:szCs w:val="18"/>
        </w:rPr>
        <w:t xml:space="preserve">lle stukken die door de </w:t>
      </w:r>
      <w:r>
        <w:rPr>
          <w:rFonts w:ascii="Corbel" w:hAnsi="Corbel"/>
          <w:szCs w:val="18"/>
        </w:rPr>
        <w:t xml:space="preserve">Aanbestedende dienst zijn </w:t>
      </w:r>
      <w:r w:rsidRPr="0089567F">
        <w:rPr>
          <w:rFonts w:ascii="Corbel" w:hAnsi="Corbel"/>
          <w:szCs w:val="18"/>
        </w:rPr>
        <w:t xml:space="preserve">opgesteld of vermeld ter omschrijving of bepaling van </w:t>
      </w:r>
      <w:r>
        <w:rPr>
          <w:rFonts w:ascii="Corbel" w:hAnsi="Corbel"/>
          <w:szCs w:val="18"/>
        </w:rPr>
        <w:t>onderdelen</w:t>
      </w:r>
      <w:r w:rsidRPr="0089567F">
        <w:rPr>
          <w:rFonts w:ascii="Corbel" w:hAnsi="Corbel"/>
          <w:szCs w:val="18"/>
        </w:rPr>
        <w:t xml:space="preserve"> van </w:t>
      </w:r>
      <w:r>
        <w:rPr>
          <w:rFonts w:ascii="Corbel" w:hAnsi="Corbel"/>
          <w:szCs w:val="18"/>
        </w:rPr>
        <w:t>de aanbesteding of de procedure. Dit betreft niet-uitsluitend deze Aanbestedingsleidraad, de Bijlagen en de Nota(‘s) van inlichtingen.</w:t>
      </w:r>
    </w:p>
    <w:p w14:paraId="2838443B" w14:textId="77777777" w:rsidR="00470DA1" w:rsidRDefault="00470DA1" w:rsidP="00470DA1">
      <w:pPr>
        <w:spacing w:line="276" w:lineRule="auto"/>
        <w:rPr>
          <w:rFonts w:ascii="Corbel" w:hAnsi="Corbel"/>
          <w:szCs w:val="18"/>
        </w:rPr>
      </w:pPr>
    </w:p>
    <w:p w14:paraId="119E4A00" w14:textId="77777777" w:rsidR="00FF34FC" w:rsidRPr="0089567F" w:rsidRDefault="00C95A79" w:rsidP="00FF34FC">
      <w:pPr>
        <w:spacing w:line="276" w:lineRule="auto"/>
        <w:rPr>
          <w:rFonts w:ascii="Corbel" w:hAnsi="Corbel"/>
          <w:b/>
          <w:szCs w:val="18"/>
        </w:rPr>
      </w:pPr>
      <w:r>
        <w:rPr>
          <w:rFonts w:ascii="Corbel" w:hAnsi="Corbel"/>
          <w:b/>
          <w:szCs w:val="18"/>
        </w:rPr>
        <w:t>Algemene inkoopvoorwaarden</w:t>
      </w:r>
    </w:p>
    <w:p w14:paraId="0089AF2E" w14:textId="3CB8C5F3" w:rsidR="00FF34FC" w:rsidRPr="0089567F" w:rsidRDefault="00C95A79" w:rsidP="00FF34FC">
      <w:pPr>
        <w:spacing w:line="276" w:lineRule="auto"/>
        <w:rPr>
          <w:rFonts w:ascii="Corbel" w:hAnsi="Corbel"/>
          <w:szCs w:val="18"/>
        </w:rPr>
      </w:pPr>
      <w:r>
        <w:rPr>
          <w:rFonts w:ascii="Corbel" w:hAnsi="Corbel"/>
          <w:szCs w:val="18"/>
        </w:rPr>
        <w:t>Algemene inkoopvoorwaarden</w:t>
      </w:r>
      <w:r w:rsidR="00FF34FC" w:rsidRPr="0089567F">
        <w:rPr>
          <w:rFonts w:ascii="Corbel" w:hAnsi="Corbel"/>
          <w:szCs w:val="18"/>
        </w:rPr>
        <w:t xml:space="preserve"> Provincies </w:t>
      </w:r>
      <w:r w:rsidR="00FF34FC">
        <w:rPr>
          <w:rFonts w:ascii="Corbel" w:hAnsi="Corbel"/>
          <w:szCs w:val="18"/>
        </w:rPr>
        <w:t>20</w:t>
      </w:r>
      <w:r w:rsidR="006A44FF">
        <w:rPr>
          <w:rFonts w:ascii="Corbel" w:hAnsi="Corbel"/>
          <w:szCs w:val="18"/>
        </w:rPr>
        <w:t>22</w:t>
      </w:r>
      <w:r w:rsidR="00FF34FC">
        <w:rPr>
          <w:rFonts w:ascii="Corbel" w:hAnsi="Corbel"/>
          <w:szCs w:val="18"/>
        </w:rPr>
        <w:t xml:space="preserve"> voor leveringen en diensten.</w:t>
      </w:r>
    </w:p>
    <w:p w14:paraId="3D122EA2" w14:textId="77777777" w:rsidR="00470DA1" w:rsidRPr="00811244" w:rsidRDefault="00470DA1" w:rsidP="00470DA1">
      <w:pPr>
        <w:spacing w:line="276" w:lineRule="auto"/>
        <w:rPr>
          <w:rFonts w:ascii="Corbel" w:hAnsi="Corbel"/>
          <w:szCs w:val="18"/>
        </w:rPr>
      </w:pPr>
    </w:p>
    <w:p w14:paraId="7D93DC28" w14:textId="77777777" w:rsidR="00470DA1" w:rsidRDefault="00470DA1" w:rsidP="00470DA1">
      <w:pPr>
        <w:spacing w:line="276" w:lineRule="auto"/>
        <w:rPr>
          <w:rFonts w:ascii="Corbel" w:hAnsi="Corbel"/>
          <w:szCs w:val="18"/>
        </w:rPr>
      </w:pPr>
      <w:r w:rsidRPr="00811244">
        <w:rPr>
          <w:rFonts w:ascii="Corbel" w:hAnsi="Corbel"/>
          <w:b/>
          <w:szCs w:val="18"/>
        </w:rPr>
        <w:t>Bijlagen</w:t>
      </w:r>
      <w:r w:rsidRPr="00811244">
        <w:rPr>
          <w:rFonts w:ascii="Corbel" w:hAnsi="Corbel"/>
          <w:szCs w:val="18"/>
        </w:rPr>
        <w:br/>
        <w:t xml:space="preserve">Aanhangsels behorende bij deze </w:t>
      </w:r>
      <w:r>
        <w:rPr>
          <w:rFonts w:ascii="Corbel" w:hAnsi="Corbel"/>
          <w:szCs w:val="18"/>
        </w:rPr>
        <w:t>A</w:t>
      </w:r>
      <w:r w:rsidRPr="00811244">
        <w:rPr>
          <w:rFonts w:ascii="Corbel" w:hAnsi="Corbel"/>
          <w:szCs w:val="18"/>
        </w:rPr>
        <w:t>anbestedingsleidraad.</w:t>
      </w:r>
    </w:p>
    <w:p w14:paraId="2C71F7FF" w14:textId="77777777" w:rsidR="00470DA1" w:rsidRDefault="00470DA1" w:rsidP="00470DA1">
      <w:pPr>
        <w:tabs>
          <w:tab w:val="left" w:pos="7903"/>
        </w:tabs>
        <w:spacing w:line="276" w:lineRule="auto"/>
        <w:rPr>
          <w:rFonts w:ascii="Corbel" w:hAnsi="Corbel"/>
          <w:b/>
          <w:szCs w:val="18"/>
        </w:rPr>
      </w:pPr>
    </w:p>
    <w:p w14:paraId="2B43C914" w14:textId="77777777" w:rsidR="00470DA1" w:rsidRPr="00D25238" w:rsidRDefault="00470DA1" w:rsidP="00470DA1">
      <w:pPr>
        <w:tabs>
          <w:tab w:val="left" w:pos="7903"/>
        </w:tabs>
        <w:spacing w:line="276" w:lineRule="auto"/>
        <w:rPr>
          <w:rFonts w:ascii="Corbel" w:hAnsi="Corbel"/>
          <w:b/>
          <w:szCs w:val="18"/>
        </w:rPr>
      </w:pPr>
      <w:r w:rsidRPr="00D25238">
        <w:rPr>
          <w:rFonts w:ascii="Corbel" w:hAnsi="Corbel"/>
          <w:b/>
          <w:szCs w:val="18"/>
        </w:rPr>
        <w:t>Derde</w:t>
      </w:r>
    </w:p>
    <w:p w14:paraId="6285DD21" w14:textId="77777777" w:rsidR="00470DA1" w:rsidRPr="00D25238" w:rsidRDefault="00470DA1" w:rsidP="00470DA1">
      <w:pPr>
        <w:tabs>
          <w:tab w:val="left" w:pos="7903"/>
        </w:tabs>
        <w:spacing w:line="276" w:lineRule="auto"/>
        <w:rPr>
          <w:rFonts w:ascii="Corbel" w:hAnsi="Corbel"/>
          <w:szCs w:val="18"/>
        </w:rPr>
      </w:pPr>
      <w:r w:rsidRPr="00D25238">
        <w:rPr>
          <w:rFonts w:ascii="Corbel" w:hAnsi="Corbel"/>
          <w:szCs w:val="18"/>
        </w:rPr>
        <w:t>Ondernemer waarop Inschrijver een beroep doet om aan de geschiktheidseisen te voldoen en/o</w:t>
      </w:r>
      <w:r w:rsidR="00D25238" w:rsidRPr="00D25238">
        <w:rPr>
          <w:rFonts w:ascii="Corbel" w:hAnsi="Corbel"/>
          <w:szCs w:val="18"/>
        </w:rPr>
        <w:t>f</w:t>
      </w:r>
      <w:r w:rsidR="00255B1B" w:rsidRPr="00D25238">
        <w:rPr>
          <w:rFonts w:ascii="Corbel" w:hAnsi="Corbel"/>
          <w:szCs w:val="18"/>
        </w:rPr>
        <w:t xml:space="preserve"> </w:t>
      </w:r>
      <w:r w:rsidRPr="00D25238">
        <w:rPr>
          <w:rFonts w:ascii="Corbel" w:hAnsi="Corbel"/>
          <w:szCs w:val="18"/>
        </w:rPr>
        <w:t>voo</w:t>
      </w:r>
      <w:r w:rsidR="00560E1C" w:rsidRPr="00D25238">
        <w:rPr>
          <w:rFonts w:ascii="Corbel" w:hAnsi="Corbel"/>
          <w:szCs w:val="18"/>
        </w:rPr>
        <w:t>r de uitvoering van de Opdracht.</w:t>
      </w:r>
    </w:p>
    <w:p w14:paraId="44812529" w14:textId="77777777" w:rsidR="00470DA1" w:rsidRPr="00D25238" w:rsidRDefault="00470DA1" w:rsidP="00470DA1">
      <w:pPr>
        <w:tabs>
          <w:tab w:val="left" w:pos="7903"/>
        </w:tabs>
        <w:spacing w:line="276" w:lineRule="auto"/>
        <w:rPr>
          <w:rFonts w:ascii="Corbel" w:hAnsi="Corbel"/>
          <w:szCs w:val="18"/>
        </w:rPr>
      </w:pPr>
    </w:p>
    <w:p w14:paraId="297B7E7F" w14:textId="77777777" w:rsidR="00470DA1" w:rsidRPr="00885481" w:rsidRDefault="00470DA1" w:rsidP="00470DA1">
      <w:pPr>
        <w:tabs>
          <w:tab w:val="left" w:pos="7903"/>
        </w:tabs>
        <w:spacing w:line="276" w:lineRule="auto"/>
        <w:rPr>
          <w:rFonts w:ascii="Corbel" w:hAnsi="Corbel"/>
          <w:b/>
          <w:szCs w:val="18"/>
        </w:rPr>
      </w:pPr>
      <w:r w:rsidRPr="00D25238">
        <w:rPr>
          <w:rFonts w:ascii="Corbel" w:hAnsi="Corbel"/>
          <w:b/>
          <w:szCs w:val="18"/>
        </w:rPr>
        <w:t>EMVI</w:t>
      </w:r>
    </w:p>
    <w:p w14:paraId="01B0977F" w14:textId="77777777" w:rsidR="00255B1B" w:rsidRDefault="00255B1B" w:rsidP="00470DA1">
      <w:pPr>
        <w:tabs>
          <w:tab w:val="left" w:pos="7903"/>
        </w:tabs>
        <w:spacing w:line="276" w:lineRule="auto"/>
        <w:rPr>
          <w:rFonts w:ascii="Corbel" w:hAnsi="Corbel"/>
          <w:szCs w:val="18"/>
        </w:rPr>
      </w:pPr>
      <w:r>
        <w:rPr>
          <w:rFonts w:ascii="Corbel" w:hAnsi="Corbel"/>
          <w:szCs w:val="18"/>
        </w:rPr>
        <w:t>Economisch meest voordelige i</w:t>
      </w:r>
      <w:r w:rsidR="00470DA1" w:rsidRPr="00885481">
        <w:rPr>
          <w:rFonts w:ascii="Corbel" w:hAnsi="Corbel"/>
          <w:szCs w:val="18"/>
        </w:rPr>
        <w:t>nschrijvi</w:t>
      </w:r>
      <w:r w:rsidR="00470DA1">
        <w:rPr>
          <w:rFonts w:ascii="Corbel" w:hAnsi="Corbel"/>
          <w:szCs w:val="18"/>
        </w:rPr>
        <w:t>ng.</w:t>
      </w:r>
    </w:p>
    <w:p w14:paraId="6EB08FF1" w14:textId="77777777" w:rsidR="00470DA1" w:rsidRDefault="00255B1B" w:rsidP="00470DA1">
      <w:pPr>
        <w:tabs>
          <w:tab w:val="left" w:pos="7903"/>
        </w:tabs>
        <w:spacing w:line="276" w:lineRule="auto"/>
        <w:rPr>
          <w:rFonts w:ascii="Corbel" w:hAnsi="Corbel"/>
          <w:szCs w:val="18"/>
        </w:rPr>
      </w:pPr>
      <w:r>
        <w:rPr>
          <w:rFonts w:ascii="Corbel" w:hAnsi="Corbel"/>
          <w:szCs w:val="18"/>
        </w:rPr>
        <w:t xml:space="preserve"> </w:t>
      </w:r>
    </w:p>
    <w:p w14:paraId="068F0239" w14:textId="77777777" w:rsidR="00470DA1" w:rsidRPr="003466E6" w:rsidRDefault="00470DA1" w:rsidP="00470DA1">
      <w:pPr>
        <w:tabs>
          <w:tab w:val="left" w:pos="7903"/>
        </w:tabs>
        <w:spacing w:line="276" w:lineRule="auto"/>
        <w:rPr>
          <w:rFonts w:ascii="Corbel" w:hAnsi="Corbel"/>
          <w:b/>
          <w:szCs w:val="18"/>
        </w:rPr>
      </w:pPr>
      <w:r w:rsidRPr="003466E6">
        <w:rPr>
          <w:rFonts w:ascii="Corbel" w:hAnsi="Corbel"/>
          <w:b/>
          <w:szCs w:val="18"/>
        </w:rPr>
        <w:t>Gunningsbeslissing</w:t>
      </w:r>
    </w:p>
    <w:p w14:paraId="3754FDE1" w14:textId="77777777" w:rsidR="00470DA1" w:rsidRPr="003466E6" w:rsidRDefault="00470DA1" w:rsidP="00470DA1">
      <w:pPr>
        <w:autoSpaceDE w:val="0"/>
        <w:spacing w:line="276" w:lineRule="auto"/>
        <w:rPr>
          <w:rFonts w:ascii="Corbel" w:hAnsi="Corbel"/>
          <w:szCs w:val="18"/>
        </w:rPr>
      </w:pPr>
      <w:r w:rsidRPr="003466E6">
        <w:rPr>
          <w:rFonts w:ascii="Corbel" w:hAnsi="Corbel"/>
          <w:szCs w:val="18"/>
        </w:rPr>
        <w:t>D</w:t>
      </w:r>
      <w:r>
        <w:rPr>
          <w:rFonts w:ascii="Corbel" w:hAnsi="Corbel"/>
          <w:szCs w:val="18"/>
        </w:rPr>
        <w:t>e keuze van de A</w:t>
      </w:r>
      <w:r w:rsidRPr="003466E6">
        <w:rPr>
          <w:rFonts w:ascii="Corbel" w:hAnsi="Corbel"/>
          <w:szCs w:val="18"/>
        </w:rPr>
        <w:t>anbestedende dienst voor de</w:t>
      </w:r>
      <w:r>
        <w:rPr>
          <w:rFonts w:ascii="Corbel" w:hAnsi="Corbel"/>
          <w:szCs w:val="18"/>
        </w:rPr>
        <w:t xml:space="preserve"> Inschrijver</w:t>
      </w:r>
      <w:r w:rsidR="00255B1B">
        <w:rPr>
          <w:rFonts w:ascii="Corbel" w:hAnsi="Corbel"/>
          <w:szCs w:val="18"/>
        </w:rPr>
        <w:t>(s)</w:t>
      </w:r>
      <w:r w:rsidRPr="003466E6">
        <w:rPr>
          <w:rFonts w:ascii="Corbel" w:hAnsi="Corbel"/>
          <w:szCs w:val="18"/>
        </w:rPr>
        <w:t xml:space="preserve"> met wie hij de </w:t>
      </w:r>
      <w:r>
        <w:rPr>
          <w:rFonts w:ascii="Corbel" w:hAnsi="Corbel"/>
          <w:szCs w:val="18"/>
        </w:rPr>
        <w:t>O</w:t>
      </w:r>
      <w:r w:rsidRPr="003466E6">
        <w:rPr>
          <w:rFonts w:ascii="Corbel" w:hAnsi="Corbel"/>
          <w:szCs w:val="18"/>
        </w:rPr>
        <w:t>vereenkomst waarop de</w:t>
      </w:r>
      <w:r>
        <w:rPr>
          <w:rFonts w:ascii="Corbel" w:hAnsi="Corbel"/>
          <w:szCs w:val="18"/>
        </w:rPr>
        <w:t>ze</w:t>
      </w:r>
      <w:r w:rsidRPr="003466E6">
        <w:rPr>
          <w:rFonts w:ascii="Corbel" w:hAnsi="Corbel"/>
          <w:szCs w:val="18"/>
        </w:rPr>
        <w:t xml:space="preserve"> procedure betrekking h</w:t>
      </w:r>
      <w:r>
        <w:rPr>
          <w:rFonts w:ascii="Corbel" w:hAnsi="Corbel"/>
          <w:szCs w:val="18"/>
        </w:rPr>
        <w:t>eeft</w:t>
      </w:r>
      <w:r w:rsidRPr="003466E6">
        <w:rPr>
          <w:rFonts w:ascii="Corbel" w:hAnsi="Corbel"/>
          <w:szCs w:val="18"/>
        </w:rPr>
        <w:t xml:space="preserve"> </w:t>
      </w:r>
      <w:r w:rsidR="00255B1B">
        <w:rPr>
          <w:rFonts w:ascii="Corbel" w:hAnsi="Corbel"/>
          <w:szCs w:val="18"/>
        </w:rPr>
        <w:t>wil</w:t>
      </w:r>
      <w:r w:rsidRPr="003466E6">
        <w:rPr>
          <w:rFonts w:ascii="Corbel" w:hAnsi="Corbel"/>
          <w:szCs w:val="18"/>
        </w:rPr>
        <w:t xml:space="preserve"> sluiten, waaronder mede wordt verstaan de keuze </w:t>
      </w:r>
      <w:r>
        <w:rPr>
          <w:rFonts w:ascii="Corbel" w:hAnsi="Corbel"/>
          <w:szCs w:val="18"/>
        </w:rPr>
        <w:t>om geen Overeenkomst te sluiten.</w:t>
      </w:r>
    </w:p>
    <w:p w14:paraId="529C6AEB" w14:textId="77777777" w:rsidR="00470DA1" w:rsidRPr="00C5696A" w:rsidRDefault="00470DA1" w:rsidP="00470DA1">
      <w:pPr>
        <w:tabs>
          <w:tab w:val="left" w:pos="7903"/>
        </w:tabs>
        <w:spacing w:line="276" w:lineRule="auto"/>
        <w:rPr>
          <w:rFonts w:ascii="Corbel" w:hAnsi="Corbel"/>
          <w:szCs w:val="18"/>
        </w:rPr>
      </w:pPr>
    </w:p>
    <w:p w14:paraId="55BE8C77" w14:textId="77777777" w:rsidR="00470DA1" w:rsidRPr="00275D91" w:rsidRDefault="00470DA1" w:rsidP="00470DA1">
      <w:pPr>
        <w:autoSpaceDE w:val="0"/>
        <w:spacing w:line="276" w:lineRule="auto"/>
        <w:rPr>
          <w:rFonts w:ascii="Corbel" w:hAnsi="Corbel"/>
          <w:b/>
          <w:szCs w:val="18"/>
        </w:rPr>
      </w:pPr>
      <w:r w:rsidRPr="00275D91">
        <w:rPr>
          <w:rFonts w:ascii="Corbel" w:hAnsi="Corbel"/>
          <w:b/>
          <w:szCs w:val="18"/>
        </w:rPr>
        <w:t>Inschrijver</w:t>
      </w:r>
    </w:p>
    <w:p w14:paraId="0A1F9BEF" w14:textId="77777777" w:rsidR="00470DA1" w:rsidRDefault="00470DA1" w:rsidP="00470DA1">
      <w:pPr>
        <w:autoSpaceDE w:val="0"/>
        <w:spacing w:line="276" w:lineRule="auto"/>
        <w:rPr>
          <w:rFonts w:ascii="Corbel" w:hAnsi="Corbel"/>
          <w:szCs w:val="18"/>
        </w:rPr>
      </w:pPr>
      <w:r w:rsidRPr="00275D91">
        <w:rPr>
          <w:rFonts w:ascii="Corbel" w:hAnsi="Corbel"/>
          <w:szCs w:val="18"/>
        </w:rPr>
        <w:t>Ondernemer die een Inschrijving heeft ingediend, zelfstandig,</w:t>
      </w:r>
      <w:r w:rsidR="006C1907" w:rsidRPr="00275D91">
        <w:rPr>
          <w:rFonts w:ascii="Corbel" w:hAnsi="Corbel"/>
          <w:szCs w:val="18"/>
        </w:rPr>
        <w:t xml:space="preserve"> als hoofdaannemer of</w:t>
      </w:r>
      <w:r w:rsidRPr="00275D91">
        <w:rPr>
          <w:rFonts w:ascii="Corbel" w:hAnsi="Corbel"/>
          <w:szCs w:val="18"/>
        </w:rPr>
        <w:t xml:space="preserve"> in </w:t>
      </w:r>
      <w:r w:rsidR="006C1907" w:rsidRPr="00275D91">
        <w:rPr>
          <w:rFonts w:ascii="Corbel" w:hAnsi="Corbel"/>
          <w:szCs w:val="18"/>
        </w:rPr>
        <w:t xml:space="preserve">een </w:t>
      </w:r>
      <w:r w:rsidR="00BD00D9" w:rsidRPr="00275D91">
        <w:rPr>
          <w:rFonts w:ascii="Corbel" w:hAnsi="Corbel"/>
          <w:szCs w:val="18"/>
        </w:rPr>
        <w:t>Samenwerkingsverband (combinatie)</w:t>
      </w:r>
      <w:r w:rsidR="006C1907" w:rsidRPr="00275D91">
        <w:rPr>
          <w:rFonts w:ascii="Corbel" w:hAnsi="Corbel"/>
          <w:szCs w:val="18"/>
        </w:rPr>
        <w:t>.</w:t>
      </w:r>
    </w:p>
    <w:p w14:paraId="79ADC61C" w14:textId="77777777" w:rsidR="00470DA1" w:rsidRPr="00811244" w:rsidRDefault="00470DA1" w:rsidP="00470DA1">
      <w:pPr>
        <w:autoSpaceDE w:val="0"/>
        <w:spacing w:line="276" w:lineRule="auto"/>
        <w:rPr>
          <w:rFonts w:ascii="Corbel" w:hAnsi="Corbel"/>
          <w:szCs w:val="18"/>
        </w:rPr>
      </w:pPr>
    </w:p>
    <w:p w14:paraId="1A961969" w14:textId="77777777" w:rsidR="00470DA1" w:rsidRPr="00811244" w:rsidRDefault="00470DA1" w:rsidP="00470DA1">
      <w:pPr>
        <w:autoSpaceDE w:val="0"/>
        <w:spacing w:line="276" w:lineRule="auto"/>
        <w:rPr>
          <w:rFonts w:ascii="Corbel" w:hAnsi="Corbel"/>
          <w:b/>
          <w:szCs w:val="18"/>
        </w:rPr>
      </w:pPr>
      <w:r w:rsidRPr="00811244">
        <w:rPr>
          <w:rFonts w:ascii="Corbel" w:hAnsi="Corbel"/>
          <w:b/>
          <w:szCs w:val="18"/>
        </w:rPr>
        <w:t>Inschrijving</w:t>
      </w:r>
    </w:p>
    <w:p w14:paraId="0B5980BA" w14:textId="77777777" w:rsidR="00470DA1" w:rsidRPr="00811244" w:rsidRDefault="00470DA1" w:rsidP="00470DA1">
      <w:pPr>
        <w:autoSpaceDE w:val="0"/>
        <w:spacing w:line="276" w:lineRule="auto"/>
        <w:rPr>
          <w:rFonts w:ascii="Corbel" w:hAnsi="Corbel"/>
          <w:szCs w:val="18"/>
        </w:rPr>
      </w:pPr>
      <w:r w:rsidRPr="00811244">
        <w:rPr>
          <w:rFonts w:ascii="Corbel" w:hAnsi="Corbel"/>
          <w:szCs w:val="18"/>
        </w:rPr>
        <w:t>Offerte</w:t>
      </w:r>
      <w:r>
        <w:rPr>
          <w:rFonts w:ascii="Corbel" w:hAnsi="Corbel"/>
          <w:szCs w:val="18"/>
        </w:rPr>
        <w:t xml:space="preserve"> uitgebracht door Inschrijver binnen de kaders van </w:t>
      </w:r>
      <w:r w:rsidR="00010AF9">
        <w:rPr>
          <w:rFonts w:ascii="Corbel" w:hAnsi="Corbel"/>
          <w:szCs w:val="18"/>
        </w:rPr>
        <w:t>deze</w:t>
      </w:r>
      <w:r>
        <w:rPr>
          <w:rFonts w:ascii="Corbel" w:hAnsi="Corbel"/>
          <w:szCs w:val="18"/>
        </w:rPr>
        <w:t xml:space="preserve"> aanbesteding. </w:t>
      </w:r>
    </w:p>
    <w:p w14:paraId="03AC202A" w14:textId="77777777" w:rsidR="00470DA1" w:rsidRPr="00811244" w:rsidRDefault="00470DA1" w:rsidP="00470DA1">
      <w:pPr>
        <w:autoSpaceDE w:val="0"/>
        <w:spacing w:line="276" w:lineRule="auto"/>
        <w:rPr>
          <w:rFonts w:ascii="Corbel" w:hAnsi="Corbel"/>
          <w:szCs w:val="18"/>
        </w:rPr>
      </w:pPr>
    </w:p>
    <w:p w14:paraId="7D5A8E65" w14:textId="77777777" w:rsidR="00470DA1" w:rsidRPr="003801DE" w:rsidRDefault="00470DA1" w:rsidP="00470DA1">
      <w:pPr>
        <w:autoSpaceDE w:val="0"/>
        <w:spacing w:line="276" w:lineRule="auto"/>
        <w:rPr>
          <w:rFonts w:ascii="Corbel" w:hAnsi="Corbel"/>
          <w:b/>
          <w:szCs w:val="18"/>
        </w:rPr>
      </w:pPr>
      <w:r w:rsidRPr="003801DE">
        <w:rPr>
          <w:rFonts w:ascii="Corbel" w:hAnsi="Corbel"/>
          <w:b/>
          <w:szCs w:val="18"/>
        </w:rPr>
        <w:t>Nota van inlichtingen</w:t>
      </w:r>
    </w:p>
    <w:p w14:paraId="1615C02A" w14:textId="16F758C3" w:rsidR="00470DA1" w:rsidRDefault="003F6397" w:rsidP="00470DA1">
      <w:pPr>
        <w:spacing w:line="276" w:lineRule="auto"/>
        <w:rPr>
          <w:rFonts w:ascii="Corbel" w:hAnsi="Corbel"/>
          <w:szCs w:val="18"/>
        </w:rPr>
      </w:pPr>
      <w:r w:rsidRPr="003801DE">
        <w:rPr>
          <w:rFonts w:ascii="Corbel" w:hAnsi="Corbel"/>
          <w:szCs w:val="18"/>
        </w:rPr>
        <w:t>Schriftelijk</w:t>
      </w:r>
      <w:r w:rsidR="00470DA1" w:rsidRPr="003801DE">
        <w:rPr>
          <w:rFonts w:ascii="Corbel" w:hAnsi="Corbel"/>
          <w:szCs w:val="18"/>
        </w:rPr>
        <w:t>e reactie van de Aanbestedende dienst op door Ondernemers tijdig en op de juiste wijze naar aanleiding van de Aanbestedingsstukken gestelde vragen.</w:t>
      </w:r>
      <w:r w:rsidR="00B636CD" w:rsidRPr="003801DE">
        <w:rPr>
          <w:rFonts w:ascii="Corbel" w:hAnsi="Corbel"/>
          <w:szCs w:val="18"/>
        </w:rPr>
        <w:t xml:space="preserve"> De Nota van Inlichtingen kan ook</w:t>
      </w:r>
      <w:r w:rsidR="003C0A5D">
        <w:rPr>
          <w:rFonts w:ascii="Corbel" w:hAnsi="Corbel"/>
          <w:szCs w:val="18"/>
        </w:rPr>
        <w:t xml:space="preserve"> </w:t>
      </w:r>
      <w:r w:rsidR="00B636CD" w:rsidRPr="003801DE">
        <w:rPr>
          <w:rFonts w:ascii="Corbel" w:hAnsi="Corbel"/>
          <w:szCs w:val="18"/>
        </w:rPr>
        <w:t>mededelingen en kleine wijzigingen bevatten vanuit de Aanbestedende dienst.</w:t>
      </w:r>
      <w:r w:rsidR="00470DA1" w:rsidRPr="003801DE">
        <w:rPr>
          <w:rFonts w:ascii="Corbel" w:hAnsi="Corbel"/>
          <w:szCs w:val="18"/>
        </w:rPr>
        <w:t xml:space="preserve"> Indien sprake is van de beantwoording van vragen in een elektronisch systeem, dan dient elke afzonderlijke beantwoording begrepen te worden als Nota van inlichtingen.</w:t>
      </w:r>
    </w:p>
    <w:p w14:paraId="5B79CE51" w14:textId="77777777" w:rsidR="00FF34FC" w:rsidRDefault="00FF34FC" w:rsidP="00470DA1">
      <w:pPr>
        <w:spacing w:line="276" w:lineRule="auto"/>
        <w:rPr>
          <w:rFonts w:ascii="Corbel" w:hAnsi="Corbel"/>
          <w:szCs w:val="18"/>
        </w:rPr>
      </w:pPr>
    </w:p>
    <w:p w14:paraId="6AECE911" w14:textId="77777777" w:rsidR="00470DA1" w:rsidRDefault="00470DA1" w:rsidP="00470DA1">
      <w:pPr>
        <w:spacing w:line="276" w:lineRule="auto"/>
        <w:rPr>
          <w:rFonts w:ascii="Corbel" w:hAnsi="Corbel"/>
          <w:b/>
          <w:szCs w:val="18"/>
        </w:rPr>
      </w:pPr>
      <w:r w:rsidRPr="00811244">
        <w:rPr>
          <w:rFonts w:ascii="Corbel" w:hAnsi="Corbel"/>
          <w:b/>
          <w:szCs w:val="18"/>
        </w:rPr>
        <w:t>O</w:t>
      </w:r>
      <w:r>
        <w:rPr>
          <w:rFonts w:ascii="Corbel" w:hAnsi="Corbel"/>
          <w:b/>
          <w:szCs w:val="18"/>
        </w:rPr>
        <w:t>ndernemer</w:t>
      </w:r>
    </w:p>
    <w:p w14:paraId="1DB623BE" w14:textId="77777777" w:rsidR="00470DA1" w:rsidRDefault="00470DA1" w:rsidP="00470DA1">
      <w:pPr>
        <w:spacing w:line="276" w:lineRule="auto"/>
        <w:rPr>
          <w:rFonts w:ascii="Corbel" w:hAnsi="Corbel"/>
          <w:szCs w:val="18"/>
        </w:rPr>
      </w:pPr>
      <w:r>
        <w:rPr>
          <w:rFonts w:ascii="Corbel" w:hAnsi="Corbel"/>
          <w:szCs w:val="18"/>
        </w:rPr>
        <w:t>E</w:t>
      </w:r>
      <w:r w:rsidRPr="00C5696A">
        <w:rPr>
          <w:rFonts w:ascii="Corbel" w:hAnsi="Corbel"/>
          <w:szCs w:val="18"/>
        </w:rPr>
        <w:t>en aannemer</w:t>
      </w:r>
      <w:r>
        <w:rPr>
          <w:rFonts w:ascii="Corbel" w:hAnsi="Corbel"/>
          <w:szCs w:val="18"/>
        </w:rPr>
        <w:t>, leverancier of dienstverlener.</w:t>
      </w:r>
    </w:p>
    <w:p w14:paraId="6F85FF85" w14:textId="77777777" w:rsidR="00010AF9" w:rsidRPr="00470DA1" w:rsidRDefault="00010AF9" w:rsidP="00470DA1">
      <w:pPr>
        <w:spacing w:line="276" w:lineRule="auto"/>
        <w:rPr>
          <w:rFonts w:ascii="Corbel" w:hAnsi="Corbel"/>
          <w:szCs w:val="18"/>
        </w:rPr>
      </w:pPr>
    </w:p>
    <w:p w14:paraId="16485F7C" w14:textId="77777777" w:rsidR="00470DA1" w:rsidRDefault="00470DA1" w:rsidP="00470DA1">
      <w:pPr>
        <w:spacing w:line="276" w:lineRule="auto"/>
        <w:rPr>
          <w:rFonts w:ascii="Corbel" w:hAnsi="Corbel"/>
          <w:b/>
          <w:szCs w:val="18"/>
        </w:rPr>
      </w:pPr>
      <w:r>
        <w:rPr>
          <w:rFonts w:ascii="Corbel" w:hAnsi="Corbel"/>
          <w:b/>
          <w:szCs w:val="18"/>
        </w:rPr>
        <w:t>Opdracht</w:t>
      </w:r>
    </w:p>
    <w:p w14:paraId="7183D8EF" w14:textId="77777777" w:rsidR="00B636CD" w:rsidRDefault="00470DA1" w:rsidP="00470DA1">
      <w:pPr>
        <w:spacing w:line="276" w:lineRule="auto"/>
        <w:rPr>
          <w:rFonts w:ascii="Corbel" w:hAnsi="Corbel"/>
          <w:szCs w:val="18"/>
        </w:rPr>
      </w:pPr>
      <w:r>
        <w:rPr>
          <w:rFonts w:ascii="Corbel" w:hAnsi="Corbel"/>
          <w:szCs w:val="18"/>
        </w:rPr>
        <w:t>De leveringen en of diensten die door de winnende Inschrijver(s) conform de Overeenkomst uitgevoerd worden.</w:t>
      </w:r>
      <w:r w:rsidR="00255B1B">
        <w:rPr>
          <w:rFonts w:ascii="Corbel" w:hAnsi="Corbel"/>
          <w:szCs w:val="18"/>
        </w:rPr>
        <w:t xml:space="preserve"> De Opdracht is toegelicht in Hoofdstuk 2 van de Aanbestedingsleidraad en bijbehorende Bijlagen.</w:t>
      </w:r>
    </w:p>
    <w:p w14:paraId="6A264534" w14:textId="77777777" w:rsidR="007B4637" w:rsidRDefault="007B4637" w:rsidP="00470DA1">
      <w:pPr>
        <w:spacing w:line="276" w:lineRule="auto"/>
        <w:rPr>
          <w:rFonts w:ascii="Corbel" w:hAnsi="Corbel"/>
          <w:b/>
          <w:szCs w:val="18"/>
        </w:rPr>
      </w:pPr>
    </w:p>
    <w:p w14:paraId="5939C9CF" w14:textId="77777777" w:rsidR="00470DA1" w:rsidRPr="00D25238" w:rsidRDefault="00470DA1" w:rsidP="00470DA1">
      <w:pPr>
        <w:spacing w:line="276" w:lineRule="auto"/>
        <w:rPr>
          <w:rFonts w:ascii="Corbel" w:hAnsi="Corbel"/>
          <w:b/>
          <w:szCs w:val="18"/>
        </w:rPr>
      </w:pPr>
      <w:r w:rsidRPr="00D25238">
        <w:rPr>
          <w:rFonts w:ascii="Corbel" w:hAnsi="Corbel"/>
          <w:b/>
          <w:szCs w:val="18"/>
        </w:rPr>
        <w:t>Opdrachtgever</w:t>
      </w:r>
    </w:p>
    <w:p w14:paraId="18FFF5F3" w14:textId="77777777" w:rsidR="00470DA1" w:rsidRPr="00811244" w:rsidRDefault="00470DA1" w:rsidP="00470DA1">
      <w:pPr>
        <w:spacing w:line="276" w:lineRule="auto"/>
        <w:rPr>
          <w:rFonts w:ascii="Corbel" w:hAnsi="Corbel"/>
          <w:szCs w:val="18"/>
        </w:rPr>
      </w:pPr>
      <w:r w:rsidRPr="00D25238">
        <w:rPr>
          <w:rFonts w:ascii="Corbel" w:hAnsi="Corbel"/>
          <w:szCs w:val="18"/>
        </w:rPr>
        <w:t>De Aanbestedende dienst zal</w:t>
      </w:r>
      <w:r w:rsidR="00560E1C" w:rsidRPr="00D25238">
        <w:rPr>
          <w:rFonts w:ascii="Corbel" w:hAnsi="Corbel"/>
          <w:szCs w:val="18"/>
        </w:rPr>
        <w:t xml:space="preserve"> ten tijde van </w:t>
      </w:r>
      <w:r w:rsidR="00B636CD" w:rsidRPr="00D25238">
        <w:rPr>
          <w:rFonts w:ascii="Corbel" w:hAnsi="Corbel"/>
          <w:szCs w:val="18"/>
        </w:rPr>
        <w:t xml:space="preserve">de uitvoering </w:t>
      </w:r>
      <w:r w:rsidRPr="00D25238">
        <w:rPr>
          <w:rFonts w:ascii="Corbel" w:hAnsi="Corbel"/>
          <w:szCs w:val="18"/>
        </w:rPr>
        <w:t>van de Overeenkomst als Opdrachtgever optreden.</w:t>
      </w:r>
      <w:r>
        <w:rPr>
          <w:rFonts w:ascii="Corbel" w:hAnsi="Corbel"/>
          <w:szCs w:val="18"/>
        </w:rPr>
        <w:t xml:space="preserve"> </w:t>
      </w:r>
    </w:p>
    <w:p w14:paraId="2B4CD698" w14:textId="77777777" w:rsidR="00470DA1" w:rsidRPr="00811244" w:rsidRDefault="00470DA1" w:rsidP="00470DA1">
      <w:pPr>
        <w:spacing w:line="276" w:lineRule="auto"/>
        <w:rPr>
          <w:rFonts w:ascii="Corbel" w:hAnsi="Corbel"/>
          <w:b/>
          <w:szCs w:val="18"/>
        </w:rPr>
      </w:pPr>
      <w:r w:rsidRPr="00811244">
        <w:rPr>
          <w:rFonts w:ascii="Corbel" w:hAnsi="Corbel"/>
          <w:b/>
          <w:szCs w:val="18"/>
        </w:rPr>
        <w:lastRenderedPageBreak/>
        <w:t>Opdrachtnemer</w:t>
      </w:r>
    </w:p>
    <w:p w14:paraId="3DD16042" w14:textId="77777777" w:rsidR="00470DA1" w:rsidRDefault="00470DA1" w:rsidP="00470DA1">
      <w:pPr>
        <w:tabs>
          <w:tab w:val="left" w:pos="7903"/>
        </w:tabs>
        <w:spacing w:line="276" w:lineRule="auto"/>
        <w:rPr>
          <w:rFonts w:ascii="Corbel" w:hAnsi="Corbel"/>
          <w:szCs w:val="18"/>
        </w:rPr>
      </w:pPr>
      <w:r w:rsidRPr="00811244">
        <w:rPr>
          <w:rFonts w:ascii="Corbel" w:hAnsi="Corbel"/>
          <w:szCs w:val="18"/>
        </w:rPr>
        <w:t xml:space="preserve">De </w:t>
      </w:r>
      <w:r>
        <w:rPr>
          <w:rFonts w:ascii="Corbel" w:hAnsi="Corbel"/>
          <w:szCs w:val="18"/>
        </w:rPr>
        <w:t xml:space="preserve">Inschrijver </w:t>
      </w:r>
      <w:r w:rsidRPr="00811244">
        <w:rPr>
          <w:rFonts w:ascii="Corbel" w:hAnsi="Corbel"/>
          <w:szCs w:val="18"/>
        </w:rPr>
        <w:t xml:space="preserve">met wie </w:t>
      </w:r>
      <w:r>
        <w:rPr>
          <w:rFonts w:ascii="Corbel" w:hAnsi="Corbel"/>
          <w:szCs w:val="18"/>
        </w:rPr>
        <w:t>Opdrachtgever de Overeenkomst heeft gesloten.</w:t>
      </w:r>
    </w:p>
    <w:p w14:paraId="2466920E" w14:textId="77777777" w:rsidR="00470DA1" w:rsidRDefault="00470DA1" w:rsidP="00470DA1">
      <w:pPr>
        <w:tabs>
          <w:tab w:val="left" w:pos="7903"/>
        </w:tabs>
        <w:spacing w:line="276" w:lineRule="auto"/>
        <w:rPr>
          <w:rFonts w:ascii="Corbel" w:hAnsi="Corbel"/>
          <w:szCs w:val="18"/>
        </w:rPr>
      </w:pPr>
    </w:p>
    <w:p w14:paraId="0DFDE0E8" w14:textId="77777777" w:rsidR="00470DA1" w:rsidRDefault="00470DA1" w:rsidP="00470DA1">
      <w:pPr>
        <w:tabs>
          <w:tab w:val="left" w:pos="7903"/>
        </w:tabs>
        <w:spacing w:line="276" w:lineRule="auto"/>
        <w:rPr>
          <w:rFonts w:ascii="Corbel" w:hAnsi="Corbel"/>
          <w:b/>
          <w:szCs w:val="18"/>
        </w:rPr>
      </w:pPr>
      <w:r>
        <w:rPr>
          <w:rFonts w:ascii="Corbel" w:hAnsi="Corbel"/>
          <w:b/>
          <w:szCs w:val="18"/>
        </w:rPr>
        <w:t>Overeenkomst</w:t>
      </w:r>
    </w:p>
    <w:p w14:paraId="5FA9D223" w14:textId="77777777" w:rsidR="00470DA1" w:rsidRDefault="00470DA1" w:rsidP="00470DA1">
      <w:pPr>
        <w:tabs>
          <w:tab w:val="left" w:pos="7903"/>
        </w:tabs>
        <w:spacing w:line="276" w:lineRule="auto"/>
        <w:rPr>
          <w:rFonts w:ascii="Corbel" w:hAnsi="Corbel"/>
          <w:szCs w:val="18"/>
        </w:rPr>
      </w:pPr>
      <w:r>
        <w:rPr>
          <w:rFonts w:ascii="Corbel" w:hAnsi="Corbel"/>
          <w:szCs w:val="18"/>
        </w:rPr>
        <w:t>De wederkerige raamovereenkomst, dienstverleningsovereenkom</w:t>
      </w:r>
      <w:r w:rsidR="00255B1B">
        <w:rPr>
          <w:rFonts w:ascii="Corbel" w:hAnsi="Corbel"/>
          <w:szCs w:val="18"/>
        </w:rPr>
        <w:t xml:space="preserve">st en/of </w:t>
      </w:r>
      <w:r w:rsidR="00010AF9">
        <w:rPr>
          <w:rFonts w:ascii="Corbel" w:hAnsi="Corbel"/>
          <w:szCs w:val="18"/>
        </w:rPr>
        <w:t>overeenkomst tot leveringen</w:t>
      </w:r>
      <w:r>
        <w:rPr>
          <w:rFonts w:ascii="Corbel" w:hAnsi="Corbel"/>
          <w:szCs w:val="18"/>
        </w:rPr>
        <w:t xml:space="preserve"> op basis waarvan de Opdracht wordt uitgevoerd en op de totstandkoming waarvan deze aanbestedingsprocedure ziet.</w:t>
      </w:r>
    </w:p>
    <w:p w14:paraId="10EF68DA" w14:textId="77777777" w:rsidR="00470DA1" w:rsidRPr="00FE3F30" w:rsidRDefault="00470DA1" w:rsidP="00470DA1">
      <w:pPr>
        <w:tabs>
          <w:tab w:val="left" w:pos="7903"/>
        </w:tabs>
        <w:spacing w:line="276" w:lineRule="auto"/>
        <w:rPr>
          <w:rFonts w:ascii="Corbel" w:hAnsi="Corbel"/>
          <w:szCs w:val="18"/>
        </w:rPr>
      </w:pPr>
    </w:p>
    <w:p w14:paraId="4B962865" w14:textId="77777777" w:rsidR="00470DA1" w:rsidRPr="00275D91" w:rsidRDefault="00BD00D9" w:rsidP="00470DA1">
      <w:pPr>
        <w:tabs>
          <w:tab w:val="left" w:pos="7903"/>
        </w:tabs>
        <w:spacing w:line="276" w:lineRule="auto"/>
        <w:rPr>
          <w:rFonts w:ascii="Corbel" w:hAnsi="Corbel"/>
          <w:b/>
          <w:szCs w:val="18"/>
        </w:rPr>
      </w:pPr>
      <w:r w:rsidRPr="00275D91">
        <w:rPr>
          <w:rFonts w:ascii="Corbel" w:hAnsi="Corbel"/>
          <w:b/>
          <w:szCs w:val="18"/>
        </w:rPr>
        <w:t>Samenwerkingsverband (combinatie)</w:t>
      </w:r>
    </w:p>
    <w:p w14:paraId="5A98832E" w14:textId="77777777" w:rsidR="00470DA1" w:rsidRPr="00354D76" w:rsidRDefault="00470DA1" w:rsidP="00470DA1">
      <w:pPr>
        <w:tabs>
          <w:tab w:val="left" w:pos="7903"/>
        </w:tabs>
        <w:spacing w:line="276" w:lineRule="auto"/>
        <w:rPr>
          <w:rFonts w:ascii="Corbel" w:hAnsi="Corbel"/>
          <w:szCs w:val="18"/>
        </w:rPr>
      </w:pPr>
      <w:r w:rsidRPr="00275D91">
        <w:rPr>
          <w:rFonts w:ascii="Corbel" w:hAnsi="Corbel"/>
          <w:szCs w:val="18"/>
        </w:rPr>
        <w:t>Een combinatie van Ondernemers in de hoedanigheid van Inschrijver</w:t>
      </w:r>
      <w:r w:rsidR="006C1907" w:rsidRPr="00275D91">
        <w:rPr>
          <w:rFonts w:ascii="Corbel" w:hAnsi="Corbel"/>
          <w:szCs w:val="18"/>
        </w:rPr>
        <w:t xml:space="preserve"> welke afzonderlijk hoofdelijk aansprakelijk zijn voor de Inschrijving en de uitvoering van de Opdracht.</w:t>
      </w:r>
    </w:p>
    <w:p w14:paraId="27ED6968" w14:textId="77777777" w:rsidR="00470DA1" w:rsidRDefault="00470DA1" w:rsidP="00470DA1">
      <w:pPr>
        <w:tabs>
          <w:tab w:val="left" w:pos="7903"/>
        </w:tabs>
        <w:spacing w:line="276" w:lineRule="auto"/>
        <w:rPr>
          <w:rFonts w:ascii="Corbel" w:hAnsi="Corbel"/>
          <w:b/>
          <w:szCs w:val="18"/>
        </w:rPr>
      </w:pPr>
    </w:p>
    <w:p w14:paraId="59F1919F" w14:textId="77777777" w:rsidR="00470DA1" w:rsidRDefault="003F6397" w:rsidP="00470DA1">
      <w:pPr>
        <w:tabs>
          <w:tab w:val="left" w:pos="7903"/>
        </w:tabs>
        <w:spacing w:line="276" w:lineRule="auto"/>
        <w:rPr>
          <w:rFonts w:ascii="Corbel" w:hAnsi="Corbel"/>
          <w:b/>
          <w:szCs w:val="18"/>
        </w:rPr>
      </w:pPr>
      <w:r>
        <w:rPr>
          <w:rFonts w:ascii="Corbel" w:hAnsi="Corbel"/>
          <w:b/>
          <w:szCs w:val="18"/>
        </w:rPr>
        <w:t>Schriftelijk</w:t>
      </w:r>
      <w:r w:rsidR="00470DA1" w:rsidRPr="00354D76">
        <w:rPr>
          <w:rFonts w:ascii="Corbel" w:hAnsi="Corbel"/>
          <w:b/>
          <w:szCs w:val="18"/>
        </w:rPr>
        <w:t>(e)</w:t>
      </w:r>
    </w:p>
    <w:p w14:paraId="236C6E9C" w14:textId="77777777" w:rsidR="00470DA1" w:rsidRDefault="00470DA1" w:rsidP="00470DA1">
      <w:pPr>
        <w:tabs>
          <w:tab w:val="left" w:pos="7903"/>
        </w:tabs>
        <w:spacing w:line="276" w:lineRule="auto"/>
        <w:rPr>
          <w:rFonts w:ascii="Corbel" w:hAnsi="Corbel"/>
          <w:szCs w:val="18"/>
        </w:rPr>
      </w:pPr>
      <w:r w:rsidRPr="00354D76">
        <w:rPr>
          <w:rFonts w:ascii="Corbel" w:hAnsi="Corbel"/>
          <w:szCs w:val="18"/>
        </w:rPr>
        <w:t>Elk uit woorden of cijfers bestaand geheel dat kan worden gelezen, gereproduceerd en vervolgens medegedeeld, daaronder begrepen met elektronische middelen overgebrachte of opgeslagen informatie.</w:t>
      </w:r>
    </w:p>
    <w:p w14:paraId="11DC1517" w14:textId="77777777" w:rsidR="00DE5324" w:rsidRDefault="00DE5324" w:rsidP="00470DA1">
      <w:pPr>
        <w:tabs>
          <w:tab w:val="left" w:pos="7903"/>
        </w:tabs>
        <w:spacing w:line="276" w:lineRule="auto"/>
        <w:rPr>
          <w:rFonts w:ascii="Corbel" w:hAnsi="Corbel"/>
          <w:szCs w:val="18"/>
        </w:rPr>
      </w:pPr>
    </w:p>
    <w:p w14:paraId="4321D298" w14:textId="77777777" w:rsidR="00DE5324" w:rsidRPr="00253789" w:rsidRDefault="00DE5324" w:rsidP="00DE5324">
      <w:pPr>
        <w:tabs>
          <w:tab w:val="left" w:pos="7903"/>
        </w:tabs>
        <w:spacing w:line="276" w:lineRule="auto"/>
        <w:rPr>
          <w:rFonts w:ascii="Corbel" w:hAnsi="Corbel"/>
          <w:b/>
          <w:szCs w:val="18"/>
          <w:lang w:val="en-US"/>
        </w:rPr>
      </w:pPr>
      <w:r w:rsidRPr="00253789">
        <w:rPr>
          <w:rFonts w:ascii="Corbel" w:hAnsi="Corbel"/>
          <w:b/>
          <w:szCs w:val="18"/>
          <w:lang w:val="en-US"/>
        </w:rPr>
        <w:t>SROI</w:t>
      </w:r>
    </w:p>
    <w:p w14:paraId="0398F6C0" w14:textId="77777777" w:rsidR="00DE5324" w:rsidRPr="00253789" w:rsidRDefault="00DE5324" w:rsidP="00DE5324">
      <w:pPr>
        <w:tabs>
          <w:tab w:val="left" w:pos="7903"/>
        </w:tabs>
        <w:spacing w:line="276" w:lineRule="auto"/>
        <w:rPr>
          <w:rFonts w:ascii="Corbel" w:hAnsi="Corbel"/>
          <w:szCs w:val="18"/>
          <w:lang w:val="en-US"/>
        </w:rPr>
      </w:pPr>
      <w:r w:rsidRPr="000B7AA9">
        <w:rPr>
          <w:rFonts w:ascii="Corbel" w:hAnsi="Corbel"/>
          <w:szCs w:val="18"/>
          <w:lang w:val="en-US"/>
        </w:rPr>
        <w:t>Social return on investment</w:t>
      </w:r>
      <w:r w:rsidRPr="00253789">
        <w:rPr>
          <w:rFonts w:ascii="Corbel" w:hAnsi="Corbel"/>
          <w:szCs w:val="18"/>
          <w:lang w:val="en-US"/>
        </w:rPr>
        <w:t>.</w:t>
      </w:r>
    </w:p>
    <w:p w14:paraId="1E3EDBF3" w14:textId="77777777" w:rsidR="00470DA1" w:rsidRPr="00253789" w:rsidRDefault="00470DA1" w:rsidP="00470DA1">
      <w:pPr>
        <w:tabs>
          <w:tab w:val="left" w:pos="7903"/>
        </w:tabs>
        <w:spacing w:line="276" w:lineRule="auto"/>
        <w:rPr>
          <w:rFonts w:ascii="Corbel" w:hAnsi="Corbel"/>
          <w:b/>
          <w:szCs w:val="18"/>
          <w:lang w:val="en-US"/>
        </w:rPr>
      </w:pPr>
    </w:p>
    <w:p w14:paraId="6C88B598" w14:textId="77777777" w:rsidR="00470DA1" w:rsidRPr="00885481" w:rsidRDefault="00470DA1" w:rsidP="00470DA1">
      <w:pPr>
        <w:tabs>
          <w:tab w:val="left" w:pos="7903"/>
        </w:tabs>
        <w:spacing w:line="276" w:lineRule="auto"/>
        <w:rPr>
          <w:rFonts w:ascii="Corbel" w:hAnsi="Corbel"/>
          <w:b/>
          <w:szCs w:val="18"/>
        </w:rPr>
      </w:pPr>
      <w:r w:rsidRPr="00885481">
        <w:rPr>
          <w:rFonts w:ascii="Corbel" w:hAnsi="Corbel"/>
          <w:b/>
          <w:szCs w:val="18"/>
        </w:rPr>
        <w:t>TenderNed</w:t>
      </w:r>
    </w:p>
    <w:p w14:paraId="53AB6A86" w14:textId="77777777" w:rsidR="00470DA1" w:rsidRDefault="00470DA1" w:rsidP="00470DA1">
      <w:pPr>
        <w:tabs>
          <w:tab w:val="left" w:pos="7903"/>
        </w:tabs>
        <w:spacing w:line="276" w:lineRule="auto"/>
        <w:rPr>
          <w:rFonts w:ascii="Corbel" w:hAnsi="Corbel"/>
          <w:szCs w:val="18"/>
        </w:rPr>
      </w:pPr>
      <w:r w:rsidRPr="00885481">
        <w:rPr>
          <w:rFonts w:ascii="Corbel" w:hAnsi="Corbel"/>
          <w:szCs w:val="18"/>
        </w:rPr>
        <w:t>Het elektronische systeem voor aanbestedingen als bedoeld in artikel 4.13 van de Aanbestedingswet 2012.</w:t>
      </w:r>
      <w:r w:rsidR="005D5692">
        <w:rPr>
          <w:rFonts w:ascii="Corbel" w:hAnsi="Corbel"/>
          <w:szCs w:val="18"/>
        </w:rPr>
        <w:t xml:space="preserve"> Zie </w:t>
      </w:r>
      <w:hyperlink r:id="rId17" w:history="1">
        <w:r w:rsidR="005D5692" w:rsidRPr="00527301">
          <w:rPr>
            <w:rStyle w:val="Hyperlink"/>
            <w:rFonts w:ascii="Corbel" w:hAnsi="Corbel"/>
            <w:szCs w:val="18"/>
          </w:rPr>
          <w:t>www.</w:t>
        </w:r>
        <w:r w:rsidR="00C95A79">
          <w:rPr>
            <w:rStyle w:val="Hyperlink"/>
            <w:rFonts w:ascii="Corbel" w:hAnsi="Corbel"/>
            <w:szCs w:val="18"/>
          </w:rPr>
          <w:t>TenderNed</w:t>
        </w:r>
        <w:r w:rsidR="005D5692" w:rsidRPr="00527301">
          <w:rPr>
            <w:rStyle w:val="Hyperlink"/>
            <w:rFonts w:ascii="Corbel" w:hAnsi="Corbel"/>
            <w:szCs w:val="18"/>
          </w:rPr>
          <w:t>.nl</w:t>
        </w:r>
      </w:hyperlink>
    </w:p>
    <w:p w14:paraId="72227C81" w14:textId="77777777" w:rsidR="005D5692" w:rsidRPr="00885481" w:rsidRDefault="005D5692" w:rsidP="00470DA1">
      <w:pPr>
        <w:tabs>
          <w:tab w:val="left" w:pos="7903"/>
        </w:tabs>
        <w:spacing w:line="276" w:lineRule="auto"/>
        <w:rPr>
          <w:rFonts w:ascii="Corbel" w:hAnsi="Corbel"/>
          <w:szCs w:val="18"/>
        </w:rPr>
      </w:pPr>
    </w:p>
    <w:p w14:paraId="300F5B4C" w14:textId="77777777" w:rsidR="00470DA1" w:rsidRPr="00102E0C" w:rsidRDefault="00470DA1" w:rsidP="00470DA1">
      <w:pPr>
        <w:tabs>
          <w:tab w:val="left" w:pos="7903"/>
        </w:tabs>
        <w:spacing w:line="276" w:lineRule="auto"/>
        <w:rPr>
          <w:rFonts w:ascii="Corbel" w:hAnsi="Corbel"/>
          <w:b/>
          <w:szCs w:val="18"/>
        </w:rPr>
      </w:pPr>
    </w:p>
    <w:p w14:paraId="582E44F4" w14:textId="77777777" w:rsidR="00470DA1" w:rsidRPr="00885481" w:rsidRDefault="00470DA1" w:rsidP="00F01A27">
      <w:pPr>
        <w:pStyle w:val="Kop1"/>
        <w:numPr>
          <w:ilvl w:val="0"/>
          <w:numId w:val="17"/>
        </w:numPr>
        <w:ind w:left="1701" w:hanging="1701"/>
        <w:rPr>
          <w:rFonts w:ascii="Corbel" w:hAnsi="Corbel"/>
        </w:rPr>
      </w:pPr>
      <w:r w:rsidRPr="00B03ECA">
        <w:lastRenderedPageBreak/>
        <w:t xml:space="preserve"> </w:t>
      </w:r>
      <w:bookmarkStart w:id="5" w:name="_Toc166265140"/>
      <w:r w:rsidRPr="00885481">
        <w:rPr>
          <w:rFonts w:ascii="Corbel" w:hAnsi="Corbel"/>
        </w:rPr>
        <w:t>De aanbesteding in vogelvlucht</w:t>
      </w:r>
      <w:bookmarkEnd w:id="5"/>
    </w:p>
    <w:p w14:paraId="02183663" w14:textId="77777777" w:rsidR="00470DA1" w:rsidRPr="00B03ECA" w:rsidRDefault="00470DA1" w:rsidP="00470DA1">
      <w:pPr>
        <w:pStyle w:val="Kop2"/>
        <w:spacing w:before="240" w:after="120"/>
        <w:rPr>
          <w:rFonts w:ascii="Corbel" w:hAnsi="Corbel"/>
          <w:sz w:val="18"/>
          <w:szCs w:val="18"/>
        </w:rPr>
      </w:pPr>
      <w:bookmarkStart w:id="6" w:name="_Toc166265141"/>
      <w:r>
        <w:rPr>
          <w:rFonts w:ascii="Corbel" w:hAnsi="Corbel"/>
          <w:sz w:val="18"/>
          <w:szCs w:val="18"/>
        </w:rPr>
        <w:t>Inleiding</w:t>
      </w:r>
      <w:bookmarkEnd w:id="6"/>
    </w:p>
    <w:p w14:paraId="1D94BB5B" w14:textId="43BD3566" w:rsidR="00911AF6" w:rsidRDefault="00911AF6" w:rsidP="008E70A5">
      <w:pPr>
        <w:spacing w:line="276" w:lineRule="auto"/>
        <w:rPr>
          <w:rFonts w:ascii="Corbel" w:hAnsi="Corbel"/>
          <w:szCs w:val="18"/>
        </w:rPr>
      </w:pPr>
      <w:r w:rsidRPr="00F968B5">
        <w:rPr>
          <w:rFonts w:ascii="Corbel" w:hAnsi="Corbel"/>
          <w:szCs w:val="18"/>
        </w:rPr>
        <w:t>Voor u ligt de Aanbested</w:t>
      </w:r>
      <w:r w:rsidRPr="00463F55">
        <w:rPr>
          <w:rFonts w:ascii="Corbel" w:hAnsi="Corbel"/>
          <w:szCs w:val="18"/>
        </w:rPr>
        <w:t>ingsleidra</w:t>
      </w:r>
      <w:r w:rsidRPr="00F968B5">
        <w:rPr>
          <w:rFonts w:ascii="Corbel" w:hAnsi="Corbel"/>
          <w:szCs w:val="18"/>
        </w:rPr>
        <w:t xml:space="preserve">ad behorende bij de Europese openbare aanbesteding voor het sluiten van een Overeenkomst met </w:t>
      </w:r>
      <w:r w:rsidR="006510B5">
        <w:rPr>
          <w:rFonts w:ascii="Corbel" w:hAnsi="Corbel"/>
          <w:szCs w:val="18"/>
        </w:rPr>
        <w:t>één</w:t>
      </w:r>
      <w:r>
        <w:rPr>
          <w:rFonts w:ascii="Corbel" w:hAnsi="Corbel"/>
          <w:szCs w:val="18"/>
        </w:rPr>
        <w:t xml:space="preserve"> </w:t>
      </w:r>
      <w:r w:rsidRPr="00F968B5">
        <w:rPr>
          <w:rFonts w:ascii="Corbel" w:hAnsi="Corbel"/>
          <w:szCs w:val="18"/>
        </w:rPr>
        <w:t>Opdrachtnemer</w:t>
      </w:r>
      <w:r w:rsidR="00AD1B3F">
        <w:rPr>
          <w:rFonts w:ascii="Corbel" w:hAnsi="Corbel"/>
          <w:szCs w:val="18"/>
        </w:rPr>
        <w:t xml:space="preserve"> </w:t>
      </w:r>
      <w:r w:rsidRPr="00F968B5">
        <w:rPr>
          <w:rFonts w:ascii="Corbel" w:hAnsi="Corbel"/>
          <w:szCs w:val="18"/>
        </w:rPr>
        <w:t xml:space="preserve">voor </w:t>
      </w:r>
      <w:r w:rsidR="00AD1B3F">
        <w:rPr>
          <w:rFonts w:ascii="Corbel" w:hAnsi="Corbel"/>
          <w:szCs w:val="18"/>
        </w:rPr>
        <w:t>Reinigingsdiensten voor</w:t>
      </w:r>
      <w:r w:rsidR="00A2362E">
        <w:rPr>
          <w:rFonts w:ascii="Corbel" w:hAnsi="Corbel"/>
          <w:szCs w:val="18"/>
        </w:rPr>
        <w:t xml:space="preserve"> sporen en spoorobjecten.</w:t>
      </w:r>
      <w:r w:rsidR="008E70A5">
        <w:rPr>
          <w:rFonts w:ascii="Corbel" w:hAnsi="Corbel"/>
          <w:szCs w:val="18"/>
        </w:rPr>
        <w:t xml:space="preserve"> </w:t>
      </w:r>
      <w:r w:rsidRPr="007A0216">
        <w:rPr>
          <w:rFonts w:ascii="Corbel" w:hAnsi="Corbel"/>
          <w:szCs w:val="18"/>
        </w:rPr>
        <w:t xml:space="preserve">De Aanbesteding bestaat uit meerdere Aanbestedingsstukken, waarbij dit document de Aanbestedingsleidraad is. </w:t>
      </w:r>
    </w:p>
    <w:p w14:paraId="0CC6F27F" w14:textId="77777777" w:rsidR="008E70A5" w:rsidRPr="007A0216" w:rsidRDefault="008E70A5" w:rsidP="008E70A5">
      <w:pPr>
        <w:spacing w:line="276" w:lineRule="auto"/>
        <w:rPr>
          <w:rFonts w:ascii="Corbel" w:hAnsi="Corbel"/>
          <w:szCs w:val="18"/>
        </w:rPr>
      </w:pPr>
    </w:p>
    <w:p w14:paraId="6A71B6B1" w14:textId="7176FF4A" w:rsidR="00911AF6" w:rsidRPr="007A0216" w:rsidRDefault="00911AF6" w:rsidP="008E70A5">
      <w:pPr>
        <w:spacing w:line="276" w:lineRule="auto"/>
        <w:rPr>
          <w:rFonts w:ascii="Corbel" w:hAnsi="Corbel"/>
          <w:szCs w:val="18"/>
        </w:rPr>
      </w:pPr>
      <w:r w:rsidRPr="007A0216">
        <w:rPr>
          <w:rFonts w:ascii="Corbel" w:hAnsi="Corbel"/>
          <w:szCs w:val="18"/>
        </w:rPr>
        <w:t>U dient alle Aanbestedingsstukken tijdig en aandachtig te lezen, aangezien elk van deze stukken (procedure) voorschriften kunnen bevatten die gevolgen kunnen hebben voor de geldigheid van uw inschrijving. Over alle Aanbestedingsstukken kunt, maar in sommige gevallen dient, u vragen te stellen of opmerkingen te maken bij de (eerste) Nota van Inlichtingen. Door tijdig vragen te stellen of opmerkingen te maken heeft de provincie Utrecht de mogelijkheid om, indien gewenst of noodzakelijk, de Aanbesteding aan te passen zonder de doorlooptijd van de procedure te schaden.</w:t>
      </w:r>
      <w:r w:rsidR="00CD47D5">
        <w:rPr>
          <w:rFonts w:ascii="Corbel" w:hAnsi="Corbel"/>
          <w:szCs w:val="18"/>
        </w:rPr>
        <w:t xml:space="preserve"> </w:t>
      </w:r>
      <w:r w:rsidRPr="007A0216">
        <w:rPr>
          <w:rFonts w:ascii="Corbel" w:hAnsi="Corbel"/>
          <w:szCs w:val="18"/>
        </w:rPr>
        <w:t>De Aanbestedingsleidraad en het Programma van Eisen, hierna ook PvE, beschrijven de te contracteren opdracht en de eisen waarin de inschrijver en zijn inschrijving moeten voldoen om voor gunning in aanmerking te komen. Verder wordt ingegaan op de wijze hoe de geldig inschrijvingen gerangschikt zullen worden voor gunning.</w:t>
      </w:r>
    </w:p>
    <w:p w14:paraId="04EF632B" w14:textId="77777777" w:rsidR="00911AF6" w:rsidRDefault="00911AF6" w:rsidP="008E70A5">
      <w:pPr>
        <w:spacing w:line="276" w:lineRule="auto"/>
        <w:rPr>
          <w:rFonts w:ascii="Corbel" w:hAnsi="Corbel"/>
          <w:szCs w:val="18"/>
        </w:rPr>
      </w:pPr>
    </w:p>
    <w:p w14:paraId="5B5EEBD6" w14:textId="7F7389FE" w:rsidR="00470DA1" w:rsidRDefault="00470DA1" w:rsidP="00470DA1">
      <w:pPr>
        <w:spacing w:line="276" w:lineRule="auto"/>
        <w:rPr>
          <w:rFonts w:ascii="Corbel" w:hAnsi="Corbel"/>
          <w:szCs w:val="18"/>
        </w:rPr>
      </w:pPr>
      <w:r w:rsidRPr="00811244">
        <w:rPr>
          <w:rFonts w:ascii="Corbel" w:hAnsi="Corbel"/>
          <w:szCs w:val="18"/>
        </w:rPr>
        <w:t xml:space="preserve">De aankondiging van deze </w:t>
      </w:r>
      <w:r w:rsidR="005D5692">
        <w:rPr>
          <w:rFonts w:ascii="Corbel" w:hAnsi="Corbel"/>
          <w:szCs w:val="18"/>
        </w:rPr>
        <w:t>O</w:t>
      </w:r>
      <w:r>
        <w:rPr>
          <w:rFonts w:ascii="Corbel" w:hAnsi="Corbel"/>
          <w:szCs w:val="18"/>
        </w:rPr>
        <w:t xml:space="preserve">pdracht </w:t>
      </w:r>
      <w:r w:rsidRPr="00811244">
        <w:rPr>
          <w:rFonts w:ascii="Corbel" w:hAnsi="Corbel"/>
          <w:szCs w:val="18"/>
        </w:rPr>
        <w:t xml:space="preserve">is gepubliceerd op </w:t>
      </w:r>
      <w:hyperlink r:id="rId18" w:history="1">
        <w:r w:rsidRPr="00982F27">
          <w:rPr>
            <w:rStyle w:val="Hyperlink"/>
            <w:rFonts w:ascii="Corbel" w:hAnsi="Corbel"/>
            <w:szCs w:val="18"/>
          </w:rPr>
          <w:t>www.</w:t>
        </w:r>
        <w:r w:rsidR="00C95A79">
          <w:rPr>
            <w:rStyle w:val="Hyperlink"/>
            <w:rFonts w:ascii="Corbel" w:hAnsi="Corbel"/>
            <w:szCs w:val="18"/>
          </w:rPr>
          <w:t>TenderNed</w:t>
        </w:r>
        <w:r w:rsidRPr="00982F27">
          <w:rPr>
            <w:rStyle w:val="Hyperlink"/>
            <w:rFonts w:ascii="Corbel" w:hAnsi="Corbel"/>
            <w:szCs w:val="18"/>
          </w:rPr>
          <w:t>.nl</w:t>
        </w:r>
      </w:hyperlink>
      <w:r w:rsidRPr="00811244">
        <w:rPr>
          <w:rFonts w:ascii="Corbel" w:hAnsi="Corbel"/>
          <w:szCs w:val="18"/>
        </w:rPr>
        <w:t xml:space="preserve"> en in het Supplement op het Publicatieblad van de Europese Unie (T</w:t>
      </w:r>
      <w:r>
        <w:rPr>
          <w:rFonts w:ascii="Corbel" w:hAnsi="Corbel"/>
          <w:szCs w:val="18"/>
        </w:rPr>
        <w:t>.</w:t>
      </w:r>
      <w:r w:rsidRPr="00811244">
        <w:rPr>
          <w:rFonts w:ascii="Corbel" w:hAnsi="Corbel"/>
          <w:szCs w:val="18"/>
        </w:rPr>
        <w:t>E</w:t>
      </w:r>
      <w:r>
        <w:rPr>
          <w:rFonts w:ascii="Corbel" w:hAnsi="Corbel"/>
          <w:szCs w:val="18"/>
        </w:rPr>
        <w:t>.</w:t>
      </w:r>
      <w:r w:rsidRPr="00811244">
        <w:rPr>
          <w:rFonts w:ascii="Corbel" w:hAnsi="Corbel"/>
          <w:szCs w:val="18"/>
        </w:rPr>
        <w:t>D</w:t>
      </w:r>
      <w:r w:rsidR="005D5692">
        <w:rPr>
          <w:rFonts w:ascii="Corbel" w:hAnsi="Corbel"/>
          <w:szCs w:val="18"/>
        </w:rPr>
        <w:t>.). Alle Ondernemers</w:t>
      </w:r>
      <w:r>
        <w:rPr>
          <w:rFonts w:ascii="Corbel" w:hAnsi="Corbel"/>
          <w:szCs w:val="18"/>
        </w:rPr>
        <w:t xml:space="preserve"> die aan de minimumeisen voldoen </w:t>
      </w:r>
      <w:r w:rsidR="00EF4CA3">
        <w:rPr>
          <w:rFonts w:ascii="Corbel" w:hAnsi="Corbel"/>
          <w:szCs w:val="18"/>
        </w:rPr>
        <w:t>worden</w:t>
      </w:r>
      <w:r>
        <w:rPr>
          <w:rFonts w:ascii="Corbel" w:hAnsi="Corbel"/>
          <w:szCs w:val="18"/>
        </w:rPr>
        <w:t xml:space="preserve"> van harte</w:t>
      </w:r>
      <w:r w:rsidR="003C0A5D">
        <w:rPr>
          <w:rFonts w:ascii="Corbel" w:hAnsi="Corbel"/>
          <w:szCs w:val="18"/>
        </w:rPr>
        <w:t xml:space="preserve"> </w:t>
      </w:r>
      <w:r>
        <w:rPr>
          <w:rFonts w:ascii="Corbel" w:hAnsi="Corbel"/>
          <w:szCs w:val="18"/>
        </w:rPr>
        <w:t xml:space="preserve">uitgenodigd een Inschrijving te doen, zelfstandig, in </w:t>
      </w:r>
      <w:r w:rsidR="00BD00D9">
        <w:rPr>
          <w:rFonts w:ascii="Corbel" w:hAnsi="Corbel"/>
          <w:szCs w:val="18"/>
        </w:rPr>
        <w:t>Samenwerkingsverband (combinatie)</w:t>
      </w:r>
      <w:r>
        <w:rPr>
          <w:rFonts w:ascii="Corbel" w:hAnsi="Corbel"/>
          <w:szCs w:val="18"/>
        </w:rPr>
        <w:t xml:space="preserve"> en eventueel door een beroep te doen op Derden.</w:t>
      </w:r>
    </w:p>
    <w:p w14:paraId="638A5E23" w14:textId="77777777" w:rsidR="00470DA1" w:rsidRDefault="00470DA1" w:rsidP="00470DA1">
      <w:pPr>
        <w:spacing w:line="276" w:lineRule="auto"/>
        <w:rPr>
          <w:rFonts w:ascii="Corbel" w:hAnsi="Corbel"/>
          <w:szCs w:val="18"/>
        </w:rPr>
      </w:pPr>
    </w:p>
    <w:p w14:paraId="4E4A460C" w14:textId="77777777" w:rsidR="00470DA1" w:rsidRDefault="00470DA1" w:rsidP="00470DA1">
      <w:pPr>
        <w:spacing w:line="276" w:lineRule="auto"/>
        <w:rPr>
          <w:rFonts w:ascii="Corbel" w:hAnsi="Corbel"/>
          <w:szCs w:val="18"/>
        </w:rPr>
      </w:pPr>
      <w:r w:rsidRPr="00811244">
        <w:rPr>
          <w:rFonts w:ascii="Corbel" w:hAnsi="Corbel"/>
          <w:szCs w:val="18"/>
        </w:rPr>
        <w:t>In de</w:t>
      </w:r>
      <w:r>
        <w:rPr>
          <w:rFonts w:ascii="Corbel" w:hAnsi="Corbel"/>
          <w:szCs w:val="18"/>
        </w:rPr>
        <w:t>ze</w:t>
      </w:r>
      <w:r w:rsidR="004612C5">
        <w:rPr>
          <w:rFonts w:ascii="Corbel" w:hAnsi="Corbel"/>
          <w:szCs w:val="18"/>
        </w:rPr>
        <w:t xml:space="preserve"> </w:t>
      </w:r>
      <w:r>
        <w:rPr>
          <w:rFonts w:ascii="Corbel" w:hAnsi="Corbel"/>
          <w:szCs w:val="18"/>
        </w:rPr>
        <w:t>Aanbestedingsleidraad en b</w:t>
      </w:r>
      <w:r w:rsidR="005D5692">
        <w:rPr>
          <w:rFonts w:ascii="Corbel" w:hAnsi="Corbel"/>
          <w:szCs w:val="18"/>
        </w:rPr>
        <w:t>ijbehorende Bijlagen worden de O</w:t>
      </w:r>
      <w:r>
        <w:rPr>
          <w:rFonts w:ascii="Corbel" w:hAnsi="Corbel"/>
          <w:szCs w:val="18"/>
        </w:rPr>
        <w:t xml:space="preserve">pdracht, de aanbestedingsprocedure de eisen waaraan Inschrijvers en hun Inschrijvingen moeten voldoen </w:t>
      </w:r>
      <w:r w:rsidR="005D5692">
        <w:rPr>
          <w:rFonts w:ascii="Corbel" w:hAnsi="Corbel"/>
          <w:szCs w:val="18"/>
        </w:rPr>
        <w:t>en de wijze waarop de economi</w:t>
      </w:r>
      <w:r w:rsidR="00253789">
        <w:rPr>
          <w:rFonts w:ascii="Corbel" w:hAnsi="Corbel"/>
          <w:szCs w:val="18"/>
        </w:rPr>
        <w:t xml:space="preserve">sch meest voordelige </w:t>
      </w:r>
      <w:r w:rsidR="00514700">
        <w:rPr>
          <w:rFonts w:ascii="Corbel" w:hAnsi="Corbel"/>
          <w:szCs w:val="18"/>
        </w:rPr>
        <w:t>I</w:t>
      </w:r>
      <w:r w:rsidR="005D5692">
        <w:rPr>
          <w:rFonts w:ascii="Corbel" w:hAnsi="Corbel"/>
          <w:szCs w:val="18"/>
        </w:rPr>
        <w:t xml:space="preserve">nschrijving wordt gekozen </w:t>
      </w:r>
      <w:r>
        <w:rPr>
          <w:rFonts w:ascii="Corbel" w:hAnsi="Corbel"/>
          <w:szCs w:val="18"/>
        </w:rPr>
        <w:t>toegelicht.</w:t>
      </w:r>
    </w:p>
    <w:p w14:paraId="5F58B8A6" w14:textId="77777777" w:rsidR="00470DA1" w:rsidRPr="00B03ECA" w:rsidRDefault="00470DA1" w:rsidP="00470DA1">
      <w:pPr>
        <w:pStyle w:val="Kop2"/>
        <w:spacing w:before="240" w:after="120"/>
        <w:rPr>
          <w:rFonts w:ascii="Corbel" w:hAnsi="Corbel"/>
          <w:sz w:val="18"/>
          <w:szCs w:val="18"/>
        </w:rPr>
      </w:pPr>
      <w:bookmarkStart w:id="7" w:name="_Toc166265142"/>
      <w:r>
        <w:rPr>
          <w:rFonts w:ascii="Corbel" w:hAnsi="Corbel"/>
          <w:sz w:val="18"/>
          <w:szCs w:val="18"/>
        </w:rPr>
        <w:t>Keuze aanbestedingsprocedure</w:t>
      </w:r>
      <w:bookmarkEnd w:id="7"/>
    </w:p>
    <w:p w14:paraId="69B0A386" w14:textId="1EF99E43" w:rsidR="00470DA1" w:rsidRDefault="005D5692" w:rsidP="00470DA1">
      <w:pPr>
        <w:spacing w:line="276" w:lineRule="auto"/>
        <w:rPr>
          <w:rFonts w:ascii="Corbel" w:hAnsi="Corbel"/>
          <w:szCs w:val="18"/>
        </w:rPr>
      </w:pPr>
      <w:r>
        <w:rPr>
          <w:rFonts w:ascii="Corbel" w:hAnsi="Corbel"/>
          <w:szCs w:val="18"/>
        </w:rPr>
        <w:t xml:space="preserve">Op deze aanbesteding is de Aanbestedingswet 2012 van toepassing. </w:t>
      </w:r>
      <w:r w:rsidR="00470DA1">
        <w:rPr>
          <w:rFonts w:ascii="Corbel" w:hAnsi="Corbel"/>
          <w:szCs w:val="18"/>
        </w:rPr>
        <w:t xml:space="preserve">Omdat de zogenaamde Europese drempelbedragen voor decentrale overheden en </w:t>
      </w:r>
      <w:r w:rsidR="00470DA1" w:rsidRPr="00275D91">
        <w:rPr>
          <w:rFonts w:ascii="Corbel" w:hAnsi="Corbel"/>
          <w:szCs w:val="18"/>
        </w:rPr>
        <w:t>leveringen en diensten (in</w:t>
      </w:r>
      <w:r w:rsidRPr="00275D91">
        <w:rPr>
          <w:rFonts w:ascii="Corbel" w:hAnsi="Corbel"/>
          <w:szCs w:val="18"/>
        </w:rPr>
        <w:t xml:space="preserve"> 20</w:t>
      </w:r>
      <w:r w:rsidR="006C6E14">
        <w:rPr>
          <w:rFonts w:ascii="Corbel" w:hAnsi="Corbel"/>
          <w:szCs w:val="18"/>
        </w:rPr>
        <w:t>2</w:t>
      </w:r>
      <w:r w:rsidR="00E94299">
        <w:rPr>
          <w:rFonts w:ascii="Corbel" w:hAnsi="Corbel"/>
          <w:szCs w:val="18"/>
        </w:rPr>
        <w:t>4</w:t>
      </w:r>
      <w:r w:rsidRPr="00275D91">
        <w:rPr>
          <w:rFonts w:ascii="Corbel" w:hAnsi="Corbel"/>
          <w:szCs w:val="18"/>
        </w:rPr>
        <w:t>: € 2</w:t>
      </w:r>
      <w:r w:rsidR="00660ED8">
        <w:rPr>
          <w:rFonts w:ascii="Corbel" w:hAnsi="Corbel"/>
          <w:szCs w:val="18"/>
        </w:rPr>
        <w:t>2</w:t>
      </w:r>
      <w:r w:rsidR="005D489F">
        <w:rPr>
          <w:rFonts w:ascii="Corbel" w:hAnsi="Corbel"/>
          <w:szCs w:val="18"/>
        </w:rPr>
        <w:t>1</w:t>
      </w:r>
      <w:r w:rsidRPr="00275D91">
        <w:rPr>
          <w:rFonts w:ascii="Corbel" w:hAnsi="Corbel"/>
          <w:szCs w:val="18"/>
        </w:rPr>
        <w:t>.000 excl. BTW</w:t>
      </w:r>
      <w:r w:rsidR="00660ED8">
        <w:rPr>
          <w:rFonts w:ascii="Corbel" w:hAnsi="Corbel"/>
          <w:szCs w:val="18"/>
        </w:rPr>
        <w:t xml:space="preserve"> </w:t>
      </w:r>
      <w:r w:rsidRPr="00275D91">
        <w:rPr>
          <w:rFonts w:ascii="Corbel" w:hAnsi="Corbel"/>
          <w:szCs w:val="18"/>
        </w:rPr>
        <w:t>wordt</w:t>
      </w:r>
      <w:r w:rsidR="00470DA1" w:rsidRPr="00275D91">
        <w:rPr>
          <w:rFonts w:ascii="Corbel" w:hAnsi="Corbel"/>
          <w:szCs w:val="18"/>
        </w:rPr>
        <w:t xml:space="preserve"> overschreden en er geen wettelijke uitzonderingen van toepassing zijn dient een Europese aanbesteding gehouden te worden. Daarbij bestaat in beginsel de keuze tussen twee</w:t>
      </w:r>
      <w:r w:rsidR="004612C5" w:rsidRPr="00275D91">
        <w:rPr>
          <w:rFonts w:ascii="Corbel" w:hAnsi="Corbel"/>
          <w:szCs w:val="18"/>
        </w:rPr>
        <w:t xml:space="preserve"> </w:t>
      </w:r>
      <w:r w:rsidR="00470DA1" w:rsidRPr="00275D91">
        <w:rPr>
          <w:rFonts w:ascii="Corbel" w:hAnsi="Corbel"/>
          <w:szCs w:val="18"/>
        </w:rPr>
        <w:t>procedures: een openbare of een zogenaa</w:t>
      </w:r>
      <w:r w:rsidRPr="00275D91">
        <w:rPr>
          <w:rFonts w:ascii="Corbel" w:hAnsi="Corbel"/>
          <w:szCs w:val="18"/>
        </w:rPr>
        <w:t xml:space="preserve">mde niet-openbare </w:t>
      </w:r>
      <w:r w:rsidR="00893E5E" w:rsidRPr="00275D91">
        <w:rPr>
          <w:rFonts w:ascii="Corbel" w:hAnsi="Corbel"/>
          <w:szCs w:val="18"/>
        </w:rPr>
        <w:t>procedure</w:t>
      </w:r>
      <w:r w:rsidRPr="00275D91">
        <w:rPr>
          <w:rFonts w:ascii="Corbel" w:hAnsi="Corbel"/>
          <w:szCs w:val="18"/>
        </w:rPr>
        <w:t>.</w:t>
      </w:r>
    </w:p>
    <w:p w14:paraId="387E491C" w14:textId="77777777" w:rsidR="0088185C" w:rsidRDefault="0088185C" w:rsidP="00470DA1">
      <w:pPr>
        <w:spacing w:line="276" w:lineRule="auto"/>
        <w:rPr>
          <w:rFonts w:ascii="Corbel" w:hAnsi="Corbel"/>
          <w:szCs w:val="18"/>
        </w:rPr>
      </w:pPr>
    </w:p>
    <w:p w14:paraId="5FC7938F" w14:textId="5379AC36" w:rsidR="00470DA1" w:rsidRDefault="005D5692" w:rsidP="00470DA1">
      <w:pPr>
        <w:spacing w:line="276" w:lineRule="auto"/>
        <w:rPr>
          <w:rFonts w:ascii="Corbel" w:hAnsi="Corbel"/>
          <w:szCs w:val="18"/>
          <w:highlight w:val="lightGray"/>
        </w:rPr>
      </w:pPr>
      <w:r w:rsidRPr="00275D91">
        <w:rPr>
          <w:rFonts w:ascii="Corbel" w:hAnsi="Corbel"/>
          <w:szCs w:val="18"/>
        </w:rPr>
        <w:t xml:space="preserve">Gekozen is om deze Opdracht </w:t>
      </w:r>
      <w:r w:rsidR="00893E5E" w:rsidRPr="00275D91">
        <w:rPr>
          <w:rFonts w:ascii="Corbel" w:hAnsi="Corbel"/>
          <w:szCs w:val="18"/>
        </w:rPr>
        <w:t xml:space="preserve">Europees aan te besteden </w:t>
      </w:r>
      <w:r w:rsidRPr="00275D91">
        <w:rPr>
          <w:rFonts w:ascii="Corbel" w:hAnsi="Corbel"/>
          <w:szCs w:val="18"/>
        </w:rPr>
        <w:t xml:space="preserve">via een </w:t>
      </w:r>
      <w:r w:rsidR="00893E5E" w:rsidRPr="00275D91">
        <w:rPr>
          <w:rFonts w:ascii="Corbel" w:hAnsi="Corbel"/>
          <w:szCs w:val="18"/>
        </w:rPr>
        <w:t xml:space="preserve">zogenaamde </w:t>
      </w:r>
      <w:r w:rsidRPr="00275D91">
        <w:rPr>
          <w:rFonts w:ascii="Corbel" w:hAnsi="Corbel"/>
          <w:szCs w:val="18"/>
        </w:rPr>
        <w:t>openbare aanbestedingsprocedure</w:t>
      </w:r>
      <w:r>
        <w:rPr>
          <w:rFonts w:ascii="Corbel" w:hAnsi="Corbel"/>
          <w:szCs w:val="18"/>
        </w:rPr>
        <w:t>. Deze keuze is hoofdzakelijk gebaseerd op</w:t>
      </w:r>
      <w:r w:rsidR="00980B65">
        <w:rPr>
          <w:rFonts w:ascii="Corbel" w:hAnsi="Corbel"/>
          <w:szCs w:val="18"/>
        </w:rPr>
        <w:t xml:space="preserve"> het marktbeeld dat er </w:t>
      </w:r>
      <w:r w:rsidR="005E1EC4">
        <w:rPr>
          <w:rFonts w:ascii="Corbel" w:hAnsi="Corbel"/>
          <w:szCs w:val="18"/>
        </w:rPr>
        <w:t>wel meerdere partijen op de markt zijn die de werkzaamheden kunnen en willen uitvoeren</w:t>
      </w:r>
      <w:r w:rsidR="00152338">
        <w:rPr>
          <w:rFonts w:ascii="Corbel" w:hAnsi="Corbel"/>
          <w:szCs w:val="18"/>
        </w:rPr>
        <w:t>, maar het is geen commodity waar</w:t>
      </w:r>
      <w:r w:rsidR="00C4179C">
        <w:rPr>
          <w:rFonts w:ascii="Corbel" w:hAnsi="Corbel"/>
          <w:szCs w:val="18"/>
        </w:rPr>
        <w:t xml:space="preserve">door </w:t>
      </w:r>
      <w:r w:rsidR="0056208A">
        <w:rPr>
          <w:rFonts w:ascii="Corbel" w:hAnsi="Corbel"/>
          <w:szCs w:val="18"/>
        </w:rPr>
        <w:t xml:space="preserve">de kans dat er meer dan </w:t>
      </w:r>
      <w:r w:rsidR="00CB6693">
        <w:rPr>
          <w:rFonts w:ascii="Corbel" w:hAnsi="Corbel"/>
          <w:szCs w:val="18"/>
        </w:rPr>
        <w:t>vijf</w:t>
      </w:r>
      <w:r w:rsidR="0056208A">
        <w:rPr>
          <w:rFonts w:ascii="Corbel" w:hAnsi="Corbel"/>
          <w:szCs w:val="18"/>
        </w:rPr>
        <w:t xml:space="preserve"> offertes binnen zullen komen </w:t>
      </w:r>
      <w:r w:rsidR="00057ED7">
        <w:rPr>
          <w:rFonts w:ascii="Corbel" w:hAnsi="Corbel"/>
          <w:szCs w:val="18"/>
        </w:rPr>
        <w:t>minimaal</w:t>
      </w:r>
      <w:r w:rsidR="0056208A">
        <w:rPr>
          <w:rFonts w:ascii="Corbel" w:hAnsi="Corbel"/>
          <w:szCs w:val="18"/>
        </w:rPr>
        <w:t xml:space="preserve"> is</w:t>
      </w:r>
      <w:r w:rsidR="003015C6">
        <w:rPr>
          <w:rFonts w:ascii="Corbel" w:hAnsi="Corbel"/>
          <w:szCs w:val="18"/>
        </w:rPr>
        <w:t>. Op deze manier is het redelijk te verwachten</w:t>
      </w:r>
      <w:r w:rsidR="009D1AC1">
        <w:rPr>
          <w:rFonts w:ascii="Corbel" w:hAnsi="Corbel"/>
          <w:szCs w:val="18"/>
        </w:rPr>
        <w:t xml:space="preserve"> dat er zowel voldoende aanbieders zijn</w:t>
      </w:r>
      <w:r w:rsidR="00CA5DA4">
        <w:rPr>
          <w:rFonts w:ascii="Corbel" w:hAnsi="Corbel"/>
          <w:szCs w:val="18"/>
        </w:rPr>
        <w:t>, maar ook dat aanbieders een redelijke kans hebben de opdracht te verwerven.</w:t>
      </w:r>
      <w:r w:rsidR="00470DA1" w:rsidRPr="004C070F">
        <w:rPr>
          <w:rFonts w:ascii="Corbel" w:hAnsi="Corbel"/>
          <w:szCs w:val="18"/>
          <w:highlight w:val="lightGray"/>
        </w:rPr>
        <w:t xml:space="preserve"> </w:t>
      </w:r>
    </w:p>
    <w:p w14:paraId="10490471" w14:textId="77777777" w:rsidR="00470DA1" w:rsidRPr="00167CD7" w:rsidRDefault="00470DA1" w:rsidP="00470DA1">
      <w:pPr>
        <w:pStyle w:val="Kop2"/>
        <w:spacing w:before="240" w:after="120"/>
        <w:rPr>
          <w:rFonts w:ascii="Corbel" w:hAnsi="Corbel"/>
          <w:sz w:val="18"/>
        </w:rPr>
      </w:pPr>
      <w:bookmarkStart w:id="8" w:name="_Toc166265143"/>
      <w:r w:rsidRPr="00811244">
        <w:rPr>
          <w:rFonts w:ascii="Corbel" w:hAnsi="Corbel"/>
          <w:sz w:val="18"/>
        </w:rPr>
        <w:t>Digitaal aanbesteden via TenderNed</w:t>
      </w:r>
      <w:bookmarkEnd w:id="8"/>
    </w:p>
    <w:p w14:paraId="5C3C134E" w14:textId="77777777" w:rsidR="00470DA1" w:rsidRDefault="00470DA1" w:rsidP="00470DA1">
      <w:pPr>
        <w:spacing w:line="276" w:lineRule="auto"/>
        <w:rPr>
          <w:rFonts w:ascii="Corbel" w:hAnsi="Corbel"/>
          <w:szCs w:val="18"/>
        </w:rPr>
      </w:pPr>
      <w:r w:rsidRPr="00811244">
        <w:rPr>
          <w:rFonts w:ascii="Corbel" w:hAnsi="Corbel"/>
          <w:szCs w:val="18"/>
        </w:rPr>
        <w:t>De gehele aanbesteding verloopt digitaal via TenderNed. Dit betekent onder meer dat:</w:t>
      </w:r>
    </w:p>
    <w:p w14:paraId="09891E93" w14:textId="77777777" w:rsidR="00470DA1" w:rsidRPr="00811244" w:rsidRDefault="00470DA1" w:rsidP="00F01A27">
      <w:pPr>
        <w:pStyle w:val="Lijstalinea"/>
        <w:numPr>
          <w:ilvl w:val="0"/>
          <w:numId w:val="25"/>
        </w:numPr>
        <w:spacing w:line="276" w:lineRule="auto"/>
        <w:rPr>
          <w:rFonts w:ascii="Corbel" w:hAnsi="Corbel"/>
          <w:sz w:val="18"/>
          <w:szCs w:val="18"/>
          <w:lang w:val="nl-NL"/>
        </w:rPr>
      </w:pPr>
      <w:r w:rsidRPr="00811244">
        <w:rPr>
          <w:rFonts w:ascii="Corbel" w:hAnsi="Corbel"/>
          <w:sz w:val="18"/>
          <w:szCs w:val="18"/>
          <w:lang w:val="nl-NL"/>
        </w:rPr>
        <w:t xml:space="preserve">Alle </w:t>
      </w:r>
      <w:r>
        <w:rPr>
          <w:rFonts w:ascii="Corbel" w:hAnsi="Corbel"/>
          <w:sz w:val="18"/>
          <w:szCs w:val="18"/>
          <w:lang w:val="nl-NL"/>
        </w:rPr>
        <w:t>A</w:t>
      </w:r>
      <w:r w:rsidRPr="00811244">
        <w:rPr>
          <w:rFonts w:ascii="Corbel" w:hAnsi="Corbel"/>
          <w:sz w:val="18"/>
          <w:szCs w:val="18"/>
          <w:lang w:val="nl-NL"/>
        </w:rPr>
        <w:t>anbestedings</w:t>
      </w:r>
      <w:r>
        <w:rPr>
          <w:rFonts w:ascii="Corbel" w:hAnsi="Corbel"/>
          <w:sz w:val="18"/>
          <w:szCs w:val="18"/>
          <w:lang w:val="nl-NL"/>
        </w:rPr>
        <w:t>stukken</w:t>
      </w:r>
      <w:r w:rsidRPr="00811244">
        <w:rPr>
          <w:rFonts w:ascii="Corbel" w:hAnsi="Corbel"/>
          <w:sz w:val="18"/>
          <w:szCs w:val="18"/>
          <w:lang w:val="nl-NL"/>
        </w:rPr>
        <w:t xml:space="preserve"> kosteloos en digitaal ter beschikki</w:t>
      </w:r>
      <w:r w:rsidR="0080034E">
        <w:rPr>
          <w:rFonts w:ascii="Corbel" w:hAnsi="Corbel"/>
          <w:sz w:val="18"/>
          <w:szCs w:val="18"/>
          <w:lang w:val="nl-NL"/>
        </w:rPr>
        <w:t>ng worden gesteld via TenderNed.</w:t>
      </w:r>
    </w:p>
    <w:p w14:paraId="6C66AB84" w14:textId="6C44034C" w:rsidR="00470DA1" w:rsidRPr="00811244" w:rsidRDefault="00470DA1" w:rsidP="00F01A27">
      <w:pPr>
        <w:pStyle w:val="Lijstalinea"/>
        <w:numPr>
          <w:ilvl w:val="0"/>
          <w:numId w:val="25"/>
        </w:numPr>
        <w:spacing w:line="276" w:lineRule="auto"/>
        <w:rPr>
          <w:rFonts w:ascii="Corbel" w:hAnsi="Corbel"/>
          <w:sz w:val="18"/>
          <w:szCs w:val="18"/>
          <w:lang w:val="nl-NL"/>
        </w:rPr>
      </w:pPr>
      <w:r w:rsidRPr="00811244">
        <w:rPr>
          <w:rFonts w:ascii="Corbel" w:hAnsi="Corbel"/>
          <w:sz w:val="18"/>
          <w:szCs w:val="18"/>
          <w:lang w:val="nl-NL"/>
        </w:rPr>
        <w:t xml:space="preserve">Het stellen van vragen plaatsvindt </w:t>
      </w:r>
      <w:r w:rsidRPr="00402B5E">
        <w:rPr>
          <w:rFonts w:ascii="Corbel" w:hAnsi="Corbel"/>
          <w:sz w:val="18"/>
          <w:szCs w:val="18"/>
          <w:lang w:val="nl-NL"/>
        </w:rPr>
        <w:t>via de</w:t>
      </w:r>
      <w:r w:rsidR="00DF75DA" w:rsidRPr="00402B5E">
        <w:rPr>
          <w:rFonts w:ascii="Corbel" w:hAnsi="Corbel"/>
          <w:sz w:val="18"/>
          <w:szCs w:val="18"/>
          <w:lang w:val="nl-NL"/>
        </w:rPr>
        <w:t xml:space="preserve"> vraag- en antwoordfunctie van TenderNed</w:t>
      </w:r>
      <w:r w:rsidR="00402B5E" w:rsidRPr="00402B5E">
        <w:rPr>
          <w:rFonts w:ascii="Corbel" w:hAnsi="Corbel"/>
          <w:sz w:val="18"/>
          <w:szCs w:val="18"/>
          <w:lang w:val="nl-NL"/>
        </w:rPr>
        <w:t xml:space="preserve"> </w:t>
      </w:r>
      <w:r w:rsidRPr="00402B5E">
        <w:rPr>
          <w:rFonts w:ascii="Corbel" w:hAnsi="Corbel"/>
          <w:sz w:val="18"/>
          <w:szCs w:val="18"/>
          <w:lang w:val="nl-NL"/>
        </w:rPr>
        <w:t>conform</w:t>
      </w:r>
      <w:r>
        <w:rPr>
          <w:rFonts w:ascii="Corbel" w:hAnsi="Corbel"/>
          <w:sz w:val="18"/>
          <w:szCs w:val="18"/>
          <w:lang w:val="nl-NL"/>
        </w:rPr>
        <w:t xml:space="preserve"> de in deze Aanbestedingsleidraad </w:t>
      </w:r>
      <w:r w:rsidR="0080034E">
        <w:rPr>
          <w:rFonts w:ascii="Corbel" w:hAnsi="Corbel"/>
          <w:sz w:val="18"/>
          <w:szCs w:val="18"/>
          <w:lang w:val="nl-NL"/>
        </w:rPr>
        <w:t>opgenomen planning en voorschriften.</w:t>
      </w:r>
    </w:p>
    <w:p w14:paraId="39CED70C" w14:textId="162845FA" w:rsidR="00470DA1" w:rsidRPr="00811244" w:rsidRDefault="00470DA1" w:rsidP="00F01A27">
      <w:pPr>
        <w:pStyle w:val="Lijstalinea"/>
        <w:numPr>
          <w:ilvl w:val="0"/>
          <w:numId w:val="25"/>
        </w:numPr>
        <w:spacing w:line="276" w:lineRule="auto"/>
        <w:rPr>
          <w:rFonts w:ascii="Corbel" w:hAnsi="Corbel"/>
          <w:sz w:val="18"/>
          <w:szCs w:val="18"/>
          <w:lang w:val="nl-NL"/>
        </w:rPr>
      </w:pPr>
      <w:r w:rsidRPr="00811244">
        <w:rPr>
          <w:rFonts w:ascii="Corbel" w:hAnsi="Corbel"/>
          <w:sz w:val="18"/>
          <w:szCs w:val="18"/>
          <w:lang w:val="nl-NL"/>
        </w:rPr>
        <w:t>Inschrijvingen digitaal</w:t>
      </w:r>
      <w:r w:rsidR="004612C5">
        <w:rPr>
          <w:rFonts w:ascii="Corbel" w:hAnsi="Corbel"/>
          <w:sz w:val="18"/>
          <w:szCs w:val="18"/>
          <w:lang w:val="nl-NL"/>
        </w:rPr>
        <w:t xml:space="preserve"> </w:t>
      </w:r>
      <w:r w:rsidRPr="00811244">
        <w:rPr>
          <w:rFonts w:ascii="Corbel" w:hAnsi="Corbel"/>
          <w:sz w:val="18"/>
          <w:szCs w:val="18"/>
          <w:lang w:val="nl-NL"/>
        </w:rPr>
        <w:t xml:space="preserve">ingediend </w:t>
      </w:r>
      <w:r w:rsidR="002808A5">
        <w:rPr>
          <w:rFonts w:ascii="Corbel" w:hAnsi="Corbel"/>
          <w:sz w:val="18"/>
          <w:szCs w:val="18"/>
          <w:lang w:val="nl-NL"/>
        </w:rPr>
        <w:t xml:space="preserve">moeten worden </w:t>
      </w:r>
      <w:r w:rsidRPr="00811244">
        <w:rPr>
          <w:rFonts w:ascii="Corbel" w:hAnsi="Corbel"/>
          <w:sz w:val="18"/>
          <w:szCs w:val="18"/>
          <w:lang w:val="nl-NL"/>
        </w:rPr>
        <w:t xml:space="preserve">conform de in </w:t>
      </w:r>
      <w:r w:rsidR="00010AF9">
        <w:rPr>
          <w:rFonts w:ascii="Corbel" w:hAnsi="Corbel"/>
          <w:sz w:val="18"/>
          <w:szCs w:val="18"/>
          <w:lang w:val="nl-NL"/>
        </w:rPr>
        <w:t>de Aanbested</w:t>
      </w:r>
      <w:r w:rsidR="004612C5">
        <w:rPr>
          <w:rFonts w:ascii="Corbel" w:hAnsi="Corbel"/>
          <w:sz w:val="18"/>
          <w:szCs w:val="18"/>
          <w:lang w:val="nl-NL"/>
        </w:rPr>
        <w:t>ings</w:t>
      </w:r>
      <w:r w:rsidR="00010AF9">
        <w:rPr>
          <w:rFonts w:ascii="Corbel" w:hAnsi="Corbel"/>
          <w:sz w:val="18"/>
          <w:szCs w:val="18"/>
          <w:lang w:val="nl-NL"/>
        </w:rPr>
        <w:t xml:space="preserve">leidraad </w:t>
      </w:r>
      <w:r w:rsidR="0080034E">
        <w:rPr>
          <w:rFonts w:ascii="Corbel" w:hAnsi="Corbel"/>
          <w:sz w:val="18"/>
          <w:szCs w:val="18"/>
          <w:lang w:val="nl-NL"/>
        </w:rPr>
        <w:t xml:space="preserve">opgenomen voorschriften. </w:t>
      </w:r>
    </w:p>
    <w:p w14:paraId="4F1CB702" w14:textId="77777777" w:rsidR="00470DA1" w:rsidRPr="00811244" w:rsidRDefault="00470DA1" w:rsidP="00F01A27">
      <w:pPr>
        <w:pStyle w:val="Lijstalinea"/>
        <w:numPr>
          <w:ilvl w:val="0"/>
          <w:numId w:val="25"/>
        </w:numPr>
        <w:spacing w:line="276" w:lineRule="auto"/>
        <w:rPr>
          <w:rFonts w:ascii="Corbel" w:hAnsi="Corbel"/>
          <w:sz w:val="18"/>
          <w:szCs w:val="18"/>
          <w:lang w:val="nl-NL"/>
        </w:rPr>
      </w:pPr>
      <w:r w:rsidRPr="00811244">
        <w:rPr>
          <w:rFonts w:ascii="Corbel" w:hAnsi="Corbel"/>
          <w:sz w:val="18"/>
          <w:szCs w:val="18"/>
          <w:lang w:val="nl-NL"/>
        </w:rPr>
        <w:t xml:space="preserve">Ook alle verdere correspondentie </w:t>
      </w:r>
      <w:r w:rsidR="0080034E">
        <w:rPr>
          <w:rFonts w:ascii="Corbel" w:hAnsi="Corbel"/>
          <w:sz w:val="18"/>
          <w:szCs w:val="18"/>
          <w:lang w:val="nl-NL"/>
        </w:rPr>
        <w:t xml:space="preserve">vindt </w:t>
      </w:r>
      <w:r w:rsidRPr="00811244">
        <w:rPr>
          <w:rFonts w:ascii="Corbel" w:hAnsi="Corbel"/>
          <w:sz w:val="18"/>
          <w:szCs w:val="18"/>
          <w:lang w:val="nl-NL"/>
        </w:rPr>
        <w:t>in beginsel plaats via de berichtenmodule van TenderNed.</w:t>
      </w:r>
    </w:p>
    <w:p w14:paraId="1BA5A4CA" w14:textId="77777777" w:rsidR="00470DA1" w:rsidRPr="00811244" w:rsidRDefault="00470DA1" w:rsidP="00470DA1">
      <w:pPr>
        <w:spacing w:line="276" w:lineRule="auto"/>
        <w:rPr>
          <w:rFonts w:ascii="Corbel" w:hAnsi="Corbel"/>
          <w:b/>
          <w:szCs w:val="18"/>
        </w:rPr>
      </w:pPr>
    </w:p>
    <w:p w14:paraId="7C30AEAE" w14:textId="77777777" w:rsidR="00D67D4D" w:rsidRDefault="00D67D4D">
      <w:pPr>
        <w:spacing w:line="240" w:lineRule="auto"/>
        <w:rPr>
          <w:rFonts w:ascii="Corbel" w:hAnsi="Corbel"/>
          <w:b/>
          <w:szCs w:val="18"/>
        </w:rPr>
      </w:pPr>
      <w:r>
        <w:rPr>
          <w:rFonts w:ascii="Corbel" w:hAnsi="Corbel"/>
          <w:b/>
          <w:szCs w:val="18"/>
        </w:rPr>
        <w:br w:type="page"/>
      </w:r>
    </w:p>
    <w:p w14:paraId="3CAFA3CA" w14:textId="6BFDA1AF" w:rsidR="00470DA1" w:rsidRPr="00343122" w:rsidRDefault="00470DA1" w:rsidP="00470DA1">
      <w:pPr>
        <w:spacing w:line="276" w:lineRule="auto"/>
        <w:rPr>
          <w:rFonts w:ascii="Corbel" w:hAnsi="Corbel"/>
          <w:b/>
          <w:szCs w:val="18"/>
        </w:rPr>
      </w:pPr>
      <w:r w:rsidRPr="00343122">
        <w:rPr>
          <w:rFonts w:ascii="Corbel" w:hAnsi="Corbel"/>
          <w:b/>
          <w:szCs w:val="18"/>
        </w:rPr>
        <w:lastRenderedPageBreak/>
        <w:t>Hierbij enkele tips met betrekking tot het gebruik van TenderNed:</w:t>
      </w:r>
    </w:p>
    <w:p w14:paraId="4AF72427" w14:textId="0E81C4A8" w:rsidR="00470DA1" w:rsidRDefault="00470DA1" w:rsidP="00812C85">
      <w:pPr>
        <w:pStyle w:val="Lijstalinea"/>
        <w:numPr>
          <w:ilvl w:val="0"/>
          <w:numId w:val="12"/>
        </w:numPr>
        <w:spacing w:line="276" w:lineRule="auto"/>
        <w:ind w:left="426" w:hanging="426"/>
        <w:rPr>
          <w:rFonts w:ascii="Corbel" w:hAnsi="Corbel"/>
          <w:sz w:val="18"/>
          <w:szCs w:val="18"/>
          <w:lang w:val="nl-NL"/>
        </w:rPr>
      </w:pPr>
      <w:r w:rsidRPr="00734674">
        <w:rPr>
          <w:rFonts w:ascii="Corbel" w:hAnsi="Corbel"/>
          <w:sz w:val="18"/>
          <w:szCs w:val="18"/>
          <w:lang w:val="nl-NL"/>
        </w:rPr>
        <w:t>Om gebruik te kunnen maken van de functio</w:t>
      </w:r>
      <w:r w:rsidR="00AC6F00">
        <w:rPr>
          <w:rFonts w:ascii="Corbel" w:hAnsi="Corbel"/>
          <w:sz w:val="18"/>
          <w:szCs w:val="18"/>
          <w:lang w:val="nl-NL"/>
        </w:rPr>
        <w:t>naliteit van TenderNed is het noodzakelijk dat de onderneming</w:t>
      </w:r>
      <w:r w:rsidR="004612C5">
        <w:rPr>
          <w:rFonts w:ascii="Corbel" w:hAnsi="Corbel"/>
          <w:sz w:val="18"/>
          <w:szCs w:val="18"/>
          <w:lang w:val="nl-NL"/>
        </w:rPr>
        <w:t xml:space="preserve"> </w:t>
      </w:r>
      <w:r w:rsidR="008621A3">
        <w:rPr>
          <w:rFonts w:ascii="Corbel" w:hAnsi="Corbel"/>
          <w:sz w:val="18"/>
          <w:szCs w:val="18"/>
          <w:lang w:val="nl-NL"/>
        </w:rPr>
        <w:t>juist geregistreerd is</w:t>
      </w:r>
      <w:r w:rsidRPr="00734674">
        <w:rPr>
          <w:rFonts w:ascii="Corbel" w:hAnsi="Corbel"/>
          <w:sz w:val="18"/>
          <w:szCs w:val="18"/>
          <w:lang w:val="nl-NL"/>
        </w:rPr>
        <w:t xml:space="preserve"> en binnen de organisatie-account voldoende personen een passend au</w:t>
      </w:r>
      <w:r>
        <w:rPr>
          <w:rFonts w:ascii="Corbel" w:hAnsi="Corbel"/>
          <w:sz w:val="18"/>
          <w:szCs w:val="18"/>
          <w:lang w:val="nl-NL"/>
        </w:rPr>
        <w:t xml:space="preserve">torisatieniveau wordt toegekend, ook met het oog op vakantieperiodes, ziekte et </w:t>
      </w:r>
      <w:r w:rsidRPr="009D5350">
        <w:rPr>
          <w:rFonts w:ascii="Corbel" w:hAnsi="Corbel"/>
          <w:sz w:val="18"/>
          <w:szCs w:val="18"/>
          <w:lang w:val="nl-NL"/>
        </w:rPr>
        <w:t>cetera.</w:t>
      </w:r>
      <w:r w:rsidR="00253789" w:rsidRPr="009D5350">
        <w:rPr>
          <w:rFonts w:ascii="Corbel" w:hAnsi="Corbel"/>
          <w:sz w:val="18"/>
          <w:szCs w:val="18"/>
          <w:lang w:val="nl-NL"/>
        </w:rPr>
        <w:t xml:space="preserve"> Indien sprake is van een samenwerkingsverband is het raadzaam dat alle deelnemers hierin afzonderlijk geregistreerd zijn</w:t>
      </w:r>
      <w:r w:rsidR="00253789">
        <w:rPr>
          <w:rFonts w:ascii="Corbel" w:hAnsi="Corbel"/>
          <w:sz w:val="18"/>
          <w:szCs w:val="18"/>
          <w:lang w:val="nl-NL"/>
        </w:rPr>
        <w:t>.</w:t>
      </w:r>
    </w:p>
    <w:p w14:paraId="0632B9F3" w14:textId="77777777" w:rsidR="00AC6F00" w:rsidRDefault="0080034E" w:rsidP="00812C85">
      <w:pPr>
        <w:pStyle w:val="Lijstalinea"/>
        <w:numPr>
          <w:ilvl w:val="0"/>
          <w:numId w:val="12"/>
        </w:numPr>
        <w:spacing w:line="276" w:lineRule="auto"/>
        <w:ind w:left="426" w:hanging="426"/>
        <w:rPr>
          <w:rFonts w:ascii="Corbel" w:hAnsi="Corbel"/>
          <w:sz w:val="18"/>
          <w:szCs w:val="18"/>
          <w:lang w:val="nl-NL"/>
        </w:rPr>
      </w:pPr>
      <w:r w:rsidRPr="0080034E">
        <w:rPr>
          <w:rFonts w:ascii="Corbel" w:hAnsi="Corbel"/>
          <w:sz w:val="18"/>
          <w:szCs w:val="18"/>
          <w:lang w:val="nl-NL"/>
        </w:rPr>
        <w:t>Gebruikers va</w:t>
      </w:r>
      <w:r w:rsidR="00AC6F00" w:rsidRPr="0080034E">
        <w:rPr>
          <w:rFonts w:ascii="Corbel" w:hAnsi="Corbel"/>
          <w:sz w:val="18"/>
          <w:szCs w:val="18"/>
          <w:lang w:val="nl-NL"/>
        </w:rPr>
        <w:t xml:space="preserve">n Nederlandse ondernemingen </w:t>
      </w:r>
      <w:r w:rsidRPr="0080034E">
        <w:rPr>
          <w:rFonts w:ascii="Corbel" w:hAnsi="Corbel"/>
          <w:sz w:val="18"/>
          <w:szCs w:val="18"/>
          <w:lang w:val="nl-NL"/>
        </w:rPr>
        <w:t xml:space="preserve">kunnen alleen inloggen op TenderNed </w:t>
      </w:r>
      <w:r w:rsidR="00AC6F00" w:rsidRPr="0080034E">
        <w:rPr>
          <w:rFonts w:ascii="Corbel" w:hAnsi="Corbel"/>
          <w:sz w:val="18"/>
          <w:szCs w:val="18"/>
          <w:lang w:val="nl-NL"/>
        </w:rPr>
        <w:t xml:space="preserve">via </w:t>
      </w:r>
      <w:r w:rsidR="00AC6F00" w:rsidRPr="0080034E">
        <w:rPr>
          <w:rFonts w:ascii="Corbel" w:hAnsi="Corbel"/>
          <w:sz w:val="18"/>
          <w:szCs w:val="18"/>
          <w:u w:val="single"/>
          <w:lang w:val="nl-NL"/>
        </w:rPr>
        <w:t>eHe</w:t>
      </w:r>
      <w:r w:rsidRPr="0080034E">
        <w:rPr>
          <w:rFonts w:ascii="Corbel" w:hAnsi="Corbel"/>
          <w:sz w:val="18"/>
          <w:szCs w:val="18"/>
          <w:u w:val="single"/>
          <w:lang w:val="nl-NL"/>
        </w:rPr>
        <w:t>rkenning</w:t>
      </w:r>
      <w:r w:rsidRPr="0080034E">
        <w:rPr>
          <w:rFonts w:ascii="Corbel" w:hAnsi="Corbel"/>
          <w:sz w:val="18"/>
          <w:szCs w:val="18"/>
          <w:lang w:val="nl-NL"/>
        </w:rPr>
        <w:t>. Zonder eHerkenning kunnen Ondernemers</w:t>
      </w:r>
      <w:r w:rsidR="00AC6F00" w:rsidRPr="0080034E">
        <w:rPr>
          <w:rFonts w:ascii="Corbel" w:hAnsi="Corbel"/>
          <w:sz w:val="18"/>
          <w:szCs w:val="18"/>
          <w:lang w:val="nl-NL"/>
        </w:rPr>
        <w:t xml:space="preserve"> </w:t>
      </w:r>
      <w:r w:rsidRPr="0080034E">
        <w:rPr>
          <w:rFonts w:ascii="Corbel" w:hAnsi="Corbel"/>
          <w:sz w:val="18"/>
          <w:szCs w:val="18"/>
          <w:lang w:val="nl-NL"/>
        </w:rPr>
        <w:t xml:space="preserve">niet </w:t>
      </w:r>
      <w:r w:rsidR="00AC6F00" w:rsidRPr="0080034E">
        <w:rPr>
          <w:rFonts w:ascii="Corbel" w:hAnsi="Corbel"/>
          <w:sz w:val="18"/>
          <w:szCs w:val="18"/>
          <w:lang w:val="nl-NL"/>
        </w:rPr>
        <w:t xml:space="preserve">deelnemen aan </w:t>
      </w:r>
      <w:r w:rsidRPr="0080034E">
        <w:rPr>
          <w:rFonts w:ascii="Corbel" w:hAnsi="Corbel"/>
          <w:sz w:val="18"/>
          <w:szCs w:val="18"/>
          <w:lang w:val="nl-NL"/>
        </w:rPr>
        <w:t xml:space="preserve">deze </w:t>
      </w:r>
      <w:r w:rsidR="00AC6F00" w:rsidRPr="0080034E">
        <w:rPr>
          <w:rFonts w:ascii="Corbel" w:hAnsi="Corbel"/>
          <w:sz w:val="18"/>
          <w:szCs w:val="18"/>
          <w:lang w:val="nl-NL"/>
        </w:rPr>
        <w:t>a</w:t>
      </w:r>
      <w:r w:rsidRPr="0080034E">
        <w:rPr>
          <w:rFonts w:ascii="Corbel" w:hAnsi="Corbel"/>
          <w:sz w:val="18"/>
          <w:szCs w:val="18"/>
          <w:lang w:val="nl-NL"/>
        </w:rPr>
        <w:t>anbesteding</w:t>
      </w:r>
      <w:r w:rsidR="00AC6F00" w:rsidRPr="0080034E">
        <w:rPr>
          <w:rFonts w:ascii="Corbel" w:hAnsi="Corbel"/>
          <w:sz w:val="18"/>
          <w:szCs w:val="18"/>
          <w:lang w:val="nl-NL"/>
        </w:rPr>
        <w:t>. Schaf daarom tijdig een persoonsgebonden eHerkenningsmiddel met minima</w:t>
      </w:r>
      <w:r w:rsidRPr="0080034E">
        <w:rPr>
          <w:rFonts w:ascii="Corbel" w:hAnsi="Corbel"/>
          <w:sz w:val="18"/>
          <w:szCs w:val="18"/>
          <w:lang w:val="nl-NL"/>
        </w:rPr>
        <w:t xml:space="preserve">al </w:t>
      </w:r>
      <w:r w:rsidRPr="0080034E">
        <w:rPr>
          <w:rFonts w:ascii="Corbel" w:hAnsi="Corbel"/>
          <w:sz w:val="18"/>
          <w:szCs w:val="18"/>
          <w:u w:val="single"/>
          <w:lang w:val="nl-NL"/>
        </w:rPr>
        <w:t>betrouwbaarheidsniveau 2</w:t>
      </w:r>
      <w:r w:rsidRPr="0080034E">
        <w:rPr>
          <w:rFonts w:ascii="Corbel" w:hAnsi="Corbel"/>
          <w:sz w:val="18"/>
          <w:szCs w:val="18"/>
          <w:lang w:val="nl-NL"/>
        </w:rPr>
        <w:t xml:space="preserve"> aan en </w:t>
      </w:r>
      <w:r>
        <w:rPr>
          <w:rFonts w:ascii="Corbel" w:hAnsi="Corbel"/>
          <w:sz w:val="18"/>
          <w:szCs w:val="18"/>
          <w:lang w:val="nl-NL"/>
        </w:rPr>
        <w:t>k</w:t>
      </w:r>
      <w:r w:rsidRPr="0080034E">
        <w:rPr>
          <w:rFonts w:ascii="Corbel" w:hAnsi="Corbel"/>
          <w:sz w:val="18"/>
          <w:szCs w:val="18"/>
          <w:lang w:val="nl-NL"/>
        </w:rPr>
        <w:t xml:space="preserve">oppel dit aan </w:t>
      </w:r>
      <w:r w:rsidR="00460C69">
        <w:rPr>
          <w:rFonts w:ascii="Corbel" w:hAnsi="Corbel"/>
          <w:sz w:val="18"/>
          <w:szCs w:val="18"/>
          <w:lang w:val="nl-NL"/>
        </w:rPr>
        <w:t xml:space="preserve">het </w:t>
      </w:r>
      <w:r w:rsidRPr="0080034E">
        <w:rPr>
          <w:rFonts w:ascii="Corbel" w:hAnsi="Corbel"/>
          <w:sz w:val="18"/>
          <w:szCs w:val="18"/>
          <w:lang w:val="nl-NL"/>
        </w:rPr>
        <w:t>TenderNed-account.</w:t>
      </w:r>
    </w:p>
    <w:p w14:paraId="63144138" w14:textId="77777777" w:rsidR="00470DA1" w:rsidRPr="00F968B5" w:rsidRDefault="00470DA1" w:rsidP="00812C85">
      <w:pPr>
        <w:pStyle w:val="Lijstalinea"/>
        <w:numPr>
          <w:ilvl w:val="0"/>
          <w:numId w:val="12"/>
        </w:numPr>
        <w:spacing w:line="276" w:lineRule="auto"/>
        <w:ind w:left="426" w:hanging="426"/>
        <w:rPr>
          <w:rFonts w:ascii="Corbel" w:hAnsi="Corbel"/>
          <w:szCs w:val="18"/>
          <w:lang w:val="nl-NL"/>
        </w:rPr>
      </w:pPr>
      <w:r w:rsidRPr="00734674">
        <w:rPr>
          <w:rFonts w:ascii="Corbel" w:hAnsi="Corbel"/>
          <w:sz w:val="18"/>
          <w:szCs w:val="18"/>
          <w:lang w:val="nl-NL"/>
        </w:rPr>
        <w:t>Alleen als een Ondernemer in TenderNed op de groene knop “Houd mij op de hoogte van deze aanbesteding” heeft gedrukt, ontvangt deze bepaalde automatische berichten d</w:t>
      </w:r>
      <w:r w:rsidR="00460C69">
        <w:rPr>
          <w:rFonts w:ascii="Corbel" w:hAnsi="Corbel"/>
          <w:sz w:val="18"/>
          <w:szCs w:val="18"/>
          <w:lang w:val="nl-NL"/>
        </w:rPr>
        <w:t xml:space="preserve">ie </w:t>
      </w:r>
      <w:r w:rsidRPr="00734674">
        <w:rPr>
          <w:rFonts w:ascii="Corbel" w:hAnsi="Corbel"/>
          <w:sz w:val="18"/>
          <w:szCs w:val="18"/>
          <w:lang w:val="nl-NL"/>
        </w:rPr>
        <w:t xml:space="preserve">bijvoorbeeld attenderen op het feit dat </w:t>
      </w:r>
      <w:r w:rsidR="00010AF9">
        <w:rPr>
          <w:rFonts w:ascii="Corbel" w:hAnsi="Corbel"/>
          <w:sz w:val="18"/>
          <w:szCs w:val="18"/>
          <w:lang w:val="nl-NL"/>
        </w:rPr>
        <w:t>A</w:t>
      </w:r>
      <w:r w:rsidRPr="00734674">
        <w:rPr>
          <w:rFonts w:ascii="Corbel" w:hAnsi="Corbel"/>
          <w:sz w:val="18"/>
          <w:szCs w:val="18"/>
          <w:lang w:val="nl-NL"/>
        </w:rPr>
        <w:t xml:space="preserve">anbestedingsstukken zijn toegevoegd door de Aanbestedende dienst. Het sec downloaden van de </w:t>
      </w:r>
      <w:r>
        <w:rPr>
          <w:rFonts w:ascii="Corbel" w:hAnsi="Corbel"/>
          <w:sz w:val="18"/>
          <w:szCs w:val="18"/>
          <w:lang w:val="nl-NL"/>
        </w:rPr>
        <w:t>A</w:t>
      </w:r>
      <w:r w:rsidRPr="00734674">
        <w:rPr>
          <w:rFonts w:ascii="Corbel" w:hAnsi="Corbel"/>
          <w:sz w:val="18"/>
          <w:szCs w:val="18"/>
          <w:lang w:val="nl-NL"/>
        </w:rPr>
        <w:t xml:space="preserve">anbestedingsstukken is hiervoor dus niet voldoende. </w:t>
      </w:r>
    </w:p>
    <w:p w14:paraId="1B16E60D" w14:textId="77777777" w:rsidR="00470DA1" w:rsidRPr="00811244" w:rsidRDefault="00470DA1" w:rsidP="00812C85">
      <w:pPr>
        <w:pStyle w:val="Lijstalinea"/>
        <w:numPr>
          <w:ilvl w:val="0"/>
          <w:numId w:val="12"/>
        </w:numPr>
        <w:spacing w:line="276" w:lineRule="auto"/>
        <w:ind w:left="426" w:hanging="426"/>
        <w:rPr>
          <w:rFonts w:ascii="Corbel" w:hAnsi="Corbel"/>
          <w:sz w:val="18"/>
          <w:szCs w:val="18"/>
          <w:lang w:val="nl-NL"/>
        </w:rPr>
      </w:pPr>
      <w:r w:rsidRPr="00811244">
        <w:rPr>
          <w:rFonts w:ascii="Corbel" w:hAnsi="Corbel"/>
          <w:sz w:val="18"/>
          <w:szCs w:val="18"/>
          <w:lang w:val="nl-NL"/>
        </w:rPr>
        <w:t xml:space="preserve">Mede vanwege de beperkte bereikbaarheid van de helpdesk (tijdens kantooruren) wordt </w:t>
      </w:r>
      <w:r>
        <w:rPr>
          <w:rFonts w:ascii="Corbel" w:hAnsi="Corbel"/>
          <w:sz w:val="18"/>
          <w:szCs w:val="18"/>
          <w:lang w:val="nl-NL"/>
        </w:rPr>
        <w:t xml:space="preserve">Ondernemers </w:t>
      </w:r>
      <w:r w:rsidRPr="00811244">
        <w:rPr>
          <w:rFonts w:ascii="Corbel" w:hAnsi="Corbel"/>
          <w:sz w:val="18"/>
          <w:szCs w:val="18"/>
          <w:lang w:val="nl-NL"/>
        </w:rPr>
        <w:t>aangeraden tijdig te beginnen met de benodigde acties in TenderNed, in het bijzonder het stellen van vragen en</w:t>
      </w:r>
      <w:r>
        <w:rPr>
          <w:rFonts w:ascii="Corbel" w:hAnsi="Corbel"/>
          <w:sz w:val="18"/>
          <w:szCs w:val="18"/>
          <w:lang w:val="nl-NL"/>
        </w:rPr>
        <w:t xml:space="preserve"> het</w:t>
      </w:r>
      <w:r w:rsidRPr="00811244">
        <w:rPr>
          <w:rFonts w:ascii="Corbel" w:hAnsi="Corbel"/>
          <w:sz w:val="18"/>
          <w:szCs w:val="18"/>
          <w:lang w:val="nl-NL"/>
        </w:rPr>
        <w:t xml:space="preserve"> indienen van de Inschrijving.</w:t>
      </w:r>
    </w:p>
    <w:p w14:paraId="588438FE" w14:textId="4DF0A7A1" w:rsidR="00470DA1" w:rsidRPr="002B2E00" w:rsidRDefault="00470DA1" w:rsidP="00465713">
      <w:pPr>
        <w:pStyle w:val="Lijstalinea"/>
        <w:numPr>
          <w:ilvl w:val="0"/>
          <w:numId w:val="12"/>
        </w:numPr>
        <w:spacing w:line="276" w:lineRule="auto"/>
        <w:ind w:left="426" w:hanging="426"/>
        <w:rPr>
          <w:rFonts w:ascii="Corbel" w:hAnsi="Corbel"/>
          <w:b/>
          <w:i/>
          <w:sz w:val="18"/>
          <w:szCs w:val="18"/>
          <w:lang w:val="nl-NL"/>
        </w:rPr>
      </w:pPr>
      <w:r w:rsidRPr="0080034E">
        <w:rPr>
          <w:rFonts w:ascii="Corbel" w:hAnsi="Corbel"/>
          <w:sz w:val="18"/>
          <w:szCs w:val="18"/>
          <w:lang w:val="nl-NL"/>
        </w:rPr>
        <w:t xml:space="preserve">Ten tijde van het indienen van een Inschrijving dienen Ondernemers rekening te houden </w:t>
      </w:r>
      <w:r w:rsidRPr="002B2E00">
        <w:rPr>
          <w:rFonts w:ascii="Corbel" w:hAnsi="Corbel"/>
          <w:sz w:val="18"/>
          <w:szCs w:val="18"/>
          <w:lang w:val="nl-NL"/>
        </w:rPr>
        <w:t>met het vol</w:t>
      </w:r>
      <w:r w:rsidR="00460C69" w:rsidRPr="002B2E00">
        <w:rPr>
          <w:rFonts w:ascii="Corbel" w:hAnsi="Corbel"/>
          <w:sz w:val="18"/>
          <w:szCs w:val="18"/>
          <w:lang w:val="nl-NL"/>
        </w:rPr>
        <w:t xml:space="preserve">gende: </w:t>
      </w:r>
      <w:r w:rsidR="00465713" w:rsidRPr="002B2E00">
        <w:rPr>
          <w:rFonts w:ascii="Corbel" w:hAnsi="Corbel"/>
          <w:sz w:val="18"/>
          <w:szCs w:val="18"/>
          <w:lang w:val="nl-NL"/>
        </w:rPr>
        <w:t xml:space="preserve"> </w:t>
      </w:r>
      <w:r w:rsidR="00460C69" w:rsidRPr="002B2E00">
        <w:rPr>
          <w:rFonts w:ascii="Corbel" w:hAnsi="Corbel"/>
          <w:sz w:val="18"/>
          <w:szCs w:val="18"/>
          <w:lang w:val="nl-NL"/>
        </w:rPr>
        <w:t xml:space="preserve">indien wordt gevraagd </w:t>
      </w:r>
      <w:r w:rsidR="00A34A9E" w:rsidRPr="002B2E00">
        <w:rPr>
          <w:rFonts w:ascii="Corbel" w:hAnsi="Corbel"/>
          <w:sz w:val="18"/>
          <w:szCs w:val="18"/>
          <w:lang w:val="nl-NL"/>
        </w:rPr>
        <w:t>documenten te uploaden dien</w:t>
      </w:r>
      <w:r w:rsidR="00465713" w:rsidRPr="002B2E00">
        <w:rPr>
          <w:rFonts w:ascii="Corbel" w:hAnsi="Corbel"/>
          <w:sz w:val="18"/>
          <w:szCs w:val="18"/>
          <w:lang w:val="nl-NL"/>
        </w:rPr>
        <w:t>en</w:t>
      </w:r>
      <w:r w:rsidR="00A34A9E" w:rsidRPr="002B2E00">
        <w:rPr>
          <w:rFonts w:ascii="Corbel" w:hAnsi="Corbel"/>
          <w:sz w:val="18"/>
          <w:szCs w:val="18"/>
          <w:lang w:val="nl-NL"/>
        </w:rPr>
        <w:t xml:space="preserve"> deze geüpload te worden </w:t>
      </w:r>
      <w:r w:rsidRPr="002B2E00">
        <w:rPr>
          <w:rFonts w:ascii="Corbel" w:hAnsi="Corbel"/>
          <w:sz w:val="18"/>
          <w:szCs w:val="18"/>
          <w:lang w:val="nl-NL"/>
        </w:rPr>
        <w:t xml:space="preserve">achter de tab </w:t>
      </w:r>
      <w:r w:rsidRPr="002B2E00">
        <w:rPr>
          <w:rFonts w:ascii="Corbel" w:hAnsi="Corbel"/>
          <w:i/>
          <w:sz w:val="18"/>
          <w:szCs w:val="18"/>
          <w:lang w:val="nl-NL"/>
        </w:rPr>
        <w:t>‘overige documenten’</w:t>
      </w:r>
      <w:r w:rsidRPr="002B2E00">
        <w:rPr>
          <w:rFonts w:ascii="Corbel" w:hAnsi="Corbel"/>
          <w:sz w:val="18"/>
          <w:szCs w:val="18"/>
          <w:lang w:val="nl-NL"/>
        </w:rPr>
        <w:t xml:space="preserve">. </w:t>
      </w:r>
      <w:r w:rsidR="00010AF9" w:rsidRPr="002B2E00">
        <w:rPr>
          <w:rFonts w:ascii="Corbel" w:hAnsi="Corbel"/>
          <w:sz w:val="18"/>
          <w:szCs w:val="18"/>
          <w:lang w:val="nl-NL"/>
        </w:rPr>
        <w:t xml:space="preserve">Ondernemers vinden dit tabblad binnen het </w:t>
      </w:r>
      <w:r w:rsidRPr="002B2E00">
        <w:rPr>
          <w:rFonts w:ascii="Corbel" w:hAnsi="Corbel"/>
          <w:sz w:val="18"/>
          <w:szCs w:val="18"/>
          <w:lang w:val="nl-NL"/>
        </w:rPr>
        <w:t xml:space="preserve">dashboard op TenderNed </w:t>
      </w:r>
      <w:r w:rsidRPr="002B2E00">
        <w:rPr>
          <w:rFonts w:ascii="Corbel" w:hAnsi="Corbel"/>
          <w:i/>
          <w:sz w:val="18"/>
          <w:szCs w:val="18"/>
          <w:lang w:val="nl-NL"/>
        </w:rPr>
        <w:t>achter het tabblad 'gunningscriteria'.</w:t>
      </w:r>
    </w:p>
    <w:p w14:paraId="638B51EC" w14:textId="77777777" w:rsidR="00470DA1" w:rsidRPr="009E77E6" w:rsidRDefault="00470DA1" w:rsidP="00812C85">
      <w:pPr>
        <w:pStyle w:val="Lijstalinea"/>
        <w:numPr>
          <w:ilvl w:val="0"/>
          <w:numId w:val="12"/>
        </w:numPr>
        <w:spacing w:line="276" w:lineRule="auto"/>
        <w:ind w:left="426" w:hanging="426"/>
        <w:rPr>
          <w:rFonts w:ascii="Corbel" w:hAnsi="Corbel"/>
          <w:b/>
          <w:i/>
          <w:sz w:val="18"/>
          <w:szCs w:val="18"/>
          <w:lang w:val="nl-NL"/>
        </w:rPr>
      </w:pPr>
      <w:r w:rsidRPr="00811244">
        <w:rPr>
          <w:rFonts w:ascii="Corbel" w:hAnsi="Corbel"/>
          <w:sz w:val="18"/>
          <w:szCs w:val="18"/>
          <w:lang w:val="nl-NL"/>
        </w:rPr>
        <w:t xml:space="preserve">Het beantwoorden van vragen en uploaden van documenten in TenderNed staat niet gelijk aan het indienen van een Inschrijving. </w:t>
      </w:r>
      <w:r w:rsidR="00010AF9">
        <w:rPr>
          <w:rFonts w:ascii="Corbel" w:hAnsi="Corbel"/>
          <w:sz w:val="18"/>
          <w:szCs w:val="18"/>
          <w:lang w:val="nl-NL"/>
        </w:rPr>
        <w:t>Dit</w:t>
      </w:r>
      <w:r w:rsidRPr="00811244">
        <w:rPr>
          <w:rFonts w:ascii="Corbel" w:hAnsi="Corbel"/>
          <w:sz w:val="18"/>
          <w:szCs w:val="18"/>
          <w:lang w:val="nl-NL"/>
        </w:rPr>
        <w:t xml:space="preserve"> </w:t>
      </w:r>
      <w:r w:rsidRPr="00167CD7">
        <w:rPr>
          <w:rFonts w:ascii="Corbel" w:hAnsi="Corbel"/>
          <w:sz w:val="18"/>
          <w:szCs w:val="18"/>
          <w:lang w:val="nl-NL"/>
        </w:rPr>
        <w:t xml:space="preserve">vereist een separate </w:t>
      </w:r>
      <w:r w:rsidR="004E17DF">
        <w:rPr>
          <w:rFonts w:ascii="Corbel" w:hAnsi="Corbel"/>
          <w:sz w:val="18"/>
          <w:szCs w:val="18"/>
          <w:lang w:val="nl-NL"/>
        </w:rPr>
        <w:t>handeling</w:t>
      </w:r>
      <w:r w:rsidRPr="00167CD7">
        <w:rPr>
          <w:rFonts w:ascii="Corbel" w:hAnsi="Corbel"/>
          <w:sz w:val="18"/>
          <w:szCs w:val="18"/>
          <w:lang w:val="nl-NL"/>
        </w:rPr>
        <w:t xml:space="preserve"> </w:t>
      </w:r>
      <w:r>
        <w:rPr>
          <w:rFonts w:ascii="Corbel" w:hAnsi="Corbel"/>
          <w:sz w:val="18"/>
          <w:szCs w:val="18"/>
          <w:lang w:val="nl-NL"/>
        </w:rPr>
        <w:t>die bevestigd wordt met een SMS-code.</w:t>
      </w:r>
    </w:p>
    <w:p w14:paraId="72D2A8EB" w14:textId="77777777" w:rsidR="00470DA1" w:rsidRPr="00167CD7" w:rsidRDefault="00470DA1" w:rsidP="00470DA1">
      <w:pPr>
        <w:pStyle w:val="Lijstalinea"/>
        <w:spacing w:line="276" w:lineRule="auto"/>
        <w:ind w:left="680"/>
        <w:rPr>
          <w:rFonts w:ascii="Corbel" w:hAnsi="Corbel"/>
          <w:b/>
          <w:i/>
          <w:sz w:val="18"/>
          <w:szCs w:val="18"/>
          <w:lang w:val="nl-NL"/>
        </w:rPr>
      </w:pPr>
    </w:p>
    <w:p w14:paraId="16A72593" w14:textId="77777777" w:rsidR="00470DA1" w:rsidRPr="00811244" w:rsidRDefault="00470DA1" w:rsidP="00470DA1">
      <w:pPr>
        <w:spacing w:line="276" w:lineRule="auto"/>
        <w:rPr>
          <w:rFonts w:ascii="Corbel" w:hAnsi="Corbel"/>
          <w:szCs w:val="18"/>
        </w:rPr>
      </w:pPr>
      <w:r w:rsidRPr="00811244">
        <w:rPr>
          <w:rFonts w:ascii="Corbel" w:hAnsi="Corbel"/>
          <w:szCs w:val="18"/>
        </w:rPr>
        <w:t xml:space="preserve">Via </w:t>
      </w:r>
      <w:hyperlink r:id="rId19" w:history="1">
        <w:r w:rsidRPr="00811244">
          <w:rPr>
            <w:rStyle w:val="Hyperlink"/>
            <w:rFonts w:ascii="Corbel" w:hAnsi="Corbel"/>
            <w:szCs w:val="18"/>
          </w:rPr>
          <w:t>www.</w:t>
        </w:r>
        <w:r w:rsidR="00C95A79">
          <w:rPr>
            <w:rStyle w:val="Hyperlink"/>
            <w:rFonts w:ascii="Corbel" w:hAnsi="Corbel"/>
            <w:szCs w:val="18"/>
          </w:rPr>
          <w:t>TenderNed</w:t>
        </w:r>
        <w:r w:rsidRPr="00811244">
          <w:rPr>
            <w:rStyle w:val="Hyperlink"/>
            <w:rFonts w:ascii="Corbel" w:hAnsi="Corbel"/>
            <w:szCs w:val="18"/>
          </w:rPr>
          <w:t>.nl/voor-ondernemingen/ondersteuning</w:t>
        </w:r>
      </w:hyperlink>
      <w:r w:rsidRPr="00811244">
        <w:rPr>
          <w:rFonts w:ascii="Corbel" w:hAnsi="Corbel"/>
          <w:szCs w:val="18"/>
        </w:rPr>
        <w:t xml:space="preserve"> zijn tal van kennisbronnen te raadplegen. Indien </w:t>
      </w:r>
      <w:r>
        <w:rPr>
          <w:rFonts w:ascii="Corbel" w:hAnsi="Corbel"/>
          <w:szCs w:val="18"/>
        </w:rPr>
        <w:t>Ondernemers</w:t>
      </w:r>
      <w:r w:rsidRPr="00811244">
        <w:rPr>
          <w:rFonts w:ascii="Corbel" w:hAnsi="Corbel"/>
          <w:szCs w:val="18"/>
        </w:rPr>
        <w:t xml:space="preserve"> technische problemen ervaren of vragen hebben over de werking van TenderNed, dan dient contact opgenomen te worden met de</w:t>
      </w:r>
      <w:r w:rsidR="0080034E">
        <w:rPr>
          <w:rFonts w:ascii="Corbel" w:hAnsi="Corbel"/>
          <w:szCs w:val="18"/>
        </w:rPr>
        <w:t xml:space="preserve"> servicedesk van TenderNed zelf en niet met de Aanbestedende dienst.</w:t>
      </w:r>
      <w:r w:rsidRPr="00811244">
        <w:rPr>
          <w:rFonts w:ascii="Corbel" w:hAnsi="Corbel"/>
          <w:szCs w:val="18"/>
        </w:rPr>
        <w:t xml:space="preserve"> De servicedesk is bereikbaar op werkdagen van 08.30 tot 17.00 uur via 0800-TenderNed (0800-8363376) of </w:t>
      </w:r>
      <w:hyperlink r:id="rId20" w:history="1">
        <w:r w:rsidRPr="00811244">
          <w:rPr>
            <w:rStyle w:val="Hyperlink"/>
            <w:rFonts w:ascii="Corbel" w:hAnsi="Corbel"/>
            <w:szCs w:val="18"/>
          </w:rPr>
          <w:t>servicedesk@TenderNed.nl</w:t>
        </w:r>
      </w:hyperlink>
      <w:r w:rsidRPr="00811244">
        <w:rPr>
          <w:rFonts w:ascii="Corbel" w:hAnsi="Corbel"/>
          <w:szCs w:val="18"/>
        </w:rPr>
        <w:t>.</w:t>
      </w:r>
    </w:p>
    <w:p w14:paraId="255948F4" w14:textId="77777777" w:rsidR="00470DA1" w:rsidRPr="00343122" w:rsidRDefault="00470DA1" w:rsidP="00470DA1">
      <w:pPr>
        <w:pStyle w:val="Kop2"/>
        <w:spacing w:before="240" w:after="120"/>
        <w:rPr>
          <w:rFonts w:ascii="Corbel" w:hAnsi="Corbel"/>
          <w:sz w:val="18"/>
        </w:rPr>
      </w:pPr>
      <w:bookmarkStart w:id="9" w:name="_Toc166265144"/>
      <w:r>
        <w:rPr>
          <w:rFonts w:ascii="Corbel" w:hAnsi="Corbel"/>
          <w:sz w:val="18"/>
        </w:rPr>
        <w:t>Contact tijdens de aanbestedingsprocedure</w:t>
      </w:r>
      <w:bookmarkEnd w:id="9"/>
    </w:p>
    <w:p w14:paraId="2CC1EA2B" w14:textId="13F0160D" w:rsidR="00134602" w:rsidRDefault="00470DA1" w:rsidP="00AF0CC5">
      <w:pPr>
        <w:spacing w:line="276" w:lineRule="auto"/>
        <w:jc w:val="both"/>
        <w:rPr>
          <w:rFonts w:ascii="Corbel" w:hAnsi="Corbel"/>
          <w:b/>
          <w:bCs/>
          <w:szCs w:val="18"/>
        </w:rPr>
      </w:pPr>
      <w:r w:rsidRPr="00A13CD7">
        <w:rPr>
          <w:rFonts w:ascii="Corbel" w:hAnsi="Corbel"/>
          <w:szCs w:val="18"/>
        </w:rPr>
        <w:t xml:space="preserve">Tot op het moment van de definitieve gunning is </w:t>
      </w:r>
      <w:r w:rsidR="002B2E00">
        <w:rPr>
          <w:rFonts w:ascii="Corbel" w:hAnsi="Corbel"/>
          <w:szCs w:val="18"/>
        </w:rPr>
        <w:t>Henk Nap, inkoper trambedrijf</w:t>
      </w:r>
      <w:r>
        <w:rPr>
          <w:rFonts w:ascii="Corbel" w:hAnsi="Corbel"/>
          <w:szCs w:val="18"/>
        </w:rPr>
        <w:t xml:space="preserve"> voor Ondernemers h</w:t>
      </w:r>
      <w:r w:rsidRPr="00A13CD7">
        <w:rPr>
          <w:rFonts w:ascii="Corbel" w:hAnsi="Corbel"/>
          <w:szCs w:val="18"/>
        </w:rPr>
        <w:t>et enige aanspreekpunt</w:t>
      </w:r>
      <w:r>
        <w:rPr>
          <w:rFonts w:ascii="Corbel" w:hAnsi="Corbel"/>
          <w:szCs w:val="18"/>
        </w:rPr>
        <w:t xml:space="preserve"> </w:t>
      </w:r>
      <w:r w:rsidR="00010AF9">
        <w:rPr>
          <w:rFonts w:ascii="Corbel" w:hAnsi="Corbel"/>
          <w:szCs w:val="18"/>
        </w:rPr>
        <w:t>inzake</w:t>
      </w:r>
      <w:r>
        <w:rPr>
          <w:rFonts w:ascii="Corbel" w:hAnsi="Corbel"/>
          <w:szCs w:val="18"/>
        </w:rPr>
        <w:t xml:space="preserve"> deze aanbestedingsprocedure</w:t>
      </w:r>
      <w:r w:rsidRPr="00A13CD7">
        <w:rPr>
          <w:rFonts w:ascii="Corbel" w:hAnsi="Corbel"/>
          <w:szCs w:val="18"/>
        </w:rPr>
        <w:t xml:space="preserve">. </w:t>
      </w:r>
      <w:r>
        <w:rPr>
          <w:rFonts w:ascii="Corbel" w:hAnsi="Corbel"/>
          <w:szCs w:val="18"/>
        </w:rPr>
        <w:t>Alle correspondentie vindt in beginsel</w:t>
      </w:r>
      <w:r w:rsidR="0080034E">
        <w:rPr>
          <w:rFonts w:ascii="Corbel" w:hAnsi="Corbel"/>
          <w:szCs w:val="18"/>
        </w:rPr>
        <w:t xml:space="preserve"> </w:t>
      </w:r>
      <w:r>
        <w:rPr>
          <w:rFonts w:ascii="Corbel" w:hAnsi="Corbel"/>
          <w:szCs w:val="18"/>
        </w:rPr>
        <w:t xml:space="preserve">plaats via TenderNed. </w:t>
      </w:r>
      <w:r w:rsidR="006E6F05" w:rsidRPr="00AC3F54">
        <w:rPr>
          <w:rFonts w:ascii="Corbel" w:hAnsi="Corbel"/>
          <w:szCs w:val="18"/>
        </w:rPr>
        <w:t>U mag Opdrachtgever alleen via TenderNed inhoudelijk voor deze aanbesteding benaderen. Elke poging om op een andere manier informatie te krijgen en/of elke poging om de al dan niet bij deze aanbesteding betrokken medewerkers, statenleden of gedeputeerden van de provincie Utrecht positief of negatief te beïnvloeden, op welke wijze dan ook, zal tot uw onmiddellijke uitsluiting leiden.</w:t>
      </w:r>
    </w:p>
    <w:p w14:paraId="30A06D8E" w14:textId="764E167F" w:rsidR="00134602" w:rsidRPr="00134602" w:rsidRDefault="00134602" w:rsidP="00134602">
      <w:pPr>
        <w:pStyle w:val="Kop2"/>
        <w:spacing w:before="240" w:after="120"/>
        <w:rPr>
          <w:rFonts w:ascii="Corbel" w:hAnsi="Corbel"/>
          <w:sz w:val="18"/>
          <w:szCs w:val="16"/>
        </w:rPr>
      </w:pPr>
      <w:bookmarkStart w:id="10" w:name="_Toc166265145"/>
      <w:r w:rsidRPr="00134602">
        <w:rPr>
          <w:rFonts w:ascii="Corbel" w:hAnsi="Corbel"/>
          <w:sz w:val="18"/>
          <w:szCs w:val="16"/>
        </w:rPr>
        <w:t>Nota van Inlichtingen</w:t>
      </w:r>
      <w:bookmarkEnd w:id="10"/>
      <w:r w:rsidRPr="00134602">
        <w:rPr>
          <w:rFonts w:ascii="Corbel" w:hAnsi="Corbel"/>
          <w:sz w:val="18"/>
          <w:szCs w:val="16"/>
        </w:rPr>
        <w:t xml:space="preserve"> </w:t>
      </w:r>
    </w:p>
    <w:p w14:paraId="6171570E" w14:textId="5C903E84" w:rsidR="006E6F05" w:rsidRPr="00AC3F54" w:rsidRDefault="006E6F05" w:rsidP="006E6F05">
      <w:pPr>
        <w:spacing w:line="276" w:lineRule="auto"/>
        <w:rPr>
          <w:rFonts w:ascii="Corbel" w:hAnsi="Corbel"/>
          <w:szCs w:val="18"/>
        </w:rPr>
      </w:pPr>
      <w:r w:rsidRPr="00AC3F54">
        <w:rPr>
          <w:rFonts w:ascii="Corbel" w:hAnsi="Corbel"/>
          <w:szCs w:val="18"/>
        </w:rPr>
        <w:t xml:space="preserve">Naar aanleiding van de </w:t>
      </w:r>
      <w:r>
        <w:rPr>
          <w:rFonts w:ascii="Corbel" w:hAnsi="Corbel"/>
          <w:szCs w:val="18"/>
        </w:rPr>
        <w:t xml:space="preserve">beschikbare aanbestedingsdocumentatie </w:t>
      </w:r>
      <w:r w:rsidRPr="00AC3F54">
        <w:rPr>
          <w:rFonts w:ascii="Corbel" w:hAnsi="Corbel"/>
          <w:szCs w:val="18"/>
        </w:rPr>
        <w:t>z</w:t>
      </w:r>
      <w:r w:rsidR="00080DE5">
        <w:rPr>
          <w:rFonts w:ascii="Corbel" w:hAnsi="Corbel"/>
          <w:szCs w:val="18"/>
        </w:rPr>
        <w:t>a</w:t>
      </w:r>
      <w:r w:rsidRPr="00AC3F54">
        <w:rPr>
          <w:rFonts w:ascii="Corbel" w:hAnsi="Corbel"/>
          <w:szCs w:val="18"/>
        </w:rPr>
        <w:t xml:space="preserve">l </w:t>
      </w:r>
      <w:r w:rsidR="00080DE5">
        <w:rPr>
          <w:rFonts w:ascii="Corbel" w:hAnsi="Corbel"/>
          <w:szCs w:val="18"/>
        </w:rPr>
        <w:t>ee</w:t>
      </w:r>
      <w:r w:rsidRPr="00AC3F54">
        <w:rPr>
          <w:rFonts w:ascii="Corbel" w:hAnsi="Corbel"/>
          <w:szCs w:val="18"/>
        </w:rPr>
        <w:t>n Nota van Inlichtingen door Opdrachtgever worden opgesteld die, geanonimiseerd, z</w:t>
      </w:r>
      <w:r w:rsidR="00916F29">
        <w:rPr>
          <w:rFonts w:ascii="Corbel" w:hAnsi="Corbel"/>
          <w:szCs w:val="18"/>
        </w:rPr>
        <w:t>a</w:t>
      </w:r>
      <w:r w:rsidRPr="00AC3F54">
        <w:rPr>
          <w:rFonts w:ascii="Corbel" w:hAnsi="Corbel"/>
          <w:szCs w:val="18"/>
        </w:rPr>
        <w:t>l worden gepubliceerd. Alleen die informatie die in de Nota</w:t>
      </w:r>
      <w:r w:rsidR="00916F29">
        <w:rPr>
          <w:rFonts w:ascii="Corbel" w:hAnsi="Corbel"/>
          <w:szCs w:val="18"/>
        </w:rPr>
        <w:t xml:space="preserve"> </w:t>
      </w:r>
      <w:r w:rsidRPr="00AC3F54">
        <w:rPr>
          <w:rFonts w:ascii="Corbel" w:hAnsi="Corbel"/>
          <w:szCs w:val="18"/>
        </w:rPr>
        <w:t xml:space="preserve">van Inlichtingen wordt opgenomen kan een rol spelen in de Aanbestedingsprocedure en/of contractfase. Als er sprake is van informatie waarvan u meent dat deze is gegeven, maar die niet in een Nota van Inlichtingen is opgenomen en u bij de aanbesteding gebruik wenst te maken dient u dit, via een Nota van Inlichtingen, voor te leggen aan Opdrachtgever voor verificatie en publicatie in </w:t>
      </w:r>
      <w:r>
        <w:rPr>
          <w:rFonts w:ascii="Corbel" w:hAnsi="Corbel"/>
          <w:szCs w:val="18"/>
        </w:rPr>
        <w:t>een aanvullen</w:t>
      </w:r>
      <w:r w:rsidRPr="00AC3F54">
        <w:rPr>
          <w:rFonts w:ascii="Corbel" w:hAnsi="Corbel"/>
          <w:szCs w:val="18"/>
        </w:rPr>
        <w:t xml:space="preserve">de Nota van Inlichtingen. </w:t>
      </w:r>
    </w:p>
    <w:p w14:paraId="5425AD18" w14:textId="77777777" w:rsidR="006E6F05" w:rsidRPr="00AC3F54" w:rsidRDefault="006E6F05" w:rsidP="006E6F05">
      <w:pPr>
        <w:spacing w:line="276" w:lineRule="auto"/>
        <w:rPr>
          <w:rFonts w:ascii="Corbel" w:hAnsi="Corbel"/>
          <w:szCs w:val="18"/>
        </w:rPr>
      </w:pPr>
    </w:p>
    <w:p w14:paraId="44237D94" w14:textId="77777777" w:rsidR="006E6F05" w:rsidRPr="00AC3F54" w:rsidRDefault="006E6F05" w:rsidP="006E6F05">
      <w:pPr>
        <w:spacing w:after="120" w:line="276" w:lineRule="auto"/>
        <w:rPr>
          <w:rFonts w:ascii="Corbel" w:hAnsi="Corbel"/>
          <w:szCs w:val="18"/>
        </w:rPr>
      </w:pPr>
      <w:r w:rsidRPr="00AC3F54">
        <w:rPr>
          <w:rFonts w:ascii="Corbel" w:hAnsi="Corbel"/>
          <w:szCs w:val="18"/>
        </w:rPr>
        <w:t>De Nota van Inlichtingen wordt voor meerdere doelen gebruikt.</w:t>
      </w:r>
    </w:p>
    <w:p w14:paraId="209581B1" w14:textId="77777777" w:rsidR="006E6F05" w:rsidRPr="0015783C" w:rsidRDefault="006E6F05" w:rsidP="00F01A27">
      <w:pPr>
        <w:pStyle w:val="Lijstalinea"/>
        <w:numPr>
          <w:ilvl w:val="0"/>
          <w:numId w:val="33"/>
        </w:numPr>
        <w:spacing w:line="276" w:lineRule="auto"/>
        <w:rPr>
          <w:rFonts w:ascii="Corbel" w:hAnsi="Corbel"/>
          <w:sz w:val="18"/>
          <w:szCs w:val="18"/>
        </w:rPr>
      </w:pPr>
      <w:r w:rsidRPr="0015783C">
        <w:rPr>
          <w:rFonts w:ascii="Corbel" w:hAnsi="Corbel"/>
          <w:sz w:val="18"/>
          <w:szCs w:val="18"/>
        </w:rPr>
        <w:t>Informatie noodzakelijk geacht door Opdrachtgever</w:t>
      </w:r>
    </w:p>
    <w:p w14:paraId="229D1E7F" w14:textId="77777777" w:rsidR="006E6F05" w:rsidRPr="00232C04" w:rsidRDefault="006E6F05" w:rsidP="00F01A27">
      <w:pPr>
        <w:pStyle w:val="Lijstalinea"/>
        <w:numPr>
          <w:ilvl w:val="0"/>
          <w:numId w:val="33"/>
        </w:numPr>
        <w:spacing w:line="276" w:lineRule="auto"/>
        <w:rPr>
          <w:rFonts w:ascii="Corbel" w:hAnsi="Corbel"/>
          <w:sz w:val="18"/>
          <w:szCs w:val="18"/>
          <w:lang w:val="nl-NL"/>
        </w:rPr>
      </w:pPr>
      <w:r w:rsidRPr="00232C04">
        <w:rPr>
          <w:rFonts w:ascii="Corbel" w:hAnsi="Corbel"/>
          <w:sz w:val="18"/>
          <w:szCs w:val="18"/>
          <w:lang w:val="nl-NL"/>
        </w:rPr>
        <w:t>Verduidelijkingen en/of aanvullingen vanuit Opdrachtgever zelf. Indien er sprake is van aanpassingen in het Programma van Eisen en/of de concept [Raam]Overeenkomst worden deze in principe als herziene documentatie als bijlagen bij de Nota van Inlichtingen gepubliceerd.</w:t>
      </w:r>
    </w:p>
    <w:p w14:paraId="3CC9F4DC" w14:textId="77777777" w:rsidR="006E6F05" w:rsidRDefault="006E6F05" w:rsidP="00F01A27">
      <w:pPr>
        <w:pStyle w:val="Lijstalinea"/>
        <w:numPr>
          <w:ilvl w:val="0"/>
          <w:numId w:val="33"/>
        </w:numPr>
        <w:spacing w:line="276" w:lineRule="auto"/>
        <w:rPr>
          <w:rFonts w:ascii="Corbel" w:hAnsi="Corbel"/>
          <w:sz w:val="18"/>
          <w:szCs w:val="14"/>
          <w:lang w:val="nl-NL"/>
        </w:rPr>
      </w:pPr>
      <w:r w:rsidRPr="00FE1DBC">
        <w:rPr>
          <w:rFonts w:ascii="Corbel" w:hAnsi="Corbel"/>
          <w:sz w:val="18"/>
          <w:szCs w:val="14"/>
          <w:lang w:val="nl-NL"/>
        </w:rPr>
        <w:t>Het stellen van vragen, maken van bezwaren met betrekking tot de Aanbestedingsstukken.</w:t>
      </w:r>
    </w:p>
    <w:p w14:paraId="2AC36A60" w14:textId="6E374548" w:rsidR="006E6F05" w:rsidRPr="00433ECD" w:rsidRDefault="006E6F05" w:rsidP="00F01A27">
      <w:pPr>
        <w:pStyle w:val="Lijstalinea"/>
        <w:numPr>
          <w:ilvl w:val="0"/>
          <w:numId w:val="33"/>
        </w:numPr>
        <w:spacing w:after="120" w:line="276" w:lineRule="auto"/>
        <w:rPr>
          <w:rFonts w:ascii="Corbel" w:hAnsi="Corbel"/>
          <w:sz w:val="18"/>
          <w:szCs w:val="14"/>
          <w:lang w:val="nl-NL"/>
        </w:rPr>
      </w:pPr>
      <w:r w:rsidRPr="00433ECD">
        <w:rPr>
          <w:rFonts w:ascii="Corbel" w:hAnsi="Corbel"/>
          <w:sz w:val="18"/>
          <w:szCs w:val="14"/>
          <w:lang w:val="nl-NL"/>
        </w:rPr>
        <w:t>Het doen van tekstvoorstellen met betrekking tot de overeenkomst door Inschrijver. U kunt Opdrachtgever, ten aanzien van bijvoorbeeld de concept Overeenkomst, zelf alternatieve tekstvoorstellen doen. U moet dit doen vóór de onder paragraaf 1.</w:t>
      </w:r>
      <w:r w:rsidR="00AF0CC5">
        <w:rPr>
          <w:rFonts w:ascii="Corbel" w:hAnsi="Corbel"/>
          <w:sz w:val="18"/>
          <w:szCs w:val="14"/>
          <w:lang w:val="nl-NL"/>
        </w:rPr>
        <w:t>6</w:t>
      </w:r>
      <w:r>
        <w:rPr>
          <w:rFonts w:ascii="Corbel" w:hAnsi="Corbel"/>
          <w:sz w:val="18"/>
          <w:szCs w:val="14"/>
          <w:lang w:val="nl-NL"/>
        </w:rPr>
        <w:t xml:space="preserve"> bedoelde tijdstippen.</w:t>
      </w:r>
    </w:p>
    <w:p w14:paraId="25D4AAA3" w14:textId="7A90853A" w:rsidR="006E6F05" w:rsidRPr="00AC3F54" w:rsidRDefault="006E6F05" w:rsidP="006E6F05">
      <w:pPr>
        <w:spacing w:after="120" w:line="276" w:lineRule="auto"/>
        <w:rPr>
          <w:rFonts w:ascii="Corbel" w:hAnsi="Corbel"/>
          <w:szCs w:val="18"/>
        </w:rPr>
      </w:pPr>
      <w:r w:rsidRPr="00AC3F54">
        <w:rPr>
          <w:rFonts w:ascii="Corbel" w:hAnsi="Corbel"/>
          <w:szCs w:val="18"/>
        </w:rPr>
        <w:lastRenderedPageBreak/>
        <w:t>De Aanbestedingsstukken zijn met zorg samengesteld. Het is mogelijk dat u toch vragen en/of bezwaren heeft vanwege bijvoorbeeld de gevolgde procedure, onduidelijkheden, vermeende tegenstrijdigheden, onvolkomenheden of eventuele inbreuken op de wettelijke voorschriften. In dat geval dient u Opdrachtgever zo snel mogelijk hiervan zelf op de hoogte te stellen of om opheldering te vragen en/of bezwaar te maken.</w:t>
      </w:r>
    </w:p>
    <w:p w14:paraId="067D8ADD" w14:textId="77777777" w:rsidR="006E6F05" w:rsidRPr="00AC3F54" w:rsidRDefault="006E6F05" w:rsidP="006E6F05">
      <w:pPr>
        <w:spacing w:after="120" w:line="276" w:lineRule="auto"/>
        <w:rPr>
          <w:rFonts w:ascii="Corbel" w:hAnsi="Corbel"/>
          <w:szCs w:val="18"/>
        </w:rPr>
      </w:pPr>
      <w:r w:rsidRPr="00AC3F54">
        <w:rPr>
          <w:rFonts w:ascii="Corbel" w:hAnsi="Corbel"/>
          <w:szCs w:val="18"/>
        </w:rPr>
        <w:t>De vragen, opmerkingen, bezwaren, opmerkingen en tekstvoorstellen kunnen uitsluitend via TenderNed worden ingediend. Bij iedere vraag/opmerking/bezwaar dient u nadrukkelijk aan te geven welke paragraaf van welk document of welke bijlage het betreft.</w:t>
      </w:r>
    </w:p>
    <w:p w14:paraId="05BE2C37" w14:textId="77777777" w:rsidR="006E6F05" w:rsidRPr="00AC3F54" w:rsidRDefault="006E6F05" w:rsidP="006E6F05">
      <w:pPr>
        <w:spacing w:after="120" w:line="276" w:lineRule="auto"/>
        <w:rPr>
          <w:rFonts w:ascii="Corbel" w:hAnsi="Corbel"/>
          <w:szCs w:val="18"/>
        </w:rPr>
      </w:pPr>
      <w:r w:rsidRPr="00AC3F54">
        <w:rPr>
          <w:rFonts w:ascii="Corbel" w:hAnsi="Corbel"/>
          <w:szCs w:val="18"/>
        </w:rPr>
        <w:t xml:space="preserve">Let op: Opdrachtgever neemt al uw opmerkingen en/of suggesties ten aanzien van het Programma van Eisen, concept Overeenkomst of de Algemene Inkoopvoorwaarden P12 2022 in overweging maar behoudt zich het recht voor deze terzijde te leggen of slechts gedeeltelijk te verwerken. Daarna hebben de genoemde documenten een uitsluitend karakter: het niet onvoorwaardelijk instemmen met de inhoud van deze documenten betekent uitsluiting van verdere deelname aan deze aanbesteding. </w:t>
      </w:r>
    </w:p>
    <w:p w14:paraId="42D49B1D" w14:textId="77777777" w:rsidR="00470DA1" w:rsidRPr="00A13CD7" w:rsidRDefault="00470DA1" w:rsidP="00470DA1">
      <w:pPr>
        <w:pStyle w:val="Kop2"/>
        <w:spacing w:before="240" w:after="120"/>
        <w:rPr>
          <w:rFonts w:ascii="Corbel" w:hAnsi="Corbel"/>
          <w:sz w:val="18"/>
        </w:rPr>
      </w:pPr>
      <w:bookmarkStart w:id="11" w:name="_Toc166265146"/>
      <w:r w:rsidRPr="00811244">
        <w:rPr>
          <w:rFonts w:ascii="Corbel" w:hAnsi="Corbel"/>
          <w:sz w:val="18"/>
        </w:rPr>
        <w:t>Planning (indicatief)</w:t>
      </w:r>
      <w:bookmarkEnd w:id="11"/>
    </w:p>
    <w:p w14:paraId="714F6DBE" w14:textId="77777777" w:rsidR="00470DA1" w:rsidRDefault="00470DA1" w:rsidP="00470DA1">
      <w:pPr>
        <w:spacing w:line="276" w:lineRule="auto"/>
        <w:rPr>
          <w:rFonts w:ascii="Corbel" w:hAnsi="Corbel"/>
          <w:szCs w:val="18"/>
        </w:rPr>
      </w:pPr>
      <w:r>
        <w:rPr>
          <w:rFonts w:ascii="Corbel" w:hAnsi="Corbel"/>
          <w:szCs w:val="18"/>
        </w:rPr>
        <w:t xml:space="preserve">Binnen een aanbestedingsprocedure dienen </w:t>
      </w:r>
      <w:r w:rsidR="0080034E">
        <w:rPr>
          <w:rFonts w:ascii="Corbel" w:hAnsi="Corbel"/>
          <w:szCs w:val="18"/>
        </w:rPr>
        <w:t xml:space="preserve">Ondernemers </w:t>
      </w:r>
      <w:r>
        <w:rPr>
          <w:rFonts w:ascii="Corbel" w:hAnsi="Corbel"/>
          <w:szCs w:val="18"/>
        </w:rPr>
        <w:t xml:space="preserve">op verschillende momenten tijdig acties te </w:t>
      </w:r>
      <w:r w:rsidR="0080034E" w:rsidRPr="00275D91">
        <w:rPr>
          <w:rFonts w:ascii="Corbel" w:hAnsi="Corbel"/>
          <w:szCs w:val="18"/>
        </w:rPr>
        <w:t>neme</w:t>
      </w:r>
      <w:r w:rsidR="00FB6A2F" w:rsidRPr="00275D91">
        <w:rPr>
          <w:rFonts w:ascii="Corbel" w:hAnsi="Corbel"/>
          <w:szCs w:val="18"/>
        </w:rPr>
        <w:t>n</w:t>
      </w:r>
      <w:r w:rsidRPr="00275D91">
        <w:rPr>
          <w:rFonts w:ascii="Corbel" w:hAnsi="Corbel"/>
          <w:szCs w:val="18"/>
        </w:rPr>
        <w:t xml:space="preserve">. De Aanbestedende dienst streeft ernaar de volgende planning te realiseren. Zonder expliciet tegenbericht, in de vorm van een Nota van inlichtingen, dienen Ondernemers </w:t>
      </w:r>
      <w:r w:rsidR="008B00EF">
        <w:rPr>
          <w:rFonts w:ascii="Corbel" w:hAnsi="Corbel"/>
          <w:szCs w:val="18"/>
        </w:rPr>
        <w:t xml:space="preserve">ervan </w:t>
      </w:r>
      <w:r w:rsidRPr="00275D91">
        <w:rPr>
          <w:rFonts w:ascii="Corbel" w:hAnsi="Corbel"/>
          <w:szCs w:val="18"/>
        </w:rPr>
        <w:t>hiervan uit te gaan.</w:t>
      </w:r>
    </w:p>
    <w:p w14:paraId="0ACC2DE1" w14:textId="77777777" w:rsidR="00D67D4D" w:rsidRDefault="00D67D4D" w:rsidP="00470DA1">
      <w:pPr>
        <w:spacing w:line="276" w:lineRule="auto"/>
        <w:rPr>
          <w:rFonts w:ascii="Corbel" w:hAnsi="Corbel"/>
          <w:szCs w:val="18"/>
        </w:rPr>
      </w:pPr>
    </w:p>
    <w:tbl>
      <w:tblPr>
        <w:tblStyle w:val="Professioneletabel"/>
        <w:tblW w:w="4938" w:type="pct"/>
        <w:tblInd w:w="109" w:type="dxa"/>
        <w:tblLook w:val="04A0" w:firstRow="1" w:lastRow="0" w:firstColumn="1" w:lastColumn="0" w:noHBand="0" w:noVBand="1"/>
      </w:tblPr>
      <w:tblGrid>
        <w:gridCol w:w="5396"/>
        <w:gridCol w:w="2218"/>
        <w:gridCol w:w="1329"/>
      </w:tblGrid>
      <w:tr w:rsidR="00470DA1" w:rsidRPr="00275D91" w14:paraId="32AE2366" w14:textId="77777777" w:rsidTr="00010AF9">
        <w:trPr>
          <w:cnfStyle w:val="100000000000" w:firstRow="1" w:lastRow="0" w:firstColumn="0" w:lastColumn="0" w:oddVBand="0" w:evenVBand="0" w:oddHBand="0" w:evenHBand="0" w:firstRowFirstColumn="0" w:firstRowLastColumn="0" w:lastRowFirstColumn="0" w:lastRowLastColumn="0"/>
          <w:trHeight w:val="397"/>
          <w:tblHeader/>
        </w:trPr>
        <w:tc>
          <w:tcPr>
            <w:tcW w:w="3017" w:type="pct"/>
            <w:vAlign w:val="center"/>
          </w:tcPr>
          <w:p w14:paraId="0F31F36F" w14:textId="77777777" w:rsidR="00470DA1" w:rsidRPr="00275D91" w:rsidRDefault="00470DA1" w:rsidP="00470DA1">
            <w:pPr>
              <w:spacing w:line="276" w:lineRule="auto"/>
              <w:rPr>
                <w:rFonts w:ascii="Corbel" w:hAnsi="Corbel"/>
                <w:b w:val="0"/>
                <w:bCs w:val="0"/>
                <w:color w:val="FFFFFF"/>
                <w:spacing w:val="0"/>
                <w:sz w:val="16"/>
                <w:szCs w:val="16"/>
              </w:rPr>
            </w:pPr>
            <w:r w:rsidRPr="00275D91">
              <w:rPr>
                <w:rFonts w:ascii="Corbel" w:hAnsi="Corbel"/>
                <w:color w:val="FFFFFF"/>
                <w:spacing w:val="0"/>
                <w:sz w:val="16"/>
                <w:szCs w:val="16"/>
              </w:rPr>
              <w:t>Activiteit</w:t>
            </w:r>
          </w:p>
        </w:tc>
        <w:tc>
          <w:tcPr>
            <w:tcW w:w="1240" w:type="pct"/>
            <w:vAlign w:val="center"/>
            <w:hideMark/>
          </w:tcPr>
          <w:p w14:paraId="0A54A1E6" w14:textId="77777777" w:rsidR="00470DA1" w:rsidRPr="00275D91" w:rsidRDefault="00470DA1" w:rsidP="00470DA1">
            <w:pPr>
              <w:spacing w:line="276" w:lineRule="auto"/>
              <w:rPr>
                <w:rFonts w:ascii="Corbel" w:hAnsi="Corbel"/>
                <w:b w:val="0"/>
                <w:bCs w:val="0"/>
                <w:color w:val="FFFFFF"/>
                <w:spacing w:val="0"/>
                <w:sz w:val="16"/>
                <w:szCs w:val="16"/>
              </w:rPr>
            </w:pPr>
            <w:r w:rsidRPr="00275D91">
              <w:rPr>
                <w:rFonts w:ascii="Corbel" w:hAnsi="Corbel"/>
                <w:color w:val="FFFFFF"/>
                <w:spacing w:val="0"/>
                <w:sz w:val="16"/>
                <w:szCs w:val="16"/>
              </w:rPr>
              <w:t>Datum</w:t>
            </w:r>
          </w:p>
        </w:tc>
        <w:tc>
          <w:tcPr>
            <w:tcW w:w="743" w:type="pct"/>
            <w:vAlign w:val="center"/>
            <w:hideMark/>
          </w:tcPr>
          <w:p w14:paraId="6BD3AD59" w14:textId="77777777" w:rsidR="00470DA1" w:rsidRPr="00275D91" w:rsidRDefault="00470DA1" w:rsidP="00470DA1">
            <w:pPr>
              <w:spacing w:line="276" w:lineRule="auto"/>
              <w:rPr>
                <w:rFonts w:ascii="Corbel" w:hAnsi="Corbel"/>
                <w:b w:val="0"/>
                <w:bCs w:val="0"/>
                <w:color w:val="FFFFFF"/>
                <w:spacing w:val="0"/>
                <w:sz w:val="16"/>
                <w:szCs w:val="16"/>
              </w:rPr>
            </w:pPr>
            <w:r w:rsidRPr="00275D91">
              <w:rPr>
                <w:rFonts w:ascii="Corbel" w:hAnsi="Corbel"/>
                <w:color w:val="FFFFFF"/>
                <w:spacing w:val="0"/>
                <w:sz w:val="16"/>
                <w:szCs w:val="16"/>
              </w:rPr>
              <w:t>Tijd (CET)</w:t>
            </w:r>
          </w:p>
        </w:tc>
      </w:tr>
      <w:tr w:rsidR="00C95A79" w:rsidRPr="00275D91" w14:paraId="5A9DDA51" w14:textId="77777777" w:rsidTr="00C95A79">
        <w:trPr>
          <w:trHeight w:val="397"/>
        </w:trPr>
        <w:tc>
          <w:tcPr>
            <w:tcW w:w="3017" w:type="pct"/>
            <w:tcBorders>
              <w:bottom w:val="single" w:sz="6" w:space="0" w:color="000000"/>
            </w:tcBorders>
            <w:vAlign w:val="center"/>
          </w:tcPr>
          <w:p w14:paraId="5D90C177" w14:textId="77777777" w:rsidR="00C95A79" w:rsidRPr="000C7131" w:rsidRDefault="00C95A79" w:rsidP="00470DA1">
            <w:pPr>
              <w:spacing w:line="276" w:lineRule="auto"/>
              <w:rPr>
                <w:rFonts w:ascii="Corbel" w:hAnsi="Corbel"/>
                <w:color w:val="000000"/>
                <w:spacing w:val="0"/>
                <w:sz w:val="16"/>
                <w:szCs w:val="16"/>
              </w:rPr>
            </w:pPr>
            <w:r w:rsidRPr="000C7131">
              <w:rPr>
                <w:rFonts w:ascii="Corbel" w:hAnsi="Corbel"/>
                <w:color w:val="000000"/>
                <w:spacing w:val="0"/>
                <w:sz w:val="16"/>
                <w:szCs w:val="16"/>
              </w:rPr>
              <w:t>Publiceren aankondiging op TenderNed</w:t>
            </w:r>
          </w:p>
        </w:tc>
        <w:tc>
          <w:tcPr>
            <w:tcW w:w="1983" w:type="pct"/>
            <w:gridSpan w:val="2"/>
            <w:tcBorders>
              <w:bottom w:val="single" w:sz="6" w:space="0" w:color="000000"/>
            </w:tcBorders>
            <w:vAlign w:val="center"/>
          </w:tcPr>
          <w:p w14:paraId="155AE207" w14:textId="0C6F1F71" w:rsidR="00C95A79" w:rsidRPr="000C7131" w:rsidRDefault="009954D8" w:rsidP="00470DA1">
            <w:pPr>
              <w:spacing w:line="276" w:lineRule="auto"/>
              <w:rPr>
                <w:rFonts w:ascii="Corbel" w:hAnsi="Corbel"/>
                <w:color w:val="000000"/>
                <w:spacing w:val="0"/>
                <w:sz w:val="16"/>
                <w:szCs w:val="16"/>
              </w:rPr>
            </w:pPr>
            <w:r w:rsidRPr="000C7131">
              <w:rPr>
                <w:rFonts w:ascii="Corbel" w:hAnsi="Corbel"/>
                <w:color w:val="000000"/>
                <w:spacing w:val="0"/>
                <w:sz w:val="16"/>
                <w:szCs w:val="16"/>
              </w:rPr>
              <w:t>1</w:t>
            </w:r>
            <w:r w:rsidR="00BF43C0" w:rsidRPr="000C7131">
              <w:rPr>
                <w:rFonts w:ascii="Corbel" w:hAnsi="Corbel"/>
                <w:color w:val="000000"/>
                <w:spacing w:val="0"/>
                <w:sz w:val="16"/>
                <w:szCs w:val="16"/>
              </w:rPr>
              <w:t xml:space="preserve"> </w:t>
            </w:r>
            <w:r w:rsidR="00222608">
              <w:rPr>
                <w:rFonts w:ascii="Corbel" w:hAnsi="Corbel"/>
                <w:color w:val="000000"/>
                <w:spacing w:val="0"/>
                <w:sz w:val="16"/>
                <w:szCs w:val="16"/>
              </w:rPr>
              <w:t>juli</w:t>
            </w:r>
            <w:r w:rsidR="00BF43C0" w:rsidRPr="000C7131">
              <w:rPr>
                <w:rFonts w:ascii="Corbel" w:hAnsi="Corbel"/>
                <w:color w:val="000000"/>
                <w:spacing w:val="0"/>
                <w:sz w:val="16"/>
                <w:szCs w:val="16"/>
              </w:rPr>
              <w:t xml:space="preserve"> 202</w:t>
            </w:r>
            <w:r w:rsidR="00A213A6" w:rsidRPr="000C7131">
              <w:rPr>
                <w:rFonts w:ascii="Corbel" w:hAnsi="Corbel"/>
                <w:color w:val="000000"/>
                <w:spacing w:val="0"/>
                <w:sz w:val="16"/>
                <w:szCs w:val="16"/>
              </w:rPr>
              <w:t>4</w:t>
            </w:r>
          </w:p>
        </w:tc>
      </w:tr>
      <w:tr w:rsidR="001B09D8" w:rsidRPr="00275D91" w14:paraId="699F6F26" w14:textId="77777777" w:rsidTr="001B09D8">
        <w:trPr>
          <w:trHeight w:val="397"/>
        </w:trPr>
        <w:tc>
          <w:tcPr>
            <w:tcW w:w="3017" w:type="pct"/>
            <w:tcBorders>
              <w:top w:val="single" w:sz="4" w:space="0" w:color="auto"/>
            </w:tcBorders>
            <w:vAlign w:val="center"/>
          </w:tcPr>
          <w:p w14:paraId="31DFF89D" w14:textId="77654A13" w:rsidR="001B09D8" w:rsidRPr="000C7131" w:rsidRDefault="001B09D8" w:rsidP="00470DA1">
            <w:pPr>
              <w:spacing w:line="276" w:lineRule="auto"/>
              <w:rPr>
                <w:rFonts w:ascii="Corbel" w:hAnsi="Corbel"/>
                <w:b/>
                <w:bCs/>
                <w:spacing w:val="0"/>
                <w:sz w:val="16"/>
                <w:szCs w:val="16"/>
              </w:rPr>
            </w:pPr>
            <w:r w:rsidRPr="000C7131">
              <w:rPr>
                <w:rFonts w:ascii="Corbel" w:hAnsi="Corbel"/>
                <w:b/>
                <w:bCs/>
                <w:spacing w:val="0"/>
                <w:sz w:val="16"/>
                <w:szCs w:val="16"/>
              </w:rPr>
              <w:t>Uiterste datum voor het stellen van vragen</w:t>
            </w:r>
            <w:r w:rsidR="00C02C43" w:rsidRPr="000C7131">
              <w:rPr>
                <w:rFonts w:ascii="Corbel" w:hAnsi="Corbel"/>
                <w:b/>
                <w:bCs/>
                <w:spacing w:val="0"/>
                <w:sz w:val="16"/>
                <w:szCs w:val="16"/>
              </w:rPr>
              <w:t xml:space="preserve"> (1</w:t>
            </w:r>
            <w:r w:rsidR="00C02C43" w:rsidRPr="000C7131">
              <w:rPr>
                <w:rFonts w:ascii="Corbel" w:hAnsi="Corbel"/>
                <w:b/>
                <w:bCs/>
                <w:spacing w:val="0"/>
                <w:sz w:val="16"/>
                <w:szCs w:val="16"/>
                <w:vertAlign w:val="superscript"/>
              </w:rPr>
              <w:t>e</w:t>
            </w:r>
            <w:r w:rsidR="00C02C43" w:rsidRPr="000C7131">
              <w:rPr>
                <w:rFonts w:ascii="Corbel" w:hAnsi="Corbel"/>
                <w:b/>
                <w:bCs/>
                <w:spacing w:val="0"/>
                <w:sz w:val="16"/>
                <w:szCs w:val="16"/>
              </w:rPr>
              <w:t xml:space="preserve"> NvI)</w:t>
            </w:r>
          </w:p>
        </w:tc>
        <w:tc>
          <w:tcPr>
            <w:tcW w:w="1240" w:type="pct"/>
            <w:tcBorders>
              <w:top w:val="single" w:sz="4" w:space="0" w:color="auto"/>
            </w:tcBorders>
            <w:vAlign w:val="center"/>
          </w:tcPr>
          <w:p w14:paraId="2B225433" w14:textId="2113E867" w:rsidR="001B09D8" w:rsidRPr="000C7131" w:rsidRDefault="002E2332" w:rsidP="00470DA1">
            <w:pPr>
              <w:spacing w:line="276" w:lineRule="auto"/>
              <w:rPr>
                <w:rFonts w:ascii="Corbel" w:hAnsi="Corbel"/>
                <w:b/>
                <w:bCs/>
                <w:spacing w:val="0"/>
                <w:sz w:val="16"/>
                <w:szCs w:val="16"/>
              </w:rPr>
            </w:pPr>
            <w:r>
              <w:rPr>
                <w:rFonts w:ascii="Corbel" w:hAnsi="Corbel"/>
                <w:b/>
                <w:bCs/>
                <w:spacing w:val="0"/>
                <w:sz w:val="16"/>
                <w:szCs w:val="16"/>
              </w:rPr>
              <w:t>15</w:t>
            </w:r>
            <w:r w:rsidR="00AC33EF">
              <w:rPr>
                <w:rFonts w:ascii="Corbel" w:hAnsi="Corbel"/>
                <w:b/>
                <w:bCs/>
                <w:spacing w:val="0"/>
                <w:sz w:val="16"/>
                <w:szCs w:val="16"/>
              </w:rPr>
              <w:t xml:space="preserve"> </w:t>
            </w:r>
            <w:r>
              <w:rPr>
                <w:rFonts w:ascii="Corbel" w:hAnsi="Corbel"/>
                <w:b/>
                <w:bCs/>
                <w:spacing w:val="0"/>
                <w:sz w:val="16"/>
                <w:szCs w:val="16"/>
              </w:rPr>
              <w:t>juli</w:t>
            </w:r>
            <w:r w:rsidR="00AC33EF">
              <w:rPr>
                <w:rFonts w:ascii="Corbel" w:hAnsi="Corbel"/>
                <w:b/>
                <w:bCs/>
                <w:spacing w:val="0"/>
                <w:sz w:val="16"/>
                <w:szCs w:val="16"/>
              </w:rPr>
              <w:t xml:space="preserve"> 2024</w:t>
            </w:r>
          </w:p>
        </w:tc>
        <w:tc>
          <w:tcPr>
            <w:tcW w:w="743" w:type="pct"/>
            <w:tcBorders>
              <w:top w:val="single" w:sz="4" w:space="0" w:color="auto"/>
            </w:tcBorders>
            <w:vAlign w:val="center"/>
          </w:tcPr>
          <w:p w14:paraId="78517FC4" w14:textId="2FEDD45A" w:rsidR="001B09D8" w:rsidRPr="000C7131" w:rsidRDefault="001B09D8" w:rsidP="00470DA1">
            <w:pPr>
              <w:spacing w:line="276" w:lineRule="auto"/>
              <w:rPr>
                <w:rFonts w:ascii="Corbel" w:hAnsi="Corbel"/>
                <w:b/>
                <w:bCs/>
                <w:spacing w:val="0"/>
                <w:sz w:val="16"/>
                <w:szCs w:val="16"/>
              </w:rPr>
            </w:pPr>
            <w:r w:rsidRPr="000C7131">
              <w:rPr>
                <w:rFonts w:ascii="Corbel" w:hAnsi="Corbel"/>
                <w:b/>
                <w:bCs/>
                <w:spacing w:val="0"/>
                <w:sz w:val="16"/>
                <w:szCs w:val="16"/>
              </w:rPr>
              <w:t>1</w:t>
            </w:r>
            <w:r w:rsidR="005475CB" w:rsidRPr="000C7131">
              <w:rPr>
                <w:rFonts w:ascii="Corbel" w:hAnsi="Corbel"/>
                <w:b/>
                <w:bCs/>
                <w:spacing w:val="0"/>
                <w:sz w:val="16"/>
                <w:szCs w:val="16"/>
              </w:rPr>
              <w:t>0</w:t>
            </w:r>
            <w:r w:rsidRPr="000C7131">
              <w:rPr>
                <w:rFonts w:ascii="Corbel" w:hAnsi="Corbel"/>
                <w:b/>
                <w:bCs/>
                <w:spacing w:val="0"/>
                <w:sz w:val="16"/>
                <w:szCs w:val="16"/>
              </w:rPr>
              <w:t>:00 uur</w:t>
            </w:r>
          </w:p>
        </w:tc>
      </w:tr>
      <w:tr w:rsidR="00C95A79" w:rsidRPr="00275D91" w14:paraId="6CD4574D" w14:textId="77777777" w:rsidTr="00C95A79">
        <w:trPr>
          <w:trHeight w:val="397"/>
        </w:trPr>
        <w:tc>
          <w:tcPr>
            <w:tcW w:w="3017" w:type="pct"/>
            <w:vAlign w:val="center"/>
          </w:tcPr>
          <w:p w14:paraId="2477E2D7" w14:textId="4B9C851D" w:rsidR="00C95A79" w:rsidRPr="000C7131" w:rsidRDefault="00C95A79" w:rsidP="00A11D8C">
            <w:pPr>
              <w:spacing w:line="276" w:lineRule="auto"/>
              <w:rPr>
                <w:rFonts w:ascii="Corbel" w:hAnsi="Corbel"/>
                <w:color w:val="000000"/>
                <w:spacing w:val="0"/>
                <w:sz w:val="16"/>
                <w:szCs w:val="16"/>
              </w:rPr>
            </w:pPr>
            <w:r w:rsidRPr="000C7131">
              <w:rPr>
                <w:rFonts w:ascii="Corbel" w:hAnsi="Corbel"/>
                <w:color w:val="000000"/>
                <w:spacing w:val="0"/>
                <w:sz w:val="16"/>
                <w:szCs w:val="16"/>
              </w:rPr>
              <w:t xml:space="preserve">Publicatie </w:t>
            </w:r>
            <w:r w:rsidR="00C02C43" w:rsidRPr="000C7131">
              <w:rPr>
                <w:rFonts w:ascii="Corbel" w:hAnsi="Corbel"/>
                <w:color w:val="000000"/>
                <w:spacing w:val="0"/>
                <w:sz w:val="16"/>
                <w:szCs w:val="16"/>
              </w:rPr>
              <w:t xml:space="preserve">eerste </w:t>
            </w:r>
            <w:r w:rsidRPr="000C7131">
              <w:rPr>
                <w:rFonts w:ascii="Corbel" w:hAnsi="Corbel"/>
                <w:color w:val="000000"/>
                <w:spacing w:val="0"/>
                <w:sz w:val="16"/>
                <w:szCs w:val="16"/>
              </w:rPr>
              <w:t>Nota van inlichtingen</w:t>
            </w:r>
          </w:p>
        </w:tc>
        <w:tc>
          <w:tcPr>
            <w:tcW w:w="1983" w:type="pct"/>
            <w:gridSpan w:val="2"/>
            <w:vAlign w:val="center"/>
          </w:tcPr>
          <w:p w14:paraId="26462A5F" w14:textId="56FC43A1" w:rsidR="00C95A79" w:rsidRPr="000C7131" w:rsidRDefault="002E2332" w:rsidP="00470DA1">
            <w:pPr>
              <w:spacing w:line="276" w:lineRule="auto"/>
              <w:rPr>
                <w:rFonts w:ascii="Corbel" w:hAnsi="Corbel"/>
                <w:color w:val="000000"/>
                <w:spacing w:val="0"/>
                <w:sz w:val="16"/>
                <w:szCs w:val="16"/>
              </w:rPr>
            </w:pPr>
            <w:r>
              <w:rPr>
                <w:rFonts w:ascii="Corbel" w:hAnsi="Corbel"/>
                <w:color w:val="000000"/>
                <w:spacing w:val="0"/>
                <w:sz w:val="16"/>
                <w:szCs w:val="16"/>
              </w:rPr>
              <w:t>19 juli</w:t>
            </w:r>
            <w:r w:rsidR="003603EF">
              <w:rPr>
                <w:rFonts w:ascii="Corbel" w:hAnsi="Corbel"/>
                <w:color w:val="000000"/>
                <w:spacing w:val="0"/>
                <w:sz w:val="16"/>
                <w:szCs w:val="16"/>
              </w:rPr>
              <w:t xml:space="preserve"> 2024</w:t>
            </w:r>
          </w:p>
        </w:tc>
      </w:tr>
      <w:tr w:rsidR="00A213A6" w:rsidRPr="00275D91" w14:paraId="6026A246" w14:textId="77777777" w:rsidTr="00010AF9">
        <w:trPr>
          <w:trHeight w:val="397"/>
        </w:trPr>
        <w:tc>
          <w:tcPr>
            <w:tcW w:w="3017" w:type="pct"/>
            <w:vAlign w:val="center"/>
          </w:tcPr>
          <w:p w14:paraId="5E998E24" w14:textId="24E9B496" w:rsidR="00A213A6" w:rsidRPr="000C7131" w:rsidRDefault="00A213A6" w:rsidP="00470DA1">
            <w:pPr>
              <w:spacing w:line="276" w:lineRule="auto"/>
              <w:rPr>
                <w:rFonts w:ascii="Corbel" w:hAnsi="Corbel"/>
                <w:b/>
                <w:bCs/>
                <w:color w:val="000000"/>
                <w:spacing w:val="0"/>
                <w:sz w:val="16"/>
                <w:szCs w:val="16"/>
              </w:rPr>
            </w:pPr>
            <w:r w:rsidRPr="000C7131">
              <w:rPr>
                <w:rFonts w:ascii="Corbel" w:hAnsi="Corbel"/>
                <w:b/>
                <w:bCs/>
                <w:spacing w:val="0"/>
                <w:sz w:val="16"/>
                <w:szCs w:val="16"/>
              </w:rPr>
              <w:t>Uiterste datum voor het stellen van vragen</w:t>
            </w:r>
            <w:r w:rsidR="00C02C43" w:rsidRPr="000C7131">
              <w:rPr>
                <w:rFonts w:ascii="Corbel" w:hAnsi="Corbel"/>
                <w:b/>
                <w:bCs/>
                <w:spacing w:val="0"/>
                <w:sz w:val="16"/>
                <w:szCs w:val="16"/>
              </w:rPr>
              <w:t xml:space="preserve"> (2</w:t>
            </w:r>
            <w:r w:rsidR="00C02C43" w:rsidRPr="000C7131">
              <w:rPr>
                <w:rFonts w:ascii="Corbel" w:hAnsi="Corbel"/>
                <w:b/>
                <w:bCs/>
                <w:spacing w:val="0"/>
                <w:sz w:val="16"/>
                <w:szCs w:val="16"/>
                <w:vertAlign w:val="superscript"/>
              </w:rPr>
              <w:t>e</w:t>
            </w:r>
            <w:r w:rsidR="000C7131" w:rsidRPr="000C7131">
              <w:rPr>
                <w:rFonts w:ascii="Corbel" w:hAnsi="Corbel"/>
                <w:b/>
                <w:bCs/>
                <w:spacing w:val="0"/>
                <w:sz w:val="16"/>
                <w:szCs w:val="16"/>
              </w:rPr>
              <w:t xml:space="preserve"> NvI)</w:t>
            </w:r>
          </w:p>
        </w:tc>
        <w:tc>
          <w:tcPr>
            <w:tcW w:w="1240" w:type="pct"/>
            <w:vAlign w:val="center"/>
          </w:tcPr>
          <w:p w14:paraId="43EED4FE" w14:textId="17E4E19A" w:rsidR="00A213A6" w:rsidRPr="000C7131" w:rsidRDefault="00EE4103" w:rsidP="00470DA1">
            <w:pPr>
              <w:spacing w:line="276" w:lineRule="auto"/>
              <w:rPr>
                <w:rFonts w:ascii="Corbel" w:hAnsi="Corbel"/>
                <w:b/>
                <w:bCs/>
                <w:color w:val="000000"/>
                <w:spacing w:val="0"/>
                <w:sz w:val="16"/>
                <w:szCs w:val="16"/>
              </w:rPr>
            </w:pPr>
            <w:r>
              <w:rPr>
                <w:rFonts w:ascii="Corbel" w:hAnsi="Corbel"/>
                <w:b/>
                <w:bCs/>
                <w:color w:val="000000"/>
                <w:spacing w:val="0"/>
                <w:sz w:val="16"/>
                <w:szCs w:val="16"/>
              </w:rPr>
              <w:t>1</w:t>
            </w:r>
            <w:r w:rsidR="00EE0143">
              <w:rPr>
                <w:rFonts w:ascii="Corbel" w:hAnsi="Corbel"/>
                <w:b/>
                <w:bCs/>
                <w:color w:val="000000"/>
                <w:spacing w:val="0"/>
                <w:sz w:val="16"/>
                <w:szCs w:val="16"/>
              </w:rPr>
              <w:t>2</w:t>
            </w:r>
            <w:r>
              <w:rPr>
                <w:rFonts w:ascii="Corbel" w:hAnsi="Corbel"/>
                <w:b/>
                <w:bCs/>
                <w:color w:val="000000"/>
                <w:spacing w:val="0"/>
                <w:sz w:val="16"/>
                <w:szCs w:val="16"/>
              </w:rPr>
              <w:t xml:space="preserve"> </w:t>
            </w:r>
            <w:r w:rsidR="00EE0143">
              <w:rPr>
                <w:rFonts w:ascii="Corbel" w:hAnsi="Corbel"/>
                <w:b/>
                <w:bCs/>
                <w:color w:val="000000"/>
                <w:spacing w:val="0"/>
                <w:sz w:val="16"/>
                <w:szCs w:val="16"/>
              </w:rPr>
              <w:t>augustus</w:t>
            </w:r>
            <w:r>
              <w:rPr>
                <w:rFonts w:ascii="Corbel" w:hAnsi="Corbel"/>
                <w:b/>
                <w:bCs/>
                <w:color w:val="000000"/>
                <w:spacing w:val="0"/>
                <w:sz w:val="16"/>
                <w:szCs w:val="16"/>
              </w:rPr>
              <w:t xml:space="preserve"> 2024</w:t>
            </w:r>
          </w:p>
        </w:tc>
        <w:tc>
          <w:tcPr>
            <w:tcW w:w="743" w:type="pct"/>
            <w:vAlign w:val="center"/>
          </w:tcPr>
          <w:p w14:paraId="3C6DECEA" w14:textId="54410183" w:rsidR="00A213A6" w:rsidRPr="000C7131" w:rsidRDefault="00C02C43" w:rsidP="00470DA1">
            <w:pPr>
              <w:spacing w:line="276" w:lineRule="auto"/>
              <w:rPr>
                <w:rFonts w:ascii="Corbel" w:hAnsi="Corbel"/>
                <w:b/>
                <w:bCs/>
                <w:color w:val="000000"/>
                <w:spacing w:val="0"/>
                <w:sz w:val="16"/>
                <w:szCs w:val="16"/>
              </w:rPr>
            </w:pPr>
            <w:r w:rsidRPr="000C7131">
              <w:rPr>
                <w:rFonts w:ascii="Corbel" w:hAnsi="Corbel"/>
                <w:b/>
                <w:bCs/>
                <w:color w:val="000000"/>
                <w:spacing w:val="0"/>
                <w:sz w:val="16"/>
                <w:szCs w:val="16"/>
              </w:rPr>
              <w:t>10:00 uur</w:t>
            </w:r>
          </w:p>
        </w:tc>
      </w:tr>
      <w:tr w:rsidR="00A213A6" w:rsidRPr="00275D91" w14:paraId="59051A1F" w14:textId="77777777" w:rsidTr="00010AF9">
        <w:trPr>
          <w:trHeight w:val="397"/>
        </w:trPr>
        <w:tc>
          <w:tcPr>
            <w:tcW w:w="3017" w:type="pct"/>
            <w:vAlign w:val="center"/>
          </w:tcPr>
          <w:p w14:paraId="64DCD4F6" w14:textId="7EB5F21F" w:rsidR="00A213A6" w:rsidRPr="000C7131" w:rsidRDefault="00A213A6" w:rsidP="00A213A6">
            <w:pPr>
              <w:spacing w:line="276" w:lineRule="auto"/>
              <w:rPr>
                <w:rFonts w:ascii="Corbel" w:hAnsi="Corbel"/>
                <w:b/>
                <w:bCs/>
                <w:color w:val="000000"/>
                <w:spacing w:val="0"/>
                <w:sz w:val="16"/>
                <w:szCs w:val="16"/>
              </w:rPr>
            </w:pPr>
            <w:r w:rsidRPr="000C7131">
              <w:rPr>
                <w:rFonts w:ascii="Corbel" w:hAnsi="Corbel"/>
                <w:color w:val="000000"/>
                <w:spacing w:val="0"/>
                <w:sz w:val="16"/>
                <w:szCs w:val="16"/>
              </w:rPr>
              <w:t>Publicatie Nota van inlichtingen</w:t>
            </w:r>
          </w:p>
        </w:tc>
        <w:tc>
          <w:tcPr>
            <w:tcW w:w="1240" w:type="pct"/>
            <w:vAlign w:val="center"/>
          </w:tcPr>
          <w:p w14:paraId="06E2D164" w14:textId="15AD5956" w:rsidR="00A213A6" w:rsidRPr="000C7131" w:rsidRDefault="00EE0143" w:rsidP="00A213A6">
            <w:pPr>
              <w:spacing w:line="276" w:lineRule="auto"/>
              <w:rPr>
                <w:rFonts w:ascii="Corbel" w:hAnsi="Corbel"/>
                <w:b/>
                <w:bCs/>
                <w:color w:val="000000"/>
                <w:spacing w:val="0"/>
                <w:sz w:val="16"/>
                <w:szCs w:val="16"/>
              </w:rPr>
            </w:pPr>
            <w:r>
              <w:rPr>
                <w:rFonts w:ascii="Corbel" w:hAnsi="Corbel"/>
                <w:b/>
                <w:bCs/>
                <w:color w:val="000000"/>
                <w:spacing w:val="0"/>
                <w:sz w:val="16"/>
                <w:szCs w:val="16"/>
              </w:rPr>
              <w:t>15</w:t>
            </w:r>
            <w:r w:rsidR="00646337">
              <w:rPr>
                <w:rFonts w:ascii="Corbel" w:hAnsi="Corbel"/>
                <w:b/>
                <w:bCs/>
                <w:color w:val="000000"/>
                <w:spacing w:val="0"/>
                <w:sz w:val="16"/>
                <w:szCs w:val="16"/>
              </w:rPr>
              <w:t xml:space="preserve"> </w:t>
            </w:r>
            <w:r>
              <w:rPr>
                <w:rFonts w:ascii="Corbel" w:hAnsi="Corbel"/>
                <w:b/>
                <w:bCs/>
                <w:color w:val="000000"/>
                <w:spacing w:val="0"/>
                <w:sz w:val="16"/>
                <w:szCs w:val="16"/>
              </w:rPr>
              <w:t>augustus</w:t>
            </w:r>
            <w:r w:rsidR="00646337">
              <w:rPr>
                <w:rFonts w:ascii="Corbel" w:hAnsi="Corbel"/>
                <w:b/>
                <w:bCs/>
                <w:color w:val="000000"/>
                <w:spacing w:val="0"/>
                <w:sz w:val="16"/>
                <w:szCs w:val="16"/>
              </w:rPr>
              <w:t xml:space="preserve"> 2024</w:t>
            </w:r>
          </w:p>
        </w:tc>
        <w:tc>
          <w:tcPr>
            <w:tcW w:w="743" w:type="pct"/>
            <w:vAlign w:val="center"/>
          </w:tcPr>
          <w:p w14:paraId="46878BA5" w14:textId="77777777" w:rsidR="00A213A6" w:rsidRPr="000C7131" w:rsidRDefault="00A213A6" w:rsidP="00A213A6">
            <w:pPr>
              <w:spacing w:line="276" w:lineRule="auto"/>
              <w:rPr>
                <w:rFonts w:ascii="Corbel" w:hAnsi="Corbel"/>
                <w:b/>
                <w:bCs/>
                <w:color w:val="000000"/>
                <w:spacing w:val="0"/>
                <w:sz w:val="16"/>
                <w:szCs w:val="16"/>
              </w:rPr>
            </w:pPr>
          </w:p>
        </w:tc>
      </w:tr>
      <w:tr w:rsidR="00A213A6" w:rsidRPr="00275D91" w14:paraId="28E08AEE" w14:textId="77777777" w:rsidTr="00010AF9">
        <w:trPr>
          <w:trHeight w:val="397"/>
        </w:trPr>
        <w:tc>
          <w:tcPr>
            <w:tcW w:w="3017" w:type="pct"/>
            <w:vAlign w:val="center"/>
          </w:tcPr>
          <w:p w14:paraId="1724E405" w14:textId="77777777" w:rsidR="00A213A6" w:rsidRPr="000C7131" w:rsidRDefault="00A213A6" w:rsidP="00A213A6">
            <w:pPr>
              <w:spacing w:line="276" w:lineRule="auto"/>
              <w:rPr>
                <w:rFonts w:ascii="Corbel" w:hAnsi="Corbel"/>
                <w:b/>
                <w:bCs/>
                <w:color w:val="000000"/>
                <w:spacing w:val="0"/>
                <w:sz w:val="16"/>
                <w:szCs w:val="16"/>
              </w:rPr>
            </w:pPr>
            <w:r w:rsidRPr="000C7131">
              <w:rPr>
                <w:rFonts w:ascii="Corbel" w:hAnsi="Corbel"/>
                <w:b/>
                <w:bCs/>
                <w:color w:val="000000"/>
                <w:spacing w:val="0"/>
                <w:sz w:val="16"/>
                <w:szCs w:val="16"/>
              </w:rPr>
              <w:t>Sluiting termijn voor het indienen van een Inschrijving</w:t>
            </w:r>
          </w:p>
        </w:tc>
        <w:tc>
          <w:tcPr>
            <w:tcW w:w="1240" w:type="pct"/>
            <w:vAlign w:val="center"/>
          </w:tcPr>
          <w:p w14:paraId="7D4C5C6B" w14:textId="33B341DF" w:rsidR="00A213A6" w:rsidRPr="000C7131" w:rsidRDefault="0029497F" w:rsidP="00A213A6">
            <w:pPr>
              <w:spacing w:line="276" w:lineRule="auto"/>
              <w:rPr>
                <w:rFonts w:ascii="Corbel" w:hAnsi="Corbel"/>
                <w:b/>
                <w:bCs/>
                <w:color w:val="000000"/>
                <w:spacing w:val="0"/>
                <w:sz w:val="16"/>
                <w:szCs w:val="16"/>
              </w:rPr>
            </w:pPr>
            <w:r>
              <w:rPr>
                <w:rFonts w:ascii="Corbel" w:hAnsi="Corbel"/>
                <w:b/>
                <w:bCs/>
                <w:color w:val="000000"/>
                <w:spacing w:val="0"/>
                <w:sz w:val="16"/>
                <w:szCs w:val="16"/>
              </w:rPr>
              <w:t>26 augustus</w:t>
            </w:r>
            <w:r w:rsidR="004640F4">
              <w:rPr>
                <w:rFonts w:ascii="Corbel" w:hAnsi="Corbel"/>
                <w:b/>
                <w:bCs/>
                <w:color w:val="000000"/>
                <w:spacing w:val="0"/>
                <w:sz w:val="16"/>
                <w:szCs w:val="16"/>
              </w:rPr>
              <w:t xml:space="preserve"> 2024</w:t>
            </w:r>
          </w:p>
        </w:tc>
        <w:tc>
          <w:tcPr>
            <w:tcW w:w="743" w:type="pct"/>
            <w:vAlign w:val="center"/>
            <w:hideMark/>
          </w:tcPr>
          <w:p w14:paraId="75827572" w14:textId="77B420A3" w:rsidR="00A213A6" w:rsidRPr="000C7131" w:rsidRDefault="00A213A6" w:rsidP="00A213A6">
            <w:pPr>
              <w:spacing w:line="276" w:lineRule="auto"/>
              <w:rPr>
                <w:rFonts w:ascii="Corbel" w:hAnsi="Corbel"/>
                <w:b/>
                <w:bCs/>
                <w:color w:val="000000"/>
                <w:spacing w:val="0"/>
                <w:sz w:val="16"/>
                <w:szCs w:val="16"/>
              </w:rPr>
            </w:pPr>
            <w:r w:rsidRPr="000C7131">
              <w:rPr>
                <w:rFonts w:ascii="Corbel" w:hAnsi="Corbel"/>
                <w:b/>
                <w:bCs/>
                <w:color w:val="000000"/>
                <w:spacing w:val="0"/>
                <w:sz w:val="16"/>
                <w:szCs w:val="16"/>
              </w:rPr>
              <w:t>10:00 uur</w:t>
            </w:r>
          </w:p>
        </w:tc>
      </w:tr>
      <w:tr w:rsidR="00A213A6" w:rsidRPr="00275D91" w14:paraId="103B26F3" w14:textId="77777777" w:rsidTr="00C95A79">
        <w:trPr>
          <w:trHeight w:val="397"/>
        </w:trPr>
        <w:tc>
          <w:tcPr>
            <w:tcW w:w="3017" w:type="pct"/>
            <w:vAlign w:val="center"/>
          </w:tcPr>
          <w:p w14:paraId="493E9152" w14:textId="327B6011" w:rsidR="00A213A6" w:rsidRPr="000C7131" w:rsidRDefault="00A213A6" w:rsidP="00A213A6">
            <w:pPr>
              <w:spacing w:line="276" w:lineRule="auto"/>
              <w:rPr>
                <w:rFonts w:ascii="Corbel" w:hAnsi="Corbel"/>
                <w:color w:val="000000"/>
                <w:spacing w:val="0"/>
                <w:sz w:val="16"/>
                <w:szCs w:val="16"/>
              </w:rPr>
            </w:pPr>
            <w:r w:rsidRPr="000C7131">
              <w:rPr>
                <w:rFonts w:ascii="Corbel" w:hAnsi="Corbel"/>
                <w:color w:val="000000"/>
                <w:spacing w:val="0"/>
                <w:sz w:val="16"/>
                <w:szCs w:val="16"/>
              </w:rPr>
              <w:t>Mededeling Gunningsbeslissing</w:t>
            </w:r>
          </w:p>
        </w:tc>
        <w:tc>
          <w:tcPr>
            <w:tcW w:w="1983" w:type="pct"/>
            <w:gridSpan w:val="2"/>
            <w:vAlign w:val="center"/>
          </w:tcPr>
          <w:p w14:paraId="0059CDDC" w14:textId="5DC259A1" w:rsidR="00A213A6" w:rsidRPr="000C7131" w:rsidRDefault="000F48B5" w:rsidP="00A213A6">
            <w:pPr>
              <w:spacing w:line="276" w:lineRule="auto"/>
              <w:rPr>
                <w:rFonts w:ascii="Corbel" w:hAnsi="Corbel"/>
                <w:color w:val="000000"/>
                <w:spacing w:val="0"/>
                <w:sz w:val="16"/>
                <w:szCs w:val="16"/>
              </w:rPr>
            </w:pPr>
            <w:r>
              <w:rPr>
                <w:rFonts w:ascii="Corbel" w:hAnsi="Corbel"/>
                <w:color w:val="000000"/>
                <w:spacing w:val="0"/>
                <w:sz w:val="16"/>
                <w:szCs w:val="16"/>
              </w:rPr>
              <w:t>1</w:t>
            </w:r>
            <w:r w:rsidR="0029497F">
              <w:rPr>
                <w:rFonts w:ascii="Corbel" w:hAnsi="Corbel"/>
                <w:color w:val="000000"/>
                <w:spacing w:val="0"/>
                <w:sz w:val="16"/>
                <w:szCs w:val="16"/>
              </w:rPr>
              <w:t>2</w:t>
            </w:r>
            <w:r>
              <w:rPr>
                <w:rFonts w:ascii="Corbel" w:hAnsi="Corbel"/>
                <w:color w:val="000000"/>
                <w:spacing w:val="0"/>
                <w:sz w:val="16"/>
                <w:szCs w:val="16"/>
              </w:rPr>
              <w:t xml:space="preserve"> </w:t>
            </w:r>
            <w:r w:rsidR="0029497F">
              <w:rPr>
                <w:rFonts w:ascii="Corbel" w:hAnsi="Corbel"/>
                <w:color w:val="000000"/>
                <w:spacing w:val="0"/>
                <w:sz w:val="16"/>
                <w:szCs w:val="16"/>
              </w:rPr>
              <w:t>september</w:t>
            </w:r>
            <w:r>
              <w:rPr>
                <w:rFonts w:ascii="Corbel" w:hAnsi="Corbel"/>
                <w:color w:val="000000"/>
                <w:spacing w:val="0"/>
                <w:sz w:val="16"/>
                <w:szCs w:val="16"/>
              </w:rPr>
              <w:t xml:space="preserve"> 2024</w:t>
            </w:r>
          </w:p>
        </w:tc>
      </w:tr>
      <w:tr w:rsidR="00A213A6" w:rsidRPr="00275D91" w14:paraId="162077B6" w14:textId="77777777" w:rsidTr="00010AF9">
        <w:trPr>
          <w:trHeight w:val="397"/>
        </w:trPr>
        <w:tc>
          <w:tcPr>
            <w:tcW w:w="3017" w:type="pct"/>
            <w:vAlign w:val="center"/>
          </w:tcPr>
          <w:p w14:paraId="4851EA55" w14:textId="1D13F77C" w:rsidR="00A213A6" w:rsidRPr="000C7131" w:rsidRDefault="00A213A6" w:rsidP="00A213A6">
            <w:pPr>
              <w:spacing w:line="276" w:lineRule="auto"/>
              <w:rPr>
                <w:rFonts w:ascii="Corbel" w:hAnsi="Corbel"/>
                <w:color w:val="000000"/>
                <w:spacing w:val="0"/>
                <w:sz w:val="16"/>
                <w:szCs w:val="16"/>
              </w:rPr>
            </w:pPr>
            <w:r w:rsidRPr="000C7131">
              <w:rPr>
                <w:rFonts w:ascii="Corbel" w:hAnsi="Corbel"/>
                <w:color w:val="000000"/>
                <w:spacing w:val="0"/>
                <w:sz w:val="16"/>
                <w:szCs w:val="16"/>
              </w:rPr>
              <w:t>Definitieve Gunning</w:t>
            </w:r>
          </w:p>
        </w:tc>
        <w:tc>
          <w:tcPr>
            <w:tcW w:w="1983" w:type="pct"/>
            <w:gridSpan w:val="2"/>
            <w:vAlign w:val="center"/>
          </w:tcPr>
          <w:p w14:paraId="09978D9D" w14:textId="75898EDE" w:rsidR="00A213A6" w:rsidRPr="000C7131" w:rsidRDefault="00462CEE" w:rsidP="00A213A6">
            <w:pPr>
              <w:spacing w:line="276" w:lineRule="auto"/>
              <w:rPr>
                <w:rFonts w:ascii="Corbel" w:hAnsi="Corbel"/>
                <w:color w:val="000000"/>
                <w:spacing w:val="0"/>
                <w:sz w:val="16"/>
                <w:szCs w:val="16"/>
              </w:rPr>
            </w:pPr>
            <w:r>
              <w:rPr>
                <w:rFonts w:ascii="Corbel" w:hAnsi="Corbel"/>
                <w:color w:val="000000"/>
                <w:spacing w:val="0"/>
                <w:sz w:val="16"/>
                <w:szCs w:val="16"/>
              </w:rPr>
              <w:t>4</w:t>
            </w:r>
            <w:r w:rsidR="004B1DC9">
              <w:rPr>
                <w:rFonts w:ascii="Corbel" w:hAnsi="Corbel"/>
                <w:color w:val="000000"/>
                <w:spacing w:val="0"/>
                <w:sz w:val="16"/>
                <w:szCs w:val="16"/>
              </w:rPr>
              <w:t xml:space="preserve"> </w:t>
            </w:r>
            <w:r>
              <w:rPr>
                <w:rFonts w:ascii="Corbel" w:hAnsi="Corbel"/>
                <w:color w:val="000000"/>
                <w:spacing w:val="0"/>
                <w:sz w:val="16"/>
                <w:szCs w:val="16"/>
              </w:rPr>
              <w:t>oktober</w:t>
            </w:r>
            <w:r w:rsidR="004B1DC9">
              <w:rPr>
                <w:rFonts w:ascii="Corbel" w:hAnsi="Corbel"/>
                <w:color w:val="000000"/>
                <w:spacing w:val="0"/>
                <w:sz w:val="16"/>
                <w:szCs w:val="16"/>
              </w:rPr>
              <w:t xml:space="preserve"> 2024</w:t>
            </w:r>
          </w:p>
        </w:tc>
      </w:tr>
      <w:tr w:rsidR="00A213A6" w:rsidRPr="00B03ECA" w14:paraId="30B86097" w14:textId="77777777" w:rsidTr="00FB6A2F">
        <w:trPr>
          <w:trHeight w:val="397"/>
        </w:trPr>
        <w:tc>
          <w:tcPr>
            <w:tcW w:w="3017" w:type="pct"/>
            <w:vAlign w:val="center"/>
          </w:tcPr>
          <w:p w14:paraId="769D3304" w14:textId="77777777" w:rsidR="00A213A6" w:rsidRPr="000C7131" w:rsidRDefault="00A213A6" w:rsidP="00A213A6">
            <w:pPr>
              <w:spacing w:line="276" w:lineRule="auto"/>
              <w:rPr>
                <w:rFonts w:ascii="Corbel" w:hAnsi="Corbel"/>
                <w:b/>
                <w:bCs/>
                <w:color w:val="000000"/>
                <w:spacing w:val="0"/>
                <w:sz w:val="16"/>
                <w:szCs w:val="16"/>
              </w:rPr>
            </w:pPr>
            <w:r w:rsidRPr="000C7131">
              <w:rPr>
                <w:rFonts w:ascii="Corbel" w:hAnsi="Corbel"/>
                <w:b/>
                <w:bCs/>
                <w:color w:val="000000"/>
                <w:spacing w:val="0"/>
                <w:sz w:val="16"/>
                <w:szCs w:val="16"/>
              </w:rPr>
              <w:t>Ingangsdatum Overeenkomst</w:t>
            </w:r>
          </w:p>
        </w:tc>
        <w:tc>
          <w:tcPr>
            <w:tcW w:w="1983" w:type="pct"/>
            <w:gridSpan w:val="2"/>
            <w:vAlign w:val="center"/>
          </w:tcPr>
          <w:p w14:paraId="07BB1F9C" w14:textId="5C783F72" w:rsidR="00A213A6" w:rsidRPr="000C7131" w:rsidRDefault="004B1DC9" w:rsidP="00A213A6">
            <w:pPr>
              <w:spacing w:line="276" w:lineRule="auto"/>
              <w:rPr>
                <w:rFonts w:ascii="Corbel" w:hAnsi="Corbel"/>
                <w:b/>
                <w:color w:val="000000"/>
                <w:spacing w:val="0"/>
                <w:sz w:val="16"/>
                <w:szCs w:val="16"/>
              </w:rPr>
            </w:pPr>
            <w:r>
              <w:rPr>
                <w:rFonts w:ascii="Corbel" w:hAnsi="Corbel"/>
                <w:b/>
                <w:color w:val="000000"/>
                <w:spacing w:val="0"/>
                <w:sz w:val="16"/>
                <w:szCs w:val="16"/>
              </w:rPr>
              <w:t>1</w:t>
            </w:r>
            <w:r w:rsidR="00C26A64">
              <w:rPr>
                <w:rFonts w:ascii="Corbel" w:hAnsi="Corbel"/>
                <w:b/>
                <w:color w:val="000000"/>
                <w:spacing w:val="0"/>
                <w:sz w:val="16"/>
                <w:szCs w:val="16"/>
              </w:rPr>
              <w:t>4</w:t>
            </w:r>
            <w:r>
              <w:rPr>
                <w:rFonts w:ascii="Corbel" w:hAnsi="Corbel"/>
                <w:b/>
                <w:color w:val="000000"/>
                <w:spacing w:val="0"/>
                <w:sz w:val="16"/>
                <w:szCs w:val="16"/>
              </w:rPr>
              <w:t xml:space="preserve"> oktober 2024</w:t>
            </w:r>
          </w:p>
        </w:tc>
      </w:tr>
    </w:tbl>
    <w:p w14:paraId="23301622" w14:textId="77777777" w:rsidR="00470DA1" w:rsidRPr="009E6342" w:rsidRDefault="00470DA1" w:rsidP="00470DA1">
      <w:pPr>
        <w:pStyle w:val="Kop2"/>
        <w:spacing w:before="240" w:after="120"/>
        <w:rPr>
          <w:rFonts w:ascii="Corbel" w:hAnsi="Corbel"/>
          <w:sz w:val="18"/>
        </w:rPr>
      </w:pPr>
      <w:bookmarkStart w:id="12" w:name="_Toc250730204"/>
      <w:bookmarkStart w:id="13" w:name="_Toc166265147"/>
      <w:r w:rsidRPr="00811244">
        <w:rPr>
          <w:rFonts w:ascii="Corbel" w:hAnsi="Corbel"/>
          <w:sz w:val="18"/>
        </w:rPr>
        <w:t>Leeswijzer</w:t>
      </w:r>
      <w:bookmarkEnd w:id="12"/>
      <w:bookmarkEnd w:id="13"/>
    </w:p>
    <w:p w14:paraId="06CDEA33" w14:textId="77777777" w:rsidR="00470DA1" w:rsidRDefault="00521286" w:rsidP="00470DA1">
      <w:pPr>
        <w:spacing w:line="276" w:lineRule="auto"/>
        <w:rPr>
          <w:rFonts w:ascii="Corbel" w:hAnsi="Corbel"/>
          <w:szCs w:val="18"/>
        </w:rPr>
      </w:pPr>
      <w:r>
        <w:rPr>
          <w:rFonts w:ascii="Corbel" w:hAnsi="Corbel"/>
          <w:szCs w:val="18"/>
        </w:rPr>
        <w:t>Het vervolg van deze</w:t>
      </w:r>
      <w:r w:rsidR="00470DA1">
        <w:rPr>
          <w:rFonts w:ascii="Corbel" w:hAnsi="Corbel"/>
          <w:szCs w:val="18"/>
        </w:rPr>
        <w:t xml:space="preserve"> A</w:t>
      </w:r>
      <w:r w:rsidR="00470DA1" w:rsidRPr="00811244">
        <w:rPr>
          <w:rFonts w:ascii="Corbel" w:hAnsi="Corbel"/>
          <w:szCs w:val="18"/>
        </w:rPr>
        <w:t xml:space="preserve">anbestedingsleidraad bestaat uit </w:t>
      </w:r>
      <w:r>
        <w:rPr>
          <w:rFonts w:ascii="Corbel" w:hAnsi="Corbel"/>
          <w:szCs w:val="18"/>
        </w:rPr>
        <w:t>vier</w:t>
      </w:r>
      <w:r w:rsidR="00470DA1">
        <w:rPr>
          <w:rFonts w:ascii="Corbel" w:hAnsi="Corbel"/>
          <w:szCs w:val="18"/>
        </w:rPr>
        <w:t xml:space="preserve"> hoofdstukken, een checklist </w:t>
      </w:r>
      <w:r w:rsidR="00470DA1" w:rsidRPr="00811244">
        <w:rPr>
          <w:rFonts w:ascii="Corbel" w:hAnsi="Corbel"/>
          <w:szCs w:val="18"/>
        </w:rPr>
        <w:t xml:space="preserve">en </w:t>
      </w:r>
      <w:r w:rsidR="00470DA1">
        <w:rPr>
          <w:rFonts w:ascii="Corbel" w:hAnsi="Corbel"/>
          <w:szCs w:val="18"/>
        </w:rPr>
        <w:t xml:space="preserve">verschillende </w:t>
      </w:r>
      <w:r w:rsidR="00470DA1" w:rsidRPr="00811244">
        <w:rPr>
          <w:rFonts w:ascii="Corbel" w:hAnsi="Corbel"/>
          <w:szCs w:val="18"/>
        </w:rPr>
        <w:t>Bijlagen:</w:t>
      </w:r>
    </w:p>
    <w:p w14:paraId="249E63D2" w14:textId="77777777" w:rsidR="00470DA1" w:rsidRPr="00811244" w:rsidRDefault="00470DA1" w:rsidP="00470DA1">
      <w:pPr>
        <w:spacing w:line="276" w:lineRule="auto"/>
        <w:rPr>
          <w:rFonts w:ascii="Corbel" w:hAnsi="Corbel"/>
          <w:szCs w:val="18"/>
        </w:rPr>
      </w:pPr>
    </w:p>
    <w:p w14:paraId="6B683917" w14:textId="77777777" w:rsidR="00470DA1" w:rsidRPr="00275D91" w:rsidRDefault="00470DA1" w:rsidP="001A17B8">
      <w:pPr>
        <w:numPr>
          <w:ilvl w:val="0"/>
          <w:numId w:val="13"/>
        </w:numPr>
        <w:spacing w:line="276" w:lineRule="auto"/>
        <w:rPr>
          <w:rFonts w:ascii="Corbel" w:hAnsi="Corbel"/>
          <w:szCs w:val="18"/>
        </w:rPr>
      </w:pPr>
      <w:r w:rsidRPr="00275D91">
        <w:rPr>
          <w:rFonts w:ascii="Corbel" w:hAnsi="Corbel"/>
          <w:szCs w:val="18"/>
        </w:rPr>
        <w:t>Hoofdstuk 2 gaat in op het doel van de aanbesteding en de aard, omvang en duur van de Opdracht en de context waarbinnen deze plaats</w:t>
      </w:r>
      <w:r w:rsidR="00A11D8C" w:rsidRPr="00275D91">
        <w:rPr>
          <w:rFonts w:ascii="Corbel" w:hAnsi="Corbel"/>
          <w:szCs w:val="18"/>
        </w:rPr>
        <w:t xml:space="preserve"> vindt</w:t>
      </w:r>
      <w:r w:rsidRPr="00275D91">
        <w:rPr>
          <w:rFonts w:ascii="Corbel" w:hAnsi="Corbel"/>
          <w:szCs w:val="18"/>
        </w:rPr>
        <w:t>.</w:t>
      </w:r>
    </w:p>
    <w:p w14:paraId="18632457" w14:textId="77777777" w:rsidR="00470DA1" w:rsidRPr="00326170" w:rsidRDefault="00470DA1" w:rsidP="001A17B8">
      <w:pPr>
        <w:numPr>
          <w:ilvl w:val="0"/>
          <w:numId w:val="13"/>
        </w:numPr>
        <w:spacing w:line="276" w:lineRule="auto"/>
        <w:rPr>
          <w:rFonts w:ascii="Corbel" w:hAnsi="Corbel"/>
          <w:szCs w:val="18"/>
        </w:rPr>
      </w:pPr>
      <w:r w:rsidRPr="00326170">
        <w:rPr>
          <w:rFonts w:ascii="Corbel" w:hAnsi="Corbel"/>
          <w:szCs w:val="18"/>
        </w:rPr>
        <w:t>Hoofdstuk 3 beschrijft de aanbestedingsvoorschriften en het procedureverloop.</w:t>
      </w:r>
    </w:p>
    <w:p w14:paraId="2E75D02F" w14:textId="77777777" w:rsidR="00470DA1" w:rsidRPr="00326170" w:rsidRDefault="00470DA1" w:rsidP="009D5350">
      <w:pPr>
        <w:numPr>
          <w:ilvl w:val="0"/>
          <w:numId w:val="13"/>
        </w:numPr>
        <w:spacing w:line="276" w:lineRule="auto"/>
        <w:rPr>
          <w:rFonts w:ascii="Corbel" w:hAnsi="Corbel"/>
          <w:szCs w:val="18"/>
        </w:rPr>
      </w:pPr>
      <w:r w:rsidRPr="00326170">
        <w:rPr>
          <w:rFonts w:ascii="Corbel" w:hAnsi="Corbel"/>
          <w:szCs w:val="18"/>
        </w:rPr>
        <w:t xml:space="preserve">Hoofdstuk 4 </w:t>
      </w:r>
      <w:r w:rsidR="00326170" w:rsidRPr="00326170">
        <w:rPr>
          <w:rFonts w:ascii="Corbel" w:hAnsi="Corbel"/>
          <w:szCs w:val="18"/>
        </w:rPr>
        <w:t>beschrijft de minimumeisen waaraan Ondernemers moeten voldoen om een Inschrijving in te kunnen dienen in termen van uitsluitingsgronden, financieel-economische draagkracht, technische en beroepsbekwaamheid en beroepsbevoegdheid.</w:t>
      </w:r>
    </w:p>
    <w:p w14:paraId="78C065D9" w14:textId="77777777" w:rsidR="00470DA1" w:rsidRPr="009D5350" w:rsidRDefault="00470DA1" w:rsidP="009D5350">
      <w:pPr>
        <w:numPr>
          <w:ilvl w:val="0"/>
          <w:numId w:val="13"/>
        </w:numPr>
        <w:spacing w:line="276" w:lineRule="auto"/>
        <w:rPr>
          <w:rFonts w:ascii="Corbel" w:hAnsi="Corbel"/>
          <w:szCs w:val="18"/>
        </w:rPr>
      </w:pPr>
      <w:r w:rsidRPr="00275D91">
        <w:rPr>
          <w:rFonts w:ascii="Corbel" w:hAnsi="Corbel"/>
          <w:szCs w:val="18"/>
        </w:rPr>
        <w:t xml:space="preserve">Hoofdstuk 5 </w:t>
      </w:r>
      <w:r w:rsidRPr="009D5350">
        <w:rPr>
          <w:rFonts w:ascii="Corbel" w:hAnsi="Corbel"/>
          <w:szCs w:val="18"/>
        </w:rPr>
        <w:t>beschrijft de</w:t>
      </w:r>
      <w:r w:rsidR="00D7494A" w:rsidRPr="009D5350">
        <w:rPr>
          <w:rFonts w:ascii="Corbel" w:hAnsi="Corbel"/>
          <w:szCs w:val="18"/>
        </w:rPr>
        <w:t xml:space="preserve"> eisen waaraan de Inschrijving moet voldoen, de</w:t>
      </w:r>
      <w:r w:rsidRPr="009D5350">
        <w:rPr>
          <w:rFonts w:ascii="Corbel" w:hAnsi="Corbel"/>
          <w:szCs w:val="18"/>
        </w:rPr>
        <w:t xml:space="preserve"> </w:t>
      </w:r>
      <w:r w:rsidR="00BA3386" w:rsidRPr="009D5350">
        <w:rPr>
          <w:rFonts w:ascii="Corbel" w:hAnsi="Corbel"/>
          <w:szCs w:val="18"/>
        </w:rPr>
        <w:t xml:space="preserve">gunningscriteria en </w:t>
      </w:r>
      <w:r w:rsidRPr="009D5350">
        <w:rPr>
          <w:rFonts w:ascii="Corbel" w:hAnsi="Corbel"/>
          <w:szCs w:val="18"/>
        </w:rPr>
        <w:t xml:space="preserve">wijze waarop </w:t>
      </w:r>
      <w:r w:rsidR="00BA3386" w:rsidRPr="009D5350">
        <w:rPr>
          <w:rFonts w:ascii="Corbel" w:hAnsi="Corbel"/>
          <w:szCs w:val="18"/>
        </w:rPr>
        <w:t>de</w:t>
      </w:r>
      <w:r w:rsidR="000E225E" w:rsidRPr="009D5350">
        <w:rPr>
          <w:rFonts w:ascii="Corbel" w:hAnsi="Corbel"/>
          <w:szCs w:val="18"/>
        </w:rPr>
        <w:t xml:space="preserve"> Inschrijvingen</w:t>
      </w:r>
      <w:r w:rsidRPr="009D5350">
        <w:rPr>
          <w:rFonts w:ascii="Corbel" w:hAnsi="Corbel"/>
          <w:szCs w:val="18"/>
        </w:rPr>
        <w:t xml:space="preserve"> worden beoordeeld</w:t>
      </w:r>
      <w:r w:rsidR="00514700" w:rsidRPr="009D5350">
        <w:rPr>
          <w:rFonts w:ascii="Corbel" w:hAnsi="Corbel"/>
          <w:szCs w:val="18"/>
        </w:rPr>
        <w:t>.</w:t>
      </w:r>
    </w:p>
    <w:p w14:paraId="728DF6A6" w14:textId="77777777" w:rsidR="00470DA1" w:rsidRPr="00497FBA" w:rsidRDefault="00470DA1" w:rsidP="009D5350">
      <w:pPr>
        <w:spacing w:line="276" w:lineRule="auto"/>
        <w:ind w:left="360"/>
        <w:rPr>
          <w:rFonts w:ascii="Corbel" w:hAnsi="Corbel"/>
          <w:szCs w:val="18"/>
        </w:rPr>
      </w:pPr>
    </w:p>
    <w:p w14:paraId="4B3C3B49" w14:textId="0182B4F5" w:rsidR="00470DA1" w:rsidRDefault="00470DA1" w:rsidP="00470DA1">
      <w:pPr>
        <w:spacing w:line="276" w:lineRule="auto"/>
        <w:rPr>
          <w:rFonts w:ascii="Corbel" w:hAnsi="Corbel"/>
          <w:szCs w:val="18"/>
        </w:rPr>
      </w:pPr>
      <w:r>
        <w:rPr>
          <w:rFonts w:ascii="Corbel" w:hAnsi="Corbel"/>
          <w:szCs w:val="18"/>
        </w:rPr>
        <w:t>De volgende B</w:t>
      </w:r>
      <w:r w:rsidRPr="00811244">
        <w:rPr>
          <w:rFonts w:ascii="Corbel" w:hAnsi="Corbel"/>
          <w:szCs w:val="18"/>
        </w:rPr>
        <w:t xml:space="preserve">ijlagen maken </w:t>
      </w:r>
      <w:r w:rsidR="0037686E">
        <w:rPr>
          <w:rFonts w:ascii="Corbel" w:hAnsi="Corbel"/>
          <w:szCs w:val="18"/>
        </w:rPr>
        <w:t>onlosmakelijk o</w:t>
      </w:r>
      <w:r>
        <w:rPr>
          <w:rFonts w:ascii="Corbel" w:hAnsi="Corbel"/>
          <w:szCs w:val="18"/>
        </w:rPr>
        <w:t>nderdeel</w:t>
      </w:r>
      <w:r w:rsidRPr="00811244">
        <w:rPr>
          <w:rFonts w:ascii="Corbel" w:hAnsi="Corbel"/>
          <w:szCs w:val="18"/>
        </w:rPr>
        <w:t xml:space="preserve"> uit van deze </w:t>
      </w:r>
      <w:r>
        <w:rPr>
          <w:rFonts w:ascii="Corbel" w:hAnsi="Corbel"/>
          <w:szCs w:val="18"/>
        </w:rPr>
        <w:t>A</w:t>
      </w:r>
      <w:r w:rsidRPr="00811244">
        <w:rPr>
          <w:rFonts w:ascii="Corbel" w:hAnsi="Corbel"/>
          <w:szCs w:val="18"/>
        </w:rPr>
        <w:t>anbestedingsleidraad</w:t>
      </w:r>
      <w:r w:rsidR="00CF4B1D">
        <w:rPr>
          <w:rFonts w:ascii="Corbel" w:hAnsi="Corbel"/>
          <w:szCs w:val="18"/>
        </w:rPr>
        <w:t xml:space="preserve"> en zijn alle separaat toegevoegd</w:t>
      </w:r>
      <w:r w:rsidRPr="00811244">
        <w:rPr>
          <w:rFonts w:ascii="Corbel" w:hAnsi="Corbel"/>
          <w:szCs w:val="18"/>
        </w:rPr>
        <w:t>:</w:t>
      </w:r>
    </w:p>
    <w:p w14:paraId="60BB3875" w14:textId="77777777" w:rsidR="00470DA1" w:rsidRPr="004C070F" w:rsidRDefault="00470DA1" w:rsidP="00010AF9">
      <w:pPr>
        <w:spacing w:line="276" w:lineRule="auto"/>
        <w:rPr>
          <w:rFonts w:ascii="Corbel" w:hAnsi="Corbel"/>
          <w:szCs w:val="18"/>
          <w:highlight w:val="lightGray"/>
          <w:lang w:eastAsia="ar-SA"/>
        </w:rPr>
      </w:pPr>
    </w:p>
    <w:p w14:paraId="0971D1A6" w14:textId="7947B601" w:rsidR="00AD6452" w:rsidRPr="008A1375" w:rsidRDefault="006B3D99" w:rsidP="00F01A27">
      <w:pPr>
        <w:numPr>
          <w:ilvl w:val="0"/>
          <w:numId w:val="32"/>
        </w:numPr>
        <w:spacing w:line="276" w:lineRule="auto"/>
        <w:rPr>
          <w:rFonts w:ascii="Corbel" w:hAnsi="Corbel"/>
          <w:szCs w:val="18"/>
          <w:lang w:eastAsia="ar-SA"/>
        </w:rPr>
      </w:pPr>
      <w:r>
        <w:rPr>
          <w:rFonts w:ascii="Corbel" w:hAnsi="Corbel"/>
          <w:b/>
          <w:szCs w:val="18"/>
        </w:rPr>
        <w:t xml:space="preserve">Uniform Europees Aanbestedingsdocument </w:t>
      </w:r>
    </w:p>
    <w:p w14:paraId="6E848B6B" w14:textId="5978CF71" w:rsidR="00AD6452" w:rsidRDefault="00470DA1" w:rsidP="00F01A27">
      <w:pPr>
        <w:numPr>
          <w:ilvl w:val="0"/>
          <w:numId w:val="32"/>
        </w:numPr>
        <w:spacing w:line="276" w:lineRule="auto"/>
        <w:rPr>
          <w:rFonts w:ascii="Corbel" w:hAnsi="Corbel"/>
          <w:szCs w:val="18"/>
          <w:lang w:eastAsia="ar-SA"/>
        </w:rPr>
      </w:pPr>
      <w:r w:rsidRPr="00AD6452">
        <w:rPr>
          <w:rFonts w:ascii="Corbel" w:hAnsi="Corbel"/>
          <w:szCs w:val="18"/>
          <w:lang w:eastAsia="ar-SA"/>
        </w:rPr>
        <w:t>Format Prijzenblad</w:t>
      </w:r>
    </w:p>
    <w:p w14:paraId="6DE577F6" w14:textId="32C5EB23" w:rsidR="00AD6452" w:rsidRDefault="00470DA1" w:rsidP="00F01A27">
      <w:pPr>
        <w:numPr>
          <w:ilvl w:val="0"/>
          <w:numId w:val="32"/>
        </w:numPr>
        <w:spacing w:line="276" w:lineRule="auto"/>
        <w:rPr>
          <w:rFonts w:ascii="Corbel" w:hAnsi="Corbel"/>
          <w:szCs w:val="18"/>
          <w:lang w:eastAsia="ar-SA"/>
        </w:rPr>
      </w:pPr>
      <w:r w:rsidRPr="00AD6452">
        <w:rPr>
          <w:rFonts w:ascii="Corbel" w:hAnsi="Corbel"/>
          <w:szCs w:val="18"/>
          <w:lang w:eastAsia="ar-SA"/>
        </w:rPr>
        <w:t>Format Kerncompetenties</w:t>
      </w:r>
    </w:p>
    <w:p w14:paraId="055BD119" w14:textId="392927DE" w:rsidR="00A814B9" w:rsidRDefault="00A814B9" w:rsidP="00F01A27">
      <w:pPr>
        <w:numPr>
          <w:ilvl w:val="0"/>
          <w:numId w:val="32"/>
        </w:numPr>
        <w:spacing w:line="276" w:lineRule="auto"/>
        <w:rPr>
          <w:rFonts w:ascii="Corbel" w:hAnsi="Corbel"/>
          <w:szCs w:val="18"/>
          <w:lang w:eastAsia="ar-SA"/>
        </w:rPr>
      </w:pPr>
      <w:r>
        <w:rPr>
          <w:rFonts w:ascii="Corbel" w:hAnsi="Corbel"/>
          <w:szCs w:val="18"/>
          <w:lang w:eastAsia="ar-SA"/>
        </w:rPr>
        <w:lastRenderedPageBreak/>
        <w:t>Klachtenregeling provincie Utrecht</w:t>
      </w:r>
    </w:p>
    <w:p w14:paraId="2C4A364B" w14:textId="2B04736D" w:rsidR="00A814B9" w:rsidRDefault="00A814B9" w:rsidP="00F01A27">
      <w:pPr>
        <w:numPr>
          <w:ilvl w:val="0"/>
          <w:numId w:val="32"/>
        </w:numPr>
        <w:spacing w:line="276" w:lineRule="auto"/>
        <w:rPr>
          <w:rFonts w:ascii="Corbel" w:hAnsi="Corbel"/>
          <w:szCs w:val="18"/>
          <w:lang w:eastAsia="ar-SA"/>
        </w:rPr>
      </w:pPr>
      <w:r>
        <w:rPr>
          <w:rFonts w:ascii="Corbel" w:hAnsi="Corbel"/>
          <w:szCs w:val="18"/>
          <w:lang w:eastAsia="ar-SA"/>
        </w:rPr>
        <w:t>Programma van Eisen (inclusief eigen bijlagen)</w:t>
      </w:r>
    </w:p>
    <w:p w14:paraId="78806724" w14:textId="2C894B31" w:rsidR="00FD68F2" w:rsidRDefault="00FD68F2" w:rsidP="00F01A27">
      <w:pPr>
        <w:numPr>
          <w:ilvl w:val="0"/>
          <w:numId w:val="32"/>
        </w:numPr>
        <w:spacing w:line="276" w:lineRule="auto"/>
        <w:rPr>
          <w:rFonts w:ascii="Corbel" w:hAnsi="Corbel"/>
          <w:szCs w:val="18"/>
          <w:lang w:eastAsia="ar-SA"/>
        </w:rPr>
      </w:pPr>
      <w:r>
        <w:rPr>
          <w:rFonts w:ascii="Corbel" w:hAnsi="Corbel"/>
          <w:szCs w:val="18"/>
          <w:lang w:eastAsia="ar-SA"/>
        </w:rPr>
        <w:t>Social Return on Investment</w:t>
      </w:r>
    </w:p>
    <w:p w14:paraId="17380E62" w14:textId="40E9CEB4" w:rsidR="00AD6452" w:rsidRDefault="00470DA1" w:rsidP="00F01A27">
      <w:pPr>
        <w:numPr>
          <w:ilvl w:val="0"/>
          <w:numId w:val="32"/>
        </w:numPr>
        <w:spacing w:line="276" w:lineRule="auto"/>
        <w:rPr>
          <w:rFonts w:ascii="Corbel" w:hAnsi="Corbel"/>
          <w:szCs w:val="18"/>
          <w:lang w:eastAsia="ar-SA"/>
        </w:rPr>
      </w:pPr>
      <w:r w:rsidRPr="00AD6452">
        <w:rPr>
          <w:rFonts w:ascii="Corbel" w:hAnsi="Corbel"/>
          <w:szCs w:val="18"/>
          <w:lang w:eastAsia="ar-SA"/>
        </w:rPr>
        <w:t>Concept Overeenkomst</w:t>
      </w:r>
      <w:r w:rsidR="00864E5A" w:rsidRPr="00AD6452">
        <w:rPr>
          <w:rFonts w:ascii="Corbel" w:hAnsi="Corbel"/>
          <w:szCs w:val="18"/>
          <w:lang w:eastAsia="ar-SA"/>
        </w:rPr>
        <w:t xml:space="preserve"> </w:t>
      </w:r>
    </w:p>
    <w:p w14:paraId="5C8C7C5F" w14:textId="53E4CA27" w:rsidR="00AD6452" w:rsidRDefault="00C95A79" w:rsidP="00F01A27">
      <w:pPr>
        <w:numPr>
          <w:ilvl w:val="0"/>
          <w:numId w:val="32"/>
        </w:numPr>
        <w:spacing w:line="276" w:lineRule="auto"/>
        <w:rPr>
          <w:rFonts w:ascii="Corbel" w:hAnsi="Corbel"/>
          <w:szCs w:val="18"/>
          <w:lang w:eastAsia="ar-SA"/>
        </w:rPr>
      </w:pPr>
      <w:r>
        <w:rPr>
          <w:rFonts w:ascii="Corbel" w:hAnsi="Corbel"/>
          <w:szCs w:val="18"/>
          <w:lang w:eastAsia="ar-SA"/>
        </w:rPr>
        <w:t>Algemene inkoopvoorwaarden</w:t>
      </w:r>
      <w:r w:rsidR="00F04D10">
        <w:rPr>
          <w:rFonts w:ascii="Corbel" w:hAnsi="Corbel"/>
          <w:szCs w:val="18"/>
          <w:lang w:eastAsia="ar-SA"/>
        </w:rPr>
        <w:t xml:space="preserve"> Provincies</w:t>
      </w:r>
      <w:r w:rsidR="00CF4B1D">
        <w:rPr>
          <w:rFonts w:ascii="Corbel" w:hAnsi="Corbel"/>
          <w:szCs w:val="18"/>
          <w:lang w:eastAsia="ar-SA"/>
        </w:rPr>
        <w:t xml:space="preserve"> </w:t>
      </w:r>
      <w:r w:rsidR="00CD11C0">
        <w:rPr>
          <w:rFonts w:ascii="Corbel" w:hAnsi="Corbel"/>
          <w:szCs w:val="18"/>
          <w:lang w:eastAsia="ar-SA"/>
        </w:rPr>
        <w:t>2022</w:t>
      </w:r>
    </w:p>
    <w:p w14:paraId="32AECE8C" w14:textId="1F5EEF3F" w:rsidR="007D0628" w:rsidRDefault="007D0628" w:rsidP="00F01A27">
      <w:pPr>
        <w:numPr>
          <w:ilvl w:val="0"/>
          <w:numId w:val="32"/>
        </w:numPr>
        <w:spacing w:line="276" w:lineRule="auto"/>
        <w:rPr>
          <w:rFonts w:ascii="Corbel" w:hAnsi="Corbel"/>
          <w:szCs w:val="18"/>
          <w:lang w:eastAsia="ar-SA"/>
        </w:rPr>
      </w:pPr>
      <w:r>
        <w:rPr>
          <w:rFonts w:ascii="Corbel" w:hAnsi="Corbel"/>
          <w:szCs w:val="18"/>
          <w:lang w:eastAsia="ar-SA"/>
        </w:rPr>
        <w:t>Verklaring Russische betrokkenheid</w:t>
      </w:r>
    </w:p>
    <w:p w14:paraId="057E3C68" w14:textId="77777777" w:rsidR="00470DA1" w:rsidRPr="001901BF" w:rsidRDefault="00470DA1" w:rsidP="00F01A27">
      <w:pPr>
        <w:pStyle w:val="Kop1"/>
        <w:numPr>
          <w:ilvl w:val="0"/>
          <w:numId w:val="17"/>
        </w:numPr>
        <w:ind w:left="1701" w:hanging="1701"/>
        <w:rPr>
          <w:rFonts w:ascii="Corbel" w:hAnsi="Corbel"/>
          <w:szCs w:val="24"/>
        </w:rPr>
      </w:pPr>
      <w:bookmarkStart w:id="14" w:name="_Toc166265148"/>
      <w:r w:rsidRPr="001901BF">
        <w:rPr>
          <w:rFonts w:ascii="Corbel" w:hAnsi="Corbel"/>
          <w:szCs w:val="24"/>
        </w:rPr>
        <w:lastRenderedPageBreak/>
        <w:t>Over de Opdracht</w:t>
      </w:r>
      <w:bookmarkEnd w:id="14"/>
    </w:p>
    <w:p w14:paraId="56E021FE" w14:textId="77777777" w:rsidR="00470DA1" w:rsidRPr="009421BC" w:rsidRDefault="00470DA1" w:rsidP="00470DA1">
      <w:pPr>
        <w:spacing w:line="276" w:lineRule="auto"/>
        <w:rPr>
          <w:rFonts w:ascii="Corbel" w:hAnsi="Corbel"/>
          <w:szCs w:val="18"/>
        </w:rPr>
      </w:pPr>
      <w:r w:rsidRPr="002D0963">
        <w:rPr>
          <w:rFonts w:ascii="Corbel" w:hAnsi="Corbel"/>
          <w:szCs w:val="18"/>
        </w:rPr>
        <w:t>Dit ho</w:t>
      </w:r>
      <w:r w:rsidR="00F71B98">
        <w:rPr>
          <w:rFonts w:ascii="Corbel" w:hAnsi="Corbel"/>
          <w:szCs w:val="18"/>
        </w:rPr>
        <w:t xml:space="preserve">ofdstuk omschrijft de Opdracht, de </w:t>
      </w:r>
      <w:r w:rsidRPr="002D0963">
        <w:rPr>
          <w:rFonts w:ascii="Corbel" w:hAnsi="Corbel"/>
          <w:szCs w:val="18"/>
        </w:rPr>
        <w:t>achtergrond van de aanbesteding, de doelstellingen die de Aanbestedende dienst nastreeft, de aard en omvang van de werkzaamheden en de belangrijkste</w:t>
      </w:r>
      <w:r w:rsidR="00813C9E" w:rsidRPr="002D0963">
        <w:rPr>
          <w:rFonts w:ascii="Corbel" w:hAnsi="Corbel"/>
          <w:szCs w:val="18"/>
        </w:rPr>
        <w:t xml:space="preserve"> kenmerken van de Overeenkomst op basis waarvan de Opdracht zal worden uitgevoerd.</w:t>
      </w:r>
    </w:p>
    <w:p w14:paraId="6F8500A9" w14:textId="77777777" w:rsidR="00470DA1" w:rsidRPr="009421BC" w:rsidRDefault="00470DA1" w:rsidP="00470DA1">
      <w:pPr>
        <w:pStyle w:val="Kop2"/>
        <w:spacing w:before="240" w:after="120"/>
        <w:rPr>
          <w:rFonts w:ascii="Corbel" w:hAnsi="Corbel"/>
          <w:sz w:val="18"/>
          <w:szCs w:val="18"/>
        </w:rPr>
      </w:pPr>
      <w:bookmarkStart w:id="15" w:name="_Toc166265149"/>
      <w:r w:rsidRPr="009421BC">
        <w:rPr>
          <w:rFonts w:ascii="Corbel" w:hAnsi="Corbel"/>
          <w:sz w:val="18"/>
          <w:szCs w:val="18"/>
        </w:rPr>
        <w:t>De Opdrachtgever</w:t>
      </w:r>
      <w:bookmarkEnd w:id="15"/>
    </w:p>
    <w:p w14:paraId="15E51C2F" w14:textId="5C29AF49" w:rsidR="00470DA1" w:rsidRPr="00366C6F" w:rsidRDefault="00470DA1" w:rsidP="00470DA1">
      <w:pPr>
        <w:rPr>
          <w:rFonts w:ascii="Corbel" w:hAnsi="Corbel"/>
          <w:szCs w:val="18"/>
        </w:rPr>
      </w:pPr>
      <w:r w:rsidRPr="00366C6F">
        <w:rPr>
          <w:rFonts w:ascii="Corbel" w:hAnsi="Corbel" w:cs="Arial"/>
          <w:iCs/>
          <w:szCs w:val="18"/>
        </w:rPr>
        <w:t xml:space="preserve">De provincie Utrecht kent u als het hart van Nederland, centrum van verkeer, vervoer, bedrijvigheid en cultuur. Maar als provincie is het ook een veelzijdige organisatie met een politiek bestuur en ruim 700 ambtenaren die zich iedere dag inzetten voor een gezond milieu, een goed onderhouden wegennet, natuurbehoud, toereikende gezondheidszorg, een veelzijdig cultuuraanbod en een vitaal bedrijfsleven. De provincie vormt de bestuurlijke schakel tussen de rijksoverheid en de gemeenten in de provincie en heeft daarmee belangrijke taken op het gebied van coördinatie, planning en visie. Voor meer informatie over de provincie kunt u ook de provinciale website bezoeken: </w:t>
      </w:r>
      <w:hyperlink r:id="rId21" w:history="1">
        <w:r w:rsidRPr="00366C6F">
          <w:rPr>
            <w:rStyle w:val="Hyperlink"/>
            <w:rFonts w:ascii="Corbel" w:hAnsi="Corbel" w:cs="Arial"/>
            <w:szCs w:val="18"/>
          </w:rPr>
          <w:t>www.provincie-utrecht.nl</w:t>
        </w:r>
      </w:hyperlink>
      <w:r w:rsidR="00366C6F" w:rsidRPr="00366C6F">
        <w:rPr>
          <w:rStyle w:val="Hyperlink"/>
          <w:rFonts w:ascii="Corbel" w:hAnsi="Corbel" w:cs="Arial"/>
          <w:szCs w:val="18"/>
        </w:rPr>
        <w:t>.</w:t>
      </w:r>
    </w:p>
    <w:p w14:paraId="28B14E26" w14:textId="77777777" w:rsidR="00470DA1" w:rsidRPr="009421BC" w:rsidRDefault="00470DA1" w:rsidP="00470DA1">
      <w:pPr>
        <w:pStyle w:val="Kop2"/>
        <w:spacing w:before="240" w:after="120"/>
        <w:rPr>
          <w:rFonts w:ascii="Corbel" w:hAnsi="Corbel"/>
          <w:sz w:val="18"/>
          <w:szCs w:val="18"/>
        </w:rPr>
      </w:pPr>
      <w:bookmarkStart w:id="16" w:name="_Toc166265150"/>
      <w:r w:rsidRPr="009421BC">
        <w:rPr>
          <w:rFonts w:ascii="Corbel" w:hAnsi="Corbel"/>
          <w:sz w:val="18"/>
          <w:szCs w:val="18"/>
        </w:rPr>
        <w:t>Aanleiding voor de aanbesteding</w:t>
      </w:r>
      <w:bookmarkEnd w:id="16"/>
    </w:p>
    <w:p w14:paraId="75610D52" w14:textId="77777777" w:rsidR="00D67D4D" w:rsidRPr="00354D76" w:rsidRDefault="00D67D4D" w:rsidP="00D67D4D">
      <w:pPr>
        <w:spacing w:line="276" w:lineRule="auto"/>
        <w:rPr>
          <w:rFonts w:ascii="Corbel" w:hAnsi="Corbel"/>
          <w:b/>
          <w:szCs w:val="18"/>
        </w:rPr>
      </w:pPr>
      <w:r>
        <w:rPr>
          <w:rFonts w:ascii="Corbel" w:hAnsi="Corbel"/>
          <w:szCs w:val="18"/>
        </w:rPr>
        <w:t>De reinigingsdiensten werden tot op heden uitgevoerd door onze Proces Contract Aannemer (PCA), hierbij wordt gebruik gemaakt van nu nog beschikbaar materieel. Inmiddels is het materieel afgeschreven en moet er een aanzienlijke investering gedaan worden voor de vernieuwing van dit materieel. Daarom is ervoor gekozen het totale contract inclusief de aanschaf en inzet van het materieel onder te brengen bij een geschikte marktpartij. Het spreekt voor zich dat er doorlopende gesprekken met geïnteresseerde marktpartijen worden gevoerd, het wordt daarom als niet noodzakelijk gezien dat er nog een marktconsultatie uitgevoerd moet worden.</w:t>
      </w:r>
    </w:p>
    <w:p w14:paraId="38832AE6" w14:textId="77777777" w:rsidR="00470DA1" w:rsidRPr="009421BC" w:rsidRDefault="00470DA1" w:rsidP="00470DA1">
      <w:pPr>
        <w:pStyle w:val="Kop2"/>
        <w:tabs>
          <w:tab w:val="left" w:pos="6379"/>
        </w:tabs>
        <w:spacing w:before="240" w:after="120"/>
        <w:rPr>
          <w:rFonts w:ascii="Corbel" w:hAnsi="Corbel"/>
          <w:sz w:val="18"/>
          <w:szCs w:val="18"/>
        </w:rPr>
      </w:pPr>
      <w:bookmarkStart w:id="17" w:name="_Toc166265151"/>
      <w:r w:rsidRPr="009421BC">
        <w:rPr>
          <w:rFonts w:ascii="Corbel" w:hAnsi="Corbel"/>
          <w:sz w:val="18"/>
          <w:szCs w:val="18"/>
        </w:rPr>
        <w:t>Samenvoegen van Opdrachten en verdeling in percelen</w:t>
      </w:r>
      <w:bookmarkEnd w:id="17"/>
    </w:p>
    <w:p w14:paraId="1B117BDE" w14:textId="57361366" w:rsidR="00470DA1" w:rsidRDefault="00470DA1" w:rsidP="00470DA1">
      <w:pPr>
        <w:spacing w:line="276" w:lineRule="auto"/>
        <w:rPr>
          <w:rFonts w:ascii="Corbel" w:hAnsi="Corbel"/>
          <w:szCs w:val="18"/>
        </w:rPr>
      </w:pPr>
      <w:r w:rsidRPr="009421BC">
        <w:rPr>
          <w:rFonts w:ascii="Corbel" w:hAnsi="Corbel"/>
          <w:szCs w:val="18"/>
        </w:rPr>
        <w:t xml:space="preserve">Naar het oordeel van de Aanbestedende dienst is bij deze Opdracht </w:t>
      </w:r>
      <w:r w:rsidR="0026443B">
        <w:rPr>
          <w:rFonts w:ascii="Corbel" w:hAnsi="Corbel"/>
          <w:szCs w:val="18"/>
        </w:rPr>
        <w:t>geen</w:t>
      </w:r>
      <w:r w:rsidRPr="002D0963">
        <w:rPr>
          <w:rFonts w:ascii="Corbel" w:hAnsi="Corbel"/>
          <w:szCs w:val="18"/>
        </w:rPr>
        <w:t xml:space="preserve"> </w:t>
      </w:r>
      <w:r w:rsidRPr="009421BC">
        <w:rPr>
          <w:rFonts w:ascii="Corbel" w:hAnsi="Corbel"/>
          <w:szCs w:val="18"/>
        </w:rPr>
        <w:t>sprake van het samenvoegen van Opdrachten</w:t>
      </w:r>
      <w:r>
        <w:rPr>
          <w:rFonts w:ascii="Corbel" w:hAnsi="Corbel"/>
          <w:szCs w:val="18"/>
        </w:rPr>
        <w:t>.</w:t>
      </w:r>
      <w:r w:rsidRPr="00966BEC">
        <w:rPr>
          <w:rFonts w:ascii="Corbel" w:hAnsi="Corbel"/>
          <w:szCs w:val="18"/>
        </w:rPr>
        <w:t xml:space="preserve"> </w:t>
      </w:r>
    </w:p>
    <w:p w14:paraId="08C9C3FA" w14:textId="77777777" w:rsidR="00DA6BFE" w:rsidRPr="009421BC" w:rsidRDefault="00DA6BFE" w:rsidP="00470DA1">
      <w:pPr>
        <w:spacing w:line="276" w:lineRule="auto"/>
        <w:rPr>
          <w:rFonts w:ascii="Corbel" w:hAnsi="Corbel"/>
          <w:szCs w:val="18"/>
          <w:lang w:eastAsia="ar-SA"/>
        </w:rPr>
      </w:pPr>
    </w:p>
    <w:p w14:paraId="41D31D4A" w14:textId="136EBD26" w:rsidR="00470DA1" w:rsidRPr="00EE4534" w:rsidRDefault="00414C96" w:rsidP="00475325">
      <w:pPr>
        <w:spacing w:line="276" w:lineRule="auto"/>
        <w:rPr>
          <w:rFonts w:ascii="Corbel" w:hAnsi="Corbel"/>
          <w:szCs w:val="18"/>
        </w:rPr>
      </w:pPr>
      <w:r w:rsidRPr="00EE4534">
        <w:rPr>
          <w:rFonts w:ascii="Corbel" w:hAnsi="Corbel"/>
          <w:szCs w:val="18"/>
          <w:lang w:eastAsia="ar-SA"/>
        </w:rPr>
        <w:t xml:space="preserve">Hierbij is </w:t>
      </w:r>
      <w:r w:rsidR="00470DA1" w:rsidRPr="00EE4534">
        <w:rPr>
          <w:rFonts w:ascii="Corbel" w:hAnsi="Corbel"/>
          <w:szCs w:val="18"/>
        </w:rPr>
        <w:t>ieder geval acht</w:t>
      </w:r>
      <w:r w:rsidR="00475325" w:rsidRPr="00EE4534">
        <w:rPr>
          <w:rFonts w:ascii="Corbel" w:hAnsi="Corbel"/>
          <w:szCs w:val="18"/>
        </w:rPr>
        <w:t xml:space="preserve"> </w:t>
      </w:r>
      <w:r w:rsidR="00470DA1" w:rsidRPr="00EE4534">
        <w:rPr>
          <w:rFonts w:ascii="Corbel" w:hAnsi="Corbel"/>
          <w:szCs w:val="18"/>
        </w:rPr>
        <w:t>geslagen op:</w:t>
      </w:r>
    </w:p>
    <w:p w14:paraId="3051CC9C" w14:textId="77777777" w:rsidR="00470DA1" w:rsidRPr="00EE4534" w:rsidRDefault="00470DA1" w:rsidP="00F01A27">
      <w:pPr>
        <w:numPr>
          <w:ilvl w:val="0"/>
          <w:numId w:val="26"/>
        </w:numPr>
        <w:spacing w:line="240" w:lineRule="auto"/>
        <w:rPr>
          <w:rFonts w:ascii="Corbel" w:hAnsi="Corbel"/>
          <w:szCs w:val="18"/>
        </w:rPr>
      </w:pPr>
      <w:r w:rsidRPr="00EE4534">
        <w:rPr>
          <w:rFonts w:ascii="Corbel" w:hAnsi="Corbel"/>
          <w:szCs w:val="18"/>
        </w:rPr>
        <w:t>De samenstelling van de relevante markt en de invloed van de samenvoeging voor de toegang voor voldoende MKB-bedrijven;</w:t>
      </w:r>
    </w:p>
    <w:p w14:paraId="4D2355D6" w14:textId="77777777" w:rsidR="00470DA1" w:rsidRPr="00EE4534" w:rsidRDefault="00470DA1" w:rsidP="00F01A27">
      <w:pPr>
        <w:numPr>
          <w:ilvl w:val="0"/>
          <w:numId w:val="26"/>
        </w:numPr>
        <w:spacing w:line="240" w:lineRule="auto"/>
        <w:rPr>
          <w:rFonts w:ascii="Corbel" w:hAnsi="Corbel"/>
          <w:szCs w:val="18"/>
        </w:rPr>
      </w:pPr>
      <w:r w:rsidRPr="00EE4534">
        <w:rPr>
          <w:rFonts w:ascii="Corbel" w:hAnsi="Corbel"/>
          <w:szCs w:val="18"/>
        </w:rPr>
        <w:t xml:space="preserve">De organisatorische gevolgen en risico’s voor de </w:t>
      </w:r>
      <w:r w:rsidR="008E2C37" w:rsidRPr="00EE4534">
        <w:rPr>
          <w:rFonts w:ascii="Corbel" w:hAnsi="Corbel"/>
          <w:szCs w:val="18"/>
        </w:rPr>
        <w:t>provincie en de O</w:t>
      </w:r>
      <w:r w:rsidRPr="00EE4534">
        <w:rPr>
          <w:rFonts w:ascii="Corbel" w:hAnsi="Corbel"/>
          <w:szCs w:val="18"/>
        </w:rPr>
        <w:t>ndernemer;</w:t>
      </w:r>
    </w:p>
    <w:p w14:paraId="5FA0D26D" w14:textId="280D37EE" w:rsidR="00470DA1" w:rsidRPr="00EE4534" w:rsidRDefault="00470DA1" w:rsidP="00F01A27">
      <w:pPr>
        <w:numPr>
          <w:ilvl w:val="0"/>
          <w:numId w:val="26"/>
        </w:numPr>
        <w:spacing w:line="240" w:lineRule="auto"/>
        <w:rPr>
          <w:rFonts w:ascii="Corbel" w:hAnsi="Corbel"/>
          <w:szCs w:val="18"/>
        </w:rPr>
      </w:pPr>
      <w:r w:rsidRPr="00EE4534">
        <w:rPr>
          <w:rFonts w:ascii="Corbel" w:hAnsi="Corbel"/>
          <w:szCs w:val="18"/>
        </w:rPr>
        <w:t xml:space="preserve">De mate van samenhang van de </w:t>
      </w:r>
      <w:r w:rsidR="00EE4534" w:rsidRPr="00EE4534">
        <w:rPr>
          <w:rFonts w:ascii="Corbel" w:hAnsi="Corbel"/>
          <w:szCs w:val="18"/>
        </w:rPr>
        <w:t xml:space="preserve">eventueel te </w:t>
      </w:r>
      <w:r w:rsidR="002170BA" w:rsidRPr="00EE4534">
        <w:rPr>
          <w:rFonts w:ascii="Corbel" w:hAnsi="Corbel"/>
          <w:szCs w:val="18"/>
        </w:rPr>
        <w:t>definiëren</w:t>
      </w:r>
      <w:r w:rsidR="00EE4534" w:rsidRPr="00EE4534">
        <w:rPr>
          <w:rFonts w:ascii="Corbel" w:hAnsi="Corbel"/>
          <w:szCs w:val="18"/>
        </w:rPr>
        <w:t xml:space="preserve"> </w:t>
      </w:r>
      <w:r w:rsidR="00414C96" w:rsidRPr="00EE4534">
        <w:rPr>
          <w:rFonts w:ascii="Corbel" w:hAnsi="Corbel"/>
          <w:szCs w:val="18"/>
        </w:rPr>
        <w:t>deel</w:t>
      </w:r>
      <w:r w:rsidRPr="00EE4534">
        <w:rPr>
          <w:rFonts w:ascii="Corbel" w:hAnsi="Corbel"/>
          <w:szCs w:val="18"/>
        </w:rPr>
        <w:t>opdrachten.</w:t>
      </w:r>
    </w:p>
    <w:p w14:paraId="37B577B7" w14:textId="77777777" w:rsidR="00470DA1" w:rsidRPr="00EE4534" w:rsidRDefault="00470DA1" w:rsidP="00470DA1">
      <w:pPr>
        <w:rPr>
          <w:rFonts w:ascii="Corbel" w:hAnsi="Corbel"/>
          <w:szCs w:val="18"/>
        </w:rPr>
      </w:pPr>
    </w:p>
    <w:p w14:paraId="47BE7255" w14:textId="2E47C21B" w:rsidR="00475325" w:rsidRPr="00EE4534" w:rsidRDefault="00414C96" w:rsidP="00470DA1">
      <w:pPr>
        <w:rPr>
          <w:rFonts w:ascii="Corbel" w:hAnsi="Corbel"/>
          <w:szCs w:val="18"/>
        </w:rPr>
      </w:pPr>
      <w:r w:rsidRPr="00EE4534">
        <w:rPr>
          <w:rFonts w:ascii="Corbel" w:hAnsi="Corbel"/>
          <w:szCs w:val="18"/>
        </w:rPr>
        <w:t>B</w:t>
      </w:r>
      <w:r w:rsidR="00470DA1" w:rsidRPr="00EE4534">
        <w:rPr>
          <w:rFonts w:ascii="Corbel" w:hAnsi="Corbel"/>
          <w:szCs w:val="18"/>
        </w:rPr>
        <w:t>innen de Opdracht</w:t>
      </w:r>
      <w:r w:rsidRPr="00EE4534">
        <w:rPr>
          <w:rFonts w:ascii="Corbel" w:hAnsi="Corbel"/>
          <w:szCs w:val="18"/>
        </w:rPr>
        <w:t xml:space="preserve"> is</w:t>
      </w:r>
      <w:r w:rsidR="00470DA1" w:rsidRPr="00EE4534">
        <w:rPr>
          <w:rFonts w:ascii="Corbel" w:hAnsi="Corbel"/>
          <w:szCs w:val="18"/>
        </w:rPr>
        <w:t xml:space="preserve"> </w:t>
      </w:r>
      <w:r w:rsidR="00475325" w:rsidRPr="00EE4534">
        <w:rPr>
          <w:rFonts w:ascii="Corbel" w:hAnsi="Corbel"/>
          <w:szCs w:val="18"/>
        </w:rPr>
        <w:t xml:space="preserve">geen </w:t>
      </w:r>
      <w:r w:rsidR="00470DA1" w:rsidRPr="00EE4534">
        <w:rPr>
          <w:rFonts w:ascii="Corbel" w:hAnsi="Corbel"/>
          <w:szCs w:val="18"/>
        </w:rPr>
        <w:t xml:space="preserve">onderscheid gemaakt in percelen. </w:t>
      </w:r>
    </w:p>
    <w:p w14:paraId="3F0CE620" w14:textId="2C07A388" w:rsidR="00470DA1" w:rsidRPr="009421BC" w:rsidRDefault="00A27207" w:rsidP="00470DA1">
      <w:pPr>
        <w:rPr>
          <w:rFonts w:ascii="Corbel" w:hAnsi="Corbel"/>
          <w:szCs w:val="18"/>
        </w:rPr>
      </w:pPr>
      <w:r>
        <w:rPr>
          <w:rFonts w:ascii="Corbel" w:hAnsi="Corbel"/>
          <w:szCs w:val="18"/>
        </w:rPr>
        <w:t xml:space="preserve">Het betreft hier </w:t>
      </w:r>
      <w:r w:rsidR="002170BA">
        <w:rPr>
          <w:rFonts w:ascii="Corbel" w:hAnsi="Corbel"/>
          <w:szCs w:val="18"/>
        </w:rPr>
        <w:t>één</w:t>
      </w:r>
      <w:r>
        <w:rPr>
          <w:rFonts w:ascii="Corbel" w:hAnsi="Corbel"/>
          <w:szCs w:val="18"/>
        </w:rPr>
        <w:t xml:space="preserve"> integrale </w:t>
      </w:r>
      <w:r w:rsidR="0097202E">
        <w:rPr>
          <w:rFonts w:ascii="Corbel" w:hAnsi="Corbel"/>
          <w:szCs w:val="18"/>
        </w:rPr>
        <w:t xml:space="preserve">reinigingsdienst voor het spoorse areaal van de provincie Utrecht. </w:t>
      </w:r>
      <w:r w:rsidR="00B14CD5">
        <w:rPr>
          <w:rFonts w:ascii="Corbel" w:hAnsi="Corbel"/>
          <w:szCs w:val="18"/>
        </w:rPr>
        <w:t>Voor dit totale werk is een aanzienlijke investering in materieel benodigd, het wordt als niet realistisch gezien van meerdere partijen te vragen deze investering te gaan doen, gezien ook de omvang van het areaal.</w:t>
      </w:r>
    </w:p>
    <w:p w14:paraId="6CE529B9" w14:textId="77777777" w:rsidR="00470DA1" w:rsidRPr="009421BC" w:rsidRDefault="00470DA1" w:rsidP="00470DA1">
      <w:pPr>
        <w:pStyle w:val="Kop2"/>
        <w:tabs>
          <w:tab w:val="left" w:pos="6379"/>
        </w:tabs>
        <w:spacing w:before="240" w:after="120"/>
        <w:rPr>
          <w:rFonts w:ascii="Corbel" w:hAnsi="Corbel"/>
          <w:sz w:val="18"/>
          <w:szCs w:val="18"/>
        </w:rPr>
      </w:pPr>
      <w:bookmarkStart w:id="18" w:name="_Toc166265152"/>
      <w:r w:rsidRPr="009421BC">
        <w:rPr>
          <w:rFonts w:ascii="Corbel" w:hAnsi="Corbel"/>
          <w:sz w:val="18"/>
          <w:szCs w:val="18"/>
        </w:rPr>
        <w:t>Aard van de Opdracht</w:t>
      </w:r>
      <w:bookmarkEnd w:id="18"/>
    </w:p>
    <w:p w14:paraId="3436B239" w14:textId="3F155235" w:rsidR="00355DCE" w:rsidRPr="008E32ED" w:rsidRDefault="008D64C1" w:rsidP="00355DCE">
      <w:pPr>
        <w:spacing w:line="276" w:lineRule="auto"/>
        <w:rPr>
          <w:rFonts w:ascii="Corbel" w:hAnsi="Corbel"/>
          <w:szCs w:val="18"/>
        </w:rPr>
      </w:pPr>
      <w:r>
        <w:rPr>
          <w:rFonts w:ascii="Corbel" w:hAnsi="Corbel"/>
          <w:szCs w:val="18"/>
        </w:rPr>
        <w:t>Een nadere detaillering van de werkzaamheden</w:t>
      </w:r>
      <w:r w:rsidR="005C501B">
        <w:rPr>
          <w:rFonts w:ascii="Corbel" w:hAnsi="Corbel"/>
          <w:szCs w:val="18"/>
        </w:rPr>
        <w:t xml:space="preserve"> </w:t>
      </w:r>
      <w:r>
        <w:rPr>
          <w:rFonts w:ascii="Corbel" w:hAnsi="Corbel"/>
          <w:szCs w:val="18"/>
        </w:rPr>
        <w:t>is beschreven in het Programma van Eisen (</w:t>
      </w:r>
      <w:r w:rsidR="00355DCE" w:rsidRPr="008E32ED">
        <w:rPr>
          <w:rFonts w:ascii="Corbel" w:hAnsi="Corbel"/>
          <w:szCs w:val="18"/>
        </w:rPr>
        <w:t>PvE</w:t>
      </w:r>
      <w:r w:rsidR="005C501B">
        <w:rPr>
          <w:rFonts w:ascii="Corbel" w:hAnsi="Corbel"/>
          <w:szCs w:val="18"/>
        </w:rPr>
        <w:t>):</w:t>
      </w:r>
    </w:p>
    <w:p w14:paraId="4A2124CD" w14:textId="2D2D8A6F" w:rsidR="00355DCE" w:rsidRPr="003A72A9" w:rsidRDefault="00355DCE" w:rsidP="00355DCE">
      <w:pPr>
        <w:spacing w:line="276" w:lineRule="auto"/>
        <w:rPr>
          <w:rFonts w:ascii="Corbel" w:hAnsi="Corbel"/>
          <w:szCs w:val="18"/>
        </w:rPr>
      </w:pPr>
      <w:r w:rsidRPr="00F05D2A">
        <w:rPr>
          <w:rFonts w:ascii="Corbel" w:hAnsi="Corbel"/>
          <w:szCs w:val="18"/>
        </w:rPr>
        <w:t xml:space="preserve">- Programma van Eisen reinigingsdiensten voor sporen en </w:t>
      </w:r>
      <w:r w:rsidR="005C501B" w:rsidRPr="00F05D2A">
        <w:rPr>
          <w:rFonts w:ascii="Corbel" w:hAnsi="Corbel"/>
          <w:szCs w:val="18"/>
        </w:rPr>
        <w:t>spoor gerelateerde</w:t>
      </w:r>
      <w:r w:rsidRPr="00F05D2A">
        <w:rPr>
          <w:rFonts w:ascii="Corbel" w:hAnsi="Corbel"/>
          <w:szCs w:val="18"/>
        </w:rPr>
        <w:t xml:space="preserve"> objecten inclusief bijlagen</w:t>
      </w:r>
      <w:r w:rsidRPr="003A72A9">
        <w:rPr>
          <w:rFonts w:ascii="Corbel" w:hAnsi="Corbel"/>
          <w:szCs w:val="18"/>
        </w:rPr>
        <w:t xml:space="preserve"> </w:t>
      </w:r>
    </w:p>
    <w:p w14:paraId="748DB7C4" w14:textId="77777777" w:rsidR="00355DCE" w:rsidRPr="008E32ED" w:rsidRDefault="00355DCE" w:rsidP="00355DCE">
      <w:pPr>
        <w:spacing w:line="276" w:lineRule="auto"/>
        <w:rPr>
          <w:rFonts w:ascii="Corbel" w:hAnsi="Corbel"/>
          <w:szCs w:val="18"/>
        </w:rPr>
      </w:pPr>
    </w:p>
    <w:p w14:paraId="7BCFDE99" w14:textId="4D7640E7" w:rsidR="00355DCE" w:rsidRPr="008E32ED" w:rsidRDefault="00355DCE" w:rsidP="00355DCE">
      <w:pPr>
        <w:spacing w:line="276" w:lineRule="auto"/>
        <w:rPr>
          <w:rFonts w:ascii="Corbel" w:hAnsi="Corbel"/>
          <w:szCs w:val="18"/>
        </w:rPr>
      </w:pPr>
      <w:r w:rsidRPr="008E32ED">
        <w:rPr>
          <w:rFonts w:ascii="Corbel" w:hAnsi="Corbel"/>
          <w:szCs w:val="18"/>
        </w:rPr>
        <w:t>Looptijd</w:t>
      </w:r>
      <w:r w:rsidR="008800A6">
        <w:rPr>
          <w:rFonts w:ascii="Corbel" w:hAnsi="Corbel"/>
          <w:szCs w:val="18"/>
        </w:rPr>
        <w:t xml:space="preserve"> en omvang</w:t>
      </w:r>
    </w:p>
    <w:p w14:paraId="709B9248" w14:textId="15B6932A" w:rsidR="00355DCE" w:rsidRPr="005F2C81" w:rsidRDefault="00355DCE" w:rsidP="00355DCE">
      <w:pPr>
        <w:spacing w:line="276" w:lineRule="auto"/>
        <w:rPr>
          <w:rFonts w:ascii="Corbel" w:hAnsi="Corbel"/>
          <w:szCs w:val="18"/>
        </w:rPr>
      </w:pPr>
      <w:r w:rsidRPr="008E32ED">
        <w:rPr>
          <w:rFonts w:ascii="Corbel" w:hAnsi="Corbel"/>
          <w:szCs w:val="18"/>
        </w:rPr>
        <w:t xml:space="preserve">De Overeenkomst zal naar </w:t>
      </w:r>
      <w:r w:rsidRPr="005F2C81">
        <w:rPr>
          <w:rFonts w:ascii="Corbel" w:hAnsi="Corbel"/>
          <w:szCs w:val="18"/>
        </w:rPr>
        <w:t xml:space="preserve">verwachting ingaan op 1 </w:t>
      </w:r>
      <w:r w:rsidR="00AB64E1" w:rsidRPr="005F2C81">
        <w:rPr>
          <w:rFonts w:ascii="Corbel" w:hAnsi="Corbel"/>
          <w:szCs w:val="18"/>
        </w:rPr>
        <w:t>oktober</w:t>
      </w:r>
      <w:r w:rsidRPr="005F2C81">
        <w:rPr>
          <w:rFonts w:ascii="Corbel" w:hAnsi="Corbel"/>
          <w:szCs w:val="18"/>
        </w:rPr>
        <w:t xml:space="preserve"> 2024 en lopen tot en met 30 </w:t>
      </w:r>
      <w:r w:rsidR="00AB64E1" w:rsidRPr="005F2C81">
        <w:rPr>
          <w:rFonts w:ascii="Corbel" w:hAnsi="Corbel"/>
          <w:szCs w:val="18"/>
        </w:rPr>
        <w:t>september</w:t>
      </w:r>
      <w:r w:rsidRPr="005F2C81">
        <w:rPr>
          <w:rFonts w:ascii="Corbel" w:hAnsi="Corbel"/>
          <w:szCs w:val="18"/>
        </w:rPr>
        <w:t xml:space="preserve"> 2028 met een eenzijdige optie tot verlenging door de Provincie Utrecht van twee maal </w:t>
      </w:r>
      <w:r w:rsidR="00A30B1D" w:rsidRPr="005F2C81">
        <w:rPr>
          <w:rFonts w:ascii="Corbel" w:hAnsi="Corbel"/>
          <w:szCs w:val="18"/>
        </w:rPr>
        <w:t>twee</w:t>
      </w:r>
      <w:r w:rsidRPr="005F2C81">
        <w:rPr>
          <w:rFonts w:ascii="Corbel" w:hAnsi="Corbel"/>
          <w:szCs w:val="18"/>
        </w:rPr>
        <w:t xml:space="preserve"> jaren.</w:t>
      </w:r>
    </w:p>
    <w:p w14:paraId="1B47DA5B" w14:textId="7CED9512" w:rsidR="00355DCE" w:rsidRPr="008E32ED" w:rsidRDefault="00355DCE" w:rsidP="00355DCE">
      <w:pPr>
        <w:spacing w:line="276" w:lineRule="auto"/>
        <w:rPr>
          <w:rFonts w:ascii="Corbel" w:hAnsi="Corbel"/>
          <w:szCs w:val="18"/>
        </w:rPr>
      </w:pPr>
      <w:r w:rsidRPr="005F2C81">
        <w:rPr>
          <w:rFonts w:ascii="Corbel" w:hAnsi="Corbel"/>
          <w:szCs w:val="18"/>
        </w:rPr>
        <w:t xml:space="preserve">De verwachtte maximumwaarde van de Overeenkomst is ongeveer € </w:t>
      </w:r>
      <w:r w:rsidR="005F2C81" w:rsidRPr="005F2C81">
        <w:rPr>
          <w:rFonts w:ascii="Corbel" w:hAnsi="Corbel"/>
          <w:szCs w:val="18"/>
        </w:rPr>
        <w:t>16</w:t>
      </w:r>
      <w:r w:rsidRPr="005F2C81">
        <w:rPr>
          <w:rFonts w:ascii="Corbel" w:hAnsi="Corbel"/>
          <w:szCs w:val="18"/>
        </w:rPr>
        <w:t>.000.000. (2 mio per jaar)</w:t>
      </w:r>
      <w:r w:rsidRPr="008E32ED">
        <w:rPr>
          <w:rFonts w:ascii="Corbel" w:hAnsi="Corbel"/>
          <w:szCs w:val="18"/>
        </w:rPr>
        <w:t xml:space="preserve"> </w:t>
      </w:r>
    </w:p>
    <w:p w14:paraId="2E9094D3" w14:textId="77777777" w:rsidR="00355DCE" w:rsidRPr="008E32ED" w:rsidRDefault="00355DCE" w:rsidP="00355DCE">
      <w:pPr>
        <w:spacing w:line="276" w:lineRule="auto"/>
        <w:rPr>
          <w:rFonts w:ascii="Corbel" w:hAnsi="Corbel"/>
          <w:szCs w:val="18"/>
        </w:rPr>
      </w:pPr>
    </w:p>
    <w:p w14:paraId="447D276F" w14:textId="7BAA2C3B" w:rsidR="00463F55" w:rsidRPr="00463F55" w:rsidRDefault="00355DCE" w:rsidP="00355DCE">
      <w:pPr>
        <w:spacing w:line="276" w:lineRule="auto"/>
        <w:rPr>
          <w:rFonts w:ascii="Corbel" w:hAnsi="Corbel"/>
          <w:szCs w:val="18"/>
        </w:rPr>
      </w:pPr>
      <w:r w:rsidRPr="008E32ED">
        <w:rPr>
          <w:rFonts w:ascii="Corbel" w:hAnsi="Corbel"/>
          <w:szCs w:val="18"/>
        </w:rPr>
        <w:t xml:space="preserve">Opdrachtgever heeft het recht de Overeenkomst later in werking te laten treden, bijvoorbeeld, maar niet alleen, indien er een bezwaar wordt gemaakt. U dient hiermee bij het opstellen van uw Inschrijving nadrukkelijk rekening te houden. </w:t>
      </w:r>
      <w:r w:rsidR="00463F55" w:rsidRPr="002D0963">
        <w:rPr>
          <w:rFonts w:ascii="Corbel" w:hAnsi="Corbel"/>
          <w:szCs w:val="18"/>
        </w:rPr>
        <w:t xml:space="preserve">De minimumeisen waaraan Opdrachtnemer gehouden is bij de uitvoering van de </w:t>
      </w:r>
      <w:r w:rsidR="00414C96" w:rsidRPr="002D0963">
        <w:rPr>
          <w:rFonts w:ascii="Corbel" w:hAnsi="Corbel"/>
          <w:szCs w:val="18"/>
        </w:rPr>
        <w:t>Opdracht</w:t>
      </w:r>
      <w:r w:rsidR="00463F55" w:rsidRPr="002D0963">
        <w:rPr>
          <w:rFonts w:ascii="Corbel" w:hAnsi="Corbel"/>
          <w:szCs w:val="18"/>
        </w:rPr>
        <w:t xml:space="preserve">, </w:t>
      </w:r>
      <w:r w:rsidR="00B22371" w:rsidRPr="002D0963">
        <w:rPr>
          <w:rFonts w:ascii="Corbel" w:hAnsi="Corbel"/>
          <w:szCs w:val="18"/>
        </w:rPr>
        <w:t xml:space="preserve">zijn </w:t>
      </w:r>
      <w:r w:rsidR="008A1375">
        <w:rPr>
          <w:rFonts w:ascii="Corbel" w:hAnsi="Corbel"/>
          <w:szCs w:val="18"/>
        </w:rPr>
        <w:t>opgenomen in de Aanbestedingsstukken</w:t>
      </w:r>
      <w:r w:rsidR="00463F55" w:rsidRPr="002D0963">
        <w:rPr>
          <w:rFonts w:ascii="Corbel" w:hAnsi="Corbel"/>
          <w:szCs w:val="18"/>
        </w:rPr>
        <w:t>.</w:t>
      </w:r>
      <w:r w:rsidR="00475325" w:rsidRPr="002D0963">
        <w:rPr>
          <w:rFonts w:ascii="Corbel" w:hAnsi="Corbel"/>
          <w:szCs w:val="18"/>
        </w:rPr>
        <w:t xml:space="preserve"> Inschrijvers dienen zich hier</w:t>
      </w:r>
      <w:r w:rsidR="00B22371" w:rsidRPr="002D0963">
        <w:rPr>
          <w:rFonts w:ascii="Corbel" w:hAnsi="Corbel"/>
          <w:szCs w:val="18"/>
        </w:rPr>
        <w:t>,</w:t>
      </w:r>
      <w:r w:rsidR="00475325" w:rsidRPr="002D0963">
        <w:rPr>
          <w:rFonts w:ascii="Corbel" w:hAnsi="Corbel"/>
          <w:szCs w:val="18"/>
        </w:rPr>
        <w:t xml:space="preserve"> </w:t>
      </w:r>
      <w:r w:rsidR="00B22371" w:rsidRPr="002D0963">
        <w:rPr>
          <w:rFonts w:ascii="Corbel" w:hAnsi="Corbel"/>
          <w:szCs w:val="18"/>
        </w:rPr>
        <w:t xml:space="preserve">op straffe van uitsluiting, </w:t>
      </w:r>
      <w:r w:rsidR="00475325" w:rsidRPr="002D0963">
        <w:rPr>
          <w:rFonts w:ascii="Corbel" w:hAnsi="Corbel"/>
          <w:szCs w:val="18"/>
        </w:rPr>
        <w:t>onvoorwaardelijk aan te conformeren</w:t>
      </w:r>
      <w:r w:rsidR="00B22371" w:rsidRPr="002D0963">
        <w:rPr>
          <w:rFonts w:ascii="Corbel" w:hAnsi="Corbel"/>
          <w:szCs w:val="18"/>
        </w:rPr>
        <w:t xml:space="preserve"> hetgeen zij doen door het indienen van een Inschrijving</w:t>
      </w:r>
      <w:r w:rsidR="00475325" w:rsidRPr="002D0963">
        <w:rPr>
          <w:rFonts w:ascii="Corbel" w:hAnsi="Corbel"/>
          <w:szCs w:val="18"/>
        </w:rPr>
        <w:t>.</w:t>
      </w:r>
    </w:p>
    <w:p w14:paraId="21F01F69" w14:textId="77777777" w:rsidR="00470DA1" w:rsidRPr="009421BC" w:rsidRDefault="00470DA1" w:rsidP="00470DA1">
      <w:pPr>
        <w:pStyle w:val="Kop2"/>
        <w:tabs>
          <w:tab w:val="left" w:pos="6379"/>
        </w:tabs>
        <w:spacing w:before="240" w:after="120"/>
        <w:rPr>
          <w:rFonts w:ascii="Corbel" w:hAnsi="Corbel"/>
          <w:sz w:val="18"/>
          <w:szCs w:val="18"/>
        </w:rPr>
      </w:pPr>
      <w:bookmarkStart w:id="19" w:name="_Toc166265153"/>
      <w:r w:rsidRPr="009421BC">
        <w:rPr>
          <w:rFonts w:ascii="Corbel" w:hAnsi="Corbel"/>
          <w:sz w:val="18"/>
          <w:szCs w:val="18"/>
        </w:rPr>
        <w:lastRenderedPageBreak/>
        <w:t>Vorm en duur Overeenkomst</w:t>
      </w:r>
      <w:bookmarkEnd w:id="19"/>
    </w:p>
    <w:p w14:paraId="13F1C668" w14:textId="7C6958B7" w:rsidR="00470DA1" w:rsidRPr="009421BC" w:rsidRDefault="00470DA1" w:rsidP="00470DA1">
      <w:pPr>
        <w:spacing w:line="276" w:lineRule="auto"/>
        <w:rPr>
          <w:rFonts w:ascii="Corbel" w:hAnsi="Corbel"/>
          <w:szCs w:val="18"/>
        </w:rPr>
      </w:pPr>
      <w:r w:rsidRPr="009421BC">
        <w:rPr>
          <w:rFonts w:ascii="Corbel" w:hAnsi="Corbel"/>
          <w:szCs w:val="18"/>
        </w:rPr>
        <w:t xml:space="preserve">Er is sprake van </w:t>
      </w:r>
      <w:r w:rsidRPr="002E16F2">
        <w:rPr>
          <w:rFonts w:ascii="Corbel" w:hAnsi="Corbel"/>
          <w:szCs w:val="18"/>
        </w:rPr>
        <w:t>een dienstverleningsovereenkomst met een</w:t>
      </w:r>
      <w:r w:rsidRPr="009421BC">
        <w:rPr>
          <w:rFonts w:ascii="Corbel" w:hAnsi="Corbel"/>
          <w:szCs w:val="18"/>
        </w:rPr>
        <w:t xml:space="preserve"> initiële looptijd van </w:t>
      </w:r>
      <w:r w:rsidR="00961C13">
        <w:rPr>
          <w:rFonts w:ascii="Corbel" w:hAnsi="Corbel"/>
          <w:szCs w:val="18"/>
        </w:rPr>
        <w:t>48</w:t>
      </w:r>
      <w:r w:rsidRPr="009421BC">
        <w:rPr>
          <w:rFonts w:ascii="Corbel" w:hAnsi="Corbel"/>
          <w:szCs w:val="18"/>
        </w:rPr>
        <w:t xml:space="preserve"> maanden. Na </w:t>
      </w:r>
      <w:r w:rsidR="000E225E">
        <w:rPr>
          <w:rFonts w:ascii="Corbel" w:hAnsi="Corbel"/>
          <w:szCs w:val="18"/>
        </w:rPr>
        <w:t>het verstrijken van</w:t>
      </w:r>
      <w:r w:rsidRPr="009421BC">
        <w:rPr>
          <w:rFonts w:ascii="Corbel" w:hAnsi="Corbel"/>
          <w:szCs w:val="18"/>
        </w:rPr>
        <w:t xml:space="preserve"> deze periode heeft de Aanbestedende dienst de mogelijkheid de Opdracht </w:t>
      </w:r>
      <w:r w:rsidR="00085C7C">
        <w:rPr>
          <w:rFonts w:ascii="Corbel" w:hAnsi="Corbel"/>
          <w:szCs w:val="18"/>
        </w:rPr>
        <w:t>twee</w:t>
      </w:r>
      <w:r w:rsidRPr="009421BC">
        <w:rPr>
          <w:rFonts w:ascii="Corbel" w:hAnsi="Corbel"/>
          <w:szCs w:val="18"/>
        </w:rPr>
        <w:t xml:space="preserve">maal tegen dezelfde voorwaarden te verlengen voor een periode van telkens </w:t>
      </w:r>
      <w:r w:rsidR="005F2C81">
        <w:rPr>
          <w:rFonts w:ascii="Corbel" w:hAnsi="Corbel"/>
          <w:szCs w:val="18"/>
        </w:rPr>
        <w:t>24</w:t>
      </w:r>
      <w:r w:rsidR="001D6FF5">
        <w:rPr>
          <w:rFonts w:ascii="Corbel" w:hAnsi="Corbel"/>
          <w:szCs w:val="18"/>
        </w:rPr>
        <w:t xml:space="preserve"> maanden.</w:t>
      </w:r>
    </w:p>
    <w:p w14:paraId="5EA000E6" w14:textId="77777777" w:rsidR="00F801A9" w:rsidRPr="00AF1B9E" w:rsidRDefault="00AF6B84" w:rsidP="00AF6B84">
      <w:pPr>
        <w:pStyle w:val="Kop2"/>
        <w:tabs>
          <w:tab w:val="left" w:pos="6379"/>
        </w:tabs>
        <w:spacing w:before="240" w:after="120" w:line="276" w:lineRule="auto"/>
        <w:rPr>
          <w:rFonts w:ascii="Corbel" w:hAnsi="Corbel"/>
          <w:sz w:val="18"/>
          <w:szCs w:val="18"/>
        </w:rPr>
      </w:pPr>
      <w:bookmarkStart w:id="20" w:name="_Toc166265154"/>
      <w:bookmarkEnd w:id="0"/>
      <w:r w:rsidRPr="00AF1B9E">
        <w:rPr>
          <w:rFonts w:ascii="Corbel" w:hAnsi="Corbel"/>
          <w:sz w:val="18"/>
          <w:szCs w:val="18"/>
        </w:rPr>
        <w:t xml:space="preserve">Maatschappelijk verantwoord inkopen: </w:t>
      </w:r>
      <w:r w:rsidR="00F801A9" w:rsidRPr="00AF1B9E">
        <w:rPr>
          <w:rFonts w:ascii="Corbel" w:hAnsi="Corbel"/>
          <w:sz w:val="18"/>
          <w:szCs w:val="18"/>
        </w:rPr>
        <w:t>Duurzaamheid</w:t>
      </w:r>
      <w:bookmarkEnd w:id="20"/>
    </w:p>
    <w:p w14:paraId="3B4F4E79" w14:textId="0CF15289" w:rsidR="00F801A9" w:rsidRPr="00AF1B9E" w:rsidRDefault="00DE5324" w:rsidP="0096249F">
      <w:pPr>
        <w:spacing w:line="276" w:lineRule="auto"/>
        <w:rPr>
          <w:rFonts w:ascii="Corbel" w:hAnsi="Corbel"/>
          <w:szCs w:val="18"/>
        </w:rPr>
      </w:pPr>
      <w:r w:rsidRPr="00AF1B9E">
        <w:rPr>
          <w:rFonts w:ascii="Corbel" w:hAnsi="Corbel"/>
          <w:szCs w:val="18"/>
        </w:rPr>
        <w:t>De Aanbestedende dienst volgt de door RVO (Rijksdienst voor Ondernemend Nederland) opgestelde milieucriteriadocumenten.</w:t>
      </w:r>
      <w:r w:rsidR="00326170" w:rsidRPr="00AF1B9E">
        <w:rPr>
          <w:rStyle w:val="Voetnootmarkering"/>
          <w:rFonts w:ascii="Corbel" w:hAnsi="Corbel"/>
          <w:szCs w:val="18"/>
        </w:rPr>
        <w:footnoteReference w:id="2"/>
      </w:r>
      <w:r w:rsidRPr="00AF1B9E">
        <w:rPr>
          <w:rFonts w:ascii="Corbel" w:hAnsi="Corbel"/>
          <w:szCs w:val="18"/>
        </w:rPr>
        <w:t xml:space="preserve"> </w:t>
      </w:r>
      <w:r w:rsidR="0096249F" w:rsidRPr="00AF1B9E">
        <w:rPr>
          <w:rFonts w:ascii="Corbel" w:hAnsi="Corbel"/>
          <w:szCs w:val="18"/>
        </w:rPr>
        <w:t>Voor de onderhavige Opdracht zijn</w:t>
      </w:r>
      <w:r w:rsidR="0029058B" w:rsidRPr="00AF1B9E">
        <w:rPr>
          <w:rFonts w:ascii="Corbel" w:hAnsi="Corbel"/>
          <w:szCs w:val="18"/>
        </w:rPr>
        <w:t xml:space="preserve"> </w:t>
      </w:r>
      <w:r w:rsidR="0096249F" w:rsidRPr="00AF1B9E">
        <w:rPr>
          <w:rFonts w:ascii="Corbel" w:hAnsi="Corbel"/>
          <w:szCs w:val="18"/>
        </w:rPr>
        <w:t>duurzaamheidscriteria voor handen</w:t>
      </w:r>
      <w:r w:rsidR="009248D5" w:rsidRPr="00AF1B9E">
        <w:rPr>
          <w:rFonts w:ascii="Corbel" w:hAnsi="Corbel"/>
          <w:szCs w:val="18"/>
        </w:rPr>
        <w:t xml:space="preserve"> </w:t>
      </w:r>
      <w:r w:rsidR="00A436E2" w:rsidRPr="00AF1B9E">
        <w:rPr>
          <w:rFonts w:ascii="Corbel" w:hAnsi="Corbel"/>
          <w:szCs w:val="18"/>
        </w:rPr>
        <w:t>die</w:t>
      </w:r>
      <w:r w:rsidR="009248D5" w:rsidRPr="00AF1B9E">
        <w:rPr>
          <w:rFonts w:ascii="Corbel" w:hAnsi="Corbel"/>
          <w:szCs w:val="18"/>
        </w:rPr>
        <w:t xml:space="preserve"> </w:t>
      </w:r>
      <w:r w:rsidR="0096249F" w:rsidRPr="00AF1B9E">
        <w:rPr>
          <w:rFonts w:ascii="Corbel" w:hAnsi="Corbel"/>
          <w:szCs w:val="18"/>
        </w:rPr>
        <w:t xml:space="preserve">de Aanbestedende dienst </w:t>
      </w:r>
      <w:r w:rsidR="009248D5" w:rsidRPr="00AF1B9E">
        <w:rPr>
          <w:rFonts w:ascii="Corbel" w:hAnsi="Corbel"/>
          <w:szCs w:val="18"/>
        </w:rPr>
        <w:t xml:space="preserve">heeft </w:t>
      </w:r>
      <w:r w:rsidR="001D6FF5" w:rsidRPr="00AF1B9E">
        <w:rPr>
          <w:rFonts w:ascii="Corbel" w:hAnsi="Corbel"/>
          <w:szCs w:val="18"/>
        </w:rPr>
        <w:t xml:space="preserve">vertaald </w:t>
      </w:r>
      <w:r w:rsidR="0096249F" w:rsidRPr="00AF1B9E">
        <w:rPr>
          <w:rFonts w:ascii="Corbel" w:hAnsi="Corbel"/>
          <w:szCs w:val="18"/>
        </w:rPr>
        <w:t>naar eisen en</w:t>
      </w:r>
      <w:r w:rsidR="009248D5" w:rsidRPr="00AF1B9E">
        <w:rPr>
          <w:rFonts w:ascii="Corbel" w:hAnsi="Corbel"/>
          <w:szCs w:val="18"/>
        </w:rPr>
        <w:t>/of</w:t>
      </w:r>
      <w:r w:rsidR="0096249F" w:rsidRPr="00AF1B9E">
        <w:rPr>
          <w:rFonts w:ascii="Corbel" w:hAnsi="Corbel"/>
          <w:szCs w:val="18"/>
        </w:rPr>
        <w:t xml:space="preserve"> wensen die </w:t>
      </w:r>
      <w:r w:rsidR="001D6FF5" w:rsidRPr="00AF1B9E">
        <w:rPr>
          <w:rFonts w:ascii="Corbel" w:hAnsi="Corbel"/>
          <w:szCs w:val="18"/>
        </w:rPr>
        <w:t xml:space="preserve">in deze Aanbestedingsstukken </w:t>
      </w:r>
      <w:r w:rsidR="0096249F" w:rsidRPr="00AF1B9E">
        <w:rPr>
          <w:rFonts w:ascii="Corbel" w:hAnsi="Corbel"/>
          <w:szCs w:val="18"/>
        </w:rPr>
        <w:t>ten aanzien van de Opdracht gesteld worden.</w:t>
      </w:r>
    </w:p>
    <w:p w14:paraId="6C825D68" w14:textId="0CFD4526" w:rsidR="0096249F" w:rsidRPr="00AF1B9E" w:rsidRDefault="000E225E" w:rsidP="00AF6B84">
      <w:pPr>
        <w:pStyle w:val="Kop2"/>
        <w:tabs>
          <w:tab w:val="left" w:pos="6379"/>
        </w:tabs>
        <w:spacing w:before="240" w:after="120" w:line="276" w:lineRule="auto"/>
        <w:rPr>
          <w:rFonts w:ascii="Corbel" w:hAnsi="Corbel"/>
          <w:sz w:val="18"/>
          <w:szCs w:val="18"/>
        </w:rPr>
      </w:pPr>
      <w:bookmarkStart w:id="21" w:name="_Toc166265155"/>
      <w:r w:rsidRPr="00AF1B9E">
        <w:rPr>
          <w:rFonts w:ascii="Corbel" w:hAnsi="Corbel"/>
          <w:sz w:val="18"/>
          <w:szCs w:val="18"/>
        </w:rPr>
        <w:t xml:space="preserve">Maatschappelijk verantwoord </w:t>
      </w:r>
      <w:r w:rsidR="00AF6B84" w:rsidRPr="00AF1B9E">
        <w:rPr>
          <w:rFonts w:ascii="Corbel" w:hAnsi="Corbel"/>
          <w:sz w:val="18"/>
          <w:szCs w:val="18"/>
        </w:rPr>
        <w:t xml:space="preserve">inkopen: </w:t>
      </w:r>
      <w:r w:rsidR="0096249F" w:rsidRPr="00AF1B9E">
        <w:rPr>
          <w:rFonts w:ascii="Corbel" w:hAnsi="Corbel"/>
          <w:sz w:val="18"/>
          <w:szCs w:val="18"/>
        </w:rPr>
        <w:t>Social return</w:t>
      </w:r>
      <w:bookmarkEnd w:id="21"/>
    </w:p>
    <w:p w14:paraId="60465CBC" w14:textId="77777777" w:rsidR="007B4637" w:rsidRPr="00F436DA" w:rsidRDefault="007B4637" w:rsidP="007B4637">
      <w:pPr>
        <w:rPr>
          <w:rFonts w:ascii="Corbel" w:hAnsi="Corbel"/>
          <w:szCs w:val="18"/>
        </w:rPr>
      </w:pPr>
      <w:r w:rsidRPr="00AF1B9E">
        <w:rPr>
          <w:rFonts w:ascii="Corbel" w:hAnsi="Corbel"/>
          <w:szCs w:val="18"/>
        </w:rPr>
        <w:t>Aanbesteder past social return als bijzondere uitvoeringsvoorwaarde toe bij nieuw aan te</w:t>
      </w:r>
      <w:r w:rsidRPr="00F436DA">
        <w:rPr>
          <w:rFonts w:ascii="Corbel" w:hAnsi="Corbel"/>
          <w:szCs w:val="18"/>
        </w:rPr>
        <w:t xml:space="preserve"> besteden contracten. Voor aanbestedingen betekent dit dat van leveranciers wordt verwacht dat zij een bijdrage leveren aan het toenemen van kansen op werk voor mensen die moeilijk toegang hebben tot de arbeidsmarkt (kandidaten). Dat kan bijvoorbeeld door kandidaten in dienst te nemen, maar ook door mensen voor te bereiden op duurzame deelname aan de arbeidsmarkt. Te denken valt dan aan opleidingen, trainingen of stages. </w:t>
      </w:r>
      <w:r w:rsidRPr="00F436DA">
        <w:rPr>
          <w:rFonts w:ascii="Corbel" w:hAnsi="Corbel"/>
          <w:szCs w:val="18"/>
        </w:rPr>
        <w:br/>
      </w:r>
      <w:r w:rsidRPr="00F436DA">
        <w:rPr>
          <w:rFonts w:ascii="Corbel" w:hAnsi="Corbel"/>
          <w:szCs w:val="18"/>
        </w:rPr>
        <w:br/>
        <w:t xml:space="preserve">Bij de manieren om te voldoen aan de voorwaarden van social return wordt na gunning samen met de leverancier gekeken naar de mogelijkheden van de branche, de onderneming en het beschikbare netwerk. </w:t>
      </w:r>
    </w:p>
    <w:p w14:paraId="06607F2D" w14:textId="77777777" w:rsidR="007B4637" w:rsidRPr="00F436DA" w:rsidRDefault="007B4637" w:rsidP="007B4637">
      <w:pPr>
        <w:rPr>
          <w:rFonts w:ascii="Corbel" w:hAnsi="Corbel"/>
          <w:szCs w:val="18"/>
        </w:rPr>
      </w:pPr>
    </w:p>
    <w:p w14:paraId="56CAFA54" w14:textId="1D5A4521" w:rsidR="007B4637" w:rsidRPr="00F436DA" w:rsidRDefault="007B4637" w:rsidP="007B4637">
      <w:pPr>
        <w:rPr>
          <w:rFonts w:ascii="Corbel" w:hAnsi="Corbel"/>
          <w:szCs w:val="18"/>
        </w:rPr>
      </w:pPr>
      <w:r w:rsidRPr="00536D78">
        <w:rPr>
          <w:rFonts w:ascii="Corbel" w:hAnsi="Corbel"/>
          <w:szCs w:val="18"/>
        </w:rPr>
        <w:t xml:space="preserve">Zie Bijlage </w:t>
      </w:r>
      <w:r w:rsidR="00536D78" w:rsidRPr="00536D78">
        <w:rPr>
          <w:rFonts w:ascii="Corbel" w:hAnsi="Corbel"/>
          <w:szCs w:val="18"/>
        </w:rPr>
        <w:t>8</w:t>
      </w:r>
      <w:r w:rsidRPr="00536D78">
        <w:rPr>
          <w:rFonts w:ascii="Corbel" w:hAnsi="Corbel"/>
          <w:szCs w:val="18"/>
        </w:rPr>
        <w:t xml:space="preserve"> voor een nadere toelichting op deze bijzondere uitvoeringsvoorwaarde. Door het doen van een Inschrijving gaat Inschrijver akkoord met deze bijzondere uitvoeringsvoorwaarde en de verplichtingen als opgenomen in Bijlage </w:t>
      </w:r>
      <w:r w:rsidR="00536D78" w:rsidRPr="00536D78">
        <w:rPr>
          <w:rFonts w:ascii="Corbel" w:hAnsi="Corbel"/>
          <w:szCs w:val="18"/>
        </w:rPr>
        <w:t>8</w:t>
      </w:r>
      <w:r w:rsidRPr="00536D78">
        <w:rPr>
          <w:rFonts w:ascii="Corbel" w:hAnsi="Corbel"/>
          <w:szCs w:val="18"/>
        </w:rPr>
        <w:t>.</w:t>
      </w:r>
    </w:p>
    <w:p w14:paraId="77A09000" w14:textId="77777777" w:rsidR="003B550B" w:rsidRPr="00102E0C" w:rsidRDefault="009421BC" w:rsidP="00F01A27">
      <w:pPr>
        <w:pStyle w:val="Kop1"/>
        <w:numPr>
          <w:ilvl w:val="0"/>
          <w:numId w:val="17"/>
        </w:numPr>
        <w:ind w:left="1701" w:hanging="1701"/>
        <w:rPr>
          <w:rFonts w:ascii="Corbel" w:hAnsi="Corbel"/>
        </w:rPr>
      </w:pPr>
      <w:bookmarkStart w:id="22" w:name="_Toc447882322"/>
      <w:bookmarkStart w:id="23" w:name="_Toc166265156"/>
      <w:bookmarkEnd w:id="1"/>
      <w:r>
        <w:rPr>
          <w:rFonts w:ascii="Corbel" w:hAnsi="Corbel"/>
        </w:rPr>
        <w:lastRenderedPageBreak/>
        <w:t>Procedurele aspecten en voorschriften</w:t>
      </w:r>
      <w:bookmarkEnd w:id="22"/>
      <w:bookmarkEnd w:id="23"/>
    </w:p>
    <w:p w14:paraId="65C1506D" w14:textId="77777777" w:rsidR="00826222" w:rsidRPr="00C25E4D" w:rsidRDefault="00826222" w:rsidP="00C25E4D">
      <w:pPr>
        <w:spacing w:line="276" w:lineRule="auto"/>
        <w:rPr>
          <w:rFonts w:ascii="Corbel" w:hAnsi="Corbel"/>
          <w:szCs w:val="18"/>
        </w:rPr>
      </w:pPr>
      <w:bookmarkStart w:id="24" w:name="_Toc250730220"/>
      <w:bookmarkStart w:id="25" w:name="_Toc250730223"/>
      <w:r w:rsidRPr="00C25E4D">
        <w:rPr>
          <w:rFonts w:ascii="Corbel" w:hAnsi="Corbel"/>
          <w:szCs w:val="18"/>
        </w:rPr>
        <w:t xml:space="preserve">In dit hoofdstuk worden de procedurele aspecten rondom de aanbesteding besproken en de aanbestedingsvoorschriften </w:t>
      </w:r>
      <w:r w:rsidR="00BE2326">
        <w:rPr>
          <w:rFonts w:ascii="Corbel" w:hAnsi="Corbel"/>
          <w:szCs w:val="18"/>
        </w:rPr>
        <w:t xml:space="preserve">uiteengezet. Ondernemers </w:t>
      </w:r>
      <w:r w:rsidRPr="00C25E4D">
        <w:rPr>
          <w:rFonts w:ascii="Corbel" w:hAnsi="Corbel"/>
          <w:szCs w:val="18"/>
        </w:rPr>
        <w:t>dienen hieraan te voldoen. Indien dit niet het geval is kan de Aanbestedende dienst besluiten de Ondernemer uit te sluiten van deelname</w:t>
      </w:r>
      <w:r w:rsidR="00831896" w:rsidRPr="00C25E4D">
        <w:rPr>
          <w:rFonts w:ascii="Corbel" w:hAnsi="Corbel"/>
          <w:szCs w:val="18"/>
        </w:rPr>
        <w:t>.</w:t>
      </w:r>
    </w:p>
    <w:p w14:paraId="44374C53" w14:textId="77777777" w:rsidR="008E0AAB" w:rsidRDefault="00826222" w:rsidP="00214242">
      <w:pPr>
        <w:pStyle w:val="Kop2"/>
        <w:tabs>
          <w:tab w:val="left" w:pos="6379"/>
        </w:tabs>
        <w:spacing w:before="240" w:after="120" w:line="276" w:lineRule="auto"/>
        <w:rPr>
          <w:rFonts w:ascii="Corbel" w:hAnsi="Corbel"/>
          <w:sz w:val="18"/>
          <w:szCs w:val="18"/>
        </w:rPr>
      </w:pPr>
      <w:bookmarkStart w:id="26" w:name="_Toc447864211"/>
      <w:bookmarkStart w:id="27" w:name="_Toc166265157"/>
      <w:r w:rsidRPr="00C25E4D">
        <w:rPr>
          <w:rFonts w:ascii="Corbel" w:hAnsi="Corbel"/>
          <w:sz w:val="18"/>
          <w:szCs w:val="18"/>
        </w:rPr>
        <w:t>Alge</w:t>
      </w:r>
      <w:r w:rsidR="00E20C95">
        <w:rPr>
          <w:rFonts w:ascii="Corbel" w:hAnsi="Corbel"/>
          <w:sz w:val="18"/>
          <w:szCs w:val="18"/>
        </w:rPr>
        <w:t>me</w:t>
      </w:r>
      <w:r w:rsidRPr="00C25E4D">
        <w:rPr>
          <w:rFonts w:ascii="Corbel" w:hAnsi="Corbel"/>
          <w:sz w:val="18"/>
          <w:szCs w:val="18"/>
        </w:rPr>
        <w:t>ne voorschriften voor de aanbesteding</w:t>
      </w:r>
      <w:bookmarkEnd w:id="24"/>
      <w:bookmarkEnd w:id="26"/>
      <w:bookmarkEnd w:id="27"/>
    </w:p>
    <w:p w14:paraId="1877E71E" w14:textId="77777777" w:rsidR="008E0AAB" w:rsidRPr="008E0AAB" w:rsidRDefault="008E0AAB" w:rsidP="008E0AAB">
      <w:pPr>
        <w:numPr>
          <w:ilvl w:val="0"/>
          <w:numId w:val="10"/>
        </w:numPr>
        <w:tabs>
          <w:tab w:val="clear" w:pos="720"/>
          <w:tab w:val="left" w:pos="567"/>
        </w:tabs>
        <w:spacing w:line="276" w:lineRule="auto"/>
        <w:ind w:left="567" w:hanging="425"/>
        <w:rPr>
          <w:rFonts w:ascii="Corbel" w:hAnsi="Corbel"/>
          <w:szCs w:val="18"/>
        </w:rPr>
      </w:pPr>
      <w:r w:rsidRPr="008E0AAB">
        <w:rPr>
          <w:rFonts w:ascii="Corbel" w:hAnsi="Corbel"/>
          <w:szCs w:val="18"/>
        </w:rPr>
        <w:t>De Aanbestedende dienst is niet verplicht de Opdrac</w:t>
      </w:r>
      <w:r>
        <w:rPr>
          <w:rFonts w:ascii="Corbel" w:hAnsi="Corbel"/>
          <w:szCs w:val="18"/>
        </w:rPr>
        <w:t>ht te gunnen.</w:t>
      </w:r>
    </w:p>
    <w:p w14:paraId="1566DBAB" w14:textId="77777777" w:rsidR="008633BE" w:rsidRDefault="00826222" w:rsidP="008633BE">
      <w:pPr>
        <w:numPr>
          <w:ilvl w:val="0"/>
          <w:numId w:val="10"/>
        </w:numPr>
        <w:tabs>
          <w:tab w:val="clear" w:pos="720"/>
          <w:tab w:val="left" w:pos="567"/>
        </w:tabs>
        <w:spacing w:line="276" w:lineRule="auto"/>
        <w:ind w:left="567" w:hanging="425"/>
        <w:rPr>
          <w:rFonts w:ascii="Corbel" w:hAnsi="Corbel"/>
          <w:szCs w:val="18"/>
        </w:rPr>
      </w:pPr>
      <w:r w:rsidRPr="008E0AAB">
        <w:rPr>
          <w:rFonts w:ascii="Corbel" w:hAnsi="Corbel"/>
          <w:szCs w:val="18"/>
        </w:rPr>
        <w:t>Door de Aanbestedende dienst worden op geen enkele wijze kosten vergoed die door Ondernemer</w:t>
      </w:r>
      <w:r w:rsidR="00B15972" w:rsidRPr="008E0AAB">
        <w:rPr>
          <w:rFonts w:ascii="Corbel" w:hAnsi="Corbel"/>
          <w:szCs w:val="18"/>
        </w:rPr>
        <w:t>s</w:t>
      </w:r>
      <w:r w:rsidRPr="008E0AAB">
        <w:rPr>
          <w:rFonts w:ascii="Corbel" w:hAnsi="Corbel"/>
          <w:szCs w:val="18"/>
        </w:rPr>
        <w:t xml:space="preserve"> gemaakt zijn of worden in relatie tot deze </w:t>
      </w:r>
      <w:r w:rsidR="00B15972" w:rsidRPr="008E0AAB">
        <w:rPr>
          <w:rFonts w:ascii="Corbel" w:hAnsi="Corbel"/>
          <w:szCs w:val="18"/>
        </w:rPr>
        <w:t>aanbestedingsprocedur</w:t>
      </w:r>
      <w:r w:rsidR="008E0AAB" w:rsidRPr="008E0AAB">
        <w:rPr>
          <w:rFonts w:ascii="Corbel" w:hAnsi="Corbel"/>
          <w:szCs w:val="18"/>
        </w:rPr>
        <w:t>e.</w:t>
      </w:r>
      <w:r w:rsidR="008E0AAB">
        <w:rPr>
          <w:rFonts w:ascii="Corbel" w:hAnsi="Corbel"/>
          <w:szCs w:val="18"/>
        </w:rPr>
        <w:t xml:space="preserve"> </w:t>
      </w:r>
      <w:r w:rsidRPr="008E0AAB">
        <w:rPr>
          <w:rFonts w:ascii="Corbel" w:hAnsi="Corbel"/>
          <w:szCs w:val="18"/>
        </w:rPr>
        <w:t>De Aanbestedende dienst heeft zonder meer de intentie de</w:t>
      </w:r>
      <w:r w:rsidR="004612C5" w:rsidRPr="008E0AAB">
        <w:rPr>
          <w:rFonts w:ascii="Corbel" w:hAnsi="Corbel"/>
          <w:szCs w:val="18"/>
        </w:rPr>
        <w:t xml:space="preserve"> </w:t>
      </w:r>
      <w:r w:rsidRPr="008E0AAB">
        <w:rPr>
          <w:rFonts w:ascii="Corbel" w:hAnsi="Corbel"/>
          <w:szCs w:val="18"/>
        </w:rPr>
        <w:t xml:space="preserve">aanbestedingsprocedure succesvol af te ronden. Indien zich echter situaties voordoen die ertoe leiden dat besloten wordt het aanbestedingsproces geheel of gedeeltelijk, tijdelijk of volledig, stop te zetten </w:t>
      </w:r>
      <w:r w:rsidR="008E0AAB" w:rsidRPr="008E0AAB">
        <w:rPr>
          <w:rFonts w:ascii="Corbel" w:hAnsi="Corbel"/>
          <w:szCs w:val="18"/>
        </w:rPr>
        <w:t xml:space="preserve">en/of de Opdracht niet te gunnen </w:t>
      </w:r>
      <w:r w:rsidRPr="008E0AAB">
        <w:rPr>
          <w:rFonts w:ascii="Corbel" w:hAnsi="Corbel"/>
          <w:szCs w:val="18"/>
        </w:rPr>
        <w:t>dan heeft de betrokken Ondernemer geen recht op een vergoeding van welke aard dan ook.</w:t>
      </w:r>
    </w:p>
    <w:p w14:paraId="1594205F" w14:textId="77777777" w:rsidR="0056357E" w:rsidRDefault="0056357E" w:rsidP="0056357E">
      <w:pPr>
        <w:numPr>
          <w:ilvl w:val="0"/>
          <w:numId w:val="10"/>
        </w:numPr>
        <w:tabs>
          <w:tab w:val="clear" w:pos="720"/>
          <w:tab w:val="left" w:pos="567"/>
        </w:tabs>
        <w:spacing w:line="276" w:lineRule="auto"/>
        <w:ind w:left="567" w:hanging="425"/>
        <w:rPr>
          <w:rFonts w:ascii="Corbel" w:hAnsi="Corbel"/>
          <w:szCs w:val="18"/>
        </w:rPr>
      </w:pPr>
      <w:r w:rsidRPr="00214242">
        <w:rPr>
          <w:rFonts w:ascii="Corbel" w:hAnsi="Corbel"/>
          <w:szCs w:val="18"/>
        </w:rPr>
        <w:t>Op deze aanbesteding is uitsluitend Nederlands recht van toepassing.</w:t>
      </w:r>
    </w:p>
    <w:p w14:paraId="59836CFB" w14:textId="4712F1F2" w:rsidR="00214242" w:rsidRPr="00ED3136" w:rsidRDefault="0056357E" w:rsidP="00E20C95">
      <w:pPr>
        <w:numPr>
          <w:ilvl w:val="0"/>
          <w:numId w:val="10"/>
        </w:numPr>
        <w:tabs>
          <w:tab w:val="clear" w:pos="720"/>
          <w:tab w:val="left" w:pos="567"/>
        </w:tabs>
        <w:spacing w:line="276" w:lineRule="auto"/>
        <w:ind w:left="567" w:hanging="425"/>
        <w:rPr>
          <w:rFonts w:ascii="Corbel" w:hAnsi="Corbel"/>
          <w:szCs w:val="18"/>
        </w:rPr>
      </w:pPr>
      <w:r w:rsidRPr="00214242">
        <w:rPr>
          <w:rFonts w:ascii="Corbel" w:hAnsi="Corbel"/>
          <w:szCs w:val="18"/>
        </w:rPr>
        <w:t xml:space="preserve">Een geschil tussen de bij de aanbesteding betrokkenen, daaronder begrepen een geschil dat slechts door een van de betrokkenen als zodanig wordt beschouwd, dat ontstaat naar aanleiding van deze aanbesteding wordt beslecht door de bevoegde rechter in het </w:t>
      </w:r>
      <w:r w:rsidRPr="00ED3136">
        <w:rPr>
          <w:rFonts w:ascii="Corbel" w:hAnsi="Corbel"/>
          <w:szCs w:val="18"/>
        </w:rPr>
        <w:t>arrondissement waarin de Aanbestedende dienst is gevestigd.</w:t>
      </w:r>
    </w:p>
    <w:p w14:paraId="5CA5629A" w14:textId="77777777" w:rsidR="00214242" w:rsidRDefault="00214242" w:rsidP="00214242">
      <w:pPr>
        <w:pStyle w:val="Kop2"/>
        <w:tabs>
          <w:tab w:val="left" w:pos="6379"/>
        </w:tabs>
        <w:spacing w:before="240" w:after="120" w:line="276" w:lineRule="auto"/>
        <w:rPr>
          <w:rFonts w:ascii="Corbel" w:hAnsi="Corbel"/>
          <w:sz w:val="18"/>
          <w:szCs w:val="18"/>
        </w:rPr>
      </w:pPr>
      <w:bookmarkStart w:id="28" w:name="_Toc166265158"/>
      <w:r>
        <w:rPr>
          <w:rFonts w:ascii="Corbel" w:hAnsi="Corbel"/>
          <w:sz w:val="18"/>
          <w:szCs w:val="18"/>
        </w:rPr>
        <w:t>Communicatie, vertrouwelijkheid van gegevens en publiciteit</w:t>
      </w:r>
      <w:bookmarkEnd w:id="28"/>
    </w:p>
    <w:p w14:paraId="4FC48BC1" w14:textId="77777777" w:rsidR="00214242" w:rsidRDefault="00214242" w:rsidP="00F01A27">
      <w:pPr>
        <w:numPr>
          <w:ilvl w:val="0"/>
          <w:numId w:val="27"/>
        </w:numPr>
        <w:tabs>
          <w:tab w:val="left" w:pos="567"/>
        </w:tabs>
        <w:spacing w:line="276" w:lineRule="auto"/>
        <w:ind w:left="567" w:hanging="425"/>
        <w:rPr>
          <w:rFonts w:ascii="Corbel" w:hAnsi="Corbel"/>
          <w:szCs w:val="18"/>
        </w:rPr>
      </w:pPr>
      <w:r w:rsidRPr="00C25E4D">
        <w:rPr>
          <w:rFonts w:ascii="Corbel" w:hAnsi="Corbel"/>
          <w:szCs w:val="18"/>
        </w:rPr>
        <w:t>De Ondernemer mag de gegevens die de Aanbestedende dienst in verband met deze aanbesteding ter beschikking stelt alleen gebruiken voor het doel waarvoor ze zijn verstrekt: (mogelijke)</w:t>
      </w:r>
      <w:r>
        <w:rPr>
          <w:rFonts w:ascii="Corbel" w:hAnsi="Corbel"/>
          <w:szCs w:val="18"/>
        </w:rPr>
        <w:t xml:space="preserve"> deelname aan de aanbesteding.</w:t>
      </w:r>
    </w:p>
    <w:p w14:paraId="1FED7AE6" w14:textId="77777777" w:rsidR="00214242" w:rsidRPr="00C25E4D" w:rsidRDefault="00214242" w:rsidP="00F01A27">
      <w:pPr>
        <w:numPr>
          <w:ilvl w:val="0"/>
          <w:numId w:val="27"/>
        </w:numPr>
        <w:tabs>
          <w:tab w:val="left" w:pos="567"/>
        </w:tabs>
        <w:spacing w:line="276" w:lineRule="auto"/>
        <w:ind w:left="567" w:hanging="425"/>
        <w:rPr>
          <w:rFonts w:ascii="Corbel" w:hAnsi="Corbel"/>
          <w:szCs w:val="18"/>
        </w:rPr>
      </w:pPr>
      <w:r w:rsidRPr="00C25E4D">
        <w:rPr>
          <w:rFonts w:ascii="Corbel" w:hAnsi="Corbel"/>
          <w:szCs w:val="18"/>
        </w:rPr>
        <w:t>De Ondernemer is gehouden de door de Aanbestedende dienst verstrekte gegevens vertrouwelijk te behandelen. Een Ondernemer zal deze verplichting eveneens opleggen aan de door hem in te schakelen Derden, bijvo</w:t>
      </w:r>
      <w:r>
        <w:rPr>
          <w:rFonts w:ascii="Corbel" w:hAnsi="Corbel"/>
          <w:szCs w:val="18"/>
        </w:rPr>
        <w:t xml:space="preserve">orbeeld een adviesbureau dat Ondernemer </w:t>
      </w:r>
      <w:r w:rsidRPr="00C25E4D">
        <w:rPr>
          <w:rFonts w:ascii="Corbel" w:hAnsi="Corbel"/>
          <w:szCs w:val="18"/>
        </w:rPr>
        <w:t>begeleidt bij het doen van de Inschrijving of een Derde waar mogelijk een beroep op wordt gedaan. Vanzelfsprekend blijft deze geheimhouding ook na afloop van de aanbestedingsprocedure van kracht.</w:t>
      </w:r>
    </w:p>
    <w:p w14:paraId="67559F5A" w14:textId="77777777" w:rsidR="00214242" w:rsidRPr="00214242" w:rsidRDefault="00214242" w:rsidP="00F01A27">
      <w:pPr>
        <w:numPr>
          <w:ilvl w:val="0"/>
          <w:numId w:val="27"/>
        </w:numPr>
        <w:tabs>
          <w:tab w:val="clear" w:pos="720"/>
          <w:tab w:val="left" w:pos="567"/>
        </w:tabs>
        <w:spacing w:line="276" w:lineRule="auto"/>
        <w:ind w:left="567" w:hanging="425"/>
        <w:rPr>
          <w:rFonts w:ascii="Corbel" w:hAnsi="Corbel"/>
          <w:szCs w:val="18"/>
        </w:rPr>
      </w:pPr>
      <w:r w:rsidRPr="00C25E4D">
        <w:rPr>
          <w:rFonts w:ascii="Corbel" w:hAnsi="Corbel"/>
          <w:szCs w:val="18"/>
        </w:rPr>
        <w:t>Publiciteit of reclame met betrekking tot, naar aanleiding van of onder verwijzing naar deze aanbesteding door of namens de Ondernemer, lopende of na afloop van de aanbestedingsprocedure, is slechts toegestaan na voorafgaande Schriftelijk toestemming van de Aanbestedende dienst.</w:t>
      </w:r>
    </w:p>
    <w:p w14:paraId="2AB524D2" w14:textId="4DABFB2F" w:rsidR="0056357E" w:rsidRDefault="00557ECB" w:rsidP="00F01A27">
      <w:pPr>
        <w:numPr>
          <w:ilvl w:val="0"/>
          <w:numId w:val="27"/>
        </w:numPr>
        <w:tabs>
          <w:tab w:val="left" w:pos="567"/>
        </w:tabs>
        <w:spacing w:line="276" w:lineRule="auto"/>
        <w:ind w:left="567" w:hanging="425"/>
        <w:rPr>
          <w:rFonts w:ascii="Corbel" w:hAnsi="Corbel"/>
          <w:szCs w:val="18"/>
        </w:rPr>
      </w:pPr>
      <w:r w:rsidRPr="00C25E4D">
        <w:rPr>
          <w:rFonts w:ascii="Corbel" w:hAnsi="Corbel"/>
          <w:szCs w:val="18"/>
        </w:rPr>
        <w:t xml:space="preserve">Mondelinge mededelingen, toezeggingen of afspraken </w:t>
      </w:r>
      <w:r w:rsidR="00F262E9">
        <w:rPr>
          <w:rFonts w:ascii="Corbel" w:hAnsi="Corbel"/>
          <w:szCs w:val="18"/>
        </w:rPr>
        <w:t>hebben</w:t>
      </w:r>
      <w:r w:rsidRPr="00C25E4D">
        <w:rPr>
          <w:rFonts w:ascii="Corbel" w:hAnsi="Corbel"/>
          <w:szCs w:val="18"/>
        </w:rPr>
        <w:t xml:space="preserve"> in het kader van deze aanbesteding geen rechtskracht. </w:t>
      </w:r>
      <w:r w:rsidR="00AB2654">
        <w:rPr>
          <w:rFonts w:ascii="Corbel" w:hAnsi="Corbel"/>
          <w:szCs w:val="18"/>
        </w:rPr>
        <w:t>Uitsluitend</w:t>
      </w:r>
      <w:r w:rsidRPr="00C25E4D">
        <w:rPr>
          <w:rFonts w:ascii="Corbel" w:hAnsi="Corbel"/>
          <w:szCs w:val="18"/>
        </w:rPr>
        <w:t xml:space="preserve"> door de Aanbestedende dienst in een Nota van inlichtingen </w:t>
      </w:r>
      <w:r w:rsidR="00AB2654">
        <w:rPr>
          <w:rFonts w:ascii="Corbel" w:hAnsi="Corbel"/>
          <w:szCs w:val="18"/>
        </w:rPr>
        <w:t>gegeven antwoorden en toelichtingen</w:t>
      </w:r>
      <w:r w:rsidR="00B05594">
        <w:rPr>
          <w:rFonts w:ascii="Corbel" w:hAnsi="Corbel"/>
          <w:szCs w:val="18"/>
        </w:rPr>
        <w:t xml:space="preserve"> hebben</w:t>
      </w:r>
      <w:r w:rsidRPr="00C25E4D">
        <w:rPr>
          <w:rFonts w:ascii="Corbel" w:hAnsi="Corbel"/>
          <w:szCs w:val="18"/>
        </w:rPr>
        <w:t xml:space="preserve"> rechtskracht.</w:t>
      </w:r>
    </w:p>
    <w:p w14:paraId="2B984F05" w14:textId="6902243A" w:rsidR="00214242" w:rsidRPr="00214242" w:rsidRDefault="00214242" w:rsidP="00F01A27">
      <w:pPr>
        <w:numPr>
          <w:ilvl w:val="0"/>
          <w:numId w:val="27"/>
        </w:numPr>
        <w:spacing w:line="276" w:lineRule="auto"/>
        <w:ind w:left="567" w:hanging="425"/>
        <w:rPr>
          <w:rFonts w:ascii="Corbel" w:hAnsi="Corbel"/>
          <w:szCs w:val="18"/>
        </w:rPr>
      </w:pPr>
      <w:r w:rsidRPr="00C25E4D">
        <w:rPr>
          <w:rFonts w:ascii="Corbel" w:hAnsi="Corbel"/>
          <w:szCs w:val="18"/>
        </w:rPr>
        <w:t xml:space="preserve">Alle gegevensuitwisseling, werkzaamheden en correspondentie tijdens de aanbestedingsprocedure </w:t>
      </w:r>
      <w:r w:rsidRPr="00785459">
        <w:rPr>
          <w:rFonts w:ascii="Corbel" w:hAnsi="Corbel"/>
          <w:szCs w:val="18"/>
        </w:rPr>
        <w:t>en bij de uitvoering van de Opdracht zullen in de Nederlandse taal plaatsvinden.</w:t>
      </w:r>
    </w:p>
    <w:p w14:paraId="0D1C349C" w14:textId="77777777" w:rsidR="00A5368B" w:rsidRDefault="00826222" w:rsidP="00C25E4D">
      <w:pPr>
        <w:pStyle w:val="Kop2"/>
        <w:tabs>
          <w:tab w:val="left" w:pos="6379"/>
        </w:tabs>
        <w:spacing w:before="240" w:after="120" w:line="276" w:lineRule="auto"/>
        <w:rPr>
          <w:rFonts w:ascii="Corbel" w:hAnsi="Corbel"/>
          <w:sz w:val="18"/>
          <w:szCs w:val="18"/>
        </w:rPr>
      </w:pPr>
      <w:bookmarkStart w:id="29" w:name="_Toc447864212"/>
      <w:bookmarkStart w:id="30" w:name="_Toc166265159"/>
      <w:r w:rsidRPr="00C25E4D">
        <w:rPr>
          <w:rFonts w:ascii="Corbel" w:hAnsi="Corbel"/>
          <w:sz w:val="18"/>
          <w:szCs w:val="18"/>
        </w:rPr>
        <w:t>Voorschriften voor het stellen van vragen</w:t>
      </w:r>
      <w:bookmarkEnd w:id="29"/>
      <w:bookmarkEnd w:id="30"/>
    </w:p>
    <w:p w14:paraId="0E1AFB39" w14:textId="23AA0848" w:rsidR="00826222" w:rsidRPr="00C25E4D" w:rsidRDefault="00826222" w:rsidP="00C25E4D">
      <w:pPr>
        <w:spacing w:line="276" w:lineRule="auto"/>
        <w:rPr>
          <w:rFonts w:ascii="Corbel" w:hAnsi="Corbel"/>
          <w:szCs w:val="18"/>
        </w:rPr>
      </w:pPr>
      <w:r w:rsidRPr="00C25E4D">
        <w:rPr>
          <w:rFonts w:ascii="Corbel" w:hAnsi="Corbel"/>
          <w:szCs w:val="18"/>
        </w:rPr>
        <w:t xml:space="preserve">De Aanbestedende dienst nodigt </w:t>
      </w:r>
      <w:r w:rsidR="00AA0E72">
        <w:rPr>
          <w:rFonts w:ascii="Corbel" w:hAnsi="Corbel"/>
          <w:szCs w:val="18"/>
        </w:rPr>
        <w:t>Ondernemers</w:t>
      </w:r>
      <w:r w:rsidRPr="00C25E4D">
        <w:rPr>
          <w:rFonts w:ascii="Corbel" w:hAnsi="Corbel"/>
          <w:szCs w:val="18"/>
        </w:rPr>
        <w:t xml:space="preserve"> uit vragen te stellen</w:t>
      </w:r>
      <w:r w:rsidR="00B15972" w:rsidRPr="00C25E4D">
        <w:rPr>
          <w:rFonts w:ascii="Corbel" w:hAnsi="Corbel"/>
          <w:szCs w:val="18"/>
        </w:rPr>
        <w:t>, waaronder ook wordt begrepen het doen van tekstvoorstellen, plaatsen van opmerkingen et cetera</w:t>
      </w:r>
      <w:r w:rsidRPr="00C25E4D">
        <w:rPr>
          <w:rFonts w:ascii="Corbel" w:hAnsi="Corbel"/>
          <w:szCs w:val="18"/>
        </w:rPr>
        <w:t xml:space="preserve">. </w:t>
      </w:r>
      <w:r w:rsidR="001C6755">
        <w:rPr>
          <w:rFonts w:ascii="Corbel" w:hAnsi="Corbel"/>
          <w:szCs w:val="18"/>
        </w:rPr>
        <w:t>Zie hiervoor ook hoofdstuk 1.5 van dit document.</w:t>
      </w:r>
    </w:p>
    <w:p w14:paraId="0660E87F" w14:textId="06D0E3AC" w:rsidR="00A5368B" w:rsidRPr="00A5368B" w:rsidRDefault="00A5368B" w:rsidP="00DE36B3">
      <w:pPr>
        <w:pStyle w:val="Kop2"/>
        <w:numPr>
          <w:ilvl w:val="2"/>
          <w:numId w:val="6"/>
        </w:numPr>
        <w:tabs>
          <w:tab w:val="left" w:pos="6379"/>
        </w:tabs>
        <w:spacing w:before="240" w:after="120" w:line="276" w:lineRule="auto"/>
        <w:rPr>
          <w:rFonts w:ascii="Corbel" w:hAnsi="Corbel"/>
          <w:sz w:val="18"/>
          <w:szCs w:val="18"/>
        </w:rPr>
      </w:pPr>
      <w:bookmarkStart w:id="31" w:name="_Toc166265160"/>
      <w:r>
        <w:rPr>
          <w:rFonts w:ascii="Corbel" w:hAnsi="Corbel"/>
          <w:sz w:val="18"/>
          <w:szCs w:val="18"/>
        </w:rPr>
        <w:t>Het stellen van individuele vragen</w:t>
      </w:r>
      <w:bookmarkEnd w:id="31"/>
    </w:p>
    <w:p w14:paraId="4EC40316" w14:textId="77777777" w:rsidR="00CE7568" w:rsidRDefault="00B9778E" w:rsidP="00F01A27">
      <w:pPr>
        <w:numPr>
          <w:ilvl w:val="0"/>
          <w:numId w:val="29"/>
        </w:numPr>
        <w:tabs>
          <w:tab w:val="clear" w:pos="720"/>
          <w:tab w:val="num" w:pos="567"/>
        </w:tabs>
        <w:spacing w:line="276" w:lineRule="auto"/>
        <w:ind w:left="567" w:hanging="425"/>
        <w:rPr>
          <w:rFonts w:ascii="Corbel" w:hAnsi="Corbel"/>
          <w:szCs w:val="18"/>
        </w:rPr>
      </w:pPr>
      <w:r>
        <w:rPr>
          <w:rFonts w:ascii="Corbel" w:hAnsi="Corbel"/>
          <w:szCs w:val="18"/>
        </w:rPr>
        <w:t>Op grond van</w:t>
      </w:r>
      <w:r w:rsidR="00826222" w:rsidRPr="00C25E4D">
        <w:rPr>
          <w:rFonts w:ascii="Corbel" w:hAnsi="Corbel"/>
          <w:szCs w:val="18"/>
        </w:rPr>
        <w:t xml:space="preserve"> art. 2:53</w:t>
      </w:r>
      <w:r w:rsidR="00BD00D9" w:rsidRPr="00C25E4D">
        <w:rPr>
          <w:rFonts w:ascii="Corbel" w:hAnsi="Corbel"/>
          <w:szCs w:val="18"/>
        </w:rPr>
        <w:t xml:space="preserve"> lid 3 Aanbestedingswet 2012 hebben Ondernemers </w:t>
      </w:r>
      <w:r w:rsidR="00826222" w:rsidRPr="00C25E4D">
        <w:rPr>
          <w:rFonts w:ascii="Corbel" w:hAnsi="Corbel"/>
          <w:szCs w:val="18"/>
        </w:rPr>
        <w:t xml:space="preserve">de mogelijkheid om vragen individueel te stellen indien openbaarmaking van deze informatie schade zou toebrengen aan de gerechtvaardigde economische belangen van de onderneming. </w:t>
      </w:r>
      <w:r w:rsidR="00826222" w:rsidRPr="00E20C95">
        <w:rPr>
          <w:rFonts w:ascii="Corbel" w:hAnsi="Corbel"/>
          <w:szCs w:val="18"/>
        </w:rPr>
        <w:t>Uitgangspunt is dat inlichtingen niet individueel verstrekt worden, tenzij</w:t>
      </w:r>
      <w:r w:rsidR="00831896" w:rsidRPr="00E20C95">
        <w:rPr>
          <w:rFonts w:ascii="Corbel" w:hAnsi="Corbel"/>
          <w:szCs w:val="18"/>
        </w:rPr>
        <w:t xml:space="preserve"> de Ondernemer</w:t>
      </w:r>
      <w:r w:rsidR="00826222" w:rsidRPr="00E20C95">
        <w:rPr>
          <w:rFonts w:ascii="Corbel" w:hAnsi="Corbel"/>
          <w:szCs w:val="18"/>
        </w:rPr>
        <w:t xml:space="preserve"> naar het oordeel van de Aanbestedende dienst daadwerkelijk heeft aangetoond dat sprake i</w:t>
      </w:r>
      <w:r w:rsidR="00831896" w:rsidRPr="00E20C95">
        <w:rPr>
          <w:rFonts w:ascii="Corbel" w:hAnsi="Corbel"/>
          <w:szCs w:val="18"/>
        </w:rPr>
        <w:t>s van voornoemd belang. Indien een Ondernemer</w:t>
      </w:r>
      <w:r w:rsidR="00826222" w:rsidRPr="00E20C95">
        <w:rPr>
          <w:rFonts w:ascii="Corbel" w:hAnsi="Corbel"/>
          <w:szCs w:val="18"/>
        </w:rPr>
        <w:t xml:space="preserve"> van deze mogelijkheid gebruik wenst te maken, dient hij de gronden hiervoor te motiveren in zijn vraag. Als motivering ontbreekt of deze naar het oordeel van de Aanbestedende dienst niet toereikend is zal de vraag worden afgewezen en desgewenst opnieuw moeten worden gesteld, als</w:t>
      </w:r>
      <w:r w:rsidR="00A5368B">
        <w:rPr>
          <w:rFonts w:ascii="Corbel" w:hAnsi="Corbel"/>
          <w:szCs w:val="18"/>
        </w:rPr>
        <w:t xml:space="preserve"> zijnde niet-individuele vraag.</w:t>
      </w:r>
    </w:p>
    <w:p w14:paraId="239C66E9" w14:textId="77777777" w:rsidR="00DE36B3" w:rsidRPr="00DE36B3" w:rsidRDefault="00DE36B3" w:rsidP="00F01A27">
      <w:pPr>
        <w:numPr>
          <w:ilvl w:val="0"/>
          <w:numId w:val="29"/>
        </w:numPr>
        <w:tabs>
          <w:tab w:val="clear" w:pos="720"/>
          <w:tab w:val="num" w:pos="567"/>
        </w:tabs>
        <w:spacing w:line="276" w:lineRule="auto"/>
        <w:ind w:left="567" w:hanging="425"/>
        <w:rPr>
          <w:rFonts w:ascii="Corbel" w:hAnsi="Corbel"/>
          <w:szCs w:val="18"/>
        </w:rPr>
      </w:pPr>
      <w:r w:rsidRPr="00A5368B">
        <w:rPr>
          <w:rFonts w:ascii="Corbel" w:hAnsi="Corbel"/>
          <w:szCs w:val="18"/>
        </w:rPr>
        <w:lastRenderedPageBreak/>
        <w:t>De Aanbestedende dienst zal de Schriftelijk gestelde</w:t>
      </w:r>
      <w:r>
        <w:rPr>
          <w:rFonts w:ascii="Corbel" w:hAnsi="Corbel"/>
          <w:szCs w:val="18"/>
        </w:rPr>
        <w:t xml:space="preserve"> individuele</w:t>
      </w:r>
      <w:r w:rsidRPr="00A5368B">
        <w:rPr>
          <w:rFonts w:ascii="Corbel" w:hAnsi="Corbel"/>
          <w:szCs w:val="18"/>
        </w:rPr>
        <w:t xml:space="preserve"> vragen</w:t>
      </w:r>
      <w:r>
        <w:rPr>
          <w:rFonts w:ascii="Corbel" w:hAnsi="Corbel"/>
          <w:szCs w:val="18"/>
        </w:rPr>
        <w:t xml:space="preserve"> die naar haar oordeel individueel beantwoord kunnen worden,</w:t>
      </w:r>
      <w:r w:rsidRPr="00A5368B">
        <w:rPr>
          <w:rFonts w:ascii="Corbel" w:hAnsi="Corbel"/>
          <w:szCs w:val="18"/>
        </w:rPr>
        <w:t xml:space="preserve"> beantwoorden in</w:t>
      </w:r>
      <w:r>
        <w:rPr>
          <w:rFonts w:ascii="Corbel" w:hAnsi="Corbel"/>
          <w:szCs w:val="18"/>
        </w:rPr>
        <w:t xml:space="preserve"> een individuele Nota</w:t>
      </w:r>
      <w:r w:rsidRPr="00A5368B">
        <w:rPr>
          <w:rFonts w:ascii="Corbel" w:hAnsi="Corbel"/>
          <w:szCs w:val="18"/>
        </w:rPr>
        <w:t xml:space="preserve"> van inlichtingen.</w:t>
      </w:r>
    </w:p>
    <w:p w14:paraId="4224C43F" w14:textId="77777777" w:rsidR="00A5368B" w:rsidRPr="00A5368B" w:rsidRDefault="00A5368B" w:rsidP="00DE36B3">
      <w:pPr>
        <w:pStyle w:val="Kop2"/>
        <w:numPr>
          <w:ilvl w:val="2"/>
          <w:numId w:val="6"/>
        </w:numPr>
        <w:tabs>
          <w:tab w:val="left" w:pos="6379"/>
        </w:tabs>
        <w:spacing w:before="240" w:after="120" w:line="276" w:lineRule="auto"/>
        <w:rPr>
          <w:rFonts w:ascii="Corbel" w:hAnsi="Corbel"/>
          <w:sz w:val="18"/>
          <w:szCs w:val="18"/>
        </w:rPr>
      </w:pPr>
      <w:bookmarkStart w:id="32" w:name="_Toc166265161"/>
      <w:r>
        <w:rPr>
          <w:rFonts w:ascii="Corbel" w:hAnsi="Corbel"/>
          <w:sz w:val="18"/>
          <w:szCs w:val="18"/>
        </w:rPr>
        <w:t>Klachtenregeling</w:t>
      </w:r>
      <w:bookmarkEnd w:id="32"/>
    </w:p>
    <w:p w14:paraId="1789894B" w14:textId="78FBE8FB" w:rsidR="00831896" w:rsidRPr="00DD725B" w:rsidRDefault="00831896" w:rsidP="00F01A27">
      <w:pPr>
        <w:numPr>
          <w:ilvl w:val="0"/>
          <w:numId w:val="28"/>
        </w:numPr>
        <w:tabs>
          <w:tab w:val="left" w:pos="567"/>
        </w:tabs>
        <w:spacing w:line="276" w:lineRule="auto"/>
        <w:ind w:left="567" w:hanging="425"/>
        <w:rPr>
          <w:rFonts w:ascii="Corbel" w:hAnsi="Corbel"/>
          <w:szCs w:val="18"/>
        </w:rPr>
      </w:pPr>
      <w:bookmarkStart w:id="33" w:name="_Toc447864213"/>
      <w:bookmarkStart w:id="34" w:name="OLE_LINK11"/>
      <w:bookmarkStart w:id="35" w:name="OLE_LINK12"/>
      <w:r w:rsidRPr="00C12AD9">
        <w:rPr>
          <w:rFonts w:ascii="Corbel" w:hAnsi="Corbel"/>
          <w:szCs w:val="18"/>
        </w:rPr>
        <w:t>Klachten over deze aanbesteding dienen door Ondernemers in eerste instantie te worden geuit door het tijdig stellen van vragen.</w:t>
      </w:r>
      <w:r w:rsidR="004612C5" w:rsidRPr="00C12AD9">
        <w:rPr>
          <w:rFonts w:ascii="Corbel" w:hAnsi="Corbel"/>
          <w:szCs w:val="18"/>
        </w:rPr>
        <w:t xml:space="preserve"> </w:t>
      </w:r>
      <w:r w:rsidRPr="00C12AD9">
        <w:rPr>
          <w:rFonts w:ascii="Corbel" w:hAnsi="Corbel"/>
          <w:szCs w:val="18"/>
        </w:rPr>
        <w:t xml:space="preserve">Indien de klacht in de Nota(‘s) van inlichtingen niet afdoende wordt behandeld, kan </w:t>
      </w:r>
      <w:r w:rsidRPr="004E211C">
        <w:rPr>
          <w:rFonts w:ascii="Corbel" w:hAnsi="Corbel"/>
          <w:szCs w:val="18"/>
        </w:rPr>
        <w:t xml:space="preserve">een klacht worden ingediend bij </w:t>
      </w:r>
      <w:r w:rsidR="00A4235F">
        <w:rPr>
          <w:rFonts w:ascii="Corbel" w:hAnsi="Corbel"/>
          <w:szCs w:val="18"/>
        </w:rPr>
        <w:t>klachtenmeldpunt@provincie-utrecht.nl</w:t>
      </w:r>
      <w:r w:rsidR="007C1760" w:rsidRPr="004E211C">
        <w:rPr>
          <w:rFonts w:ascii="Corbel" w:hAnsi="Corbel"/>
          <w:szCs w:val="18"/>
        </w:rPr>
        <w:t xml:space="preserve"> .</w:t>
      </w:r>
      <w:r w:rsidRPr="004E211C">
        <w:rPr>
          <w:rFonts w:ascii="Corbel" w:hAnsi="Corbel"/>
          <w:szCs w:val="18"/>
        </w:rPr>
        <w:t xml:space="preserve">Voor de procedure bij eventuele klachten verwijst </w:t>
      </w:r>
      <w:r w:rsidR="007C1760" w:rsidRPr="004E211C">
        <w:rPr>
          <w:rFonts w:ascii="Corbel" w:hAnsi="Corbel"/>
          <w:szCs w:val="18"/>
        </w:rPr>
        <w:t xml:space="preserve">de </w:t>
      </w:r>
      <w:r w:rsidR="007C1760" w:rsidRPr="00DD725B">
        <w:rPr>
          <w:rFonts w:ascii="Corbel" w:hAnsi="Corbel"/>
          <w:szCs w:val="18"/>
        </w:rPr>
        <w:t>Aanbestedende dienst u</w:t>
      </w:r>
      <w:r w:rsidRPr="00DD725B">
        <w:rPr>
          <w:rFonts w:ascii="Corbel" w:hAnsi="Corbel"/>
          <w:szCs w:val="18"/>
        </w:rPr>
        <w:t xml:space="preserve"> naar</w:t>
      </w:r>
      <w:r w:rsidR="00794523" w:rsidRPr="00DD725B">
        <w:rPr>
          <w:rFonts w:ascii="Corbel" w:hAnsi="Corbel"/>
          <w:szCs w:val="18"/>
        </w:rPr>
        <w:t xml:space="preserve"> Bijlage </w:t>
      </w:r>
      <w:r w:rsidR="00932E09" w:rsidRPr="00DD725B">
        <w:rPr>
          <w:rFonts w:ascii="Corbel" w:hAnsi="Corbel"/>
          <w:szCs w:val="18"/>
        </w:rPr>
        <w:t>2</w:t>
      </w:r>
      <w:r w:rsidR="00C12AD9" w:rsidRPr="00DD725B">
        <w:rPr>
          <w:rFonts w:ascii="Corbel" w:hAnsi="Corbel"/>
          <w:szCs w:val="18"/>
        </w:rPr>
        <w:t>.</w:t>
      </w:r>
    </w:p>
    <w:p w14:paraId="3EE6B17F" w14:textId="77777777" w:rsidR="00B9778E" w:rsidRPr="00C25E4D" w:rsidRDefault="00B9778E" w:rsidP="00F01A27">
      <w:pPr>
        <w:numPr>
          <w:ilvl w:val="0"/>
          <w:numId w:val="28"/>
        </w:numPr>
        <w:tabs>
          <w:tab w:val="left" w:pos="567"/>
        </w:tabs>
        <w:spacing w:line="276" w:lineRule="auto"/>
        <w:ind w:left="567" w:hanging="425"/>
        <w:rPr>
          <w:rFonts w:ascii="Corbel" w:hAnsi="Corbel"/>
          <w:szCs w:val="18"/>
        </w:rPr>
      </w:pPr>
      <w:r w:rsidRPr="00C25E4D">
        <w:rPr>
          <w:rFonts w:ascii="Corbel" w:hAnsi="Corbel"/>
          <w:szCs w:val="18"/>
        </w:rPr>
        <w:t>Het indienen van een klacht</w:t>
      </w:r>
      <w:r>
        <w:rPr>
          <w:rFonts w:ascii="Corbel" w:hAnsi="Corbel"/>
          <w:szCs w:val="18"/>
        </w:rPr>
        <w:t xml:space="preserve"> schort de aanbesteding niet per definitie op</w:t>
      </w:r>
      <w:r w:rsidRPr="00C25E4D">
        <w:rPr>
          <w:rFonts w:ascii="Corbel" w:hAnsi="Corbel"/>
          <w:szCs w:val="18"/>
        </w:rPr>
        <w:t>, dit ter beoordeling van de Aanbestedende dienst.</w:t>
      </w:r>
    </w:p>
    <w:p w14:paraId="333431D3" w14:textId="77777777" w:rsidR="00826222" w:rsidRPr="00C25E4D" w:rsidRDefault="00826222" w:rsidP="00C25E4D">
      <w:pPr>
        <w:pStyle w:val="Kop2"/>
        <w:tabs>
          <w:tab w:val="left" w:pos="6379"/>
        </w:tabs>
        <w:spacing w:before="240" w:after="120" w:line="276" w:lineRule="auto"/>
        <w:rPr>
          <w:rFonts w:ascii="Corbel" w:hAnsi="Corbel"/>
          <w:sz w:val="18"/>
          <w:szCs w:val="18"/>
        </w:rPr>
      </w:pPr>
      <w:bookmarkStart w:id="36" w:name="_Toc166265162"/>
      <w:r w:rsidRPr="00C25E4D">
        <w:rPr>
          <w:rFonts w:ascii="Corbel" w:hAnsi="Corbel"/>
          <w:sz w:val="18"/>
          <w:szCs w:val="18"/>
        </w:rPr>
        <w:t>Voorschriften voor het indienen van een Inschrijving</w:t>
      </w:r>
      <w:bookmarkEnd w:id="33"/>
      <w:bookmarkEnd w:id="36"/>
    </w:p>
    <w:bookmarkEnd w:id="34"/>
    <w:bookmarkEnd w:id="35"/>
    <w:p w14:paraId="74683993" w14:textId="77777777" w:rsidR="00826222" w:rsidRPr="00C25E4D" w:rsidRDefault="00826222" w:rsidP="00F01A27">
      <w:pPr>
        <w:numPr>
          <w:ilvl w:val="0"/>
          <w:numId w:val="30"/>
        </w:numPr>
        <w:tabs>
          <w:tab w:val="clear" w:pos="720"/>
          <w:tab w:val="num" w:pos="567"/>
        </w:tabs>
        <w:spacing w:line="276" w:lineRule="auto"/>
        <w:ind w:left="567" w:hanging="425"/>
        <w:rPr>
          <w:rFonts w:ascii="Corbel" w:hAnsi="Corbel"/>
          <w:szCs w:val="18"/>
        </w:rPr>
      </w:pPr>
      <w:r w:rsidRPr="00C25E4D">
        <w:rPr>
          <w:rFonts w:ascii="Corbel" w:hAnsi="Corbel"/>
          <w:szCs w:val="18"/>
        </w:rPr>
        <w:t>Met het indienen van een Inschrijving stemt Inschrijver volledig en onvoorwaardelijk in met</w:t>
      </w:r>
      <w:r w:rsidR="00BD00D9" w:rsidRPr="00C25E4D">
        <w:rPr>
          <w:rFonts w:ascii="Corbel" w:hAnsi="Corbel"/>
          <w:szCs w:val="18"/>
        </w:rPr>
        <w:t xml:space="preserve"> de in de Aanbestedingsstukken</w:t>
      </w:r>
      <w:r w:rsidRPr="00C25E4D">
        <w:rPr>
          <w:rFonts w:ascii="Corbel" w:hAnsi="Corbel"/>
          <w:szCs w:val="18"/>
        </w:rPr>
        <w:t xml:space="preserve"> gestelde eisen en voorwaarden.</w:t>
      </w:r>
      <w:r w:rsidR="00EE4F8E" w:rsidRPr="00C25E4D">
        <w:rPr>
          <w:rFonts w:ascii="Corbel" w:hAnsi="Corbel"/>
          <w:szCs w:val="18"/>
        </w:rPr>
        <w:t xml:space="preserve"> Een Inschrijving onder voorwaarde is niet toege</w:t>
      </w:r>
      <w:r w:rsidR="00831896" w:rsidRPr="00C25E4D">
        <w:rPr>
          <w:rFonts w:ascii="Corbel" w:hAnsi="Corbel"/>
          <w:szCs w:val="18"/>
        </w:rPr>
        <w:t>staan en leidt tot uitsluiting.</w:t>
      </w:r>
    </w:p>
    <w:p w14:paraId="08475E44" w14:textId="0DF66400" w:rsidR="00C02DDD" w:rsidRPr="007454C7" w:rsidRDefault="004804B5" w:rsidP="00F01A27">
      <w:pPr>
        <w:numPr>
          <w:ilvl w:val="0"/>
          <w:numId w:val="30"/>
        </w:numPr>
        <w:tabs>
          <w:tab w:val="left" w:pos="567"/>
        </w:tabs>
        <w:spacing w:line="276" w:lineRule="auto"/>
        <w:ind w:left="567" w:hanging="425"/>
        <w:rPr>
          <w:rFonts w:ascii="Corbel" w:hAnsi="Corbel"/>
          <w:szCs w:val="18"/>
        </w:rPr>
      </w:pPr>
      <w:r w:rsidRPr="00A03291">
        <w:rPr>
          <w:rFonts w:ascii="Corbel" w:hAnsi="Corbel"/>
          <w:szCs w:val="18"/>
        </w:rPr>
        <w:t xml:space="preserve">De Inschrijving </w:t>
      </w:r>
      <w:r w:rsidR="00831896" w:rsidRPr="00A03291">
        <w:rPr>
          <w:rFonts w:ascii="Corbel" w:hAnsi="Corbel"/>
          <w:szCs w:val="18"/>
        </w:rPr>
        <w:t>heeft e</w:t>
      </w:r>
      <w:r w:rsidRPr="00A03291">
        <w:rPr>
          <w:rFonts w:ascii="Corbel" w:hAnsi="Corbel"/>
          <w:szCs w:val="18"/>
        </w:rPr>
        <w:t>en gestanddoeningstermijn van ten</w:t>
      </w:r>
      <w:r w:rsidR="00E91BFF" w:rsidRPr="00A03291">
        <w:rPr>
          <w:rFonts w:ascii="Corbel" w:hAnsi="Corbel"/>
          <w:szCs w:val="18"/>
        </w:rPr>
        <w:t xml:space="preserve"> </w:t>
      </w:r>
      <w:r w:rsidRPr="00A03291">
        <w:rPr>
          <w:rFonts w:ascii="Corbel" w:hAnsi="Corbel"/>
          <w:szCs w:val="18"/>
        </w:rPr>
        <w:t xml:space="preserve">minste </w:t>
      </w:r>
      <w:r w:rsidR="00AD1A49">
        <w:rPr>
          <w:rFonts w:ascii="Corbel" w:hAnsi="Corbel"/>
          <w:szCs w:val="18"/>
        </w:rPr>
        <w:t>60</w:t>
      </w:r>
      <w:r w:rsidRPr="00A03291">
        <w:rPr>
          <w:rFonts w:ascii="Corbel" w:hAnsi="Corbel"/>
          <w:szCs w:val="18"/>
        </w:rPr>
        <w:t xml:space="preserve"> dagen</w:t>
      </w:r>
      <w:r w:rsidR="00831896" w:rsidRPr="00A03291">
        <w:rPr>
          <w:rFonts w:ascii="Corbel" w:hAnsi="Corbel"/>
          <w:szCs w:val="18"/>
        </w:rPr>
        <w:t xml:space="preserve"> gerekend vanaf de sluitingsdatum voor het indienen van de</w:t>
      </w:r>
      <w:r w:rsidR="004612C5" w:rsidRPr="00A03291">
        <w:rPr>
          <w:rFonts w:ascii="Corbel" w:hAnsi="Corbel"/>
          <w:szCs w:val="18"/>
        </w:rPr>
        <w:t xml:space="preserve"> </w:t>
      </w:r>
      <w:r w:rsidR="00831896" w:rsidRPr="00A03291">
        <w:rPr>
          <w:rFonts w:ascii="Corbel" w:hAnsi="Corbel"/>
          <w:szCs w:val="18"/>
        </w:rPr>
        <w:t>Inschrijving</w:t>
      </w:r>
      <w:r w:rsidRPr="00A03291">
        <w:rPr>
          <w:rFonts w:ascii="Corbel" w:hAnsi="Corbel"/>
          <w:szCs w:val="18"/>
        </w:rPr>
        <w:t>. In het geval</w:t>
      </w:r>
      <w:r w:rsidR="00E91BFF" w:rsidRPr="00A03291">
        <w:rPr>
          <w:rFonts w:ascii="Corbel" w:hAnsi="Corbel"/>
          <w:szCs w:val="18"/>
        </w:rPr>
        <w:t xml:space="preserve">. </w:t>
      </w:r>
      <w:r w:rsidR="00510259" w:rsidRPr="00A03291">
        <w:rPr>
          <w:rFonts w:ascii="Corbel" w:hAnsi="Corbel"/>
          <w:szCs w:val="18"/>
        </w:rPr>
        <w:t xml:space="preserve">Indien </w:t>
      </w:r>
      <w:r w:rsidRPr="00A03291">
        <w:rPr>
          <w:rFonts w:ascii="Corbel" w:hAnsi="Corbel"/>
          <w:szCs w:val="18"/>
        </w:rPr>
        <w:t xml:space="preserve">een kort geding aanhangig is gemaakt in het kader </w:t>
      </w:r>
      <w:r w:rsidRPr="007454C7">
        <w:rPr>
          <w:rFonts w:ascii="Corbel" w:hAnsi="Corbel"/>
          <w:szCs w:val="18"/>
        </w:rPr>
        <w:t xml:space="preserve">van deze aanbesteding of </w:t>
      </w:r>
      <w:r w:rsidR="00831896" w:rsidRPr="007454C7">
        <w:rPr>
          <w:rFonts w:ascii="Corbel" w:hAnsi="Corbel"/>
          <w:szCs w:val="18"/>
        </w:rPr>
        <w:t>een</w:t>
      </w:r>
      <w:r w:rsidRPr="007454C7">
        <w:rPr>
          <w:rFonts w:ascii="Corbel" w:hAnsi="Corbel"/>
          <w:szCs w:val="18"/>
        </w:rPr>
        <w:t xml:space="preserve"> eventuele Bibob-toets aanleiding is tot nader onderzoek door Bureau Bibob, </w:t>
      </w:r>
      <w:r w:rsidR="00A03291" w:rsidRPr="007454C7">
        <w:rPr>
          <w:rFonts w:ascii="Corbel" w:hAnsi="Corbel"/>
          <w:szCs w:val="18"/>
        </w:rPr>
        <w:t xml:space="preserve">wordt de termijn van </w:t>
      </w:r>
      <w:r w:rsidR="00264A14" w:rsidRPr="007454C7">
        <w:rPr>
          <w:rFonts w:ascii="Corbel" w:hAnsi="Corbel"/>
          <w:szCs w:val="18"/>
        </w:rPr>
        <w:t>60</w:t>
      </w:r>
      <w:r w:rsidR="00A03291" w:rsidRPr="007454C7">
        <w:rPr>
          <w:rFonts w:ascii="Corbel" w:hAnsi="Corbel"/>
          <w:szCs w:val="18"/>
        </w:rPr>
        <w:t xml:space="preserve"> dagen automatisch verlengd en </w:t>
      </w:r>
      <w:r w:rsidRPr="007454C7">
        <w:rPr>
          <w:rFonts w:ascii="Corbel" w:hAnsi="Corbel"/>
          <w:szCs w:val="18"/>
        </w:rPr>
        <w:t xml:space="preserve">eindigt </w:t>
      </w:r>
      <w:r w:rsidR="00A03291" w:rsidRPr="007454C7">
        <w:rPr>
          <w:rFonts w:ascii="Corbel" w:hAnsi="Corbel"/>
          <w:szCs w:val="18"/>
        </w:rPr>
        <w:t>deze</w:t>
      </w:r>
      <w:r w:rsidRPr="007454C7">
        <w:rPr>
          <w:rFonts w:ascii="Corbel" w:hAnsi="Corbel"/>
          <w:szCs w:val="18"/>
        </w:rPr>
        <w:t xml:space="preserve"> </w:t>
      </w:r>
      <w:r w:rsidR="00C83E11" w:rsidRPr="007454C7">
        <w:rPr>
          <w:rFonts w:ascii="Corbel" w:hAnsi="Corbel"/>
          <w:szCs w:val="18"/>
        </w:rPr>
        <w:t>dertig</w:t>
      </w:r>
      <w:r w:rsidR="00A501DA" w:rsidRPr="007454C7">
        <w:rPr>
          <w:rFonts w:ascii="Corbel" w:hAnsi="Corbel"/>
          <w:szCs w:val="18"/>
        </w:rPr>
        <w:t xml:space="preserve"> </w:t>
      </w:r>
      <w:r w:rsidRPr="007454C7">
        <w:rPr>
          <w:rFonts w:ascii="Corbel" w:hAnsi="Corbel"/>
          <w:szCs w:val="18"/>
        </w:rPr>
        <w:t xml:space="preserve">dagen na </w:t>
      </w:r>
      <w:r w:rsidR="00A501DA" w:rsidRPr="007454C7">
        <w:rPr>
          <w:rFonts w:ascii="Corbel" w:hAnsi="Corbel"/>
          <w:szCs w:val="18"/>
        </w:rPr>
        <w:t>uitspraak in kort geding</w:t>
      </w:r>
      <w:r w:rsidR="00A03291" w:rsidRPr="007454C7">
        <w:rPr>
          <w:rFonts w:ascii="Corbel" w:hAnsi="Corbel"/>
          <w:szCs w:val="18"/>
        </w:rPr>
        <w:t xml:space="preserve"> in ee</w:t>
      </w:r>
      <w:r w:rsidR="00133395" w:rsidRPr="007454C7">
        <w:rPr>
          <w:rFonts w:ascii="Corbel" w:hAnsi="Corbel"/>
          <w:szCs w:val="18"/>
        </w:rPr>
        <w:t>r</w:t>
      </w:r>
      <w:r w:rsidR="00A03291" w:rsidRPr="007454C7">
        <w:rPr>
          <w:rFonts w:ascii="Corbel" w:hAnsi="Corbel"/>
          <w:szCs w:val="18"/>
        </w:rPr>
        <w:t>ste aanleg</w:t>
      </w:r>
      <w:r w:rsidR="007454C7" w:rsidRPr="007454C7">
        <w:rPr>
          <w:rFonts w:ascii="Corbel" w:hAnsi="Corbel"/>
          <w:szCs w:val="18"/>
        </w:rPr>
        <w:t>,</w:t>
      </w:r>
      <w:r w:rsidR="00A501DA" w:rsidRPr="007454C7">
        <w:rPr>
          <w:rFonts w:ascii="Corbel" w:hAnsi="Corbel"/>
          <w:szCs w:val="18"/>
        </w:rPr>
        <w:t xml:space="preserve"> </w:t>
      </w:r>
      <w:r w:rsidR="00C02DDD" w:rsidRPr="007454C7">
        <w:rPr>
          <w:rFonts w:ascii="Corbel" w:hAnsi="Corbel"/>
          <w:szCs w:val="18"/>
        </w:rPr>
        <w:t>respectievelijk</w:t>
      </w:r>
      <w:r w:rsidR="00E91BFF" w:rsidRPr="007454C7">
        <w:rPr>
          <w:rFonts w:ascii="Corbel" w:hAnsi="Corbel"/>
          <w:szCs w:val="18"/>
        </w:rPr>
        <w:t xml:space="preserve"> nadat</w:t>
      </w:r>
      <w:r w:rsidR="00C02DDD" w:rsidRPr="007454C7">
        <w:rPr>
          <w:rFonts w:ascii="Corbel" w:hAnsi="Corbel"/>
          <w:szCs w:val="18"/>
        </w:rPr>
        <w:t xml:space="preserve"> </w:t>
      </w:r>
      <w:r w:rsidRPr="007454C7">
        <w:rPr>
          <w:rFonts w:ascii="Corbel" w:hAnsi="Corbel"/>
          <w:szCs w:val="18"/>
        </w:rPr>
        <w:t xml:space="preserve">Gedeputeerde Staten op grond van </w:t>
      </w:r>
      <w:r w:rsidR="00A03291" w:rsidRPr="007454C7">
        <w:rPr>
          <w:rFonts w:ascii="Corbel" w:hAnsi="Corbel"/>
          <w:szCs w:val="18"/>
        </w:rPr>
        <w:t xml:space="preserve">de uitkomst van het nadere onderzoek door Bureau Bibob een besluit heeft genomen. </w:t>
      </w:r>
    </w:p>
    <w:p w14:paraId="2C8B62C9" w14:textId="2153B233" w:rsidR="00C02DDD" w:rsidRPr="00FD5973" w:rsidRDefault="00C02DDD" w:rsidP="00F01A27">
      <w:pPr>
        <w:numPr>
          <w:ilvl w:val="0"/>
          <w:numId w:val="30"/>
        </w:numPr>
        <w:tabs>
          <w:tab w:val="left" w:pos="567"/>
        </w:tabs>
        <w:spacing w:line="276" w:lineRule="auto"/>
        <w:ind w:left="567" w:hanging="425"/>
        <w:rPr>
          <w:rFonts w:ascii="Corbel" w:hAnsi="Corbel"/>
          <w:szCs w:val="18"/>
        </w:rPr>
      </w:pPr>
      <w:r w:rsidRPr="00C25E4D">
        <w:rPr>
          <w:rFonts w:ascii="Corbel" w:hAnsi="Corbel"/>
          <w:szCs w:val="18"/>
        </w:rPr>
        <w:t xml:space="preserve">Varianten </w:t>
      </w:r>
      <w:r w:rsidRPr="00FD5973">
        <w:rPr>
          <w:rFonts w:ascii="Corbel" w:hAnsi="Corbel"/>
          <w:szCs w:val="18"/>
        </w:rPr>
        <w:t>worden niet</w:t>
      </w:r>
      <w:r w:rsidR="00B9778E" w:rsidRPr="00FD5973">
        <w:rPr>
          <w:rFonts w:ascii="Corbel" w:hAnsi="Corbel"/>
          <w:szCs w:val="18"/>
        </w:rPr>
        <w:t xml:space="preserve"> geaccepteerd</w:t>
      </w:r>
    </w:p>
    <w:p w14:paraId="59ABB05C" w14:textId="6B3FD80E" w:rsidR="008621A3" w:rsidRDefault="00C02DDD" w:rsidP="00F01A27">
      <w:pPr>
        <w:numPr>
          <w:ilvl w:val="0"/>
          <w:numId w:val="30"/>
        </w:numPr>
        <w:tabs>
          <w:tab w:val="left" w:pos="567"/>
        </w:tabs>
        <w:spacing w:line="276" w:lineRule="auto"/>
        <w:ind w:left="567" w:hanging="425"/>
        <w:rPr>
          <w:rFonts w:ascii="Corbel" w:hAnsi="Corbel"/>
          <w:szCs w:val="18"/>
        </w:rPr>
      </w:pPr>
      <w:r w:rsidRPr="00C83E11">
        <w:rPr>
          <w:rFonts w:ascii="Corbel" w:hAnsi="Corbel"/>
          <w:szCs w:val="18"/>
        </w:rPr>
        <w:t>Een Ondernemer</w:t>
      </w:r>
      <w:r w:rsidR="004804B5" w:rsidRPr="00C83E11">
        <w:rPr>
          <w:rFonts w:ascii="Corbel" w:hAnsi="Corbel"/>
          <w:szCs w:val="18"/>
        </w:rPr>
        <w:t xml:space="preserve"> mag </w:t>
      </w:r>
      <w:r w:rsidRPr="00C83E11">
        <w:rPr>
          <w:rFonts w:ascii="Corbel" w:hAnsi="Corbel"/>
          <w:szCs w:val="18"/>
        </w:rPr>
        <w:t xml:space="preserve">slechts éénmaal inschrijven, zelfstandig </w:t>
      </w:r>
      <w:r w:rsidR="004804B5" w:rsidRPr="00C83E11">
        <w:rPr>
          <w:rFonts w:ascii="Corbel" w:hAnsi="Corbel"/>
          <w:szCs w:val="18"/>
        </w:rPr>
        <w:t xml:space="preserve">dan wel als </w:t>
      </w:r>
      <w:r w:rsidR="00B14823" w:rsidRPr="00C83E11">
        <w:rPr>
          <w:rFonts w:ascii="Corbel" w:hAnsi="Corbel"/>
          <w:szCs w:val="18"/>
        </w:rPr>
        <w:t>deelnemer aan</w:t>
      </w:r>
      <w:r w:rsidR="004804B5" w:rsidRPr="00C83E11">
        <w:rPr>
          <w:rFonts w:ascii="Corbel" w:hAnsi="Corbel"/>
          <w:szCs w:val="18"/>
        </w:rPr>
        <w:t xml:space="preserve"> een Samenwerkingsverband (combinatie</w:t>
      </w:r>
      <w:r w:rsidR="007A2656">
        <w:rPr>
          <w:rFonts w:ascii="Corbel" w:hAnsi="Corbel"/>
          <w:szCs w:val="18"/>
        </w:rPr>
        <w:t xml:space="preserve">). </w:t>
      </w:r>
      <w:r w:rsidR="00A375E2" w:rsidRPr="00C83E11">
        <w:rPr>
          <w:rFonts w:ascii="Corbel" w:hAnsi="Corbel"/>
          <w:szCs w:val="18"/>
        </w:rPr>
        <w:t>Een maatschap wordt hierbi</w:t>
      </w:r>
      <w:r w:rsidR="00B14823" w:rsidRPr="00C83E11">
        <w:rPr>
          <w:rFonts w:ascii="Corbel" w:hAnsi="Corbel"/>
          <w:szCs w:val="18"/>
        </w:rPr>
        <w:t>j</w:t>
      </w:r>
      <w:r w:rsidR="00C1705B">
        <w:rPr>
          <w:rFonts w:ascii="Corbel" w:hAnsi="Corbel"/>
          <w:szCs w:val="18"/>
        </w:rPr>
        <w:t xml:space="preserve"> beschouwd als één Ondernemer. H</w:t>
      </w:r>
      <w:r w:rsidR="00B14823" w:rsidRPr="00C83E11">
        <w:rPr>
          <w:rFonts w:ascii="Corbel" w:hAnsi="Corbel"/>
          <w:szCs w:val="18"/>
        </w:rPr>
        <w:t xml:space="preserve">etzelfde geldt voor </w:t>
      </w:r>
      <w:r w:rsidR="00C1705B">
        <w:rPr>
          <w:rFonts w:ascii="Corbel" w:hAnsi="Corbel"/>
          <w:szCs w:val="18"/>
        </w:rPr>
        <w:t xml:space="preserve">afzonderlijke </w:t>
      </w:r>
      <w:r w:rsidR="00B14823" w:rsidRPr="00C83E11">
        <w:rPr>
          <w:rFonts w:ascii="Corbel" w:hAnsi="Corbel"/>
          <w:szCs w:val="18"/>
        </w:rPr>
        <w:t>werkma</w:t>
      </w:r>
      <w:r w:rsidR="00C1705B">
        <w:rPr>
          <w:rFonts w:ascii="Corbel" w:hAnsi="Corbel"/>
          <w:szCs w:val="18"/>
        </w:rPr>
        <w:t>atschappijen binnen een holding; binnen een holding is dus sprake van meerdere Ondernemers.</w:t>
      </w:r>
    </w:p>
    <w:p w14:paraId="6273AED6" w14:textId="42A8D2C6" w:rsidR="00EE4F8E" w:rsidRPr="002D0963" w:rsidRDefault="00C83E11" w:rsidP="008621A3">
      <w:pPr>
        <w:tabs>
          <w:tab w:val="left" w:pos="567"/>
        </w:tabs>
        <w:spacing w:line="276" w:lineRule="auto"/>
        <w:ind w:left="567"/>
        <w:rPr>
          <w:rFonts w:ascii="Corbel" w:hAnsi="Corbel"/>
          <w:szCs w:val="18"/>
        </w:rPr>
      </w:pPr>
      <w:r w:rsidRPr="00C83E11">
        <w:rPr>
          <w:rFonts w:ascii="Corbel" w:hAnsi="Corbel"/>
          <w:szCs w:val="18"/>
        </w:rPr>
        <w:t xml:space="preserve">Een Derde </w:t>
      </w:r>
      <w:r w:rsidRPr="002D0963">
        <w:rPr>
          <w:rFonts w:ascii="Corbel" w:hAnsi="Corbel"/>
          <w:szCs w:val="18"/>
        </w:rPr>
        <w:t xml:space="preserve">mag </w:t>
      </w:r>
      <w:r w:rsidR="002D0963">
        <w:rPr>
          <w:rFonts w:ascii="Corbel" w:hAnsi="Corbel"/>
          <w:szCs w:val="18"/>
        </w:rPr>
        <w:t>als o</w:t>
      </w:r>
      <w:r w:rsidRPr="00C83E11">
        <w:rPr>
          <w:rFonts w:ascii="Corbel" w:hAnsi="Corbel"/>
          <w:szCs w:val="18"/>
        </w:rPr>
        <w:t>nderaannemer voor meerdere Inschrijvers tegelijk acteren met betrekking tot deze aanbesteding</w:t>
      </w:r>
      <w:r w:rsidR="002D0963">
        <w:rPr>
          <w:rFonts w:ascii="Corbel" w:hAnsi="Corbel"/>
          <w:szCs w:val="18"/>
        </w:rPr>
        <w:t xml:space="preserve"> en Opdracht</w:t>
      </w:r>
      <w:r w:rsidR="00F9655C">
        <w:rPr>
          <w:rFonts w:ascii="Corbel" w:hAnsi="Corbel"/>
          <w:szCs w:val="18"/>
        </w:rPr>
        <w:t xml:space="preserve">. </w:t>
      </w:r>
      <w:r w:rsidR="002D0963" w:rsidRPr="002D0963">
        <w:rPr>
          <w:rFonts w:ascii="Corbel" w:hAnsi="Corbel"/>
          <w:szCs w:val="18"/>
        </w:rPr>
        <w:t xml:space="preserve">Een </w:t>
      </w:r>
      <w:r w:rsidR="0023588C" w:rsidRPr="002D0963">
        <w:rPr>
          <w:rFonts w:ascii="Corbel" w:hAnsi="Corbel"/>
          <w:szCs w:val="18"/>
        </w:rPr>
        <w:t xml:space="preserve">Derde </w:t>
      </w:r>
      <w:r w:rsidR="00854C5F" w:rsidRPr="004E6FD1">
        <w:rPr>
          <w:rFonts w:ascii="Corbel" w:hAnsi="Corbel"/>
          <w:szCs w:val="18"/>
        </w:rPr>
        <w:t xml:space="preserve">mag </w:t>
      </w:r>
      <w:r w:rsidR="00414C6A" w:rsidRPr="004E6FD1">
        <w:rPr>
          <w:rFonts w:ascii="Corbel" w:hAnsi="Corbel"/>
          <w:szCs w:val="18"/>
        </w:rPr>
        <w:t xml:space="preserve">niet </w:t>
      </w:r>
      <w:r w:rsidR="00854C5F" w:rsidRPr="004E6FD1">
        <w:rPr>
          <w:rFonts w:ascii="Corbel" w:hAnsi="Corbel"/>
          <w:szCs w:val="18"/>
        </w:rPr>
        <w:t>voor meerdere</w:t>
      </w:r>
      <w:r w:rsidR="00854C5F" w:rsidRPr="002D0963">
        <w:rPr>
          <w:rFonts w:ascii="Corbel" w:hAnsi="Corbel"/>
          <w:szCs w:val="18"/>
        </w:rPr>
        <w:t xml:space="preserve"> Inschrijvers garant staan indien</w:t>
      </w:r>
      <w:r w:rsidR="00392B45" w:rsidRPr="002D0963">
        <w:rPr>
          <w:rFonts w:ascii="Corbel" w:hAnsi="Corbel"/>
          <w:szCs w:val="18"/>
        </w:rPr>
        <w:t xml:space="preserve"> het de geschiktheidseisen betreft rondom financiële en economische draagkracht in overeenst</w:t>
      </w:r>
      <w:r w:rsidR="00414C6A">
        <w:rPr>
          <w:rFonts w:ascii="Corbel" w:hAnsi="Corbel"/>
          <w:szCs w:val="18"/>
        </w:rPr>
        <w:t>emming met art. 2:403 sub f BW.</w:t>
      </w:r>
    </w:p>
    <w:p w14:paraId="2CF3538B" w14:textId="77777777" w:rsidR="00C02DDD" w:rsidRPr="00C25E4D" w:rsidRDefault="00826222" w:rsidP="00F01A27">
      <w:pPr>
        <w:numPr>
          <w:ilvl w:val="0"/>
          <w:numId w:val="30"/>
        </w:numPr>
        <w:tabs>
          <w:tab w:val="left" w:pos="567"/>
        </w:tabs>
        <w:spacing w:line="276" w:lineRule="auto"/>
        <w:ind w:left="567" w:hanging="425"/>
        <w:rPr>
          <w:rFonts w:ascii="Corbel" w:hAnsi="Corbel"/>
          <w:szCs w:val="18"/>
        </w:rPr>
      </w:pPr>
      <w:r w:rsidRPr="00C25E4D">
        <w:rPr>
          <w:rFonts w:ascii="Corbel" w:hAnsi="Corbel"/>
          <w:szCs w:val="18"/>
        </w:rPr>
        <w:t xml:space="preserve">Een Inschrijving anders ingediend dan via TenderNed wordt niet geaccepteerd. </w:t>
      </w:r>
    </w:p>
    <w:p w14:paraId="4E894370" w14:textId="77777777" w:rsidR="00BD00D9" w:rsidRPr="00C25E4D" w:rsidRDefault="00826222" w:rsidP="00F01A27">
      <w:pPr>
        <w:numPr>
          <w:ilvl w:val="0"/>
          <w:numId w:val="30"/>
        </w:numPr>
        <w:tabs>
          <w:tab w:val="left" w:pos="567"/>
        </w:tabs>
        <w:spacing w:line="276" w:lineRule="auto"/>
        <w:ind w:left="567" w:hanging="425"/>
        <w:rPr>
          <w:rFonts w:ascii="Corbel" w:hAnsi="Corbel"/>
          <w:szCs w:val="18"/>
        </w:rPr>
      </w:pPr>
      <w:r w:rsidRPr="00C25E4D">
        <w:rPr>
          <w:rFonts w:ascii="Corbel" w:hAnsi="Corbel"/>
          <w:szCs w:val="18"/>
        </w:rPr>
        <w:t>De complete Inschrijving dient vóór de in de</w:t>
      </w:r>
      <w:r w:rsidR="00BD00D9" w:rsidRPr="00C25E4D">
        <w:rPr>
          <w:rFonts w:ascii="Corbel" w:hAnsi="Corbel"/>
          <w:szCs w:val="18"/>
        </w:rPr>
        <w:t xml:space="preserve"> recentste</w:t>
      </w:r>
      <w:r w:rsidRPr="00C25E4D">
        <w:rPr>
          <w:rFonts w:ascii="Corbel" w:hAnsi="Corbel"/>
          <w:szCs w:val="18"/>
        </w:rPr>
        <w:t xml:space="preserve"> planning genoemde sluitingsdatum en tijd te </w:t>
      </w:r>
      <w:r w:rsidR="00C02DDD" w:rsidRPr="00C25E4D">
        <w:rPr>
          <w:rFonts w:ascii="Corbel" w:hAnsi="Corbel"/>
          <w:szCs w:val="18"/>
        </w:rPr>
        <w:t xml:space="preserve">zijn </w:t>
      </w:r>
      <w:r w:rsidRPr="00C25E4D">
        <w:rPr>
          <w:rFonts w:ascii="Corbel" w:hAnsi="Corbel"/>
          <w:szCs w:val="18"/>
        </w:rPr>
        <w:t>ingediend. Na de sluitingstermijn kunnen geen Inschrijvingen worden ingediend. Te late ontvangst, ongeacht de oorzaak, is voor reke</w:t>
      </w:r>
      <w:r w:rsidR="00C02DDD" w:rsidRPr="00C25E4D">
        <w:rPr>
          <w:rFonts w:ascii="Corbel" w:hAnsi="Corbel"/>
          <w:szCs w:val="18"/>
        </w:rPr>
        <w:t xml:space="preserve">ning en risico van </w:t>
      </w:r>
      <w:r w:rsidR="002246BB" w:rsidRPr="00C25E4D">
        <w:rPr>
          <w:rFonts w:ascii="Corbel" w:hAnsi="Corbel"/>
          <w:szCs w:val="18"/>
        </w:rPr>
        <w:t>Ondernemers.</w:t>
      </w:r>
    </w:p>
    <w:p w14:paraId="57084EE8" w14:textId="77777777" w:rsidR="004804B5" w:rsidRPr="00C25E4D" w:rsidRDefault="00826222" w:rsidP="00F01A27">
      <w:pPr>
        <w:numPr>
          <w:ilvl w:val="0"/>
          <w:numId w:val="30"/>
        </w:numPr>
        <w:tabs>
          <w:tab w:val="left" w:pos="567"/>
        </w:tabs>
        <w:spacing w:line="276" w:lineRule="auto"/>
        <w:ind w:left="567" w:hanging="425"/>
        <w:rPr>
          <w:rFonts w:ascii="Corbel" w:hAnsi="Corbel"/>
          <w:szCs w:val="18"/>
        </w:rPr>
      </w:pPr>
      <w:r w:rsidRPr="00C25E4D">
        <w:rPr>
          <w:rFonts w:ascii="Corbel" w:hAnsi="Corbel"/>
          <w:szCs w:val="18"/>
        </w:rPr>
        <w:t xml:space="preserve">In het geval van een algemene storing van TenderNed op </w:t>
      </w:r>
      <w:r w:rsidR="00C02DDD" w:rsidRPr="00C25E4D">
        <w:rPr>
          <w:rFonts w:ascii="Corbel" w:hAnsi="Corbel"/>
          <w:szCs w:val="18"/>
        </w:rPr>
        <w:t>het moment van of nabij de sluiting van de indienings</w:t>
      </w:r>
      <w:r w:rsidRPr="00C25E4D">
        <w:rPr>
          <w:rFonts w:ascii="Corbel" w:hAnsi="Corbel"/>
          <w:szCs w:val="18"/>
        </w:rPr>
        <w:t xml:space="preserve">termijn, behoudt de Aanbestedende dienst zich het recht voor de sluitingstermijn op te schuiven zolang de </w:t>
      </w:r>
      <w:r w:rsidR="00F55AAB">
        <w:rPr>
          <w:rFonts w:ascii="Corbel" w:hAnsi="Corbel"/>
          <w:szCs w:val="18"/>
        </w:rPr>
        <w:t xml:space="preserve">kluis met </w:t>
      </w:r>
      <w:r w:rsidRPr="00C25E4D">
        <w:rPr>
          <w:rFonts w:ascii="Corbel" w:hAnsi="Corbel"/>
          <w:szCs w:val="18"/>
        </w:rPr>
        <w:t xml:space="preserve">Inschrijvingen nog niet </w:t>
      </w:r>
      <w:r w:rsidR="00F55AAB">
        <w:rPr>
          <w:rFonts w:ascii="Corbel" w:hAnsi="Corbel"/>
          <w:szCs w:val="18"/>
        </w:rPr>
        <w:t>is</w:t>
      </w:r>
      <w:r w:rsidRPr="00C25E4D">
        <w:rPr>
          <w:rFonts w:ascii="Corbel" w:hAnsi="Corbel"/>
          <w:szCs w:val="18"/>
        </w:rPr>
        <w:t xml:space="preserve"> geopend, ook als de sluitingstermijn al gepasseerd is. Dit is een recht, geen plicht van de Aanbestedende dienst en doet derhalve niets af aan het feit dat te late ontvangst, ongeacht de oorzaak, voor rekenin</w:t>
      </w:r>
      <w:r w:rsidR="00BD00D9" w:rsidRPr="00C25E4D">
        <w:rPr>
          <w:rFonts w:ascii="Corbel" w:hAnsi="Corbel"/>
          <w:szCs w:val="18"/>
        </w:rPr>
        <w:t xml:space="preserve">g en risico van </w:t>
      </w:r>
      <w:r w:rsidR="00C83E11">
        <w:rPr>
          <w:rFonts w:ascii="Corbel" w:hAnsi="Corbel"/>
          <w:szCs w:val="18"/>
        </w:rPr>
        <w:t>Ondernemer</w:t>
      </w:r>
      <w:r w:rsidR="002246BB" w:rsidRPr="00C25E4D">
        <w:rPr>
          <w:rFonts w:ascii="Corbel" w:hAnsi="Corbel"/>
          <w:szCs w:val="18"/>
        </w:rPr>
        <w:t xml:space="preserve"> is.</w:t>
      </w:r>
    </w:p>
    <w:p w14:paraId="359CB58F" w14:textId="77777777" w:rsidR="00C02DDD" w:rsidRPr="00C25E4D" w:rsidRDefault="00C02DDD" w:rsidP="00F01A27">
      <w:pPr>
        <w:numPr>
          <w:ilvl w:val="0"/>
          <w:numId w:val="30"/>
        </w:numPr>
        <w:tabs>
          <w:tab w:val="left" w:pos="567"/>
        </w:tabs>
        <w:spacing w:line="276" w:lineRule="auto"/>
        <w:ind w:left="567" w:hanging="425"/>
        <w:rPr>
          <w:rFonts w:ascii="Corbel" w:hAnsi="Corbel"/>
          <w:szCs w:val="18"/>
        </w:rPr>
      </w:pPr>
      <w:r w:rsidRPr="00C25E4D">
        <w:rPr>
          <w:rFonts w:ascii="Corbel" w:hAnsi="Corbel"/>
          <w:szCs w:val="18"/>
        </w:rPr>
        <w:t>Indien de Inschrijving niet compleet is, kan de Aanbestedende dienst besluiten deze niet in behandeling te nemen.</w:t>
      </w:r>
    </w:p>
    <w:p w14:paraId="60754ED5" w14:textId="77777777" w:rsidR="004804B5" w:rsidRPr="00C25E4D" w:rsidRDefault="00826222" w:rsidP="00F01A27">
      <w:pPr>
        <w:numPr>
          <w:ilvl w:val="0"/>
          <w:numId w:val="30"/>
        </w:numPr>
        <w:tabs>
          <w:tab w:val="left" w:pos="567"/>
        </w:tabs>
        <w:spacing w:line="276" w:lineRule="auto"/>
        <w:ind w:left="567" w:hanging="425"/>
        <w:rPr>
          <w:rFonts w:ascii="Corbel" w:hAnsi="Corbel"/>
          <w:szCs w:val="18"/>
        </w:rPr>
      </w:pPr>
      <w:r w:rsidRPr="00C25E4D">
        <w:rPr>
          <w:rFonts w:ascii="Corbel" w:hAnsi="Corbel"/>
          <w:szCs w:val="18"/>
        </w:rPr>
        <w:t xml:space="preserve">Alle stukken, informatie, toelichtingen </w:t>
      </w:r>
      <w:r w:rsidR="00BD00D9" w:rsidRPr="00C25E4D">
        <w:rPr>
          <w:rFonts w:ascii="Corbel" w:hAnsi="Corbel"/>
          <w:szCs w:val="18"/>
        </w:rPr>
        <w:t>en dergelijke</w:t>
      </w:r>
      <w:r w:rsidRPr="00C25E4D">
        <w:rPr>
          <w:rFonts w:ascii="Corbel" w:hAnsi="Corbel"/>
          <w:szCs w:val="18"/>
        </w:rPr>
        <w:t xml:space="preserve"> dienen te worden overlegd zoals gevraagd in de Aanbestedingsstukken.</w:t>
      </w:r>
      <w:r w:rsidR="00C02DDD" w:rsidRPr="00C25E4D">
        <w:rPr>
          <w:rFonts w:ascii="Corbel" w:hAnsi="Corbel"/>
          <w:szCs w:val="18"/>
        </w:rPr>
        <w:t xml:space="preserve"> Indien</w:t>
      </w:r>
      <w:r w:rsidRPr="00C25E4D">
        <w:rPr>
          <w:rFonts w:ascii="Corbel" w:hAnsi="Corbel"/>
          <w:szCs w:val="18"/>
        </w:rPr>
        <w:t xml:space="preserve"> van toepassing dient daarbij gebruik te worden gemaakt van de </w:t>
      </w:r>
      <w:r w:rsidR="00C02DDD" w:rsidRPr="00C25E4D">
        <w:rPr>
          <w:rFonts w:ascii="Corbel" w:hAnsi="Corbel"/>
          <w:szCs w:val="18"/>
        </w:rPr>
        <w:t>formats</w:t>
      </w:r>
      <w:r w:rsidRPr="00C25E4D">
        <w:rPr>
          <w:rFonts w:ascii="Corbel" w:hAnsi="Corbel"/>
          <w:szCs w:val="18"/>
        </w:rPr>
        <w:t xml:space="preserve"> zoals die bij de aanbest</w:t>
      </w:r>
      <w:r w:rsidR="00C02DDD" w:rsidRPr="00C25E4D">
        <w:rPr>
          <w:rFonts w:ascii="Corbel" w:hAnsi="Corbel"/>
          <w:szCs w:val="18"/>
        </w:rPr>
        <w:t>eding beschikbaar zijn gesteld.</w:t>
      </w:r>
    </w:p>
    <w:p w14:paraId="74CC1E97" w14:textId="77777777" w:rsidR="00F55AAB" w:rsidRPr="00390E02" w:rsidRDefault="00F55AAB" w:rsidP="00F01A27">
      <w:pPr>
        <w:numPr>
          <w:ilvl w:val="0"/>
          <w:numId w:val="30"/>
        </w:numPr>
        <w:tabs>
          <w:tab w:val="left" w:pos="567"/>
        </w:tabs>
        <w:spacing w:line="276" w:lineRule="auto"/>
        <w:ind w:left="567" w:hanging="425"/>
        <w:rPr>
          <w:rFonts w:ascii="Corbel" w:hAnsi="Corbel"/>
          <w:szCs w:val="18"/>
        </w:rPr>
      </w:pPr>
      <w:r w:rsidRPr="00C25E4D">
        <w:rPr>
          <w:rFonts w:ascii="Corbel" w:hAnsi="Corbel"/>
          <w:szCs w:val="18"/>
        </w:rPr>
        <w:t>Met het indienen van een Inschrijving stemt Inschrijver volledig en onvoorwaardelijk in met de in de Aanbestedingsstukken gestelde eisen en voorwaarden. Een Inschrijving onder voorwaarde is niet toegestaan en leidt tot uitsluiting</w:t>
      </w:r>
      <w:r>
        <w:rPr>
          <w:rFonts w:ascii="Corbel" w:hAnsi="Corbel"/>
          <w:szCs w:val="18"/>
        </w:rPr>
        <w:t>.</w:t>
      </w:r>
      <w:r w:rsidR="00390E02">
        <w:rPr>
          <w:rFonts w:ascii="Corbel" w:hAnsi="Corbel"/>
          <w:szCs w:val="18"/>
        </w:rPr>
        <w:t xml:space="preserve"> </w:t>
      </w:r>
      <w:r w:rsidRPr="00390E02">
        <w:rPr>
          <w:rFonts w:ascii="Corbel" w:hAnsi="Corbel"/>
          <w:szCs w:val="18"/>
        </w:rPr>
        <w:t>Voor zover de Aanbestedingsstukken met elkaar in tegenspraak zijn geldt ten aanzien van de Overeenkomst de navolgende rangorde:</w:t>
      </w:r>
    </w:p>
    <w:p w14:paraId="0A447122" w14:textId="3A82A781" w:rsidR="00F55AAB" w:rsidRPr="00B05594" w:rsidRDefault="00F55AAB" w:rsidP="00F01A27">
      <w:pPr>
        <w:numPr>
          <w:ilvl w:val="0"/>
          <w:numId w:val="18"/>
        </w:numPr>
        <w:spacing w:line="276" w:lineRule="auto"/>
        <w:ind w:left="1085"/>
        <w:rPr>
          <w:rFonts w:ascii="Corbel" w:hAnsi="Corbel"/>
          <w:szCs w:val="18"/>
        </w:rPr>
      </w:pPr>
      <w:r w:rsidRPr="00B05594">
        <w:rPr>
          <w:rFonts w:ascii="Corbel" w:hAnsi="Corbel"/>
          <w:szCs w:val="18"/>
        </w:rPr>
        <w:t>Nota</w:t>
      </w:r>
      <w:r w:rsidR="00DD725B">
        <w:rPr>
          <w:rFonts w:ascii="Corbel" w:hAnsi="Corbel"/>
          <w:szCs w:val="18"/>
        </w:rPr>
        <w:t>'s</w:t>
      </w:r>
      <w:r w:rsidRPr="00B05594">
        <w:rPr>
          <w:rFonts w:ascii="Corbel" w:hAnsi="Corbel"/>
          <w:szCs w:val="18"/>
        </w:rPr>
        <w:t xml:space="preserve"> van inlichtingen;</w:t>
      </w:r>
    </w:p>
    <w:p w14:paraId="7EB4D35B" w14:textId="77777777" w:rsidR="00F55AAB" w:rsidRPr="00B05594" w:rsidRDefault="00F55AAB" w:rsidP="00F01A27">
      <w:pPr>
        <w:numPr>
          <w:ilvl w:val="0"/>
          <w:numId w:val="18"/>
        </w:numPr>
        <w:spacing w:line="276" w:lineRule="auto"/>
        <w:ind w:left="1089"/>
        <w:rPr>
          <w:rFonts w:ascii="Corbel" w:hAnsi="Corbel"/>
          <w:szCs w:val="18"/>
        </w:rPr>
      </w:pPr>
      <w:r w:rsidRPr="00B05594">
        <w:rPr>
          <w:rFonts w:ascii="Corbel" w:hAnsi="Corbel"/>
          <w:szCs w:val="18"/>
        </w:rPr>
        <w:t>Concept Overeenkomst;</w:t>
      </w:r>
    </w:p>
    <w:p w14:paraId="7A1D3820" w14:textId="77777777" w:rsidR="00F55AAB" w:rsidRPr="00B05594" w:rsidRDefault="00F55AAB" w:rsidP="00F01A27">
      <w:pPr>
        <w:numPr>
          <w:ilvl w:val="0"/>
          <w:numId w:val="18"/>
        </w:numPr>
        <w:spacing w:line="276" w:lineRule="auto"/>
        <w:ind w:left="1089"/>
        <w:rPr>
          <w:rFonts w:ascii="Corbel" w:hAnsi="Corbel"/>
          <w:szCs w:val="18"/>
        </w:rPr>
      </w:pPr>
      <w:r w:rsidRPr="00B05594">
        <w:rPr>
          <w:rFonts w:ascii="Corbel" w:hAnsi="Corbel"/>
          <w:szCs w:val="18"/>
        </w:rPr>
        <w:t>Deze Aanbestedingsleidraad, inclusief Bijlagen;</w:t>
      </w:r>
    </w:p>
    <w:p w14:paraId="4DFF1D62" w14:textId="248D81D8" w:rsidR="00F55AAB" w:rsidRPr="00B05594" w:rsidRDefault="00C95A79" w:rsidP="00F01A27">
      <w:pPr>
        <w:numPr>
          <w:ilvl w:val="0"/>
          <w:numId w:val="18"/>
        </w:numPr>
        <w:spacing w:line="276" w:lineRule="auto"/>
        <w:ind w:left="1089"/>
        <w:rPr>
          <w:rFonts w:ascii="Corbel" w:hAnsi="Corbel"/>
          <w:szCs w:val="18"/>
        </w:rPr>
      </w:pPr>
      <w:r w:rsidRPr="00B05594">
        <w:rPr>
          <w:rFonts w:ascii="Corbel" w:hAnsi="Corbel"/>
          <w:szCs w:val="18"/>
        </w:rPr>
        <w:t>Algemene inkoopvoorwaarden</w:t>
      </w:r>
      <w:r w:rsidR="008C489D" w:rsidRPr="00B05594">
        <w:rPr>
          <w:rFonts w:ascii="Corbel" w:hAnsi="Corbel"/>
          <w:szCs w:val="18"/>
        </w:rPr>
        <w:t xml:space="preserve"> Provincies 2022</w:t>
      </w:r>
      <w:r w:rsidR="00F55AAB" w:rsidRPr="00B05594">
        <w:rPr>
          <w:rFonts w:ascii="Corbel" w:hAnsi="Corbel"/>
          <w:szCs w:val="18"/>
        </w:rPr>
        <w:t>;</w:t>
      </w:r>
    </w:p>
    <w:p w14:paraId="4F1718E2" w14:textId="77777777" w:rsidR="00F55AAB" w:rsidRPr="00B05594" w:rsidRDefault="00F55AAB" w:rsidP="00F01A27">
      <w:pPr>
        <w:numPr>
          <w:ilvl w:val="0"/>
          <w:numId w:val="18"/>
        </w:numPr>
        <w:spacing w:line="276" w:lineRule="auto"/>
        <w:ind w:left="1089"/>
        <w:rPr>
          <w:rFonts w:ascii="Corbel" w:hAnsi="Corbel"/>
          <w:szCs w:val="18"/>
        </w:rPr>
      </w:pPr>
      <w:r w:rsidRPr="00B05594">
        <w:rPr>
          <w:rFonts w:ascii="Corbel" w:hAnsi="Corbel"/>
          <w:szCs w:val="18"/>
        </w:rPr>
        <w:t>De Inschrijving van Inschrijver.</w:t>
      </w:r>
    </w:p>
    <w:p w14:paraId="44227F9A" w14:textId="77777777" w:rsidR="00F55AAB" w:rsidRPr="00C25E4D" w:rsidRDefault="00F55AAB" w:rsidP="00F55AAB">
      <w:pPr>
        <w:tabs>
          <w:tab w:val="num" w:pos="567"/>
        </w:tabs>
        <w:spacing w:line="276" w:lineRule="auto"/>
        <w:ind w:left="567" w:hanging="425"/>
        <w:rPr>
          <w:rFonts w:ascii="Corbel" w:hAnsi="Corbel"/>
          <w:szCs w:val="18"/>
        </w:rPr>
      </w:pPr>
    </w:p>
    <w:p w14:paraId="7A860731" w14:textId="77777777" w:rsidR="00F55AAB" w:rsidRDefault="00F55AAB" w:rsidP="00F55AAB">
      <w:pPr>
        <w:tabs>
          <w:tab w:val="num" w:pos="567"/>
        </w:tabs>
        <w:spacing w:line="276" w:lineRule="auto"/>
        <w:ind w:left="567" w:hanging="425"/>
        <w:rPr>
          <w:rFonts w:ascii="Corbel" w:hAnsi="Corbel"/>
          <w:szCs w:val="18"/>
        </w:rPr>
      </w:pPr>
      <w:r w:rsidRPr="00F55AAB">
        <w:rPr>
          <w:rFonts w:ascii="Corbel" w:hAnsi="Corbel"/>
          <w:szCs w:val="18"/>
        </w:rPr>
        <w:lastRenderedPageBreak/>
        <w:tab/>
      </w:r>
      <w:r w:rsidRPr="00FC1BC5">
        <w:rPr>
          <w:rFonts w:ascii="Corbel" w:hAnsi="Corbel"/>
          <w:szCs w:val="18"/>
          <w:u w:val="single"/>
        </w:rPr>
        <w:t xml:space="preserve">Inschrijvers moeten terdege inhoudelijk kennis nemen van deze bescheiden aangezien deze belangrijke verplichtingen bevatten waaraan niet voorbij mag worden gegaan voordat Inschrijver een </w:t>
      </w:r>
      <w:r>
        <w:rPr>
          <w:rFonts w:ascii="Corbel" w:hAnsi="Corbel"/>
          <w:szCs w:val="18"/>
          <w:u w:val="single"/>
        </w:rPr>
        <w:t>Inschrijving indient</w:t>
      </w:r>
      <w:r w:rsidR="00E91BFF">
        <w:rPr>
          <w:rFonts w:ascii="Corbel" w:hAnsi="Corbel"/>
          <w:szCs w:val="18"/>
          <w:u w:val="single"/>
        </w:rPr>
        <w:t>. Het indienen van een Inschrijving betekent de</w:t>
      </w:r>
      <w:r w:rsidRPr="00FC1BC5">
        <w:rPr>
          <w:rFonts w:ascii="Corbel" w:hAnsi="Corbel"/>
          <w:szCs w:val="18"/>
          <w:u w:val="single"/>
        </w:rPr>
        <w:t xml:space="preserve"> volledige acceptatie zonder enig voorbehoud van al de voorwaarden als gesteld in de Aanbestedingsstukken</w:t>
      </w:r>
      <w:r>
        <w:rPr>
          <w:rFonts w:ascii="Corbel" w:hAnsi="Corbel"/>
          <w:szCs w:val="18"/>
          <w:u w:val="single"/>
        </w:rPr>
        <w:t xml:space="preserve"> door de Inschrijver</w:t>
      </w:r>
      <w:r w:rsidRPr="00FC1BC5">
        <w:rPr>
          <w:rFonts w:ascii="Corbel" w:hAnsi="Corbel"/>
          <w:szCs w:val="18"/>
          <w:u w:val="single"/>
        </w:rPr>
        <w:t>.</w:t>
      </w:r>
      <w:r w:rsidR="00D541D7">
        <w:rPr>
          <w:rFonts w:ascii="Corbel" w:hAnsi="Corbel"/>
          <w:szCs w:val="18"/>
          <w:u w:val="single"/>
        </w:rPr>
        <w:t xml:space="preserve"> </w:t>
      </w:r>
      <w:r w:rsidR="00D541D7" w:rsidRPr="00E91BFF">
        <w:rPr>
          <w:rFonts w:ascii="Corbel" w:hAnsi="Corbel"/>
          <w:szCs w:val="18"/>
        </w:rPr>
        <w:t>Algemene</w:t>
      </w:r>
      <w:r w:rsidRPr="00E91BFF">
        <w:rPr>
          <w:rFonts w:ascii="Corbel" w:hAnsi="Corbel"/>
          <w:szCs w:val="18"/>
        </w:rPr>
        <w:t xml:space="preserve"> </w:t>
      </w:r>
      <w:r w:rsidR="00E91BFF" w:rsidRPr="00E91BFF">
        <w:rPr>
          <w:rFonts w:ascii="Corbel" w:hAnsi="Corbel"/>
          <w:szCs w:val="18"/>
        </w:rPr>
        <w:t>v</w:t>
      </w:r>
      <w:r w:rsidRPr="00E91BFF">
        <w:rPr>
          <w:rFonts w:ascii="Corbel" w:hAnsi="Corbel"/>
          <w:szCs w:val="18"/>
        </w:rPr>
        <w:t>oorwaarden van de Inschrijver of andere algemene of specifieke voorwaarden, zoals branchevoorwaarden, worden uitdrukkelijk van de hand gewezen.</w:t>
      </w:r>
    </w:p>
    <w:p w14:paraId="7A4A1D58" w14:textId="0EDE644F" w:rsidR="00F55AAB" w:rsidRDefault="00826222" w:rsidP="00F01A27">
      <w:pPr>
        <w:numPr>
          <w:ilvl w:val="0"/>
          <w:numId w:val="30"/>
        </w:numPr>
        <w:tabs>
          <w:tab w:val="left" w:pos="567"/>
        </w:tabs>
        <w:spacing w:line="276" w:lineRule="auto"/>
        <w:ind w:left="567" w:hanging="425"/>
        <w:rPr>
          <w:rFonts w:ascii="Corbel" w:hAnsi="Corbel"/>
          <w:szCs w:val="18"/>
          <w:u w:val="single"/>
        </w:rPr>
      </w:pPr>
      <w:r w:rsidRPr="00C25E4D">
        <w:rPr>
          <w:rFonts w:ascii="Corbel" w:hAnsi="Corbel"/>
          <w:szCs w:val="18"/>
        </w:rPr>
        <w:t xml:space="preserve">Inschrijvers dienen </w:t>
      </w:r>
      <w:r w:rsidR="006B3D99">
        <w:rPr>
          <w:rFonts w:ascii="Corbel" w:hAnsi="Corbel"/>
          <w:szCs w:val="18"/>
        </w:rPr>
        <w:t>het</w:t>
      </w:r>
      <w:r w:rsidRPr="00C25E4D">
        <w:rPr>
          <w:rFonts w:ascii="Corbel" w:hAnsi="Corbel"/>
          <w:szCs w:val="18"/>
        </w:rPr>
        <w:t xml:space="preserve"> </w:t>
      </w:r>
      <w:r w:rsidR="006B3D99">
        <w:rPr>
          <w:rFonts w:ascii="Corbel" w:hAnsi="Corbel"/>
          <w:b/>
          <w:szCs w:val="18"/>
        </w:rPr>
        <w:t xml:space="preserve">Uniform Europees Aanbestedingsdocument </w:t>
      </w:r>
      <w:r w:rsidRPr="00C25E4D">
        <w:rPr>
          <w:rFonts w:ascii="Corbel" w:hAnsi="Corbel"/>
          <w:szCs w:val="18"/>
        </w:rPr>
        <w:t>in te vullen, rechtsgeldig te ondertekenen en bij de Inschrijving te voegen.</w:t>
      </w:r>
    </w:p>
    <w:p w14:paraId="364D935A" w14:textId="0F75DD19" w:rsidR="00A501DA" w:rsidRPr="00C25E4D" w:rsidRDefault="00A501DA" w:rsidP="00F01A27">
      <w:pPr>
        <w:numPr>
          <w:ilvl w:val="0"/>
          <w:numId w:val="30"/>
        </w:numPr>
        <w:tabs>
          <w:tab w:val="left" w:pos="567"/>
        </w:tabs>
        <w:spacing w:line="276" w:lineRule="auto"/>
        <w:ind w:left="567" w:hanging="425"/>
        <w:rPr>
          <w:rFonts w:ascii="Corbel" w:hAnsi="Corbel"/>
          <w:szCs w:val="18"/>
        </w:rPr>
      </w:pPr>
      <w:r w:rsidRPr="00C25E4D">
        <w:rPr>
          <w:rFonts w:ascii="Corbel" w:hAnsi="Corbel"/>
          <w:szCs w:val="18"/>
        </w:rPr>
        <w:t>De rechtsgeldigheid van de ond</w:t>
      </w:r>
      <w:r w:rsidR="00901BE6">
        <w:rPr>
          <w:rFonts w:ascii="Corbel" w:hAnsi="Corbel"/>
          <w:szCs w:val="18"/>
        </w:rPr>
        <w:t>ertekening door éé</w:t>
      </w:r>
      <w:r w:rsidRPr="00C25E4D">
        <w:rPr>
          <w:rFonts w:ascii="Corbel" w:hAnsi="Corbel"/>
          <w:szCs w:val="18"/>
        </w:rPr>
        <w:t xml:space="preserve">n of meerdere natuurlijke personen namens de als Inschrijver optredende Ondernemer(s) dient te blijken uit het uittreksel van inschrijving van de onderneming in het handelsregister. Daartoe dient </w:t>
      </w:r>
      <w:r w:rsidRPr="00B05594">
        <w:rPr>
          <w:rFonts w:ascii="Corbel" w:hAnsi="Corbel"/>
          <w:szCs w:val="18"/>
        </w:rPr>
        <w:t xml:space="preserve">Inschrijver </w:t>
      </w:r>
      <w:r w:rsidR="00390E02" w:rsidRPr="00B05594">
        <w:rPr>
          <w:rFonts w:ascii="Corbel" w:hAnsi="Corbel"/>
          <w:szCs w:val="18"/>
        </w:rPr>
        <w:t xml:space="preserve">op verzoek </w:t>
      </w:r>
      <w:r w:rsidRPr="00B05594">
        <w:rPr>
          <w:rFonts w:ascii="Corbel" w:hAnsi="Corbel"/>
          <w:szCs w:val="18"/>
        </w:rPr>
        <w:t>een uittreksel</w:t>
      </w:r>
      <w:r w:rsidRPr="00C25E4D">
        <w:rPr>
          <w:rFonts w:ascii="Corbel" w:hAnsi="Corbel"/>
          <w:szCs w:val="18"/>
        </w:rPr>
        <w:t xml:space="preserve"> uit het handelsregister, niet ouder dan zes maanden, te overleggen. Indien Inschrijver deel uitmaakt</w:t>
      </w:r>
      <w:r w:rsidR="00901BE6">
        <w:rPr>
          <w:rFonts w:ascii="Corbel" w:hAnsi="Corbel"/>
          <w:szCs w:val="18"/>
        </w:rPr>
        <w:t xml:space="preserve"> van een houdstermaatschappij, </w:t>
      </w:r>
      <w:r w:rsidRPr="00C25E4D">
        <w:rPr>
          <w:rFonts w:ascii="Corbel" w:hAnsi="Corbel"/>
          <w:szCs w:val="18"/>
        </w:rPr>
        <w:t>kan het nodig zijn om ook uittreksels daarvan te overleggen om aan te tonen dat de Inschrijving rechtsgeldig is ondertekend. Indien bestuurders beperkt en/of gezamenlijk bevoegd zijn, dient aangetoond te worden dat de bevoegdheid voldoende was om de Inschrijving rechtsgeldig te kunnen ondertekenen, of bestuurders moeten gezamenlijk tekenen.</w:t>
      </w:r>
    </w:p>
    <w:p w14:paraId="70453531" w14:textId="5497E340" w:rsidR="00E20C95" w:rsidRDefault="00A501DA" w:rsidP="00F01A27">
      <w:pPr>
        <w:numPr>
          <w:ilvl w:val="0"/>
          <w:numId w:val="30"/>
        </w:numPr>
        <w:tabs>
          <w:tab w:val="left" w:pos="567"/>
        </w:tabs>
        <w:spacing w:line="276" w:lineRule="auto"/>
        <w:ind w:left="567" w:hanging="425"/>
        <w:rPr>
          <w:rFonts w:ascii="Corbel" w:hAnsi="Corbel"/>
          <w:szCs w:val="18"/>
        </w:rPr>
      </w:pPr>
      <w:r w:rsidRPr="00C25E4D">
        <w:rPr>
          <w:rFonts w:ascii="Corbel" w:hAnsi="Corbel"/>
          <w:szCs w:val="18"/>
        </w:rPr>
        <w:t xml:space="preserve">Onder rechtsgeldige ondertekening wordt voorts verstaan een rechtsgeldige elektronische handtekening of een </w:t>
      </w:r>
      <w:r w:rsidR="00A850DB">
        <w:rPr>
          <w:rFonts w:ascii="Corbel" w:hAnsi="Corbel"/>
          <w:szCs w:val="18"/>
        </w:rPr>
        <w:t>fysieke</w:t>
      </w:r>
      <w:r w:rsidRPr="00C25E4D">
        <w:rPr>
          <w:rFonts w:ascii="Corbel" w:hAnsi="Corbel"/>
          <w:szCs w:val="18"/>
        </w:rPr>
        <w:t xml:space="preserve"> handtekening </w:t>
      </w:r>
      <w:r w:rsidR="00A850DB">
        <w:rPr>
          <w:rFonts w:ascii="Corbel" w:hAnsi="Corbel"/>
          <w:szCs w:val="18"/>
        </w:rPr>
        <w:t>op</w:t>
      </w:r>
      <w:r w:rsidR="00BB06F8">
        <w:rPr>
          <w:rFonts w:ascii="Corbel" w:hAnsi="Corbel"/>
          <w:szCs w:val="18"/>
        </w:rPr>
        <w:t xml:space="preserve"> een gescand </w:t>
      </w:r>
      <w:r w:rsidR="00E20C95">
        <w:rPr>
          <w:rFonts w:ascii="Corbel" w:hAnsi="Corbel"/>
          <w:szCs w:val="18"/>
        </w:rPr>
        <w:t>document.</w:t>
      </w:r>
    </w:p>
    <w:p w14:paraId="3D7789E0" w14:textId="77777777" w:rsidR="00E20C95" w:rsidRDefault="00E20C95" w:rsidP="00F01A27">
      <w:pPr>
        <w:numPr>
          <w:ilvl w:val="0"/>
          <w:numId w:val="30"/>
        </w:numPr>
        <w:tabs>
          <w:tab w:val="left" w:pos="567"/>
        </w:tabs>
        <w:spacing w:line="276" w:lineRule="auto"/>
        <w:ind w:left="567" w:hanging="425"/>
        <w:rPr>
          <w:rFonts w:ascii="Corbel" w:hAnsi="Corbel"/>
          <w:szCs w:val="18"/>
        </w:rPr>
      </w:pPr>
      <w:r w:rsidRPr="00E20C95">
        <w:rPr>
          <w:rFonts w:ascii="Corbel" w:hAnsi="Corbel"/>
          <w:szCs w:val="18"/>
        </w:rPr>
        <w:t>Indien de Inschrijving onduidelijkheden bevat, kan de Aanbestedende dienst aan de Inschrijver om verduidelijking verzoeken. Deze toelichting dient Schriftelijk te worden verstrekt en zal onlosmakelijk deel uitmaken van de Inschrijving. De toelichting mag niet leiden tot een wijziging van de Inschrijving.</w:t>
      </w:r>
    </w:p>
    <w:p w14:paraId="18802368" w14:textId="77777777" w:rsidR="00E20C95" w:rsidRPr="00E20C95" w:rsidRDefault="00E20C95" w:rsidP="00F01A27">
      <w:pPr>
        <w:numPr>
          <w:ilvl w:val="0"/>
          <w:numId w:val="30"/>
        </w:numPr>
        <w:tabs>
          <w:tab w:val="left" w:pos="567"/>
        </w:tabs>
        <w:spacing w:line="276" w:lineRule="auto"/>
        <w:ind w:left="567" w:hanging="425"/>
        <w:rPr>
          <w:rFonts w:ascii="Corbel" w:hAnsi="Corbel"/>
          <w:szCs w:val="18"/>
        </w:rPr>
      </w:pPr>
      <w:r w:rsidRPr="00E20C95">
        <w:rPr>
          <w:rFonts w:ascii="Corbel" w:hAnsi="Corbel"/>
          <w:szCs w:val="18"/>
        </w:rPr>
        <w:t>De Aanbestedende dienst behoudt zich het recht voor zonder nadere toestemming alle door de Ondernemer verstrekte gegevens op juistheid te controleren en de opgegeven referenten te benaderen.</w:t>
      </w:r>
    </w:p>
    <w:p w14:paraId="1B3E0ECC" w14:textId="77777777" w:rsidR="000D45F0" w:rsidRPr="00C25E4D" w:rsidRDefault="000D45F0" w:rsidP="00F01A27">
      <w:pPr>
        <w:numPr>
          <w:ilvl w:val="0"/>
          <w:numId w:val="30"/>
        </w:numPr>
        <w:tabs>
          <w:tab w:val="left" w:pos="567"/>
        </w:tabs>
        <w:spacing w:line="276" w:lineRule="auto"/>
        <w:ind w:left="567" w:hanging="425"/>
        <w:rPr>
          <w:rFonts w:ascii="Corbel" w:hAnsi="Corbel"/>
          <w:szCs w:val="18"/>
        </w:rPr>
      </w:pPr>
      <w:r w:rsidRPr="00C25E4D">
        <w:rPr>
          <w:rFonts w:ascii="Corbel" w:hAnsi="Corbel"/>
          <w:szCs w:val="18"/>
        </w:rPr>
        <w:t>Inschrijvingen zullen na afloop van deze aanbestedingsprocedure niet worden geretourneerd.</w:t>
      </w:r>
    </w:p>
    <w:p w14:paraId="36CA66E6" w14:textId="77777777" w:rsidR="00826222" w:rsidRPr="00C25E4D" w:rsidRDefault="00826222" w:rsidP="00E30BEC">
      <w:pPr>
        <w:pStyle w:val="Kop2"/>
        <w:numPr>
          <w:ilvl w:val="2"/>
          <w:numId w:val="6"/>
        </w:numPr>
        <w:tabs>
          <w:tab w:val="left" w:pos="6379"/>
        </w:tabs>
        <w:spacing w:before="240" w:after="120" w:line="276" w:lineRule="auto"/>
        <w:rPr>
          <w:rFonts w:ascii="Corbel" w:hAnsi="Corbel"/>
          <w:sz w:val="18"/>
          <w:szCs w:val="18"/>
        </w:rPr>
      </w:pPr>
      <w:bookmarkStart w:id="37" w:name="_Toc354472069"/>
      <w:bookmarkStart w:id="38" w:name="_Toc356476830"/>
      <w:bookmarkStart w:id="39" w:name="_Toc356476926"/>
      <w:bookmarkStart w:id="40" w:name="_Toc356477000"/>
      <w:bookmarkStart w:id="41" w:name="_Toc356484235"/>
      <w:bookmarkStart w:id="42" w:name="_Toc356484344"/>
      <w:bookmarkStart w:id="43" w:name="_Toc356485231"/>
      <w:bookmarkStart w:id="44" w:name="_Toc357695129"/>
      <w:bookmarkStart w:id="45" w:name="_Toc358011557"/>
      <w:bookmarkStart w:id="46" w:name="_Toc379550302"/>
      <w:bookmarkStart w:id="47" w:name="_Toc423900671"/>
      <w:bookmarkStart w:id="48" w:name="_Toc445911300"/>
      <w:bookmarkStart w:id="49" w:name="_Toc447864214"/>
      <w:bookmarkStart w:id="50" w:name="_Toc166265163"/>
      <w:r w:rsidRPr="00C25E4D">
        <w:rPr>
          <w:rFonts w:ascii="Corbel" w:hAnsi="Corbel"/>
          <w:sz w:val="18"/>
          <w:szCs w:val="18"/>
        </w:rPr>
        <w:t xml:space="preserve">Inschrijven als </w:t>
      </w:r>
      <w:r w:rsidR="00BD00D9" w:rsidRPr="00C25E4D">
        <w:rPr>
          <w:rFonts w:ascii="Corbel" w:hAnsi="Corbel"/>
          <w:sz w:val="18"/>
          <w:szCs w:val="18"/>
        </w:rPr>
        <w:t>Samenwerkingsverband (combinatie)</w:t>
      </w:r>
      <w:bookmarkEnd w:id="37"/>
      <w:bookmarkEnd w:id="38"/>
      <w:bookmarkEnd w:id="39"/>
      <w:bookmarkEnd w:id="40"/>
      <w:bookmarkEnd w:id="41"/>
      <w:bookmarkEnd w:id="42"/>
      <w:bookmarkEnd w:id="43"/>
      <w:bookmarkEnd w:id="44"/>
      <w:bookmarkEnd w:id="45"/>
      <w:bookmarkEnd w:id="46"/>
      <w:bookmarkEnd w:id="47"/>
      <w:bookmarkEnd w:id="48"/>
      <w:bookmarkEnd w:id="49"/>
      <w:bookmarkEnd w:id="50"/>
    </w:p>
    <w:p w14:paraId="0DDA67A4" w14:textId="77777777" w:rsidR="00826222" w:rsidRPr="00C25E4D" w:rsidRDefault="00826222" w:rsidP="00C25E4D">
      <w:pPr>
        <w:spacing w:line="276" w:lineRule="auto"/>
        <w:rPr>
          <w:rFonts w:ascii="Corbel" w:hAnsi="Corbel"/>
          <w:szCs w:val="18"/>
        </w:rPr>
      </w:pPr>
      <w:r w:rsidRPr="00C25E4D">
        <w:rPr>
          <w:rFonts w:ascii="Corbel" w:hAnsi="Corbel"/>
          <w:szCs w:val="18"/>
        </w:rPr>
        <w:t xml:space="preserve">Een </w:t>
      </w:r>
      <w:r w:rsidR="00BD00D9" w:rsidRPr="00C25E4D">
        <w:rPr>
          <w:rFonts w:ascii="Corbel" w:hAnsi="Corbel"/>
          <w:szCs w:val="18"/>
        </w:rPr>
        <w:t xml:space="preserve">Samenwerkingsverband </w:t>
      </w:r>
      <w:r w:rsidR="00A501DA" w:rsidRPr="00C25E4D">
        <w:rPr>
          <w:rFonts w:ascii="Corbel" w:hAnsi="Corbel"/>
          <w:szCs w:val="18"/>
        </w:rPr>
        <w:t xml:space="preserve">van Ondernemers </w:t>
      </w:r>
      <w:r w:rsidR="00BD00D9" w:rsidRPr="00C25E4D">
        <w:rPr>
          <w:rFonts w:ascii="Corbel" w:hAnsi="Corbel"/>
          <w:szCs w:val="18"/>
        </w:rPr>
        <w:t>(combinatie)</w:t>
      </w:r>
      <w:r w:rsidRPr="00C25E4D">
        <w:rPr>
          <w:rFonts w:ascii="Corbel" w:hAnsi="Corbel"/>
          <w:szCs w:val="18"/>
        </w:rPr>
        <w:t xml:space="preserve"> kan </w:t>
      </w:r>
      <w:r w:rsidR="00A375E2" w:rsidRPr="00C25E4D">
        <w:rPr>
          <w:rFonts w:ascii="Corbel" w:hAnsi="Corbel"/>
          <w:szCs w:val="18"/>
        </w:rPr>
        <w:t>deelnemen</w:t>
      </w:r>
      <w:r w:rsidRPr="00C25E4D">
        <w:rPr>
          <w:rFonts w:ascii="Corbel" w:hAnsi="Corbel"/>
          <w:szCs w:val="18"/>
        </w:rPr>
        <w:t xml:space="preserve"> als één Inschrijver. Voor de Inschrijving als </w:t>
      </w:r>
      <w:r w:rsidR="00BD00D9" w:rsidRPr="00C25E4D">
        <w:rPr>
          <w:rFonts w:ascii="Corbel" w:hAnsi="Corbel"/>
          <w:szCs w:val="18"/>
        </w:rPr>
        <w:t>Samenwerkingsverband (combinatie)</w:t>
      </w:r>
      <w:r w:rsidR="004804B5" w:rsidRPr="00C25E4D">
        <w:rPr>
          <w:rFonts w:ascii="Corbel" w:hAnsi="Corbel"/>
          <w:szCs w:val="18"/>
        </w:rPr>
        <w:t xml:space="preserve"> gelden onderstaande aanvullende </w:t>
      </w:r>
      <w:r w:rsidR="00A501DA" w:rsidRPr="00C25E4D">
        <w:rPr>
          <w:rFonts w:ascii="Corbel" w:hAnsi="Corbel"/>
          <w:szCs w:val="18"/>
        </w:rPr>
        <w:t>bepalingen.</w:t>
      </w:r>
    </w:p>
    <w:p w14:paraId="0EC6A924" w14:textId="77777777" w:rsidR="00826222" w:rsidRPr="00C25E4D" w:rsidRDefault="00826222" w:rsidP="00C25E4D">
      <w:pPr>
        <w:spacing w:line="276" w:lineRule="auto"/>
        <w:rPr>
          <w:rFonts w:ascii="Corbel" w:hAnsi="Corbel"/>
          <w:szCs w:val="18"/>
        </w:rPr>
      </w:pPr>
    </w:p>
    <w:p w14:paraId="3C3A5DE5" w14:textId="0334266B" w:rsidR="00514156" w:rsidRPr="00F75B0C" w:rsidRDefault="00826222" w:rsidP="00F01A27">
      <w:pPr>
        <w:pStyle w:val="Lijstalinea"/>
        <w:numPr>
          <w:ilvl w:val="0"/>
          <w:numId w:val="20"/>
        </w:numPr>
        <w:tabs>
          <w:tab w:val="clear" w:pos="720"/>
          <w:tab w:val="left" w:pos="567"/>
        </w:tabs>
        <w:spacing w:line="276" w:lineRule="auto"/>
        <w:ind w:left="567" w:hanging="425"/>
        <w:rPr>
          <w:rFonts w:ascii="Corbel" w:hAnsi="Corbel"/>
          <w:b/>
          <w:sz w:val="18"/>
          <w:szCs w:val="18"/>
          <w:lang w:val="nl-NL" w:eastAsia="nl-NL"/>
        </w:rPr>
      </w:pPr>
      <w:r w:rsidRPr="00F75B0C">
        <w:rPr>
          <w:rFonts w:ascii="Corbel" w:hAnsi="Corbel"/>
          <w:sz w:val="18"/>
          <w:szCs w:val="18"/>
          <w:lang w:val="nl-NL"/>
        </w:rPr>
        <w:t>Alle Onderne</w:t>
      </w:r>
      <w:r w:rsidR="00A501DA" w:rsidRPr="00F75B0C">
        <w:rPr>
          <w:rFonts w:ascii="Corbel" w:hAnsi="Corbel"/>
          <w:sz w:val="18"/>
          <w:szCs w:val="18"/>
          <w:lang w:val="nl-NL"/>
        </w:rPr>
        <w:t>mers</w:t>
      </w:r>
      <w:r w:rsidRPr="00F75B0C">
        <w:rPr>
          <w:rFonts w:ascii="Corbel" w:hAnsi="Corbel"/>
          <w:sz w:val="18"/>
          <w:szCs w:val="18"/>
          <w:lang w:val="nl-NL"/>
        </w:rPr>
        <w:t xml:space="preserve"> die deelnemen in het </w:t>
      </w:r>
      <w:r w:rsidR="00BD00D9" w:rsidRPr="00F75B0C">
        <w:rPr>
          <w:rFonts w:ascii="Corbel" w:hAnsi="Corbel"/>
          <w:sz w:val="18"/>
          <w:szCs w:val="18"/>
          <w:lang w:val="nl-NL"/>
        </w:rPr>
        <w:t>Samenwerkingsverband (combinatie)</w:t>
      </w:r>
      <w:r w:rsidRPr="00F75B0C">
        <w:rPr>
          <w:rFonts w:ascii="Corbel" w:hAnsi="Corbel"/>
          <w:sz w:val="18"/>
          <w:szCs w:val="18"/>
          <w:lang w:val="nl-NL"/>
        </w:rPr>
        <w:t xml:space="preserve"> (ook wel combinanten genoemd)</w:t>
      </w:r>
      <w:r w:rsidR="004612C5" w:rsidRPr="00F75B0C">
        <w:rPr>
          <w:rFonts w:ascii="Corbel" w:hAnsi="Corbel"/>
          <w:sz w:val="18"/>
          <w:szCs w:val="18"/>
          <w:lang w:val="nl-NL"/>
        </w:rPr>
        <w:t xml:space="preserve"> </w:t>
      </w:r>
      <w:r w:rsidRPr="00F75B0C">
        <w:rPr>
          <w:rFonts w:ascii="Corbel" w:hAnsi="Corbel"/>
          <w:sz w:val="18"/>
          <w:szCs w:val="18"/>
          <w:lang w:val="nl-NL"/>
        </w:rPr>
        <w:t xml:space="preserve">dienen </w:t>
      </w:r>
      <w:r w:rsidRPr="00F75B0C">
        <w:rPr>
          <w:rFonts w:ascii="Corbel" w:hAnsi="Corbel"/>
          <w:sz w:val="18"/>
          <w:szCs w:val="18"/>
          <w:u w:val="single"/>
          <w:lang w:val="nl-NL"/>
        </w:rPr>
        <w:t xml:space="preserve">individueel een </w:t>
      </w:r>
      <w:r w:rsidR="000C4EDF">
        <w:rPr>
          <w:rFonts w:ascii="Corbel" w:hAnsi="Corbel"/>
          <w:sz w:val="18"/>
          <w:szCs w:val="18"/>
          <w:u w:val="single"/>
          <w:lang w:val="nl-NL"/>
        </w:rPr>
        <w:t>rechtsgeldig ondertekend</w:t>
      </w:r>
      <w:r w:rsidR="004E6F88" w:rsidRPr="00F75B0C">
        <w:rPr>
          <w:rFonts w:ascii="Corbel" w:hAnsi="Corbel"/>
          <w:b/>
          <w:sz w:val="18"/>
          <w:szCs w:val="18"/>
          <w:u w:val="single"/>
          <w:lang w:val="nl-NL"/>
        </w:rPr>
        <w:t xml:space="preserve"> Uniform Europees Aanbestedingsdocument</w:t>
      </w:r>
      <w:r w:rsidR="004E6F88" w:rsidRPr="00F75B0C">
        <w:rPr>
          <w:rFonts w:ascii="Corbel" w:hAnsi="Corbel"/>
          <w:sz w:val="18"/>
          <w:szCs w:val="18"/>
          <w:u w:val="single"/>
          <w:lang w:val="nl-NL"/>
        </w:rPr>
        <w:t xml:space="preserve"> </w:t>
      </w:r>
      <w:r w:rsidRPr="00F75B0C">
        <w:rPr>
          <w:rFonts w:ascii="Corbel" w:hAnsi="Corbel"/>
          <w:sz w:val="18"/>
          <w:szCs w:val="18"/>
          <w:lang w:val="nl-NL"/>
        </w:rPr>
        <w:t>in te vullen</w:t>
      </w:r>
      <w:r w:rsidR="00514156" w:rsidRPr="00F75B0C">
        <w:rPr>
          <w:rFonts w:ascii="Corbel" w:hAnsi="Corbel"/>
          <w:sz w:val="18"/>
          <w:szCs w:val="18"/>
          <w:lang w:val="nl-NL"/>
        </w:rPr>
        <w:t xml:space="preserve"> </w:t>
      </w:r>
      <w:r w:rsidRPr="00F75B0C">
        <w:rPr>
          <w:rFonts w:ascii="Corbel" w:hAnsi="Corbel"/>
          <w:sz w:val="18"/>
          <w:szCs w:val="18"/>
          <w:lang w:val="nl-NL"/>
        </w:rPr>
        <w:t>en</w:t>
      </w:r>
      <w:r w:rsidR="004804B5" w:rsidRPr="00F75B0C">
        <w:rPr>
          <w:rFonts w:ascii="Corbel" w:hAnsi="Corbel"/>
          <w:sz w:val="18"/>
          <w:szCs w:val="18"/>
          <w:lang w:val="nl-NL"/>
        </w:rPr>
        <w:t xml:space="preserve"> bij de Inschrijving te voegen</w:t>
      </w:r>
      <w:r w:rsidR="00514156" w:rsidRPr="00F75B0C">
        <w:rPr>
          <w:rFonts w:ascii="Corbel" w:hAnsi="Corbel"/>
          <w:b/>
          <w:sz w:val="18"/>
          <w:szCs w:val="18"/>
          <w:lang w:val="nl-NL" w:eastAsia="nl-NL"/>
        </w:rPr>
        <w:t>.</w:t>
      </w:r>
    </w:p>
    <w:p w14:paraId="3E9BADC0" w14:textId="6DE9288B" w:rsidR="00826222" w:rsidRPr="00C25E4D" w:rsidRDefault="00826222" w:rsidP="00F01A27">
      <w:pPr>
        <w:numPr>
          <w:ilvl w:val="0"/>
          <w:numId w:val="20"/>
        </w:numPr>
        <w:tabs>
          <w:tab w:val="left" w:pos="567"/>
        </w:tabs>
        <w:spacing w:line="276" w:lineRule="auto"/>
        <w:ind w:left="567" w:hanging="425"/>
        <w:rPr>
          <w:rFonts w:ascii="Corbel" w:hAnsi="Corbel"/>
          <w:szCs w:val="18"/>
        </w:rPr>
      </w:pPr>
      <w:r w:rsidRPr="00C25E4D">
        <w:rPr>
          <w:rFonts w:ascii="Corbel" w:hAnsi="Corbel"/>
          <w:szCs w:val="18"/>
        </w:rPr>
        <w:t xml:space="preserve">Alle </w:t>
      </w:r>
      <w:r w:rsidR="00595A00" w:rsidRPr="00C25E4D">
        <w:rPr>
          <w:rFonts w:ascii="Corbel" w:hAnsi="Corbel"/>
          <w:szCs w:val="18"/>
        </w:rPr>
        <w:t>combinanten</w:t>
      </w:r>
      <w:r w:rsidRPr="00C25E4D">
        <w:rPr>
          <w:rFonts w:ascii="Corbel" w:hAnsi="Corbel"/>
          <w:szCs w:val="18"/>
        </w:rPr>
        <w:t xml:space="preserve"> dienen </w:t>
      </w:r>
      <w:r w:rsidR="004E6F88">
        <w:rPr>
          <w:rFonts w:ascii="Corbel" w:hAnsi="Corbel"/>
          <w:szCs w:val="18"/>
        </w:rPr>
        <w:t>in het</w:t>
      </w:r>
      <w:r w:rsidR="00595A00" w:rsidRPr="00C25E4D">
        <w:rPr>
          <w:rFonts w:ascii="Corbel" w:hAnsi="Corbel"/>
          <w:szCs w:val="18"/>
        </w:rPr>
        <w:t xml:space="preserve"> </w:t>
      </w:r>
      <w:r w:rsidR="000C7828">
        <w:rPr>
          <w:rFonts w:ascii="Corbel" w:hAnsi="Corbel"/>
          <w:b/>
          <w:szCs w:val="18"/>
        </w:rPr>
        <w:t>Uniform Europees Aanbestedingsdocument</w:t>
      </w:r>
      <w:r w:rsidR="00524055">
        <w:rPr>
          <w:rFonts w:ascii="Corbel" w:hAnsi="Corbel"/>
          <w:b/>
          <w:szCs w:val="18"/>
        </w:rPr>
        <w:t xml:space="preserve"> </w:t>
      </w:r>
      <w:r w:rsidR="00595A00" w:rsidRPr="00C25E4D">
        <w:rPr>
          <w:rFonts w:ascii="Corbel" w:hAnsi="Corbel"/>
          <w:szCs w:val="18"/>
        </w:rPr>
        <w:t xml:space="preserve">de namen van de overige combinanten op te geven. </w:t>
      </w:r>
      <w:r w:rsidR="00524055">
        <w:rPr>
          <w:rFonts w:ascii="Corbel" w:hAnsi="Corbel"/>
          <w:szCs w:val="18"/>
        </w:rPr>
        <w:t>Tevens dient</w:t>
      </w:r>
      <w:r w:rsidR="00595A00" w:rsidRPr="00C25E4D">
        <w:rPr>
          <w:rFonts w:ascii="Corbel" w:hAnsi="Corbel"/>
          <w:szCs w:val="18"/>
        </w:rPr>
        <w:t xml:space="preserve"> opgegeven te worden welke </w:t>
      </w:r>
      <w:r w:rsidRPr="00C25E4D">
        <w:rPr>
          <w:rFonts w:ascii="Corbel" w:hAnsi="Corbel"/>
          <w:szCs w:val="18"/>
        </w:rPr>
        <w:t>Ondernem</w:t>
      </w:r>
      <w:r w:rsidR="00B14823" w:rsidRPr="00C25E4D">
        <w:rPr>
          <w:rFonts w:ascii="Corbel" w:hAnsi="Corbel"/>
          <w:szCs w:val="18"/>
        </w:rPr>
        <w:t xml:space="preserve">er </w:t>
      </w:r>
      <w:r w:rsidRPr="00C25E4D">
        <w:rPr>
          <w:rFonts w:ascii="Corbel" w:hAnsi="Corbel"/>
          <w:szCs w:val="18"/>
        </w:rPr>
        <w:t xml:space="preserve">de leiding van het </w:t>
      </w:r>
      <w:r w:rsidR="00BD00D9" w:rsidRPr="00C25E4D">
        <w:rPr>
          <w:rFonts w:ascii="Corbel" w:hAnsi="Corbel"/>
          <w:szCs w:val="18"/>
        </w:rPr>
        <w:t>Samenwerkingsverband (combinatie)</w:t>
      </w:r>
      <w:r w:rsidRPr="00C25E4D">
        <w:rPr>
          <w:rFonts w:ascii="Corbel" w:hAnsi="Corbel"/>
          <w:szCs w:val="18"/>
        </w:rPr>
        <w:t xml:space="preserve"> heeft en als verantwoordelijk gemachtigde (‘penvoerder’) namens het </w:t>
      </w:r>
      <w:r w:rsidR="00BD00D9" w:rsidRPr="00C25E4D">
        <w:rPr>
          <w:rFonts w:ascii="Corbel" w:hAnsi="Corbel"/>
          <w:szCs w:val="18"/>
        </w:rPr>
        <w:t>Samenwerkingsverband (combinatie)</w:t>
      </w:r>
      <w:r w:rsidRPr="00C25E4D">
        <w:rPr>
          <w:rFonts w:ascii="Corbel" w:hAnsi="Corbel"/>
          <w:szCs w:val="18"/>
        </w:rPr>
        <w:t xml:space="preserve"> jegens de Aanbestedende dienst, althans Opdrachtgever, zal optreden. De penvoerder is dus de Onderne</w:t>
      </w:r>
      <w:r w:rsidR="00B14823" w:rsidRPr="00C25E4D">
        <w:rPr>
          <w:rFonts w:ascii="Corbel" w:hAnsi="Corbel"/>
          <w:szCs w:val="18"/>
        </w:rPr>
        <w:t xml:space="preserve">mer </w:t>
      </w:r>
      <w:r w:rsidRPr="00C25E4D">
        <w:rPr>
          <w:rFonts w:ascii="Corbel" w:hAnsi="Corbel"/>
          <w:szCs w:val="18"/>
        </w:rPr>
        <w:t>die</w:t>
      </w:r>
      <w:r w:rsidR="00A375E2" w:rsidRPr="00C25E4D">
        <w:rPr>
          <w:rFonts w:ascii="Corbel" w:hAnsi="Corbel"/>
          <w:szCs w:val="18"/>
        </w:rPr>
        <w:t xml:space="preserve"> door elke combinant </w:t>
      </w:r>
      <w:r w:rsidRPr="00C25E4D">
        <w:rPr>
          <w:rFonts w:ascii="Corbel" w:hAnsi="Corbel"/>
          <w:szCs w:val="18"/>
        </w:rPr>
        <w:t xml:space="preserve">adequaat is gemachtigd om </w:t>
      </w:r>
      <w:r w:rsidR="00A375E2" w:rsidRPr="00C25E4D">
        <w:rPr>
          <w:rFonts w:ascii="Corbel" w:hAnsi="Corbel"/>
          <w:szCs w:val="18"/>
        </w:rPr>
        <w:t>namens het Samenwerkingsverband</w:t>
      </w:r>
      <w:r w:rsidRPr="00C25E4D">
        <w:rPr>
          <w:rFonts w:ascii="Corbel" w:hAnsi="Corbel"/>
          <w:szCs w:val="18"/>
        </w:rPr>
        <w:t xml:space="preserve"> verplichtingen aan te gaan</w:t>
      </w:r>
      <w:r w:rsidR="00A375E2" w:rsidRPr="00C25E4D">
        <w:rPr>
          <w:rFonts w:ascii="Corbel" w:hAnsi="Corbel"/>
          <w:szCs w:val="18"/>
        </w:rPr>
        <w:t xml:space="preserve"> in het kader van deze aanbesteding</w:t>
      </w:r>
      <w:r w:rsidR="00335FA8" w:rsidRPr="00C25E4D">
        <w:rPr>
          <w:rFonts w:ascii="Corbel" w:hAnsi="Corbel"/>
          <w:szCs w:val="18"/>
        </w:rPr>
        <w:t>.</w:t>
      </w:r>
    </w:p>
    <w:p w14:paraId="3C591A78" w14:textId="507B2BCF" w:rsidR="00826222" w:rsidRPr="009F1B18" w:rsidRDefault="00826222" w:rsidP="00F01A27">
      <w:pPr>
        <w:numPr>
          <w:ilvl w:val="0"/>
          <w:numId w:val="20"/>
        </w:numPr>
        <w:tabs>
          <w:tab w:val="left" w:pos="567"/>
        </w:tabs>
        <w:spacing w:line="276" w:lineRule="auto"/>
        <w:ind w:left="567" w:hanging="425"/>
        <w:rPr>
          <w:rFonts w:ascii="Corbel" w:hAnsi="Corbel"/>
          <w:szCs w:val="18"/>
        </w:rPr>
      </w:pPr>
      <w:r w:rsidRPr="009F1B18">
        <w:rPr>
          <w:rFonts w:ascii="Corbel" w:hAnsi="Corbel"/>
          <w:szCs w:val="18"/>
        </w:rPr>
        <w:t xml:space="preserve">Door het invullen en rechtsgeldig ondertekenen van </w:t>
      </w:r>
      <w:r w:rsidR="004E6F88" w:rsidRPr="009F1B18">
        <w:rPr>
          <w:rFonts w:ascii="Corbel" w:hAnsi="Corbel"/>
          <w:szCs w:val="18"/>
        </w:rPr>
        <w:t xml:space="preserve">het </w:t>
      </w:r>
      <w:r w:rsidR="004E6F88" w:rsidRPr="009F1B18">
        <w:rPr>
          <w:rFonts w:ascii="Corbel" w:hAnsi="Corbel"/>
          <w:b/>
          <w:szCs w:val="18"/>
        </w:rPr>
        <w:t>Uniform Europees Aanbestedingsdocument</w:t>
      </w:r>
      <w:r w:rsidRPr="009F1B18">
        <w:rPr>
          <w:rFonts w:ascii="Corbel" w:hAnsi="Corbel"/>
          <w:b/>
          <w:bCs/>
          <w:szCs w:val="18"/>
        </w:rPr>
        <w:t xml:space="preserve"> </w:t>
      </w:r>
      <w:r w:rsidR="00A375E2" w:rsidRPr="009F1B18">
        <w:rPr>
          <w:rFonts w:ascii="Corbel" w:hAnsi="Corbel"/>
          <w:szCs w:val="18"/>
        </w:rPr>
        <w:t xml:space="preserve">verklaart elke combinant </w:t>
      </w:r>
      <w:r w:rsidRPr="009F1B18">
        <w:rPr>
          <w:rFonts w:ascii="Corbel" w:hAnsi="Corbel"/>
          <w:szCs w:val="18"/>
        </w:rPr>
        <w:t xml:space="preserve">dat hij </w:t>
      </w:r>
      <w:r w:rsidRPr="009F1B18">
        <w:rPr>
          <w:rFonts w:ascii="Corbel" w:hAnsi="Corbel"/>
          <w:iCs/>
          <w:szCs w:val="18"/>
        </w:rPr>
        <w:t xml:space="preserve">gezamenlijk en hoofdelijk aansprakelijk is </w:t>
      </w:r>
      <w:r w:rsidRPr="009F1B18">
        <w:rPr>
          <w:rFonts w:ascii="Corbel" w:hAnsi="Corbel"/>
          <w:szCs w:val="18"/>
        </w:rPr>
        <w:t>voor de nakoming van de verplichtingen uit hoofde van de Inschrijving en de Overeenkomst</w:t>
      </w:r>
      <w:r w:rsidR="00514156" w:rsidRPr="009F1B18">
        <w:rPr>
          <w:rFonts w:ascii="Corbel" w:hAnsi="Corbel"/>
          <w:szCs w:val="18"/>
        </w:rPr>
        <w:t xml:space="preserve">. </w:t>
      </w:r>
    </w:p>
    <w:p w14:paraId="19CB56DA" w14:textId="75F64730" w:rsidR="00826222" w:rsidRPr="000949E4" w:rsidRDefault="00826222" w:rsidP="00F01A27">
      <w:pPr>
        <w:numPr>
          <w:ilvl w:val="0"/>
          <w:numId w:val="20"/>
        </w:numPr>
        <w:tabs>
          <w:tab w:val="left" w:pos="567"/>
        </w:tabs>
        <w:spacing w:line="276" w:lineRule="auto"/>
        <w:ind w:left="567" w:hanging="425"/>
        <w:rPr>
          <w:rFonts w:ascii="Corbel" w:hAnsi="Corbel"/>
          <w:szCs w:val="18"/>
        </w:rPr>
      </w:pPr>
      <w:r w:rsidRPr="000949E4">
        <w:rPr>
          <w:rFonts w:ascii="Corbel" w:hAnsi="Corbel"/>
          <w:szCs w:val="18"/>
        </w:rPr>
        <w:t xml:space="preserve">Een </w:t>
      </w:r>
      <w:r w:rsidR="00BD00D9" w:rsidRPr="000949E4">
        <w:rPr>
          <w:rFonts w:ascii="Corbel" w:hAnsi="Corbel"/>
          <w:szCs w:val="18"/>
        </w:rPr>
        <w:t>Samenwerkingsverband (combinatie)</w:t>
      </w:r>
      <w:r w:rsidRPr="000949E4">
        <w:rPr>
          <w:rFonts w:ascii="Corbel" w:hAnsi="Corbel"/>
          <w:szCs w:val="18"/>
        </w:rPr>
        <w:t xml:space="preserve"> in oprichting of een </w:t>
      </w:r>
      <w:r w:rsidR="00BD00D9" w:rsidRPr="000949E4">
        <w:rPr>
          <w:rFonts w:ascii="Corbel" w:hAnsi="Corbel"/>
          <w:szCs w:val="18"/>
        </w:rPr>
        <w:t>Samenwerkingsverband (combinatie)</w:t>
      </w:r>
      <w:r w:rsidRPr="000949E4">
        <w:rPr>
          <w:rFonts w:ascii="Corbel" w:hAnsi="Corbel"/>
          <w:szCs w:val="18"/>
        </w:rPr>
        <w:t xml:space="preserve"> dat zich niet organiseert als één rechtspersoon, hoeft als </w:t>
      </w:r>
      <w:r w:rsidR="00BD00D9" w:rsidRPr="000949E4">
        <w:rPr>
          <w:rFonts w:ascii="Corbel" w:hAnsi="Corbel"/>
          <w:szCs w:val="18"/>
        </w:rPr>
        <w:t>Samenwerkingsverband (combinatie)</w:t>
      </w:r>
      <w:r w:rsidRPr="000949E4">
        <w:rPr>
          <w:rFonts w:ascii="Corbel" w:hAnsi="Corbel"/>
          <w:szCs w:val="18"/>
        </w:rPr>
        <w:t xml:space="preserve"> geen bewijs van inschrijving in een nationaal beroeps- of handelsregister in te dienen. De afzonderlijke </w:t>
      </w:r>
      <w:r w:rsidR="00A375E2" w:rsidRPr="000949E4">
        <w:rPr>
          <w:rFonts w:ascii="Corbel" w:hAnsi="Corbel"/>
          <w:szCs w:val="18"/>
        </w:rPr>
        <w:t xml:space="preserve">combinanten </w:t>
      </w:r>
      <w:r w:rsidRPr="000949E4">
        <w:rPr>
          <w:rFonts w:ascii="Corbel" w:hAnsi="Corbel"/>
          <w:szCs w:val="18"/>
        </w:rPr>
        <w:t>dienen dit</w:t>
      </w:r>
      <w:r w:rsidR="003801DE" w:rsidRPr="000949E4">
        <w:rPr>
          <w:rFonts w:ascii="Corbel" w:hAnsi="Corbel"/>
          <w:szCs w:val="18"/>
        </w:rPr>
        <w:t xml:space="preserve"> in dat geval</w:t>
      </w:r>
      <w:r w:rsidRPr="000949E4">
        <w:rPr>
          <w:rFonts w:ascii="Corbel" w:hAnsi="Corbel"/>
          <w:szCs w:val="18"/>
        </w:rPr>
        <w:t xml:space="preserve"> wel te doen.</w:t>
      </w:r>
    </w:p>
    <w:p w14:paraId="40FF158B" w14:textId="389DEAD9" w:rsidR="00826222" w:rsidRPr="0067008D" w:rsidRDefault="00826222" w:rsidP="00F01A27">
      <w:pPr>
        <w:numPr>
          <w:ilvl w:val="0"/>
          <w:numId w:val="20"/>
        </w:numPr>
        <w:tabs>
          <w:tab w:val="left" w:pos="567"/>
        </w:tabs>
        <w:spacing w:line="276" w:lineRule="auto"/>
        <w:ind w:left="567" w:hanging="425"/>
        <w:rPr>
          <w:rFonts w:ascii="Corbel" w:hAnsi="Corbel"/>
          <w:szCs w:val="18"/>
        </w:rPr>
      </w:pPr>
      <w:r w:rsidRPr="0067008D">
        <w:rPr>
          <w:rFonts w:ascii="Corbel" w:hAnsi="Corbel"/>
          <w:szCs w:val="18"/>
        </w:rPr>
        <w:t xml:space="preserve">De uitsluitingsgronden </w:t>
      </w:r>
      <w:r w:rsidR="00B14823" w:rsidRPr="0067008D">
        <w:rPr>
          <w:rFonts w:ascii="Corbel" w:hAnsi="Corbel"/>
          <w:szCs w:val="18"/>
        </w:rPr>
        <w:t xml:space="preserve">die van toepassing zijn op deze aanbesteding </w:t>
      </w:r>
      <w:r w:rsidRPr="0067008D">
        <w:rPr>
          <w:rFonts w:ascii="Corbel" w:hAnsi="Corbel"/>
          <w:szCs w:val="18"/>
        </w:rPr>
        <w:t xml:space="preserve">gelden voor het </w:t>
      </w:r>
      <w:r w:rsidR="00BD00D9" w:rsidRPr="0067008D">
        <w:rPr>
          <w:rFonts w:ascii="Corbel" w:hAnsi="Corbel"/>
          <w:szCs w:val="18"/>
        </w:rPr>
        <w:t>Samenwerkingsverband (combinatie)</w:t>
      </w:r>
      <w:r w:rsidRPr="0067008D">
        <w:rPr>
          <w:rFonts w:ascii="Corbel" w:hAnsi="Corbel"/>
          <w:szCs w:val="18"/>
        </w:rPr>
        <w:t xml:space="preserve"> als geheel</w:t>
      </w:r>
      <w:r w:rsidR="00A375E2" w:rsidRPr="0067008D">
        <w:rPr>
          <w:rFonts w:ascii="Corbel" w:hAnsi="Corbel"/>
          <w:szCs w:val="18"/>
        </w:rPr>
        <w:t xml:space="preserve"> én voor de individuele combinanten</w:t>
      </w:r>
      <w:r w:rsidRPr="0067008D">
        <w:rPr>
          <w:rFonts w:ascii="Corbel" w:hAnsi="Corbel"/>
          <w:szCs w:val="18"/>
        </w:rPr>
        <w:t>. Indien een uits</w:t>
      </w:r>
      <w:r w:rsidR="00A375E2" w:rsidRPr="0067008D">
        <w:rPr>
          <w:rFonts w:ascii="Corbel" w:hAnsi="Corbel"/>
          <w:szCs w:val="18"/>
        </w:rPr>
        <w:t>luitingsgrond op één van de combinanten</w:t>
      </w:r>
      <w:r w:rsidRPr="0067008D">
        <w:rPr>
          <w:rFonts w:ascii="Corbel" w:hAnsi="Corbel"/>
          <w:szCs w:val="18"/>
        </w:rPr>
        <w:t xml:space="preserve"> van toepassing is </w:t>
      </w:r>
      <w:r w:rsidR="00335FA8" w:rsidRPr="0067008D">
        <w:rPr>
          <w:rFonts w:ascii="Corbel" w:hAnsi="Corbel"/>
          <w:szCs w:val="18"/>
        </w:rPr>
        <w:t>leidt dit</w:t>
      </w:r>
      <w:r w:rsidRPr="0067008D">
        <w:rPr>
          <w:rFonts w:ascii="Corbel" w:hAnsi="Corbel"/>
          <w:szCs w:val="18"/>
        </w:rPr>
        <w:t xml:space="preserve"> tot uitsluiting van het gehele </w:t>
      </w:r>
      <w:r w:rsidR="00BD00D9" w:rsidRPr="0067008D">
        <w:rPr>
          <w:rFonts w:ascii="Corbel" w:hAnsi="Corbel"/>
          <w:szCs w:val="18"/>
        </w:rPr>
        <w:t>Samenwerkingsverband (combinatie)</w:t>
      </w:r>
      <w:r w:rsidRPr="0067008D">
        <w:rPr>
          <w:rFonts w:ascii="Corbel" w:hAnsi="Corbel"/>
          <w:szCs w:val="18"/>
        </w:rPr>
        <w:t>.</w:t>
      </w:r>
    </w:p>
    <w:p w14:paraId="7B1511DE" w14:textId="056F6302" w:rsidR="00B30476" w:rsidRPr="0067008D" w:rsidRDefault="00826222" w:rsidP="00F01A27">
      <w:pPr>
        <w:numPr>
          <w:ilvl w:val="0"/>
          <w:numId w:val="20"/>
        </w:numPr>
        <w:tabs>
          <w:tab w:val="left" w:pos="567"/>
        </w:tabs>
        <w:spacing w:line="276" w:lineRule="auto"/>
        <w:ind w:left="567" w:hanging="425"/>
        <w:rPr>
          <w:rFonts w:ascii="Corbel" w:hAnsi="Corbel"/>
          <w:szCs w:val="18"/>
        </w:rPr>
      </w:pPr>
      <w:r w:rsidRPr="0067008D">
        <w:rPr>
          <w:rFonts w:ascii="Corbel" w:hAnsi="Corbel"/>
          <w:szCs w:val="18"/>
        </w:rPr>
        <w:t xml:space="preserve">Bij de </w:t>
      </w:r>
      <w:r w:rsidR="00A375E2" w:rsidRPr="0067008D">
        <w:rPr>
          <w:rFonts w:ascii="Corbel" w:hAnsi="Corbel"/>
          <w:szCs w:val="18"/>
        </w:rPr>
        <w:t>toetsing</w:t>
      </w:r>
      <w:r w:rsidRPr="0067008D">
        <w:rPr>
          <w:rFonts w:ascii="Corbel" w:hAnsi="Corbel"/>
          <w:szCs w:val="18"/>
        </w:rPr>
        <w:t xml:space="preserve"> van de Inschrijving zal het </w:t>
      </w:r>
      <w:r w:rsidR="00BD00D9" w:rsidRPr="0067008D">
        <w:rPr>
          <w:rFonts w:ascii="Corbel" w:hAnsi="Corbel"/>
          <w:szCs w:val="18"/>
        </w:rPr>
        <w:t>Samenwerkingsverband (combinatie)</w:t>
      </w:r>
      <w:r w:rsidRPr="0067008D">
        <w:rPr>
          <w:rFonts w:ascii="Corbel" w:hAnsi="Corbel"/>
          <w:szCs w:val="18"/>
        </w:rPr>
        <w:t xml:space="preserve"> met betrekking tot de geschiktheidseisen </w:t>
      </w:r>
      <w:r w:rsidR="00B14823" w:rsidRPr="0067008D">
        <w:rPr>
          <w:rFonts w:ascii="Corbel" w:hAnsi="Corbel"/>
          <w:szCs w:val="18"/>
        </w:rPr>
        <w:t xml:space="preserve">die van toepassing zijn op deze aanbesteding </w:t>
      </w:r>
      <w:r w:rsidRPr="0067008D">
        <w:rPr>
          <w:rFonts w:ascii="Corbel" w:hAnsi="Corbel"/>
          <w:szCs w:val="18"/>
        </w:rPr>
        <w:t>als één geheel worden beschouwd, tenzij uitdrukkelijk anders bepaald</w:t>
      </w:r>
      <w:r w:rsidR="003801DE" w:rsidRPr="0067008D">
        <w:rPr>
          <w:rFonts w:ascii="Corbel" w:hAnsi="Corbel"/>
          <w:szCs w:val="18"/>
        </w:rPr>
        <w:t>.</w:t>
      </w:r>
    </w:p>
    <w:p w14:paraId="725B7BD0" w14:textId="77777777" w:rsidR="00826222" w:rsidRPr="00C25E4D" w:rsidRDefault="00B14823" w:rsidP="00F01A27">
      <w:pPr>
        <w:numPr>
          <w:ilvl w:val="0"/>
          <w:numId w:val="20"/>
        </w:numPr>
        <w:tabs>
          <w:tab w:val="left" w:pos="567"/>
        </w:tabs>
        <w:spacing w:line="276" w:lineRule="auto"/>
        <w:ind w:left="567" w:hanging="425"/>
        <w:rPr>
          <w:rFonts w:ascii="Corbel" w:hAnsi="Corbel"/>
          <w:szCs w:val="18"/>
        </w:rPr>
      </w:pPr>
      <w:r w:rsidRPr="00C25E4D">
        <w:rPr>
          <w:rFonts w:ascii="Corbel" w:hAnsi="Corbel"/>
          <w:szCs w:val="18"/>
        </w:rPr>
        <w:t>Tijdens de looptijd van de Overeenkomst</w:t>
      </w:r>
      <w:r w:rsidR="00826222" w:rsidRPr="00C25E4D">
        <w:rPr>
          <w:rFonts w:ascii="Corbel" w:hAnsi="Corbel"/>
          <w:szCs w:val="18"/>
        </w:rPr>
        <w:t xml:space="preserve"> mag het </w:t>
      </w:r>
      <w:r w:rsidR="00BD00D9" w:rsidRPr="00C25E4D">
        <w:rPr>
          <w:rFonts w:ascii="Corbel" w:hAnsi="Corbel"/>
          <w:szCs w:val="18"/>
        </w:rPr>
        <w:t>Samenwerkingsverband (combinatie)</w:t>
      </w:r>
      <w:r w:rsidR="00826222" w:rsidRPr="00C25E4D">
        <w:rPr>
          <w:rFonts w:ascii="Corbel" w:hAnsi="Corbel"/>
          <w:szCs w:val="18"/>
        </w:rPr>
        <w:t xml:space="preserve"> alleen </w:t>
      </w:r>
      <w:r w:rsidRPr="00C25E4D">
        <w:rPr>
          <w:rFonts w:ascii="Corbel" w:hAnsi="Corbel"/>
          <w:szCs w:val="18"/>
        </w:rPr>
        <w:t xml:space="preserve">zijn </w:t>
      </w:r>
      <w:r w:rsidR="00826222" w:rsidRPr="00C25E4D">
        <w:rPr>
          <w:rFonts w:ascii="Corbel" w:hAnsi="Corbel"/>
          <w:szCs w:val="18"/>
        </w:rPr>
        <w:t xml:space="preserve">samenstelling wijzigen na </w:t>
      </w:r>
      <w:r w:rsidR="003F6397" w:rsidRPr="00C25E4D">
        <w:rPr>
          <w:rFonts w:ascii="Corbel" w:hAnsi="Corbel"/>
          <w:szCs w:val="18"/>
        </w:rPr>
        <w:t>Schriftelijk</w:t>
      </w:r>
      <w:r w:rsidR="00826222" w:rsidRPr="00C25E4D">
        <w:rPr>
          <w:rFonts w:ascii="Corbel" w:hAnsi="Corbel"/>
          <w:szCs w:val="18"/>
        </w:rPr>
        <w:t>e toestemming van de Aanbestedende dienst.</w:t>
      </w:r>
    </w:p>
    <w:p w14:paraId="3AA9D8AB" w14:textId="77777777" w:rsidR="00826222" w:rsidRPr="00C25E4D" w:rsidRDefault="00826222" w:rsidP="00E30BEC">
      <w:pPr>
        <w:pStyle w:val="Kop2"/>
        <w:numPr>
          <w:ilvl w:val="2"/>
          <w:numId w:val="6"/>
        </w:numPr>
        <w:tabs>
          <w:tab w:val="left" w:pos="6379"/>
        </w:tabs>
        <w:spacing w:before="240" w:after="120" w:line="276" w:lineRule="auto"/>
        <w:rPr>
          <w:rFonts w:ascii="Corbel" w:hAnsi="Corbel"/>
          <w:sz w:val="18"/>
          <w:szCs w:val="18"/>
        </w:rPr>
      </w:pPr>
      <w:bookmarkStart w:id="51" w:name="_Toc379550303"/>
      <w:bookmarkStart w:id="52" w:name="_Toc423900672"/>
      <w:bookmarkStart w:id="53" w:name="_Toc445911301"/>
      <w:bookmarkStart w:id="54" w:name="OLE_LINK5"/>
      <w:bookmarkStart w:id="55" w:name="OLE_LINK6"/>
      <w:bookmarkStart w:id="56" w:name="_Toc447864215"/>
      <w:bookmarkStart w:id="57" w:name="_Toc166265164"/>
      <w:r w:rsidRPr="00C25E4D">
        <w:rPr>
          <w:rFonts w:ascii="Corbel" w:hAnsi="Corbel"/>
          <w:sz w:val="18"/>
          <w:szCs w:val="18"/>
        </w:rPr>
        <w:lastRenderedPageBreak/>
        <w:t xml:space="preserve">Het doen van een beroep op een </w:t>
      </w:r>
      <w:r w:rsidR="00335FA8" w:rsidRPr="00C25E4D">
        <w:rPr>
          <w:rFonts w:ascii="Corbel" w:hAnsi="Corbel"/>
          <w:sz w:val="18"/>
          <w:szCs w:val="18"/>
        </w:rPr>
        <w:t>D</w:t>
      </w:r>
      <w:r w:rsidRPr="00C25E4D">
        <w:rPr>
          <w:rFonts w:ascii="Corbel" w:hAnsi="Corbel"/>
          <w:sz w:val="18"/>
          <w:szCs w:val="18"/>
        </w:rPr>
        <w:t>erde</w:t>
      </w:r>
      <w:bookmarkEnd w:id="51"/>
      <w:bookmarkEnd w:id="52"/>
      <w:bookmarkEnd w:id="53"/>
      <w:bookmarkEnd w:id="54"/>
      <w:bookmarkEnd w:id="55"/>
      <w:bookmarkEnd w:id="56"/>
      <w:bookmarkEnd w:id="57"/>
      <w:r w:rsidR="00335FA8" w:rsidRPr="00C25E4D">
        <w:rPr>
          <w:rFonts w:ascii="Corbel" w:hAnsi="Corbel"/>
          <w:sz w:val="18"/>
          <w:szCs w:val="18"/>
        </w:rPr>
        <w:t xml:space="preserve"> </w:t>
      </w:r>
    </w:p>
    <w:p w14:paraId="20E9E693" w14:textId="77777777" w:rsidR="00B14823" w:rsidRPr="00C25E4D" w:rsidRDefault="00826222" w:rsidP="00C25E4D">
      <w:pPr>
        <w:tabs>
          <w:tab w:val="left" w:pos="567"/>
        </w:tabs>
        <w:spacing w:line="276" w:lineRule="auto"/>
        <w:rPr>
          <w:rFonts w:ascii="Corbel" w:hAnsi="Corbel"/>
          <w:szCs w:val="18"/>
        </w:rPr>
      </w:pPr>
      <w:r w:rsidRPr="00C25E4D">
        <w:rPr>
          <w:rFonts w:ascii="Corbel" w:hAnsi="Corbel"/>
          <w:szCs w:val="18"/>
        </w:rPr>
        <w:t xml:space="preserve">Inschrijvers kunnen </w:t>
      </w:r>
      <w:r w:rsidR="00B14823" w:rsidRPr="00C25E4D">
        <w:rPr>
          <w:rFonts w:ascii="Corbel" w:hAnsi="Corbel"/>
          <w:szCs w:val="18"/>
        </w:rPr>
        <w:t>zich om twee redenen beroepen op een Derde:</w:t>
      </w:r>
    </w:p>
    <w:p w14:paraId="483F4FB2" w14:textId="77777777" w:rsidR="00B14823" w:rsidRPr="00C25E4D" w:rsidRDefault="00B14823" w:rsidP="00C25E4D">
      <w:pPr>
        <w:tabs>
          <w:tab w:val="left" w:pos="567"/>
        </w:tabs>
        <w:spacing w:line="276" w:lineRule="auto"/>
        <w:rPr>
          <w:rFonts w:ascii="Corbel" w:hAnsi="Corbel"/>
          <w:szCs w:val="18"/>
        </w:rPr>
      </w:pPr>
    </w:p>
    <w:p w14:paraId="3FE145A4" w14:textId="77777777" w:rsidR="00B14823" w:rsidRPr="00982497" w:rsidRDefault="00B14823" w:rsidP="00F01A27">
      <w:pPr>
        <w:pStyle w:val="Lijstalinea"/>
        <w:numPr>
          <w:ilvl w:val="0"/>
          <w:numId w:val="19"/>
        </w:numPr>
        <w:tabs>
          <w:tab w:val="left" w:pos="567"/>
        </w:tabs>
        <w:spacing w:line="276" w:lineRule="auto"/>
        <w:rPr>
          <w:rFonts w:ascii="Corbel" w:hAnsi="Corbel"/>
          <w:sz w:val="18"/>
          <w:szCs w:val="18"/>
          <w:lang w:val="nl-NL"/>
        </w:rPr>
      </w:pPr>
      <w:r w:rsidRPr="00982497">
        <w:rPr>
          <w:rFonts w:ascii="Corbel" w:hAnsi="Corbel"/>
          <w:sz w:val="18"/>
          <w:szCs w:val="18"/>
          <w:lang w:val="nl-NL"/>
        </w:rPr>
        <w:t>om aan de geschiktheidseisen te kunnen voldoen, en/of</w:t>
      </w:r>
    </w:p>
    <w:p w14:paraId="40398696" w14:textId="77777777" w:rsidR="00B14823" w:rsidRPr="00982497" w:rsidRDefault="00B14823" w:rsidP="00F01A27">
      <w:pPr>
        <w:pStyle w:val="Lijstalinea"/>
        <w:numPr>
          <w:ilvl w:val="0"/>
          <w:numId w:val="19"/>
        </w:numPr>
        <w:tabs>
          <w:tab w:val="left" w:pos="567"/>
        </w:tabs>
        <w:spacing w:line="276" w:lineRule="auto"/>
        <w:rPr>
          <w:rFonts w:ascii="Corbel" w:hAnsi="Corbel"/>
          <w:sz w:val="18"/>
          <w:szCs w:val="18"/>
          <w:lang w:val="nl-NL"/>
        </w:rPr>
      </w:pPr>
      <w:r w:rsidRPr="00982497">
        <w:rPr>
          <w:rFonts w:ascii="Corbel" w:hAnsi="Corbel"/>
          <w:sz w:val="18"/>
          <w:szCs w:val="18"/>
          <w:lang w:val="nl-NL"/>
        </w:rPr>
        <w:t>(uitsluitend) rondom de uitvoering van de Opdracht.</w:t>
      </w:r>
    </w:p>
    <w:p w14:paraId="79ECF271" w14:textId="77777777" w:rsidR="00B14823" w:rsidRPr="00C25E4D" w:rsidRDefault="00B14823" w:rsidP="00C25E4D">
      <w:pPr>
        <w:tabs>
          <w:tab w:val="left" w:pos="567"/>
        </w:tabs>
        <w:spacing w:line="276" w:lineRule="auto"/>
        <w:rPr>
          <w:rFonts w:ascii="Corbel" w:hAnsi="Corbel"/>
          <w:szCs w:val="18"/>
        </w:rPr>
      </w:pPr>
    </w:p>
    <w:p w14:paraId="121DE3F9" w14:textId="77777777" w:rsidR="00335FA8" w:rsidRPr="00C25E4D" w:rsidRDefault="00DA1C21" w:rsidP="00C25E4D">
      <w:pPr>
        <w:tabs>
          <w:tab w:val="left" w:pos="567"/>
        </w:tabs>
        <w:spacing w:line="276" w:lineRule="auto"/>
        <w:rPr>
          <w:rFonts w:ascii="Corbel" w:hAnsi="Corbel"/>
          <w:szCs w:val="18"/>
        </w:rPr>
      </w:pPr>
      <w:r>
        <w:rPr>
          <w:rFonts w:ascii="Corbel" w:hAnsi="Corbel"/>
          <w:szCs w:val="18"/>
        </w:rPr>
        <w:t>Onder een Derde wordt onder andere verstaan:</w:t>
      </w:r>
      <w:r w:rsidRPr="00C25E4D">
        <w:rPr>
          <w:rFonts w:ascii="Corbel" w:hAnsi="Corbel"/>
          <w:szCs w:val="18"/>
        </w:rPr>
        <w:t xml:space="preserve"> een onderaannemer, een onderneming uit dezelfde holding als waartoe de</w:t>
      </w:r>
      <w:r>
        <w:rPr>
          <w:rFonts w:ascii="Corbel" w:hAnsi="Corbel"/>
          <w:szCs w:val="18"/>
        </w:rPr>
        <w:t xml:space="preserve"> Inschrijver </w:t>
      </w:r>
      <w:r w:rsidRPr="00C25E4D">
        <w:rPr>
          <w:rFonts w:ascii="Corbel" w:hAnsi="Corbel"/>
          <w:szCs w:val="18"/>
        </w:rPr>
        <w:t>behoort</w:t>
      </w:r>
      <w:r>
        <w:rPr>
          <w:rFonts w:ascii="Corbel" w:hAnsi="Corbel"/>
          <w:szCs w:val="18"/>
        </w:rPr>
        <w:t xml:space="preserve"> en</w:t>
      </w:r>
      <w:r w:rsidRPr="00C25E4D">
        <w:rPr>
          <w:rFonts w:ascii="Corbel" w:hAnsi="Corbel"/>
          <w:szCs w:val="18"/>
        </w:rPr>
        <w:t xml:space="preserve"> een andere </w:t>
      </w:r>
      <w:r>
        <w:rPr>
          <w:rFonts w:ascii="Corbel" w:hAnsi="Corbel"/>
          <w:szCs w:val="18"/>
        </w:rPr>
        <w:t>Ondernemer</w:t>
      </w:r>
      <w:r w:rsidRPr="00C25E4D">
        <w:rPr>
          <w:rFonts w:ascii="Corbel" w:hAnsi="Corbel"/>
          <w:szCs w:val="18"/>
        </w:rPr>
        <w:t xml:space="preserve"> waarmee de</w:t>
      </w:r>
      <w:r>
        <w:rPr>
          <w:rFonts w:ascii="Corbel" w:hAnsi="Corbel"/>
          <w:szCs w:val="18"/>
        </w:rPr>
        <w:t xml:space="preserve"> Inschrijver</w:t>
      </w:r>
      <w:r w:rsidRPr="00C25E4D">
        <w:rPr>
          <w:rFonts w:ascii="Corbel" w:hAnsi="Corbel"/>
          <w:szCs w:val="18"/>
        </w:rPr>
        <w:t xml:space="preserve"> een overeenkomst heeft</w:t>
      </w:r>
      <w:r>
        <w:rPr>
          <w:rFonts w:ascii="Corbel" w:hAnsi="Corbel"/>
          <w:szCs w:val="18"/>
        </w:rPr>
        <w:t>. Indien een beroep op een D</w:t>
      </w:r>
      <w:r w:rsidR="00595A00" w:rsidRPr="00C25E4D">
        <w:rPr>
          <w:rFonts w:ascii="Corbel" w:hAnsi="Corbel"/>
          <w:szCs w:val="18"/>
        </w:rPr>
        <w:t>erde plaatsvindt gelden,</w:t>
      </w:r>
      <w:r w:rsidR="00335FA8" w:rsidRPr="00C25E4D">
        <w:rPr>
          <w:rFonts w:ascii="Corbel" w:hAnsi="Corbel"/>
          <w:szCs w:val="18"/>
        </w:rPr>
        <w:t xml:space="preserve"> onderstaande </w:t>
      </w:r>
      <w:r w:rsidR="00676AAB" w:rsidRPr="00C25E4D">
        <w:rPr>
          <w:rFonts w:ascii="Corbel" w:hAnsi="Corbel"/>
          <w:szCs w:val="18"/>
        </w:rPr>
        <w:t xml:space="preserve">aanvullende </w:t>
      </w:r>
      <w:r w:rsidR="00335FA8" w:rsidRPr="00C25E4D">
        <w:rPr>
          <w:rFonts w:ascii="Corbel" w:hAnsi="Corbel"/>
          <w:szCs w:val="18"/>
        </w:rPr>
        <w:t>bepalingen:</w:t>
      </w:r>
      <w:r w:rsidR="004612C5">
        <w:rPr>
          <w:rFonts w:ascii="Corbel" w:hAnsi="Corbel"/>
          <w:szCs w:val="18"/>
        </w:rPr>
        <w:t xml:space="preserve"> </w:t>
      </w:r>
    </w:p>
    <w:p w14:paraId="1FBF71F2" w14:textId="77777777" w:rsidR="00826222" w:rsidRPr="00C25E4D" w:rsidRDefault="00826222" w:rsidP="00C25E4D">
      <w:pPr>
        <w:tabs>
          <w:tab w:val="left" w:pos="567"/>
        </w:tabs>
        <w:spacing w:line="276" w:lineRule="auto"/>
        <w:ind w:left="567" w:hanging="425"/>
        <w:rPr>
          <w:rFonts w:ascii="Corbel" w:hAnsi="Corbel"/>
          <w:szCs w:val="18"/>
        </w:rPr>
      </w:pPr>
    </w:p>
    <w:p w14:paraId="082CC1F1" w14:textId="313CE2D8" w:rsidR="00864E5A" w:rsidRPr="00BC7775" w:rsidRDefault="00864E5A" w:rsidP="00F01A27">
      <w:pPr>
        <w:numPr>
          <w:ilvl w:val="0"/>
          <w:numId w:val="21"/>
        </w:numPr>
        <w:tabs>
          <w:tab w:val="left" w:pos="567"/>
        </w:tabs>
        <w:spacing w:line="276" w:lineRule="auto"/>
        <w:ind w:left="567" w:hanging="425"/>
        <w:rPr>
          <w:rFonts w:ascii="Corbel" w:hAnsi="Corbel"/>
          <w:szCs w:val="18"/>
        </w:rPr>
      </w:pPr>
      <w:r w:rsidRPr="00C25E4D">
        <w:rPr>
          <w:rFonts w:ascii="Corbel" w:hAnsi="Corbel"/>
          <w:szCs w:val="18"/>
        </w:rPr>
        <w:t xml:space="preserve">De Inschrijver die een beroep op een Derde doet om aan de geschiktheidseisen te voldoen dient in zijn </w:t>
      </w:r>
      <w:r w:rsidR="004E6F88" w:rsidRPr="000B0C94">
        <w:rPr>
          <w:rFonts w:ascii="Corbel" w:hAnsi="Corbel"/>
          <w:b/>
          <w:szCs w:val="18"/>
        </w:rPr>
        <w:t xml:space="preserve">Uniform Europees </w:t>
      </w:r>
      <w:r w:rsidR="004E6F88" w:rsidRPr="003413CE">
        <w:rPr>
          <w:rFonts w:ascii="Corbel" w:hAnsi="Corbel"/>
          <w:b/>
          <w:szCs w:val="18"/>
        </w:rPr>
        <w:t>Aanbestedingsdocument</w:t>
      </w:r>
      <w:r w:rsidRPr="003413CE">
        <w:rPr>
          <w:rFonts w:ascii="Corbel" w:hAnsi="Corbel"/>
          <w:szCs w:val="18"/>
        </w:rPr>
        <w:t xml:space="preserve"> </w:t>
      </w:r>
      <w:r w:rsidR="004E6F88" w:rsidRPr="003413CE">
        <w:rPr>
          <w:rFonts w:ascii="Corbel" w:hAnsi="Corbel"/>
          <w:szCs w:val="18"/>
        </w:rPr>
        <w:t>bij II C</w:t>
      </w:r>
      <w:r w:rsidR="00595A00" w:rsidRPr="003413CE">
        <w:rPr>
          <w:rFonts w:ascii="Corbel" w:hAnsi="Corbel"/>
          <w:szCs w:val="18"/>
        </w:rPr>
        <w:t xml:space="preserve"> </w:t>
      </w:r>
      <w:r w:rsidRPr="003413CE">
        <w:rPr>
          <w:rFonts w:ascii="Corbel" w:hAnsi="Corbel"/>
          <w:szCs w:val="18"/>
        </w:rPr>
        <w:t>op te geven</w:t>
      </w:r>
      <w:r w:rsidRPr="00C25E4D">
        <w:rPr>
          <w:rFonts w:ascii="Corbel" w:hAnsi="Corbel"/>
          <w:szCs w:val="18"/>
        </w:rPr>
        <w:t xml:space="preserve"> op welke</w:t>
      </w:r>
      <w:r w:rsidR="00C95A79">
        <w:rPr>
          <w:rFonts w:ascii="Corbel" w:hAnsi="Corbel"/>
          <w:szCs w:val="18"/>
        </w:rPr>
        <w:t xml:space="preserve"> Derde</w:t>
      </w:r>
      <w:r w:rsidRPr="00C25E4D">
        <w:rPr>
          <w:rFonts w:ascii="Corbel" w:hAnsi="Corbel"/>
          <w:szCs w:val="18"/>
        </w:rPr>
        <w:t xml:space="preserve"> hij een beroep doet </w:t>
      </w:r>
      <w:r w:rsidR="00595A00" w:rsidRPr="00BC7775">
        <w:rPr>
          <w:rFonts w:ascii="Corbel" w:hAnsi="Corbel"/>
          <w:szCs w:val="18"/>
        </w:rPr>
        <w:t xml:space="preserve">voor welke geschiktheidseis(en). </w:t>
      </w:r>
    </w:p>
    <w:p w14:paraId="2D6AEB7F" w14:textId="77777777" w:rsidR="009067BA" w:rsidRPr="00BC7775" w:rsidRDefault="00595A00" w:rsidP="00F01A27">
      <w:pPr>
        <w:numPr>
          <w:ilvl w:val="0"/>
          <w:numId w:val="21"/>
        </w:numPr>
        <w:tabs>
          <w:tab w:val="left" w:pos="567"/>
        </w:tabs>
        <w:spacing w:line="276" w:lineRule="auto"/>
        <w:ind w:left="567" w:hanging="425"/>
        <w:rPr>
          <w:rFonts w:ascii="Corbel" w:hAnsi="Corbel"/>
          <w:szCs w:val="18"/>
        </w:rPr>
      </w:pPr>
      <w:r w:rsidRPr="00BC7775">
        <w:rPr>
          <w:rFonts w:ascii="Corbel" w:hAnsi="Corbel"/>
          <w:szCs w:val="18"/>
        </w:rPr>
        <w:t xml:space="preserve">Derden hoeven bij Inschrijving </w:t>
      </w:r>
      <w:r w:rsidR="00D942C9">
        <w:rPr>
          <w:rFonts w:ascii="Corbel" w:hAnsi="Corbel"/>
          <w:szCs w:val="18"/>
          <w:u w:val="single"/>
        </w:rPr>
        <w:t>niet</w:t>
      </w:r>
      <w:r w:rsidRPr="00BC7775">
        <w:rPr>
          <w:rFonts w:ascii="Corbel" w:hAnsi="Corbel"/>
          <w:szCs w:val="18"/>
        </w:rPr>
        <w:t xml:space="preserve"> individue</w:t>
      </w:r>
      <w:r w:rsidR="004E6F88">
        <w:rPr>
          <w:rFonts w:ascii="Corbel" w:hAnsi="Corbel"/>
          <w:szCs w:val="18"/>
        </w:rPr>
        <w:t>e</w:t>
      </w:r>
      <w:r w:rsidRPr="00BC7775">
        <w:rPr>
          <w:rFonts w:ascii="Corbel" w:hAnsi="Corbel"/>
          <w:szCs w:val="18"/>
        </w:rPr>
        <w:t xml:space="preserve">l en zelfstandig </w:t>
      </w:r>
      <w:r w:rsidR="00D942C9">
        <w:rPr>
          <w:rFonts w:ascii="Corbel" w:hAnsi="Corbel"/>
          <w:szCs w:val="18"/>
        </w:rPr>
        <w:t xml:space="preserve">een </w:t>
      </w:r>
      <w:r w:rsidR="004E6F88" w:rsidRPr="004E6F88">
        <w:rPr>
          <w:rFonts w:ascii="Corbel" w:hAnsi="Corbel"/>
          <w:b/>
          <w:szCs w:val="18"/>
        </w:rPr>
        <w:t>Uniform Europees Aanbestedingsdocument</w:t>
      </w:r>
      <w:r w:rsidRPr="00BC7775">
        <w:rPr>
          <w:rFonts w:ascii="Corbel" w:hAnsi="Corbel"/>
          <w:szCs w:val="18"/>
        </w:rPr>
        <w:t xml:space="preserve"> te voegen</w:t>
      </w:r>
      <w:r w:rsidR="002D0963" w:rsidRPr="00BC7775">
        <w:rPr>
          <w:rFonts w:ascii="Corbel" w:hAnsi="Corbel"/>
          <w:szCs w:val="18"/>
        </w:rPr>
        <w:t>.</w:t>
      </w:r>
    </w:p>
    <w:p w14:paraId="1ABBF53E" w14:textId="77777777" w:rsidR="009067BA" w:rsidRPr="00C25E4D" w:rsidRDefault="009067BA" w:rsidP="00F01A27">
      <w:pPr>
        <w:numPr>
          <w:ilvl w:val="0"/>
          <w:numId w:val="21"/>
        </w:numPr>
        <w:tabs>
          <w:tab w:val="left" w:pos="567"/>
        </w:tabs>
        <w:spacing w:line="276" w:lineRule="auto"/>
        <w:ind w:left="567" w:hanging="425"/>
        <w:rPr>
          <w:rFonts w:ascii="Corbel" w:hAnsi="Corbel"/>
          <w:szCs w:val="18"/>
        </w:rPr>
      </w:pPr>
      <w:r w:rsidRPr="00BC7775">
        <w:rPr>
          <w:rFonts w:ascii="Corbel" w:hAnsi="Corbel"/>
          <w:szCs w:val="18"/>
        </w:rPr>
        <w:t>Indien de Inschrijver een beroep doet op een Derde dan dient deze op eerste verzoek van de Aanbestedende dienst binnen vijf dagen een Schriftelijke en rechtsgeldig ondertekende verklaring van deze Derde te overleggen waaruit blijkt dat Inschrijver over de</w:t>
      </w:r>
      <w:r w:rsidR="004612C5" w:rsidRPr="00BC7775">
        <w:rPr>
          <w:rFonts w:ascii="Corbel" w:hAnsi="Corbel"/>
          <w:szCs w:val="18"/>
        </w:rPr>
        <w:t xml:space="preserve"> </w:t>
      </w:r>
      <w:r w:rsidRPr="00BC7775">
        <w:rPr>
          <w:rFonts w:ascii="Corbel" w:hAnsi="Corbel"/>
          <w:szCs w:val="18"/>
        </w:rPr>
        <w:t>noodzakelijke middelen van deze Derde kan beschikken voor de uitvoering van de</w:t>
      </w:r>
      <w:r w:rsidRPr="00C25E4D">
        <w:rPr>
          <w:rFonts w:ascii="Corbel" w:hAnsi="Corbel"/>
          <w:szCs w:val="18"/>
        </w:rPr>
        <w:t xml:space="preserve"> Opdracht, en dat tevens geen uitsluitingsgronden op de Derde van toepassing zijn, onverlet het recht van de Aanbestedende dienst nadere bewijsstukken op te vragen. </w:t>
      </w:r>
    </w:p>
    <w:p w14:paraId="43186A53" w14:textId="77777777" w:rsidR="00595A00" w:rsidRPr="00C25E4D" w:rsidRDefault="009067BA" w:rsidP="00F01A27">
      <w:pPr>
        <w:numPr>
          <w:ilvl w:val="0"/>
          <w:numId w:val="21"/>
        </w:numPr>
        <w:tabs>
          <w:tab w:val="left" w:pos="567"/>
        </w:tabs>
        <w:spacing w:line="276" w:lineRule="auto"/>
        <w:ind w:left="567" w:hanging="425"/>
        <w:rPr>
          <w:rFonts w:ascii="Corbel" w:hAnsi="Corbel"/>
          <w:szCs w:val="18"/>
        </w:rPr>
      </w:pPr>
      <w:r w:rsidRPr="00C25E4D">
        <w:rPr>
          <w:rFonts w:ascii="Corbel" w:hAnsi="Corbel"/>
          <w:szCs w:val="18"/>
        </w:rPr>
        <w:t>De uitsluitingsgronden die van toepassing zijn op deze aanbesteding gelden ook voor Derden.</w:t>
      </w:r>
    </w:p>
    <w:p w14:paraId="00EA46D3" w14:textId="77777777" w:rsidR="00826222" w:rsidRPr="00C25E4D" w:rsidRDefault="00826222" w:rsidP="00F01A27">
      <w:pPr>
        <w:numPr>
          <w:ilvl w:val="0"/>
          <w:numId w:val="21"/>
        </w:numPr>
        <w:tabs>
          <w:tab w:val="left" w:pos="567"/>
        </w:tabs>
        <w:spacing w:line="276" w:lineRule="auto"/>
        <w:ind w:left="567" w:hanging="425"/>
        <w:rPr>
          <w:rFonts w:ascii="Corbel" w:hAnsi="Corbel"/>
          <w:szCs w:val="18"/>
        </w:rPr>
      </w:pPr>
      <w:r w:rsidRPr="00C25E4D">
        <w:rPr>
          <w:rFonts w:ascii="Corbel" w:hAnsi="Corbel"/>
          <w:szCs w:val="18"/>
        </w:rPr>
        <w:t>Bij de beoordeling van de Inschrijving zullen de In</w:t>
      </w:r>
      <w:r w:rsidR="00676AAB" w:rsidRPr="00C25E4D">
        <w:rPr>
          <w:rFonts w:ascii="Corbel" w:hAnsi="Corbel"/>
          <w:szCs w:val="18"/>
        </w:rPr>
        <w:t xml:space="preserve">schrijver en de aldus benoemde Derde </w:t>
      </w:r>
      <w:r w:rsidRPr="00C25E4D">
        <w:rPr>
          <w:rFonts w:ascii="Corbel" w:hAnsi="Corbel"/>
          <w:szCs w:val="18"/>
        </w:rPr>
        <w:t>met betrekking tot de geschiktheids</w:t>
      </w:r>
      <w:r w:rsidR="00676AAB" w:rsidRPr="00C25E4D">
        <w:rPr>
          <w:rFonts w:ascii="Corbel" w:hAnsi="Corbel"/>
          <w:szCs w:val="18"/>
        </w:rPr>
        <w:t>eisen waarop op benoemde Derde</w:t>
      </w:r>
      <w:r w:rsidR="00DA1C21">
        <w:rPr>
          <w:rFonts w:ascii="Corbel" w:hAnsi="Corbel"/>
          <w:szCs w:val="18"/>
        </w:rPr>
        <w:t xml:space="preserve"> </w:t>
      </w:r>
      <w:r w:rsidRPr="00C25E4D">
        <w:rPr>
          <w:rFonts w:ascii="Corbel" w:hAnsi="Corbel"/>
          <w:szCs w:val="18"/>
        </w:rPr>
        <w:t>een beroep wordt gedaan, als één geheel worden beschouwd, tenzi</w:t>
      </w:r>
      <w:r w:rsidR="00512584" w:rsidRPr="00C25E4D">
        <w:rPr>
          <w:rFonts w:ascii="Corbel" w:hAnsi="Corbel"/>
          <w:szCs w:val="18"/>
        </w:rPr>
        <w:t>j uitdrukkelijk anders bepaald.</w:t>
      </w:r>
    </w:p>
    <w:p w14:paraId="779FF085" w14:textId="77777777" w:rsidR="00676AAB" w:rsidRPr="00C25E4D" w:rsidRDefault="00DA1C21" w:rsidP="00F01A27">
      <w:pPr>
        <w:numPr>
          <w:ilvl w:val="0"/>
          <w:numId w:val="21"/>
        </w:numPr>
        <w:tabs>
          <w:tab w:val="left" w:pos="567"/>
        </w:tabs>
        <w:spacing w:line="276" w:lineRule="auto"/>
        <w:ind w:left="567" w:hanging="425"/>
        <w:rPr>
          <w:rFonts w:ascii="Corbel" w:hAnsi="Corbel"/>
          <w:szCs w:val="18"/>
        </w:rPr>
      </w:pPr>
      <w:r>
        <w:rPr>
          <w:rFonts w:ascii="Corbel" w:hAnsi="Corbel"/>
          <w:szCs w:val="18"/>
        </w:rPr>
        <w:t xml:space="preserve">Voor wat betreft </w:t>
      </w:r>
      <w:r w:rsidR="00676AAB" w:rsidRPr="00C25E4D">
        <w:rPr>
          <w:rFonts w:ascii="Corbel" w:hAnsi="Corbel"/>
          <w:szCs w:val="18"/>
        </w:rPr>
        <w:t xml:space="preserve">geschiktheidseisen rondom </w:t>
      </w:r>
      <w:r w:rsidR="00512584" w:rsidRPr="00C25E4D">
        <w:rPr>
          <w:rFonts w:ascii="Corbel" w:hAnsi="Corbel"/>
          <w:szCs w:val="18"/>
        </w:rPr>
        <w:t xml:space="preserve">financiële en </w:t>
      </w:r>
      <w:r w:rsidR="00676AAB" w:rsidRPr="00C25E4D">
        <w:rPr>
          <w:rFonts w:ascii="Corbel" w:hAnsi="Corbel"/>
          <w:szCs w:val="18"/>
        </w:rPr>
        <w:t xml:space="preserve">economische draagkracht hoeft de Derde niet daadwerkelijk te worden ingezet voor de </w:t>
      </w:r>
      <w:r w:rsidR="00512584" w:rsidRPr="00C25E4D">
        <w:rPr>
          <w:rFonts w:ascii="Corbel" w:hAnsi="Corbel"/>
          <w:szCs w:val="18"/>
        </w:rPr>
        <w:t xml:space="preserve">uitvoering van de </w:t>
      </w:r>
      <w:r w:rsidR="00676AAB" w:rsidRPr="00C25E4D">
        <w:rPr>
          <w:rFonts w:ascii="Corbel" w:hAnsi="Corbel"/>
          <w:szCs w:val="18"/>
        </w:rPr>
        <w:t>Opdracht</w:t>
      </w:r>
      <w:r>
        <w:rPr>
          <w:rFonts w:ascii="Corbel" w:hAnsi="Corbel"/>
          <w:szCs w:val="18"/>
        </w:rPr>
        <w:t>.</w:t>
      </w:r>
    </w:p>
    <w:p w14:paraId="66AAEE9D" w14:textId="77777777" w:rsidR="00676AAB" w:rsidRPr="00C25E4D" w:rsidRDefault="00676AAB" w:rsidP="00F01A27">
      <w:pPr>
        <w:numPr>
          <w:ilvl w:val="0"/>
          <w:numId w:val="21"/>
        </w:numPr>
        <w:tabs>
          <w:tab w:val="left" w:pos="567"/>
        </w:tabs>
        <w:spacing w:line="276" w:lineRule="auto"/>
        <w:ind w:left="567" w:hanging="425"/>
        <w:rPr>
          <w:rFonts w:ascii="Corbel" w:hAnsi="Corbel"/>
          <w:szCs w:val="18"/>
        </w:rPr>
      </w:pPr>
      <w:r w:rsidRPr="00C25E4D">
        <w:rPr>
          <w:rFonts w:ascii="Corbel" w:hAnsi="Corbel"/>
          <w:szCs w:val="18"/>
        </w:rPr>
        <w:t xml:space="preserve">Wanneer een </w:t>
      </w:r>
      <w:r w:rsidR="00512584" w:rsidRPr="00C25E4D">
        <w:rPr>
          <w:rFonts w:ascii="Corbel" w:hAnsi="Corbel"/>
          <w:szCs w:val="18"/>
        </w:rPr>
        <w:t>beroep op een D</w:t>
      </w:r>
      <w:r w:rsidRPr="00C25E4D">
        <w:rPr>
          <w:rFonts w:ascii="Corbel" w:hAnsi="Corbel"/>
          <w:szCs w:val="18"/>
        </w:rPr>
        <w:t>erde strekt tot het doen van een beroep op de financiële draagkracht van de moedermaatschappij</w:t>
      </w:r>
      <w:r w:rsidR="009067BA" w:rsidRPr="00C25E4D">
        <w:rPr>
          <w:rFonts w:ascii="Corbel" w:hAnsi="Corbel"/>
          <w:szCs w:val="18"/>
        </w:rPr>
        <w:t xml:space="preserve"> </w:t>
      </w:r>
      <w:r w:rsidRPr="00C25E4D">
        <w:rPr>
          <w:rFonts w:ascii="Corbel" w:hAnsi="Corbel"/>
          <w:szCs w:val="18"/>
        </w:rPr>
        <w:t>waartoe Inschrijver behoort, teneinde aan de geschik</w:t>
      </w:r>
      <w:r w:rsidR="00DA1C21">
        <w:rPr>
          <w:rFonts w:ascii="Corbel" w:hAnsi="Corbel"/>
          <w:szCs w:val="18"/>
        </w:rPr>
        <w:t xml:space="preserve">theidseisen te voldoen, dan moet </w:t>
      </w:r>
      <w:r w:rsidRPr="00C25E4D">
        <w:rPr>
          <w:rFonts w:ascii="Corbel" w:hAnsi="Corbel"/>
          <w:szCs w:val="18"/>
        </w:rPr>
        <w:t xml:space="preserve">na de </w:t>
      </w:r>
      <w:r w:rsidR="002D0963">
        <w:rPr>
          <w:rFonts w:ascii="Corbel" w:hAnsi="Corbel"/>
          <w:szCs w:val="18"/>
        </w:rPr>
        <w:t>Gunningsbeslissing</w:t>
      </w:r>
      <w:r w:rsidRPr="00C25E4D">
        <w:rPr>
          <w:rFonts w:ascii="Corbel" w:hAnsi="Corbel"/>
          <w:szCs w:val="18"/>
        </w:rPr>
        <w:t xml:space="preserve"> een concernverklaring, in de zin van artikel 2:403 sub f </w:t>
      </w:r>
      <w:r w:rsidR="00DA1C21">
        <w:rPr>
          <w:rFonts w:ascii="Corbel" w:hAnsi="Corbel"/>
          <w:szCs w:val="18"/>
        </w:rPr>
        <w:t>van het Burgerlijk Wetboek,</w:t>
      </w:r>
      <w:r w:rsidRPr="00C25E4D">
        <w:rPr>
          <w:rFonts w:ascii="Corbel" w:hAnsi="Corbel"/>
          <w:szCs w:val="18"/>
        </w:rPr>
        <w:t xml:space="preserve"> worden overlegd. Uit die verklaring moet blijken dat de moedermaatschappij onvoorwaardelijk garant staat voor de door de dochtermaatschappij op zich te nemen verplichtingen. Deze verklaring dient door het concern / de moedermaatschappij rechtsgeldig ondertekend te zijn.</w:t>
      </w:r>
    </w:p>
    <w:p w14:paraId="432A8083" w14:textId="77777777" w:rsidR="009067BA" w:rsidRPr="00C25E4D" w:rsidRDefault="00826222" w:rsidP="00F01A27">
      <w:pPr>
        <w:numPr>
          <w:ilvl w:val="0"/>
          <w:numId w:val="21"/>
        </w:numPr>
        <w:tabs>
          <w:tab w:val="left" w:pos="567"/>
        </w:tabs>
        <w:spacing w:line="276" w:lineRule="auto"/>
        <w:ind w:left="567" w:hanging="425"/>
        <w:rPr>
          <w:rFonts w:ascii="Corbel" w:hAnsi="Corbel"/>
          <w:szCs w:val="18"/>
        </w:rPr>
      </w:pPr>
      <w:r w:rsidRPr="00C25E4D">
        <w:rPr>
          <w:rFonts w:ascii="Corbel" w:hAnsi="Corbel"/>
          <w:szCs w:val="18"/>
        </w:rPr>
        <w:t>Indien de Inschrijver voor de eisen met betrekking tot de technische</w:t>
      </w:r>
      <w:r w:rsidR="00676AAB" w:rsidRPr="00C25E4D">
        <w:rPr>
          <w:rFonts w:ascii="Corbel" w:hAnsi="Corbel"/>
          <w:szCs w:val="18"/>
        </w:rPr>
        <w:t xml:space="preserve"> en </w:t>
      </w:r>
      <w:r w:rsidRPr="00C25E4D">
        <w:rPr>
          <w:rFonts w:ascii="Corbel" w:hAnsi="Corbel"/>
          <w:szCs w:val="18"/>
        </w:rPr>
        <w:t>beroepsbekwaamheid ee</w:t>
      </w:r>
      <w:r w:rsidR="00676AAB" w:rsidRPr="00C25E4D">
        <w:rPr>
          <w:rFonts w:ascii="Corbel" w:hAnsi="Corbel"/>
          <w:szCs w:val="18"/>
        </w:rPr>
        <w:t>n beroep doet op een Derde</w:t>
      </w:r>
      <w:r w:rsidRPr="00C25E4D">
        <w:rPr>
          <w:rFonts w:ascii="Corbel" w:hAnsi="Corbel"/>
          <w:szCs w:val="18"/>
        </w:rPr>
        <w:t xml:space="preserve">, dient deze </w:t>
      </w:r>
      <w:r w:rsidR="00512584" w:rsidRPr="00C25E4D">
        <w:rPr>
          <w:rFonts w:ascii="Corbel" w:hAnsi="Corbel"/>
          <w:szCs w:val="18"/>
        </w:rPr>
        <w:t>D</w:t>
      </w:r>
      <w:r w:rsidRPr="00C25E4D">
        <w:rPr>
          <w:rFonts w:ascii="Corbel" w:hAnsi="Corbel"/>
          <w:szCs w:val="18"/>
        </w:rPr>
        <w:t xml:space="preserve">erde daadwerkelijk bij de uitvoering van de </w:t>
      </w:r>
      <w:r w:rsidR="00676AAB" w:rsidRPr="00C25E4D">
        <w:rPr>
          <w:rFonts w:ascii="Corbel" w:hAnsi="Corbel"/>
          <w:szCs w:val="18"/>
        </w:rPr>
        <w:t>Opdracht</w:t>
      </w:r>
      <w:r w:rsidRPr="00C25E4D">
        <w:rPr>
          <w:rFonts w:ascii="Corbel" w:hAnsi="Corbel"/>
          <w:szCs w:val="18"/>
        </w:rPr>
        <w:t xml:space="preserve"> te worden ingezet</w:t>
      </w:r>
      <w:r w:rsidR="00676AAB" w:rsidRPr="00C25E4D">
        <w:rPr>
          <w:rFonts w:ascii="Corbel" w:hAnsi="Corbel"/>
          <w:szCs w:val="18"/>
        </w:rPr>
        <w:t xml:space="preserve"> voor het gedeelte waarop betreffende geschiktheidseis</w:t>
      </w:r>
      <w:r w:rsidR="009067BA" w:rsidRPr="00C25E4D">
        <w:rPr>
          <w:rFonts w:ascii="Corbel" w:hAnsi="Corbel"/>
          <w:szCs w:val="18"/>
        </w:rPr>
        <w:t xml:space="preserve"> ziet, tenzij uitdrukkelijk anders bepaald. </w:t>
      </w:r>
    </w:p>
    <w:p w14:paraId="6740C327" w14:textId="77777777" w:rsidR="00676AAB" w:rsidRDefault="00826222" w:rsidP="00F01A27">
      <w:pPr>
        <w:numPr>
          <w:ilvl w:val="0"/>
          <w:numId w:val="21"/>
        </w:numPr>
        <w:tabs>
          <w:tab w:val="left" w:pos="567"/>
        </w:tabs>
        <w:spacing w:line="276" w:lineRule="auto"/>
        <w:ind w:left="567" w:hanging="425"/>
        <w:rPr>
          <w:rFonts w:ascii="Corbel" w:hAnsi="Corbel"/>
          <w:szCs w:val="18"/>
        </w:rPr>
      </w:pPr>
      <w:r w:rsidRPr="00C25E4D">
        <w:rPr>
          <w:rFonts w:ascii="Corbel" w:hAnsi="Corbel"/>
          <w:szCs w:val="18"/>
        </w:rPr>
        <w:t>Bij gunning van de Overeenkomst aan Inschri</w:t>
      </w:r>
      <w:r w:rsidR="009067BA" w:rsidRPr="00C25E4D">
        <w:rPr>
          <w:rFonts w:ascii="Corbel" w:hAnsi="Corbel"/>
          <w:szCs w:val="18"/>
        </w:rPr>
        <w:t xml:space="preserve">jver is deze als hoofdaannemer </w:t>
      </w:r>
      <w:r w:rsidR="00512584" w:rsidRPr="00C25E4D">
        <w:rPr>
          <w:rFonts w:ascii="Corbel" w:hAnsi="Corbel"/>
          <w:szCs w:val="18"/>
        </w:rPr>
        <w:t>gehouden om het in de</w:t>
      </w:r>
      <w:r w:rsidR="009067BA" w:rsidRPr="00C25E4D">
        <w:rPr>
          <w:rFonts w:ascii="Corbel" w:hAnsi="Corbel"/>
          <w:szCs w:val="18"/>
        </w:rPr>
        <w:t xml:space="preserve"> Inschrijving</w:t>
      </w:r>
      <w:r w:rsidRPr="00C25E4D">
        <w:rPr>
          <w:rFonts w:ascii="Corbel" w:hAnsi="Corbel"/>
          <w:szCs w:val="18"/>
        </w:rPr>
        <w:t xml:space="preserve"> omschreven g</w:t>
      </w:r>
      <w:r w:rsidR="009067BA" w:rsidRPr="00C25E4D">
        <w:rPr>
          <w:rFonts w:ascii="Corbel" w:hAnsi="Corbel"/>
          <w:szCs w:val="18"/>
        </w:rPr>
        <w:t>edeelte van de Opdracht aan de</w:t>
      </w:r>
      <w:r w:rsidRPr="00C25E4D">
        <w:rPr>
          <w:rFonts w:ascii="Corbel" w:hAnsi="Corbel"/>
          <w:szCs w:val="18"/>
        </w:rPr>
        <w:t xml:space="preserve"> genoemde </w:t>
      </w:r>
      <w:r w:rsidR="00676AAB" w:rsidRPr="00C25E4D">
        <w:rPr>
          <w:rFonts w:ascii="Corbel" w:hAnsi="Corbel"/>
          <w:szCs w:val="18"/>
        </w:rPr>
        <w:t>Derde</w:t>
      </w:r>
      <w:r w:rsidR="00DA1C21">
        <w:rPr>
          <w:rFonts w:ascii="Corbel" w:hAnsi="Corbel"/>
          <w:szCs w:val="18"/>
        </w:rPr>
        <w:t>(</w:t>
      </w:r>
      <w:r w:rsidR="00676AAB" w:rsidRPr="00C25E4D">
        <w:rPr>
          <w:rFonts w:ascii="Corbel" w:hAnsi="Corbel"/>
          <w:szCs w:val="18"/>
        </w:rPr>
        <w:t>n</w:t>
      </w:r>
      <w:r w:rsidR="00DA1C21">
        <w:rPr>
          <w:rFonts w:ascii="Corbel" w:hAnsi="Corbel"/>
          <w:szCs w:val="18"/>
        </w:rPr>
        <w:t>)</w:t>
      </w:r>
      <w:r w:rsidRPr="00C25E4D">
        <w:rPr>
          <w:rFonts w:ascii="Corbel" w:hAnsi="Corbel"/>
          <w:szCs w:val="18"/>
        </w:rPr>
        <w:t xml:space="preserve"> te gunnen.</w:t>
      </w:r>
    </w:p>
    <w:p w14:paraId="1AD3CCB2" w14:textId="77777777" w:rsidR="00826222" w:rsidRPr="00C25E4D" w:rsidRDefault="00826222" w:rsidP="00F01A27">
      <w:pPr>
        <w:numPr>
          <w:ilvl w:val="0"/>
          <w:numId w:val="21"/>
        </w:numPr>
        <w:tabs>
          <w:tab w:val="left" w:pos="567"/>
        </w:tabs>
        <w:spacing w:line="276" w:lineRule="auto"/>
        <w:ind w:left="567" w:hanging="425"/>
        <w:rPr>
          <w:rFonts w:ascii="Corbel" w:hAnsi="Corbel"/>
          <w:szCs w:val="18"/>
        </w:rPr>
      </w:pPr>
      <w:r w:rsidRPr="00C25E4D">
        <w:rPr>
          <w:rFonts w:ascii="Corbel" w:hAnsi="Corbel"/>
          <w:szCs w:val="18"/>
        </w:rPr>
        <w:t>Inschrijver is volledig en hoofdelijk aansprakelijk voor de nakoming van alle verplichtingen uit hoofde van de Inschrijving en de Overeenkomst, inclusief de verplichtingen die in onderaanneming worden gegeven.</w:t>
      </w:r>
    </w:p>
    <w:p w14:paraId="75AEFE68" w14:textId="77777777" w:rsidR="00826222" w:rsidRPr="00C25E4D" w:rsidRDefault="00826222" w:rsidP="00F01A27">
      <w:pPr>
        <w:numPr>
          <w:ilvl w:val="0"/>
          <w:numId w:val="21"/>
        </w:numPr>
        <w:tabs>
          <w:tab w:val="left" w:pos="567"/>
        </w:tabs>
        <w:spacing w:line="276" w:lineRule="auto"/>
        <w:ind w:left="567" w:hanging="425"/>
        <w:rPr>
          <w:rFonts w:ascii="Corbel" w:hAnsi="Corbel"/>
          <w:szCs w:val="18"/>
        </w:rPr>
      </w:pPr>
      <w:r w:rsidRPr="00C25E4D">
        <w:rPr>
          <w:rFonts w:ascii="Corbel" w:hAnsi="Corbel"/>
          <w:szCs w:val="18"/>
        </w:rPr>
        <w:t xml:space="preserve">Een valse verklaring van een </w:t>
      </w:r>
      <w:r w:rsidR="00463F55" w:rsidRPr="00C25E4D">
        <w:rPr>
          <w:rFonts w:ascii="Corbel" w:hAnsi="Corbel"/>
          <w:szCs w:val="18"/>
        </w:rPr>
        <w:t>Derde</w:t>
      </w:r>
      <w:r w:rsidR="003801DE">
        <w:rPr>
          <w:rFonts w:ascii="Corbel" w:hAnsi="Corbel"/>
          <w:szCs w:val="18"/>
        </w:rPr>
        <w:t xml:space="preserve"> met betrekking tot de Inschrijving</w:t>
      </w:r>
      <w:r w:rsidR="00463F55" w:rsidRPr="00C25E4D">
        <w:rPr>
          <w:rFonts w:ascii="Corbel" w:hAnsi="Corbel"/>
          <w:szCs w:val="18"/>
        </w:rPr>
        <w:t xml:space="preserve"> </w:t>
      </w:r>
      <w:r w:rsidRPr="00C25E4D">
        <w:rPr>
          <w:rFonts w:ascii="Corbel" w:hAnsi="Corbel"/>
          <w:szCs w:val="18"/>
        </w:rPr>
        <w:t>ontslaat Inschrijver niet van zijn volledige en</w:t>
      </w:r>
      <w:r w:rsidR="009067BA" w:rsidRPr="00C25E4D">
        <w:rPr>
          <w:rFonts w:ascii="Corbel" w:hAnsi="Corbel"/>
          <w:szCs w:val="18"/>
        </w:rPr>
        <w:t xml:space="preserve"> hoofdelijke aansprakelijkheid.</w:t>
      </w:r>
    </w:p>
    <w:p w14:paraId="4B7BD16E" w14:textId="77777777" w:rsidR="00826222" w:rsidRPr="00C25E4D" w:rsidRDefault="00826222" w:rsidP="00F01A27">
      <w:pPr>
        <w:numPr>
          <w:ilvl w:val="0"/>
          <w:numId w:val="21"/>
        </w:numPr>
        <w:tabs>
          <w:tab w:val="left" w:pos="567"/>
        </w:tabs>
        <w:spacing w:line="276" w:lineRule="auto"/>
        <w:ind w:left="567" w:hanging="425"/>
        <w:rPr>
          <w:rFonts w:ascii="Corbel" w:hAnsi="Corbel"/>
          <w:szCs w:val="18"/>
        </w:rPr>
      </w:pPr>
      <w:r w:rsidRPr="00C25E4D">
        <w:rPr>
          <w:rFonts w:ascii="Corbel" w:hAnsi="Corbel"/>
          <w:szCs w:val="18"/>
        </w:rPr>
        <w:t xml:space="preserve">In het geval van beroep op een </w:t>
      </w:r>
      <w:r w:rsidR="00676AAB" w:rsidRPr="00C25E4D">
        <w:rPr>
          <w:rFonts w:ascii="Corbel" w:hAnsi="Corbel"/>
          <w:szCs w:val="18"/>
        </w:rPr>
        <w:t>Derde</w:t>
      </w:r>
      <w:r w:rsidRPr="00C25E4D">
        <w:rPr>
          <w:rFonts w:ascii="Corbel" w:hAnsi="Corbel"/>
          <w:szCs w:val="18"/>
        </w:rPr>
        <w:t xml:space="preserve"> wordt alle communicatie</w:t>
      </w:r>
      <w:r w:rsidR="003801DE">
        <w:rPr>
          <w:rFonts w:ascii="Corbel" w:hAnsi="Corbel"/>
          <w:szCs w:val="18"/>
        </w:rPr>
        <w:t xml:space="preserve"> uitsluitend</w:t>
      </w:r>
      <w:r w:rsidRPr="00C25E4D">
        <w:rPr>
          <w:rFonts w:ascii="Corbel" w:hAnsi="Corbel"/>
          <w:szCs w:val="18"/>
        </w:rPr>
        <w:t xml:space="preserve"> gerich</w:t>
      </w:r>
      <w:r w:rsidR="009067BA" w:rsidRPr="00C25E4D">
        <w:rPr>
          <w:rFonts w:ascii="Corbel" w:hAnsi="Corbel"/>
          <w:szCs w:val="18"/>
        </w:rPr>
        <w:t xml:space="preserve">t aan de </w:t>
      </w:r>
      <w:r w:rsidR="00463F55" w:rsidRPr="00C25E4D">
        <w:rPr>
          <w:rFonts w:ascii="Corbel" w:hAnsi="Corbel"/>
          <w:szCs w:val="18"/>
        </w:rPr>
        <w:t xml:space="preserve">Inschrijver. </w:t>
      </w:r>
    </w:p>
    <w:p w14:paraId="6D1D96D2" w14:textId="77777777" w:rsidR="00826222" w:rsidRPr="0056235A" w:rsidRDefault="009067BA" w:rsidP="00F01A27">
      <w:pPr>
        <w:numPr>
          <w:ilvl w:val="0"/>
          <w:numId w:val="21"/>
        </w:numPr>
        <w:tabs>
          <w:tab w:val="left" w:pos="567"/>
        </w:tabs>
        <w:spacing w:line="276" w:lineRule="auto"/>
        <w:ind w:left="567" w:hanging="425"/>
        <w:rPr>
          <w:rFonts w:ascii="Corbel" w:hAnsi="Corbel"/>
          <w:szCs w:val="18"/>
        </w:rPr>
      </w:pPr>
      <w:r w:rsidRPr="00C25E4D">
        <w:rPr>
          <w:rFonts w:ascii="Corbel" w:hAnsi="Corbel"/>
          <w:szCs w:val="18"/>
        </w:rPr>
        <w:t>Tijdens de looptijd van de Overeenkomst kan alleen een beroep op andere Derden dan tijdens de Inschrijving worden gedaan na</w:t>
      </w:r>
      <w:r w:rsidR="00826222" w:rsidRPr="00C25E4D">
        <w:rPr>
          <w:rFonts w:ascii="Corbel" w:hAnsi="Corbel"/>
          <w:szCs w:val="18"/>
        </w:rPr>
        <w:t xml:space="preserve"> </w:t>
      </w:r>
      <w:r w:rsidR="003F6397" w:rsidRPr="00C25E4D">
        <w:rPr>
          <w:rFonts w:ascii="Corbel" w:hAnsi="Corbel"/>
          <w:szCs w:val="18"/>
        </w:rPr>
        <w:t>Schriftelijk</w:t>
      </w:r>
      <w:r w:rsidR="00826222" w:rsidRPr="00C25E4D">
        <w:rPr>
          <w:rFonts w:ascii="Corbel" w:hAnsi="Corbel"/>
          <w:szCs w:val="18"/>
        </w:rPr>
        <w:t>e toestemmi</w:t>
      </w:r>
      <w:r w:rsidRPr="00C25E4D">
        <w:rPr>
          <w:rFonts w:ascii="Corbel" w:hAnsi="Corbel"/>
          <w:szCs w:val="18"/>
        </w:rPr>
        <w:t xml:space="preserve">ng van de </w:t>
      </w:r>
      <w:r w:rsidR="00A11849">
        <w:rPr>
          <w:rFonts w:ascii="Corbel" w:hAnsi="Corbel"/>
          <w:szCs w:val="18"/>
        </w:rPr>
        <w:t>Opdrachtgever</w:t>
      </w:r>
      <w:r w:rsidRPr="00C25E4D">
        <w:rPr>
          <w:rFonts w:ascii="Corbel" w:hAnsi="Corbel"/>
          <w:szCs w:val="18"/>
        </w:rPr>
        <w:t>.</w:t>
      </w:r>
    </w:p>
    <w:p w14:paraId="232FF392" w14:textId="77777777" w:rsidR="00B14823" w:rsidRPr="00C25E4D" w:rsidRDefault="00B14823" w:rsidP="00E30BEC">
      <w:pPr>
        <w:pStyle w:val="Kop2"/>
        <w:numPr>
          <w:ilvl w:val="2"/>
          <w:numId w:val="6"/>
        </w:numPr>
        <w:tabs>
          <w:tab w:val="left" w:pos="6379"/>
        </w:tabs>
        <w:spacing w:before="240" w:after="120" w:line="276" w:lineRule="auto"/>
        <w:rPr>
          <w:rFonts w:ascii="Corbel" w:hAnsi="Corbel"/>
          <w:sz w:val="18"/>
          <w:szCs w:val="18"/>
        </w:rPr>
      </w:pPr>
      <w:bookmarkStart w:id="58" w:name="_Toc166265165"/>
      <w:r w:rsidRPr="00C25E4D">
        <w:rPr>
          <w:rFonts w:ascii="Corbel" w:hAnsi="Corbel"/>
          <w:sz w:val="18"/>
          <w:szCs w:val="18"/>
        </w:rPr>
        <w:t>Inschrijven</w:t>
      </w:r>
      <w:r w:rsidR="0056235A">
        <w:rPr>
          <w:rFonts w:ascii="Corbel" w:hAnsi="Corbel"/>
          <w:sz w:val="18"/>
          <w:szCs w:val="18"/>
        </w:rPr>
        <w:t xml:space="preserve"> met meerdere Ondernemers</w:t>
      </w:r>
      <w:r w:rsidRPr="00C25E4D">
        <w:rPr>
          <w:rFonts w:ascii="Corbel" w:hAnsi="Corbel"/>
          <w:sz w:val="18"/>
          <w:szCs w:val="18"/>
        </w:rPr>
        <w:t xml:space="preserve"> vanuit een holding</w:t>
      </w:r>
      <w:bookmarkEnd w:id="58"/>
    </w:p>
    <w:p w14:paraId="019FF67E" w14:textId="77777777" w:rsidR="00B14823" w:rsidRPr="0056235A" w:rsidRDefault="00B14823" w:rsidP="00F01A27">
      <w:pPr>
        <w:numPr>
          <w:ilvl w:val="0"/>
          <w:numId w:val="22"/>
        </w:numPr>
        <w:tabs>
          <w:tab w:val="clear" w:pos="720"/>
          <w:tab w:val="num" w:pos="567"/>
        </w:tabs>
        <w:spacing w:line="276" w:lineRule="auto"/>
        <w:ind w:left="567" w:hanging="425"/>
        <w:rPr>
          <w:rFonts w:ascii="Corbel" w:hAnsi="Corbel"/>
          <w:szCs w:val="18"/>
        </w:rPr>
      </w:pPr>
      <w:r w:rsidRPr="00C25E4D">
        <w:rPr>
          <w:rFonts w:ascii="Corbel" w:hAnsi="Corbel"/>
          <w:szCs w:val="18"/>
        </w:rPr>
        <w:t xml:space="preserve">Vanuit een holding mogen meerdere Ondernemers </w:t>
      </w:r>
      <w:r w:rsidR="00C1705B">
        <w:rPr>
          <w:rFonts w:ascii="Corbel" w:hAnsi="Corbel"/>
          <w:szCs w:val="18"/>
        </w:rPr>
        <w:t xml:space="preserve">(lees: werkmaatschappijen) </w:t>
      </w:r>
      <w:r w:rsidRPr="00C25E4D">
        <w:rPr>
          <w:rFonts w:ascii="Corbel" w:hAnsi="Corbel"/>
          <w:szCs w:val="18"/>
        </w:rPr>
        <w:t>een Inschrijving doen, zelfstandig</w:t>
      </w:r>
      <w:r w:rsidR="0056235A">
        <w:rPr>
          <w:rFonts w:ascii="Corbel" w:hAnsi="Corbel"/>
          <w:szCs w:val="18"/>
        </w:rPr>
        <w:t>,</w:t>
      </w:r>
      <w:r w:rsidRPr="00C25E4D">
        <w:rPr>
          <w:rFonts w:ascii="Corbel" w:hAnsi="Corbel"/>
          <w:szCs w:val="18"/>
        </w:rPr>
        <w:t xml:space="preserve"> als deelnemer aan een Samenwerkingsverband (combinatie) of als Derde fungeren waarop door een andere Inschrijver een beroep wordt gedaan, mits alle betrokken entiteiten op verzoek van de Aanbestedende dienst kunnen aantonen dat de Inschrijvingen onafhankelijk tot stand zijn gekomen en de mededinging niet is geschaad. Indien dit naar het oordeel van de Aanbestedende dienst niet kan worden aangetoond, leidt dit tot uitsluiting van alle betrokken Inschrijvers.</w:t>
      </w:r>
    </w:p>
    <w:p w14:paraId="70BFFA11" w14:textId="6CDD5869" w:rsidR="00EB4D56" w:rsidRPr="00F21663" w:rsidRDefault="00EB4D56" w:rsidP="00EB4D56">
      <w:pPr>
        <w:pStyle w:val="Kop2"/>
        <w:numPr>
          <w:ilvl w:val="2"/>
          <w:numId w:val="6"/>
        </w:numPr>
        <w:tabs>
          <w:tab w:val="left" w:pos="6379"/>
        </w:tabs>
        <w:spacing w:before="240" w:after="120" w:line="276" w:lineRule="auto"/>
        <w:rPr>
          <w:rFonts w:ascii="Corbel" w:hAnsi="Corbel"/>
          <w:sz w:val="18"/>
          <w:szCs w:val="18"/>
        </w:rPr>
      </w:pPr>
      <w:bookmarkStart w:id="59" w:name="_Toc448087056"/>
      <w:bookmarkStart w:id="60" w:name="_Toc166265166"/>
      <w:r w:rsidRPr="00F21663">
        <w:rPr>
          <w:rFonts w:ascii="Corbel" w:hAnsi="Corbel"/>
          <w:sz w:val="18"/>
          <w:szCs w:val="18"/>
        </w:rPr>
        <w:lastRenderedPageBreak/>
        <w:t>Opmaak en indeling van de Inschrijving</w:t>
      </w:r>
      <w:bookmarkEnd w:id="59"/>
      <w:bookmarkEnd w:id="60"/>
    </w:p>
    <w:p w14:paraId="0FE94428" w14:textId="77777777" w:rsidR="00EB4D56" w:rsidRPr="00811244" w:rsidRDefault="00EB4D56" w:rsidP="00EB4D56">
      <w:pPr>
        <w:spacing w:line="276" w:lineRule="auto"/>
        <w:rPr>
          <w:rFonts w:ascii="Corbel" w:hAnsi="Corbel"/>
        </w:rPr>
      </w:pPr>
      <w:r w:rsidRPr="00811244">
        <w:rPr>
          <w:rFonts w:ascii="Corbel" w:hAnsi="Corbel"/>
        </w:rPr>
        <w:t xml:space="preserve">Met betrekking tot opmaak en indeling </w:t>
      </w:r>
      <w:r>
        <w:rPr>
          <w:rFonts w:ascii="Corbel" w:hAnsi="Corbel"/>
        </w:rPr>
        <w:t xml:space="preserve">van de Inschrijving </w:t>
      </w:r>
      <w:r w:rsidRPr="00811244">
        <w:rPr>
          <w:rFonts w:ascii="Corbel" w:hAnsi="Corbel"/>
        </w:rPr>
        <w:t>gelden de volgende voorschriften:</w:t>
      </w:r>
    </w:p>
    <w:p w14:paraId="02E879CB" w14:textId="77777777" w:rsidR="00EB4D56" w:rsidRPr="00811244" w:rsidRDefault="00EB4D56" w:rsidP="00EB4D56">
      <w:pPr>
        <w:spacing w:line="276" w:lineRule="auto"/>
        <w:rPr>
          <w:rFonts w:ascii="Corbel" w:hAnsi="Corbel"/>
        </w:rPr>
      </w:pPr>
    </w:p>
    <w:p w14:paraId="2B950A42" w14:textId="77777777" w:rsidR="00EB4D56" w:rsidRPr="00811244" w:rsidRDefault="00EB4D56" w:rsidP="00F01A27">
      <w:pPr>
        <w:numPr>
          <w:ilvl w:val="0"/>
          <w:numId w:val="16"/>
        </w:numPr>
        <w:spacing w:line="276" w:lineRule="auto"/>
        <w:rPr>
          <w:rFonts w:ascii="Corbel" w:hAnsi="Corbel"/>
        </w:rPr>
      </w:pPr>
      <w:r w:rsidRPr="00811244">
        <w:rPr>
          <w:rFonts w:ascii="Corbel" w:hAnsi="Corbel"/>
        </w:rPr>
        <w:t xml:space="preserve">Alle documenten van het gunningscriterium Kwaliteit dienen te worden ingediend </w:t>
      </w:r>
      <w:r w:rsidRPr="00811244">
        <w:rPr>
          <w:rFonts w:ascii="Corbel" w:hAnsi="Corbel" w:cs="AgencyFB-Reg"/>
          <w:szCs w:val="18"/>
        </w:rPr>
        <w:t>met de volgende opmaak:</w:t>
      </w:r>
      <w:r w:rsidRPr="00811244">
        <w:rPr>
          <w:rFonts w:ascii="Corbel" w:hAnsi="Corbel"/>
          <w:szCs w:val="18"/>
        </w:rPr>
        <w:t xml:space="preserve"> </w:t>
      </w:r>
      <w:r w:rsidRPr="00811244">
        <w:rPr>
          <w:rFonts w:ascii="Corbel" w:hAnsi="Corbel"/>
          <w:szCs w:val="18"/>
          <w:u w:val="single"/>
        </w:rPr>
        <w:t>lettertype Verdana, lettergrootte 9 pt, regelafstand 1.2 pt en binnen standaard marges (2,5 cm boven / onder / links / rechts).</w:t>
      </w:r>
    </w:p>
    <w:p w14:paraId="6826A45E" w14:textId="77777777" w:rsidR="00F21663" w:rsidRPr="00007A92" w:rsidRDefault="00EB4D56" w:rsidP="00F01A27">
      <w:pPr>
        <w:numPr>
          <w:ilvl w:val="0"/>
          <w:numId w:val="16"/>
        </w:numPr>
        <w:spacing w:line="276" w:lineRule="auto"/>
        <w:rPr>
          <w:rFonts w:ascii="Corbel" w:hAnsi="Corbel"/>
          <w:szCs w:val="18"/>
        </w:rPr>
      </w:pPr>
      <w:r w:rsidRPr="00F21663">
        <w:rPr>
          <w:rFonts w:ascii="Corbel" w:hAnsi="Corbel"/>
          <w:szCs w:val="18"/>
        </w:rPr>
        <w:t xml:space="preserve">Inschrijvers dienen zich te houden aan het maximaal aantal A4 dat per onderdeel is aangegeven. Indien meer ruimte wordt gebruikt dan toegestaan, wordt het meerdere niet meegenomen in de beoordeling. De </w:t>
      </w:r>
      <w:r w:rsidRPr="00007A92">
        <w:rPr>
          <w:rFonts w:ascii="Corbel" w:hAnsi="Corbel"/>
          <w:szCs w:val="18"/>
        </w:rPr>
        <w:t>omvang van deze documenten wordt bewust beperkt gehouden, vanuit de gedachte dat een “expert” die de Opdracht doorziet weinig tekst nodig heeft om de essentie vast te leggen.</w:t>
      </w:r>
    </w:p>
    <w:p w14:paraId="4BAAF60B" w14:textId="2422559C" w:rsidR="00313006" w:rsidRPr="00007A92" w:rsidRDefault="00EB4D56" w:rsidP="00F01A27">
      <w:pPr>
        <w:numPr>
          <w:ilvl w:val="0"/>
          <w:numId w:val="16"/>
        </w:numPr>
        <w:spacing w:line="276" w:lineRule="auto"/>
        <w:rPr>
          <w:rFonts w:ascii="Corbel" w:hAnsi="Corbel"/>
          <w:szCs w:val="18"/>
        </w:rPr>
      </w:pPr>
      <w:r w:rsidRPr="00007A92">
        <w:rPr>
          <w:rFonts w:ascii="Corbel" w:hAnsi="Corbel"/>
          <w:szCs w:val="18"/>
        </w:rPr>
        <w:t>Elk onderdeel van de Inschrijving dient conform de Checklist die onderaan deze leidraad is weergegeven in TenderNed bijgevoegd te worden als separaat bestand. Alle documenten dienen te worden geüpload als pdf-bestand. Het Format Prijzenblad</w:t>
      </w:r>
      <w:r w:rsidR="006A52E3" w:rsidRPr="00007A92">
        <w:rPr>
          <w:rFonts w:ascii="Corbel" w:hAnsi="Corbel"/>
          <w:szCs w:val="18"/>
        </w:rPr>
        <w:t xml:space="preserve"> (bijlage 9)</w:t>
      </w:r>
      <w:r w:rsidRPr="00007A92">
        <w:rPr>
          <w:rFonts w:ascii="Corbel" w:hAnsi="Corbel"/>
          <w:szCs w:val="18"/>
        </w:rPr>
        <w:t xml:space="preserve"> daarentegen dient geüpload te worden in zowel </w:t>
      </w:r>
      <w:r w:rsidRPr="00007A92">
        <w:rPr>
          <w:rFonts w:ascii="Corbel" w:hAnsi="Corbel"/>
          <w:szCs w:val="18"/>
          <w:u w:val="single"/>
        </w:rPr>
        <w:t>pdf- als .xls(x)-formaat.</w:t>
      </w:r>
      <w:bookmarkStart w:id="61" w:name="_Toc447864216"/>
    </w:p>
    <w:p w14:paraId="78ADD896" w14:textId="77777777" w:rsidR="00826222" w:rsidRPr="00313006" w:rsidRDefault="00826222" w:rsidP="00313006">
      <w:pPr>
        <w:pStyle w:val="Kop2"/>
        <w:tabs>
          <w:tab w:val="left" w:pos="6379"/>
        </w:tabs>
        <w:spacing w:before="240" w:after="120" w:line="276" w:lineRule="auto"/>
        <w:rPr>
          <w:rFonts w:ascii="Corbel" w:hAnsi="Corbel"/>
          <w:sz w:val="18"/>
          <w:szCs w:val="18"/>
        </w:rPr>
      </w:pPr>
      <w:bookmarkStart w:id="62" w:name="_Toc166265167"/>
      <w:r w:rsidRPr="00313006">
        <w:rPr>
          <w:rFonts w:ascii="Corbel" w:hAnsi="Corbel"/>
          <w:sz w:val="18"/>
          <w:szCs w:val="18"/>
        </w:rPr>
        <w:t>Openingsprocedure</w:t>
      </w:r>
      <w:bookmarkEnd w:id="61"/>
      <w:bookmarkEnd w:id="62"/>
    </w:p>
    <w:p w14:paraId="405AF578" w14:textId="77777777" w:rsidR="00826222" w:rsidRPr="00C25E4D" w:rsidRDefault="00826222" w:rsidP="00C25E4D">
      <w:pPr>
        <w:spacing w:line="276" w:lineRule="auto"/>
        <w:rPr>
          <w:rFonts w:ascii="Corbel" w:hAnsi="Corbel"/>
          <w:szCs w:val="18"/>
        </w:rPr>
      </w:pPr>
      <w:r w:rsidRPr="00C25E4D">
        <w:rPr>
          <w:rFonts w:ascii="Corbel" w:hAnsi="Corbel"/>
          <w:szCs w:val="18"/>
        </w:rPr>
        <w:t>De volgende procedure zal worden gevolgd voor het openen van de kluis met Inschrijvingen:</w:t>
      </w:r>
    </w:p>
    <w:p w14:paraId="7C87C38C" w14:textId="77777777" w:rsidR="00826222" w:rsidRPr="00C25E4D" w:rsidRDefault="00826222" w:rsidP="00C25E4D">
      <w:pPr>
        <w:spacing w:line="276" w:lineRule="auto"/>
        <w:rPr>
          <w:rFonts w:ascii="Corbel" w:hAnsi="Corbel"/>
          <w:szCs w:val="18"/>
        </w:rPr>
      </w:pPr>
    </w:p>
    <w:p w14:paraId="7F65D295" w14:textId="77777777" w:rsidR="00826222" w:rsidRPr="00C25E4D" w:rsidRDefault="00826222" w:rsidP="00F01A27">
      <w:pPr>
        <w:numPr>
          <w:ilvl w:val="0"/>
          <w:numId w:val="23"/>
        </w:numPr>
        <w:tabs>
          <w:tab w:val="clear" w:pos="720"/>
          <w:tab w:val="num" w:pos="567"/>
        </w:tabs>
        <w:spacing w:line="276" w:lineRule="auto"/>
        <w:ind w:left="567" w:hanging="425"/>
        <w:rPr>
          <w:rFonts w:ascii="Corbel" w:hAnsi="Corbel"/>
          <w:szCs w:val="18"/>
        </w:rPr>
      </w:pPr>
      <w:r w:rsidRPr="00C25E4D">
        <w:rPr>
          <w:rFonts w:ascii="Corbel" w:hAnsi="Corbel"/>
          <w:szCs w:val="18"/>
        </w:rPr>
        <w:t xml:space="preserve">De (digitale) kluis met Inschrijvingen wordt na de in de planning genoemde sluitingsdatum geopend door </w:t>
      </w:r>
      <w:r w:rsidR="0032225C">
        <w:rPr>
          <w:rFonts w:ascii="Corbel" w:hAnsi="Corbel"/>
          <w:szCs w:val="18"/>
        </w:rPr>
        <w:t xml:space="preserve">de Aanbestedende dienst. </w:t>
      </w:r>
      <w:r w:rsidRPr="00C25E4D">
        <w:rPr>
          <w:rFonts w:ascii="Corbel" w:hAnsi="Corbel"/>
          <w:szCs w:val="18"/>
        </w:rPr>
        <w:t xml:space="preserve"> </w:t>
      </w:r>
    </w:p>
    <w:p w14:paraId="16BEF07D" w14:textId="77777777" w:rsidR="009067BA" w:rsidRPr="00C25E4D" w:rsidRDefault="00826222" w:rsidP="00F01A27">
      <w:pPr>
        <w:numPr>
          <w:ilvl w:val="0"/>
          <w:numId w:val="23"/>
        </w:numPr>
        <w:tabs>
          <w:tab w:val="left" w:pos="567"/>
        </w:tabs>
        <w:spacing w:line="276" w:lineRule="auto"/>
        <w:ind w:left="567" w:hanging="425"/>
        <w:rPr>
          <w:rFonts w:ascii="Corbel" w:hAnsi="Corbel"/>
          <w:szCs w:val="18"/>
        </w:rPr>
      </w:pPr>
      <w:r w:rsidRPr="00C25E4D">
        <w:rPr>
          <w:rFonts w:ascii="Corbel" w:hAnsi="Corbel"/>
          <w:szCs w:val="18"/>
        </w:rPr>
        <w:t xml:space="preserve">Van de opening wordt een proces-verbaal opgemaakt. </w:t>
      </w:r>
    </w:p>
    <w:p w14:paraId="073E3A03" w14:textId="77777777" w:rsidR="00826222" w:rsidRPr="00C25E4D" w:rsidRDefault="00826222" w:rsidP="00F01A27">
      <w:pPr>
        <w:numPr>
          <w:ilvl w:val="0"/>
          <w:numId w:val="23"/>
        </w:numPr>
        <w:tabs>
          <w:tab w:val="left" w:pos="567"/>
        </w:tabs>
        <w:spacing w:line="276" w:lineRule="auto"/>
        <w:ind w:left="567" w:hanging="425"/>
        <w:rPr>
          <w:rFonts w:ascii="Corbel" w:hAnsi="Corbel"/>
          <w:szCs w:val="18"/>
        </w:rPr>
      </w:pPr>
      <w:r w:rsidRPr="00C25E4D">
        <w:rPr>
          <w:rFonts w:ascii="Corbel" w:hAnsi="Corbel"/>
          <w:szCs w:val="18"/>
        </w:rPr>
        <w:t xml:space="preserve">Tijdens de opening worden de Inschrijvingen niet inhoudelijk behandeld. </w:t>
      </w:r>
    </w:p>
    <w:p w14:paraId="47FEB293" w14:textId="77777777" w:rsidR="0010574D" w:rsidRPr="00C25E4D" w:rsidRDefault="00826222" w:rsidP="00F01A27">
      <w:pPr>
        <w:numPr>
          <w:ilvl w:val="0"/>
          <w:numId w:val="23"/>
        </w:numPr>
        <w:tabs>
          <w:tab w:val="left" w:pos="567"/>
        </w:tabs>
        <w:spacing w:line="276" w:lineRule="auto"/>
        <w:ind w:left="567" w:hanging="425"/>
        <w:rPr>
          <w:rFonts w:ascii="Corbel" w:hAnsi="Corbel"/>
          <w:szCs w:val="18"/>
        </w:rPr>
      </w:pPr>
      <w:r w:rsidRPr="00C25E4D">
        <w:rPr>
          <w:rFonts w:ascii="Corbel" w:hAnsi="Corbel"/>
          <w:szCs w:val="18"/>
        </w:rPr>
        <w:t>Inschrijvers worden niet</w:t>
      </w:r>
      <w:r w:rsidRPr="00C25E4D">
        <w:rPr>
          <w:rFonts w:ascii="Corbel" w:hAnsi="Corbel"/>
          <w:b/>
          <w:szCs w:val="18"/>
        </w:rPr>
        <w:t xml:space="preserve"> </w:t>
      </w:r>
      <w:r w:rsidRPr="00C25E4D">
        <w:rPr>
          <w:rFonts w:ascii="Corbel" w:hAnsi="Corbel"/>
          <w:szCs w:val="18"/>
        </w:rPr>
        <w:t>uitgenodigd om de openingsprocedure bij te wonen. De opening van de Inschrijvingen is slechts een formaliteit</w:t>
      </w:r>
      <w:r w:rsidR="0060636C" w:rsidRPr="00C25E4D">
        <w:rPr>
          <w:rFonts w:ascii="Corbel" w:hAnsi="Corbel"/>
          <w:szCs w:val="18"/>
        </w:rPr>
        <w:t>.</w:t>
      </w:r>
    </w:p>
    <w:p w14:paraId="111583C0" w14:textId="77777777" w:rsidR="0010574D" w:rsidRPr="00C25E4D" w:rsidRDefault="00826222" w:rsidP="00C25E4D">
      <w:pPr>
        <w:pStyle w:val="Kop2"/>
        <w:tabs>
          <w:tab w:val="left" w:pos="6379"/>
        </w:tabs>
        <w:spacing w:before="240" w:after="120" w:line="276" w:lineRule="auto"/>
        <w:rPr>
          <w:rFonts w:ascii="Corbel" w:hAnsi="Corbel"/>
          <w:sz w:val="18"/>
          <w:szCs w:val="18"/>
        </w:rPr>
      </w:pPr>
      <w:bookmarkStart w:id="63" w:name="_Toc447864218"/>
      <w:bookmarkStart w:id="64" w:name="_Toc166265168"/>
      <w:r w:rsidRPr="00C25E4D">
        <w:rPr>
          <w:rFonts w:ascii="Corbel" w:hAnsi="Corbel"/>
          <w:sz w:val="18"/>
          <w:szCs w:val="18"/>
        </w:rPr>
        <w:t>Gunningsbeslissing</w:t>
      </w:r>
      <w:bookmarkEnd w:id="63"/>
      <w:r w:rsidR="0010574D" w:rsidRPr="00C25E4D">
        <w:rPr>
          <w:rFonts w:ascii="Corbel" w:hAnsi="Corbel"/>
          <w:sz w:val="18"/>
          <w:szCs w:val="18"/>
        </w:rPr>
        <w:t>,</w:t>
      </w:r>
      <w:r w:rsidR="00C95A79">
        <w:rPr>
          <w:rFonts w:ascii="Corbel" w:hAnsi="Corbel"/>
          <w:sz w:val="18"/>
          <w:szCs w:val="18"/>
        </w:rPr>
        <w:t xml:space="preserve"> Overeenkomst</w:t>
      </w:r>
      <w:r w:rsidR="0010574D" w:rsidRPr="00C25E4D">
        <w:rPr>
          <w:rFonts w:ascii="Corbel" w:hAnsi="Corbel"/>
          <w:sz w:val="18"/>
          <w:szCs w:val="18"/>
        </w:rPr>
        <w:t xml:space="preserve"> en rechtsbescherming</w:t>
      </w:r>
      <w:bookmarkEnd w:id="64"/>
    </w:p>
    <w:p w14:paraId="016C2822" w14:textId="77777777" w:rsidR="00AF6B84" w:rsidRDefault="00AF6B84" w:rsidP="00C25E4D">
      <w:pPr>
        <w:spacing w:line="276" w:lineRule="auto"/>
        <w:rPr>
          <w:rFonts w:ascii="Corbel" w:hAnsi="Corbel"/>
          <w:szCs w:val="18"/>
        </w:rPr>
      </w:pPr>
      <w:r w:rsidRPr="00C25E4D">
        <w:rPr>
          <w:rFonts w:ascii="Corbel" w:hAnsi="Corbel"/>
          <w:szCs w:val="18"/>
        </w:rPr>
        <w:t xml:space="preserve">Na opening zal de Aanbestedende dienst de Inschrijvingen toetsen en </w:t>
      </w:r>
      <w:r w:rsidRPr="002D0963">
        <w:rPr>
          <w:rFonts w:ascii="Corbel" w:hAnsi="Corbel"/>
          <w:szCs w:val="18"/>
        </w:rPr>
        <w:t>beoordelen. Dit wordt uiteengezet in de volgende hoofdstukken. Uiteindelijk mondt dit uit in een Gunningsbeslissing, waartegen afgewezen en gepasseerde Inschrijvers bezwaar kunnen maken. Hierop zien de volgende voorschriften:</w:t>
      </w:r>
    </w:p>
    <w:p w14:paraId="2D4C497D" w14:textId="77777777" w:rsidR="00214242" w:rsidRDefault="00214242" w:rsidP="00214242">
      <w:pPr>
        <w:spacing w:line="276" w:lineRule="auto"/>
        <w:ind w:left="567"/>
        <w:rPr>
          <w:rFonts w:ascii="Corbel" w:hAnsi="Corbel"/>
          <w:szCs w:val="18"/>
        </w:rPr>
      </w:pPr>
    </w:p>
    <w:p w14:paraId="62AC0F89" w14:textId="77777777" w:rsidR="00C411CE" w:rsidRDefault="0010574D" w:rsidP="00F01A27">
      <w:pPr>
        <w:numPr>
          <w:ilvl w:val="0"/>
          <w:numId w:val="24"/>
        </w:numPr>
        <w:tabs>
          <w:tab w:val="clear" w:pos="720"/>
          <w:tab w:val="num" w:pos="567"/>
        </w:tabs>
        <w:spacing w:line="276" w:lineRule="auto"/>
        <w:ind w:left="567" w:hanging="425"/>
        <w:rPr>
          <w:rFonts w:ascii="Corbel" w:hAnsi="Corbel"/>
          <w:szCs w:val="18"/>
        </w:rPr>
      </w:pPr>
      <w:r w:rsidRPr="00C25E4D">
        <w:rPr>
          <w:rFonts w:ascii="Corbel" w:hAnsi="Corbel"/>
          <w:szCs w:val="18"/>
        </w:rPr>
        <w:t xml:space="preserve">De Aanbestedende dienst zal Inschrijvers de Gunningsbeslissing </w:t>
      </w:r>
      <w:r w:rsidR="00463F55" w:rsidRPr="00C25E4D">
        <w:rPr>
          <w:rFonts w:ascii="Corbel" w:hAnsi="Corbel"/>
          <w:szCs w:val="18"/>
        </w:rPr>
        <w:t xml:space="preserve">zo spoedig mogelijk, gelijktijdig en </w:t>
      </w:r>
      <w:r w:rsidR="003F6397" w:rsidRPr="00C25E4D">
        <w:rPr>
          <w:rFonts w:ascii="Corbel" w:hAnsi="Corbel"/>
          <w:szCs w:val="18"/>
        </w:rPr>
        <w:t>Schriftelijk</w:t>
      </w:r>
      <w:r w:rsidRPr="00C25E4D">
        <w:rPr>
          <w:rFonts w:ascii="Corbel" w:hAnsi="Corbel"/>
          <w:szCs w:val="18"/>
        </w:rPr>
        <w:t xml:space="preserve"> mededelen, inclusief de relevan</w:t>
      </w:r>
      <w:r w:rsidR="00C411CE" w:rsidRPr="00C25E4D">
        <w:rPr>
          <w:rFonts w:ascii="Corbel" w:hAnsi="Corbel"/>
          <w:szCs w:val="18"/>
        </w:rPr>
        <w:t>te redenen voor die beslissing.</w:t>
      </w:r>
    </w:p>
    <w:p w14:paraId="1C7A7EF3" w14:textId="77777777" w:rsidR="00826222" w:rsidRDefault="00C411CE" w:rsidP="00F01A27">
      <w:pPr>
        <w:numPr>
          <w:ilvl w:val="0"/>
          <w:numId w:val="24"/>
        </w:numPr>
        <w:tabs>
          <w:tab w:val="left" w:pos="567"/>
        </w:tabs>
        <w:spacing w:line="276" w:lineRule="auto"/>
        <w:ind w:left="567" w:hanging="425"/>
        <w:rPr>
          <w:rFonts w:ascii="Corbel" w:hAnsi="Corbel"/>
          <w:szCs w:val="18"/>
        </w:rPr>
      </w:pPr>
      <w:r w:rsidRPr="00C25E4D">
        <w:rPr>
          <w:rFonts w:ascii="Corbel" w:hAnsi="Corbel"/>
          <w:szCs w:val="18"/>
        </w:rPr>
        <w:t>De Aanbestedende dienst deelt bepaalde gegevens betreffende de gunning niet mee indien openbaarmaking van die gegevens de toepassing van de wet in de weg zou staan, met het openbaar belang in strijd zou zijn, de rechtmatige commerciële belangen van</w:t>
      </w:r>
      <w:r w:rsidR="00AF6B84" w:rsidRPr="00C25E4D">
        <w:rPr>
          <w:rFonts w:ascii="Corbel" w:hAnsi="Corbel"/>
          <w:szCs w:val="18"/>
        </w:rPr>
        <w:t xml:space="preserve"> ondernemers zou kunnen schaden</w:t>
      </w:r>
      <w:r w:rsidRPr="00C25E4D">
        <w:rPr>
          <w:rFonts w:ascii="Corbel" w:hAnsi="Corbel"/>
          <w:szCs w:val="18"/>
        </w:rPr>
        <w:t xml:space="preserve"> of afbreuk aan de eerlijke mededinging zou kunnen doen.</w:t>
      </w:r>
    </w:p>
    <w:p w14:paraId="12F83AFF" w14:textId="77777777" w:rsidR="0010574D" w:rsidRPr="00C25E4D" w:rsidRDefault="00826222" w:rsidP="00F01A27">
      <w:pPr>
        <w:numPr>
          <w:ilvl w:val="0"/>
          <w:numId w:val="24"/>
        </w:numPr>
        <w:tabs>
          <w:tab w:val="left" w:pos="567"/>
        </w:tabs>
        <w:spacing w:line="276" w:lineRule="auto"/>
        <w:ind w:left="567" w:hanging="425"/>
        <w:rPr>
          <w:rFonts w:ascii="Corbel" w:hAnsi="Corbel"/>
          <w:szCs w:val="18"/>
        </w:rPr>
      </w:pPr>
      <w:r w:rsidRPr="00C25E4D">
        <w:rPr>
          <w:rFonts w:ascii="Corbel" w:hAnsi="Corbel"/>
          <w:szCs w:val="18"/>
        </w:rPr>
        <w:t xml:space="preserve">Getracht wordt de </w:t>
      </w:r>
      <w:r w:rsidR="002D0963">
        <w:rPr>
          <w:rFonts w:ascii="Corbel" w:hAnsi="Corbel"/>
          <w:szCs w:val="18"/>
        </w:rPr>
        <w:t>Gunningsbeslissing</w:t>
      </w:r>
      <w:r w:rsidRPr="00C25E4D">
        <w:rPr>
          <w:rFonts w:ascii="Corbel" w:hAnsi="Corbel"/>
          <w:szCs w:val="18"/>
        </w:rPr>
        <w:t xml:space="preserve"> conform de in de planning genoemde termijn te verstrekken aan Inschrijvers. Indien deze termijn door omstandigheden niet kan worden </w:t>
      </w:r>
      <w:r w:rsidR="00AC6E03">
        <w:rPr>
          <w:rFonts w:ascii="Corbel" w:hAnsi="Corbel"/>
          <w:szCs w:val="18"/>
        </w:rPr>
        <w:t>g</w:t>
      </w:r>
      <w:r w:rsidR="00AC6E03" w:rsidRPr="00C25E4D">
        <w:rPr>
          <w:rFonts w:ascii="Corbel" w:hAnsi="Corbel"/>
          <w:szCs w:val="18"/>
        </w:rPr>
        <w:t>ehaald</w:t>
      </w:r>
      <w:r w:rsidRPr="00C25E4D">
        <w:rPr>
          <w:rFonts w:ascii="Corbel" w:hAnsi="Corbel"/>
          <w:szCs w:val="18"/>
        </w:rPr>
        <w:t>, zal de Aanbestedende dienst Inschrijvers hierover informeren.</w:t>
      </w:r>
    </w:p>
    <w:p w14:paraId="79D86CA2" w14:textId="77777777" w:rsidR="00313006" w:rsidRDefault="00AF6B84" w:rsidP="00F01A27">
      <w:pPr>
        <w:numPr>
          <w:ilvl w:val="0"/>
          <w:numId w:val="24"/>
        </w:numPr>
        <w:tabs>
          <w:tab w:val="left" w:pos="567"/>
        </w:tabs>
        <w:spacing w:line="276" w:lineRule="auto"/>
        <w:ind w:left="567" w:hanging="425"/>
        <w:rPr>
          <w:rFonts w:ascii="Corbel" w:hAnsi="Corbel"/>
          <w:szCs w:val="18"/>
        </w:rPr>
      </w:pPr>
      <w:r w:rsidRPr="00C25E4D">
        <w:rPr>
          <w:rFonts w:ascii="Corbel" w:hAnsi="Corbel"/>
          <w:szCs w:val="18"/>
        </w:rPr>
        <w:t>Inschrijvers die een voorziening in rechte willen vragen tegen de Gunningsbeslissing zoals hiervoor bedoeld dienen dit tijdig, voor de afloop van de gestelde bezwaartermijn van twintig dagen</w:t>
      </w:r>
      <w:r w:rsidR="00313006">
        <w:rPr>
          <w:rFonts w:ascii="Corbel" w:hAnsi="Corbel"/>
          <w:szCs w:val="18"/>
        </w:rPr>
        <w:t>,</w:t>
      </w:r>
      <w:r w:rsidRPr="00C25E4D">
        <w:rPr>
          <w:rFonts w:ascii="Corbel" w:hAnsi="Corbel"/>
          <w:szCs w:val="18"/>
        </w:rPr>
        <w:t xml:space="preserve"> Schriftelijk mede te delen aan de Aanbestedende dienst onder gelijktijdige toezending van een kopie van de dagvaarding en met vermelding van de datum waarop de voorzieningenrechter de zaak zal behandelen.</w:t>
      </w:r>
    </w:p>
    <w:p w14:paraId="0705FF40" w14:textId="435F460E" w:rsidR="00AF6B84" w:rsidRPr="00313006" w:rsidRDefault="00AF6B84" w:rsidP="00C36B90">
      <w:pPr>
        <w:tabs>
          <w:tab w:val="left" w:pos="567"/>
        </w:tabs>
        <w:spacing w:line="276" w:lineRule="auto"/>
        <w:ind w:left="567"/>
        <w:rPr>
          <w:rFonts w:ascii="Corbel" w:hAnsi="Corbel"/>
          <w:szCs w:val="18"/>
        </w:rPr>
      </w:pPr>
      <w:r w:rsidRPr="00313006">
        <w:rPr>
          <w:rFonts w:ascii="Corbel" w:hAnsi="Corbel"/>
          <w:szCs w:val="18"/>
        </w:rPr>
        <w:t>Indien</w:t>
      </w:r>
      <w:r w:rsidR="00957FBE" w:rsidRPr="00313006">
        <w:rPr>
          <w:rFonts w:ascii="Corbel" w:hAnsi="Corbel"/>
          <w:szCs w:val="18"/>
        </w:rPr>
        <w:t xml:space="preserve"> </w:t>
      </w:r>
      <w:r w:rsidR="00313006">
        <w:rPr>
          <w:rFonts w:ascii="Corbel" w:hAnsi="Corbel"/>
          <w:szCs w:val="18"/>
        </w:rPr>
        <w:t>door een</w:t>
      </w:r>
      <w:r w:rsidR="00957FBE" w:rsidRPr="00313006">
        <w:rPr>
          <w:rFonts w:ascii="Corbel" w:hAnsi="Corbel"/>
          <w:szCs w:val="18"/>
        </w:rPr>
        <w:t xml:space="preserve"> Inschrijver</w:t>
      </w:r>
      <w:r w:rsidRPr="00313006">
        <w:rPr>
          <w:rFonts w:ascii="Corbel" w:hAnsi="Corbel"/>
          <w:szCs w:val="18"/>
        </w:rPr>
        <w:t xml:space="preserve"> niet bin</w:t>
      </w:r>
      <w:r w:rsidR="00EC661B">
        <w:rPr>
          <w:rFonts w:ascii="Corbel" w:hAnsi="Corbel"/>
          <w:szCs w:val="18"/>
        </w:rPr>
        <w:t xml:space="preserve">nen deze termijn </w:t>
      </w:r>
      <w:r w:rsidRPr="00313006">
        <w:rPr>
          <w:rFonts w:ascii="Corbel" w:hAnsi="Corbel"/>
          <w:szCs w:val="18"/>
        </w:rPr>
        <w:t>een kort geding aanhangig is gemaakt, k</w:t>
      </w:r>
      <w:r w:rsidR="00957FBE" w:rsidRPr="00313006">
        <w:rPr>
          <w:rFonts w:ascii="Corbel" w:hAnsi="Corbel"/>
          <w:szCs w:val="18"/>
        </w:rPr>
        <w:t xml:space="preserve">an deze </w:t>
      </w:r>
      <w:r w:rsidRPr="00313006">
        <w:rPr>
          <w:rFonts w:ascii="Corbel" w:hAnsi="Corbel"/>
          <w:szCs w:val="18"/>
        </w:rPr>
        <w:t xml:space="preserve">Inschrijver geen bezwaar meer maken naar aanleiding van de </w:t>
      </w:r>
      <w:r w:rsidR="0023588C" w:rsidRPr="00313006">
        <w:rPr>
          <w:rFonts w:ascii="Corbel" w:hAnsi="Corbel"/>
          <w:szCs w:val="18"/>
        </w:rPr>
        <w:t>Gunnings</w:t>
      </w:r>
      <w:r w:rsidRPr="00313006">
        <w:rPr>
          <w:rFonts w:ascii="Corbel" w:hAnsi="Corbel"/>
          <w:szCs w:val="18"/>
        </w:rPr>
        <w:t>beslissing en he</w:t>
      </w:r>
      <w:r w:rsidR="00957FBE" w:rsidRPr="00313006">
        <w:rPr>
          <w:rFonts w:ascii="Corbel" w:hAnsi="Corbel"/>
          <w:szCs w:val="18"/>
        </w:rPr>
        <w:t>eft hij</w:t>
      </w:r>
      <w:r w:rsidRPr="00313006">
        <w:rPr>
          <w:rFonts w:ascii="Corbel" w:hAnsi="Corbel"/>
          <w:szCs w:val="18"/>
        </w:rPr>
        <w:t xml:space="preserve"> zijn rechten ter zake verwerkt. De gepasseerde Inschrijvers hebben in genoemd geval evenzeer hun rechten verwerkt</w:t>
      </w:r>
      <w:r w:rsidR="00957FBE" w:rsidRPr="00313006">
        <w:rPr>
          <w:rFonts w:ascii="Corbel" w:hAnsi="Corbel"/>
          <w:szCs w:val="18"/>
        </w:rPr>
        <w:t xml:space="preserve"> om</w:t>
      </w:r>
      <w:r w:rsidRPr="00313006">
        <w:rPr>
          <w:rFonts w:ascii="Corbel" w:hAnsi="Corbel"/>
          <w:szCs w:val="18"/>
        </w:rPr>
        <w:t xml:space="preserve"> een (bodem)procedure</w:t>
      </w:r>
      <w:r w:rsidR="00957FBE" w:rsidRPr="00313006">
        <w:rPr>
          <w:rFonts w:ascii="Corbel" w:hAnsi="Corbel"/>
          <w:szCs w:val="18"/>
        </w:rPr>
        <w:t xml:space="preserve"> in te stellen, bijvoorbeeld tot</w:t>
      </w:r>
      <w:r w:rsidRPr="00313006">
        <w:rPr>
          <w:rFonts w:ascii="Corbel" w:hAnsi="Corbel"/>
          <w:szCs w:val="18"/>
        </w:rPr>
        <w:t xml:space="preserve"> een vordering tot schadevergoeding</w:t>
      </w:r>
      <w:r w:rsidR="00313006">
        <w:rPr>
          <w:rFonts w:ascii="Corbel" w:hAnsi="Corbel"/>
          <w:szCs w:val="18"/>
        </w:rPr>
        <w:t xml:space="preserve">. </w:t>
      </w:r>
      <w:r w:rsidRPr="00313006">
        <w:rPr>
          <w:rFonts w:ascii="Corbel" w:hAnsi="Corbel"/>
          <w:szCs w:val="18"/>
        </w:rPr>
        <w:t xml:space="preserve">De Aanbestedende dienst is in dat geval dan ook vrij om gevolg te geven aan de geuite beslissing, mits hiertegen geen (overige) belemmeringen bestaan, zoals het niet succesvol geverifieerd zijn van de winnende Inschrijving. </w:t>
      </w:r>
    </w:p>
    <w:p w14:paraId="7601F24A" w14:textId="632850B6" w:rsidR="00A55F57" w:rsidRDefault="00A55F57" w:rsidP="00F01A27">
      <w:pPr>
        <w:pStyle w:val="Lijstalinea"/>
        <w:numPr>
          <w:ilvl w:val="0"/>
          <w:numId w:val="24"/>
        </w:numPr>
        <w:tabs>
          <w:tab w:val="clear" w:pos="720"/>
          <w:tab w:val="num" w:pos="567"/>
        </w:tabs>
        <w:spacing w:line="276" w:lineRule="auto"/>
        <w:ind w:left="567" w:hanging="425"/>
        <w:rPr>
          <w:rFonts w:ascii="Corbel" w:hAnsi="Corbel" w:cs="Arial"/>
          <w:sz w:val="18"/>
          <w:szCs w:val="18"/>
          <w:lang w:val="nl-NL"/>
        </w:rPr>
      </w:pPr>
      <w:r w:rsidRPr="00A55F57">
        <w:rPr>
          <w:rFonts w:ascii="Corbel" w:hAnsi="Corbel" w:cs="Arial"/>
          <w:sz w:val="18"/>
          <w:szCs w:val="18"/>
          <w:lang w:val="nl-NL"/>
        </w:rPr>
        <w:t>De mededeling van de</w:t>
      </w:r>
      <w:r w:rsidR="00DC2295">
        <w:rPr>
          <w:rFonts w:ascii="Corbel" w:hAnsi="Corbel" w:cs="Arial"/>
          <w:sz w:val="18"/>
          <w:szCs w:val="18"/>
          <w:lang w:val="nl-NL"/>
        </w:rPr>
        <w:t xml:space="preserve"> Aanbestedende dienst</w:t>
      </w:r>
      <w:r w:rsidRPr="00A55F57">
        <w:rPr>
          <w:rFonts w:ascii="Corbel" w:hAnsi="Corbel" w:cs="Arial"/>
          <w:sz w:val="18"/>
          <w:szCs w:val="18"/>
          <w:lang w:val="nl-NL"/>
        </w:rPr>
        <w:t xml:space="preserve"> van de </w:t>
      </w:r>
      <w:r w:rsidR="0061567C">
        <w:rPr>
          <w:rFonts w:ascii="Corbel" w:hAnsi="Corbel" w:cs="Arial"/>
          <w:sz w:val="18"/>
          <w:szCs w:val="18"/>
          <w:lang w:val="nl-NL"/>
        </w:rPr>
        <w:t>G</w:t>
      </w:r>
      <w:r w:rsidRPr="00A55F57">
        <w:rPr>
          <w:rFonts w:ascii="Corbel" w:hAnsi="Corbel" w:cs="Arial"/>
          <w:sz w:val="18"/>
          <w:szCs w:val="18"/>
          <w:lang w:val="nl-NL"/>
        </w:rPr>
        <w:t xml:space="preserve">unningsbeslissing (artikel 2.129 en 2.130 Aanbestedingswet 2012) houdt geen aanvaarding in als bedoeld in artikel 217, eerste lid, van Boek 6 van het Burgerlijk Wetboek van een aanbod van een inschrijver. Een overeenkomst komt slechts tot stand nadat de opdrachtnemer een </w:t>
      </w:r>
      <w:r w:rsidRPr="00A55F57">
        <w:rPr>
          <w:rFonts w:ascii="Corbel" w:hAnsi="Corbel" w:cs="Arial"/>
          <w:sz w:val="18"/>
          <w:szCs w:val="18"/>
          <w:lang w:val="nl-NL"/>
        </w:rPr>
        <w:lastRenderedPageBreak/>
        <w:t xml:space="preserve">schriftelijke bevestiging van de </w:t>
      </w:r>
      <w:r w:rsidR="00EC61C8">
        <w:rPr>
          <w:rFonts w:ascii="Corbel" w:hAnsi="Corbel" w:cs="Arial"/>
          <w:sz w:val="18"/>
          <w:szCs w:val="18"/>
          <w:lang w:val="nl-NL"/>
        </w:rPr>
        <w:t>Aanbestedende dienst</w:t>
      </w:r>
      <w:r w:rsidRPr="00A55F57">
        <w:rPr>
          <w:rFonts w:ascii="Corbel" w:hAnsi="Corbel" w:cs="Arial"/>
          <w:sz w:val="18"/>
          <w:szCs w:val="18"/>
          <w:lang w:val="nl-NL"/>
        </w:rPr>
        <w:t xml:space="preserve"> heeft ontvangen in de vorm van een door de</w:t>
      </w:r>
      <w:r w:rsidR="00EC61C8">
        <w:rPr>
          <w:rFonts w:ascii="Corbel" w:hAnsi="Corbel" w:cs="Arial"/>
          <w:sz w:val="18"/>
          <w:szCs w:val="18"/>
          <w:lang w:val="nl-NL"/>
        </w:rPr>
        <w:t xml:space="preserve"> Aanbestedende dienst</w:t>
      </w:r>
      <w:r w:rsidRPr="00A55F57">
        <w:rPr>
          <w:rFonts w:ascii="Corbel" w:hAnsi="Corbel" w:cs="Arial"/>
          <w:sz w:val="18"/>
          <w:szCs w:val="18"/>
          <w:lang w:val="nl-NL"/>
        </w:rPr>
        <w:t xml:space="preserve"> ondertekende overeenkomst (zie bijlage concept</w:t>
      </w:r>
      <w:r w:rsidR="00654804">
        <w:rPr>
          <w:rFonts w:ascii="Corbel" w:hAnsi="Corbel" w:cs="Arial"/>
          <w:sz w:val="18"/>
          <w:szCs w:val="18"/>
          <w:lang w:val="nl-NL"/>
        </w:rPr>
        <w:t xml:space="preserve"> </w:t>
      </w:r>
      <w:r w:rsidRPr="00A55F57">
        <w:rPr>
          <w:rFonts w:ascii="Corbel" w:hAnsi="Corbel" w:cs="Arial"/>
          <w:sz w:val="18"/>
          <w:szCs w:val="18"/>
          <w:lang w:val="nl-NL"/>
        </w:rPr>
        <w:t>overeenkomst).</w:t>
      </w:r>
    </w:p>
    <w:p w14:paraId="7E551E4D" w14:textId="4AA4B764" w:rsidR="00611883" w:rsidRPr="00611883" w:rsidRDefault="00611883" w:rsidP="00F01A27">
      <w:pPr>
        <w:pStyle w:val="Lijstalinea"/>
        <w:numPr>
          <w:ilvl w:val="0"/>
          <w:numId w:val="24"/>
        </w:numPr>
        <w:spacing w:line="276" w:lineRule="auto"/>
        <w:ind w:left="567" w:hanging="425"/>
        <w:rPr>
          <w:rFonts w:ascii="Corbel" w:hAnsi="Corbel" w:cs="Arial"/>
          <w:sz w:val="18"/>
          <w:szCs w:val="18"/>
          <w:lang w:val="nl-NL"/>
        </w:rPr>
      </w:pPr>
      <w:r w:rsidRPr="00611883">
        <w:rPr>
          <w:rFonts w:ascii="Corbel" w:hAnsi="Corbel" w:cs="Arial"/>
          <w:sz w:val="18"/>
          <w:szCs w:val="18"/>
          <w:lang w:val="nl-NL"/>
        </w:rPr>
        <w:t>De provincie zal, zodra zij definitief tot gunning overgaat, de overeenkomst digitaal ter ondertekening toesturen aan de gegunde partij(en). De provincie gebruikt hiervoor ValidSign. De betreffende partijen worden op dat moment verzocht om ten behoeve van deze digitale ondertekening, de naam,</w:t>
      </w:r>
      <w:r w:rsidR="00793957">
        <w:rPr>
          <w:rFonts w:ascii="Corbel" w:hAnsi="Corbel" w:cs="Arial"/>
          <w:sz w:val="18"/>
          <w:szCs w:val="18"/>
          <w:lang w:val="nl-NL"/>
        </w:rPr>
        <w:t xml:space="preserve"> functie,</w:t>
      </w:r>
      <w:r w:rsidRPr="00611883">
        <w:rPr>
          <w:rFonts w:ascii="Corbel" w:hAnsi="Corbel" w:cs="Arial"/>
          <w:sz w:val="18"/>
          <w:szCs w:val="18"/>
          <w:lang w:val="nl-NL"/>
        </w:rPr>
        <w:t xml:space="preserve"> het e-mailadres en mobiel</w:t>
      </w:r>
      <w:r w:rsidR="0061124A">
        <w:rPr>
          <w:rFonts w:ascii="Corbel" w:hAnsi="Corbel" w:cs="Arial"/>
          <w:sz w:val="18"/>
          <w:szCs w:val="18"/>
          <w:lang w:val="nl-NL"/>
        </w:rPr>
        <w:t xml:space="preserve"> </w:t>
      </w:r>
      <w:r w:rsidRPr="00611883">
        <w:rPr>
          <w:rFonts w:ascii="Corbel" w:hAnsi="Corbel" w:cs="Arial"/>
          <w:sz w:val="18"/>
          <w:szCs w:val="18"/>
          <w:lang w:val="nl-NL"/>
        </w:rPr>
        <w:t>telefoonnummer van de vertegenwoordigingsbevoegde persoon aan te leveren.</w:t>
      </w:r>
    </w:p>
    <w:p w14:paraId="7E561EF8" w14:textId="77777777" w:rsidR="00611883" w:rsidRPr="00611883" w:rsidRDefault="00611883" w:rsidP="00C36B90">
      <w:pPr>
        <w:spacing w:line="276" w:lineRule="auto"/>
        <w:rPr>
          <w:rFonts w:ascii="Corbel" w:hAnsi="Corbel" w:cs="Arial"/>
          <w:szCs w:val="18"/>
        </w:rPr>
      </w:pPr>
    </w:p>
    <w:p w14:paraId="1CE97C9A" w14:textId="77777777" w:rsidR="00AF6B84" w:rsidRPr="00C25E4D" w:rsidRDefault="00AF6B84" w:rsidP="00C36B90">
      <w:pPr>
        <w:tabs>
          <w:tab w:val="left" w:pos="567"/>
        </w:tabs>
        <w:spacing w:line="276" w:lineRule="auto"/>
        <w:rPr>
          <w:rFonts w:ascii="Corbel" w:hAnsi="Corbel"/>
          <w:szCs w:val="18"/>
        </w:rPr>
      </w:pPr>
    </w:p>
    <w:p w14:paraId="633631D9" w14:textId="77777777" w:rsidR="001F3407" w:rsidRPr="000870B8" w:rsidRDefault="00AE0170" w:rsidP="00F01A27">
      <w:pPr>
        <w:pStyle w:val="Kop1"/>
        <w:numPr>
          <w:ilvl w:val="0"/>
          <w:numId w:val="17"/>
        </w:numPr>
        <w:ind w:left="1701" w:hanging="1701"/>
        <w:rPr>
          <w:rFonts w:ascii="Corbel" w:hAnsi="Corbel"/>
          <w:szCs w:val="24"/>
        </w:rPr>
      </w:pPr>
      <w:bookmarkStart w:id="65" w:name="_Toc447882335"/>
      <w:bookmarkStart w:id="66" w:name="_Toc166265169"/>
      <w:bookmarkEnd w:id="25"/>
      <w:r w:rsidRPr="000870B8">
        <w:rPr>
          <w:rFonts w:ascii="Corbel" w:hAnsi="Corbel"/>
          <w:szCs w:val="24"/>
        </w:rPr>
        <w:lastRenderedPageBreak/>
        <w:t>Toetsing van de Inschrijving</w:t>
      </w:r>
      <w:bookmarkEnd w:id="65"/>
      <w:bookmarkEnd w:id="66"/>
    </w:p>
    <w:p w14:paraId="31232EF8" w14:textId="77777777" w:rsidR="008E5655" w:rsidRDefault="008E5655" w:rsidP="00811244">
      <w:pPr>
        <w:spacing w:line="276" w:lineRule="auto"/>
        <w:rPr>
          <w:rFonts w:ascii="Corbel" w:hAnsi="Corbel"/>
          <w:szCs w:val="18"/>
        </w:rPr>
      </w:pPr>
      <w:r w:rsidRPr="00811244">
        <w:rPr>
          <w:rFonts w:ascii="Corbel" w:hAnsi="Corbel"/>
        </w:rPr>
        <w:t>In dit hoofdstuk wordt beschreven hoe wordt getoetst of aan de voorwaarden voor deelname</w:t>
      </w:r>
      <w:r w:rsidR="000870B8">
        <w:rPr>
          <w:rFonts w:ascii="Corbel" w:hAnsi="Corbel"/>
        </w:rPr>
        <w:t xml:space="preserve"> aan de aanbesteding</w:t>
      </w:r>
      <w:r w:rsidRPr="00811244">
        <w:rPr>
          <w:rFonts w:ascii="Corbel" w:hAnsi="Corbel"/>
        </w:rPr>
        <w:t xml:space="preserve"> is voldaan</w:t>
      </w:r>
      <w:r w:rsidR="00560A58">
        <w:rPr>
          <w:rFonts w:ascii="Corbel" w:hAnsi="Corbel"/>
        </w:rPr>
        <w:t xml:space="preserve">. </w:t>
      </w:r>
      <w:r w:rsidRPr="00811244">
        <w:rPr>
          <w:rFonts w:ascii="Corbel" w:hAnsi="Corbel"/>
        </w:rPr>
        <w:t xml:space="preserve">De toetsing van de Inschrijvingen bestaat uit drie stappen, waarbij geldt dat </w:t>
      </w:r>
      <w:r w:rsidR="00527BEE">
        <w:rPr>
          <w:rFonts w:ascii="Corbel" w:hAnsi="Corbel"/>
        </w:rPr>
        <w:t xml:space="preserve">in beginsel </w:t>
      </w:r>
      <w:r w:rsidRPr="00811244">
        <w:rPr>
          <w:rFonts w:ascii="Corbel" w:hAnsi="Corbel"/>
        </w:rPr>
        <w:t>slechts aan de volgende stap wordt toegekomen als in de vorige stap niet geconcludeerd is dat de Inschrijvi</w:t>
      </w:r>
      <w:r w:rsidR="000870B8">
        <w:rPr>
          <w:rFonts w:ascii="Corbel" w:hAnsi="Corbel"/>
        </w:rPr>
        <w:t>ng ter zijde moet worden gelegd en de Inschrijver moet worden uitgesloten van deelname.</w:t>
      </w:r>
    </w:p>
    <w:p w14:paraId="65DD3EE1" w14:textId="77777777" w:rsidR="008E5655" w:rsidRPr="000870B8" w:rsidRDefault="008E5655" w:rsidP="000870B8">
      <w:pPr>
        <w:pStyle w:val="Kop2"/>
        <w:tabs>
          <w:tab w:val="left" w:pos="6379"/>
        </w:tabs>
        <w:spacing w:before="240" w:after="120"/>
        <w:rPr>
          <w:rFonts w:ascii="Corbel" w:hAnsi="Corbel"/>
          <w:sz w:val="18"/>
          <w:szCs w:val="18"/>
        </w:rPr>
      </w:pPr>
      <w:bookmarkStart w:id="67" w:name="_Toc366096352"/>
      <w:bookmarkStart w:id="68" w:name="_Toc445911304"/>
      <w:bookmarkStart w:id="69" w:name="_Toc447882336"/>
      <w:bookmarkStart w:id="70" w:name="_Toc166265170"/>
      <w:r w:rsidRPr="00811244">
        <w:rPr>
          <w:rFonts w:ascii="Corbel" w:hAnsi="Corbel"/>
          <w:sz w:val="18"/>
          <w:szCs w:val="18"/>
        </w:rPr>
        <w:t>Stap 1: Toetsen of is voldaan aan de aanbestedingsvoorschriften</w:t>
      </w:r>
      <w:bookmarkEnd w:id="67"/>
      <w:bookmarkEnd w:id="68"/>
      <w:bookmarkEnd w:id="69"/>
      <w:bookmarkEnd w:id="70"/>
    </w:p>
    <w:p w14:paraId="73C22E5A" w14:textId="77777777" w:rsidR="008E5655" w:rsidRPr="00811244" w:rsidRDefault="008E5655" w:rsidP="00811244">
      <w:pPr>
        <w:spacing w:line="276" w:lineRule="auto"/>
        <w:rPr>
          <w:rFonts w:ascii="Corbel" w:hAnsi="Corbel"/>
          <w:szCs w:val="18"/>
        </w:rPr>
      </w:pPr>
      <w:r w:rsidRPr="00811244">
        <w:rPr>
          <w:rFonts w:ascii="Corbel" w:hAnsi="Corbel"/>
          <w:szCs w:val="18"/>
        </w:rPr>
        <w:t xml:space="preserve">De Inschrijving wordt na opening eerst getoetst aan de in </w:t>
      </w:r>
      <w:r w:rsidR="00560A58">
        <w:rPr>
          <w:rFonts w:ascii="Corbel" w:hAnsi="Corbel"/>
          <w:szCs w:val="18"/>
        </w:rPr>
        <w:t>deze Aanbestedingsleidraad</w:t>
      </w:r>
      <w:r w:rsidRPr="00811244">
        <w:rPr>
          <w:rFonts w:ascii="Corbel" w:hAnsi="Corbel"/>
          <w:szCs w:val="18"/>
        </w:rPr>
        <w:t xml:space="preserve"> neergelegde voorschriften</w:t>
      </w:r>
      <w:r w:rsidR="000870B8">
        <w:rPr>
          <w:rFonts w:ascii="Corbel" w:hAnsi="Corbel"/>
          <w:szCs w:val="18"/>
        </w:rPr>
        <w:t>.</w:t>
      </w:r>
      <w:r w:rsidRPr="00811244">
        <w:rPr>
          <w:rFonts w:ascii="Corbel" w:hAnsi="Corbel"/>
          <w:szCs w:val="18"/>
        </w:rPr>
        <w:t xml:space="preserve"> Indien een Inschrijving hier niet aan voldoet kan de </w:t>
      </w:r>
      <w:r w:rsidR="004A2007">
        <w:rPr>
          <w:rFonts w:ascii="Corbel" w:hAnsi="Corbel"/>
          <w:szCs w:val="18"/>
        </w:rPr>
        <w:t xml:space="preserve">Inschrijver worden uitgesloten van deelname. </w:t>
      </w:r>
    </w:p>
    <w:p w14:paraId="7B79331E" w14:textId="77777777" w:rsidR="008E5655" w:rsidRPr="000870B8" w:rsidRDefault="008E5655" w:rsidP="000870B8">
      <w:pPr>
        <w:pStyle w:val="Kop2"/>
        <w:tabs>
          <w:tab w:val="left" w:pos="6379"/>
        </w:tabs>
        <w:spacing w:before="240" w:after="120"/>
        <w:rPr>
          <w:rFonts w:ascii="Corbel" w:hAnsi="Corbel"/>
          <w:sz w:val="18"/>
          <w:szCs w:val="18"/>
        </w:rPr>
      </w:pPr>
      <w:bookmarkStart w:id="71" w:name="_Toc366096353"/>
      <w:bookmarkStart w:id="72" w:name="_Toc445911305"/>
      <w:bookmarkStart w:id="73" w:name="OLE_LINK32"/>
      <w:bookmarkStart w:id="74" w:name="OLE_LINK33"/>
      <w:bookmarkStart w:id="75" w:name="_Toc447882337"/>
      <w:bookmarkStart w:id="76" w:name="_Toc166265171"/>
      <w:r w:rsidRPr="00811244">
        <w:rPr>
          <w:rFonts w:ascii="Corbel" w:hAnsi="Corbel"/>
          <w:sz w:val="18"/>
          <w:szCs w:val="18"/>
        </w:rPr>
        <w:t>Stap 2: Toetsen of geen uitsluitingsgronden van toepassing zijn</w:t>
      </w:r>
      <w:bookmarkEnd w:id="71"/>
      <w:bookmarkEnd w:id="72"/>
      <w:bookmarkEnd w:id="73"/>
      <w:bookmarkEnd w:id="74"/>
      <w:bookmarkEnd w:id="75"/>
      <w:bookmarkEnd w:id="76"/>
    </w:p>
    <w:p w14:paraId="73AB12FC" w14:textId="6F6D36E4" w:rsidR="00C25E4D" w:rsidRPr="00560A58" w:rsidRDefault="008E5655" w:rsidP="00560A58">
      <w:pPr>
        <w:suppressAutoHyphens/>
        <w:overflowPunct w:val="0"/>
        <w:autoSpaceDE w:val="0"/>
        <w:spacing w:line="276" w:lineRule="auto"/>
        <w:textAlignment w:val="baseline"/>
        <w:rPr>
          <w:rFonts w:ascii="Corbel" w:hAnsi="Corbel"/>
          <w:szCs w:val="18"/>
        </w:rPr>
      </w:pPr>
      <w:r w:rsidRPr="00560A58">
        <w:rPr>
          <w:rFonts w:ascii="Corbel" w:hAnsi="Corbel"/>
          <w:szCs w:val="18"/>
        </w:rPr>
        <w:t>Tijdens de tweede stap wordt getoetst of op de Inschrijver geen uitsluitingsgronden van toepassing zijn.</w:t>
      </w:r>
      <w:r w:rsidR="00560A58" w:rsidRPr="00560A58">
        <w:rPr>
          <w:rFonts w:ascii="Corbel" w:hAnsi="Corbel"/>
          <w:szCs w:val="18"/>
        </w:rPr>
        <w:t xml:space="preserve"> </w:t>
      </w:r>
      <w:r w:rsidR="003466E6" w:rsidRPr="00560A58">
        <w:rPr>
          <w:rFonts w:ascii="Corbel" w:hAnsi="Corbel"/>
          <w:szCs w:val="18"/>
        </w:rPr>
        <w:t xml:space="preserve">Indien </w:t>
      </w:r>
      <w:r w:rsidR="00560A58" w:rsidRPr="00560A58">
        <w:rPr>
          <w:rFonts w:ascii="Corbel" w:hAnsi="Corbel"/>
          <w:szCs w:val="18"/>
        </w:rPr>
        <w:t>één van de uitsluitingsgronden van toepassing is zal Inschrijver worden</w:t>
      </w:r>
      <w:r w:rsidR="003466E6" w:rsidRPr="00560A58">
        <w:rPr>
          <w:rFonts w:ascii="Corbel" w:hAnsi="Corbel"/>
          <w:szCs w:val="18"/>
        </w:rPr>
        <w:t xml:space="preserve"> uitgesloten</w:t>
      </w:r>
      <w:r w:rsidR="00560A58">
        <w:rPr>
          <w:rFonts w:ascii="Corbel" w:hAnsi="Corbel"/>
          <w:szCs w:val="18"/>
        </w:rPr>
        <w:t xml:space="preserve"> van deelname</w:t>
      </w:r>
      <w:r w:rsidR="003466E6" w:rsidRPr="00560A58">
        <w:rPr>
          <w:rFonts w:ascii="Corbel" w:hAnsi="Corbel"/>
          <w:szCs w:val="18"/>
        </w:rPr>
        <w:t>,</w:t>
      </w:r>
      <w:r w:rsidR="00EC661B">
        <w:rPr>
          <w:rFonts w:ascii="Corbel" w:hAnsi="Corbel"/>
          <w:szCs w:val="18"/>
        </w:rPr>
        <w:t xml:space="preserve"> met inachtneming van de Aanbestedingswet 2012.</w:t>
      </w:r>
    </w:p>
    <w:p w14:paraId="05044EF4" w14:textId="77777777" w:rsidR="00560A58" w:rsidRPr="00560A58" w:rsidRDefault="00560A58" w:rsidP="00560A58">
      <w:pPr>
        <w:spacing w:line="276" w:lineRule="auto"/>
        <w:rPr>
          <w:rFonts w:ascii="Corbel" w:hAnsi="Corbel"/>
          <w:szCs w:val="18"/>
        </w:rPr>
      </w:pPr>
    </w:p>
    <w:p w14:paraId="11558E6E" w14:textId="54D325FF" w:rsidR="004E1E2E" w:rsidRPr="004E1E2E" w:rsidRDefault="004A2007" w:rsidP="004A2007">
      <w:pPr>
        <w:spacing w:line="276" w:lineRule="auto"/>
        <w:rPr>
          <w:rFonts w:ascii="Corbel" w:hAnsi="Corbel"/>
          <w:b/>
          <w:szCs w:val="18"/>
        </w:rPr>
      </w:pPr>
      <w:r w:rsidRPr="00BE32C7">
        <w:rPr>
          <w:rFonts w:ascii="Corbel" w:hAnsi="Corbel"/>
          <w:szCs w:val="18"/>
        </w:rPr>
        <w:t>Alle wettelijk verplichte uitsluitingsgronden en een aantal</w:t>
      </w:r>
      <w:r w:rsidR="004612C5" w:rsidRPr="00BE32C7">
        <w:rPr>
          <w:rFonts w:ascii="Corbel" w:hAnsi="Corbel"/>
          <w:szCs w:val="18"/>
        </w:rPr>
        <w:t xml:space="preserve"> </w:t>
      </w:r>
      <w:r w:rsidRPr="00BE32C7">
        <w:rPr>
          <w:rFonts w:ascii="Corbel" w:hAnsi="Corbel"/>
          <w:szCs w:val="18"/>
        </w:rPr>
        <w:t xml:space="preserve">facultatieve uitsluitingsgronden (onderdeel 3) </w:t>
      </w:r>
      <w:r w:rsidR="00FA22BB" w:rsidRPr="00BE32C7">
        <w:rPr>
          <w:rFonts w:ascii="Corbel" w:hAnsi="Corbel"/>
          <w:szCs w:val="18"/>
        </w:rPr>
        <w:t xml:space="preserve">voor aanbestedingen boven de Europese drempels </w:t>
      </w:r>
      <w:r w:rsidRPr="00BE32C7">
        <w:rPr>
          <w:rFonts w:ascii="Corbel" w:hAnsi="Corbel"/>
          <w:szCs w:val="18"/>
        </w:rPr>
        <w:t xml:space="preserve">zijn van toepassing op deze aanbesteding. De van toepassing zijnde uitsluitingsgronden zijn aangevinkt onder </w:t>
      </w:r>
      <w:r w:rsidR="004E6F88" w:rsidRPr="00BE32C7">
        <w:rPr>
          <w:rFonts w:ascii="Corbel" w:hAnsi="Corbel"/>
          <w:szCs w:val="18"/>
        </w:rPr>
        <w:t>deel III</w:t>
      </w:r>
      <w:r w:rsidRPr="00BE32C7">
        <w:rPr>
          <w:rFonts w:ascii="Corbel" w:hAnsi="Corbel"/>
          <w:szCs w:val="18"/>
          <w:shd w:val="clear" w:color="auto" w:fill="FFFFFF"/>
        </w:rPr>
        <w:t xml:space="preserve"> van</w:t>
      </w:r>
      <w:r w:rsidRPr="00BE32C7">
        <w:rPr>
          <w:rFonts w:ascii="Corbel" w:hAnsi="Corbel"/>
          <w:szCs w:val="18"/>
        </w:rPr>
        <w:t xml:space="preserve"> </w:t>
      </w:r>
      <w:r w:rsidR="004E6F88" w:rsidRPr="00BE32C7">
        <w:rPr>
          <w:rFonts w:ascii="Corbel" w:hAnsi="Corbel"/>
          <w:szCs w:val="18"/>
        </w:rPr>
        <w:t xml:space="preserve">het </w:t>
      </w:r>
      <w:r w:rsidR="004E6F88" w:rsidRPr="00BE32C7">
        <w:rPr>
          <w:rFonts w:ascii="Corbel" w:hAnsi="Corbel"/>
          <w:b/>
          <w:szCs w:val="18"/>
        </w:rPr>
        <w:t>Uniform</w:t>
      </w:r>
      <w:r w:rsidR="004E6F88" w:rsidRPr="004E6F88">
        <w:rPr>
          <w:rFonts w:ascii="Corbel" w:hAnsi="Corbel"/>
          <w:b/>
          <w:szCs w:val="18"/>
        </w:rPr>
        <w:t xml:space="preserve"> Europees Aanbestedingsdocument</w:t>
      </w:r>
      <w:r w:rsidR="004E1E2E" w:rsidRPr="004E6F88">
        <w:rPr>
          <w:rFonts w:ascii="Corbel" w:hAnsi="Corbel"/>
          <w:b/>
          <w:szCs w:val="18"/>
        </w:rPr>
        <w:t>.</w:t>
      </w:r>
    </w:p>
    <w:p w14:paraId="1A45D6BF" w14:textId="77777777" w:rsidR="00166AAA" w:rsidRDefault="00166AAA" w:rsidP="004A2007">
      <w:pPr>
        <w:spacing w:line="276" w:lineRule="auto"/>
        <w:rPr>
          <w:rFonts w:ascii="Corbel" w:hAnsi="Corbel"/>
          <w:szCs w:val="18"/>
        </w:rPr>
      </w:pPr>
    </w:p>
    <w:p w14:paraId="50F5F5A0" w14:textId="1ED6FB32" w:rsidR="00970024" w:rsidRDefault="004A2007" w:rsidP="00EC661B">
      <w:pPr>
        <w:shd w:val="clear" w:color="auto" w:fill="FFFFFF" w:themeFill="background1"/>
        <w:spacing w:line="276" w:lineRule="auto"/>
        <w:rPr>
          <w:rFonts w:ascii="Corbel" w:hAnsi="Corbel"/>
          <w:szCs w:val="18"/>
        </w:rPr>
      </w:pPr>
      <w:r w:rsidRPr="00882E92">
        <w:rPr>
          <w:rFonts w:ascii="Corbel" w:hAnsi="Corbel"/>
          <w:szCs w:val="18"/>
        </w:rPr>
        <w:t xml:space="preserve">Voor </w:t>
      </w:r>
      <w:r w:rsidRPr="00EC661B">
        <w:rPr>
          <w:rFonts w:ascii="Corbel" w:hAnsi="Corbel"/>
          <w:szCs w:val="18"/>
        </w:rPr>
        <w:t>wat betreft de bewijsvoering is het u</w:t>
      </w:r>
      <w:r w:rsidR="00B93314" w:rsidRPr="00EC661B">
        <w:rPr>
          <w:rFonts w:ascii="Corbel" w:hAnsi="Corbel"/>
          <w:szCs w:val="18"/>
        </w:rPr>
        <w:t>itgangspunt</w:t>
      </w:r>
      <w:r w:rsidRPr="00EC661B">
        <w:rPr>
          <w:rFonts w:ascii="Corbel" w:hAnsi="Corbel"/>
          <w:szCs w:val="18"/>
        </w:rPr>
        <w:t xml:space="preserve"> dat Inschrijvers bij hun Inschrijving kunnen volstaan met het bijvoegen van </w:t>
      </w:r>
      <w:r w:rsidR="004E6F88">
        <w:rPr>
          <w:rFonts w:ascii="Corbel" w:hAnsi="Corbel"/>
          <w:szCs w:val="18"/>
        </w:rPr>
        <w:t xml:space="preserve">het </w:t>
      </w:r>
      <w:r w:rsidR="004E6F88" w:rsidRPr="000B0C94">
        <w:rPr>
          <w:rFonts w:ascii="Corbel" w:hAnsi="Corbel"/>
          <w:b/>
          <w:szCs w:val="18"/>
        </w:rPr>
        <w:t>Uniform</w:t>
      </w:r>
      <w:r w:rsidR="004E6F88" w:rsidRPr="004E6F88">
        <w:rPr>
          <w:rFonts w:ascii="Corbel" w:hAnsi="Corbel"/>
          <w:b/>
          <w:szCs w:val="18"/>
        </w:rPr>
        <w:t xml:space="preserve"> Europees Aanbestedingsdocument</w:t>
      </w:r>
      <w:r w:rsidRPr="00EC661B">
        <w:rPr>
          <w:rFonts w:ascii="Corbel" w:hAnsi="Corbel"/>
          <w:b/>
          <w:szCs w:val="18"/>
        </w:rPr>
        <w:t xml:space="preserve"> </w:t>
      </w:r>
      <w:r w:rsidRPr="00EC661B">
        <w:rPr>
          <w:rFonts w:ascii="Corbel" w:hAnsi="Corbel"/>
          <w:szCs w:val="18"/>
        </w:rPr>
        <w:t>en dat de Aanbestedende dienst na de Gunningsbeslissing de bewijsstukken opvraagt</w:t>
      </w:r>
      <w:r w:rsidR="00CB5103" w:rsidRPr="00EC661B">
        <w:rPr>
          <w:rFonts w:ascii="Corbel" w:hAnsi="Corbel"/>
          <w:szCs w:val="18"/>
        </w:rPr>
        <w:t xml:space="preserve">. </w:t>
      </w:r>
      <w:r w:rsidRPr="00EC661B">
        <w:rPr>
          <w:rFonts w:ascii="Corbel" w:hAnsi="Corbel"/>
          <w:szCs w:val="18"/>
        </w:rPr>
        <w:t xml:space="preserve">Dit neemt niet weg dat Aanbestedende </w:t>
      </w:r>
      <w:r w:rsidR="009E097D" w:rsidRPr="00EC661B">
        <w:rPr>
          <w:rFonts w:ascii="Corbel" w:hAnsi="Corbel"/>
          <w:szCs w:val="18"/>
        </w:rPr>
        <w:t xml:space="preserve">dienst </w:t>
      </w:r>
      <w:r w:rsidRPr="00EC661B">
        <w:rPr>
          <w:rFonts w:ascii="Corbel" w:hAnsi="Corbel"/>
          <w:szCs w:val="18"/>
        </w:rPr>
        <w:t>hier op elk moment eerder in de procedure aan Inschrijvers om kan verzoeken teneinde vast te stellen of Inschrijvers niet moeten worden uitgesloten, indien dit naar het oordeel van de Aanbestedende dienst noodzakelijk is.</w:t>
      </w:r>
      <w:r>
        <w:rPr>
          <w:rFonts w:ascii="Corbel" w:hAnsi="Corbel"/>
          <w:szCs w:val="18"/>
        </w:rPr>
        <w:t xml:space="preserve"> </w:t>
      </w:r>
    </w:p>
    <w:p w14:paraId="06DCE574" w14:textId="77777777" w:rsidR="00970024" w:rsidRDefault="00970024" w:rsidP="00EC661B">
      <w:pPr>
        <w:shd w:val="clear" w:color="auto" w:fill="FFFFFF" w:themeFill="background1"/>
        <w:spacing w:line="276" w:lineRule="auto"/>
        <w:rPr>
          <w:rFonts w:ascii="Corbel" w:hAnsi="Corbel"/>
          <w:szCs w:val="18"/>
        </w:rPr>
      </w:pPr>
    </w:p>
    <w:tbl>
      <w:tblPr>
        <w:tblW w:w="4782" w:type="pct"/>
        <w:tblInd w:w="108" w:type="dxa"/>
        <w:tblCellMar>
          <w:left w:w="0" w:type="dxa"/>
          <w:right w:w="0" w:type="dxa"/>
        </w:tblCellMar>
        <w:tblLook w:val="04A0" w:firstRow="1" w:lastRow="0" w:firstColumn="1" w:lastColumn="0" w:noHBand="0" w:noVBand="1"/>
      </w:tblPr>
      <w:tblGrid>
        <w:gridCol w:w="2684"/>
        <w:gridCol w:w="597"/>
        <w:gridCol w:w="5366"/>
      </w:tblGrid>
      <w:tr w:rsidR="00211C08" w14:paraId="74753D63" w14:textId="77777777" w:rsidTr="00941906">
        <w:trPr>
          <w:trHeight w:val="407"/>
        </w:trPr>
        <w:tc>
          <w:tcPr>
            <w:tcW w:w="1552" w:type="pct"/>
            <w:tcBorders>
              <w:top w:val="single" w:sz="12" w:space="0" w:color="000000"/>
              <w:left w:val="single" w:sz="12" w:space="0" w:color="000000"/>
              <w:bottom w:val="nil"/>
              <w:right w:val="nil"/>
            </w:tcBorders>
            <w:shd w:val="clear" w:color="auto" w:fill="000000"/>
            <w:tcMar>
              <w:top w:w="57" w:type="dxa"/>
              <w:left w:w="108" w:type="dxa"/>
              <w:bottom w:w="57" w:type="dxa"/>
              <w:right w:w="108" w:type="dxa"/>
            </w:tcMar>
            <w:hideMark/>
          </w:tcPr>
          <w:p w14:paraId="2C2BF6AB" w14:textId="77777777" w:rsidR="00211C08" w:rsidRPr="00211C08" w:rsidRDefault="00211C08" w:rsidP="00211C08">
            <w:pPr>
              <w:spacing w:line="276" w:lineRule="auto"/>
              <w:rPr>
                <w:rFonts w:ascii="Corbel" w:hAnsi="Corbel"/>
                <w:sz w:val="16"/>
                <w:szCs w:val="16"/>
              </w:rPr>
            </w:pPr>
            <w:bookmarkStart w:id="77" w:name="_Toc447882338"/>
            <w:r w:rsidRPr="00211C08">
              <w:rPr>
                <w:rFonts w:ascii="Corbel" w:hAnsi="Corbel"/>
                <w:sz w:val="16"/>
                <w:szCs w:val="16"/>
              </w:rPr>
              <w:t>Uitsluitingsgrond</w:t>
            </w:r>
          </w:p>
        </w:tc>
        <w:tc>
          <w:tcPr>
            <w:tcW w:w="345" w:type="pct"/>
            <w:tcBorders>
              <w:top w:val="single" w:sz="12" w:space="0" w:color="000000"/>
              <w:left w:val="nil"/>
              <w:bottom w:val="nil"/>
              <w:right w:val="nil"/>
            </w:tcBorders>
            <w:shd w:val="clear" w:color="auto" w:fill="000000"/>
            <w:noWrap/>
            <w:tcMar>
              <w:top w:w="57" w:type="dxa"/>
              <w:left w:w="108" w:type="dxa"/>
              <w:bottom w:w="57" w:type="dxa"/>
              <w:right w:w="108" w:type="dxa"/>
            </w:tcMar>
            <w:hideMark/>
          </w:tcPr>
          <w:p w14:paraId="2DA2CB60" w14:textId="77777777" w:rsidR="00211C08" w:rsidRPr="00211C08" w:rsidRDefault="00211C08" w:rsidP="00211C08">
            <w:pPr>
              <w:spacing w:line="276" w:lineRule="auto"/>
              <w:rPr>
                <w:rFonts w:ascii="Corbel" w:hAnsi="Corbel"/>
                <w:sz w:val="16"/>
                <w:szCs w:val="16"/>
              </w:rPr>
            </w:pPr>
            <w:r w:rsidRPr="00211C08">
              <w:rPr>
                <w:rFonts w:ascii="Corbel" w:hAnsi="Corbel"/>
                <w:sz w:val="16"/>
                <w:szCs w:val="16"/>
              </w:rPr>
              <w:t>#</w:t>
            </w:r>
          </w:p>
        </w:tc>
        <w:tc>
          <w:tcPr>
            <w:tcW w:w="3103" w:type="pct"/>
            <w:tcBorders>
              <w:top w:val="single" w:sz="12" w:space="0" w:color="000000"/>
              <w:left w:val="nil"/>
              <w:bottom w:val="nil"/>
              <w:right w:val="single" w:sz="12" w:space="0" w:color="000000"/>
            </w:tcBorders>
            <w:shd w:val="clear" w:color="auto" w:fill="000000"/>
            <w:tcMar>
              <w:top w:w="57" w:type="dxa"/>
              <w:left w:w="108" w:type="dxa"/>
              <w:bottom w:w="57" w:type="dxa"/>
              <w:right w:w="108" w:type="dxa"/>
            </w:tcMar>
            <w:hideMark/>
          </w:tcPr>
          <w:p w14:paraId="5960DFC4" w14:textId="77777777" w:rsidR="00211C08" w:rsidRPr="00211C08" w:rsidRDefault="00211C08" w:rsidP="00211C08">
            <w:pPr>
              <w:spacing w:line="276" w:lineRule="auto"/>
              <w:rPr>
                <w:rFonts w:ascii="Corbel" w:hAnsi="Corbel"/>
                <w:sz w:val="16"/>
                <w:szCs w:val="16"/>
              </w:rPr>
            </w:pPr>
            <w:r w:rsidRPr="00211C08">
              <w:rPr>
                <w:rFonts w:ascii="Corbel" w:hAnsi="Corbel"/>
                <w:sz w:val="16"/>
                <w:szCs w:val="16"/>
              </w:rPr>
              <w:t>Nadere bewijsstukken</w:t>
            </w:r>
          </w:p>
        </w:tc>
      </w:tr>
      <w:tr w:rsidR="00211C08" w14:paraId="6561E551" w14:textId="77777777" w:rsidTr="00941906">
        <w:trPr>
          <w:trHeight w:val="428"/>
        </w:trPr>
        <w:tc>
          <w:tcPr>
            <w:tcW w:w="1552" w:type="pct"/>
            <w:tcBorders>
              <w:top w:val="nil"/>
              <w:left w:val="single" w:sz="12" w:space="0" w:color="000000"/>
              <w:bottom w:val="nil"/>
              <w:right w:val="nil"/>
            </w:tcBorders>
            <w:tcMar>
              <w:top w:w="57" w:type="dxa"/>
              <w:left w:w="108" w:type="dxa"/>
              <w:bottom w:w="57" w:type="dxa"/>
              <w:right w:w="108" w:type="dxa"/>
            </w:tcMar>
            <w:hideMark/>
          </w:tcPr>
          <w:p w14:paraId="50C10157" w14:textId="77777777" w:rsidR="00211C08" w:rsidRPr="00211C08" w:rsidRDefault="00211C08" w:rsidP="00211C08">
            <w:pPr>
              <w:spacing w:line="276" w:lineRule="auto"/>
              <w:rPr>
                <w:rFonts w:ascii="Corbel" w:hAnsi="Corbel"/>
                <w:sz w:val="16"/>
                <w:szCs w:val="16"/>
              </w:rPr>
            </w:pPr>
            <w:r w:rsidRPr="00211C08">
              <w:rPr>
                <w:rFonts w:ascii="Corbel" w:hAnsi="Corbel"/>
                <w:sz w:val="16"/>
                <w:szCs w:val="16"/>
              </w:rPr>
              <w:t>Crimineel verleden</w:t>
            </w:r>
          </w:p>
        </w:tc>
        <w:tc>
          <w:tcPr>
            <w:tcW w:w="345" w:type="pct"/>
            <w:tcMar>
              <w:top w:w="57" w:type="dxa"/>
              <w:left w:w="108" w:type="dxa"/>
              <w:bottom w:w="57" w:type="dxa"/>
              <w:right w:w="108" w:type="dxa"/>
            </w:tcMar>
            <w:hideMark/>
          </w:tcPr>
          <w:p w14:paraId="175D428C" w14:textId="77777777" w:rsidR="00211C08" w:rsidRPr="00211C08" w:rsidRDefault="00211C08" w:rsidP="00211C08">
            <w:pPr>
              <w:spacing w:line="276" w:lineRule="auto"/>
              <w:rPr>
                <w:rFonts w:ascii="Corbel" w:hAnsi="Corbel"/>
                <w:sz w:val="16"/>
                <w:szCs w:val="16"/>
              </w:rPr>
            </w:pPr>
            <w:r w:rsidRPr="00211C08">
              <w:rPr>
                <w:rFonts w:ascii="Corbel" w:hAnsi="Corbel"/>
                <w:sz w:val="16"/>
                <w:szCs w:val="16"/>
              </w:rPr>
              <w:t>III A</w:t>
            </w:r>
          </w:p>
        </w:tc>
        <w:tc>
          <w:tcPr>
            <w:tcW w:w="3103" w:type="pct"/>
            <w:tcBorders>
              <w:top w:val="nil"/>
              <w:left w:val="nil"/>
              <w:bottom w:val="nil"/>
              <w:right w:val="single" w:sz="12" w:space="0" w:color="000000"/>
            </w:tcBorders>
            <w:tcMar>
              <w:top w:w="57" w:type="dxa"/>
              <w:left w:w="108" w:type="dxa"/>
              <w:bottom w:w="57" w:type="dxa"/>
              <w:right w:w="108" w:type="dxa"/>
            </w:tcMar>
            <w:hideMark/>
          </w:tcPr>
          <w:p w14:paraId="6FCEA376" w14:textId="77777777" w:rsidR="00211C08" w:rsidRPr="00211C08" w:rsidRDefault="00211C08" w:rsidP="00211C08">
            <w:pPr>
              <w:spacing w:line="276" w:lineRule="auto"/>
              <w:rPr>
                <w:rFonts w:ascii="Corbel" w:hAnsi="Corbel"/>
                <w:sz w:val="16"/>
                <w:szCs w:val="16"/>
              </w:rPr>
            </w:pPr>
            <w:r w:rsidRPr="00211C08">
              <w:rPr>
                <w:rFonts w:ascii="Corbel" w:hAnsi="Corbel"/>
                <w:sz w:val="16"/>
                <w:szCs w:val="16"/>
              </w:rPr>
              <w:t>Gedragsverklaring aanbesteden zoals bedoeld in artikel 4.1 van de Aanbestedingswet 2012</w:t>
            </w:r>
            <w:r w:rsidRPr="00211C08">
              <w:rPr>
                <w:rFonts w:ascii="Corbel" w:hAnsi="Corbel"/>
                <w:sz w:val="16"/>
                <w:szCs w:val="16"/>
              </w:rPr>
              <w:footnoteReference w:customMarkFollows="1" w:id="3"/>
              <w:t>[1], niet ouder dan twee jaar.</w:t>
            </w:r>
          </w:p>
        </w:tc>
      </w:tr>
      <w:tr w:rsidR="00211C08" w14:paraId="31F1B336" w14:textId="77777777" w:rsidTr="009B1BB3">
        <w:trPr>
          <w:trHeight w:val="429"/>
        </w:trPr>
        <w:tc>
          <w:tcPr>
            <w:tcW w:w="1552" w:type="pct"/>
            <w:tcBorders>
              <w:top w:val="nil"/>
              <w:left w:val="single" w:sz="12" w:space="0" w:color="000000"/>
              <w:right w:val="nil"/>
            </w:tcBorders>
            <w:tcMar>
              <w:top w:w="57" w:type="dxa"/>
              <w:left w:w="108" w:type="dxa"/>
              <w:bottom w:w="57" w:type="dxa"/>
              <w:right w:w="108" w:type="dxa"/>
            </w:tcMar>
            <w:hideMark/>
          </w:tcPr>
          <w:p w14:paraId="28A60236" w14:textId="77777777" w:rsidR="00211C08" w:rsidRPr="00211C08" w:rsidRDefault="00211C08" w:rsidP="00211C08">
            <w:pPr>
              <w:spacing w:line="276" w:lineRule="auto"/>
              <w:rPr>
                <w:rFonts w:ascii="Corbel" w:hAnsi="Corbel"/>
                <w:sz w:val="16"/>
                <w:szCs w:val="16"/>
              </w:rPr>
            </w:pPr>
            <w:r w:rsidRPr="00211C08">
              <w:rPr>
                <w:rFonts w:ascii="Corbel" w:hAnsi="Corbel"/>
                <w:sz w:val="16"/>
                <w:szCs w:val="16"/>
              </w:rPr>
              <w:t>Betalingen belastingen en premies niet voldaan</w:t>
            </w:r>
          </w:p>
        </w:tc>
        <w:tc>
          <w:tcPr>
            <w:tcW w:w="345" w:type="pct"/>
            <w:tcMar>
              <w:top w:w="57" w:type="dxa"/>
              <w:left w:w="108" w:type="dxa"/>
              <w:bottom w:w="57" w:type="dxa"/>
              <w:right w:w="108" w:type="dxa"/>
            </w:tcMar>
            <w:hideMark/>
          </w:tcPr>
          <w:p w14:paraId="03AF9535" w14:textId="77777777" w:rsidR="00211C08" w:rsidRPr="00211C08" w:rsidRDefault="00211C08" w:rsidP="00211C08">
            <w:pPr>
              <w:spacing w:line="276" w:lineRule="auto"/>
              <w:rPr>
                <w:rFonts w:ascii="Corbel" w:hAnsi="Corbel"/>
                <w:sz w:val="16"/>
                <w:szCs w:val="16"/>
              </w:rPr>
            </w:pPr>
            <w:r w:rsidRPr="00211C08">
              <w:rPr>
                <w:rFonts w:ascii="Corbel" w:hAnsi="Corbel"/>
                <w:sz w:val="16"/>
                <w:szCs w:val="16"/>
              </w:rPr>
              <w:t>III B</w:t>
            </w:r>
          </w:p>
        </w:tc>
        <w:tc>
          <w:tcPr>
            <w:tcW w:w="3103" w:type="pct"/>
            <w:tcBorders>
              <w:top w:val="nil"/>
              <w:left w:val="nil"/>
              <w:right w:val="single" w:sz="12" w:space="0" w:color="000000"/>
            </w:tcBorders>
            <w:tcMar>
              <w:top w:w="57" w:type="dxa"/>
              <w:left w:w="108" w:type="dxa"/>
              <w:bottom w:w="57" w:type="dxa"/>
              <w:right w:w="108" w:type="dxa"/>
            </w:tcMar>
            <w:hideMark/>
          </w:tcPr>
          <w:p w14:paraId="01FBBF97" w14:textId="77777777" w:rsidR="00211C08" w:rsidRPr="00211C08" w:rsidRDefault="00211C08" w:rsidP="00211C08">
            <w:pPr>
              <w:spacing w:line="276" w:lineRule="auto"/>
              <w:rPr>
                <w:rFonts w:ascii="Corbel" w:hAnsi="Corbel"/>
                <w:sz w:val="16"/>
                <w:szCs w:val="16"/>
              </w:rPr>
            </w:pPr>
            <w:r w:rsidRPr="00211C08">
              <w:rPr>
                <w:rFonts w:ascii="Corbel" w:hAnsi="Corbel"/>
                <w:sz w:val="16"/>
                <w:szCs w:val="16"/>
              </w:rPr>
              <w:t>Verklaring van de belastingdienst, niet ouder dan zes maanden.</w:t>
            </w:r>
          </w:p>
        </w:tc>
      </w:tr>
      <w:tr w:rsidR="00211C08" w14:paraId="0B183DA1" w14:textId="77777777" w:rsidTr="009B1BB3">
        <w:trPr>
          <w:trHeight w:val="205"/>
        </w:trPr>
        <w:tc>
          <w:tcPr>
            <w:tcW w:w="1552" w:type="pct"/>
            <w:tcBorders>
              <w:top w:val="nil"/>
              <w:left w:val="single" w:sz="12" w:space="0" w:color="000000"/>
              <w:bottom w:val="single" w:sz="4" w:space="0" w:color="auto"/>
              <w:right w:val="nil"/>
            </w:tcBorders>
            <w:tcMar>
              <w:top w:w="57" w:type="dxa"/>
              <w:left w:w="108" w:type="dxa"/>
              <w:bottom w:w="57" w:type="dxa"/>
              <w:right w:w="108" w:type="dxa"/>
            </w:tcMar>
          </w:tcPr>
          <w:p w14:paraId="2074F0AB" w14:textId="77777777" w:rsidR="00211C08" w:rsidRPr="00211C08" w:rsidRDefault="00211C08" w:rsidP="00211C08">
            <w:pPr>
              <w:spacing w:line="276" w:lineRule="auto"/>
              <w:rPr>
                <w:rFonts w:ascii="Corbel" w:hAnsi="Corbel"/>
                <w:sz w:val="16"/>
                <w:szCs w:val="16"/>
              </w:rPr>
            </w:pPr>
            <w:r w:rsidRPr="00211C08">
              <w:rPr>
                <w:rFonts w:ascii="Corbel" w:hAnsi="Corbel"/>
                <w:sz w:val="16"/>
                <w:szCs w:val="16"/>
              </w:rPr>
              <w:t>Valse verklaringen</w:t>
            </w:r>
          </w:p>
          <w:p w14:paraId="0C3C7569" w14:textId="77777777" w:rsidR="00211C08" w:rsidRPr="00211C08" w:rsidRDefault="00211C08" w:rsidP="00211C08">
            <w:pPr>
              <w:spacing w:line="276" w:lineRule="auto"/>
              <w:rPr>
                <w:rFonts w:ascii="Corbel" w:hAnsi="Corbel"/>
                <w:sz w:val="16"/>
                <w:szCs w:val="16"/>
              </w:rPr>
            </w:pPr>
          </w:p>
          <w:p w14:paraId="0670E53C" w14:textId="77777777" w:rsidR="00211C08" w:rsidRPr="00211C08" w:rsidRDefault="00211C08" w:rsidP="00211C08">
            <w:pPr>
              <w:spacing w:line="276" w:lineRule="auto"/>
              <w:rPr>
                <w:rFonts w:ascii="Corbel" w:hAnsi="Corbel"/>
                <w:sz w:val="16"/>
                <w:szCs w:val="16"/>
              </w:rPr>
            </w:pPr>
          </w:p>
          <w:p w14:paraId="16FD0B17" w14:textId="77777777" w:rsidR="00DA3820" w:rsidRPr="00211C08" w:rsidRDefault="00DA3820" w:rsidP="00211C08">
            <w:pPr>
              <w:spacing w:line="276" w:lineRule="auto"/>
              <w:rPr>
                <w:rFonts w:ascii="Corbel" w:hAnsi="Corbel"/>
                <w:sz w:val="16"/>
                <w:szCs w:val="16"/>
              </w:rPr>
            </w:pPr>
          </w:p>
          <w:p w14:paraId="35DDFD6B" w14:textId="15EDFCFA" w:rsidR="00633B08" w:rsidRDefault="007C63CE" w:rsidP="00211C08">
            <w:pPr>
              <w:spacing w:line="276" w:lineRule="auto"/>
              <w:rPr>
                <w:rFonts w:ascii="Corbel" w:hAnsi="Corbel"/>
                <w:sz w:val="16"/>
                <w:szCs w:val="16"/>
              </w:rPr>
            </w:pPr>
            <w:r w:rsidRPr="00211C08">
              <w:rPr>
                <w:rFonts w:ascii="Corbel" w:hAnsi="Corbel"/>
                <w:sz w:val="16"/>
                <w:szCs w:val="16"/>
              </w:rPr>
              <w:t>Gerechtelijke uitspraak beroepsgedragsregel</w:t>
            </w:r>
          </w:p>
          <w:p w14:paraId="2FF65A69" w14:textId="67B97039" w:rsidR="00633B08" w:rsidRDefault="007C63CE" w:rsidP="00211C08">
            <w:pPr>
              <w:spacing w:line="276" w:lineRule="auto"/>
              <w:rPr>
                <w:rFonts w:ascii="Corbel" w:hAnsi="Corbel"/>
                <w:sz w:val="16"/>
                <w:szCs w:val="16"/>
              </w:rPr>
            </w:pPr>
            <w:r w:rsidRPr="00211C08">
              <w:rPr>
                <w:rFonts w:ascii="Corbel" w:hAnsi="Corbel"/>
                <w:sz w:val="16"/>
                <w:szCs w:val="16"/>
              </w:rPr>
              <w:t>Ernstige beroepsfout</w:t>
            </w:r>
          </w:p>
          <w:p w14:paraId="092A68CD" w14:textId="77777777" w:rsidR="0009596F" w:rsidRDefault="0009596F" w:rsidP="00211C08">
            <w:pPr>
              <w:spacing w:line="276" w:lineRule="auto"/>
              <w:rPr>
                <w:rFonts w:ascii="Corbel" w:hAnsi="Corbel"/>
                <w:sz w:val="16"/>
                <w:szCs w:val="16"/>
              </w:rPr>
            </w:pPr>
          </w:p>
          <w:p w14:paraId="037FCA5F" w14:textId="77777777" w:rsidR="0009596F" w:rsidRDefault="0009596F" w:rsidP="00211C08">
            <w:pPr>
              <w:spacing w:line="276" w:lineRule="auto"/>
              <w:rPr>
                <w:rFonts w:ascii="Corbel" w:hAnsi="Corbel"/>
                <w:sz w:val="16"/>
                <w:szCs w:val="16"/>
              </w:rPr>
            </w:pPr>
          </w:p>
          <w:p w14:paraId="40E768D7" w14:textId="77777777" w:rsidR="0009596F" w:rsidRDefault="0009596F" w:rsidP="00211C08">
            <w:pPr>
              <w:spacing w:line="276" w:lineRule="auto"/>
              <w:rPr>
                <w:rFonts w:ascii="Corbel" w:hAnsi="Corbel"/>
                <w:sz w:val="16"/>
                <w:szCs w:val="16"/>
              </w:rPr>
            </w:pPr>
          </w:p>
          <w:p w14:paraId="16D401D3" w14:textId="588351D6" w:rsidR="00633B08" w:rsidRDefault="00633B08" w:rsidP="00211C08">
            <w:pPr>
              <w:spacing w:line="276" w:lineRule="auto"/>
              <w:rPr>
                <w:rFonts w:ascii="Corbel" w:hAnsi="Corbel"/>
                <w:sz w:val="16"/>
                <w:szCs w:val="16"/>
              </w:rPr>
            </w:pPr>
            <w:r w:rsidRPr="00211C08">
              <w:rPr>
                <w:rFonts w:ascii="Corbel" w:hAnsi="Corbel"/>
                <w:sz w:val="16"/>
                <w:szCs w:val="16"/>
              </w:rPr>
              <w:t>Faillissement</w:t>
            </w:r>
          </w:p>
          <w:p w14:paraId="6DF8FD55" w14:textId="7B3E0F0B" w:rsidR="00211C08" w:rsidRPr="00211C08" w:rsidRDefault="00211C08" w:rsidP="00211C08">
            <w:pPr>
              <w:spacing w:line="276" w:lineRule="auto"/>
              <w:rPr>
                <w:rFonts w:ascii="Corbel" w:hAnsi="Corbel"/>
                <w:sz w:val="16"/>
                <w:szCs w:val="16"/>
              </w:rPr>
            </w:pPr>
            <w:r w:rsidRPr="00211C08">
              <w:rPr>
                <w:rFonts w:ascii="Corbel" w:hAnsi="Corbel"/>
                <w:sz w:val="16"/>
                <w:szCs w:val="16"/>
              </w:rPr>
              <w:t>Schending verplichtingen obv milieu, - sociaal of arbeidsrecht</w:t>
            </w:r>
          </w:p>
          <w:p w14:paraId="2F38D96C" w14:textId="77777777" w:rsidR="00211C08" w:rsidRPr="00211C08" w:rsidRDefault="00211C08" w:rsidP="00211C08">
            <w:pPr>
              <w:spacing w:line="276" w:lineRule="auto"/>
              <w:rPr>
                <w:rFonts w:ascii="Corbel" w:hAnsi="Corbel"/>
                <w:sz w:val="16"/>
                <w:szCs w:val="16"/>
              </w:rPr>
            </w:pPr>
            <w:r w:rsidRPr="00211C08">
              <w:rPr>
                <w:rFonts w:ascii="Corbel" w:hAnsi="Corbel"/>
                <w:sz w:val="16"/>
                <w:szCs w:val="16"/>
              </w:rPr>
              <w:t>Vervalsing van de mededinging</w:t>
            </w:r>
          </w:p>
          <w:p w14:paraId="32F9C26D" w14:textId="77777777" w:rsidR="00211C08" w:rsidRPr="00211C08" w:rsidRDefault="00211C08" w:rsidP="00211C08">
            <w:pPr>
              <w:spacing w:line="276" w:lineRule="auto"/>
              <w:rPr>
                <w:rFonts w:ascii="Corbel" w:hAnsi="Corbel"/>
                <w:sz w:val="16"/>
                <w:szCs w:val="16"/>
              </w:rPr>
            </w:pPr>
          </w:p>
        </w:tc>
        <w:tc>
          <w:tcPr>
            <w:tcW w:w="345" w:type="pct"/>
            <w:tcBorders>
              <w:bottom w:val="single" w:sz="4" w:space="0" w:color="auto"/>
            </w:tcBorders>
            <w:tcMar>
              <w:top w:w="57" w:type="dxa"/>
              <w:left w:w="108" w:type="dxa"/>
              <w:bottom w:w="57" w:type="dxa"/>
              <w:right w:w="108" w:type="dxa"/>
            </w:tcMar>
          </w:tcPr>
          <w:p w14:paraId="32A4A04C" w14:textId="77777777" w:rsidR="00211C08" w:rsidRPr="00211C08" w:rsidRDefault="00211C08" w:rsidP="00211C08">
            <w:pPr>
              <w:spacing w:line="276" w:lineRule="auto"/>
              <w:rPr>
                <w:rFonts w:ascii="Corbel" w:hAnsi="Corbel"/>
                <w:sz w:val="16"/>
                <w:szCs w:val="16"/>
              </w:rPr>
            </w:pPr>
            <w:r w:rsidRPr="00211C08">
              <w:rPr>
                <w:rFonts w:ascii="Corbel" w:hAnsi="Corbel"/>
                <w:sz w:val="16"/>
                <w:szCs w:val="16"/>
              </w:rPr>
              <w:t>III C</w:t>
            </w:r>
          </w:p>
          <w:p w14:paraId="70A64F22" w14:textId="77777777" w:rsidR="00211C08" w:rsidRPr="00211C08" w:rsidRDefault="00211C08" w:rsidP="00211C08">
            <w:pPr>
              <w:spacing w:line="276" w:lineRule="auto"/>
              <w:rPr>
                <w:rFonts w:ascii="Corbel" w:hAnsi="Corbel"/>
                <w:sz w:val="16"/>
                <w:szCs w:val="16"/>
              </w:rPr>
            </w:pPr>
          </w:p>
          <w:p w14:paraId="3736CF27" w14:textId="77777777" w:rsidR="00211C08" w:rsidRDefault="00211C08" w:rsidP="00211C08">
            <w:pPr>
              <w:spacing w:line="276" w:lineRule="auto"/>
              <w:rPr>
                <w:rFonts w:ascii="Corbel" w:hAnsi="Corbel"/>
                <w:sz w:val="16"/>
                <w:szCs w:val="16"/>
              </w:rPr>
            </w:pPr>
          </w:p>
          <w:p w14:paraId="764AEFFC" w14:textId="77777777" w:rsidR="00211C08" w:rsidRPr="00211C08" w:rsidRDefault="00211C08" w:rsidP="00211C08">
            <w:pPr>
              <w:spacing w:line="276" w:lineRule="auto"/>
              <w:rPr>
                <w:rFonts w:ascii="Corbel" w:hAnsi="Corbel"/>
                <w:sz w:val="16"/>
                <w:szCs w:val="16"/>
              </w:rPr>
            </w:pPr>
          </w:p>
          <w:p w14:paraId="0E4F3C3A" w14:textId="338A802D" w:rsidR="00633B08" w:rsidRDefault="00633B08" w:rsidP="00211C08">
            <w:pPr>
              <w:spacing w:line="276" w:lineRule="auto"/>
              <w:rPr>
                <w:rFonts w:ascii="Corbel" w:hAnsi="Corbel"/>
                <w:sz w:val="16"/>
                <w:szCs w:val="16"/>
              </w:rPr>
            </w:pPr>
            <w:r>
              <w:rPr>
                <w:rFonts w:ascii="Corbel" w:hAnsi="Corbel"/>
                <w:sz w:val="16"/>
                <w:szCs w:val="16"/>
              </w:rPr>
              <w:t>III C</w:t>
            </w:r>
          </w:p>
          <w:p w14:paraId="1FF76F62" w14:textId="77777777" w:rsidR="000A7449" w:rsidRDefault="000A7449" w:rsidP="00211C08">
            <w:pPr>
              <w:spacing w:line="276" w:lineRule="auto"/>
              <w:rPr>
                <w:rFonts w:ascii="Corbel" w:hAnsi="Corbel"/>
                <w:sz w:val="16"/>
                <w:szCs w:val="16"/>
              </w:rPr>
            </w:pPr>
          </w:p>
          <w:p w14:paraId="33E59900" w14:textId="5B351F1D" w:rsidR="00211C08" w:rsidRPr="00211C08" w:rsidRDefault="00211C08" w:rsidP="00211C08">
            <w:pPr>
              <w:spacing w:line="276" w:lineRule="auto"/>
              <w:rPr>
                <w:rFonts w:ascii="Corbel" w:hAnsi="Corbel"/>
                <w:sz w:val="16"/>
                <w:szCs w:val="16"/>
              </w:rPr>
            </w:pPr>
            <w:r w:rsidRPr="00211C08">
              <w:rPr>
                <w:rFonts w:ascii="Corbel" w:hAnsi="Corbel"/>
                <w:sz w:val="16"/>
                <w:szCs w:val="16"/>
              </w:rPr>
              <w:t>III C</w:t>
            </w:r>
          </w:p>
          <w:p w14:paraId="1D667E00" w14:textId="77777777" w:rsidR="000A7449" w:rsidRDefault="000A7449" w:rsidP="00211C08">
            <w:pPr>
              <w:spacing w:line="276" w:lineRule="auto"/>
              <w:rPr>
                <w:rFonts w:ascii="Corbel" w:hAnsi="Corbel"/>
                <w:sz w:val="16"/>
                <w:szCs w:val="16"/>
              </w:rPr>
            </w:pPr>
          </w:p>
          <w:p w14:paraId="1354546D" w14:textId="77777777" w:rsidR="000A7449" w:rsidRDefault="000A7449" w:rsidP="00211C08">
            <w:pPr>
              <w:spacing w:line="276" w:lineRule="auto"/>
              <w:rPr>
                <w:rFonts w:ascii="Corbel" w:hAnsi="Corbel"/>
                <w:sz w:val="16"/>
                <w:szCs w:val="16"/>
              </w:rPr>
            </w:pPr>
          </w:p>
          <w:p w14:paraId="620BC277" w14:textId="77777777" w:rsidR="000A7449" w:rsidRDefault="000A7449" w:rsidP="00211C08">
            <w:pPr>
              <w:spacing w:line="276" w:lineRule="auto"/>
              <w:rPr>
                <w:rFonts w:ascii="Corbel" w:hAnsi="Corbel"/>
                <w:sz w:val="16"/>
                <w:szCs w:val="16"/>
              </w:rPr>
            </w:pPr>
          </w:p>
          <w:p w14:paraId="51147185" w14:textId="2537A042" w:rsidR="00107D03" w:rsidRDefault="00107D03" w:rsidP="00211C08">
            <w:pPr>
              <w:spacing w:line="276" w:lineRule="auto"/>
              <w:rPr>
                <w:rFonts w:ascii="Corbel" w:hAnsi="Corbel"/>
                <w:sz w:val="16"/>
                <w:szCs w:val="16"/>
              </w:rPr>
            </w:pPr>
            <w:r>
              <w:rPr>
                <w:rFonts w:ascii="Corbel" w:hAnsi="Corbel"/>
                <w:sz w:val="16"/>
                <w:szCs w:val="16"/>
              </w:rPr>
              <w:t>III C</w:t>
            </w:r>
          </w:p>
          <w:p w14:paraId="48E6FD53" w14:textId="76333C3C" w:rsidR="00211C08" w:rsidRPr="00211C08" w:rsidRDefault="00211C08" w:rsidP="00211C08">
            <w:pPr>
              <w:spacing w:line="276" w:lineRule="auto"/>
              <w:rPr>
                <w:rFonts w:ascii="Corbel" w:hAnsi="Corbel"/>
                <w:sz w:val="16"/>
                <w:szCs w:val="16"/>
              </w:rPr>
            </w:pPr>
            <w:r w:rsidRPr="00211C08">
              <w:rPr>
                <w:rFonts w:ascii="Corbel" w:hAnsi="Corbel"/>
                <w:sz w:val="16"/>
                <w:szCs w:val="16"/>
              </w:rPr>
              <w:t>III C</w:t>
            </w:r>
          </w:p>
          <w:p w14:paraId="4BA547FB" w14:textId="77777777" w:rsidR="0009596F" w:rsidRDefault="0009596F" w:rsidP="007C63CE">
            <w:pPr>
              <w:spacing w:line="276" w:lineRule="auto"/>
              <w:rPr>
                <w:rFonts w:ascii="Corbel" w:hAnsi="Corbel"/>
                <w:sz w:val="16"/>
                <w:szCs w:val="16"/>
              </w:rPr>
            </w:pPr>
          </w:p>
          <w:p w14:paraId="55CCF623" w14:textId="4ECDE3B4" w:rsidR="007C63CE" w:rsidRPr="00211C08" w:rsidRDefault="007C63CE" w:rsidP="007C63CE">
            <w:pPr>
              <w:spacing w:line="276" w:lineRule="auto"/>
              <w:rPr>
                <w:rFonts w:ascii="Corbel" w:hAnsi="Corbel"/>
                <w:sz w:val="16"/>
                <w:szCs w:val="16"/>
              </w:rPr>
            </w:pPr>
            <w:r w:rsidRPr="00211C08">
              <w:rPr>
                <w:rFonts w:ascii="Corbel" w:hAnsi="Corbel"/>
                <w:sz w:val="16"/>
                <w:szCs w:val="16"/>
              </w:rPr>
              <w:t>III C</w:t>
            </w:r>
          </w:p>
          <w:p w14:paraId="3CBA3351" w14:textId="77777777" w:rsidR="00211C08" w:rsidRPr="00211C08" w:rsidRDefault="00211C08" w:rsidP="00211C08">
            <w:pPr>
              <w:spacing w:line="276" w:lineRule="auto"/>
              <w:rPr>
                <w:rFonts w:ascii="Corbel" w:hAnsi="Corbel"/>
                <w:sz w:val="16"/>
                <w:szCs w:val="16"/>
              </w:rPr>
            </w:pPr>
          </w:p>
        </w:tc>
        <w:tc>
          <w:tcPr>
            <w:tcW w:w="3103" w:type="pct"/>
            <w:tcBorders>
              <w:top w:val="nil"/>
              <w:left w:val="nil"/>
              <w:bottom w:val="single" w:sz="4" w:space="0" w:color="auto"/>
              <w:right w:val="single" w:sz="12" w:space="0" w:color="000000"/>
            </w:tcBorders>
            <w:tcMar>
              <w:top w:w="57" w:type="dxa"/>
              <w:left w:w="108" w:type="dxa"/>
              <w:bottom w:w="57" w:type="dxa"/>
              <w:right w:w="108" w:type="dxa"/>
            </w:tcMar>
          </w:tcPr>
          <w:p w14:paraId="4E4F8889" w14:textId="331231C4" w:rsidR="00211C08" w:rsidRPr="00211C08" w:rsidRDefault="00211C08" w:rsidP="00211C08">
            <w:pPr>
              <w:spacing w:line="276" w:lineRule="auto"/>
              <w:rPr>
                <w:rFonts w:ascii="Corbel" w:hAnsi="Corbel"/>
                <w:sz w:val="16"/>
                <w:szCs w:val="16"/>
              </w:rPr>
            </w:pPr>
            <w:r w:rsidRPr="00211C08">
              <w:rPr>
                <w:rFonts w:ascii="Corbel" w:hAnsi="Corbel"/>
                <w:sz w:val="16"/>
                <w:szCs w:val="16"/>
              </w:rPr>
              <w:t>Indien de Aanbestedende dienst aanwijzingen heeft dat van deze uitsluitingsgrond sprake is</w:t>
            </w:r>
            <w:r w:rsidR="003C0A5D">
              <w:rPr>
                <w:rFonts w:ascii="Corbel" w:hAnsi="Corbel"/>
                <w:sz w:val="16"/>
                <w:szCs w:val="16"/>
              </w:rPr>
              <w:t>,</w:t>
            </w:r>
            <w:r w:rsidRPr="00211C08">
              <w:rPr>
                <w:rFonts w:ascii="Corbel" w:hAnsi="Corbel"/>
                <w:sz w:val="16"/>
                <w:szCs w:val="16"/>
              </w:rPr>
              <w:t xml:space="preserve"> zal dit aan de Inschrijver kenbaar worden gemaakt, waarna deze in de gelegenheid wordt gesteld zijn zienswijze hierop te geven</w:t>
            </w:r>
          </w:p>
          <w:p w14:paraId="51F2D171" w14:textId="682F6C52" w:rsidR="007C63CE" w:rsidRDefault="007C63CE" w:rsidP="00211C08">
            <w:pPr>
              <w:spacing w:line="276" w:lineRule="auto"/>
              <w:rPr>
                <w:rFonts w:ascii="Corbel" w:hAnsi="Corbel"/>
                <w:sz w:val="16"/>
                <w:szCs w:val="16"/>
              </w:rPr>
            </w:pPr>
            <w:r w:rsidRPr="00211C08">
              <w:rPr>
                <w:rFonts w:ascii="Corbel" w:hAnsi="Corbel"/>
                <w:sz w:val="16"/>
                <w:szCs w:val="16"/>
              </w:rPr>
              <w:t>Gedragsverklaring aanbesteden zoals bedoeld in artikel 4.1 van de Aanbestedingswet 2012, niet ouder dan twee jaar</w:t>
            </w:r>
          </w:p>
          <w:p w14:paraId="6B16E3D6" w14:textId="2AA08E98" w:rsidR="007C63CE" w:rsidRDefault="007C63CE" w:rsidP="00211C08">
            <w:pPr>
              <w:spacing w:line="276" w:lineRule="auto"/>
              <w:rPr>
                <w:rFonts w:ascii="Corbel" w:hAnsi="Corbel"/>
                <w:sz w:val="16"/>
                <w:szCs w:val="16"/>
              </w:rPr>
            </w:pPr>
            <w:r w:rsidRPr="00211C08">
              <w:rPr>
                <w:rFonts w:ascii="Corbel" w:hAnsi="Corbel"/>
                <w:sz w:val="16"/>
                <w:szCs w:val="16"/>
              </w:rPr>
              <w:t>Indien de Aanbestedende dienst aanwijzingen heeft dat van deze uitsluitingsgrond sprake is</w:t>
            </w:r>
            <w:r>
              <w:rPr>
                <w:rFonts w:ascii="Corbel" w:hAnsi="Corbel"/>
                <w:sz w:val="16"/>
                <w:szCs w:val="16"/>
              </w:rPr>
              <w:t>,</w:t>
            </w:r>
            <w:r w:rsidRPr="00211C08">
              <w:rPr>
                <w:rFonts w:ascii="Corbel" w:hAnsi="Corbel"/>
                <w:sz w:val="16"/>
                <w:szCs w:val="16"/>
              </w:rPr>
              <w:t xml:space="preserve"> zal dit aan de Inschrijver kenbaar worden gemaakt, waarna deze in de gelegenheid wordt gesteld zijn zienswijze hierop te geven</w:t>
            </w:r>
          </w:p>
          <w:p w14:paraId="1FE209C8" w14:textId="6B59B237" w:rsidR="00633B08" w:rsidRDefault="00633B08" w:rsidP="00211C08">
            <w:pPr>
              <w:spacing w:line="276" w:lineRule="auto"/>
              <w:rPr>
                <w:rFonts w:ascii="Corbel" w:hAnsi="Corbel"/>
                <w:sz w:val="16"/>
                <w:szCs w:val="16"/>
              </w:rPr>
            </w:pPr>
            <w:r w:rsidRPr="00211C08">
              <w:rPr>
                <w:rFonts w:ascii="Corbel" w:hAnsi="Corbel"/>
                <w:sz w:val="16"/>
                <w:szCs w:val="16"/>
              </w:rPr>
              <w:t>Uittreksel uit het handelsregister, niet ouder dan zes maanden</w:t>
            </w:r>
            <w:r>
              <w:rPr>
                <w:rFonts w:ascii="Corbel" w:hAnsi="Corbel"/>
                <w:sz w:val="16"/>
                <w:szCs w:val="16"/>
              </w:rPr>
              <w:t>.</w:t>
            </w:r>
          </w:p>
          <w:p w14:paraId="17532E09" w14:textId="10C63B6A" w:rsidR="00211C08" w:rsidRPr="00211C08" w:rsidRDefault="00211C08" w:rsidP="00211C08">
            <w:pPr>
              <w:spacing w:line="276" w:lineRule="auto"/>
              <w:rPr>
                <w:rFonts w:ascii="Corbel" w:hAnsi="Corbel"/>
                <w:sz w:val="16"/>
                <w:szCs w:val="16"/>
              </w:rPr>
            </w:pPr>
            <w:r w:rsidRPr="00211C08">
              <w:rPr>
                <w:rFonts w:ascii="Corbel" w:hAnsi="Corbel"/>
                <w:sz w:val="16"/>
                <w:szCs w:val="16"/>
              </w:rPr>
              <w:t>Gedragsverklaring aanbesteden zoals bedoeld in artikel 4.1 van de Aanbestedingswet 2012, niet ouder dan twee jaar.</w:t>
            </w:r>
          </w:p>
          <w:p w14:paraId="11C69A40" w14:textId="77777777" w:rsidR="00211C08" w:rsidRPr="00211C08" w:rsidRDefault="00211C08" w:rsidP="00211C08">
            <w:pPr>
              <w:spacing w:line="276" w:lineRule="auto"/>
              <w:rPr>
                <w:rFonts w:ascii="Corbel" w:hAnsi="Corbel"/>
                <w:sz w:val="16"/>
                <w:szCs w:val="16"/>
              </w:rPr>
            </w:pPr>
            <w:r w:rsidRPr="00211C08">
              <w:rPr>
                <w:rFonts w:ascii="Corbel" w:hAnsi="Corbel"/>
                <w:sz w:val="16"/>
                <w:szCs w:val="16"/>
              </w:rPr>
              <w:t>Gedragsverklaring aanbesteden zoals bedoeld in artikel 4.1 van de Aanbestedingswet 2012, niet ouder dan twee jaar.</w:t>
            </w:r>
          </w:p>
        </w:tc>
      </w:tr>
    </w:tbl>
    <w:p w14:paraId="5C3E504D" w14:textId="77777777" w:rsidR="00D31529" w:rsidRDefault="00D31529" w:rsidP="00D12038"/>
    <w:p w14:paraId="5B4BFC17" w14:textId="77777777" w:rsidR="00D12038" w:rsidRDefault="00D12038" w:rsidP="00D12038">
      <w:pPr>
        <w:shd w:val="clear" w:color="auto" w:fill="FFFFFF" w:themeFill="background1"/>
        <w:spacing w:line="276" w:lineRule="auto"/>
        <w:rPr>
          <w:rFonts w:ascii="Corbel" w:hAnsi="Corbel"/>
          <w:szCs w:val="18"/>
        </w:rPr>
      </w:pPr>
      <w:r>
        <w:rPr>
          <w:rFonts w:ascii="Corbel" w:hAnsi="Corbel"/>
          <w:szCs w:val="18"/>
        </w:rPr>
        <w:lastRenderedPageBreak/>
        <w:t>Een Inschrijver dient</w:t>
      </w:r>
      <w:r w:rsidRPr="00811244">
        <w:rPr>
          <w:rFonts w:ascii="Corbel" w:hAnsi="Corbel"/>
          <w:szCs w:val="18"/>
        </w:rPr>
        <w:t xml:space="preserve"> op eerst</w:t>
      </w:r>
      <w:r>
        <w:rPr>
          <w:rFonts w:ascii="Corbel" w:hAnsi="Corbel"/>
          <w:szCs w:val="18"/>
        </w:rPr>
        <w:t xml:space="preserve">e verzoek van de Aanbestedende binnen 5 </w:t>
      </w:r>
      <w:r w:rsidRPr="00811244">
        <w:rPr>
          <w:rFonts w:ascii="Corbel" w:hAnsi="Corbel"/>
          <w:szCs w:val="18"/>
        </w:rPr>
        <w:t>dagen nadere bewijsstukken te kunnen overleggen om het verklaarde voor wat betreft de uitsluitingsgronden te staven. Indien blijkt dat Inschrijver niet</w:t>
      </w:r>
      <w:r>
        <w:rPr>
          <w:rFonts w:ascii="Corbel" w:hAnsi="Corbel"/>
          <w:szCs w:val="18"/>
        </w:rPr>
        <w:t xml:space="preserve"> voldoet of de benodigde bewijsstukken</w:t>
      </w:r>
      <w:r w:rsidRPr="00811244">
        <w:rPr>
          <w:rFonts w:ascii="Corbel" w:hAnsi="Corbel"/>
          <w:szCs w:val="18"/>
        </w:rPr>
        <w:t xml:space="preserve"> niet tijdig kan overleggen, wordt hij alsnog </w:t>
      </w:r>
      <w:r>
        <w:rPr>
          <w:rFonts w:ascii="Corbel" w:hAnsi="Corbel"/>
          <w:szCs w:val="18"/>
        </w:rPr>
        <w:t>uitgesloten. Indien dit na de Gunningsbeslissing plaatsvindt, komt een nieuwe Gunningsbeslissing tot stand. Als Inschrijver op de hoogte is van feiten en/of omstandigheden die zich hebben voorgedaan in de periode nadat het ten bewijs dienende schriftelijke stuk is afgegeven die eventueel tot het toepassen van de uitsluitingsgrond zouden kunnen leiden, dient hij dit aan de Aanbestedende dienst te melden.</w:t>
      </w:r>
    </w:p>
    <w:p w14:paraId="55712025" w14:textId="0AA7A3A9" w:rsidR="00941906" w:rsidRDefault="00F2338D" w:rsidP="00941906">
      <w:pPr>
        <w:pStyle w:val="Kop2"/>
        <w:numPr>
          <w:ilvl w:val="2"/>
          <w:numId w:val="6"/>
        </w:numPr>
        <w:tabs>
          <w:tab w:val="left" w:pos="6379"/>
        </w:tabs>
        <w:spacing w:before="240" w:after="120"/>
        <w:rPr>
          <w:rFonts w:ascii="Corbel" w:hAnsi="Corbel"/>
          <w:sz w:val="18"/>
          <w:szCs w:val="18"/>
        </w:rPr>
      </w:pPr>
      <w:bookmarkStart w:id="78" w:name="_Toc166265172"/>
      <w:r>
        <w:rPr>
          <w:rFonts w:ascii="Corbel" w:hAnsi="Corbel"/>
          <w:sz w:val="18"/>
          <w:szCs w:val="18"/>
        </w:rPr>
        <w:t>Aanvullende uitsluitingsgrond</w:t>
      </w:r>
      <w:bookmarkEnd w:id="78"/>
    </w:p>
    <w:p w14:paraId="6FEB0BB9" w14:textId="5CF49D48" w:rsidR="00941906" w:rsidRPr="008775E2" w:rsidRDefault="00941906" w:rsidP="00837750">
      <w:pPr>
        <w:spacing w:line="276" w:lineRule="auto"/>
        <w:rPr>
          <w:rFonts w:ascii="Corbel" w:hAnsi="Corbel"/>
        </w:rPr>
      </w:pPr>
      <w:r w:rsidRPr="008775E2">
        <w:rPr>
          <w:rFonts w:ascii="Corbel" w:hAnsi="Corbel"/>
        </w:rPr>
        <w:t>Inschrijver, waaronder begrepen alle eventuele deelnemers aan het Samenwerkingsverband (combinatie) en tevens de Derde(n) waarop een beroep wordt gedaan dienen op het moment van inschrijven en tijdens de uitvoering van de Opdracht, te voldoen aan</w:t>
      </w:r>
      <w:r w:rsidR="00B84435">
        <w:rPr>
          <w:rFonts w:ascii="Corbel" w:hAnsi="Corbel"/>
        </w:rPr>
        <w:t xml:space="preserve"> de volgende aanvullende uitsluitingsgrond</w:t>
      </w:r>
      <w:r w:rsidRPr="008775E2">
        <w:rPr>
          <w:rFonts w:ascii="Corbel" w:hAnsi="Corbel"/>
        </w:rPr>
        <w:t>.</w:t>
      </w:r>
    </w:p>
    <w:p w14:paraId="62778C2F" w14:textId="77777777" w:rsidR="00B67586" w:rsidRDefault="00B67586" w:rsidP="00837750">
      <w:pPr>
        <w:pStyle w:val="Geenafstand"/>
        <w:spacing w:line="276" w:lineRule="auto"/>
        <w:rPr>
          <w:rFonts w:ascii="Corbel" w:hAnsi="Corbel"/>
          <w:sz w:val="18"/>
          <w:szCs w:val="18"/>
        </w:rPr>
      </w:pPr>
    </w:p>
    <w:p w14:paraId="31DCC2D2" w14:textId="289E783D" w:rsidR="00941906" w:rsidRPr="00FF0C66" w:rsidRDefault="00941906" w:rsidP="00837750">
      <w:pPr>
        <w:pStyle w:val="Geenafstand"/>
        <w:spacing w:line="276" w:lineRule="auto"/>
        <w:rPr>
          <w:rFonts w:ascii="Corbel" w:hAnsi="Corbel"/>
          <w:sz w:val="18"/>
          <w:szCs w:val="18"/>
        </w:rPr>
      </w:pPr>
      <w:r w:rsidRPr="00FF0C66">
        <w:rPr>
          <w:rFonts w:ascii="Corbel" w:hAnsi="Corbel"/>
          <w:sz w:val="18"/>
          <w:szCs w:val="18"/>
        </w:rPr>
        <w:t>Op basis van EU Verordening (EU) 2022/576 van de Raad van 8 april 2022 tot wijziging van Verordening (EU) 833/2014 van 31 juli 2014 dient bij de uitvoering van de overeenkomst, die op basis van deze aanbesteding wordt gesloten voor een bedrag dat de drempels van artikel 5 duodecies van die Verordening overschrijdt, geen Russische betrokkenheid te zijn zoals bedoeld in voornoemde Verordening.</w:t>
      </w:r>
    </w:p>
    <w:p w14:paraId="7D2ABB6A" w14:textId="77777777" w:rsidR="00941906" w:rsidRPr="00FF0C66" w:rsidRDefault="00941906" w:rsidP="00837750">
      <w:pPr>
        <w:pStyle w:val="Geenafstand"/>
        <w:spacing w:line="276" w:lineRule="auto"/>
        <w:rPr>
          <w:rFonts w:ascii="Corbel" w:hAnsi="Corbel"/>
          <w:sz w:val="18"/>
          <w:szCs w:val="18"/>
        </w:rPr>
      </w:pPr>
    </w:p>
    <w:p w14:paraId="6B64DC7F" w14:textId="77777777" w:rsidR="00941906" w:rsidRPr="00FF0C66" w:rsidRDefault="00941906" w:rsidP="00837750">
      <w:pPr>
        <w:pStyle w:val="Geenafstand"/>
        <w:spacing w:line="276" w:lineRule="auto"/>
        <w:rPr>
          <w:rFonts w:ascii="Corbel" w:hAnsi="Corbel"/>
          <w:sz w:val="18"/>
          <w:szCs w:val="18"/>
        </w:rPr>
      </w:pPr>
      <w:r w:rsidRPr="00FF0C66">
        <w:rPr>
          <w:rFonts w:ascii="Corbel" w:hAnsi="Corbel"/>
          <w:sz w:val="18"/>
          <w:szCs w:val="18"/>
        </w:rPr>
        <w:t>Kort gezegd gaat het verbod over gunningen aan en in stand houden van contracten met:</w:t>
      </w:r>
    </w:p>
    <w:p w14:paraId="176BF23E" w14:textId="77777777" w:rsidR="00941906" w:rsidRPr="00FF0C66" w:rsidRDefault="00941906" w:rsidP="00837750">
      <w:pPr>
        <w:pStyle w:val="Geenafstand"/>
        <w:spacing w:line="276" w:lineRule="auto"/>
        <w:rPr>
          <w:rFonts w:ascii="Corbel" w:hAnsi="Corbel"/>
          <w:sz w:val="18"/>
          <w:szCs w:val="18"/>
        </w:rPr>
      </w:pPr>
    </w:p>
    <w:p w14:paraId="233902FA" w14:textId="77777777" w:rsidR="00941906" w:rsidRPr="00FF0C66" w:rsidRDefault="00941906" w:rsidP="00837750">
      <w:pPr>
        <w:pStyle w:val="Geenafstand"/>
        <w:spacing w:line="276" w:lineRule="auto"/>
        <w:rPr>
          <w:rFonts w:ascii="Corbel" w:hAnsi="Corbel"/>
          <w:sz w:val="18"/>
          <w:szCs w:val="18"/>
        </w:rPr>
      </w:pPr>
      <w:r w:rsidRPr="00FF0C66">
        <w:rPr>
          <w:rFonts w:ascii="Corbel" w:hAnsi="Corbel"/>
          <w:sz w:val="18"/>
          <w:szCs w:val="18"/>
        </w:rPr>
        <w:t>I (Rechts)personen welke een Russische entiteit zijn. Daaronder wordt op basis van de af te leggen verklaring het volgende begrepen:</w:t>
      </w:r>
    </w:p>
    <w:p w14:paraId="5D33EB1D" w14:textId="77777777" w:rsidR="00941906" w:rsidRPr="00FF0C66" w:rsidRDefault="00941906" w:rsidP="00F01A27">
      <w:pPr>
        <w:pStyle w:val="Geenafstand"/>
        <w:numPr>
          <w:ilvl w:val="0"/>
          <w:numId w:val="31"/>
        </w:numPr>
        <w:spacing w:line="276" w:lineRule="auto"/>
        <w:rPr>
          <w:rFonts w:ascii="Corbel" w:hAnsi="Corbel"/>
          <w:sz w:val="18"/>
          <w:szCs w:val="18"/>
        </w:rPr>
      </w:pPr>
      <w:r w:rsidRPr="00FF0C66">
        <w:rPr>
          <w:rFonts w:ascii="Corbel" w:hAnsi="Corbel"/>
          <w:sz w:val="18"/>
          <w:szCs w:val="18"/>
        </w:rPr>
        <w:t>personen met de Russische nationaliteit;</w:t>
      </w:r>
    </w:p>
    <w:p w14:paraId="2BCF9D84" w14:textId="77777777" w:rsidR="00941906" w:rsidRPr="00FF0C66" w:rsidRDefault="00941906" w:rsidP="00F01A27">
      <w:pPr>
        <w:pStyle w:val="Geenafstand"/>
        <w:numPr>
          <w:ilvl w:val="0"/>
          <w:numId w:val="31"/>
        </w:numPr>
        <w:spacing w:line="276" w:lineRule="auto"/>
        <w:rPr>
          <w:rFonts w:ascii="Corbel" w:hAnsi="Corbel"/>
          <w:sz w:val="18"/>
          <w:szCs w:val="18"/>
        </w:rPr>
      </w:pPr>
      <w:r w:rsidRPr="00FF0C66">
        <w:rPr>
          <w:rFonts w:ascii="Corbel" w:hAnsi="Corbel"/>
          <w:sz w:val="18"/>
          <w:szCs w:val="18"/>
        </w:rPr>
        <w:t>personen of rechtspersonen (bedrijven, entiteiten of organen) die gevestigd zijn in Rusland. Gevestigd zijn in Rusland houdt voor natuurlijke personen in ieder geval in dat zij ingeschreven staan in de bevolkingsregistratie van Rusland. Gevestigd zijn voor een rechtspersoon houdt in ieder geval in dat zij ingeschreven staan bij de Kamer van Koophandel of een daarmee vergelijkbare organisatie in Rusland.</w:t>
      </w:r>
    </w:p>
    <w:p w14:paraId="56DA8C98" w14:textId="77777777" w:rsidR="00941906" w:rsidRPr="00FF0C66" w:rsidRDefault="00941906" w:rsidP="00F01A27">
      <w:pPr>
        <w:pStyle w:val="Geenafstand"/>
        <w:numPr>
          <w:ilvl w:val="0"/>
          <w:numId w:val="31"/>
        </w:numPr>
        <w:spacing w:line="276" w:lineRule="auto"/>
        <w:rPr>
          <w:rFonts w:ascii="Corbel" w:hAnsi="Corbel"/>
          <w:sz w:val="18"/>
          <w:szCs w:val="18"/>
        </w:rPr>
      </w:pPr>
      <w:r w:rsidRPr="00FF0C66">
        <w:rPr>
          <w:rFonts w:ascii="Corbel" w:hAnsi="Corbel"/>
          <w:sz w:val="18"/>
          <w:szCs w:val="18"/>
        </w:rPr>
        <w:t>rechtspersonen (ook wanneer in Nederland of een ander land dan Rusland gevestigd) die voor meer dan 50% eigendom zijn van een persoon of rechtspersoon zoals genoemd hierboven;</w:t>
      </w:r>
    </w:p>
    <w:p w14:paraId="1950938A" w14:textId="77777777" w:rsidR="00941906" w:rsidRPr="00FF0C66" w:rsidRDefault="00941906" w:rsidP="00F01A27">
      <w:pPr>
        <w:pStyle w:val="Geenafstand"/>
        <w:numPr>
          <w:ilvl w:val="0"/>
          <w:numId w:val="31"/>
        </w:numPr>
        <w:spacing w:line="276" w:lineRule="auto"/>
        <w:rPr>
          <w:rFonts w:ascii="Corbel" w:hAnsi="Corbel"/>
          <w:sz w:val="18"/>
          <w:szCs w:val="18"/>
        </w:rPr>
      </w:pPr>
      <w:r w:rsidRPr="00FF0C66">
        <w:rPr>
          <w:rFonts w:ascii="Corbel" w:hAnsi="Corbel"/>
          <w:sz w:val="18"/>
          <w:szCs w:val="18"/>
        </w:rPr>
        <w:t>personen of rechtspersonen die handelen in belang van of op aanwijzing van een (rechts)persoon zoals genoemd hierboven.</w:t>
      </w:r>
    </w:p>
    <w:p w14:paraId="4338D353" w14:textId="77777777" w:rsidR="00941906" w:rsidRPr="00FF0C66" w:rsidRDefault="00941906" w:rsidP="00837750">
      <w:pPr>
        <w:pStyle w:val="Geenafstand"/>
        <w:spacing w:line="276" w:lineRule="auto"/>
        <w:rPr>
          <w:rFonts w:ascii="Corbel" w:hAnsi="Corbel"/>
          <w:sz w:val="18"/>
          <w:szCs w:val="18"/>
        </w:rPr>
      </w:pPr>
    </w:p>
    <w:p w14:paraId="760FE7D9" w14:textId="77777777" w:rsidR="00941906" w:rsidRPr="00FF0C66" w:rsidRDefault="00941906" w:rsidP="00837750">
      <w:pPr>
        <w:pStyle w:val="Geenafstand"/>
        <w:spacing w:line="276" w:lineRule="auto"/>
        <w:rPr>
          <w:rFonts w:ascii="Corbel" w:hAnsi="Corbel"/>
          <w:sz w:val="18"/>
          <w:szCs w:val="18"/>
        </w:rPr>
      </w:pPr>
      <w:r w:rsidRPr="00FF0C66">
        <w:rPr>
          <w:rFonts w:ascii="Corbel" w:hAnsi="Corbel"/>
          <w:sz w:val="18"/>
          <w:szCs w:val="18"/>
        </w:rPr>
        <w:t>II (Rechts)personen welke een niet-Russische entiteit zijn, waarbij aan de volgende voorwaarde is voldaan:</w:t>
      </w:r>
    </w:p>
    <w:p w14:paraId="5B3E61B9" w14:textId="77777777" w:rsidR="00941906" w:rsidRPr="00FF0C66" w:rsidRDefault="00941906" w:rsidP="00F01A27">
      <w:pPr>
        <w:pStyle w:val="Geenafstand"/>
        <w:numPr>
          <w:ilvl w:val="0"/>
          <w:numId w:val="31"/>
        </w:numPr>
        <w:spacing w:line="276" w:lineRule="auto"/>
        <w:rPr>
          <w:rFonts w:ascii="Corbel" w:hAnsi="Corbel"/>
          <w:sz w:val="18"/>
          <w:szCs w:val="18"/>
        </w:rPr>
      </w:pPr>
      <w:r w:rsidRPr="00FF0C66">
        <w:rPr>
          <w:rFonts w:ascii="Corbel" w:hAnsi="Corbel"/>
          <w:sz w:val="18"/>
          <w:szCs w:val="18"/>
        </w:rPr>
        <w:t>Niet-Russische entiteiten, waarbij meer dan 10% van de contractwaarde geleverd wordt door onderaannemers, leveranciers of entiteiten die als Russische entiteit kunnen worden aangemerkt op basis van het bovenstaande (zie I).</w:t>
      </w:r>
    </w:p>
    <w:p w14:paraId="0337D3A6" w14:textId="77777777" w:rsidR="00941906" w:rsidRPr="00FF0C66" w:rsidRDefault="00941906" w:rsidP="00837750">
      <w:pPr>
        <w:pStyle w:val="Geenafstand"/>
        <w:spacing w:line="276" w:lineRule="auto"/>
        <w:rPr>
          <w:rFonts w:ascii="Corbel" w:hAnsi="Corbel"/>
          <w:sz w:val="18"/>
          <w:szCs w:val="18"/>
        </w:rPr>
      </w:pPr>
      <w:r w:rsidRPr="00FF0C66">
        <w:rPr>
          <w:rFonts w:ascii="Corbel" w:hAnsi="Corbel"/>
          <w:sz w:val="18"/>
          <w:szCs w:val="18"/>
        </w:rPr>
        <w:br/>
        <w:t>Dit verbod heeft zijn weerslag op zowel de Aanbesteding als de uitvoering van de overeenkomst zelf.</w:t>
      </w:r>
    </w:p>
    <w:p w14:paraId="0FBF27D4" w14:textId="77777777" w:rsidR="00941906" w:rsidRPr="00FF0C66" w:rsidRDefault="00941906" w:rsidP="00837750">
      <w:pPr>
        <w:pStyle w:val="Geenafstand"/>
        <w:spacing w:line="276" w:lineRule="auto"/>
        <w:rPr>
          <w:rFonts w:ascii="Corbel" w:hAnsi="Corbel"/>
          <w:bCs/>
          <w:sz w:val="18"/>
          <w:szCs w:val="18"/>
          <w:u w:val="single"/>
        </w:rPr>
      </w:pPr>
      <w:r w:rsidRPr="00FF0C66">
        <w:rPr>
          <w:rFonts w:ascii="Corbel" w:hAnsi="Corbel"/>
          <w:bCs/>
          <w:sz w:val="18"/>
          <w:szCs w:val="18"/>
          <w:u w:val="single"/>
        </w:rPr>
        <w:t xml:space="preserve">Om voor gunning in aanmerking te komen </w:t>
      </w:r>
      <w:r w:rsidRPr="00536D78">
        <w:rPr>
          <w:rFonts w:ascii="Corbel" w:hAnsi="Corbel"/>
          <w:bCs/>
          <w:sz w:val="18"/>
          <w:szCs w:val="18"/>
          <w:u w:val="single"/>
        </w:rPr>
        <w:t>dient de Bijlage 7 ‘Verklaring</w:t>
      </w:r>
      <w:r w:rsidRPr="00FF0C66">
        <w:rPr>
          <w:rFonts w:ascii="Corbel" w:hAnsi="Corbel"/>
          <w:bCs/>
          <w:sz w:val="18"/>
          <w:szCs w:val="18"/>
          <w:u w:val="single"/>
        </w:rPr>
        <w:t xml:space="preserve"> Russische betrokkenheid’ bij Inschrijving te worden ingediend en rechtsgeldig te zijn ondertekend. </w:t>
      </w:r>
    </w:p>
    <w:p w14:paraId="33679D0D" w14:textId="77777777" w:rsidR="00941906" w:rsidRPr="00FF0C66" w:rsidRDefault="00941906" w:rsidP="00837750">
      <w:pPr>
        <w:pStyle w:val="Geenafstand"/>
        <w:spacing w:line="276" w:lineRule="auto"/>
        <w:rPr>
          <w:rFonts w:ascii="Corbel" w:hAnsi="Corbel"/>
          <w:sz w:val="18"/>
          <w:szCs w:val="18"/>
        </w:rPr>
      </w:pPr>
    </w:p>
    <w:p w14:paraId="2900CC92" w14:textId="3A55C970" w:rsidR="00941906" w:rsidRPr="00FF0C66" w:rsidRDefault="00941906" w:rsidP="00837750">
      <w:pPr>
        <w:pStyle w:val="Geenafstand"/>
        <w:spacing w:line="276" w:lineRule="auto"/>
        <w:rPr>
          <w:rFonts w:ascii="Corbel" w:hAnsi="Corbel"/>
          <w:sz w:val="18"/>
          <w:szCs w:val="18"/>
        </w:rPr>
      </w:pPr>
      <w:r w:rsidRPr="00FF0C66">
        <w:rPr>
          <w:rFonts w:ascii="Corbel" w:hAnsi="Corbel"/>
          <w:sz w:val="18"/>
          <w:szCs w:val="18"/>
        </w:rPr>
        <w:t>De betreffende verklaring ziet ook op door Inschrijver ingeschakelde en in te schakelen onderaannemers, indien de werkzaamheden van een onderaannemer meer dan 10% van de (verwachtte) waarde van het te sluiten contract zullen overstijgen. Inschrijver dient naast zijn verklaring, indien sprake is van onderaannemers zoals hiervoor bedoeld, van deze onderaannemers de naam, adresgegevens en het KvK-nummer te overleggen.</w:t>
      </w:r>
    </w:p>
    <w:p w14:paraId="1EB4D681" w14:textId="77777777" w:rsidR="00941906" w:rsidRPr="00FF0C66" w:rsidRDefault="00941906" w:rsidP="00837750">
      <w:pPr>
        <w:pStyle w:val="Geenafstand"/>
        <w:spacing w:line="276" w:lineRule="auto"/>
        <w:rPr>
          <w:rFonts w:ascii="Corbel" w:hAnsi="Corbel"/>
          <w:sz w:val="18"/>
          <w:szCs w:val="18"/>
        </w:rPr>
      </w:pPr>
    </w:p>
    <w:p w14:paraId="1A95E80F" w14:textId="77777777" w:rsidR="00941906" w:rsidRPr="00FF0C66" w:rsidRDefault="00941906" w:rsidP="00837750">
      <w:pPr>
        <w:pStyle w:val="Geenafstand"/>
        <w:spacing w:line="276" w:lineRule="auto"/>
        <w:rPr>
          <w:rFonts w:ascii="Corbel" w:hAnsi="Corbel"/>
          <w:sz w:val="18"/>
          <w:szCs w:val="18"/>
        </w:rPr>
      </w:pPr>
      <w:r w:rsidRPr="00FF0C66">
        <w:rPr>
          <w:rFonts w:ascii="Corbel" w:hAnsi="Corbel"/>
          <w:sz w:val="18"/>
          <w:szCs w:val="18"/>
        </w:rPr>
        <w:t>Indien de verklaring niet naar waarheid is opgemaakt is er sprake van een valse verklaring als bedoeld in art. 2.87 lid 1 sub h Aanbestedingswet 2012. Daarnaast is er, indien, naar aanleiding van de aanbesteding, een contract met de Inschrijver wordt gesloten sprake van een toerekenbare tekortkoming aan de zijde van de Inschrijver.</w:t>
      </w:r>
    </w:p>
    <w:p w14:paraId="03F44F16" w14:textId="77777777" w:rsidR="00941906" w:rsidRPr="00FF0C66" w:rsidRDefault="00941906" w:rsidP="00837750">
      <w:pPr>
        <w:pStyle w:val="Geenafstand"/>
        <w:spacing w:line="276" w:lineRule="auto"/>
        <w:rPr>
          <w:rFonts w:ascii="Corbel" w:hAnsi="Corbel"/>
          <w:sz w:val="18"/>
          <w:szCs w:val="18"/>
        </w:rPr>
      </w:pPr>
    </w:p>
    <w:p w14:paraId="4E8AA4FB" w14:textId="77777777" w:rsidR="00941906" w:rsidRPr="00FF0C66" w:rsidRDefault="00941906" w:rsidP="00837750">
      <w:pPr>
        <w:pStyle w:val="Geenafstand"/>
        <w:spacing w:line="276" w:lineRule="auto"/>
        <w:rPr>
          <w:rFonts w:ascii="Corbel" w:hAnsi="Corbel"/>
          <w:sz w:val="18"/>
          <w:szCs w:val="18"/>
        </w:rPr>
      </w:pPr>
      <w:r w:rsidRPr="00FF0C66">
        <w:rPr>
          <w:rFonts w:ascii="Corbel" w:hAnsi="Corbel"/>
          <w:sz w:val="18"/>
          <w:szCs w:val="18"/>
        </w:rPr>
        <w:t>Alle schade als gevolg van het niet naar waarheid invullen van deze verklaring, zoals, maar niet alleen, de aan de provincie Utrecht opgelegde boetes en, indien van toepassing, daadwerkelijke proceskosten, zullen op de Inschrijver, die de verklaring niet naar waarheid heeft ingevuld worden verhaald.</w:t>
      </w:r>
    </w:p>
    <w:p w14:paraId="37E80E8C" w14:textId="77777777" w:rsidR="00941906" w:rsidRPr="00FF0C66" w:rsidRDefault="00941906" w:rsidP="00837750">
      <w:pPr>
        <w:pStyle w:val="Geenafstand"/>
        <w:spacing w:line="276" w:lineRule="auto"/>
        <w:rPr>
          <w:rFonts w:ascii="Corbel" w:hAnsi="Corbel"/>
          <w:sz w:val="18"/>
          <w:szCs w:val="18"/>
        </w:rPr>
      </w:pPr>
    </w:p>
    <w:p w14:paraId="5C82D0C6" w14:textId="77777777" w:rsidR="00941906" w:rsidRPr="00FF0C66" w:rsidRDefault="00941906" w:rsidP="00837750">
      <w:pPr>
        <w:pStyle w:val="Geenafstand"/>
        <w:spacing w:line="276" w:lineRule="auto"/>
        <w:rPr>
          <w:rFonts w:ascii="Corbel" w:hAnsi="Corbel"/>
          <w:sz w:val="18"/>
          <w:szCs w:val="18"/>
        </w:rPr>
      </w:pPr>
      <w:r w:rsidRPr="00FF0C66">
        <w:rPr>
          <w:rFonts w:ascii="Corbel" w:hAnsi="Corbel"/>
          <w:sz w:val="18"/>
          <w:szCs w:val="18"/>
        </w:rPr>
        <w:lastRenderedPageBreak/>
        <w:t>De provincie Utrecht controleert alle geselecteerde gegadigden/Inschrijver(s) (inclusief derden waarop een beroep wordt gedaan), die gewonnen heeft (hebben), alsmede die onderaannemers waarvan reeds nu bekend is dat zij meer dan 10% van de opdracht zullen gaan uitvoeren. Indien de provincie Utrecht naar aanleiding van de controle of op andere wijze op de hoogte wordt gesteld van mogelijke Russische betrokkenheid bij een inschrijving, zal Inschrijver hiervan op de hoogte worden gesteld. Hierbij zal Inschrijver verzocht worden om de feiten zoals in de verklaring genoemd te bewijzen.</w:t>
      </w:r>
    </w:p>
    <w:p w14:paraId="21901373" w14:textId="77777777" w:rsidR="00941906" w:rsidRPr="00FF0C66" w:rsidRDefault="00941906" w:rsidP="00837750">
      <w:pPr>
        <w:pStyle w:val="Geenafstand"/>
        <w:spacing w:line="276" w:lineRule="auto"/>
        <w:rPr>
          <w:rFonts w:ascii="Corbel" w:hAnsi="Corbel"/>
          <w:sz w:val="18"/>
          <w:szCs w:val="18"/>
        </w:rPr>
      </w:pPr>
    </w:p>
    <w:p w14:paraId="2F46DC40" w14:textId="77777777" w:rsidR="00941906" w:rsidRPr="00FF0C66" w:rsidRDefault="00941906" w:rsidP="00837750">
      <w:pPr>
        <w:pStyle w:val="Geenafstand"/>
        <w:spacing w:line="276" w:lineRule="auto"/>
        <w:rPr>
          <w:rFonts w:ascii="Corbel" w:hAnsi="Corbel"/>
          <w:sz w:val="18"/>
          <w:szCs w:val="18"/>
        </w:rPr>
      </w:pPr>
      <w:r w:rsidRPr="00FF0C66">
        <w:rPr>
          <w:rFonts w:ascii="Corbel" w:hAnsi="Corbel"/>
          <w:sz w:val="18"/>
          <w:szCs w:val="18"/>
        </w:rPr>
        <w:t>Bij een eventueel (gerechtelijke) procedure zal de Inschrijver door de provincie Utrecht in vrijwaring worden opgeroepen, zodat de Inschrijver gedurende de procedure de mogelijkheid heeft om hetgeen in deze verklaring is opgenomen te bewijzen.</w:t>
      </w:r>
    </w:p>
    <w:p w14:paraId="4C7C42F0" w14:textId="77777777" w:rsidR="00941906" w:rsidRPr="00FF0C66" w:rsidRDefault="00941906" w:rsidP="00837750">
      <w:pPr>
        <w:pStyle w:val="Geenafstand"/>
        <w:spacing w:line="276" w:lineRule="auto"/>
        <w:rPr>
          <w:rFonts w:ascii="Corbel" w:hAnsi="Corbel"/>
          <w:sz w:val="18"/>
          <w:szCs w:val="18"/>
        </w:rPr>
      </w:pPr>
    </w:p>
    <w:p w14:paraId="5620DA29" w14:textId="0BD0D34D" w:rsidR="00941906" w:rsidRPr="00FF0C66" w:rsidRDefault="00941906" w:rsidP="00837750">
      <w:pPr>
        <w:pStyle w:val="Geenafstand"/>
        <w:spacing w:line="276" w:lineRule="auto"/>
        <w:rPr>
          <w:rFonts w:ascii="Corbel" w:hAnsi="Corbel"/>
          <w:sz w:val="18"/>
          <w:szCs w:val="18"/>
        </w:rPr>
      </w:pPr>
      <w:r w:rsidRPr="00FF0C66">
        <w:rPr>
          <w:rFonts w:ascii="Corbel" w:hAnsi="Corbel"/>
          <w:sz w:val="18"/>
          <w:szCs w:val="18"/>
        </w:rPr>
        <w:t>Indien Inschrijver tijdens de uitvoering van de (concessie)overeenkomst onderaannemers inschakelt, dient hij hiertoe, mede op basis van de van toepassing verklaarde Algemene Inkoopvoorwaarden P</w:t>
      </w:r>
      <w:r w:rsidR="008C489D">
        <w:rPr>
          <w:rFonts w:ascii="Corbel" w:hAnsi="Corbel"/>
          <w:sz w:val="18"/>
          <w:szCs w:val="18"/>
        </w:rPr>
        <w:t>rovincies</w:t>
      </w:r>
      <w:r w:rsidRPr="00FF0C66">
        <w:rPr>
          <w:rFonts w:ascii="Corbel" w:hAnsi="Corbel"/>
          <w:sz w:val="18"/>
          <w:szCs w:val="18"/>
        </w:rPr>
        <w:t xml:space="preserve"> 2022, toestemming te vragen aan de provincie Utrecht. Indien Inschrijver deze toestemming vraagt dient hij aan te geven voor welk percentage van de (geschatte) opdrachtsom de onderaannemer werkzaamheden zal verrichten. Indien het voornoemde percentage meer dan 10% is dient Inschrijver met betrekking tot voornoemde onderaannemer opnieuw een verklaring in te vullen, waarbij de provincie Utrecht, parallel, een derde onderzoek zal laten verrichten.</w:t>
      </w:r>
    </w:p>
    <w:p w14:paraId="455E4317" w14:textId="77777777" w:rsidR="00941906" w:rsidRPr="00FF0C66" w:rsidRDefault="00941906" w:rsidP="00837750">
      <w:pPr>
        <w:pStyle w:val="Geenafstand"/>
        <w:spacing w:line="276" w:lineRule="auto"/>
        <w:rPr>
          <w:rFonts w:ascii="Corbel" w:hAnsi="Corbel"/>
          <w:sz w:val="18"/>
          <w:szCs w:val="18"/>
        </w:rPr>
      </w:pPr>
    </w:p>
    <w:p w14:paraId="4C40AE49" w14:textId="77777777" w:rsidR="00941906" w:rsidRPr="00FF0C66" w:rsidRDefault="00941906" w:rsidP="00837750">
      <w:pPr>
        <w:pStyle w:val="Geenafstand"/>
        <w:spacing w:line="276" w:lineRule="auto"/>
        <w:rPr>
          <w:rFonts w:ascii="Corbel" w:hAnsi="Corbel"/>
          <w:sz w:val="18"/>
          <w:szCs w:val="18"/>
        </w:rPr>
      </w:pPr>
      <w:r w:rsidRPr="00FF0C66">
        <w:rPr>
          <w:rFonts w:ascii="Corbel" w:hAnsi="Corbel"/>
          <w:sz w:val="18"/>
          <w:szCs w:val="18"/>
        </w:rPr>
        <w:t>Indien er voorgenomen wijzigingen (voor gunning, maar ook tijdens de looptijd van de overeenkomst) zijn in de wijze waarop de Inschrijver georganiseerd is, zoals, maar niet alleen, wijzigingen in aandeelhouders, zeggenschap, wijze waarop beleid en uitvoering van het beleid van de Inschrijver vorm wordt gegeven en/of onderaannemers worden ingeschakeld en/of er wijzigingen zijn in de wijze waarop een onderaannemer is georganiseerd en/of, ook na gunning van de overeenkomst, dienen deze direct aan de provincie Utrecht worden doorgegeven, indien de betreffende voorgenomen wijziging(en) ná implementatie van het voornemen het onmogelijk zouden maken om dan deze Verklaring te kunnen ondertekenen. Het niet (tijdig) informeren wordt beschouwd als een toerekenbare tekortkoming in nakoming van de overeenkomst. De provincie Utrecht is op dat moment gerechtigd de overeenkomst te beëindigen en Inschrijver dient de volledige schade die door deze toerekenbare tekortkoming wordt geleden door de provincie Utrecht en eventuele andere aanbestedende diensten die bij het contract als opdrachtgever betrokken zijn te vergoeden.</w:t>
      </w:r>
    </w:p>
    <w:p w14:paraId="686AF3B2" w14:textId="77777777" w:rsidR="00941906" w:rsidRPr="00FF0C66" w:rsidRDefault="00941906" w:rsidP="00837750">
      <w:pPr>
        <w:pStyle w:val="Geenafstand"/>
        <w:spacing w:line="276" w:lineRule="auto"/>
        <w:rPr>
          <w:rFonts w:ascii="Corbel" w:hAnsi="Corbel"/>
          <w:sz w:val="18"/>
          <w:szCs w:val="18"/>
        </w:rPr>
      </w:pPr>
    </w:p>
    <w:p w14:paraId="7508DB13" w14:textId="02DDCDBC" w:rsidR="00941906" w:rsidRDefault="00941906" w:rsidP="00837750">
      <w:pPr>
        <w:pStyle w:val="Geenafstand"/>
        <w:spacing w:line="276" w:lineRule="auto"/>
        <w:rPr>
          <w:rFonts w:ascii="Corbel" w:hAnsi="Corbel"/>
          <w:sz w:val="18"/>
          <w:szCs w:val="18"/>
        </w:rPr>
      </w:pPr>
      <w:r w:rsidRPr="00FF0C66">
        <w:rPr>
          <w:rFonts w:ascii="Corbel" w:hAnsi="Corbel"/>
          <w:sz w:val="18"/>
          <w:szCs w:val="18"/>
        </w:rPr>
        <w:t>Indien een Inschrijver problemen heeft met hetgeen hier is opgenomen, dient Inschrijver per omgaande, maar in ieder geval voor de termijn waarop vragen voor de eerste NvI moeten zijn ingeleverd, gemotiveerd aan te geven waarop zijn bezwaren zien via een persoonlijk bericht via TenderNed. De provincie Utrecht zal naar aanleiding van genoemde berichten elke algemene handelswijze vermelden in een NvI.</w:t>
      </w:r>
    </w:p>
    <w:p w14:paraId="7C225C08" w14:textId="143FF78F" w:rsidR="008E5655" w:rsidRPr="00211C08" w:rsidRDefault="008E5655" w:rsidP="00837750">
      <w:pPr>
        <w:pStyle w:val="Kop2"/>
        <w:tabs>
          <w:tab w:val="left" w:pos="6379"/>
        </w:tabs>
        <w:spacing w:before="240" w:after="120" w:line="276" w:lineRule="auto"/>
        <w:rPr>
          <w:rFonts w:ascii="Corbel" w:hAnsi="Corbel"/>
          <w:sz w:val="18"/>
          <w:szCs w:val="18"/>
        </w:rPr>
      </w:pPr>
      <w:bookmarkStart w:id="79" w:name="_Toc166265173"/>
      <w:r w:rsidRPr="00211C08">
        <w:rPr>
          <w:rFonts w:ascii="Corbel" w:hAnsi="Corbel"/>
          <w:sz w:val="18"/>
          <w:szCs w:val="18"/>
        </w:rPr>
        <w:t>Stap 3: Toetsen of aan de geschiktheidseisen is voldaan</w:t>
      </w:r>
      <w:bookmarkEnd w:id="77"/>
      <w:bookmarkEnd w:id="79"/>
    </w:p>
    <w:p w14:paraId="4D31A122" w14:textId="77777777" w:rsidR="008E5655" w:rsidRPr="00811244" w:rsidRDefault="008E5655" w:rsidP="00837750">
      <w:pPr>
        <w:spacing w:line="276" w:lineRule="auto"/>
        <w:rPr>
          <w:rFonts w:ascii="Corbel" w:hAnsi="Corbel"/>
          <w:szCs w:val="18"/>
        </w:rPr>
      </w:pPr>
      <w:r w:rsidRPr="00811244">
        <w:rPr>
          <w:rFonts w:ascii="Corbel" w:hAnsi="Corbel"/>
          <w:szCs w:val="18"/>
        </w:rPr>
        <w:t>Indien op de Inschrijver geen uitsluitingsgronden van toepassing zijn, wordt zijn geschiktheid beoordeeld aan de hand van een aanta</w:t>
      </w:r>
      <w:r w:rsidR="00EB71DD">
        <w:rPr>
          <w:rFonts w:ascii="Corbel" w:hAnsi="Corbel"/>
          <w:szCs w:val="18"/>
        </w:rPr>
        <w:t>l eisen die gesteld worden aan zijn</w:t>
      </w:r>
      <w:r w:rsidRPr="00811244">
        <w:rPr>
          <w:rFonts w:ascii="Corbel" w:hAnsi="Corbel"/>
          <w:szCs w:val="18"/>
        </w:rPr>
        <w:t xml:space="preserve"> </w:t>
      </w:r>
      <w:r w:rsidR="00600104" w:rsidRPr="00811244">
        <w:rPr>
          <w:rFonts w:ascii="Corbel" w:hAnsi="Corbel"/>
          <w:szCs w:val="18"/>
        </w:rPr>
        <w:t>fin</w:t>
      </w:r>
      <w:r w:rsidR="00600104">
        <w:rPr>
          <w:rFonts w:ascii="Corbel" w:hAnsi="Corbel"/>
          <w:szCs w:val="18"/>
        </w:rPr>
        <w:t xml:space="preserve">anciële en </w:t>
      </w:r>
      <w:r w:rsidR="00EB71DD">
        <w:rPr>
          <w:rFonts w:ascii="Corbel" w:hAnsi="Corbel"/>
          <w:szCs w:val="18"/>
        </w:rPr>
        <w:t xml:space="preserve">economische draagkracht, </w:t>
      </w:r>
      <w:r w:rsidRPr="00811244">
        <w:rPr>
          <w:rFonts w:ascii="Corbel" w:hAnsi="Corbel"/>
          <w:szCs w:val="18"/>
        </w:rPr>
        <w:t>te</w:t>
      </w:r>
      <w:r w:rsidR="00EB71DD">
        <w:rPr>
          <w:rFonts w:ascii="Corbel" w:hAnsi="Corbel"/>
          <w:szCs w:val="18"/>
        </w:rPr>
        <w:t>chnische en beroepsbekwaamheid en/of beroepsbevoegdheid.</w:t>
      </w:r>
      <w:r w:rsidR="00ED7F6F">
        <w:rPr>
          <w:rFonts w:ascii="Corbel" w:hAnsi="Corbel"/>
          <w:szCs w:val="18"/>
        </w:rPr>
        <w:t xml:space="preserve"> De Aanbestedende dienst stelt deze eisen met het doel een Opdrachtnemer te contracteren die over de juridische capaciteiten, financiële capaciteiten en de technische en beroepsbekwaamheid beschikt om de Opdracht uit te kunnen voeren. </w:t>
      </w:r>
    </w:p>
    <w:p w14:paraId="03FF6381" w14:textId="77777777" w:rsidR="008E5655" w:rsidRPr="00811244" w:rsidRDefault="008E5655" w:rsidP="00837750">
      <w:pPr>
        <w:spacing w:line="276" w:lineRule="auto"/>
        <w:rPr>
          <w:rFonts w:ascii="Corbel" w:hAnsi="Corbel"/>
          <w:szCs w:val="18"/>
        </w:rPr>
      </w:pPr>
    </w:p>
    <w:p w14:paraId="779910A5" w14:textId="77777777" w:rsidR="00386EF9" w:rsidRPr="00811244" w:rsidRDefault="008E5655" w:rsidP="00837750">
      <w:pPr>
        <w:suppressAutoHyphens/>
        <w:overflowPunct w:val="0"/>
        <w:autoSpaceDE w:val="0"/>
        <w:spacing w:line="276" w:lineRule="auto"/>
        <w:textAlignment w:val="baseline"/>
        <w:rPr>
          <w:rFonts w:ascii="Corbel" w:hAnsi="Corbel"/>
          <w:szCs w:val="18"/>
        </w:rPr>
      </w:pPr>
      <w:r w:rsidRPr="00811244">
        <w:rPr>
          <w:rFonts w:ascii="Corbel" w:hAnsi="Corbel"/>
          <w:szCs w:val="18"/>
        </w:rPr>
        <w:t>Als de Inschrijver niet aan de gestelde geschiktheidseisen voldoet, zal de Inschrijving ter</w:t>
      </w:r>
      <w:r w:rsidR="00EB71DD">
        <w:rPr>
          <w:rFonts w:ascii="Corbel" w:hAnsi="Corbel"/>
          <w:szCs w:val="18"/>
        </w:rPr>
        <w:t xml:space="preserve"> </w:t>
      </w:r>
      <w:r w:rsidRPr="00811244">
        <w:rPr>
          <w:rFonts w:ascii="Corbel" w:hAnsi="Corbel"/>
          <w:szCs w:val="18"/>
        </w:rPr>
        <w:t xml:space="preserve">zijde worden gelegd. </w:t>
      </w:r>
      <w:r w:rsidR="00600104" w:rsidRPr="00882E92">
        <w:rPr>
          <w:rFonts w:ascii="Corbel" w:hAnsi="Corbel"/>
          <w:szCs w:val="18"/>
        </w:rPr>
        <w:t>Voor wat betreft de bewijsvoering rondom het</w:t>
      </w:r>
      <w:r w:rsidR="00CE576B">
        <w:rPr>
          <w:rFonts w:ascii="Corbel" w:hAnsi="Corbel"/>
          <w:szCs w:val="18"/>
        </w:rPr>
        <w:t xml:space="preserve"> voldoen aan de geschiktheidseisen wordt aangesloten bij het </w:t>
      </w:r>
      <w:r w:rsidR="00970024">
        <w:rPr>
          <w:rFonts w:ascii="Corbel" w:hAnsi="Corbel"/>
          <w:szCs w:val="18"/>
        </w:rPr>
        <w:t>regime dat is beschreven in de vorige paragraaf ten aanzien van de uitsluitingsgronden</w:t>
      </w:r>
      <w:r w:rsidR="00600104">
        <w:rPr>
          <w:rFonts w:ascii="Corbel" w:hAnsi="Corbel"/>
          <w:szCs w:val="18"/>
        </w:rPr>
        <w:t>. Dit betekent dat het u</w:t>
      </w:r>
      <w:r w:rsidR="00600104" w:rsidRPr="00B30CA3">
        <w:rPr>
          <w:rFonts w:ascii="Corbel" w:hAnsi="Corbel"/>
          <w:szCs w:val="18"/>
        </w:rPr>
        <w:t xml:space="preserve">itgangspunt is dat Inschrijvers bij hun Inschrijving kunnen volstaan met </w:t>
      </w:r>
      <w:r w:rsidR="00600104">
        <w:rPr>
          <w:rFonts w:ascii="Corbel" w:hAnsi="Corbel"/>
          <w:szCs w:val="18"/>
        </w:rPr>
        <w:t>het bijvoeg</w:t>
      </w:r>
      <w:r w:rsidR="00600104" w:rsidRPr="00B30CA3">
        <w:rPr>
          <w:rFonts w:ascii="Corbel" w:hAnsi="Corbel"/>
          <w:szCs w:val="18"/>
        </w:rPr>
        <w:t xml:space="preserve">en van </w:t>
      </w:r>
      <w:r w:rsidR="004E6F88">
        <w:rPr>
          <w:rFonts w:ascii="Corbel" w:hAnsi="Corbel"/>
          <w:b/>
          <w:szCs w:val="18"/>
        </w:rPr>
        <w:t>het Uniform Europees Aanbestedingsdocument</w:t>
      </w:r>
      <w:r w:rsidR="00166AAA">
        <w:rPr>
          <w:rFonts w:ascii="Corbel" w:hAnsi="Corbel"/>
          <w:szCs w:val="18"/>
        </w:rPr>
        <w:t>, tenzij uitdrukkelijk anders bepaald</w:t>
      </w:r>
      <w:r w:rsidR="00970024">
        <w:rPr>
          <w:rFonts w:ascii="Corbel" w:hAnsi="Corbel"/>
          <w:szCs w:val="18"/>
        </w:rPr>
        <w:t>.</w:t>
      </w:r>
      <w:r w:rsidR="00FE1CFA">
        <w:rPr>
          <w:rFonts w:ascii="Corbel" w:hAnsi="Corbel"/>
          <w:szCs w:val="18"/>
        </w:rPr>
        <w:t xml:space="preserve"> </w:t>
      </w:r>
      <w:r w:rsidR="00CE576B" w:rsidRPr="00811244">
        <w:rPr>
          <w:rFonts w:ascii="Corbel" w:hAnsi="Corbel"/>
          <w:szCs w:val="18"/>
        </w:rPr>
        <w:t>In</w:t>
      </w:r>
      <w:r w:rsidR="00CE576B">
        <w:rPr>
          <w:rFonts w:ascii="Corbel" w:hAnsi="Corbel"/>
          <w:szCs w:val="18"/>
        </w:rPr>
        <w:t xml:space="preserve"> de volgende</w:t>
      </w:r>
      <w:r w:rsidR="00CE576B" w:rsidRPr="00811244">
        <w:rPr>
          <w:rFonts w:ascii="Corbel" w:hAnsi="Corbel"/>
          <w:szCs w:val="18"/>
        </w:rPr>
        <w:t xml:space="preserve"> </w:t>
      </w:r>
      <w:r w:rsidR="00166AAA">
        <w:rPr>
          <w:rFonts w:ascii="Corbel" w:hAnsi="Corbel"/>
          <w:szCs w:val="18"/>
        </w:rPr>
        <w:t>sub</w:t>
      </w:r>
      <w:r w:rsidR="004612C5">
        <w:rPr>
          <w:rFonts w:ascii="Corbel" w:hAnsi="Corbel"/>
          <w:szCs w:val="18"/>
        </w:rPr>
        <w:t xml:space="preserve">paragrafen </w:t>
      </w:r>
      <w:r w:rsidR="00970024">
        <w:rPr>
          <w:rFonts w:ascii="Corbel" w:hAnsi="Corbel"/>
          <w:szCs w:val="18"/>
        </w:rPr>
        <w:t>worden de</w:t>
      </w:r>
      <w:r w:rsidR="00CE576B" w:rsidRPr="00811244">
        <w:rPr>
          <w:rFonts w:ascii="Corbel" w:hAnsi="Corbel"/>
          <w:szCs w:val="18"/>
        </w:rPr>
        <w:t xml:space="preserve"> nadere bewijsstukken per </w:t>
      </w:r>
      <w:r w:rsidR="00CE576B">
        <w:rPr>
          <w:rFonts w:ascii="Corbel" w:hAnsi="Corbel"/>
          <w:szCs w:val="18"/>
        </w:rPr>
        <w:t>geschiktheidseis</w:t>
      </w:r>
      <w:r w:rsidR="00970024">
        <w:rPr>
          <w:rFonts w:ascii="Corbel" w:hAnsi="Corbel"/>
          <w:szCs w:val="18"/>
        </w:rPr>
        <w:t xml:space="preserve"> uiteengezet.</w:t>
      </w:r>
    </w:p>
    <w:p w14:paraId="46208067" w14:textId="77777777" w:rsidR="008E5655" w:rsidRPr="00E30BEC" w:rsidRDefault="00CE576B" w:rsidP="00E30BEC">
      <w:pPr>
        <w:pStyle w:val="Kop2"/>
        <w:numPr>
          <w:ilvl w:val="2"/>
          <w:numId w:val="6"/>
        </w:numPr>
        <w:tabs>
          <w:tab w:val="left" w:pos="6379"/>
        </w:tabs>
        <w:spacing w:before="240" w:after="120"/>
        <w:rPr>
          <w:rFonts w:ascii="Corbel" w:hAnsi="Corbel"/>
          <w:sz w:val="18"/>
          <w:szCs w:val="18"/>
        </w:rPr>
      </w:pPr>
      <w:bookmarkStart w:id="80" w:name="_Toc447882340"/>
      <w:bookmarkStart w:id="81" w:name="_Toc166265174"/>
      <w:r w:rsidRPr="00E30BEC">
        <w:rPr>
          <w:rFonts w:ascii="Corbel" w:hAnsi="Corbel"/>
          <w:sz w:val="18"/>
          <w:szCs w:val="18"/>
        </w:rPr>
        <w:t>Financiële en economische draagkracht</w:t>
      </w:r>
      <w:bookmarkEnd w:id="80"/>
      <w:bookmarkEnd w:id="81"/>
      <w:r w:rsidR="00A7435A" w:rsidRPr="00E30BEC">
        <w:rPr>
          <w:rFonts w:ascii="Corbel" w:hAnsi="Corbel"/>
          <w:sz w:val="18"/>
          <w:szCs w:val="18"/>
        </w:rPr>
        <w:t xml:space="preserve"> </w:t>
      </w:r>
    </w:p>
    <w:p w14:paraId="7AC185DA" w14:textId="303154AF" w:rsidR="00025496" w:rsidRPr="00331D1C" w:rsidRDefault="00F23C8E" w:rsidP="00811244">
      <w:pPr>
        <w:shd w:val="clear" w:color="auto" w:fill="FFFFFF"/>
        <w:spacing w:line="276" w:lineRule="auto"/>
        <w:rPr>
          <w:rFonts w:ascii="Corbel" w:hAnsi="Corbel"/>
          <w:szCs w:val="18"/>
        </w:rPr>
      </w:pPr>
      <w:r w:rsidRPr="00E0627F">
        <w:rPr>
          <w:rFonts w:ascii="Corbel" w:hAnsi="Corbel"/>
          <w:szCs w:val="18"/>
        </w:rPr>
        <w:t xml:space="preserve">De Aanbestedende dienst hecht waarde aan de financiële en economische draagkracht van ondernemingen, omdat </w:t>
      </w:r>
      <w:r w:rsidR="00F010D8" w:rsidRPr="00E0627F">
        <w:rPr>
          <w:rFonts w:ascii="Corbel" w:hAnsi="Corbel"/>
          <w:szCs w:val="18"/>
        </w:rPr>
        <w:t>deze opdracht een aan</w:t>
      </w:r>
      <w:r w:rsidR="00F65F66" w:rsidRPr="00E0627F">
        <w:rPr>
          <w:rFonts w:ascii="Corbel" w:hAnsi="Corbel"/>
          <w:szCs w:val="18"/>
        </w:rPr>
        <w:t xml:space="preserve">zienlijke investering vraagt en </w:t>
      </w:r>
      <w:r w:rsidR="00C9778D" w:rsidRPr="00E0627F">
        <w:rPr>
          <w:rFonts w:ascii="Corbel" w:hAnsi="Corbel"/>
          <w:szCs w:val="18"/>
        </w:rPr>
        <w:t xml:space="preserve">dus </w:t>
      </w:r>
      <w:r w:rsidR="00E0627F" w:rsidRPr="00E0627F">
        <w:rPr>
          <w:rFonts w:ascii="Corbel" w:hAnsi="Corbel"/>
          <w:szCs w:val="18"/>
        </w:rPr>
        <w:t>continuïteit</w:t>
      </w:r>
      <w:r w:rsidR="00C9778D" w:rsidRPr="00E0627F">
        <w:rPr>
          <w:rFonts w:ascii="Corbel" w:hAnsi="Corbel"/>
          <w:szCs w:val="18"/>
        </w:rPr>
        <w:t xml:space="preserve"> </w:t>
      </w:r>
      <w:r w:rsidR="00E0627F" w:rsidRPr="00E0627F">
        <w:rPr>
          <w:rFonts w:ascii="Corbel" w:hAnsi="Corbel"/>
          <w:szCs w:val="18"/>
        </w:rPr>
        <w:t xml:space="preserve">en stabiliteit van de organisatie een </w:t>
      </w:r>
      <w:r w:rsidR="00E0627F" w:rsidRPr="00331D1C">
        <w:rPr>
          <w:rFonts w:ascii="Corbel" w:hAnsi="Corbel"/>
          <w:szCs w:val="18"/>
        </w:rPr>
        <w:t>randvoorwaarde zijn voor de uitvoering van de overeenkomst</w:t>
      </w:r>
      <w:r w:rsidRPr="00331D1C">
        <w:rPr>
          <w:rFonts w:ascii="Corbel" w:hAnsi="Corbel"/>
          <w:szCs w:val="18"/>
        </w:rPr>
        <w:t xml:space="preserve">. </w:t>
      </w:r>
    </w:p>
    <w:p w14:paraId="6D38EC23" w14:textId="77777777" w:rsidR="00CE576B" w:rsidRPr="00331D1C" w:rsidRDefault="00CE576B" w:rsidP="00811244">
      <w:pPr>
        <w:shd w:val="clear" w:color="auto" w:fill="FFFFFF"/>
        <w:spacing w:line="276" w:lineRule="auto"/>
        <w:rPr>
          <w:rFonts w:ascii="Corbel" w:hAnsi="Corbel"/>
          <w:szCs w:val="18"/>
        </w:rPr>
      </w:pPr>
    </w:p>
    <w:p w14:paraId="20169A4D" w14:textId="3223B569" w:rsidR="00A1187D" w:rsidRPr="00331D1C" w:rsidRDefault="00DD067B" w:rsidP="00331D1C">
      <w:pPr>
        <w:shd w:val="clear" w:color="auto" w:fill="FFFFFF"/>
        <w:spacing w:line="276" w:lineRule="auto"/>
        <w:rPr>
          <w:rFonts w:ascii="Corbel" w:hAnsi="Corbel"/>
          <w:szCs w:val="18"/>
        </w:rPr>
      </w:pPr>
      <w:r w:rsidRPr="00331D1C">
        <w:rPr>
          <w:rFonts w:ascii="Corbel" w:hAnsi="Corbel"/>
          <w:szCs w:val="18"/>
        </w:rPr>
        <w:lastRenderedPageBreak/>
        <w:t xml:space="preserve">De Aanbestedende dienst stelt </w:t>
      </w:r>
      <w:r w:rsidR="00FA22BB" w:rsidRPr="00331D1C">
        <w:rPr>
          <w:rFonts w:ascii="Corbel" w:hAnsi="Corbel"/>
          <w:szCs w:val="18"/>
        </w:rPr>
        <w:t xml:space="preserve">daarom </w:t>
      </w:r>
      <w:r w:rsidR="00832CEB" w:rsidRPr="00331D1C">
        <w:rPr>
          <w:rFonts w:ascii="Corbel" w:hAnsi="Corbel"/>
          <w:szCs w:val="18"/>
        </w:rPr>
        <w:t>als</w:t>
      </w:r>
      <w:r w:rsidRPr="00331D1C">
        <w:rPr>
          <w:rFonts w:ascii="Corbel" w:hAnsi="Corbel"/>
          <w:szCs w:val="18"/>
        </w:rPr>
        <w:t xml:space="preserve"> minimumeis </w:t>
      </w:r>
      <w:r w:rsidR="00832CEB" w:rsidRPr="00331D1C">
        <w:rPr>
          <w:rFonts w:ascii="Corbel" w:hAnsi="Corbel"/>
          <w:szCs w:val="18"/>
        </w:rPr>
        <w:t>ee</w:t>
      </w:r>
      <w:r w:rsidRPr="00331D1C">
        <w:rPr>
          <w:rFonts w:ascii="Corbel" w:hAnsi="Corbel"/>
          <w:szCs w:val="18"/>
        </w:rPr>
        <w:t xml:space="preserve">n </w:t>
      </w:r>
      <w:r w:rsidR="00894239" w:rsidRPr="00331D1C">
        <w:rPr>
          <w:rFonts w:ascii="Corbel" w:hAnsi="Corbel"/>
          <w:szCs w:val="18"/>
        </w:rPr>
        <w:t>Beroep</w:t>
      </w:r>
      <w:r w:rsidR="00166AAA" w:rsidRPr="00331D1C">
        <w:rPr>
          <w:rFonts w:ascii="Corbel" w:hAnsi="Corbel"/>
          <w:szCs w:val="18"/>
        </w:rPr>
        <w:t>- en bedrijfs</w:t>
      </w:r>
      <w:r w:rsidR="00FA22BB" w:rsidRPr="00331D1C">
        <w:rPr>
          <w:rFonts w:ascii="Corbel" w:hAnsi="Corbel"/>
          <w:szCs w:val="18"/>
        </w:rPr>
        <w:t>aansprakelijkheidsverzekerin</w:t>
      </w:r>
      <w:r w:rsidR="004612C5" w:rsidRPr="00331D1C">
        <w:rPr>
          <w:rFonts w:ascii="Corbel" w:hAnsi="Corbel"/>
          <w:szCs w:val="18"/>
        </w:rPr>
        <w:t>g</w:t>
      </w:r>
      <w:r w:rsidR="00B321A7" w:rsidRPr="00331D1C">
        <w:rPr>
          <w:rFonts w:ascii="Corbel" w:hAnsi="Corbel"/>
          <w:szCs w:val="18"/>
        </w:rPr>
        <w:t xml:space="preserve"> van 1 miljoen euro per geval en 2 miljoen euro per jaar. Daarnaast</w:t>
      </w:r>
      <w:r w:rsidR="00BC4CD4" w:rsidRPr="00331D1C">
        <w:rPr>
          <w:rFonts w:ascii="Corbel" w:hAnsi="Corbel"/>
          <w:szCs w:val="18"/>
        </w:rPr>
        <w:t xml:space="preserve"> bedraagt het maximaal toegestane eigen risico bij deze verzekering 10.000 euro per geval.</w:t>
      </w:r>
    </w:p>
    <w:p w14:paraId="76296C90" w14:textId="77777777" w:rsidR="00331D1C" w:rsidRPr="00331D1C" w:rsidRDefault="00331D1C" w:rsidP="00331D1C">
      <w:pPr>
        <w:shd w:val="clear" w:color="auto" w:fill="FFFFFF"/>
        <w:spacing w:line="276" w:lineRule="auto"/>
        <w:rPr>
          <w:rFonts w:ascii="Corbel" w:hAnsi="Corbel"/>
          <w:szCs w:val="18"/>
        </w:rPr>
      </w:pPr>
    </w:p>
    <w:p w14:paraId="1E2A3957" w14:textId="77777777" w:rsidR="00BC7775" w:rsidRDefault="00592638" w:rsidP="00A7435A">
      <w:pPr>
        <w:spacing w:line="276" w:lineRule="auto"/>
        <w:rPr>
          <w:rFonts w:ascii="Corbel" w:hAnsi="Corbel"/>
          <w:szCs w:val="18"/>
        </w:rPr>
      </w:pPr>
      <w:r w:rsidRPr="00331D1C">
        <w:rPr>
          <w:rFonts w:ascii="Corbel" w:hAnsi="Corbel"/>
          <w:szCs w:val="18"/>
        </w:rPr>
        <w:t xml:space="preserve">Indien Inschrijver hier niet aan voldoet wordt hij uitgesloten van de </w:t>
      </w:r>
      <w:r w:rsidR="00E30BEC" w:rsidRPr="00331D1C">
        <w:rPr>
          <w:rFonts w:ascii="Corbel" w:hAnsi="Corbel"/>
          <w:szCs w:val="18"/>
        </w:rPr>
        <w:t>deelname</w:t>
      </w:r>
      <w:r w:rsidRPr="00331D1C">
        <w:rPr>
          <w:rFonts w:ascii="Corbel" w:hAnsi="Corbel"/>
          <w:szCs w:val="18"/>
        </w:rPr>
        <w:t>.</w:t>
      </w:r>
      <w:r w:rsidR="00A7435A" w:rsidRPr="00331D1C">
        <w:rPr>
          <w:rFonts w:ascii="Corbel" w:hAnsi="Corbel"/>
          <w:szCs w:val="18"/>
        </w:rPr>
        <w:t xml:space="preserve"> Bij de Inschr</w:t>
      </w:r>
      <w:r w:rsidR="009C156A" w:rsidRPr="00331D1C">
        <w:rPr>
          <w:rFonts w:ascii="Corbel" w:hAnsi="Corbel"/>
          <w:szCs w:val="18"/>
        </w:rPr>
        <w:t xml:space="preserve">ijving volstaat </w:t>
      </w:r>
      <w:r w:rsidR="004E6F88" w:rsidRPr="00331D1C">
        <w:rPr>
          <w:rFonts w:ascii="Corbel" w:hAnsi="Corbel"/>
          <w:szCs w:val="18"/>
        </w:rPr>
        <w:t xml:space="preserve">het </w:t>
      </w:r>
      <w:r w:rsidR="004E6F88" w:rsidRPr="00331D1C">
        <w:rPr>
          <w:rFonts w:ascii="Corbel" w:hAnsi="Corbel"/>
          <w:b/>
          <w:szCs w:val="18"/>
        </w:rPr>
        <w:t>Uniform Europees Aanbestedingsdocument</w:t>
      </w:r>
      <w:r w:rsidR="009C156A" w:rsidRPr="00331D1C">
        <w:rPr>
          <w:rFonts w:ascii="Corbel" w:hAnsi="Corbel"/>
          <w:szCs w:val="18"/>
        </w:rPr>
        <w:t xml:space="preserve"> (zie onderdeel 5.1)</w:t>
      </w:r>
      <w:r w:rsidR="00A7435A" w:rsidRPr="00331D1C">
        <w:rPr>
          <w:rFonts w:ascii="Corbel" w:hAnsi="Corbel"/>
          <w:szCs w:val="18"/>
        </w:rPr>
        <w:t>. Op eerste verzoek van de Aanbestedende dienst dient Inschrijver nadere bewijsstukken te kunnen overleggen</w:t>
      </w:r>
      <w:r w:rsidR="006E6003" w:rsidRPr="00331D1C">
        <w:rPr>
          <w:rFonts w:ascii="Corbel" w:hAnsi="Corbel"/>
          <w:szCs w:val="18"/>
        </w:rPr>
        <w:t>, in lijn met art. 2.91 Aanbestedingswet 2012,</w:t>
      </w:r>
      <w:r w:rsidR="00A7435A" w:rsidRPr="00331D1C">
        <w:rPr>
          <w:rFonts w:ascii="Corbel" w:hAnsi="Corbel"/>
          <w:szCs w:val="18"/>
        </w:rPr>
        <w:t xml:space="preserve"> waaruit blijkt dat deze verklaring naar waarheid is afgegeven.</w:t>
      </w:r>
    </w:p>
    <w:p w14:paraId="54E68F61" w14:textId="77777777" w:rsidR="00BC7775" w:rsidRDefault="00BC7775" w:rsidP="00BC7775">
      <w:pPr>
        <w:pStyle w:val="Kop2"/>
        <w:numPr>
          <w:ilvl w:val="2"/>
          <w:numId w:val="6"/>
        </w:numPr>
        <w:tabs>
          <w:tab w:val="left" w:pos="6379"/>
        </w:tabs>
        <w:spacing w:before="240" w:after="120"/>
        <w:rPr>
          <w:rFonts w:ascii="Corbel" w:hAnsi="Corbel"/>
          <w:sz w:val="18"/>
          <w:szCs w:val="18"/>
        </w:rPr>
      </w:pPr>
      <w:bookmarkStart w:id="82" w:name="_Toc448087051"/>
      <w:bookmarkStart w:id="83" w:name="_Toc166265175"/>
      <w:r w:rsidRPr="00A7435A">
        <w:rPr>
          <w:rFonts w:ascii="Corbel" w:hAnsi="Corbel"/>
          <w:sz w:val="18"/>
          <w:szCs w:val="18"/>
        </w:rPr>
        <w:t xml:space="preserve">Technische </w:t>
      </w:r>
      <w:r>
        <w:rPr>
          <w:rFonts w:ascii="Corbel" w:hAnsi="Corbel"/>
          <w:sz w:val="18"/>
          <w:szCs w:val="18"/>
        </w:rPr>
        <w:t>en beroeps</w:t>
      </w:r>
      <w:r w:rsidRPr="00A7435A">
        <w:rPr>
          <w:rFonts w:ascii="Corbel" w:hAnsi="Corbel"/>
          <w:sz w:val="18"/>
          <w:szCs w:val="18"/>
        </w:rPr>
        <w:t>bekwaamheid</w:t>
      </w:r>
      <w:bookmarkEnd w:id="82"/>
      <w:bookmarkEnd w:id="83"/>
    </w:p>
    <w:p w14:paraId="2C174EBC" w14:textId="77777777" w:rsidR="00BC7775" w:rsidRPr="00462FC3" w:rsidRDefault="00BC7775" w:rsidP="00BC7775">
      <w:pPr>
        <w:rPr>
          <w:rFonts w:ascii="Corbel" w:hAnsi="Corbel"/>
          <w:szCs w:val="18"/>
        </w:rPr>
      </w:pPr>
      <w:r w:rsidRPr="00ED7F6F">
        <w:rPr>
          <w:rFonts w:ascii="Corbel" w:hAnsi="Corbel"/>
          <w:szCs w:val="18"/>
        </w:rPr>
        <w:t xml:space="preserve">Het is voor de Aanbestedende dienst van belang dat de uiteindelijke Opdrachtnemer qua </w:t>
      </w:r>
      <w:r w:rsidR="00D56662">
        <w:rPr>
          <w:rFonts w:ascii="Corbel" w:hAnsi="Corbel"/>
          <w:szCs w:val="18"/>
        </w:rPr>
        <w:t>t</w:t>
      </w:r>
      <w:r w:rsidRPr="00ED7F6F">
        <w:rPr>
          <w:rFonts w:ascii="Corbel" w:hAnsi="Corbel"/>
          <w:szCs w:val="18"/>
        </w:rPr>
        <w:t>echnische en beroepsbekwaamheid geschikt is om de Opdracht uit te voeren. Daarom worden de volgende geschiktheidseisen gesteld:</w:t>
      </w:r>
    </w:p>
    <w:p w14:paraId="15345B9D" w14:textId="4D565BF9" w:rsidR="00BC7775" w:rsidRPr="00C255EE" w:rsidRDefault="00BC7775" w:rsidP="00BC7775">
      <w:pPr>
        <w:pStyle w:val="Kop4"/>
        <w:rPr>
          <w:rFonts w:ascii="Corbel" w:hAnsi="Corbel"/>
          <w:b w:val="0"/>
          <w:i/>
          <w:szCs w:val="18"/>
        </w:rPr>
      </w:pPr>
      <w:r w:rsidRPr="00C255EE">
        <w:rPr>
          <w:rFonts w:ascii="Corbel" w:hAnsi="Corbel"/>
          <w:b w:val="0"/>
          <w:i/>
          <w:szCs w:val="18"/>
        </w:rPr>
        <w:t>Kerncompetenties</w:t>
      </w:r>
    </w:p>
    <w:p w14:paraId="14AB5D4C" w14:textId="50162C53" w:rsidR="00BC7775" w:rsidRPr="00C255EE" w:rsidRDefault="00BC7775" w:rsidP="00BC7775">
      <w:pPr>
        <w:spacing w:line="276" w:lineRule="auto"/>
        <w:rPr>
          <w:rFonts w:ascii="Corbel" w:hAnsi="Corbel"/>
          <w:szCs w:val="18"/>
        </w:rPr>
      </w:pPr>
      <w:r w:rsidRPr="00C255EE">
        <w:rPr>
          <w:rFonts w:ascii="Corbel" w:hAnsi="Corbel"/>
          <w:szCs w:val="18"/>
        </w:rPr>
        <w:t>De Aanbestedende dienst heeft kerncompetenties geïdentificeerd waarover de Inschrijver naar haar oordeel moet beschikken om de Opdracht succesvol uit te kunnen voeren. Het betreft de volgende kerncompetenties waarover Inschrijver moet beschikken, en waartoe hij één of zoveel referenties als noodzakelijk, met als maximum het aantal gevraagde kerncompetenties, moet overleggen:</w:t>
      </w:r>
    </w:p>
    <w:p w14:paraId="0D26D620" w14:textId="77777777" w:rsidR="00BC7775" w:rsidRPr="00C255EE" w:rsidRDefault="00BC7775" w:rsidP="00BC7775">
      <w:pPr>
        <w:spacing w:line="276" w:lineRule="auto"/>
        <w:rPr>
          <w:rFonts w:ascii="Corbel" w:hAnsi="Corbel"/>
          <w:szCs w:val="18"/>
        </w:rPr>
      </w:pPr>
    </w:p>
    <w:p w14:paraId="25F12EDE" w14:textId="259ACB90" w:rsidR="00BC7775" w:rsidRPr="00C255EE" w:rsidRDefault="00331E86" w:rsidP="00F01A27">
      <w:pPr>
        <w:pStyle w:val="Lijstalinea"/>
        <w:numPr>
          <w:ilvl w:val="0"/>
          <w:numId w:val="14"/>
        </w:numPr>
        <w:spacing w:line="276" w:lineRule="auto"/>
        <w:rPr>
          <w:rFonts w:ascii="Corbel" w:hAnsi="Corbel"/>
          <w:sz w:val="18"/>
          <w:szCs w:val="18"/>
          <w:lang w:val="nl-NL"/>
        </w:rPr>
      </w:pPr>
      <w:r w:rsidRPr="00C255EE">
        <w:rPr>
          <w:rFonts w:ascii="Corbel" w:hAnsi="Corbel"/>
          <w:i/>
          <w:sz w:val="18"/>
          <w:szCs w:val="18"/>
          <w:lang w:val="nl-NL"/>
        </w:rPr>
        <w:t>Reinigen</w:t>
      </w:r>
      <w:r w:rsidR="00A42105" w:rsidRPr="00C255EE">
        <w:rPr>
          <w:rFonts w:ascii="Corbel" w:hAnsi="Corbel"/>
          <w:i/>
          <w:sz w:val="18"/>
          <w:szCs w:val="18"/>
          <w:lang w:val="nl-NL"/>
        </w:rPr>
        <w:t xml:space="preserve"> van </w:t>
      </w:r>
      <w:r w:rsidR="00196BB0">
        <w:rPr>
          <w:rFonts w:ascii="Corbel" w:hAnsi="Corbel"/>
          <w:i/>
          <w:sz w:val="18"/>
          <w:szCs w:val="18"/>
          <w:lang w:val="nl-NL"/>
        </w:rPr>
        <w:t xml:space="preserve">de </w:t>
      </w:r>
      <w:r w:rsidR="00D45956">
        <w:rPr>
          <w:rFonts w:ascii="Corbel" w:hAnsi="Corbel"/>
          <w:i/>
          <w:sz w:val="18"/>
          <w:szCs w:val="18"/>
          <w:lang w:val="nl-NL"/>
        </w:rPr>
        <w:t>infrastructuur</w:t>
      </w:r>
      <w:r w:rsidR="00906D3F">
        <w:rPr>
          <w:rFonts w:ascii="Corbel" w:hAnsi="Corbel"/>
          <w:i/>
          <w:sz w:val="18"/>
          <w:szCs w:val="18"/>
          <w:lang w:val="nl-NL"/>
        </w:rPr>
        <w:t xml:space="preserve"> en </w:t>
      </w:r>
      <w:r w:rsidR="00196BB0">
        <w:rPr>
          <w:rFonts w:ascii="Corbel" w:hAnsi="Corbel"/>
          <w:i/>
          <w:sz w:val="18"/>
          <w:szCs w:val="18"/>
          <w:lang w:val="nl-NL"/>
        </w:rPr>
        <w:t>ondergrond</w:t>
      </w:r>
      <w:r w:rsidR="00906D3F">
        <w:rPr>
          <w:rFonts w:ascii="Corbel" w:hAnsi="Corbel"/>
          <w:i/>
          <w:sz w:val="18"/>
          <w:szCs w:val="18"/>
          <w:lang w:val="nl-NL"/>
        </w:rPr>
        <w:t xml:space="preserve">, waaronder ook </w:t>
      </w:r>
      <w:r w:rsidR="00D6161E">
        <w:rPr>
          <w:rFonts w:ascii="Corbel" w:hAnsi="Corbel"/>
          <w:i/>
          <w:sz w:val="18"/>
          <w:szCs w:val="18"/>
          <w:lang w:val="nl-NL"/>
        </w:rPr>
        <w:t>tunnels, pompkelders en putten</w:t>
      </w:r>
    </w:p>
    <w:p w14:paraId="309FB8B1" w14:textId="355D09FE" w:rsidR="00BC7775" w:rsidRPr="00C255EE" w:rsidRDefault="00A42105" w:rsidP="00F01A27">
      <w:pPr>
        <w:pStyle w:val="Lijstalinea"/>
        <w:numPr>
          <w:ilvl w:val="0"/>
          <w:numId w:val="14"/>
        </w:numPr>
        <w:spacing w:line="276" w:lineRule="auto"/>
        <w:rPr>
          <w:rFonts w:ascii="Corbel" w:hAnsi="Corbel"/>
          <w:sz w:val="18"/>
          <w:szCs w:val="18"/>
          <w:lang w:val="nl-NL"/>
        </w:rPr>
      </w:pPr>
      <w:r w:rsidRPr="00C255EE">
        <w:rPr>
          <w:rFonts w:ascii="Corbel" w:hAnsi="Corbel"/>
          <w:i/>
          <w:sz w:val="18"/>
          <w:szCs w:val="18"/>
          <w:lang w:val="nl-NL"/>
        </w:rPr>
        <w:t>Railreiniging</w:t>
      </w:r>
      <w:r w:rsidR="00B77E16">
        <w:rPr>
          <w:rFonts w:ascii="Corbel" w:hAnsi="Corbel"/>
          <w:i/>
          <w:sz w:val="18"/>
          <w:szCs w:val="18"/>
          <w:lang w:val="nl-NL"/>
        </w:rPr>
        <w:t xml:space="preserve"> (groefrail)</w:t>
      </w:r>
    </w:p>
    <w:p w14:paraId="5BAF5638" w14:textId="77777777" w:rsidR="00BC7775" w:rsidRPr="00C255EE" w:rsidRDefault="00BC7775" w:rsidP="00BC7775">
      <w:pPr>
        <w:spacing w:line="276" w:lineRule="auto"/>
        <w:rPr>
          <w:rFonts w:ascii="Corbel" w:hAnsi="Corbel"/>
          <w:szCs w:val="18"/>
        </w:rPr>
      </w:pPr>
    </w:p>
    <w:p w14:paraId="708B7F8D" w14:textId="2E45B47C" w:rsidR="00FE1CFA" w:rsidRDefault="00BC7775" w:rsidP="00BC7775">
      <w:pPr>
        <w:overflowPunct w:val="0"/>
        <w:autoSpaceDE w:val="0"/>
        <w:autoSpaceDN w:val="0"/>
        <w:adjustRightInd w:val="0"/>
        <w:spacing w:line="276" w:lineRule="auto"/>
        <w:textAlignment w:val="baseline"/>
        <w:rPr>
          <w:rFonts w:ascii="Corbel" w:hAnsi="Corbel"/>
          <w:szCs w:val="18"/>
          <w:lang w:val="nl"/>
        </w:rPr>
      </w:pPr>
      <w:r w:rsidRPr="00C255EE">
        <w:rPr>
          <w:rFonts w:ascii="Corbel" w:hAnsi="Corbel"/>
          <w:szCs w:val="18"/>
          <w:lang w:val="nl"/>
        </w:rPr>
        <w:t xml:space="preserve">Behalve het invullen van </w:t>
      </w:r>
      <w:r w:rsidR="00230A6D" w:rsidRPr="00C255EE">
        <w:rPr>
          <w:rFonts w:ascii="Corbel" w:hAnsi="Corbel"/>
          <w:b/>
          <w:szCs w:val="18"/>
          <w:lang w:val="nl"/>
        </w:rPr>
        <w:t>het Uniform</w:t>
      </w:r>
      <w:r w:rsidR="00230A6D" w:rsidRPr="00230A6D">
        <w:rPr>
          <w:rFonts w:ascii="Corbel" w:hAnsi="Corbel"/>
          <w:b/>
          <w:szCs w:val="18"/>
          <w:lang w:val="nl"/>
        </w:rPr>
        <w:t xml:space="preserve"> Europees </w:t>
      </w:r>
      <w:r w:rsidR="00230A6D" w:rsidRPr="009F1F9A">
        <w:rPr>
          <w:rFonts w:ascii="Corbel" w:hAnsi="Corbel"/>
          <w:b/>
          <w:szCs w:val="18"/>
          <w:lang w:val="nl"/>
        </w:rPr>
        <w:t>Aanbestedingsdocument</w:t>
      </w:r>
      <w:r w:rsidRPr="009F1F9A">
        <w:rPr>
          <w:rFonts w:ascii="Corbel" w:hAnsi="Corbel"/>
          <w:szCs w:val="18"/>
          <w:lang w:val="nl"/>
        </w:rPr>
        <w:t xml:space="preserve"> (</w:t>
      </w:r>
      <w:r w:rsidR="00230A6D" w:rsidRPr="009F1F9A">
        <w:rPr>
          <w:rFonts w:ascii="Corbel" w:hAnsi="Corbel"/>
          <w:szCs w:val="18"/>
          <w:lang w:val="nl"/>
        </w:rPr>
        <w:t>deel IV)</w:t>
      </w:r>
      <w:r w:rsidRPr="009F1F9A">
        <w:rPr>
          <w:rFonts w:ascii="Corbel" w:hAnsi="Corbel"/>
          <w:szCs w:val="18"/>
          <w:lang w:val="nl"/>
        </w:rPr>
        <w:t xml:space="preserve"> dient Inschrijver</w:t>
      </w:r>
      <w:r w:rsidRPr="00BC7775">
        <w:rPr>
          <w:rFonts w:ascii="Corbel" w:hAnsi="Corbel"/>
          <w:szCs w:val="18"/>
          <w:lang w:val="nl"/>
        </w:rPr>
        <w:t xml:space="preserve"> één referentie per kerncompentie</w:t>
      </w:r>
      <w:r w:rsidR="00FE1CFA">
        <w:rPr>
          <w:rFonts w:ascii="Corbel" w:hAnsi="Corbel"/>
          <w:szCs w:val="18"/>
          <w:lang w:val="nl"/>
        </w:rPr>
        <w:t xml:space="preserve"> </w:t>
      </w:r>
      <w:r w:rsidRPr="00BC7775">
        <w:rPr>
          <w:rFonts w:ascii="Corbel" w:hAnsi="Corbel"/>
          <w:szCs w:val="18"/>
          <w:lang w:val="nl"/>
        </w:rPr>
        <w:t>te</w:t>
      </w:r>
      <w:r w:rsidRPr="00ED7F6F">
        <w:rPr>
          <w:rFonts w:ascii="Corbel" w:hAnsi="Corbel"/>
          <w:szCs w:val="18"/>
          <w:lang w:val="nl"/>
        </w:rPr>
        <w:t xml:space="preserve"> overleggen waaruit blijkt dat de gevraagde werkzaamheden tot tevredenheid van </w:t>
      </w:r>
      <w:r>
        <w:rPr>
          <w:rFonts w:ascii="Corbel" w:hAnsi="Corbel"/>
          <w:szCs w:val="18"/>
          <w:lang w:val="nl"/>
        </w:rPr>
        <w:t>de referentie-organisatie zijn uitgevoerd.</w:t>
      </w:r>
      <w:r w:rsidR="00FE1CFA">
        <w:rPr>
          <w:rFonts w:ascii="Corbel" w:hAnsi="Corbel"/>
          <w:szCs w:val="18"/>
          <w:lang w:val="nl"/>
        </w:rPr>
        <w:t xml:space="preserve"> Het gaat dus om maximaal</w:t>
      </w:r>
      <w:r w:rsidR="008949B8">
        <w:rPr>
          <w:rFonts w:ascii="Corbel" w:hAnsi="Corbel"/>
          <w:szCs w:val="18"/>
          <w:lang w:val="nl"/>
        </w:rPr>
        <w:t>2</w:t>
      </w:r>
      <w:r w:rsidR="00FE1CFA">
        <w:rPr>
          <w:rFonts w:ascii="Corbel" w:hAnsi="Corbel"/>
          <w:szCs w:val="18"/>
          <w:lang w:val="nl"/>
        </w:rPr>
        <w:t xml:space="preserve"> referenties – het overleggen van meer referenties dan noodzakelijk om aan te tonen dat aan het geeiste is voldaan voegt niets toe.</w:t>
      </w:r>
    </w:p>
    <w:p w14:paraId="32A942ED" w14:textId="77777777" w:rsidR="00FE1CFA" w:rsidRDefault="00FE1CFA" w:rsidP="00BC7775">
      <w:pPr>
        <w:overflowPunct w:val="0"/>
        <w:autoSpaceDE w:val="0"/>
        <w:autoSpaceDN w:val="0"/>
        <w:adjustRightInd w:val="0"/>
        <w:spacing w:line="276" w:lineRule="auto"/>
        <w:textAlignment w:val="baseline"/>
        <w:rPr>
          <w:rFonts w:ascii="Corbel" w:hAnsi="Corbel"/>
          <w:szCs w:val="18"/>
          <w:lang w:val="nl"/>
        </w:rPr>
      </w:pPr>
    </w:p>
    <w:p w14:paraId="22795DEF" w14:textId="27EE2D50" w:rsidR="00BC7775" w:rsidRPr="00ED7F6F" w:rsidRDefault="00BC7775" w:rsidP="00BC7775">
      <w:pPr>
        <w:overflowPunct w:val="0"/>
        <w:autoSpaceDE w:val="0"/>
        <w:autoSpaceDN w:val="0"/>
        <w:adjustRightInd w:val="0"/>
        <w:spacing w:line="276" w:lineRule="auto"/>
        <w:textAlignment w:val="baseline"/>
        <w:rPr>
          <w:rFonts w:ascii="Corbel" w:hAnsi="Corbel"/>
          <w:szCs w:val="18"/>
        </w:rPr>
      </w:pPr>
      <w:r w:rsidRPr="00ED7F6F">
        <w:rPr>
          <w:rFonts w:ascii="Corbel" w:hAnsi="Corbel"/>
          <w:szCs w:val="18"/>
        </w:rPr>
        <w:t xml:space="preserve">Voor het overleggen van de referentie-opdracht(en) dient Inschrijver gebruik te maken van het beschikbaar gestelde </w:t>
      </w:r>
      <w:r w:rsidRPr="004612C5">
        <w:rPr>
          <w:rFonts w:ascii="Corbel" w:hAnsi="Corbel"/>
          <w:szCs w:val="18"/>
        </w:rPr>
        <w:t xml:space="preserve">BIJLAGE </w:t>
      </w:r>
      <w:r w:rsidR="008949B8">
        <w:rPr>
          <w:rFonts w:ascii="Corbel" w:hAnsi="Corbel"/>
          <w:szCs w:val="18"/>
        </w:rPr>
        <w:t xml:space="preserve">1 </w:t>
      </w:r>
      <w:r w:rsidRPr="004612C5">
        <w:rPr>
          <w:rFonts w:ascii="Corbel" w:hAnsi="Corbel"/>
          <w:szCs w:val="18"/>
        </w:rPr>
        <w:t>FORMAT KERNCOMPETENTIES</w:t>
      </w:r>
      <w:r w:rsidRPr="00ED7F6F">
        <w:rPr>
          <w:rFonts w:ascii="Corbel" w:hAnsi="Corbel"/>
          <w:szCs w:val="18"/>
        </w:rPr>
        <w:t>. NB. Indien Inschrijver een r</w:t>
      </w:r>
      <w:r>
        <w:rPr>
          <w:rFonts w:ascii="Corbel" w:hAnsi="Corbel"/>
          <w:szCs w:val="18"/>
        </w:rPr>
        <w:t xml:space="preserve">eferentie-opdracht gebruikt om aan te tonen dat hij </w:t>
      </w:r>
      <w:r w:rsidRPr="00ED7F6F">
        <w:rPr>
          <w:rFonts w:ascii="Corbel" w:hAnsi="Corbel"/>
          <w:szCs w:val="18"/>
        </w:rPr>
        <w:t xml:space="preserve">meerdere </w:t>
      </w:r>
      <w:r>
        <w:rPr>
          <w:rFonts w:ascii="Corbel" w:hAnsi="Corbel"/>
          <w:szCs w:val="18"/>
        </w:rPr>
        <w:t>kerncompetenties voldoet</w:t>
      </w:r>
      <w:r w:rsidRPr="00ED7F6F">
        <w:rPr>
          <w:rFonts w:ascii="Corbel" w:hAnsi="Corbel"/>
          <w:szCs w:val="18"/>
        </w:rPr>
        <w:t xml:space="preserve">, dan dient hij dit helder aan te geven in de beschrijving en de referentieopdracht in relatie tot alle gevraagde competenties </w:t>
      </w:r>
      <w:r w:rsidRPr="00ED7F6F">
        <w:rPr>
          <w:rFonts w:ascii="Corbel" w:hAnsi="Corbel"/>
          <w:szCs w:val="18"/>
          <w:u w:val="single"/>
        </w:rPr>
        <w:t>afzonderlijk</w:t>
      </w:r>
      <w:r w:rsidR="00FE1CFA">
        <w:rPr>
          <w:rFonts w:ascii="Corbel" w:hAnsi="Corbel"/>
          <w:szCs w:val="18"/>
        </w:rPr>
        <w:t xml:space="preserve"> te overl</w:t>
      </w:r>
      <w:r>
        <w:rPr>
          <w:rFonts w:ascii="Corbel" w:hAnsi="Corbel"/>
          <w:szCs w:val="18"/>
        </w:rPr>
        <w:t>eggen.</w:t>
      </w:r>
      <w:r w:rsidR="00060C68">
        <w:rPr>
          <w:rFonts w:ascii="Corbel" w:hAnsi="Corbel"/>
          <w:szCs w:val="18"/>
        </w:rPr>
        <w:t xml:space="preserve"> </w:t>
      </w:r>
    </w:p>
    <w:p w14:paraId="25155984" w14:textId="77777777" w:rsidR="00BC7775" w:rsidRDefault="00BC7775" w:rsidP="00BC7775">
      <w:pPr>
        <w:overflowPunct w:val="0"/>
        <w:autoSpaceDE w:val="0"/>
        <w:autoSpaceDN w:val="0"/>
        <w:adjustRightInd w:val="0"/>
        <w:spacing w:line="276" w:lineRule="auto"/>
        <w:textAlignment w:val="baseline"/>
        <w:rPr>
          <w:rFonts w:ascii="Corbel" w:hAnsi="Corbel"/>
          <w:szCs w:val="18"/>
        </w:rPr>
      </w:pPr>
    </w:p>
    <w:p w14:paraId="3F17DF91" w14:textId="77777777" w:rsidR="00BC7775" w:rsidRPr="00ED7F6F" w:rsidRDefault="00BC7775" w:rsidP="00BC7775">
      <w:pPr>
        <w:overflowPunct w:val="0"/>
        <w:autoSpaceDE w:val="0"/>
        <w:autoSpaceDN w:val="0"/>
        <w:adjustRightInd w:val="0"/>
        <w:spacing w:line="276" w:lineRule="auto"/>
        <w:textAlignment w:val="baseline"/>
        <w:rPr>
          <w:rFonts w:ascii="Corbel" w:hAnsi="Corbel"/>
          <w:szCs w:val="18"/>
        </w:rPr>
      </w:pPr>
      <w:r w:rsidRPr="00ED7F6F">
        <w:rPr>
          <w:rFonts w:ascii="Corbel" w:hAnsi="Corbel"/>
          <w:szCs w:val="18"/>
        </w:rPr>
        <w:t>Voor de te overleggen referentie-opdrachten gelden, naast de inhoudelijke aspecten die terug moeten keren, de volgende minimumvereisten. Als niet aan deze vereisten is voldaan, wordt de referentie als ongeldig beschouwd:</w:t>
      </w:r>
    </w:p>
    <w:p w14:paraId="11E88383" w14:textId="77777777" w:rsidR="00BC7775" w:rsidRPr="00ED7F6F" w:rsidRDefault="00BC7775" w:rsidP="00BC7775">
      <w:pPr>
        <w:spacing w:line="276" w:lineRule="auto"/>
        <w:rPr>
          <w:rFonts w:ascii="Corbel" w:hAnsi="Corbel"/>
          <w:szCs w:val="18"/>
        </w:rPr>
      </w:pPr>
    </w:p>
    <w:p w14:paraId="2009F728" w14:textId="1DB019CC" w:rsidR="00BC7775" w:rsidRPr="00ED7F6F" w:rsidRDefault="00BC7775" w:rsidP="00F01A27">
      <w:pPr>
        <w:numPr>
          <w:ilvl w:val="0"/>
          <w:numId w:val="15"/>
        </w:numPr>
        <w:spacing w:line="276" w:lineRule="auto"/>
        <w:ind w:left="360"/>
        <w:rPr>
          <w:rFonts w:ascii="Corbel" w:hAnsi="Corbel"/>
          <w:szCs w:val="18"/>
        </w:rPr>
      </w:pPr>
      <w:r w:rsidRPr="00ED7F6F">
        <w:rPr>
          <w:rFonts w:ascii="Corbel" w:hAnsi="Corbel"/>
          <w:szCs w:val="18"/>
        </w:rPr>
        <w:t>De gevraagde kerncompetenties zijn tot tevredenheid van de referentie</w:t>
      </w:r>
      <w:r>
        <w:rPr>
          <w:rFonts w:ascii="Corbel" w:hAnsi="Corbel"/>
          <w:szCs w:val="18"/>
        </w:rPr>
        <w:t>-</w:t>
      </w:r>
      <w:r w:rsidRPr="00ED7F6F">
        <w:rPr>
          <w:rFonts w:ascii="Corbel" w:hAnsi="Corbel"/>
          <w:szCs w:val="18"/>
        </w:rPr>
        <w:t xml:space="preserve">organisatie verricht in de periode van </w:t>
      </w:r>
      <w:r w:rsidR="000D232B">
        <w:rPr>
          <w:rFonts w:ascii="Corbel" w:hAnsi="Corbel"/>
          <w:szCs w:val="18"/>
        </w:rPr>
        <w:t>60</w:t>
      </w:r>
      <w:r w:rsidRPr="00ED7F6F">
        <w:rPr>
          <w:rFonts w:ascii="Corbel" w:hAnsi="Corbel"/>
          <w:szCs w:val="18"/>
        </w:rPr>
        <w:t xml:space="preserve"> maanden voorafgaand aan de sluitingsdatum voor het indienen van een </w:t>
      </w:r>
      <w:r>
        <w:rPr>
          <w:rFonts w:ascii="Corbel" w:hAnsi="Corbel"/>
          <w:szCs w:val="18"/>
        </w:rPr>
        <w:t>I</w:t>
      </w:r>
      <w:r w:rsidRPr="00ED7F6F">
        <w:rPr>
          <w:rFonts w:ascii="Corbel" w:hAnsi="Corbel"/>
          <w:szCs w:val="18"/>
        </w:rPr>
        <w:t xml:space="preserve">nschrijving. De </w:t>
      </w:r>
      <w:r>
        <w:rPr>
          <w:rFonts w:ascii="Corbel" w:hAnsi="Corbel"/>
          <w:szCs w:val="18"/>
        </w:rPr>
        <w:t>referentie-opdracht</w:t>
      </w:r>
      <w:r w:rsidRPr="00ED7F6F">
        <w:rPr>
          <w:rFonts w:ascii="Corbel" w:hAnsi="Corbel"/>
          <w:szCs w:val="18"/>
        </w:rPr>
        <w:t xml:space="preserve"> hoeft nog niet volledig te zijn afgerond, maar de onderdelen waar de kerncompetenties betrekking op hebben moeten wel</w:t>
      </w:r>
      <w:r>
        <w:rPr>
          <w:rFonts w:ascii="Corbel" w:hAnsi="Corbel"/>
          <w:szCs w:val="18"/>
        </w:rPr>
        <w:t xml:space="preserve"> zijn uitgevoerd en geëvalueerd.</w:t>
      </w:r>
    </w:p>
    <w:p w14:paraId="395B86B5" w14:textId="77777777" w:rsidR="00BC7775" w:rsidRPr="00ED7F6F" w:rsidRDefault="00BC7775" w:rsidP="00F01A27">
      <w:pPr>
        <w:numPr>
          <w:ilvl w:val="0"/>
          <w:numId w:val="15"/>
        </w:numPr>
        <w:spacing w:line="276" w:lineRule="auto"/>
        <w:ind w:left="360"/>
        <w:rPr>
          <w:rFonts w:ascii="Corbel" w:hAnsi="Corbel"/>
          <w:szCs w:val="18"/>
        </w:rPr>
      </w:pPr>
      <w:r w:rsidRPr="00ED7F6F">
        <w:rPr>
          <w:rFonts w:ascii="Corbel" w:hAnsi="Corbel"/>
          <w:szCs w:val="18"/>
        </w:rPr>
        <w:t>Ter controle dienen bij de referentie</w:t>
      </w:r>
      <w:r>
        <w:rPr>
          <w:rFonts w:ascii="Corbel" w:hAnsi="Corbel"/>
          <w:szCs w:val="18"/>
        </w:rPr>
        <w:t>-</w:t>
      </w:r>
      <w:r w:rsidRPr="00ED7F6F">
        <w:rPr>
          <w:rFonts w:ascii="Corbel" w:hAnsi="Corbel"/>
          <w:szCs w:val="18"/>
        </w:rPr>
        <w:t xml:space="preserve">opdrachten de actuele contactgegevens van de contactpersonen </w:t>
      </w:r>
      <w:r w:rsidRPr="00ED7F6F">
        <w:rPr>
          <w:rFonts w:ascii="Corbel" w:hAnsi="Corbel"/>
          <w:szCs w:val="18"/>
          <w:u w:val="single"/>
        </w:rPr>
        <w:t>volledig en correct</w:t>
      </w:r>
      <w:r w:rsidRPr="00ED7F6F">
        <w:rPr>
          <w:rFonts w:ascii="Corbel" w:hAnsi="Corbel"/>
          <w:szCs w:val="18"/>
        </w:rPr>
        <w:t xml:space="preserve"> te worden opgegeven. Deze controle kan zonder verdere toestemming en raadpleging van Inschrijver worden uitgevoerd. Inschrijver dient de contactpersonen van de referentieorganisatie te verwittigen van het feit dat hij of zij in dit kader kan worden benaderd;</w:t>
      </w:r>
    </w:p>
    <w:p w14:paraId="074BAB0B" w14:textId="77777777" w:rsidR="00BC7775" w:rsidRPr="00ED7F6F" w:rsidRDefault="00BC7775" w:rsidP="00F01A27">
      <w:pPr>
        <w:numPr>
          <w:ilvl w:val="0"/>
          <w:numId w:val="15"/>
        </w:numPr>
        <w:spacing w:line="276" w:lineRule="auto"/>
        <w:ind w:left="360"/>
        <w:rPr>
          <w:rFonts w:ascii="Corbel" w:hAnsi="Corbel"/>
          <w:szCs w:val="18"/>
        </w:rPr>
      </w:pPr>
      <w:r w:rsidRPr="00ED7F6F">
        <w:rPr>
          <w:rFonts w:ascii="Corbel" w:hAnsi="Corbel"/>
          <w:szCs w:val="18"/>
        </w:rPr>
        <w:t>I</w:t>
      </w:r>
      <w:r w:rsidR="00D56662">
        <w:rPr>
          <w:rFonts w:ascii="Corbel" w:hAnsi="Corbel"/>
          <w:szCs w:val="18"/>
        </w:rPr>
        <w:t xml:space="preserve">ndien de verklaring </w:t>
      </w:r>
      <w:r w:rsidRPr="00ED7F6F">
        <w:rPr>
          <w:rFonts w:ascii="Corbel" w:hAnsi="Corbel"/>
          <w:szCs w:val="18"/>
        </w:rPr>
        <w:t>van de referentieorganisatie niet overeenstemt met de verklaring van Inschrijver</w:t>
      </w:r>
      <w:r>
        <w:rPr>
          <w:rFonts w:ascii="Corbel" w:hAnsi="Corbel"/>
          <w:szCs w:val="18"/>
        </w:rPr>
        <w:t xml:space="preserve"> of </w:t>
      </w:r>
      <w:r w:rsidRPr="00ED7F6F">
        <w:rPr>
          <w:rFonts w:ascii="Corbel" w:hAnsi="Corbel"/>
          <w:szCs w:val="18"/>
        </w:rPr>
        <w:t>de referentieorganisatie geen medewerking aan de controle wenst te verlenen</w:t>
      </w:r>
      <w:r w:rsidR="00D56662">
        <w:rPr>
          <w:rFonts w:ascii="Corbel" w:hAnsi="Corbel"/>
          <w:szCs w:val="18"/>
        </w:rPr>
        <w:t xml:space="preserve"> en dus niet kan worden geverifieerd of aan het vereiste is voldoen, </w:t>
      </w:r>
      <w:r>
        <w:rPr>
          <w:rFonts w:ascii="Corbel" w:hAnsi="Corbel"/>
          <w:szCs w:val="18"/>
        </w:rPr>
        <w:t>kan de</w:t>
      </w:r>
      <w:r w:rsidRPr="00ED7F6F">
        <w:rPr>
          <w:rFonts w:ascii="Corbel" w:hAnsi="Corbel"/>
          <w:szCs w:val="18"/>
        </w:rPr>
        <w:t xml:space="preserve"> referentie als ongeldig beschouwd </w:t>
      </w:r>
      <w:r>
        <w:rPr>
          <w:rFonts w:ascii="Corbel" w:hAnsi="Corbel"/>
          <w:szCs w:val="18"/>
        </w:rPr>
        <w:t xml:space="preserve">worden </w:t>
      </w:r>
      <w:r w:rsidRPr="00ED7F6F">
        <w:rPr>
          <w:rFonts w:ascii="Corbel" w:hAnsi="Corbel"/>
          <w:szCs w:val="18"/>
        </w:rPr>
        <w:t xml:space="preserve">met uitsluiting tot gevolg. </w:t>
      </w:r>
    </w:p>
    <w:p w14:paraId="7CED7DF0" w14:textId="77777777" w:rsidR="00BC7775" w:rsidRPr="00ED7F6F" w:rsidRDefault="00BC7775" w:rsidP="00F01A27">
      <w:pPr>
        <w:numPr>
          <w:ilvl w:val="0"/>
          <w:numId w:val="15"/>
        </w:numPr>
        <w:spacing w:line="276" w:lineRule="auto"/>
        <w:ind w:left="360"/>
        <w:rPr>
          <w:rFonts w:ascii="Corbel" w:hAnsi="Corbel"/>
          <w:szCs w:val="18"/>
        </w:rPr>
      </w:pPr>
      <w:r w:rsidRPr="00ED7F6F">
        <w:rPr>
          <w:rFonts w:ascii="Corbel" w:hAnsi="Corbel"/>
          <w:szCs w:val="18"/>
        </w:rPr>
        <w:t xml:space="preserve">Referenties worden alleen als geldig beschouwd indien de betreffende </w:t>
      </w:r>
      <w:r w:rsidR="00D56662">
        <w:rPr>
          <w:rFonts w:ascii="Corbel" w:hAnsi="Corbel"/>
          <w:szCs w:val="18"/>
        </w:rPr>
        <w:t>referentie-</w:t>
      </w:r>
      <w:r w:rsidRPr="00ED7F6F">
        <w:rPr>
          <w:rFonts w:ascii="Corbel" w:hAnsi="Corbel"/>
          <w:szCs w:val="18"/>
        </w:rPr>
        <w:t>opdracht is uitgevoerd door Inschrijver. In het geval van een Samenwerkingsverband (combinatie) is dit een der combinanten waarmee wordt ing</w:t>
      </w:r>
      <w:r w:rsidR="00D56662">
        <w:rPr>
          <w:rFonts w:ascii="Corbel" w:hAnsi="Corbel"/>
          <w:szCs w:val="18"/>
        </w:rPr>
        <w:t>eschreven op deze aanbesteding. In het geval Inschrijver een beroep doet op een Derde, is dit de Inschrijver of de betreffende Derde.</w:t>
      </w:r>
    </w:p>
    <w:p w14:paraId="6F94AAF8" w14:textId="77777777" w:rsidR="00BC7775" w:rsidRPr="00ED7F6F" w:rsidRDefault="00BC7775" w:rsidP="00BC7775">
      <w:pPr>
        <w:spacing w:line="276" w:lineRule="auto"/>
        <w:ind w:left="360"/>
        <w:rPr>
          <w:rFonts w:ascii="Corbel" w:hAnsi="Corbel"/>
          <w:szCs w:val="18"/>
        </w:rPr>
      </w:pPr>
    </w:p>
    <w:p w14:paraId="356FDCA3" w14:textId="77777777" w:rsidR="00BC7775" w:rsidRPr="00DD1574" w:rsidRDefault="00BC7775" w:rsidP="00BC7775">
      <w:pPr>
        <w:spacing w:line="276" w:lineRule="auto"/>
        <w:rPr>
          <w:rFonts w:ascii="Corbel" w:hAnsi="Corbel"/>
          <w:szCs w:val="18"/>
        </w:rPr>
      </w:pPr>
      <w:r w:rsidRPr="00ED7F6F">
        <w:rPr>
          <w:rFonts w:ascii="Corbel" w:hAnsi="Corbel"/>
          <w:szCs w:val="18"/>
        </w:rPr>
        <w:lastRenderedPageBreak/>
        <w:t xml:space="preserve">De Aanbestedende dienst behoudt zich het recht voor nadere bewijsstukken te laten overleggen waaruit blijkt dat de verklaringen naar waarheid zijn ingevuld. Zij is daartoe </w:t>
      </w:r>
      <w:r w:rsidRPr="00DD1574">
        <w:rPr>
          <w:rFonts w:ascii="Corbel" w:hAnsi="Corbel"/>
          <w:szCs w:val="18"/>
        </w:rPr>
        <w:t>niet verplicht.</w:t>
      </w:r>
    </w:p>
    <w:p w14:paraId="1F702C76" w14:textId="4E99502C" w:rsidR="00BC7775" w:rsidRPr="00DD1574" w:rsidRDefault="00BC7775" w:rsidP="00BC7775">
      <w:pPr>
        <w:pStyle w:val="Kop4"/>
        <w:rPr>
          <w:rFonts w:ascii="Corbel" w:hAnsi="Corbel"/>
          <w:b w:val="0"/>
          <w:i/>
          <w:szCs w:val="18"/>
          <w:lang w:val="nl"/>
        </w:rPr>
      </w:pPr>
      <w:r w:rsidRPr="00DD1574">
        <w:rPr>
          <w:rFonts w:ascii="Corbel" w:hAnsi="Corbel"/>
          <w:b w:val="0"/>
          <w:i/>
          <w:szCs w:val="18"/>
          <w:lang w:val="nl"/>
        </w:rPr>
        <w:t>Certificeringen</w:t>
      </w:r>
    </w:p>
    <w:p w14:paraId="2D667D24" w14:textId="77777777" w:rsidR="00BC7775" w:rsidRPr="00DD1574" w:rsidRDefault="00BC7775" w:rsidP="00BC7775">
      <w:pPr>
        <w:rPr>
          <w:rFonts w:ascii="Corbel" w:hAnsi="Corbel"/>
          <w:lang w:val="nl"/>
        </w:rPr>
      </w:pPr>
      <w:r w:rsidRPr="00DD1574">
        <w:rPr>
          <w:rFonts w:ascii="Corbel" w:hAnsi="Corbel"/>
          <w:lang w:val="nl"/>
        </w:rPr>
        <w:t>Voorts dient Inschrijver op het moment van het indienen van een Inschrijving en gedurende de looptijd van de Overeenkomst te beschikken over de volgende certificeringen:</w:t>
      </w:r>
    </w:p>
    <w:p w14:paraId="4FDB927D" w14:textId="77777777" w:rsidR="00BC7775" w:rsidRPr="00DD1574" w:rsidRDefault="00BC7775" w:rsidP="00BC7775">
      <w:pPr>
        <w:rPr>
          <w:rFonts w:ascii="Corbel" w:hAnsi="Corbel"/>
          <w:lang w:val="nl"/>
        </w:rPr>
      </w:pPr>
    </w:p>
    <w:p w14:paraId="358F9908" w14:textId="178C7AA6" w:rsidR="00BC7775" w:rsidRPr="00DD1574" w:rsidRDefault="00BC7775" w:rsidP="00F01A27">
      <w:pPr>
        <w:pStyle w:val="Lijstalinea"/>
        <w:numPr>
          <w:ilvl w:val="0"/>
          <w:numId w:val="14"/>
        </w:numPr>
        <w:spacing w:line="276" w:lineRule="auto"/>
        <w:rPr>
          <w:rFonts w:ascii="Corbel" w:hAnsi="Corbel"/>
          <w:sz w:val="18"/>
          <w:szCs w:val="18"/>
          <w:lang w:val="nl-NL"/>
        </w:rPr>
      </w:pPr>
      <w:r w:rsidRPr="00DD1574">
        <w:rPr>
          <w:rFonts w:ascii="Corbel" w:hAnsi="Corbel"/>
          <w:i/>
          <w:sz w:val="18"/>
          <w:szCs w:val="18"/>
          <w:lang w:val="nl-NL"/>
        </w:rPr>
        <w:t xml:space="preserve">Kwaliteitsmanagementsysteem: </w:t>
      </w:r>
      <w:r w:rsidR="007E38FF" w:rsidRPr="00DD1574">
        <w:rPr>
          <w:rFonts w:ascii="Corbel" w:hAnsi="Corbel"/>
          <w:i/>
          <w:sz w:val="18"/>
          <w:szCs w:val="18"/>
          <w:lang w:val="nl-NL"/>
        </w:rPr>
        <w:t>ISO 9001</w:t>
      </w:r>
      <w:r w:rsidR="00F90725" w:rsidRPr="00DD1574">
        <w:rPr>
          <w:rFonts w:ascii="Corbel" w:hAnsi="Corbel"/>
          <w:i/>
          <w:sz w:val="18"/>
          <w:szCs w:val="18"/>
          <w:lang w:val="nl-NL"/>
        </w:rPr>
        <w:t xml:space="preserve"> of </w:t>
      </w:r>
      <w:r w:rsidRPr="00DD1574">
        <w:rPr>
          <w:rFonts w:ascii="Corbel" w:hAnsi="Corbel"/>
          <w:i/>
          <w:sz w:val="18"/>
          <w:szCs w:val="18"/>
          <w:lang w:val="nl-NL"/>
        </w:rPr>
        <w:t>gelijkwaardig</w:t>
      </w:r>
    </w:p>
    <w:p w14:paraId="46675705" w14:textId="20E25733" w:rsidR="00BC7775" w:rsidRPr="00DD1574" w:rsidRDefault="00BC7775" w:rsidP="00F01A27">
      <w:pPr>
        <w:pStyle w:val="Lijstalinea"/>
        <w:numPr>
          <w:ilvl w:val="0"/>
          <w:numId w:val="14"/>
        </w:numPr>
        <w:spacing w:line="276" w:lineRule="auto"/>
        <w:rPr>
          <w:rFonts w:ascii="Corbel" w:hAnsi="Corbel"/>
          <w:sz w:val="18"/>
          <w:szCs w:val="18"/>
          <w:lang w:val="nl-NL"/>
        </w:rPr>
      </w:pPr>
      <w:r w:rsidRPr="00DD1574">
        <w:rPr>
          <w:rFonts w:ascii="Corbel" w:hAnsi="Corbel"/>
          <w:i/>
          <w:sz w:val="18"/>
          <w:szCs w:val="18"/>
          <w:lang w:val="nl-NL"/>
        </w:rPr>
        <w:t>Veiligheidszorgsysteem:</w:t>
      </w:r>
      <w:r w:rsidR="00DD1574">
        <w:rPr>
          <w:rFonts w:ascii="Corbel" w:hAnsi="Corbel"/>
          <w:i/>
          <w:sz w:val="18"/>
          <w:szCs w:val="18"/>
          <w:lang w:val="nl-NL"/>
        </w:rPr>
        <w:t xml:space="preserve"> </w:t>
      </w:r>
      <w:r w:rsidR="00D825E5" w:rsidRPr="00DD1574">
        <w:rPr>
          <w:rFonts w:ascii="Corbel" w:hAnsi="Corbel"/>
          <w:i/>
          <w:sz w:val="18"/>
          <w:szCs w:val="18"/>
          <w:lang w:val="nl-NL"/>
        </w:rPr>
        <w:t>VCA</w:t>
      </w:r>
      <w:r w:rsidR="00253A68">
        <w:rPr>
          <w:rFonts w:ascii="Corbel" w:hAnsi="Corbel"/>
          <w:i/>
          <w:sz w:val="18"/>
          <w:szCs w:val="18"/>
          <w:lang w:val="nl-NL"/>
        </w:rPr>
        <w:t>**</w:t>
      </w:r>
      <w:r w:rsidR="00D825E5" w:rsidRPr="00DD1574">
        <w:rPr>
          <w:rFonts w:ascii="Corbel" w:hAnsi="Corbel"/>
          <w:i/>
          <w:sz w:val="18"/>
          <w:szCs w:val="18"/>
          <w:lang w:val="nl-NL"/>
        </w:rPr>
        <w:t xml:space="preserve"> </w:t>
      </w:r>
      <w:r w:rsidRPr="00DD1574">
        <w:rPr>
          <w:rFonts w:ascii="Corbel" w:hAnsi="Corbel"/>
          <w:i/>
          <w:sz w:val="18"/>
          <w:szCs w:val="18"/>
          <w:lang w:val="nl-NL"/>
        </w:rPr>
        <w:t>of gelijkwaardig</w:t>
      </w:r>
    </w:p>
    <w:p w14:paraId="05823E53" w14:textId="77777777" w:rsidR="00BC7775" w:rsidRPr="00462FC3" w:rsidRDefault="00BC7775" w:rsidP="00BC7775">
      <w:pPr>
        <w:spacing w:line="276" w:lineRule="auto"/>
        <w:rPr>
          <w:rFonts w:ascii="Corbel" w:hAnsi="Corbel"/>
          <w:szCs w:val="18"/>
          <w:highlight w:val="lightGray"/>
        </w:rPr>
      </w:pPr>
    </w:p>
    <w:p w14:paraId="395B8D90" w14:textId="25EC6206" w:rsidR="00D41EF6" w:rsidRPr="00ED7F6F" w:rsidRDefault="00D41EF6" w:rsidP="00D41EF6">
      <w:pPr>
        <w:spacing w:line="276" w:lineRule="auto"/>
        <w:rPr>
          <w:rFonts w:ascii="Corbel" w:hAnsi="Corbel"/>
          <w:szCs w:val="18"/>
        </w:rPr>
      </w:pPr>
      <w:r w:rsidRPr="00ED7F6F">
        <w:rPr>
          <w:rFonts w:ascii="Corbel" w:hAnsi="Corbel"/>
          <w:szCs w:val="18"/>
        </w:rPr>
        <w:t xml:space="preserve">In het geval van een Samenwerkingsverband (combinatie) </w:t>
      </w:r>
      <w:r w:rsidR="00080BE3">
        <w:rPr>
          <w:rFonts w:ascii="Corbel" w:hAnsi="Corbel"/>
          <w:szCs w:val="18"/>
        </w:rPr>
        <w:t>dient</w:t>
      </w:r>
      <w:r w:rsidRPr="00ED7F6F">
        <w:rPr>
          <w:rFonts w:ascii="Corbel" w:hAnsi="Corbel"/>
          <w:szCs w:val="18"/>
        </w:rPr>
        <w:t xml:space="preserve"> </w:t>
      </w:r>
      <w:r w:rsidR="00080BE3">
        <w:rPr>
          <w:rFonts w:ascii="Corbel" w:hAnsi="Corbel"/>
          <w:szCs w:val="18"/>
        </w:rPr>
        <w:t xml:space="preserve">minimaal </w:t>
      </w:r>
      <w:r w:rsidRPr="00ED7F6F">
        <w:rPr>
          <w:rFonts w:ascii="Corbel" w:hAnsi="Corbel"/>
          <w:szCs w:val="18"/>
        </w:rPr>
        <w:t>een der combinanten waarmee wordt ing</w:t>
      </w:r>
      <w:r>
        <w:rPr>
          <w:rFonts w:ascii="Corbel" w:hAnsi="Corbel"/>
          <w:szCs w:val="18"/>
        </w:rPr>
        <w:t>eschreven op deze aanbesteding</w:t>
      </w:r>
      <w:r w:rsidR="00080BE3">
        <w:rPr>
          <w:rFonts w:ascii="Corbel" w:hAnsi="Corbel"/>
          <w:szCs w:val="18"/>
        </w:rPr>
        <w:t xml:space="preserve"> in het bezit te zijn van genoemde certificaten</w:t>
      </w:r>
      <w:r>
        <w:rPr>
          <w:rFonts w:ascii="Corbel" w:hAnsi="Corbel"/>
          <w:szCs w:val="18"/>
        </w:rPr>
        <w:t xml:space="preserve">. </w:t>
      </w:r>
      <w:r w:rsidR="00080BE3">
        <w:rPr>
          <w:rFonts w:ascii="Corbel" w:hAnsi="Corbel"/>
          <w:szCs w:val="18"/>
        </w:rPr>
        <w:t>Het is toegestaan</w:t>
      </w:r>
      <w:r w:rsidR="00507258">
        <w:rPr>
          <w:rFonts w:ascii="Corbel" w:hAnsi="Corbel"/>
          <w:szCs w:val="18"/>
        </w:rPr>
        <w:t xml:space="preserve"> dat</w:t>
      </w:r>
      <w:r>
        <w:rPr>
          <w:rFonts w:ascii="Corbel" w:hAnsi="Corbel"/>
          <w:szCs w:val="18"/>
        </w:rPr>
        <w:t xml:space="preserve"> Inschrijver een beroep doet op een Derde</w:t>
      </w:r>
      <w:r w:rsidR="00507258">
        <w:rPr>
          <w:rFonts w:ascii="Corbel" w:hAnsi="Corbel"/>
          <w:szCs w:val="18"/>
        </w:rPr>
        <w:t xml:space="preserve"> voor certificering</w:t>
      </w:r>
      <w:r>
        <w:rPr>
          <w:rFonts w:ascii="Corbel" w:hAnsi="Corbel"/>
          <w:szCs w:val="18"/>
        </w:rPr>
        <w:t>, de betreffende Derde</w:t>
      </w:r>
      <w:r w:rsidR="00507258">
        <w:rPr>
          <w:rFonts w:ascii="Corbel" w:hAnsi="Corbel"/>
          <w:szCs w:val="18"/>
        </w:rPr>
        <w:t xml:space="preserve"> dient </w:t>
      </w:r>
      <w:r w:rsidR="001F4ED4">
        <w:rPr>
          <w:rFonts w:ascii="Corbel" w:hAnsi="Corbel"/>
          <w:szCs w:val="18"/>
        </w:rPr>
        <w:t>in voorkomend geval als genomineerde onderaannemer in de aanbieding opgenomen te worden</w:t>
      </w:r>
      <w:r>
        <w:rPr>
          <w:rFonts w:ascii="Corbel" w:hAnsi="Corbel"/>
          <w:szCs w:val="18"/>
        </w:rPr>
        <w:t>.</w:t>
      </w:r>
    </w:p>
    <w:p w14:paraId="6CC348AC" w14:textId="77777777" w:rsidR="00BC7775" w:rsidRPr="00785459" w:rsidRDefault="00BC7775" w:rsidP="00BC7775">
      <w:pPr>
        <w:spacing w:line="276" w:lineRule="auto"/>
        <w:rPr>
          <w:rFonts w:ascii="Corbel" w:hAnsi="Corbel"/>
          <w:szCs w:val="18"/>
        </w:rPr>
      </w:pPr>
    </w:p>
    <w:p w14:paraId="1AC7ED31" w14:textId="371FAD2A" w:rsidR="00BC7775" w:rsidRPr="008D1C8E" w:rsidRDefault="00BC7775" w:rsidP="00BC7775">
      <w:pPr>
        <w:spacing w:line="276" w:lineRule="auto"/>
        <w:rPr>
          <w:rFonts w:ascii="Corbel" w:hAnsi="Corbel"/>
          <w:szCs w:val="18"/>
        </w:rPr>
      </w:pPr>
      <w:r w:rsidRPr="00785459">
        <w:rPr>
          <w:rFonts w:ascii="Corbel" w:hAnsi="Corbel"/>
          <w:szCs w:val="18"/>
        </w:rPr>
        <w:t xml:space="preserve">Bij de Inschrijving volstaat </w:t>
      </w:r>
      <w:r w:rsidR="001F74EC">
        <w:rPr>
          <w:rFonts w:ascii="Corbel" w:hAnsi="Corbel"/>
          <w:szCs w:val="18"/>
        </w:rPr>
        <w:t xml:space="preserve">het </w:t>
      </w:r>
      <w:r w:rsidR="001F74EC" w:rsidRPr="001F74EC">
        <w:rPr>
          <w:rFonts w:ascii="Corbel" w:hAnsi="Corbel"/>
          <w:b/>
          <w:szCs w:val="18"/>
        </w:rPr>
        <w:t xml:space="preserve">Uniform Europees </w:t>
      </w:r>
      <w:r w:rsidR="001F74EC" w:rsidRPr="001F4ED4">
        <w:rPr>
          <w:rFonts w:ascii="Corbel" w:hAnsi="Corbel"/>
          <w:b/>
          <w:szCs w:val="18"/>
        </w:rPr>
        <w:t>Aanbestedingswet</w:t>
      </w:r>
      <w:r w:rsidRPr="001F4ED4">
        <w:rPr>
          <w:rFonts w:ascii="Corbel" w:hAnsi="Corbel"/>
          <w:szCs w:val="18"/>
        </w:rPr>
        <w:t xml:space="preserve"> (zie deel </w:t>
      </w:r>
      <w:r w:rsidR="000B0C94" w:rsidRPr="001F4ED4">
        <w:rPr>
          <w:rFonts w:ascii="Corbel" w:hAnsi="Corbel"/>
          <w:szCs w:val="18"/>
        </w:rPr>
        <w:t>IV</w:t>
      </w:r>
      <w:r w:rsidRPr="001F4ED4">
        <w:rPr>
          <w:rFonts w:ascii="Corbel" w:hAnsi="Corbel"/>
          <w:szCs w:val="18"/>
        </w:rPr>
        <w:t xml:space="preserve">). Op </w:t>
      </w:r>
      <w:r w:rsidR="005754DA" w:rsidRPr="001F4ED4">
        <w:rPr>
          <w:rFonts w:ascii="Corbel" w:hAnsi="Corbel"/>
          <w:szCs w:val="18"/>
        </w:rPr>
        <w:t>eerste</w:t>
      </w:r>
      <w:r w:rsidR="005754DA">
        <w:rPr>
          <w:rFonts w:ascii="Corbel" w:hAnsi="Corbel"/>
          <w:szCs w:val="18"/>
        </w:rPr>
        <w:t xml:space="preserve"> verzoek van de Aanbestedende dienst dient Inschrijver binnen </w:t>
      </w:r>
      <w:r w:rsidR="00D56662">
        <w:rPr>
          <w:rFonts w:ascii="Corbel" w:hAnsi="Corbel"/>
          <w:szCs w:val="18"/>
        </w:rPr>
        <w:t>vijf dagen e</w:t>
      </w:r>
      <w:r w:rsidRPr="00785459">
        <w:rPr>
          <w:rFonts w:ascii="Corbel" w:hAnsi="Corbel"/>
          <w:szCs w:val="18"/>
        </w:rPr>
        <w:t xml:space="preserve">en kopie van het betreffende certificaat te kunnen </w:t>
      </w:r>
      <w:r w:rsidRPr="008D1C8E">
        <w:rPr>
          <w:rFonts w:ascii="Corbel" w:hAnsi="Corbel"/>
          <w:szCs w:val="18"/>
        </w:rPr>
        <w:t xml:space="preserve">overleggen of andere bescheiden waaruit onomstotelijk blijkt dat aan het vereiste is voldaan. </w:t>
      </w:r>
    </w:p>
    <w:p w14:paraId="4973437B" w14:textId="240BDBFC" w:rsidR="00BC7775" w:rsidRPr="008D1C8E" w:rsidRDefault="00BC7775" w:rsidP="00BC7775">
      <w:pPr>
        <w:pStyle w:val="Kop4"/>
        <w:rPr>
          <w:rFonts w:ascii="Corbel" w:hAnsi="Corbel"/>
          <w:b w:val="0"/>
          <w:bCs/>
          <w:i/>
          <w:szCs w:val="18"/>
        </w:rPr>
      </w:pPr>
      <w:r w:rsidRPr="008D1C8E">
        <w:rPr>
          <w:rFonts w:ascii="Corbel" w:hAnsi="Corbel"/>
          <w:b w:val="0"/>
          <w:bCs/>
          <w:i/>
          <w:szCs w:val="18"/>
        </w:rPr>
        <w:t xml:space="preserve">Technische uitrusting </w:t>
      </w:r>
    </w:p>
    <w:p w14:paraId="190C605D" w14:textId="0C4BFC5F" w:rsidR="00BC7775" w:rsidRPr="008D1C8E" w:rsidRDefault="00BC7775" w:rsidP="00BC7775">
      <w:pPr>
        <w:rPr>
          <w:rFonts w:ascii="Corbel" w:hAnsi="Corbel"/>
          <w:szCs w:val="18"/>
        </w:rPr>
      </w:pPr>
      <w:r w:rsidRPr="008D1C8E">
        <w:rPr>
          <w:rFonts w:ascii="Corbel" w:hAnsi="Corbel"/>
          <w:szCs w:val="18"/>
        </w:rPr>
        <w:t xml:space="preserve">Inschrijver dient te beschikken over een voor de uitvoering van de Opdracht adequate technische uitrusting. In relatie tot onderhavige Opdracht wordt hieronder minimaal verstaan: </w:t>
      </w:r>
      <w:r w:rsidR="007F3308" w:rsidRPr="008D1C8E">
        <w:rPr>
          <w:rFonts w:ascii="Corbel" w:hAnsi="Corbel"/>
          <w:szCs w:val="18"/>
        </w:rPr>
        <w:t xml:space="preserve">een railreiniger/veegmachine die </w:t>
      </w:r>
      <w:r w:rsidR="009E726F" w:rsidRPr="008D1C8E">
        <w:rPr>
          <w:rFonts w:ascii="Corbel" w:hAnsi="Corbel"/>
          <w:szCs w:val="18"/>
        </w:rPr>
        <w:t>de beschreven types spoorstaaf en wissels kan reinigen</w:t>
      </w:r>
      <w:r w:rsidR="00D61641">
        <w:rPr>
          <w:rFonts w:ascii="Corbel" w:hAnsi="Corbel"/>
          <w:szCs w:val="18"/>
        </w:rPr>
        <w:t xml:space="preserve"> (voorzien van spooronderstel, dan wel op een andere manier</w:t>
      </w:r>
      <w:r w:rsidR="00167AFB">
        <w:rPr>
          <w:rFonts w:ascii="Corbel" w:hAnsi="Corbel"/>
          <w:szCs w:val="18"/>
        </w:rPr>
        <w:t xml:space="preserve"> in staat om zelfstandig te bewegen en functioneren op vrijliggend spoor</w:t>
      </w:r>
      <w:r w:rsidR="00D61641">
        <w:rPr>
          <w:rFonts w:ascii="Corbel" w:hAnsi="Corbel"/>
          <w:szCs w:val="18"/>
        </w:rPr>
        <w:t>)</w:t>
      </w:r>
      <w:r w:rsidR="00C96867" w:rsidRPr="008D1C8E">
        <w:rPr>
          <w:rFonts w:ascii="Corbel" w:hAnsi="Corbel"/>
          <w:szCs w:val="18"/>
        </w:rPr>
        <w:t>, alsmede</w:t>
      </w:r>
      <w:r w:rsidR="007F2672" w:rsidRPr="008D1C8E">
        <w:rPr>
          <w:rFonts w:ascii="Corbel" w:hAnsi="Corbel"/>
          <w:szCs w:val="18"/>
        </w:rPr>
        <w:t xml:space="preserve"> de beschreven openbare ruimte (verhard en onverhard)</w:t>
      </w:r>
      <w:r w:rsidR="00DF4FF6" w:rsidRPr="008D1C8E">
        <w:rPr>
          <w:rFonts w:ascii="Corbel" w:hAnsi="Corbel"/>
          <w:szCs w:val="18"/>
        </w:rPr>
        <w:t>.</w:t>
      </w:r>
    </w:p>
    <w:p w14:paraId="0AD9892F" w14:textId="77777777" w:rsidR="00BC7775" w:rsidRPr="008D1C8E" w:rsidRDefault="00BC7775" w:rsidP="00BC7775"/>
    <w:p w14:paraId="567088CB" w14:textId="16BD95FE" w:rsidR="00BC7775" w:rsidRPr="008D1C8E" w:rsidRDefault="00BC7775" w:rsidP="00BC7775">
      <w:pPr>
        <w:spacing w:line="276" w:lineRule="auto"/>
        <w:rPr>
          <w:rFonts w:ascii="Corbel" w:hAnsi="Corbel"/>
          <w:szCs w:val="18"/>
        </w:rPr>
      </w:pPr>
      <w:r w:rsidRPr="008D1C8E">
        <w:rPr>
          <w:rFonts w:ascii="Corbel" w:hAnsi="Corbel"/>
          <w:szCs w:val="18"/>
        </w:rPr>
        <w:t xml:space="preserve">Bij de Inschrijving volstaat </w:t>
      </w:r>
      <w:r w:rsidR="001F74EC" w:rsidRPr="008D1C8E">
        <w:rPr>
          <w:rFonts w:ascii="Corbel" w:hAnsi="Corbel"/>
          <w:szCs w:val="18"/>
        </w:rPr>
        <w:t>het</w:t>
      </w:r>
      <w:r w:rsidRPr="008D1C8E">
        <w:rPr>
          <w:rFonts w:ascii="Corbel" w:hAnsi="Corbel"/>
          <w:szCs w:val="18"/>
        </w:rPr>
        <w:t xml:space="preserve"> </w:t>
      </w:r>
      <w:r w:rsidR="001F74EC" w:rsidRPr="008D1C8E">
        <w:rPr>
          <w:rFonts w:ascii="Corbel" w:hAnsi="Corbel"/>
          <w:b/>
          <w:szCs w:val="18"/>
        </w:rPr>
        <w:t>Uniform Europees Aanbestedingsdocument</w:t>
      </w:r>
      <w:r w:rsidRPr="008D1C8E">
        <w:rPr>
          <w:rFonts w:ascii="Corbel" w:hAnsi="Corbel"/>
          <w:szCs w:val="18"/>
        </w:rPr>
        <w:t xml:space="preserve"> (zie </w:t>
      </w:r>
      <w:r w:rsidR="001F74EC" w:rsidRPr="008D1C8E">
        <w:rPr>
          <w:rFonts w:ascii="Corbel" w:hAnsi="Corbel"/>
          <w:szCs w:val="18"/>
        </w:rPr>
        <w:t>deel IV</w:t>
      </w:r>
      <w:r w:rsidRPr="008D1C8E">
        <w:rPr>
          <w:rFonts w:ascii="Corbel" w:hAnsi="Corbel"/>
          <w:szCs w:val="18"/>
        </w:rPr>
        <w:t xml:space="preserve">). Op eerste verzoek van de Aanbestedende dienst dient Inschrijver </w:t>
      </w:r>
      <w:r w:rsidR="005754DA" w:rsidRPr="008D1C8E">
        <w:rPr>
          <w:rFonts w:ascii="Corbel" w:hAnsi="Corbel"/>
          <w:szCs w:val="18"/>
        </w:rPr>
        <w:t xml:space="preserve">binnen vijf dagen </w:t>
      </w:r>
      <w:r w:rsidR="00FF1A22" w:rsidRPr="008D1C8E">
        <w:rPr>
          <w:rFonts w:ascii="Corbel" w:hAnsi="Corbel"/>
          <w:szCs w:val="18"/>
        </w:rPr>
        <w:t>een beschrijving van de in te zetten machine</w:t>
      </w:r>
      <w:r w:rsidRPr="008D1C8E">
        <w:rPr>
          <w:rFonts w:ascii="Corbel" w:hAnsi="Corbel"/>
          <w:szCs w:val="18"/>
        </w:rPr>
        <w:t xml:space="preserve"> te kunnen overleggen of andere bescheiden waaruit onomstotelijk blijkt dat aan het vereiste is voldaan.</w:t>
      </w:r>
    </w:p>
    <w:p w14:paraId="1C14CD85" w14:textId="77777777" w:rsidR="00BC7775" w:rsidRPr="008D1C8E" w:rsidRDefault="00BC7775" w:rsidP="00BC7775">
      <w:pPr>
        <w:pStyle w:val="Kop2"/>
        <w:numPr>
          <w:ilvl w:val="2"/>
          <w:numId w:val="6"/>
        </w:numPr>
        <w:tabs>
          <w:tab w:val="left" w:pos="6379"/>
        </w:tabs>
        <w:spacing w:before="240" w:after="120"/>
        <w:rPr>
          <w:rFonts w:ascii="Corbel" w:hAnsi="Corbel"/>
          <w:sz w:val="18"/>
          <w:szCs w:val="18"/>
        </w:rPr>
      </w:pPr>
      <w:bookmarkStart w:id="84" w:name="_Toc448087052"/>
      <w:bookmarkStart w:id="85" w:name="_Toc166265176"/>
      <w:r w:rsidRPr="008D1C8E">
        <w:rPr>
          <w:rFonts w:ascii="Corbel" w:hAnsi="Corbel"/>
          <w:sz w:val="18"/>
          <w:szCs w:val="18"/>
        </w:rPr>
        <w:t>Beroepsbevoegdheid</w:t>
      </w:r>
      <w:bookmarkEnd w:id="84"/>
      <w:bookmarkEnd w:id="85"/>
    </w:p>
    <w:p w14:paraId="651D1D0A" w14:textId="77777777" w:rsidR="00BC7775" w:rsidRPr="008D1C8E" w:rsidRDefault="00BC7775" w:rsidP="00BC7775">
      <w:pPr>
        <w:spacing w:line="276" w:lineRule="auto"/>
        <w:rPr>
          <w:rFonts w:ascii="Corbel" w:hAnsi="Corbel"/>
          <w:szCs w:val="18"/>
        </w:rPr>
      </w:pPr>
      <w:r w:rsidRPr="008D1C8E">
        <w:rPr>
          <w:rFonts w:ascii="Corbel" w:hAnsi="Corbel"/>
          <w:szCs w:val="18"/>
        </w:rPr>
        <w:t>Inschrijver, waaronder begrepen alle eventuele deelnemers aan het Samenwerkingsverband (combinatie) e</w:t>
      </w:r>
      <w:r w:rsidR="005754DA" w:rsidRPr="008D1C8E">
        <w:rPr>
          <w:rFonts w:ascii="Corbel" w:hAnsi="Corbel"/>
          <w:szCs w:val="18"/>
        </w:rPr>
        <w:t>n tevens de Derde(n)</w:t>
      </w:r>
      <w:r w:rsidRPr="008D1C8E">
        <w:rPr>
          <w:rFonts w:ascii="Corbel" w:hAnsi="Corbel"/>
          <w:szCs w:val="18"/>
        </w:rPr>
        <w:t xml:space="preserve"> waarop een beroep wordt gedaan dienen te zijn ingeschreven in het nationale handelsregister. </w:t>
      </w:r>
    </w:p>
    <w:p w14:paraId="28EFEB8A" w14:textId="77777777" w:rsidR="00BC7775" w:rsidRPr="008D1C8E" w:rsidRDefault="00BC7775" w:rsidP="00BC7775">
      <w:pPr>
        <w:spacing w:line="276" w:lineRule="auto"/>
        <w:rPr>
          <w:rFonts w:ascii="Corbel" w:hAnsi="Corbel"/>
          <w:szCs w:val="18"/>
        </w:rPr>
      </w:pPr>
    </w:p>
    <w:p w14:paraId="23A3FB9C" w14:textId="374A8A89" w:rsidR="00D9666D" w:rsidRDefault="00BC7775" w:rsidP="00BC7775">
      <w:pPr>
        <w:rPr>
          <w:rFonts w:ascii="Corbel" w:hAnsi="Corbel"/>
          <w:szCs w:val="18"/>
        </w:rPr>
      </w:pPr>
      <w:r w:rsidRPr="008D1C8E">
        <w:rPr>
          <w:rFonts w:ascii="Corbel" w:hAnsi="Corbel"/>
          <w:szCs w:val="18"/>
        </w:rPr>
        <w:t xml:space="preserve">Indien Inschrijver hier niet aan voldoet wordt hij uitgesloten van de aanbestedingsprocedure. Dat Inschrijver voldoet aan deze eisen rondom Beroepsbevoegdheid dient bij Inschrijving verklaard te worden bij </w:t>
      </w:r>
      <w:r w:rsidR="00050FA5" w:rsidRPr="008D1C8E">
        <w:rPr>
          <w:rFonts w:ascii="Corbel" w:hAnsi="Corbel"/>
          <w:szCs w:val="18"/>
        </w:rPr>
        <w:t>d</w:t>
      </w:r>
      <w:r w:rsidRPr="008D1C8E">
        <w:rPr>
          <w:rFonts w:ascii="Corbel" w:hAnsi="Corbel"/>
          <w:szCs w:val="18"/>
        </w:rPr>
        <w:t xml:space="preserve">eel </w:t>
      </w:r>
      <w:r w:rsidR="00050FA5" w:rsidRPr="008D1C8E">
        <w:rPr>
          <w:rFonts w:ascii="Corbel" w:hAnsi="Corbel"/>
          <w:szCs w:val="18"/>
        </w:rPr>
        <w:t xml:space="preserve">IV </w:t>
      </w:r>
      <w:r w:rsidRPr="008D1C8E">
        <w:rPr>
          <w:rFonts w:ascii="Corbel" w:hAnsi="Corbel"/>
          <w:b/>
          <w:szCs w:val="18"/>
        </w:rPr>
        <w:t xml:space="preserve"> </w:t>
      </w:r>
      <w:r w:rsidRPr="008D1C8E">
        <w:rPr>
          <w:rFonts w:ascii="Corbel" w:hAnsi="Corbel"/>
          <w:szCs w:val="18"/>
        </w:rPr>
        <w:t xml:space="preserve">van </w:t>
      </w:r>
      <w:r w:rsidR="00050FA5" w:rsidRPr="008D1C8E">
        <w:rPr>
          <w:rFonts w:ascii="Corbel" w:hAnsi="Corbel"/>
          <w:szCs w:val="18"/>
        </w:rPr>
        <w:t xml:space="preserve">het </w:t>
      </w:r>
      <w:r w:rsidR="00050FA5" w:rsidRPr="008D1C8E">
        <w:rPr>
          <w:rFonts w:ascii="Corbel" w:hAnsi="Corbel"/>
          <w:b/>
          <w:szCs w:val="18"/>
        </w:rPr>
        <w:t>Uniform Europees Aanbestedingsdocument</w:t>
      </w:r>
      <w:r w:rsidRPr="008D1C8E">
        <w:rPr>
          <w:rFonts w:ascii="Corbel" w:hAnsi="Corbel"/>
          <w:szCs w:val="18"/>
        </w:rPr>
        <w:t>. Daarnaast dient</w:t>
      </w:r>
      <w:r w:rsidR="005754DA" w:rsidRPr="008D1C8E">
        <w:rPr>
          <w:rFonts w:ascii="Corbel" w:hAnsi="Corbel"/>
          <w:szCs w:val="18"/>
        </w:rPr>
        <w:t xml:space="preserve"> </w:t>
      </w:r>
      <w:r w:rsidRPr="008D1C8E">
        <w:rPr>
          <w:rFonts w:ascii="Corbel" w:hAnsi="Corbel"/>
          <w:szCs w:val="18"/>
        </w:rPr>
        <w:t>bij de Inschrijving een uittreksel van de inschrijving in handelsregister dat op het tijdstip van het indienen van de Inschrijving niet ouder is dan zes</w:t>
      </w:r>
      <w:r w:rsidRPr="00894239">
        <w:rPr>
          <w:rFonts w:ascii="Corbel" w:hAnsi="Corbel"/>
          <w:szCs w:val="18"/>
        </w:rPr>
        <w:t xml:space="preserve"> maanden bijgevoegd te worden</w:t>
      </w:r>
      <w:r>
        <w:rPr>
          <w:rFonts w:ascii="Corbel" w:hAnsi="Corbel"/>
          <w:szCs w:val="18"/>
        </w:rPr>
        <w:t xml:space="preserve">. </w:t>
      </w:r>
    </w:p>
    <w:p w14:paraId="315977EC" w14:textId="77777777" w:rsidR="00FF0C66" w:rsidRPr="00FF0C66" w:rsidRDefault="00FF0C66" w:rsidP="00FF0C66">
      <w:pPr>
        <w:spacing w:after="160" w:line="259" w:lineRule="auto"/>
        <w:contextualSpacing/>
        <w:rPr>
          <w:rFonts w:ascii="Arial" w:hAnsi="Arial" w:cs="Arial"/>
          <w:szCs w:val="18"/>
        </w:rPr>
      </w:pPr>
    </w:p>
    <w:p w14:paraId="24A1EA0E" w14:textId="77777777" w:rsidR="00D9666D" w:rsidRPr="009C156A" w:rsidRDefault="00D9666D" w:rsidP="00BC7775">
      <w:pPr>
        <w:rPr>
          <w:rFonts w:ascii="Corbel" w:hAnsi="Corbel"/>
          <w:szCs w:val="18"/>
        </w:rPr>
      </w:pPr>
    </w:p>
    <w:p w14:paraId="15F0AE22" w14:textId="77777777" w:rsidR="00BC7775" w:rsidRPr="00811244" w:rsidRDefault="00BC7775" w:rsidP="00BC7775">
      <w:pPr>
        <w:spacing w:line="276" w:lineRule="auto"/>
        <w:rPr>
          <w:rFonts w:ascii="Corbel" w:hAnsi="Corbel"/>
          <w:szCs w:val="18"/>
        </w:rPr>
      </w:pPr>
    </w:p>
    <w:p w14:paraId="4D551AB4" w14:textId="77777777" w:rsidR="00BC7775" w:rsidRPr="00811244" w:rsidRDefault="00BC7775" w:rsidP="00F01A27">
      <w:pPr>
        <w:pStyle w:val="Kop1"/>
        <w:numPr>
          <w:ilvl w:val="0"/>
          <w:numId w:val="17"/>
        </w:numPr>
        <w:ind w:left="1701" w:hanging="1701"/>
      </w:pPr>
      <w:bookmarkStart w:id="86" w:name="_Toc448087053"/>
      <w:bookmarkStart w:id="87" w:name="_Toc166265177"/>
      <w:r>
        <w:rPr>
          <w:rFonts w:ascii="Corbel" w:hAnsi="Corbel"/>
          <w:szCs w:val="24"/>
        </w:rPr>
        <w:lastRenderedPageBreak/>
        <w:t>EMVI: beoordeling van de Inschrijvingen</w:t>
      </w:r>
      <w:bookmarkEnd w:id="86"/>
      <w:bookmarkEnd w:id="87"/>
    </w:p>
    <w:p w14:paraId="7AF7E80E" w14:textId="77777777" w:rsidR="00BC7775" w:rsidRPr="00E165AA" w:rsidRDefault="00BC7775" w:rsidP="00BC7775">
      <w:pPr>
        <w:spacing w:line="276" w:lineRule="auto"/>
        <w:rPr>
          <w:rFonts w:ascii="Corbel" w:hAnsi="Corbel" w:cs="AgencyFB-Reg"/>
          <w:szCs w:val="18"/>
        </w:rPr>
      </w:pPr>
      <w:r w:rsidRPr="00BC7775">
        <w:rPr>
          <w:rFonts w:ascii="Corbel" w:hAnsi="Corbel"/>
          <w:szCs w:val="18"/>
        </w:rPr>
        <w:t xml:space="preserve">Indien een Inschrijving niet op eerdere gronden is uitgesloten, wordt overgegaan tot de inhoudelijke beoordeling van het aanbod van Inschrijver, </w:t>
      </w:r>
      <w:r w:rsidR="00EB4D56">
        <w:rPr>
          <w:rFonts w:ascii="Corbel" w:hAnsi="Corbel"/>
          <w:szCs w:val="18"/>
        </w:rPr>
        <w:t>bovenop de minimumeisen.</w:t>
      </w:r>
    </w:p>
    <w:p w14:paraId="138E6749" w14:textId="77777777" w:rsidR="00BC7775" w:rsidRPr="00860F8F" w:rsidRDefault="00BC7775" w:rsidP="00BC7775">
      <w:pPr>
        <w:pStyle w:val="Kop2"/>
        <w:tabs>
          <w:tab w:val="left" w:pos="6379"/>
        </w:tabs>
        <w:spacing w:before="240" w:after="120"/>
        <w:rPr>
          <w:rFonts w:ascii="Corbel" w:hAnsi="Corbel" w:cs="Helvetica"/>
          <w:sz w:val="18"/>
          <w:szCs w:val="18"/>
        </w:rPr>
      </w:pPr>
      <w:bookmarkStart w:id="88" w:name="_Toc448087054"/>
      <w:bookmarkStart w:id="89" w:name="_Toc166265178"/>
      <w:r>
        <w:rPr>
          <w:rFonts w:ascii="Corbel" w:hAnsi="Corbel" w:cs="Helvetica"/>
          <w:sz w:val="18"/>
          <w:szCs w:val="18"/>
        </w:rPr>
        <w:t>Gunningscriterium</w:t>
      </w:r>
      <w:bookmarkEnd w:id="88"/>
      <w:bookmarkEnd w:id="89"/>
    </w:p>
    <w:p w14:paraId="591D1B48" w14:textId="232FD94B" w:rsidR="00BC7775" w:rsidRDefault="00BC7775" w:rsidP="00BC7775">
      <w:pPr>
        <w:autoSpaceDE w:val="0"/>
        <w:autoSpaceDN w:val="0"/>
        <w:adjustRightInd w:val="0"/>
        <w:spacing w:line="276" w:lineRule="auto"/>
        <w:rPr>
          <w:rFonts w:ascii="Corbel" w:hAnsi="Corbel" w:cs="AgencyFB-Reg"/>
          <w:szCs w:val="18"/>
        </w:rPr>
      </w:pPr>
      <w:r>
        <w:rPr>
          <w:rFonts w:ascii="Corbel" w:hAnsi="Corbel" w:cs="AgencyFB-Reg"/>
          <w:szCs w:val="18"/>
        </w:rPr>
        <w:t>Er wordt gegund op basis van het criterium ‘economisch meest voordelige i</w:t>
      </w:r>
      <w:r w:rsidRPr="00811244">
        <w:rPr>
          <w:rFonts w:ascii="Corbel" w:hAnsi="Corbel" w:cs="AgencyFB-Reg"/>
          <w:szCs w:val="18"/>
        </w:rPr>
        <w:t>nschrijving</w:t>
      </w:r>
      <w:r>
        <w:rPr>
          <w:rFonts w:ascii="Corbel" w:hAnsi="Corbel" w:cs="AgencyFB-Reg"/>
          <w:szCs w:val="18"/>
        </w:rPr>
        <w:t>’, waarbij de Inschrijver met de Inschrijving die naar het oordeel van de Aanbestedende dienst de beste prijs-kwaliteitverhouding kent de Opdracht gegund krijgt.</w:t>
      </w:r>
    </w:p>
    <w:p w14:paraId="34861FD6" w14:textId="77777777" w:rsidR="00BC7775" w:rsidRPr="00A7435A" w:rsidRDefault="00BC7775" w:rsidP="00BC7775">
      <w:pPr>
        <w:autoSpaceDE w:val="0"/>
        <w:autoSpaceDN w:val="0"/>
        <w:adjustRightInd w:val="0"/>
        <w:spacing w:line="276" w:lineRule="auto"/>
        <w:rPr>
          <w:rFonts w:ascii="Corbel" w:hAnsi="Corbel" w:cs="AgencyFB-Reg"/>
          <w:szCs w:val="18"/>
        </w:rPr>
      </w:pPr>
    </w:p>
    <w:p w14:paraId="18801E66" w14:textId="5E3E4804" w:rsidR="00BC7775" w:rsidRDefault="00BC7775" w:rsidP="00BC7775">
      <w:pPr>
        <w:autoSpaceDE w:val="0"/>
        <w:autoSpaceDN w:val="0"/>
        <w:adjustRightInd w:val="0"/>
        <w:spacing w:line="276" w:lineRule="auto"/>
        <w:rPr>
          <w:rFonts w:ascii="Corbel" w:hAnsi="Corbel"/>
          <w:szCs w:val="18"/>
        </w:rPr>
      </w:pPr>
      <w:r w:rsidRPr="00811244">
        <w:rPr>
          <w:rFonts w:ascii="Corbel" w:hAnsi="Corbel" w:cs="AgencyFB-Reg"/>
          <w:szCs w:val="18"/>
        </w:rPr>
        <w:t xml:space="preserve">In totaal </w:t>
      </w:r>
      <w:r w:rsidRPr="00380D5E">
        <w:rPr>
          <w:rFonts w:ascii="Corbel" w:hAnsi="Corbel" w:cs="AgencyFB-Reg"/>
          <w:szCs w:val="18"/>
        </w:rPr>
        <w:t xml:space="preserve">zijn er </w:t>
      </w:r>
      <w:r w:rsidRPr="00380D5E">
        <w:rPr>
          <w:rFonts w:ascii="Corbel" w:hAnsi="Corbel" w:cs="AgencyFB-Reg"/>
          <w:b/>
          <w:szCs w:val="18"/>
        </w:rPr>
        <w:t>1</w:t>
      </w:r>
      <w:r w:rsidR="005E1D26">
        <w:rPr>
          <w:rFonts w:ascii="Corbel" w:hAnsi="Corbel" w:cs="AgencyFB-Reg"/>
          <w:b/>
          <w:szCs w:val="18"/>
        </w:rPr>
        <w:t>0</w:t>
      </w:r>
      <w:r w:rsidR="00D942C9" w:rsidRPr="00380D5E">
        <w:rPr>
          <w:rFonts w:ascii="Corbel" w:hAnsi="Corbel" w:cs="AgencyFB-Reg"/>
          <w:b/>
          <w:szCs w:val="18"/>
        </w:rPr>
        <w:t>00</w:t>
      </w:r>
      <w:r w:rsidRPr="00380D5E">
        <w:rPr>
          <w:rFonts w:ascii="Corbel" w:hAnsi="Corbel" w:cs="AgencyFB-Reg"/>
          <w:b/>
          <w:szCs w:val="18"/>
        </w:rPr>
        <w:t xml:space="preserve"> punten</w:t>
      </w:r>
      <w:r w:rsidRPr="00380D5E">
        <w:rPr>
          <w:rFonts w:ascii="Corbel" w:hAnsi="Corbel" w:cs="AgencyFB-Reg"/>
          <w:szCs w:val="18"/>
        </w:rPr>
        <w:t xml:space="preserve"> te behalen, verdeeld over de gunningscriteria Kwaliteit en Prijs.</w:t>
      </w:r>
      <w:r w:rsidRPr="00380D5E">
        <w:rPr>
          <w:rFonts w:ascii="Corbel" w:hAnsi="Corbel"/>
          <w:szCs w:val="18"/>
        </w:rPr>
        <w:t xml:space="preserve"> </w:t>
      </w:r>
      <w:r w:rsidR="00F549B4">
        <w:rPr>
          <w:rFonts w:ascii="Corbel" w:hAnsi="Corbel"/>
          <w:szCs w:val="18"/>
        </w:rPr>
        <w:t xml:space="preserve">Het </w:t>
      </w:r>
      <w:r w:rsidRPr="00380D5E">
        <w:rPr>
          <w:rFonts w:ascii="Corbel" w:hAnsi="Corbel"/>
          <w:szCs w:val="18"/>
        </w:rPr>
        <w:t>gunningscriteri</w:t>
      </w:r>
      <w:r w:rsidR="00F445A3">
        <w:rPr>
          <w:rFonts w:ascii="Corbel" w:hAnsi="Corbel"/>
          <w:szCs w:val="18"/>
        </w:rPr>
        <w:t>um kwaliteit</w:t>
      </w:r>
      <w:r w:rsidRPr="00380D5E">
        <w:rPr>
          <w:rFonts w:ascii="Corbel" w:hAnsi="Corbel"/>
          <w:szCs w:val="18"/>
        </w:rPr>
        <w:t xml:space="preserve"> bestaa</w:t>
      </w:r>
      <w:r w:rsidR="00F445A3">
        <w:rPr>
          <w:rFonts w:ascii="Corbel" w:hAnsi="Corbel"/>
          <w:szCs w:val="18"/>
        </w:rPr>
        <w:t>t</w:t>
      </w:r>
      <w:r>
        <w:rPr>
          <w:rFonts w:ascii="Corbel" w:hAnsi="Corbel"/>
          <w:szCs w:val="18"/>
        </w:rPr>
        <w:t xml:space="preserve"> weer uit meerdere onderdelen</w:t>
      </w:r>
      <w:r w:rsidR="00AD33CD">
        <w:rPr>
          <w:rFonts w:ascii="Corbel" w:hAnsi="Corbel"/>
          <w:szCs w:val="18"/>
        </w:rPr>
        <w:t xml:space="preserve">. </w:t>
      </w:r>
      <w:r w:rsidRPr="00811244">
        <w:rPr>
          <w:rFonts w:ascii="Corbel" w:hAnsi="Corbel"/>
          <w:szCs w:val="18"/>
        </w:rPr>
        <w:t xml:space="preserve">In onderstaand overzicht </w:t>
      </w:r>
      <w:r>
        <w:rPr>
          <w:rFonts w:ascii="Corbel" w:hAnsi="Corbel"/>
          <w:szCs w:val="18"/>
        </w:rPr>
        <w:t xml:space="preserve">is per onderdeel weergegeven hoeveel punten maximaal kunnen worden toegekend. </w:t>
      </w:r>
    </w:p>
    <w:p w14:paraId="0D7DE0B7" w14:textId="77777777" w:rsidR="00BC7775" w:rsidRPr="00811244" w:rsidRDefault="00BC7775" w:rsidP="00BC7775">
      <w:pPr>
        <w:spacing w:line="276" w:lineRule="auto"/>
        <w:rPr>
          <w:rFonts w:ascii="Corbel" w:hAnsi="Corbel"/>
          <w:lang w:eastAsia="ar-SA"/>
        </w:rPr>
      </w:pPr>
    </w:p>
    <w:tbl>
      <w:tblPr>
        <w:tblStyle w:val="Eenvoudigetabel3"/>
        <w:tblW w:w="8789" w:type="dxa"/>
        <w:tblInd w:w="127" w:type="dxa"/>
        <w:tblLook w:val="01E0" w:firstRow="1" w:lastRow="1" w:firstColumn="1" w:lastColumn="1" w:noHBand="0" w:noVBand="0"/>
      </w:tblPr>
      <w:tblGrid>
        <w:gridCol w:w="2693"/>
        <w:gridCol w:w="3544"/>
        <w:gridCol w:w="2552"/>
      </w:tblGrid>
      <w:tr w:rsidR="00617351" w:rsidRPr="00D1655E" w14:paraId="3D1A133D" w14:textId="77777777" w:rsidTr="00617351">
        <w:trPr>
          <w:cnfStyle w:val="100000000000" w:firstRow="1" w:lastRow="0" w:firstColumn="0" w:lastColumn="0" w:oddVBand="0" w:evenVBand="0" w:oddHBand="0" w:evenHBand="0" w:firstRowFirstColumn="0" w:firstRowLastColumn="0" w:lastRowFirstColumn="0" w:lastRowLastColumn="0"/>
          <w:trHeight w:val="423"/>
        </w:trPr>
        <w:tc>
          <w:tcPr>
            <w:tcW w:w="2693" w:type="dxa"/>
            <w:vAlign w:val="center"/>
          </w:tcPr>
          <w:p w14:paraId="312291A4" w14:textId="1A74F974" w:rsidR="00617351" w:rsidRPr="00D1655E" w:rsidRDefault="00F549B4" w:rsidP="00694DC8">
            <w:pPr>
              <w:spacing w:line="276" w:lineRule="auto"/>
              <w:ind w:left="34" w:hanging="34"/>
              <w:rPr>
                <w:rFonts w:ascii="Corbel" w:hAnsi="Corbel"/>
                <w:b w:val="0"/>
                <w:color w:val="auto"/>
                <w:sz w:val="16"/>
                <w:szCs w:val="16"/>
                <w:lang w:val="nl"/>
              </w:rPr>
            </w:pPr>
            <w:r>
              <w:rPr>
                <w:rFonts w:ascii="Corbel" w:hAnsi="Corbel"/>
                <w:b w:val="0"/>
                <w:color w:val="auto"/>
                <w:sz w:val="16"/>
                <w:szCs w:val="16"/>
                <w:lang w:val="nl"/>
              </w:rPr>
              <w:t>G</w:t>
            </w:r>
            <w:r w:rsidR="00617351" w:rsidRPr="00D1655E">
              <w:rPr>
                <w:rFonts w:ascii="Corbel" w:hAnsi="Corbel"/>
                <w:b w:val="0"/>
                <w:color w:val="auto"/>
                <w:sz w:val="16"/>
                <w:szCs w:val="16"/>
                <w:lang w:val="nl"/>
              </w:rPr>
              <w:t>unningscriterium</w:t>
            </w:r>
          </w:p>
        </w:tc>
        <w:tc>
          <w:tcPr>
            <w:tcW w:w="3544" w:type="dxa"/>
            <w:vAlign w:val="center"/>
          </w:tcPr>
          <w:p w14:paraId="163A0D28" w14:textId="77777777" w:rsidR="00617351" w:rsidRPr="00D1655E" w:rsidRDefault="00617351" w:rsidP="00694DC8">
            <w:pPr>
              <w:spacing w:line="276" w:lineRule="auto"/>
              <w:rPr>
                <w:rFonts w:ascii="Corbel" w:hAnsi="Corbel"/>
                <w:b w:val="0"/>
                <w:color w:val="auto"/>
                <w:sz w:val="16"/>
                <w:szCs w:val="16"/>
                <w:lang w:val="nl"/>
              </w:rPr>
            </w:pPr>
            <w:r>
              <w:rPr>
                <w:rFonts w:ascii="Corbel" w:hAnsi="Corbel"/>
                <w:b w:val="0"/>
                <w:color w:val="auto"/>
                <w:sz w:val="16"/>
                <w:szCs w:val="16"/>
                <w:lang w:val="nl"/>
              </w:rPr>
              <w:t>Onderdeel</w:t>
            </w:r>
          </w:p>
        </w:tc>
        <w:tc>
          <w:tcPr>
            <w:tcW w:w="2552" w:type="dxa"/>
            <w:vAlign w:val="center"/>
          </w:tcPr>
          <w:p w14:paraId="4C17836F" w14:textId="77777777" w:rsidR="00617351" w:rsidRPr="00D1655E" w:rsidRDefault="00617351" w:rsidP="00694DC8">
            <w:pPr>
              <w:spacing w:line="276" w:lineRule="auto"/>
              <w:ind w:left="71"/>
              <w:rPr>
                <w:rFonts w:ascii="Corbel" w:hAnsi="Corbel"/>
                <w:b w:val="0"/>
                <w:color w:val="auto"/>
                <w:sz w:val="16"/>
                <w:szCs w:val="16"/>
                <w:lang w:val="nl"/>
              </w:rPr>
            </w:pPr>
            <w:r w:rsidRPr="00D1655E">
              <w:rPr>
                <w:rFonts w:ascii="Corbel" w:hAnsi="Corbel"/>
                <w:b w:val="0"/>
                <w:color w:val="auto"/>
                <w:sz w:val="16"/>
                <w:szCs w:val="16"/>
                <w:lang w:val="nl"/>
              </w:rPr>
              <w:t>Maximumaantal punten</w:t>
            </w:r>
          </w:p>
        </w:tc>
      </w:tr>
      <w:tr w:rsidR="00617351" w:rsidRPr="00D1655E" w14:paraId="7134B15A" w14:textId="77777777" w:rsidTr="00617351">
        <w:trPr>
          <w:trHeight w:val="405"/>
        </w:trPr>
        <w:tc>
          <w:tcPr>
            <w:tcW w:w="2693" w:type="dxa"/>
            <w:vMerge w:val="restart"/>
            <w:vAlign w:val="center"/>
          </w:tcPr>
          <w:p w14:paraId="2C60E3CD" w14:textId="77777777" w:rsidR="00617351" w:rsidRPr="00380D5E" w:rsidRDefault="00617351" w:rsidP="00694DC8">
            <w:pPr>
              <w:spacing w:line="276" w:lineRule="auto"/>
              <w:ind w:left="34" w:hanging="34"/>
              <w:rPr>
                <w:rFonts w:ascii="Corbel" w:hAnsi="Corbel"/>
                <w:b/>
                <w:sz w:val="16"/>
                <w:szCs w:val="16"/>
              </w:rPr>
            </w:pPr>
            <w:r w:rsidRPr="00380D5E">
              <w:rPr>
                <w:rFonts w:ascii="Corbel" w:hAnsi="Corbel"/>
                <w:b/>
                <w:sz w:val="16"/>
                <w:szCs w:val="16"/>
                <w:lang w:val="nl"/>
              </w:rPr>
              <w:t>Kwaliteit</w:t>
            </w:r>
          </w:p>
        </w:tc>
        <w:tc>
          <w:tcPr>
            <w:tcW w:w="3544" w:type="dxa"/>
            <w:vAlign w:val="center"/>
          </w:tcPr>
          <w:p w14:paraId="1C1004BE" w14:textId="5F8A462A" w:rsidR="00617351" w:rsidRPr="00380D5E" w:rsidRDefault="00617351" w:rsidP="00694DC8">
            <w:pPr>
              <w:spacing w:line="276" w:lineRule="auto"/>
              <w:rPr>
                <w:rFonts w:ascii="Corbel" w:hAnsi="Corbel"/>
                <w:sz w:val="16"/>
                <w:szCs w:val="16"/>
                <w:lang w:val="nl"/>
              </w:rPr>
            </w:pPr>
            <w:r w:rsidRPr="00380D5E">
              <w:rPr>
                <w:rFonts w:ascii="Corbel" w:hAnsi="Corbel"/>
                <w:sz w:val="16"/>
                <w:szCs w:val="16"/>
                <w:lang w:val="nl"/>
              </w:rPr>
              <w:t>Plan van Aanpak</w:t>
            </w:r>
          </w:p>
        </w:tc>
        <w:tc>
          <w:tcPr>
            <w:tcW w:w="2552" w:type="dxa"/>
            <w:vAlign w:val="center"/>
          </w:tcPr>
          <w:p w14:paraId="2D92BBA0" w14:textId="76788B58" w:rsidR="00617351" w:rsidRPr="00380D5E" w:rsidRDefault="00617351" w:rsidP="00694DC8">
            <w:pPr>
              <w:spacing w:line="276" w:lineRule="auto"/>
              <w:rPr>
                <w:rFonts w:ascii="Corbel" w:hAnsi="Corbel"/>
                <w:sz w:val="16"/>
                <w:szCs w:val="16"/>
                <w:lang w:val="nl"/>
              </w:rPr>
            </w:pPr>
            <w:r>
              <w:rPr>
                <w:rFonts w:ascii="Corbel" w:hAnsi="Corbel"/>
                <w:sz w:val="16"/>
                <w:szCs w:val="16"/>
                <w:lang w:val="nl"/>
              </w:rPr>
              <w:t>4</w:t>
            </w:r>
            <w:r w:rsidRPr="00380D5E">
              <w:rPr>
                <w:rFonts w:ascii="Corbel" w:hAnsi="Corbel"/>
                <w:sz w:val="16"/>
                <w:szCs w:val="16"/>
                <w:lang w:val="nl"/>
              </w:rPr>
              <w:t>0</w:t>
            </w:r>
            <w:r>
              <w:rPr>
                <w:rFonts w:ascii="Corbel" w:hAnsi="Corbel"/>
                <w:sz w:val="16"/>
                <w:szCs w:val="16"/>
                <w:lang w:val="nl"/>
              </w:rPr>
              <w:t>0</w:t>
            </w:r>
          </w:p>
        </w:tc>
      </w:tr>
      <w:tr w:rsidR="00617351" w:rsidRPr="00D1655E" w14:paraId="21D99187" w14:textId="77777777" w:rsidTr="00617351">
        <w:trPr>
          <w:trHeight w:val="405"/>
        </w:trPr>
        <w:tc>
          <w:tcPr>
            <w:tcW w:w="2693" w:type="dxa"/>
            <w:vMerge/>
            <w:vAlign w:val="center"/>
          </w:tcPr>
          <w:p w14:paraId="0D84CDCC" w14:textId="77777777" w:rsidR="00617351" w:rsidRPr="00380D5E" w:rsidRDefault="00617351" w:rsidP="00694DC8">
            <w:pPr>
              <w:spacing w:line="276" w:lineRule="auto"/>
              <w:ind w:left="34" w:hanging="34"/>
              <w:rPr>
                <w:rFonts w:ascii="Corbel" w:hAnsi="Corbel"/>
                <w:b/>
                <w:sz w:val="16"/>
                <w:szCs w:val="16"/>
                <w:lang w:val="nl"/>
              </w:rPr>
            </w:pPr>
          </w:p>
        </w:tc>
        <w:tc>
          <w:tcPr>
            <w:tcW w:w="3544" w:type="dxa"/>
            <w:vAlign w:val="center"/>
          </w:tcPr>
          <w:p w14:paraId="3AD7C794" w14:textId="2BC49E5B" w:rsidR="00617351" w:rsidRPr="00380D5E" w:rsidRDefault="00617351" w:rsidP="00694DC8">
            <w:pPr>
              <w:spacing w:line="276" w:lineRule="auto"/>
              <w:rPr>
                <w:rFonts w:ascii="Corbel" w:hAnsi="Corbel"/>
                <w:sz w:val="16"/>
                <w:szCs w:val="16"/>
                <w:lang w:val="nl"/>
              </w:rPr>
            </w:pPr>
            <w:r w:rsidRPr="00380D5E">
              <w:rPr>
                <w:rFonts w:ascii="Corbel" w:hAnsi="Corbel"/>
                <w:sz w:val="16"/>
                <w:szCs w:val="16"/>
                <w:lang w:val="nl"/>
              </w:rPr>
              <w:t>Planning</w:t>
            </w:r>
          </w:p>
        </w:tc>
        <w:tc>
          <w:tcPr>
            <w:tcW w:w="2552" w:type="dxa"/>
            <w:vAlign w:val="center"/>
          </w:tcPr>
          <w:p w14:paraId="031042A6" w14:textId="091DDA7D" w:rsidR="00617351" w:rsidRPr="00380D5E" w:rsidRDefault="00617351" w:rsidP="00694DC8">
            <w:pPr>
              <w:spacing w:line="276" w:lineRule="auto"/>
              <w:rPr>
                <w:rFonts w:ascii="Corbel" w:hAnsi="Corbel"/>
                <w:b/>
                <w:sz w:val="16"/>
                <w:szCs w:val="16"/>
                <w:lang w:val="nl"/>
              </w:rPr>
            </w:pPr>
            <w:r>
              <w:rPr>
                <w:rFonts w:ascii="Corbel" w:hAnsi="Corbel"/>
                <w:sz w:val="16"/>
                <w:szCs w:val="16"/>
                <w:lang w:val="nl"/>
              </w:rPr>
              <w:t>200</w:t>
            </w:r>
          </w:p>
        </w:tc>
      </w:tr>
      <w:tr w:rsidR="00617351" w:rsidRPr="00D1655E" w14:paraId="31D793DD" w14:textId="77777777" w:rsidTr="00617351">
        <w:trPr>
          <w:trHeight w:val="405"/>
        </w:trPr>
        <w:tc>
          <w:tcPr>
            <w:tcW w:w="2693" w:type="dxa"/>
            <w:vMerge/>
            <w:vAlign w:val="center"/>
          </w:tcPr>
          <w:p w14:paraId="32B0BCDE" w14:textId="77777777" w:rsidR="00617351" w:rsidRPr="00380D5E" w:rsidRDefault="00617351" w:rsidP="00694DC8">
            <w:pPr>
              <w:spacing w:line="276" w:lineRule="auto"/>
              <w:ind w:left="34" w:hanging="34"/>
              <w:rPr>
                <w:rFonts w:ascii="Corbel" w:hAnsi="Corbel"/>
                <w:b/>
                <w:sz w:val="16"/>
                <w:szCs w:val="16"/>
                <w:lang w:val="nl"/>
              </w:rPr>
            </w:pPr>
          </w:p>
        </w:tc>
        <w:tc>
          <w:tcPr>
            <w:tcW w:w="3544" w:type="dxa"/>
            <w:vAlign w:val="center"/>
          </w:tcPr>
          <w:p w14:paraId="414A4C71" w14:textId="5917C156" w:rsidR="00617351" w:rsidRPr="00380D5E" w:rsidRDefault="00617351" w:rsidP="00694DC8">
            <w:pPr>
              <w:spacing w:line="276" w:lineRule="auto"/>
              <w:rPr>
                <w:rFonts w:ascii="Corbel" w:hAnsi="Corbel"/>
                <w:sz w:val="16"/>
                <w:szCs w:val="16"/>
                <w:lang w:val="nl"/>
              </w:rPr>
            </w:pPr>
            <w:r w:rsidRPr="00380D5E">
              <w:rPr>
                <w:rFonts w:ascii="Corbel" w:hAnsi="Corbel"/>
                <w:sz w:val="16"/>
                <w:szCs w:val="16"/>
                <w:lang w:val="nl"/>
              </w:rPr>
              <w:t>Risico's</w:t>
            </w:r>
          </w:p>
        </w:tc>
        <w:tc>
          <w:tcPr>
            <w:tcW w:w="2552" w:type="dxa"/>
            <w:vAlign w:val="center"/>
          </w:tcPr>
          <w:p w14:paraId="5A6362F1" w14:textId="1B898594" w:rsidR="00617351" w:rsidRPr="00380D5E" w:rsidRDefault="00617351" w:rsidP="00694DC8">
            <w:pPr>
              <w:spacing w:line="276" w:lineRule="auto"/>
              <w:rPr>
                <w:rFonts w:ascii="Corbel" w:hAnsi="Corbel"/>
                <w:b/>
                <w:sz w:val="16"/>
                <w:szCs w:val="16"/>
                <w:lang w:val="nl"/>
              </w:rPr>
            </w:pPr>
            <w:r w:rsidRPr="00380D5E">
              <w:rPr>
                <w:rFonts w:ascii="Corbel" w:hAnsi="Corbel"/>
                <w:sz w:val="16"/>
                <w:szCs w:val="16"/>
                <w:lang w:val="nl"/>
              </w:rPr>
              <w:t>1</w:t>
            </w:r>
            <w:r>
              <w:rPr>
                <w:rFonts w:ascii="Corbel" w:hAnsi="Corbel"/>
                <w:sz w:val="16"/>
                <w:szCs w:val="16"/>
                <w:lang w:val="nl"/>
              </w:rPr>
              <w:t>00</w:t>
            </w:r>
          </w:p>
        </w:tc>
      </w:tr>
      <w:tr w:rsidR="00617351" w:rsidRPr="00D1655E" w14:paraId="750733A4" w14:textId="77777777" w:rsidTr="00617351">
        <w:trPr>
          <w:trHeight w:val="375"/>
        </w:trPr>
        <w:tc>
          <w:tcPr>
            <w:tcW w:w="2693" w:type="dxa"/>
            <w:vAlign w:val="center"/>
          </w:tcPr>
          <w:p w14:paraId="5BD99E7E" w14:textId="77777777" w:rsidR="00617351" w:rsidRPr="00380D5E" w:rsidRDefault="00617351" w:rsidP="00694DC8">
            <w:pPr>
              <w:spacing w:line="276" w:lineRule="auto"/>
              <w:ind w:left="34" w:hanging="34"/>
              <w:rPr>
                <w:rFonts w:ascii="Corbel" w:hAnsi="Corbel"/>
                <w:b/>
                <w:sz w:val="16"/>
                <w:szCs w:val="16"/>
                <w:lang w:val="nl"/>
              </w:rPr>
            </w:pPr>
            <w:r w:rsidRPr="00380D5E">
              <w:rPr>
                <w:rFonts w:ascii="Corbel" w:hAnsi="Corbel"/>
                <w:b/>
                <w:sz w:val="16"/>
                <w:szCs w:val="16"/>
                <w:lang w:val="nl"/>
              </w:rPr>
              <w:t>Prijs</w:t>
            </w:r>
          </w:p>
        </w:tc>
        <w:tc>
          <w:tcPr>
            <w:tcW w:w="3544" w:type="dxa"/>
            <w:vAlign w:val="center"/>
          </w:tcPr>
          <w:p w14:paraId="46A2401C" w14:textId="30B0C962" w:rsidR="00617351" w:rsidRPr="00380D5E" w:rsidRDefault="00617351" w:rsidP="00694DC8">
            <w:pPr>
              <w:spacing w:line="276" w:lineRule="auto"/>
              <w:rPr>
                <w:rFonts w:ascii="Corbel" w:hAnsi="Corbel"/>
                <w:sz w:val="16"/>
                <w:szCs w:val="16"/>
              </w:rPr>
            </w:pPr>
            <w:r w:rsidRPr="00380D5E">
              <w:rPr>
                <w:rFonts w:ascii="Corbel" w:hAnsi="Corbel"/>
                <w:sz w:val="16"/>
                <w:szCs w:val="16"/>
              </w:rPr>
              <w:t>Prijs conform bijlage Prijzenblad</w:t>
            </w:r>
          </w:p>
        </w:tc>
        <w:tc>
          <w:tcPr>
            <w:tcW w:w="2552" w:type="dxa"/>
            <w:vAlign w:val="center"/>
          </w:tcPr>
          <w:p w14:paraId="59824112" w14:textId="7140212A" w:rsidR="00617351" w:rsidRPr="00380D5E" w:rsidRDefault="00617351" w:rsidP="00694DC8">
            <w:pPr>
              <w:spacing w:line="276" w:lineRule="auto"/>
              <w:rPr>
                <w:rFonts w:ascii="Corbel" w:hAnsi="Corbel"/>
                <w:b/>
                <w:sz w:val="16"/>
                <w:szCs w:val="16"/>
                <w:lang w:val="nl"/>
              </w:rPr>
            </w:pPr>
            <w:r w:rsidRPr="00380D5E">
              <w:rPr>
                <w:rFonts w:ascii="Corbel" w:hAnsi="Corbel"/>
                <w:sz w:val="16"/>
                <w:szCs w:val="16"/>
                <w:lang w:val="nl"/>
              </w:rPr>
              <w:t>30</w:t>
            </w:r>
            <w:r>
              <w:rPr>
                <w:rFonts w:ascii="Corbel" w:hAnsi="Corbel"/>
                <w:sz w:val="16"/>
                <w:szCs w:val="16"/>
                <w:lang w:val="nl"/>
              </w:rPr>
              <w:t>0</w:t>
            </w:r>
          </w:p>
        </w:tc>
      </w:tr>
      <w:tr w:rsidR="00617351" w:rsidRPr="00D1655E" w14:paraId="56954ECF" w14:textId="77777777" w:rsidTr="00617351">
        <w:trPr>
          <w:trHeight w:val="375"/>
        </w:trPr>
        <w:tc>
          <w:tcPr>
            <w:tcW w:w="6237" w:type="dxa"/>
            <w:gridSpan w:val="2"/>
            <w:vAlign w:val="center"/>
          </w:tcPr>
          <w:p w14:paraId="7A549E30" w14:textId="77777777" w:rsidR="00617351" w:rsidRPr="00380D5E" w:rsidRDefault="00617351" w:rsidP="00694DC8">
            <w:pPr>
              <w:spacing w:line="276" w:lineRule="auto"/>
              <w:rPr>
                <w:rFonts w:ascii="Corbel" w:hAnsi="Corbel"/>
                <w:b/>
                <w:sz w:val="16"/>
                <w:szCs w:val="16"/>
                <w:lang w:val="nl"/>
              </w:rPr>
            </w:pPr>
            <w:r w:rsidRPr="00380D5E">
              <w:rPr>
                <w:rFonts w:ascii="Corbel" w:hAnsi="Corbel"/>
                <w:b/>
                <w:sz w:val="16"/>
                <w:szCs w:val="16"/>
                <w:lang w:val="nl"/>
              </w:rPr>
              <w:t>Totaal</w:t>
            </w:r>
          </w:p>
        </w:tc>
        <w:tc>
          <w:tcPr>
            <w:tcW w:w="2552" w:type="dxa"/>
            <w:vAlign w:val="center"/>
          </w:tcPr>
          <w:p w14:paraId="1B458F40" w14:textId="4445307C" w:rsidR="00617351" w:rsidRPr="00380D5E" w:rsidRDefault="00617351" w:rsidP="00D942C9">
            <w:pPr>
              <w:spacing w:line="276" w:lineRule="auto"/>
              <w:rPr>
                <w:rFonts w:ascii="Corbel" w:hAnsi="Corbel"/>
                <w:b/>
                <w:sz w:val="16"/>
                <w:szCs w:val="16"/>
                <w:lang w:val="nl"/>
              </w:rPr>
            </w:pPr>
            <w:r w:rsidRPr="00380D5E">
              <w:rPr>
                <w:rFonts w:ascii="Corbel" w:hAnsi="Corbel"/>
                <w:b/>
                <w:sz w:val="16"/>
                <w:szCs w:val="16"/>
                <w:lang w:val="nl"/>
              </w:rPr>
              <w:t>100</w:t>
            </w:r>
            <w:r>
              <w:rPr>
                <w:rFonts w:ascii="Corbel" w:hAnsi="Corbel"/>
                <w:b/>
                <w:sz w:val="16"/>
                <w:szCs w:val="16"/>
                <w:lang w:val="nl"/>
              </w:rPr>
              <w:t>0</w:t>
            </w:r>
          </w:p>
        </w:tc>
      </w:tr>
    </w:tbl>
    <w:p w14:paraId="38FD3CC2" w14:textId="77777777" w:rsidR="00BC7775" w:rsidRDefault="00BC7775" w:rsidP="00BC7775">
      <w:pPr>
        <w:spacing w:line="276" w:lineRule="auto"/>
        <w:rPr>
          <w:rFonts w:ascii="Corbel" w:hAnsi="Corbel"/>
          <w:b/>
          <w:highlight w:val="lightGray"/>
        </w:rPr>
      </w:pPr>
    </w:p>
    <w:p w14:paraId="6610A4FB" w14:textId="77777777" w:rsidR="00BC7775" w:rsidRPr="005F3333" w:rsidRDefault="00BC7775" w:rsidP="00BC7775">
      <w:pPr>
        <w:spacing w:line="276" w:lineRule="auto"/>
        <w:ind w:firstLine="709"/>
        <w:rPr>
          <w:rFonts w:ascii="Corbel" w:hAnsi="Corbel"/>
          <w:b/>
          <w:sz w:val="16"/>
          <w:szCs w:val="16"/>
        </w:rPr>
      </w:pPr>
      <w:r w:rsidRPr="005F3333">
        <w:rPr>
          <w:rFonts w:ascii="Corbel" w:hAnsi="Corbel"/>
          <w:b/>
          <w:sz w:val="16"/>
          <w:szCs w:val="16"/>
        </w:rPr>
        <w:t>Tabel: Beoordelingskader</w:t>
      </w:r>
    </w:p>
    <w:p w14:paraId="27962E77" w14:textId="77777777" w:rsidR="00BC7775" w:rsidRPr="001B41C8" w:rsidRDefault="00BC7775" w:rsidP="00BC7775">
      <w:pPr>
        <w:spacing w:line="276" w:lineRule="auto"/>
        <w:rPr>
          <w:rFonts w:ascii="Corbel" w:hAnsi="Corbel"/>
          <w:b/>
        </w:rPr>
      </w:pPr>
    </w:p>
    <w:p w14:paraId="478159AE" w14:textId="16AA078B" w:rsidR="00BC7775" w:rsidRPr="00E70CE2" w:rsidRDefault="00BC7775" w:rsidP="00BC7775">
      <w:pPr>
        <w:spacing w:line="276" w:lineRule="auto"/>
        <w:rPr>
          <w:rFonts w:ascii="Corbel" w:hAnsi="Corbel"/>
        </w:rPr>
      </w:pPr>
      <w:r w:rsidRPr="001B41C8">
        <w:rPr>
          <w:rFonts w:ascii="Corbel" w:hAnsi="Corbel"/>
        </w:rPr>
        <w:t xml:space="preserve">Indien een Inschrijving als onvoldoende beoordeeld wordt op </w:t>
      </w:r>
      <w:r w:rsidR="00174251" w:rsidRPr="001B41C8">
        <w:rPr>
          <w:rFonts w:ascii="Corbel" w:hAnsi="Corbel"/>
        </w:rPr>
        <w:t>de</w:t>
      </w:r>
      <w:r w:rsidRPr="001B41C8">
        <w:rPr>
          <w:rFonts w:ascii="Corbel" w:hAnsi="Corbel"/>
        </w:rPr>
        <w:t xml:space="preserve"> subgunningscriteri</w:t>
      </w:r>
      <w:r w:rsidR="00174251" w:rsidRPr="001B41C8">
        <w:rPr>
          <w:rFonts w:ascii="Corbel" w:hAnsi="Corbel"/>
        </w:rPr>
        <w:t xml:space="preserve">a </w:t>
      </w:r>
      <w:r w:rsidR="004D7219" w:rsidRPr="001B41C8">
        <w:rPr>
          <w:rFonts w:ascii="Corbel" w:hAnsi="Corbel"/>
        </w:rPr>
        <w:t xml:space="preserve">Plan van Aanpak of Planning van het gunningscriterium </w:t>
      </w:r>
      <w:r w:rsidRPr="001B41C8">
        <w:rPr>
          <w:rFonts w:ascii="Corbel" w:hAnsi="Corbel"/>
        </w:rPr>
        <w:t>Kwaliteit, dan wordt deze uitgesloten van deelname; de Aanbestedende dienst acht de Inschrijving dan hoe dan ook onaanvaardbaar.</w:t>
      </w:r>
    </w:p>
    <w:p w14:paraId="485A48DE" w14:textId="77777777" w:rsidR="00BC7775" w:rsidRPr="00E70CE2" w:rsidRDefault="00BC7775" w:rsidP="00BC7775">
      <w:pPr>
        <w:pStyle w:val="Kop2"/>
        <w:tabs>
          <w:tab w:val="left" w:pos="6379"/>
        </w:tabs>
        <w:spacing w:before="240" w:after="120"/>
        <w:rPr>
          <w:rFonts w:ascii="Corbel" w:hAnsi="Corbel" w:cs="Helvetica"/>
          <w:sz w:val="18"/>
          <w:szCs w:val="18"/>
        </w:rPr>
      </w:pPr>
      <w:bookmarkStart w:id="90" w:name="_Toc448087055"/>
      <w:bookmarkStart w:id="91" w:name="_Toc166265179"/>
      <w:r w:rsidRPr="00811244">
        <w:rPr>
          <w:rFonts w:ascii="Corbel" w:hAnsi="Corbel" w:cs="Helvetica"/>
          <w:sz w:val="18"/>
          <w:szCs w:val="18"/>
        </w:rPr>
        <w:t>Beoordelingsprocedure</w:t>
      </w:r>
      <w:bookmarkEnd w:id="90"/>
      <w:bookmarkEnd w:id="91"/>
    </w:p>
    <w:p w14:paraId="7C62304D" w14:textId="2E1761D5" w:rsidR="00EB4D56" w:rsidRPr="005D07AD" w:rsidRDefault="00BC7775" w:rsidP="00EB4D56">
      <w:pPr>
        <w:spacing w:line="276" w:lineRule="auto"/>
        <w:rPr>
          <w:rFonts w:ascii="Corbel" w:hAnsi="Corbel"/>
          <w:szCs w:val="18"/>
        </w:rPr>
      </w:pPr>
      <w:r w:rsidRPr="005D07AD">
        <w:rPr>
          <w:rFonts w:ascii="Corbel" w:hAnsi="Corbel"/>
          <w:szCs w:val="18"/>
          <w:lang w:val="nl"/>
        </w:rPr>
        <w:t xml:space="preserve">Voor de kwalitatieve beoordeling van de Inschrijvingen wordt </w:t>
      </w:r>
      <w:r w:rsidR="00EB4D56" w:rsidRPr="005D07AD">
        <w:rPr>
          <w:rFonts w:ascii="Corbel" w:hAnsi="Corbel"/>
          <w:szCs w:val="18"/>
        </w:rPr>
        <w:t xml:space="preserve">een beoordelingscommissie samengesteld. </w:t>
      </w:r>
      <w:r w:rsidR="00091605" w:rsidRPr="005D07AD">
        <w:rPr>
          <w:rFonts w:ascii="Corbel" w:hAnsi="Corbel"/>
          <w:szCs w:val="18"/>
        </w:rPr>
        <w:t>D</w:t>
      </w:r>
      <w:r w:rsidR="00EB4D56" w:rsidRPr="005D07AD">
        <w:rPr>
          <w:rFonts w:ascii="Corbel" w:hAnsi="Corbel"/>
          <w:szCs w:val="18"/>
        </w:rPr>
        <w:t>e</w:t>
      </w:r>
      <w:r w:rsidR="00091605" w:rsidRPr="005D07AD">
        <w:rPr>
          <w:rFonts w:ascii="Corbel" w:hAnsi="Corbel"/>
          <w:szCs w:val="18"/>
        </w:rPr>
        <w:t>ze</w:t>
      </w:r>
      <w:r w:rsidR="00EB4D56" w:rsidRPr="005D07AD">
        <w:rPr>
          <w:rFonts w:ascii="Corbel" w:hAnsi="Corbel"/>
          <w:szCs w:val="18"/>
        </w:rPr>
        <w:t xml:space="preserve"> beoordelingscommissie bestaat uit minimaal </w:t>
      </w:r>
      <w:r w:rsidR="00091605" w:rsidRPr="005D07AD">
        <w:rPr>
          <w:rFonts w:ascii="Corbel" w:hAnsi="Corbel"/>
          <w:szCs w:val="18"/>
        </w:rPr>
        <w:t>3</w:t>
      </w:r>
      <w:r w:rsidR="00EB4D56" w:rsidRPr="005D07AD">
        <w:rPr>
          <w:rFonts w:ascii="Corbel" w:hAnsi="Corbel"/>
          <w:szCs w:val="18"/>
        </w:rPr>
        <w:t xml:space="preserve"> leden die de volgende disciplines vertegenwoordigen: </w:t>
      </w:r>
      <w:r w:rsidR="007344A6" w:rsidRPr="005D07AD">
        <w:rPr>
          <w:rFonts w:ascii="Corbel" w:hAnsi="Corbel"/>
          <w:szCs w:val="18"/>
        </w:rPr>
        <w:t>Beheer Infra, Contractmanagement en Inkoop</w:t>
      </w:r>
    </w:p>
    <w:p w14:paraId="5DE404E4" w14:textId="77777777" w:rsidR="00EB4D56" w:rsidRPr="005D07AD" w:rsidRDefault="00EB4D56" w:rsidP="00EB4D56">
      <w:pPr>
        <w:spacing w:line="276" w:lineRule="auto"/>
        <w:rPr>
          <w:rFonts w:ascii="Corbel" w:hAnsi="Corbel"/>
          <w:szCs w:val="18"/>
        </w:rPr>
      </w:pPr>
    </w:p>
    <w:p w14:paraId="0F9C869B" w14:textId="407493D7" w:rsidR="00BC7775" w:rsidRPr="005D07AD" w:rsidRDefault="00BC7775" w:rsidP="00BC7775">
      <w:pPr>
        <w:spacing w:line="276" w:lineRule="auto"/>
        <w:rPr>
          <w:rFonts w:ascii="Corbel" w:hAnsi="Corbel"/>
          <w:szCs w:val="18"/>
        </w:rPr>
      </w:pPr>
      <w:r w:rsidRPr="005D07AD">
        <w:rPr>
          <w:rFonts w:ascii="Corbel" w:hAnsi="Corbel"/>
          <w:szCs w:val="18"/>
        </w:rPr>
        <w:t xml:space="preserve">In eerste instantie zullen de leden </w:t>
      </w:r>
      <w:r w:rsidR="00EB4D56" w:rsidRPr="005D07AD">
        <w:rPr>
          <w:rFonts w:ascii="Corbel" w:hAnsi="Corbel"/>
          <w:szCs w:val="18"/>
        </w:rPr>
        <w:t xml:space="preserve">van de beoordelingscommissie </w:t>
      </w:r>
      <w:r w:rsidRPr="005D07AD">
        <w:rPr>
          <w:rFonts w:ascii="Corbel" w:hAnsi="Corbel"/>
          <w:szCs w:val="18"/>
        </w:rPr>
        <w:t xml:space="preserve">de Inschrijvingen individueel beoordelen op het gunningscriterium Kwaliteit. De beoordelingscommissie beoordeelt de kwaliteit zonder kennis te hebben genomen van de prijzen. </w:t>
      </w:r>
      <w:r w:rsidR="008C45D4" w:rsidRPr="00EF0BA7">
        <w:rPr>
          <w:rFonts w:ascii="Corbel" w:hAnsi="Corbel"/>
          <w:szCs w:val="18"/>
        </w:rPr>
        <w:t xml:space="preserve">De beoordelingscijfers worden gegeven op basis van de mate van volledigheid van de behandeling van de genoemde aspecten en in relatie tot de zaken die de provincie Utrecht voor haar als van belang heeft aangegeven, zoals beschreven in </w:t>
      </w:r>
      <w:r w:rsidR="00FF747A">
        <w:rPr>
          <w:rFonts w:ascii="Corbel" w:hAnsi="Corbel"/>
          <w:szCs w:val="18"/>
        </w:rPr>
        <w:t>het Programma van Eisen (PvE)</w:t>
      </w:r>
      <w:r w:rsidR="008C45D4" w:rsidRPr="00EF0BA7">
        <w:rPr>
          <w:rFonts w:ascii="Corbel" w:hAnsi="Corbel"/>
          <w:szCs w:val="18"/>
        </w:rPr>
        <w:t xml:space="preserve">. De individuele scores (met name grote afwijkingen daarin) worden besproken door de beoordelaars in een plenaire sessie waarna per onderdeel tot één consensusscore wordt gekomen. Deze consensusscore wordt vermenigvuldigd met de wegingsfactor. Per onderdeel worden de scores bij elkaar opgeteld, zodat één totaalscore op het criterium ‘Kwaliteit’ ontstaat. </w:t>
      </w:r>
    </w:p>
    <w:p w14:paraId="02E4B1BE" w14:textId="77777777" w:rsidR="00BC7775" w:rsidRPr="005D07AD" w:rsidRDefault="00BC7775" w:rsidP="00BC7775">
      <w:pPr>
        <w:spacing w:line="276" w:lineRule="auto"/>
        <w:rPr>
          <w:rFonts w:ascii="Corbel" w:hAnsi="Corbel"/>
          <w:szCs w:val="18"/>
        </w:rPr>
      </w:pPr>
    </w:p>
    <w:p w14:paraId="175C30F1" w14:textId="055F85BF" w:rsidR="00BC7775" w:rsidRPr="00811244" w:rsidRDefault="00BC7775" w:rsidP="00BC7775">
      <w:pPr>
        <w:spacing w:line="276" w:lineRule="auto"/>
        <w:rPr>
          <w:rFonts w:ascii="Corbel" w:hAnsi="Corbel"/>
          <w:szCs w:val="18"/>
        </w:rPr>
      </w:pPr>
      <w:r w:rsidRPr="005D07AD">
        <w:rPr>
          <w:rFonts w:ascii="Corbel" w:hAnsi="Corbel"/>
          <w:szCs w:val="18"/>
        </w:rPr>
        <w:t>Na vaststelling</w:t>
      </w:r>
      <w:r w:rsidRPr="00811244">
        <w:rPr>
          <w:rFonts w:ascii="Corbel" w:hAnsi="Corbel"/>
          <w:szCs w:val="18"/>
        </w:rPr>
        <w:t xml:space="preserve"> van de punten van het gunningscriterium Kwaliteit</w:t>
      </w:r>
      <w:r>
        <w:rPr>
          <w:rFonts w:ascii="Corbel" w:hAnsi="Corbel"/>
          <w:szCs w:val="18"/>
        </w:rPr>
        <w:t xml:space="preserve"> </w:t>
      </w:r>
      <w:r w:rsidRPr="00811244">
        <w:rPr>
          <w:rFonts w:ascii="Corbel" w:hAnsi="Corbel"/>
          <w:szCs w:val="18"/>
        </w:rPr>
        <w:t xml:space="preserve">worden hierbij de punten opgeteld die toegekend </w:t>
      </w:r>
      <w:r>
        <w:rPr>
          <w:rFonts w:ascii="Corbel" w:hAnsi="Corbel"/>
          <w:szCs w:val="18"/>
        </w:rPr>
        <w:t>worden aan</w:t>
      </w:r>
      <w:r w:rsidRPr="00811244">
        <w:rPr>
          <w:rFonts w:ascii="Corbel" w:hAnsi="Corbel"/>
          <w:szCs w:val="18"/>
        </w:rPr>
        <w:t xml:space="preserve"> het gunningscriterium Prijs en komt een totale score per Inschrijver tot stand. De Inschrijv</w:t>
      </w:r>
      <w:r>
        <w:rPr>
          <w:rFonts w:ascii="Corbel" w:hAnsi="Corbel"/>
          <w:szCs w:val="18"/>
        </w:rPr>
        <w:t>ing</w:t>
      </w:r>
      <w:r w:rsidRPr="00811244">
        <w:rPr>
          <w:rFonts w:ascii="Corbel" w:hAnsi="Corbel"/>
          <w:szCs w:val="18"/>
        </w:rPr>
        <w:t xml:space="preserve"> met het hoogste puntenaa</w:t>
      </w:r>
      <w:r>
        <w:rPr>
          <w:rFonts w:ascii="Corbel" w:hAnsi="Corbel"/>
          <w:szCs w:val="18"/>
        </w:rPr>
        <w:t>ntal is de economisch meest voordelige</w:t>
      </w:r>
    </w:p>
    <w:p w14:paraId="46CE5435" w14:textId="77777777" w:rsidR="00BC7775" w:rsidRDefault="00BC7775" w:rsidP="00BC7775">
      <w:pPr>
        <w:spacing w:line="276" w:lineRule="auto"/>
        <w:rPr>
          <w:rFonts w:ascii="Corbel" w:hAnsi="Corbel"/>
          <w:szCs w:val="18"/>
        </w:rPr>
      </w:pPr>
    </w:p>
    <w:p w14:paraId="74815A1B" w14:textId="79660E0A" w:rsidR="00BC7775" w:rsidRDefault="00BC7775" w:rsidP="00BC7775">
      <w:pPr>
        <w:spacing w:line="276" w:lineRule="auto"/>
        <w:rPr>
          <w:rFonts w:ascii="Corbel" w:hAnsi="Corbel"/>
          <w:szCs w:val="18"/>
        </w:rPr>
      </w:pPr>
      <w:r>
        <w:rPr>
          <w:rFonts w:ascii="Corbel" w:hAnsi="Corbel"/>
          <w:szCs w:val="18"/>
        </w:rPr>
        <w:t xml:space="preserve">Indien </w:t>
      </w:r>
      <w:r w:rsidRPr="00BC7775">
        <w:rPr>
          <w:rFonts w:ascii="Corbel" w:hAnsi="Corbel"/>
          <w:szCs w:val="18"/>
        </w:rPr>
        <w:t xml:space="preserve">meerdere Inschrijvingen met een gelijk puntenaantal gerangschikt worden en het op basis hiervan voor de Aanbestedende dienst onmogelijk is een Gunningsbeslissing te nemen, geeft het aantal punten op het gunningscriterium Kwaliteit de doorslag. Indien ook dit geen doorslag geeft, zal de score op het in </w:t>
      </w:r>
      <w:r w:rsidRPr="00BC7775">
        <w:rPr>
          <w:rFonts w:ascii="Corbel" w:hAnsi="Corbel"/>
          <w:b/>
          <w:szCs w:val="18"/>
        </w:rPr>
        <w:t xml:space="preserve">de tabel </w:t>
      </w:r>
      <w:r w:rsidRPr="00BC7775">
        <w:rPr>
          <w:rFonts w:ascii="Corbel" w:hAnsi="Corbel"/>
          <w:b/>
          <w:szCs w:val="18"/>
        </w:rPr>
        <w:lastRenderedPageBreak/>
        <w:t>beoordelingskader</w:t>
      </w:r>
      <w:r w:rsidRPr="00BC7775">
        <w:rPr>
          <w:rFonts w:ascii="Corbel" w:hAnsi="Corbel"/>
          <w:szCs w:val="18"/>
        </w:rPr>
        <w:t xml:space="preserve"> (zie 5.</w:t>
      </w:r>
      <w:r w:rsidR="00DA7E1B">
        <w:rPr>
          <w:rFonts w:ascii="Corbel" w:hAnsi="Corbel"/>
          <w:szCs w:val="18"/>
        </w:rPr>
        <w:t>1</w:t>
      </w:r>
      <w:r w:rsidRPr="00BC7775">
        <w:rPr>
          <w:rFonts w:ascii="Corbel" w:hAnsi="Corbel"/>
          <w:szCs w:val="18"/>
        </w:rPr>
        <w:t>) hoger genoemde onderdeel de doorslag geven en zo verder. Indien ook dat geen uitsluitsel geeft zal er worden geloot.</w:t>
      </w:r>
      <w:r>
        <w:rPr>
          <w:rFonts w:ascii="Corbel" w:hAnsi="Corbel"/>
          <w:szCs w:val="18"/>
        </w:rPr>
        <w:t xml:space="preserve"> </w:t>
      </w:r>
    </w:p>
    <w:p w14:paraId="216AAA62" w14:textId="77777777" w:rsidR="00BC7775" w:rsidRDefault="00BC7775" w:rsidP="00BC7775">
      <w:pPr>
        <w:spacing w:line="276" w:lineRule="auto"/>
        <w:rPr>
          <w:rFonts w:ascii="Corbel" w:hAnsi="Corbel"/>
          <w:szCs w:val="18"/>
        </w:rPr>
      </w:pPr>
    </w:p>
    <w:p w14:paraId="14172CB9" w14:textId="43918A14" w:rsidR="001A6DFF" w:rsidRDefault="006D7E8E" w:rsidP="00BC7775">
      <w:pPr>
        <w:spacing w:line="276" w:lineRule="auto"/>
        <w:rPr>
          <w:rFonts w:ascii="Corbel" w:hAnsi="Corbel"/>
          <w:szCs w:val="18"/>
        </w:rPr>
      </w:pPr>
      <w:r w:rsidRPr="007D64B8">
        <w:rPr>
          <w:rFonts w:ascii="Corbel" w:hAnsi="Corbel"/>
          <w:szCs w:val="18"/>
        </w:rPr>
        <w:t xml:space="preserve">De </w:t>
      </w:r>
      <w:r w:rsidR="001A6DFF" w:rsidRPr="007D64B8">
        <w:rPr>
          <w:rFonts w:ascii="Corbel" w:hAnsi="Corbel"/>
          <w:szCs w:val="18"/>
        </w:rPr>
        <w:t>prijzen van de ter zijde gelegde Inschrijvingen worden overigens niet bij de beoordeling betrokken. Indien een Inschrijver tijdens of na de beoordelingsprocedure wordt uitgesloten dan worden, indien uitsluiting kan leiden tot een andere score bij de andere Inschrijvers, de punten voor het gunningscriterium Prijs opnieuw berekend. Dit kan het geval zijn als de punten van de andere Inschrijvingen hiertegen zijn afgezet. De punten voor de onderdelen van het gunningscriterium kwaliteit blijven staan, er vindt dus geen herbeoordeling plaats. Dit geldt ook indien de voorlopig winnende Inschrijver tijdens de verificatie voorafgaand aan de definitieve gunning alsnog wordt uitgesloten.</w:t>
      </w:r>
    </w:p>
    <w:p w14:paraId="7AE53E88" w14:textId="77777777" w:rsidR="001322BA" w:rsidRDefault="001322BA" w:rsidP="00BC7775">
      <w:pPr>
        <w:spacing w:line="276" w:lineRule="auto"/>
        <w:rPr>
          <w:rFonts w:ascii="Corbel" w:hAnsi="Corbel"/>
          <w:szCs w:val="18"/>
        </w:rPr>
      </w:pPr>
    </w:p>
    <w:p w14:paraId="71204E28" w14:textId="247C9769" w:rsidR="00EF0BA7" w:rsidRPr="00EF0BA7" w:rsidRDefault="00EF0BA7" w:rsidP="00EF0BA7">
      <w:pPr>
        <w:spacing w:line="276" w:lineRule="auto"/>
        <w:rPr>
          <w:rFonts w:ascii="Corbel" w:hAnsi="Corbel"/>
          <w:szCs w:val="18"/>
        </w:rPr>
      </w:pPr>
      <w:r w:rsidRPr="00EF0BA7">
        <w:rPr>
          <w:rFonts w:ascii="Corbel" w:hAnsi="Corbel"/>
          <w:szCs w:val="18"/>
        </w:rPr>
        <w:t>Hieronder volgt een inhoudelijke toelichting op het gunningscriterium Kwaliteit:</w:t>
      </w:r>
    </w:p>
    <w:p w14:paraId="14004FE7" w14:textId="2C85FEF7" w:rsidR="00EF0BA7" w:rsidRPr="00EF0BA7" w:rsidRDefault="00EF0BA7" w:rsidP="00EF0BA7">
      <w:pPr>
        <w:spacing w:line="276" w:lineRule="auto"/>
        <w:rPr>
          <w:rFonts w:ascii="Corbel" w:hAnsi="Corbel"/>
          <w:szCs w:val="18"/>
        </w:rPr>
      </w:pPr>
    </w:p>
    <w:tbl>
      <w:tblPr>
        <w:tblStyle w:val="Tabelraster"/>
        <w:tblW w:w="9034" w:type="dxa"/>
        <w:tblInd w:w="33" w:type="dxa"/>
        <w:tblLook w:val="04A0" w:firstRow="1" w:lastRow="0" w:firstColumn="1" w:lastColumn="0" w:noHBand="0" w:noVBand="1"/>
      </w:tblPr>
      <w:tblGrid>
        <w:gridCol w:w="1380"/>
        <w:gridCol w:w="4961"/>
        <w:gridCol w:w="1276"/>
        <w:gridCol w:w="1417"/>
      </w:tblGrid>
      <w:tr w:rsidR="00EF0BA7" w:rsidRPr="00EF0BA7" w14:paraId="629D4C12" w14:textId="77777777" w:rsidTr="002B4F7A">
        <w:tc>
          <w:tcPr>
            <w:tcW w:w="1380" w:type="dxa"/>
            <w:shd w:val="clear" w:color="auto" w:fill="000000" w:themeFill="text1"/>
          </w:tcPr>
          <w:p w14:paraId="6B061507" w14:textId="77777777" w:rsidR="00EF0BA7" w:rsidRPr="00EF0BA7" w:rsidRDefault="00EF0BA7" w:rsidP="00EF0BA7">
            <w:pPr>
              <w:spacing w:line="276" w:lineRule="auto"/>
              <w:rPr>
                <w:rFonts w:ascii="Corbel" w:hAnsi="Corbel"/>
                <w:b/>
                <w:szCs w:val="18"/>
              </w:rPr>
            </w:pPr>
            <w:r w:rsidRPr="00EF0BA7">
              <w:rPr>
                <w:rFonts w:ascii="Corbel" w:hAnsi="Corbel"/>
                <w:b/>
                <w:szCs w:val="18"/>
              </w:rPr>
              <w:t>Sub-criterium</w:t>
            </w:r>
          </w:p>
        </w:tc>
        <w:tc>
          <w:tcPr>
            <w:tcW w:w="4961" w:type="dxa"/>
            <w:shd w:val="clear" w:color="auto" w:fill="000000" w:themeFill="text1"/>
          </w:tcPr>
          <w:p w14:paraId="63618BA7" w14:textId="77777777" w:rsidR="00EF0BA7" w:rsidRPr="00EF0BA7" w:rsidRDefault="00EF0BA7" w:rsidP="00EF0BA7">
            <w:pPr>
              <w:spacing w:line="276" w:lineRule="auto"/>
              <w:rPr>
                <w:rFonts w:ascii="Corbel" w:hAnsi="Corbel"/>
                <w:b/>
                <w:szCs w:val="18"/>
              </w:rPr>
            </w:pPr>
            <w:r w:rsidRPr="00EF0BA7">
              <w:rPr>
                <w:rFonts w:ascii="Corbel" w:hAnsi="Corbel"/>
                <w:b/>
                <w:szCs w:val="18"/>
              </w:rPr>
              <w:t>Inhoud</w:t>
            </w:r>
          </w:p>
        </w:tc>
        <w:tc>
          <w:tcPr>
            <w:tcW w:w="1276" w:type="dxa"/>
            <w:shd w:val="clear" w:color="auto" w:fill="000000" w:themeFill="text1"/>
          </w:tcPr>
          <w:p w14:paraId="303764E7" w14:textId="77777777" w:rsidR="00EF0BA7" w:rsidRPr="00EF0BA7" w:rsidRDefault="00EF0BA7" w:rsidP="00EF0BA7">
            <w:pPr>
              <w:spacing w:line="276" w:lineRule="auto"/>
              <w:rPr>
                <w:rFonts w:ascii="Corbel" w:hAnsi="Corbel"/>
                <w:b/>
                <w:szCs w:val="18"/>
              </w:rPr>
            </w:pPr>
            <w:r w:rsidRPr="00EF0BA7">
              <w:rPr>
                <w:rFonts w:ascii="Corbel" w:hAnsi="Corbel"/>
                <w:b/>
                <w:szCs w:val="18"/>
              </w:rPr>
              <w:t>Punten per rapportpunt</w:t>
            </w:r>
          </w:p>
        </w:tc>
        <w:tc>
          <w:tcPr>
            <w:tcW w:w="1417" w:type="dxa"/>
            <w:shd w:val="clear" w:color="auto" w:fill="000000" w:themeFill="text1"/>
          </w:tcPr>
          <w:p w14:paraId="5826C696" w14:textId="77777777" w:rsidR="00EF0BA7" w:rsidRPr="00EF0BA7" w:rsidRDefault="00EF0BA7" w:rsidP="00EF0BA7">
            <w:pPr>
              <w:spacing w:line="276" w:lineRule="auto"/>
              <w:rPr>
                <w:rFonts w:ascii="Corbel" w:hAnsi="Corbel"/>
                <w:b/>
                <w:szCs w:val="18"/>
              </w:rPr>
            </w:pPr>
            <w:r w:rsidRPr="00EF0BA7">
              <w:rPr>
                <w:rFonts w:ascii="Corbel" w:hAnsi="Corbel"/>
                <w:b/>
                <w:szCs w:val="18"/>
              </w:rPr>
              <w:t>Maximaal aantal punten</w:t>
            </w:r>
          </w:p>
        </w:tc>
      </w:tr>
      <w:tr w:rsidR="00EF0BA7" w:rsidRPr="00EF0BA7" w14:paraId="145CC39C" w14:textId="77777777" w:rsidTr="002B4F7A">
        <w:tc>
          <w:tcPr>
            <w:tcW w:w="1380" w:type="dxa"/>
          </w:tcPr>
          <w:p w14:paraId="477C37BD" w14:textId="77777777" w:rsidR="00EF0BA7" w:rsidRPr="00EF0BA7" w:rsidRDefault="00EF0BA7" w:rsidP="00EF0BA7">
            <w:pPr>
              <w:spacing w:line="276" w:lineRule="auto"/>
              <w:rPr>
                <w:rFonts w:ascii="Corbel" w:hAnsi="Corbel"/>
                <w:szCs w:val="18"/>
              </w:rPr>
            </w:pPr>
            <w:r w:rsidRPr="00EF0BA7">
              <w:rPr>
                <w:rFonts w:ascii="Corbel" w:hAnsi="Corbel"/>
                <w:szCs w:val="18"/>
              </w:rPr>
              <w:t>G1.1</w:t>
            </w:r>
          </w:p>
        </w:tc>
        <w:tc>
          <w:tcPr>
            <w:tcW w:w="4961" w:type="dxa"/>
          </w:tcPr>
          <w:p w14:paraId="03732867" w14:textId="77777777" w:rsidR="00EF0BA7" w:rsidRPr="00EF0BA7" w:rsidRDefault="00EF0BA7" w:rsidP="00EF0BA7">
            <w:pPr>
              <w:spacing w:line="276" w:lineRule="auto"/>
              <w:rPr>
                <w:rFonts w:ascii="Corbel" w:hAnsi="Corbel"/>
                <w:szCs w:val="18"/>
              </w:rPr>
            </w:pPr>
            <w:r w:rsidRPr="00EF0BA7">
              <w:rPr>
                <w:rFonts w:ascii="Corbel" w:hAnsi="Corbel"/>
                <w:szCs w:val="18"/>
              </w:rPr>
              <w:t>Plan van aanpak</w:t>
            </w:r>
          </w:p>
        </w:tc>
        <w:tc>
          <w:tcPr>
            <w:tcW w:w="1276" w:type="dxa"/>
          </w:tcPr>
          <w:p w14:paraId="73E1A99E" w14:textId="0CB656DC" w:rsidR="00EF0BA7" w:rsidRPr="00EF0BA7" w:rsidRDefault="00866F0F" w:rsidP="00EF0BA7">
            <w:pPr>
              <w:spacing w:line="276" w:lineRule="auto"/>
              <w:rPr>
                <w:rFonts w:ascii="Corbel" w:hAnsi="Corbel"/>
                <w:szCs w:val="18"/>
              </w:rPr>
            </w:pPr>
            <w:r>
              <w:rPr>
                <w:rFonts w:ascii="Corbel" w:hAnsi="Corbel"/>
                <w:szCs w:val="18"/>
              </w:rPr>
              <w:t>4</w:t>
            </w:r>
            <w:r w:rsidR="00EF0BA7" w:rsidRPr="00EF0BA7">
              <w:rPr>
                <w:rFonts w:ascii="Corbel" w:hAnsi="Corbel"/>
                <w:szCs w:val="18"/>
              </w:rPr>
              <w:t>0</w:t>
            </w:r>
          </w:p>
        </w:tc>
        <w:tc>
          <w:tcPr>
            <w:tcW w:w="1417" w:type="dxa"/>
          </w:tcPr>
          <w:p w14:paraId="33350710" w14:textId="14C44D94" w:rsidR="00EF0BA7" w:rsidRPr="00EF0BA7" w:rsidRDefault="00866F0F" w:rsidP="00EF0BA7">
            <w:pPr>
              <w:spacing w:line="276" w:lineRule="auto"/>
              <w:rPr>
                <w:rFonts w:ascii="Corbel" w:hAnsi="Corbel"/>
                <w:szCs w:val="18"/>
              </w:rPr>
            </w:pPr>
            <w:r>
              <w:rPr>
                <w:rFonts w:ascii="Corbel" w:hAnsi="Corbel"/>
                <w:szCs w:val="18"/>
              </w:rPr>
              <w:t>4</w:t>
            </w:r>
            <w:r w:rsidR="00EF0BA7" w:rsidRPr="00EF0BA7">
              <w:rPr>
                <w:rFonts w:ascii="Corbel" w:hAnsi="Corbel"/>
                <w:szCs w:val="18"/>
              </w:rPr>
              <w:t>00</w:t>
            </w:r>
          </w:p>
        </w:tc>
      </w:tr>
      <w:tr w:rsidR="00EF0BA7" w:rsidRPr="00EF0BA7" w14:paraId="6B0BA467" w14:textId="77777777" w:rsidTr="002B4F7A">
        <w:tc>
          <w:tcPr>
            <w:tcW w:w="1380" w:type="dxa"/>
          </w:tcPr>
          <w:p w14:paraId="45C9067F" w14:textId="77777777" w:rsidR="00EF0BA7" w:rsidRPr="00EF0BA7" w:rsidRDefault="00EF0BA7" w:rsidP="00EF0BA7">
            <w:pPr>
              <w:spacing w:line="276" w:lineRule="auto"/>
              <w:rPr>
                <w:rFonts w:ascii="Corbel" w:hAnsi="Corbel"/>
                <w:szCs w:val="18"/>
              </w:rPr>
            </w:pPr>
            <w:r w:rsidRPr="00EF0BA7">
              <w:rPr>
                <w:rFonts w:ascii="Corbel" w:hAnsi="Corbel"/>
                <w:szCs w:val="18"/>
              </w:rPr>
              <w:t>G1.2</w:t>
            </w:r>
          </w:p>
        </w:tc>
        <w:tc>
          <w:tcPr>
            <w:tcW w:w="4961" w:type="dxa"/>
          </w:tcPr>
          <w:p w14:paraId="4C0B1346" w14:textId="77777777" w:rsidR="00EF0BA7" w:rsidRPr="00EF0BA7" w:rsidRDefault="00EF0BA7" w:rsidP="00EF0BA7">
            <w:pPr>
              <w:spacing w:line="276" w:lineRule="auto"/>
              <w:rPr>
                <w:rFonts w:ascii="Corbel" w:hAnsi="Corbel"/>
                <w:szCs w:val="18"/>
              </w:rPr>
            </w:pPr>
            <w:r w:rsidRPr="00EF0BA7">
              <w:rPr>
                <w:rFonts w:ascii="Corbel" w:hAnsi="Corbel"/>
                <w:szCs w:val="18"/>
              </w:rPr>
              <w:t xml:space="preserve">Planning </w:t>
            </w:r>
          </w:p>
        </w:tc>
        <w:tc>
          <w:tcPr>
            <w:tcW w:w="1276" w:type="dxa"/>
          </w:tcPr>
          <w:p w14:paraId="5FEF35CD" w14:textId="03FC2865" w:rsidR="00EF0BA7" w:rsidRPr="00EF0BA7" w:rsidRDefault="00866F0F" w:rsidP="00EF0BA7">
            <w:pPr>
              <w:spacing w:line="276" w:lineRule="auto"/>
              <w:rPr>
                <w:rFonts w:ascii="Corbel" w:hAnsi="Corbel"/>
                <w:szCs w:val="18"/>
              </w:rPr>
            </w:pPr>
            <w:r>
              <w:rPr>
                <w:rFonts w:ascii="Corbel" w:hAnsi="Corbel"/>
                <w:szCs w:val="18"/>
              </w:rPr>
              <w:t>2</w:t>
            </w:r>
            <w:r w:rsidR="00374347">
              <w:rPr>
                <w:rFonts w:ascii="Corbel" w:hAnsi="Corbel"/>
                <w:szCs w:val="18"/>
              </w:rPr>
              <w:t>0</w:t>
            </w:r>
          </w:p>
        </w:tc>
        <w:tc>
          <w:tcPr>
            <w:tcW w:w="1417" w:type="dxa"/>
          </w:tcPr>
          <w:p w14:paraId="76EFDD59" w14:textId="39887D02" w:rsidR="00EF0BA7" w:rsidRPr="00EF0BA7" w:rsidRDefault="00866F0F" w:rsidP="00EF0BA7">
            <w:pPr>
              <w:spacing w:line="276" w:lineRule="auto"/>
              <w:rPr>
                <w:rFonts w:ascii="Corbel" w:hAnsi="Corbel"/>
                <w:szCs w:val="18"/>
              </w:rPr>
            </w:pPr>
            <w:r>
              <w:rPr>
                <w:rFonts w:ascii="Corbel" w:hAnsi="Corbel"/>
                <w:szCs w:val="18"/>
              </w:rPr>
              <w:t>2</w:t>
            </w:r>
            <w:r w:rsidR="00374347">
              <w:rPr>
                <w:rFonts w:ascii="Corbel" w:hAnsi="Corbel"/>
                <w:szCs w:val="18"/>
              </w:rPr>
              <w:t>0</w:t>
            </w:r>
            <w:r w:rsidR="00EF0BA7" w:rsidRPr="00EF0BA7">
              <w:rPr>
                <w:rFonts w:ascii="Corbel" w:hAnsi="Corbel"/>
                <w:szCs w:val="18"/>
              </w:rPr>
              <w:t>0</w:t>
            </w:r>
          </w:p>
        </w:tc>
      </w:tr>
      <w:tr w:rsidR="0060036B" w:rsidRPr="00EF0BA7" w14:paraId="0BB1D89B" w14:textId="77777777" w:rsidTr="002B4F7A">
        <w:tc>
          <w:tcPr>
            <w:tcW w:w="1380" w:type="dxa"/>
          </w:tcPr>
          <w:p w14:paraId="1F07ECB6" w14:textId="7E9D1A6E" w:rsidR="0060036B" w:rsidRPr="00EF0BA7" w:rsidRDefault="0060036B" w:rsidP="00EF0BA7">
            <w:pPr>
              <w:spacing w:line="276" w:lineRule="auto"/>
              <w:rPr>
                <w:rFonts w:ascii="Corbel" w:hAnsi="Corbel"/>
                <w:szCs w:val="18"/>
              </w:rPr>
            </w:pPr>
            <w:r>
              <w:rPr>
                <w:rFonts w:ascii="Corbel" w:hAnsi="Corbel"/>
                <w:szCs w:val="18"/>
              </w:rPr>
              <w:t>G1.3</w:t>
            </w:r>
          </w:p>
        </w:tc>
        <w:tc>
          <w:tcPr>
            <w:tcW w:w="4961" w:type="dxa"/>
          </w:tcPr>
          <w:p w14:paraId="0E10BBE4" w14:textId="73140260" w:rsidR="0060036B" w:rsidRPr="00EF0BA7" w:rsidRDefault="0060036B" w:rsidP="00EF0BA7">
            <w:pPr>
              <w:spacing w:line="276" w:lineRule="auto"/>
              <w:rPr>
                <w:rFonts w:ascii="Corbel" w:hAnsi="Corbel"/>
                <w:szCs w:val="18"/>
              </w:rPr>
            </w:pPr>
            <w:r>
              <w:rPr>
                <w:rFonts w:ascii="Corbel" w:hAnsi="Corbel"/>
                <w:szCs w:val="18"/>
              </w:rPr>
              <w:t>Risico's</w:t>
            </w:r>
          </w:p>
        </w:tc>
        <w:tc>
          <w:tcPr>
            <w:tcW w:w="1276" w:type="dxa"/>
          </w:tcPr>
          <w:p w14:paraId="3304CF07" w14:textId="18B46060" w:rsidR="0060036B" w:rsidRDefault="006B0EB2" w:rsidP="00EF0BA7">
            <w:pPr>
              <w:spacing w:line="276" w:lineRule="auto"/>
              <w:rPr>
                <w:rFonts w:ascii="Corbel" w:hAnsi="Corbel"/>
                <w:szCs w:val="18"/>
              </w:rPr>
            </w:pPr>
            <w:r>
              <w:rPr>
                <w:rFonts w:ascii="Corbel" w:hAnsi="Corbel"/>
                <w:szCs w:val="18"/>
              </w:rPr>
              <w:t>1</w:t>
            </w:r>
            <w:r w:rsidR="00374347">
              <w:rPr>
                <w:rFonts w:ascii="Corbel" w:hAnsi="Corbel"/>
                <w:szCs w:val="18"/>
              </w:rPr>
              <w:t>0</w:t>
            </w:r>
          </w:p>
        </w:tc>
        <w:tc>
          <w:tcPr>
            <w:tcW w:w="1417" w:type="dxa"/>
          </w:tcPr>
          <w:p w14:paraId="5A871808" w14:textId="667C2770" w:rsidR="0060036B" w:rsidRDefault="006B0EB2" w:rsidP="00EF0BA7">
            <w:pPr>
              <w:spacing w:line="276" w:lineRule="auto"/>
              <w:rPr>
                <w:rFonts w:ascii="Corbel" w:hAnsi="Corbel"/>
                <w:szCs w:val="18"/>
              </w:rPr>
            </w:pPr>
            <w:r>
              <w:rPr>
                <w:rFonts w:ascii="Corbel" w:hAnsi="Corbel"/>
                <w:szCs w:val="18"/>
              </w:rPr>
              <w:t>1</w:t>
            </w:r>
            <w:r w:rsidR="00374347">
              <w:rPr>
                <w:rFonts w:ascii="Corbel" w:hAnsi="Corbel"/>
                <w:szCs w:val="18"/>
              </w:rPr>
              <w:t>0</w:t>
            </w:r>
            <w:r>
              <w:rPr>
                <w:rFonts w:ascii="Corbel" w:hAnsi="Corbel"/>
                <w:szCs w:val="18"/>
              </w:rPr>
              <w:t>0</w:t>
            </w:r>
          </w:p>
        </w:tc>
      </w:tr>
    </w:tbl>
    <w:p w14:paraId="38AEF409" w14:textId="77777777" w:rsidR="00EF0BA7" w:rsidRPr="00EF0BA7" w:rsidRDefault="00EF0BA7" w:rsidP="00EF0BA7">
      <w:pPr>
        <w:spacing w:line="276" w:lineRule="auto"/>
        <w:rPr>
          <w:rFonts w:ascii="Corbel" w:hAnsi="Corbel"/>
          <w:szCs w:val="18"/>
        </w:rPr>
      </w:pPr>
    </w:p>
    <w:p w14:paraId="2AD4D769" w14:textId="77777777" w:rsidR="00EF0BA7" w:rsidRPr="00EF0BA7" w:rsidRDefault="00EF0BA7" w:rsidP="00EF0BA7">
      <w:pPr>
        <w:spacing w:line="276" w:lineRule="auto"/>
        <w:rPr>
          <w:rFonts w:ascii="Corbel" w:hAnsi="Corbel"/>
          <w:szCs w:val="18"/>
        </w:rPr>
      </w:pPr>
      <w:r w:rsidRPr="00EF0BA7">
        <w:rPr>
          <w:rFonts w:ascii="Corbel" w:hAnsi="Corbel"/>
          <w:szCs w:val="18"/>
        </w:rPr>
        <w:t>De volgende cijfers kunnen worden toegekend:</w:t>
      </w:r>
    </w:p>
    <w:tbl>
      <w:tblPr>
        <w:tblW w:w="9356"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992"/>
        <w:gridCol w:w="2127"/>
        <w:gridCol w:w="6237"/>
      </w:tblGrid>
      <w:tr w:rsidR="00EF0BA7" w:rsidRPr="00EF0BA7" w14:paraId="66A78E08" w14:textId="77777777" w:rsidTr="002B4F7A">
        <w:trPr>
          <w:trHeight w:val="414"/>
        </w:trPr>
        <w:tc>
          <w:tcPr>
            <w:tcW w:w="992" w:type="dxa"/>
            <w:tcBorders>
              <w:top w:val="single" w:sz="4" w:space="0" w:color="auto"/>
              <w:left w:val="single" w:sz="4" w:space="0" w:color="auto"/>
              <w:bottom w:val="single" w:sz="4" w:space="0" w:color="auto"/>
              <w:right w:val="single" w:sz="4" w:space="0" w:color="auto"/>
            </w:tcBorders>
            <w:shd w:val="clear" w:color="auto" w:fill="000000" w:themeFill="text1"/>
            <w:hideMark/>
          </w:tcPr>
          <w:p w14:paraId="42589E54" w14:textId="77777777" w:rsidR="00EF0BA7" w:rsidRPr="00EF0BA7" w:rsidRDefault="00EF0BA7" w:rsidP="00EF0BA7">
            <w:pPr>
              <w:spacing w:line="276" w:lineRule="auto"/>
              <w:rPr>
                <w:rFonts w:ascii="Corbel" w:hAnsi="Corbel"/>
                <w:b/>
                <w:szCs w:val="18"/>
              </w:rPr>
            </w:pPr>
            <w:r w:rsidRPr="00EF0BA7">
              <w:rPr>
                <w:rFonts w:ascii="Corbel" w:hAnsi="Corbel"/>
                <w:b/>
                <w:szCs w:val="18"/>
              </w:rPr>
              <w:t>Cijfer</w:t>
            </w:r>
          </w:p>
        </w:tc>
        <w:tc>
          <w:tcPr>
            <w:tcW w:w="2127" w:type="dxa"/>
            <w:tcBorders>
              <w:top w:val="single" w:sz="4" w:space="0" w:color="auto"/>
              <w:left w:val="single" w:sz="4" w:space="0" w:color="auto"/>
              <w:bottom w:val="single" w:sz="4" w:space="0" w:color="auto"/>
              <w:right w:val="single" w:sz="4" w:space="0" w:color="auto"/>
            </w:tcBorders>
            <w:shd w:val="clear" w:color="auto" w:fill="000000" w:themeFill="text1"/>
            <w:hideMark/>
          </w:tcPr>
          <w:p w14:paraId="5CBEC56B" w14:textId="77777777" w:rsidR="00EF0BA7" w:rsidRPr="00EF0BA7" w:rsidRDefault="00EF0BA7" w:rsidP="00EF0BA7">
            <w:pPr>
              <w:spacing w:line="276" w:lineRule="auto"/>
              <w:rPr>
                <w:rFonts w:ascii="Corbel" w:hAnsi="Corbel"/>
                <w:b/>
                <w:szCs w:val="18"/>
              </w:rPr>
            </w:pPr>
            <w:r w:rsidRPr="00EF0BA7">
              <w:rPr>
                <w:rFonts w:ascii="Corbel" w:hAnsi="Corbel"/>
                <w:b/>
                <w:szCs w:val="18"/>
              </w:rPr>
              <w:t>Waardering</w:t>
            </w:r>
          </w:p>
        </w:tc>
        <w:tc>
          <w:tcPr>
            <w:tcW w:w="6237" w:type="dxa"/>
            <w:tcBorders>
              <w:top w:val="single" w:sz="4" w:space="0" w:color="auto"/>
              <w:left w:val="single" w:sz="4" w:space="0" w:color="auto"/>
              <w:bottom w:val="single" w:sz="4" w:space="0" w:color="auto"/>
              <w:right w:val="single" w:sz="4" w:space="0" w:color="auto"/>
            </w:tcBorders>
            <w:shd w:val="clear" w:color="auto" w:fill="000000" w:themeFill="text1"/>
          </w:tcPr>
          <w:p w14:paraId="1DA88FF6" w14:textId="77777777" w:rsidR="00EF0BA7" w:rsidRPr="00EF0BA7" w:rsidRDefault="00EF0BA7" w:rsidP="00EF0BA7">
            <w:pPr>
              <w:spacing w:line="276" w:lineRule="auto"/>
              <w:rPr>
                <w:rFonts w:ascii="Corbel" w:hAnsi="Corbel"/>
                <w:b/>
                <w:szCs w:val="18"/>
              </w:rPr>
            </w:pPr>
            <w:r w:rsidRPr="00EF0BA7">
              <w:rPr>
                <w:rFonts w:ascii="Corbel" w:hAnsi="Corbel"/>
                <w:b/>
                <w:szCs w:val="18"/>
              </w:rPr>
              <w:t>Beschrijving</w:t>
            </w:r>
          </w:p>
        </w:tc>
      </w:tr>
      <w:tr w:rsidR="00EF0BA7" w:rsidRPr="00EF0BA7" w14:paraId="0195443B" w14:textId="77777777" w:rsidTr="002B4F7A">
        <w:trPr>
          <w:trHeight w:val="222"/>
        </w:trPr>
        <w:tc>
          <w:tcPr>
            <w:tcW w:w="992" w:type="dxa"/>
            <w:tcBorders>
              <w:top w:val="single" w:sz="4" w:space="0" w:color="auto"/>
              <w:left w:val="single" w:sz="4" w:space="0" w:color="auto"/>
              <w:bottom w:val="single" w:sz="4" w:space="0" w:color="auto"/>
              <w:right w:val="single" w:sz="4" w:space="0" w:color="auto"/>
            </w:tcBorders>
            <w:hideMark/>
          </w:tcPr>
          <w:p w14:paraId="4500B58D" w14:textId="77777777" w:rsidR="00EF0BA7" w:rsidRPr="00EF0BA7" w:rsidRDefault="00EF0BA7" w:rsidP="00EF0BA7">
            <w:pPr>
              <w:spacing w:line="276" w:lineRule="auto"/>
              <w:rPr>
                <w:rFonts w:ascii="Corbel" w:hAnsi="Corbel"/>
                <w:szCs w:val="18"/>
              </w:rPr>
            </w:pPr>
            <w:r w:rsidRPr="00EF0BA7">
              <w:rPr>
                <w:rFonts w:ascii="Corbel" w:hAnsi="Corbel"/>
                <w:szCs w:val="18"/>
              </w:rPr>
              <w:t>10</w:t>
            </w:r>
          </w:p>
        </w:tc>
        <w:tc>
          <w:tcPr>
            <w:tcW w:w="2127" w:type="dxa"/>
            <w:tcBorders>
              <w:top w:val="single" w:sz="4" w:space="0" w:color="auto"/>
              <w:left w:val="single" w:sz="4" w:space="0" w:color="auto"/>
              <w:bottom w:val="single" w:sz="4" w:space="0" w:color="auto"/>
              <w:right w:val="single" w:sz="4" w:space="0" w:color="auto"/>
            </w:tcBorders>
            <w:hideMark/>
          </w:tcPr>
          <w:p w14:paraId="4741CA99" w14:textId="77777777" w:rsidR="00EF0BA7" w:rsidRPr="00EF0BA7" w:rsidRDefault="00EF0BA7" w:rsidP="00EF0BA7">
            <w:pPr>
              <w:spacing w:line="276" w:lineRule="auto"/>
              <w:rPr>
                <w:rFonts w:ascii="Corbel" w:hAnsi="Corbel"/>
                <w:szCs w:val="18"/>
              </w:rPr>
            </w:pPr>
            <w:r w:rsidRPr="00EF0BA7">
              <w:rPr>
                <w:rFonts w:ascii="Corbel" w:hAnsi="Corbel"/>
                <w:szCs w:val="18"/>
              </w:rPr>
              <w:t xml:space="preserve">Uitstekend </w:t>
            </w:r>
          </w:p>
        </w:tc>
        <w:tc>
          <w:tcPr>
            <w:tcW w:w="6237" w:type="dxa"/>
            <w:tcBorders>
              <w:top w:val="single" w:sz="4" w:space="0" w:color="auto"/>
              <w:left w:val="single" w:sz="4" w:space="0" w:color="auto"/>
              <w:bottom w:val="single" w:sz="4" w:space="0" w:color="auto"/>
              <w:right w:val="single" w:sz="4" w:space="0" w:color="auto"/>
            </w:tcBorders>
          </w:tcPr>
          <w:p w14:paraId="42062A65" w14:textId="77777777" w:rsidR="00EF0BA7" w:rsidRPr="00EF0BA7" w:rsidRDefault="00EF0BA7" w:rsidP="00EF0BA7">
            <w:pPr>
              <w:spacing w:line="276" w:lineRule="auto"/>
              <w:rPr>
                <w:rFonts w:ascii="Corbel" w:hAnsi="Corbel"/>
                <w:szCs w:val="18"/>
              </w:rPr>
            </w:pPr>
            <w:r w:rsidRPr="00EF0BA7">
              <w:rPr>
                <w:rFonts w:ascii="Corbel" w:hAnsi="Corbel"/>
                <w:szCs w:val="18"/>
              </w:rPr>
              <w:t>Onderdeel getuigt integraal van optimale kennis en kunde, is zeer helder beschreven en roept daarmee geen vragen op. Onderdeel biedt daarbij extra’s ten opzichte van uitvraag die getuigen van relevante kennis ter zake.</w:t>
            </w:r>
          </w:p>
        </w:tc>
      </w:tr>
      <w:tr w:rsidR="00EF0BA7" w:rsidRPr="00EF0BA7" w14:paraId="45CCCFFC" w14:textId="77777777" w:rsidTr="002B4F7A">
        <w:trPr>
          <w:trHeight w:val="254"/>
        </w:trPr>
        <w:tc>
          <w:tcPr>
            <w:tcW w:w="992" w:type="dxa"/>
            <w:tcBorders>
              <w:top w:val="single" w:sz="4" w:space="0" w:color="auto"/>
              <w:left w:val="single" w:sz="4" w:space="0" w:color="auto"/>
              <w:bottom w:val="single" w:sz="4" w:space="0" w:color="auto"/>
              <w:right w:val="single" w:sz="4" w:space="0" w:color="auto"/>
            </w:tcBorders>
            <w:hideMark/>
          </w:tcPr>
          <w:p w14:paraId="56672F40" w14:textId="77777777" w:rsidR="00EF0BA7" w:rsidRPr="00EF0BA7" w:rsidRDefault="00EF0BA7" w:rsidP="00EF0BA7">
            <w:pPr>
              <w:spacing w:line="276" w:lineRule="auto"/>
              <w:rPr>
                <w:rFonts w:ascii="Corbel" w:hAnsi="Corbel"/>
                <w:szCs w:val="18"/>
              </w:rPr>
            </w:pPr>
            <w:r w:rsidRPr="00EF0BA7">
              <w:rPr>
                <w:rFonts w:ascii="Corbel" w:hAnsi="Corbel"/>
                <w:szCs w:val="18"/>
              </w:rPr>
              <w:t>8</w:t>
            </w:r>
          </w:p>
        </w:tc>
        <w:tc>
          <w:tcPr>
            <w:tcW w:w="2127" w:type="dxa"/>
            <w:tcBorders>
              <w:top w:val="single" w:sz="4" w:space="0" w:color="auto"/>
              <w:left w:val="single" w:sz="4" w:space="0" w:color="auto"/>
              <w:bottom w:val="single" w:sz="4" w:space="0" w:color="auto"/>
              <w:right w:val="single" w:sz="4" w:space="0" w:color="auto"/>
            </w:tcBorders>
            <w:hideMark/>
          </w:tcPr>
          <w:p w14:paraId="4F8C7D59" w14:textId="77777777" w:rsidR="00EF0BA7" w:rsidRPr="00EF0BA7" w:rsidRDefault="00EF0BA7" w:rsidP="00EF0BA7">
            <w:pPr>
              <w:spacing w:line="276" w:lineRule="auto"/>
              <w:rPr>
                <w:rFonts w:ascii="Corbel" w:hAnsi="Corbel"/>
                <w:szCs w:val="18"/>
              </w:rPr>
            </w:pPr>
            <w:r w:rsidRPr="00EF0BA7">
              <w:rPr>
                <w:rFonts w:ascii="Corbel" w:hAnsi="Corbel"/>
                <w:szCs w:val="18"/>
              </w:rPr>
              <w:t xml:space="preserve">Goed </w:t>
            </w:r>
          </w:p>
        </w:tc>
        <w:tc>
          <w:tcPr>
            <w:tcW w:w="6237" w:type="dxa"/>
            <w:tcBorders>
              <w:top w:val="single" w:sz="4" w:space="0" w:color="auto"/>
              <w:left w:val="single" w:sz="4" w:space="0" w:color="auto"/>
              <w:bottom w:val="single" w:sz="4" w:space="0" w:color="auto"/>
              <w:right w:val="single" w:sz="4" w:space="0" w:color="auto"/>
            </w:tcBorders>
          </w:tcPr>
          <w:p w14:paraId="5BB18F21" w14:textId="77777777" w:rsidR="00EF0BA7" w:rsidRPr="00EF0BA7" w:rsidRDefault="00EF0BA7" w:rsidP="00EF0BA7">
            <w:pPr>
              <w:spacing w:line="276" w:lineRule="auto"/>
              <w:rPr>
                <w:rFonts w:ascii="Corbel" w:hAnsi="Corbel"/>
                <w:szCs w:val="18"/>
              </w:rPr>
            </w:pPr>
            <w:r w:rsidRPr="00EF0BA7">
              <w:rPr>
                <w:rFonts w:ascii="Corbel" w:hAnsi="Corbel"/>
                <w:szCs w:val="18"/>
              </w:rPr>
              <w:t>Onderdeel wordt helder en overtuigend omschreven en biedt volledig comfort dat invulling geborgd is. Tekst roept weinig vraagpunten op omtrent invulling.</w:t>
            </w:r>
          </w:p>
        </w:tc>
      </w:tr>
      <w:tr w:rsidR="00EF0BA7" w:rsidRPr="00EF0BA7" w14:paraId="0FA40D5B" w14:textId="77777777" w:rsidTr="002B4F7A">
        <w:trPr>
          <w:trHeight w:val="286"/>
        </w:trPr>
        <w:tc>
          <w:tcPr>
            <w:tcW w:w="992" w:type="dxa"/>
            <w:tcBorders>
              <w:top w:val="single" w:sz="4" w:space="0" w:color="auto"/>
              <w:left w:val="single" w:sz="4" w:space="0" w:color="auto"/>
              <w:bottom w:val="single" w:sz="4" w:space="0" w:color="auto"/>
              <w:right w:val="single" w:sz="4" w:space="0" w:color="auto"/>
            </w:tcBorders>
            <w:hideMark/>
          </w:tcPr>
          <w:p w14:paraId="5D53DF12" w14:textId="77777777" w:rsidR="00EF0BA7" w:rsidRPr="00EF0BA7" w:rsidRDefault="00EF0BA7" w:rsidP="00EF0BA7">
            <w:pPr>
              <w:spacing w:line="276" w:lineRule="auto"/>
              <w:rPr>
                <w:rFonts w:ascii="Corbel" w:hAnsi="Corbel"/>
                <w:szCs w:val="18"/>
              </w:rPr>
            </w:pPr>
            <w:r w:rsidRPr="00EF0BA7">
              <w:rPr>
                <w:rFonts w:ascii="Corbel" w:hAnsi="Corbel"/>
                <w:szCs w:val="18"/>
              </w:rPr>
              <w:t>6</w:t>
            </w:r>
          </w:p>
        </w:tc>
        <w:tc>
          <w:tcPr>
            <w:tcW w:w="2127" w:type="dxa"/>
            <w:tcBorders>
              <w:top w:val="single" w:sz="4" w:space="0" w:color="auto"/>
              <w:left w:val="single" w:sz="4" w:space="0" w:color="auto"/>
              <w:bottom w:val="single" w:sz="4" w:space="0" w:color="auto"/>
              <w:right w:val="single" w:sz="4" w:space="0" w:color="auto"/>
            </w:tcBorders>
            <w:hideMark/>
          </w:tcPr>
          <w:p w14:paraId="75A19E49" w14:textId="77777777" w:rsidR="00EF0BA7" w:rsidRPr="00EF0BA7" w:rsidRDefault="00EF0BA7" w:rsidP="00EF0BA7">
            <w:pPr>
              <w:spacing w:line="276" w:lineRule="auto"/>
              <w:rPr>
                <w:rFonts w:ascii="Corbel" w:hAnsi="Corbel"/>
                <w:szCs w:val="18"/>
              </w:rPr>
            </w:pPr>
            <w:r w:rsidRPr="00EF0BA7">
              <w:rPr>
                <w:rFonts w:ascii="Corbel" w:hAnsi="Corbel"/>
                <w:szCs w:val="18"/>
              </w:rPr>
              <w:t xml:space="preserve">Voldoende </w:t>
            </w:r>
          </w:p>
        </w:tc>
        <w:tc>
          <w:tcPr>
            <w:tcW w:w="6237" w:type="dxa"/>
            <w:tcBorders>
              <w:top w:val="single" w:sz="4" w:space="0" w:color="auto"/>
              <w:left w:val="single" w:sz="4" w:space="0" w:color="auto"/>
              <w:bottom w:val="single" w:sz="4" w:space="0" w:color="auto"/>
              <w:right w:val="single" w:sz="4" w:space="0" w:color="auto"/>
            </w:tcBorders>
          </w:tcPr>
          <w:p w14:paraId="5442542C" w14:textId="77777777" w:rsidR="00EF0BA7" w:rsidRPr="00EF0BA7" w:rsidRDefault="00EF0BA7" w:rsidP="00EF0BA7">
            <w:pPr>
              <w:spacing w:line="276" w:lineRule="auto"/>
              <w:rPr>
                <w:rFonts w:ascii="Corbel" w:hAnsi="Corbel"/>
                <w:szCs w:val="18"/>
              </w:rPr>
            </w:pPr>
            <w:r w:rsidRPr="00EF0BA7">
              <w:rPr>
                <w:rFonts w:ascii="Corbel" w:hAnsi="Corbel"/>
                <w:szCs w:val="18"/>
              </w:rPr>
              <w:t>Onderdeel biedt voldoende aanknopingspunten om vertrouwen te bieden dat dit beheerst c.q. op adequate wijze ingevuld wordt of gaat worden. Tekst roept wel vraagpunten en op niet-kritieke onderdelen twijfels op.</w:t>
            </w:r>
          </w:p>
        </w:tc>
      </w:tr>
      <w:tr w:rsidR="00EF0BA7" w:rsidRPr="00EF0BA7" w14:paraId="6A400EF9" w14:textId="77777777" w:rsidTr="002B4F7A">
        <w:trPr>
          <w:trHeight w:val="276"/>
        </w:trPr>
        <w:tc>
          <w:tcPr>
            <w:tcW w:w="992" w:type="dxa"/>
            <w:tcBorders>
              <w:top w:val="single" w:sz="4" w:space="0" w:color="auto"/>
              <w:left w:val="single" w:sz="4" w:space="0" w:color="auto"/>
              <w:bottom w:val="single" w:sz="4" w:space="0" w:color="auto"/>
              <w:right w:val="single" w:sz="4" w:space="0" w:color="auto"/>
            </w:tcBorders>
            <w:hideMark/>
          </w:tcPr>
          <w:p w14:paraId="23A108B8" w14:textId="77777777" w:rsidR="00EF0BA7" w:rsidRPr="00EF0BA7" w:rsidRDefault="00EF0BA7" w:rsidP="00EF0BA7">
            <w:pPr>
              <w:spacing w:line="276" w:lineRule="auto"/>
              <w:rPr>
                <w:rFonts w:ascii="Corbel" w:hAnsi="Corbel"/>
                <w:szCs w:val="18"/>
              </w:rPr>
            </w:pPr>
            <w:r w:rsidRPr="00EF0BA7">
              <w:rPr>
                <w:rFonts w:ascii="Corbel" w:hAnsi="Corbel"/>
                <w:szCs w:val="18"/>
              </w:rPr>
              <w:t>4</w:t>
            </w:r>
          </w:p>
        </w:tc>
        <w:tc>
          <w:tcPr>
            <w:tcW w:w="2127" w:type="dxa"/>
            <w:tcBorders>
              <w:top w:val="single" w:sz="4" w:space="0" w:color="auto"/>
              <w:left w:val="single" w:sz="4" w:space="0" w:color="auto"/>
              <w:bottom w:val="single" w:sz="4" w:space="0" w:color="auto"/>
              <w:right w:val="single" w:sz="4" w:space="0" w:color="auto"/>
            </w:tcBorders>
            <w:hideMark/>
          </w:tcPr>
          <w:p w14:paraId="73D83835" w14:textId="77777777" w:rsidR="00EF0BA7" w:rsidRPr="00EF0BA7" w:rsidRDefault="00EF0BA7" w:rsidP="00EF0BA7">
            <w:pPr>
              <w:spacing w:line="276" w:lineRule="auto"/>
              <w:rPr>
                <w:rFonts w:ascii="Corbel" w:hAnsi="Corbel"/>
                <w:szCs w:val="18"/>
              </w:rPr>
            </w:pPr>
            <w:r w:rsidRPr="00EF0BA7">
              <w:rPr>
                <w:rFonts w:ascii="Corbel" w:hAnsi="Corbel"/>
                <w:szCs w:val="18"/>
              </w:rPr>
              <w:t>Onvoldoende</w:t>
            </w:r>
          </w:p>
        </w:tc>
        <w:tc>
          <w:tcPr>
            <w:tcW w:w="6237" w:type="dxa"/>
            <w:tcBorders>
              <w:top w:val="single" w:sz="4" w:space="0" w:color="auto"/>
              <w:left w:val="single" w:sz="4" w:space="0" w:color="auto"/>
              <w:bottom w:val="single" w:sz="4" w:space="0" w:color="auto"/>
              <w:right w:val="single" w:sz="4" w:space="0" w:color="auto"/>
            </w:tcBorders>
          </w:tcPr>
          <w:p w14:paraId="48F14064" w14:textId="77777777" w:rsidR="00EF0BA7" w:rsidRPr="00EF0BA7" w:rsidRDefault="00EF0BA7" w:rsidP="00EF0BA7">
            <w:pPr>
              <w:spacing w:line="276" w:lineRule="auto"/>
              <w:rPr>
                <w:rFonts w:ascii="Corbel" w:hAnsi="Corbel"/>
                <w:szCs w:val="18"/>
              </w:rPr>
            </w:pPr>
            <w:r w:rsidRPr="00EF0BA7">
              <w:rPr>
                <w:rFonts w:ascii="Corbel" w:hAnsi="Corbel"/>
                <w:szCs w:val="18"/>
              </w:rPr>
              <w:t xml:space="preserve">Onderdeel biedt onvoldoende vertrouwen en roept vragen op omtrent de mate waarin dit beheerst c.q. ingevuld wordt en twijfels op kritieke onderdelen van de opdracht. </w:t>
            </w:r>
          </w:p>
        </w:tc>
      </w:tr>
      <w:tr w:rsidR="00EF0BA7" w:rsidRPr="00EF0BA7" w14:paraId="0E20F162" w14:textId="77777777" w:rsidTr="002B4F7A">
        <w:trPr>
          <w:trHeight w:val="266"/>
        </w:trPr>
        <w:tc>
          <w:tcPr>
            <w:tcW w:w="992" w:type="dxa"/>
            <w:tcBorders>
              <w:top w:val="single" w:sz="4" w:space="0" w:color="auto"/>
              <w:left w:val="single" w:sz="4" w:space="0" w:color="auto"/>
              <w:bottom w:val="single" w:sz="4" w:space="0" w:color="auto"/>
              <w:right w:val="single" w:sz="4" w:space="0" w:color="auto"/>
            </w:tcBorders>
            <w:hideMark/>
          </w:tcPr>
          <w:p w14:paraId="368B4DB6" w14:textId="77777777" w:rsidR="00EF0BA7" w:rsidRPr="00EF0BA7" w:rsidRDefault="00EF0BA7" w:rsidP="00EF0BA7">
            <w:pPr>
              <w:spacing w:line="276" w:lineRule="auto"/>
              <w:rPr>
                <w:rFonts w:ascii="Corbel" w:hAnsi="Corbel"/>
                <w:szCs w:val="18"/>
              </w:rPr>
            </w:pPr>
            <w:r w:rsidRPr="00EF0BA7">
              <w:rPr>
                <w:rFonts w:ascii="Corbel" w:hAnsi="Corbel"/>
                <w:szCs w:val="18"/>
              </w:rPr>
              <w:t>2</w:t>
            </w:r>
          </w:p>
        </w:tc>
        <w:tc>
          <w:tcPr>
            <w:tcW w:w="2127" w:type="dxa"/>
            <w:tcBorders>
              <w:top w:val="single" w:sz="4" w:space="0" w:color="auto"/>
              <w:left w:val="single" w:sz="4" w:space="0" w:color="auto"/>
              <w:bottom w:val="single" w:sz="4" w:space="0" w:color="auto"/>
              <w:right w:val="single" w:sz="4" w:space="0" w:color="auto"/>
            </w:tcBorders>
            <w:hideMark/>
          </w:tcPr>
          <w:p w14:paraId="1930FE22" w14:textId="77777777" w:rsidR="00EF0BA7" w:rsidRPr="00EF0BA7" w:rsidRDefault="00EF0BA7" w:rsidP="00EF0BA7">
            <w:pPr>
              <w:spacing w:line="276" w:lineRule="auto"/>
              <w:rPr>
                <w:rFonts w:ascii="Corbel" w:hAnsi="Corbel"/>
                <w:szCs w:val="18"/>
              </w:rPr>
            </w:pPr>
            <w:r w:rsidRPr="00EF0BA7">
              <w:rPr>
                <w:rFonts w:ascii="Corbel" w:hAnsi="Corbel"/>
                <w:szCs w:val="18"/>
              </w:rPr>
              <w:t>Slecht</w:t>
            </w:r>
          </w:p>
        </w:tc>
        <w:tc>
          <w:tcPr>
            <w:tcW w:w="6237" w:type="dxa"/>
            <w:tcBorders>
              <w:top w:val="single" w:sz="4" w:space="0" w:color="auto"/>
              <w:left w:val="single" w:sz="4" w:space="0" w:color="auto"/>
              <w:bottom w:val="single" w:sz="4" w:space="0" w:color="auto"/>
              <w:right w:val="single" w:sz="4" w:space="0" w:color="auto"/>
            </w:tcBorders>
          </w:tcPr>
          <w:p w14:paraId="07922EFA" w14:textId="77777777" w:rsidR="00EF0BA7" w:rsidRPr="00EF0BA7" w:rsidRDefault="00EF0BA7" w:rsidP="00EF0BA7">
            <w:pPr>
              <w:spacing w:line="276" w:lineRule="auto"/>
              <w:rPr>
                <w:rFonts w:ascii="Corbel" w:hAnsi="Corbel"/>
                <w:szCs w:val="18"/>
              </w:rPr>
            </w:pPr>
            <w:r w:rsidRPr="00EF0BA7">
              <w:rPr>
                <w:rFonts w:ascii="Corbel" w:hAnsi="Corbel"/>
                <w:szCs w:val="18"/>
              </w:rPr>
              <w:t>Onderdeel mist iedere aansluiting op de verwachtingen ter zake. Onderdeel biedt geen enkel vertrouwen en roept over de hele linie vragen en/of twijfels op omtrent de mate waarin dit beheerst c.q. ingevuld wordt.</w:t>
            </w:r>
          </w:p>
        </w:tc>
      </w:tr>
      <w:tr w:rsidR="00EF0BA7" w:rsidRPr="00EF0BA7" w14:paraId="1A29D0E1" w14:textId="77777777" w:rsidTr="002B4F7A">
        <w:trPr>
          <w:trHeight w:val="270"/>
        </w:trPr>
        <w:tc>
          <w:tcPr>
            <w:tcW w:w="992" w:type="dxa"/>
            <w:tcBorders>
              <w:top w:val="single" w:sz="4" w:space="0" w:color="auto"/>
              <w:left w:val="single" w:sz="4" w:space="0" w:color="auto"/>
              <w:bottom w:val="single" w:sz="4" w:space="0" w:color="auto"/>
              <w:right w:val="single" w:sz="4" w:space="0" w:color="auto"/>
            </w:tcBorders>
            <w:hideMark/>
          </w:tcPr>
          <w:p w14:paraId="20D8F7CC" w14:textId="77777777" w:rsidR="00EF0BA7" w:rsidRPr="00EF0BA7" w:rsidRDefault="00EF0BA7" w:rsidP="00EF0BA7">
            <w:pPr>
              <w:spacing w:line="276" w:lineRule="auto"/>
              <w:rPr>
                <w:rFonts w:ascii="Corbel" w:hAnsi="Corbel"/>
                <w:szCs w:val="18"/>
              </w:rPr>
            </w:pPr>
            <w:r w:rsidRPr="00EF0BA7">
              <w:rPr>
                <w:rFonts w:ascii="Corbel" w:hAnsi="Corbel"/>
                <w:szCs w:val="18"/>
              </w:rPr>
              <w:t>0</w:t>
            </w:r>
          </w:p>
        </w:tc>
        <w:tc>
          <w:tcPr>
            <w:tcW w:w="2127" w:type="dxa"/>
            <w:tcBorders>
              <w:top w:val="single" w:sz="4" w:space="0" w:color="auto"/>
              <w:left w:val="single" w:sz="4" w:space="0" w:color="auto"/>
              <w:bottom w:val="single" w:sz="4" w:space="0" w:color="auto"/>
              <w:right w:val="single" w:sz="4" w:space="0" w:color="auto"/>
            </w:tcBorders>
            <w:hideMark/>
          </w:tcPr>
          <w:p w14:paraId="3EA7139E" w14:textId="77777777" w:rsidR="00EF0BA7" w:rsidRPr="00EF0BA7" w:rsidRDefault="00EF0BA7" w:rsidP="00EF0BA7">
            <w:pPr>
              <w:spacing w:line="276" w:lineRule="auto"/>
              <w:rPr>
                <w:rFonts w:ascii="Corbel" w:hAnsi="Corbel"/>
                <w:szCs w:val="18"/>
              </w:rPr>
            </w:pPr>
            <w:r w:rsidRPr="00EF0BA7">
              <w:rPr>
                <w:rFonts w:ascii="Corbel" w:hAnsi="Corbel"/>
                <w:szCs w:val="18"/>
              </w:rPr>
              <w:t>Niets ingevuld</w:t>
            </w:r>
          </w:p>
        </w:tc>
        <w:tc>
          <w:tcPr>
            <w:tcW w:w="6237" w:type="dxa"/>
            <w:tcBorders>
              <w:top w:val="single" w:sz="4" w:space="0" w:color="auto"/>
              <w:left w:val="single" w:sz="4" w:space="0" w:color="auto"/>
              <w:bottom w:val="single" w:sz="4" w:space="0" w:color="auto"/>
              <w:right w:val="single" w:sz="4" w:space="0" w:color="auto"/>
            </w:tcBorders>
          </w:tcPr>
          <w:p w14:paraId="2AA86B51" w14:textId="77777777" w:rsidR="00EF0BA7" w:rsidRPr="00EF0BA7" w:rsidRDefault="00EF0BA7" w:rsidP="00EF0BA7">
            <w:pPr>
              <w:spacing w:line="276" w:lineRule="auto"/>
              <w:rPr>
                <w:rFonts w:ascii="Corbel" w:hAnsi="Corbel"/>
                <w:szCs w:val="18"/>
              </w:rPr>
            </w:pPr>
            <w:r w:rsidRPr="00EF0BA7">
              <w:rPr>
                <w:rFonts w:ascii="Corbel" w:hAnsi="Corbel"/>
                <w:szCs w:val="18"/>
              </w:rPr>
              <w:t>Niet of nauwelijks te beoordelen. Geen noemenswaardige inspanningen verricht om ter zake duidelijk te maken waar men voor staat c.q. hoe invulling wordt gegeven aan hetgeen is gevraagd.</w:t>
            </w:r>
          </w:p>
        </w:tc>
      </w:tr>
    </w:tbl>
    <w:p w14:paraId="581B74BF" w14:textId="07B04E7B" w:rsidR="00BC7775" w:rsidRPr="00811244" w:rsidRDefault="003923C2" w:rsidP="00BC7775">
      <w:pPr>
        <w:pStyle w:val="Kop2"/>
        <w:tabs>
          <w:tab w:val="left" w:pos="6379"/>
        </w:tabs>
        <w:spacing w:before="240" w:after="120"/>
        <w:rPr>
          <w:rFonts w:ascii="Corbel" w:hAnsi="Corbel" w:cs="Helvetica"/>
          <w:sz w:val="18"/>
          <w:szCs w:val="18"/>
        </w:rPr>
      </w:pPr>
      <w:bookmarkStart w:id="92" w:name="_Toc448087057"/>
      <w:bookmarkStart w:id="93" w:name="_Toc166265180"/>
      <w:r>
        <w:rPr>
          <w:rFonts w:ascii="Corbel" w:hAnsi="Corbel" w:cs="Helvetica"/>
          <w:sz w:val="18"/>
          <w:szCs w:val="18"/>
        </w:rPr>
        <w:t>G</w:t>
      </w:r>
      <w:r w:rsidR="00BC7775" w:rsidRPr="00811244">
        <w:rPr>
          <w:rFonts w:ascii="Corbel" w:hAnsi="Corbel" w:cs="Helvetica"/>
          <w:sz w:val="18"/>
          <w:szCs w:val="18"/>
        </w:rPr>
        <w:t>unningscriterium Kwaliteit</w:t>
      </w:r>
      <w:bookmarkEnd w:id="92"/>
      <w:bookmarkEnd w:id="93"/>
      <w:r w:rsidR="00BC7775" w:rsidRPr="00811244">
        <w:rPr>
          <w:rFonts w:ascii="Corbel" w:hAnsi="Corbel" w:cs="Helvetica"/>
          <w:sz w:val="18"/>
          <w:szCs w:val="18"/>
        </w:rPr>
        <w:t xml:space="preserve"> </w:t>
      </w:r>
    </w:p>
    <w:p w14:paraId="305A9E6D" w14:textId="12895321" w:rsidR="00BC7775" w:rsidRPr="00811244" w:rsidRDefault="00BC7775" w:rsidP="00BC7775">
      <w:pPr>
        <w:spacing w:line="276" w:lineRule="auto"/>
        <w:rPr>
          <w:rFonts w:ascii="Corbel" w:hAnsi="Corbel"/>
        </w:rPr>
      </w:pPr>
      <w:r>
        <w:rPr>
          <w:rFonts w:ascii="Corbel" w:hAnsi="Corbel"/>
        </w:rPr>
        <w:t xml:space="preserve">Hieronder worden de verschillende onderdelen binnen het gunningscriterium Kwaliteit beschreven: hetgeen gewenst wordt door de Aanbestedende dienst, op welke wijze Inschrijver hier invulling aan kan geven en hoe dit door de beoordelingscommissie beoordeeld zal worden. </w:t>
      </w:r>
    </w:p>
    <w:p w14:paraId="1F7C89AD" w14:textId="09048D68" w:rsidR="00BC7775" w:rsidRPr="001B41C8" w:rsidRDefault="00BC7775" w:rsidP="00BC7775">
      <w:pPr>
        <w:pStyle w:val="Kop2"/>
        <w:numPr>
          <w:ilvl w:val="2"/>
          <w:numId w:val="6"/>
        </w:numPr>
        <w:tabs>
          <w:tab w:val="left" w:pos="6379"/>
        </w:tabs>
        <w:spacing w:before="240" w:after="120"/>
        <w:rPr>
          <w:rFonts w:ascii="Corbel" w:hAnsi="Corbel"/>
          <w:szCs w:val="22"/>
        </w:rPr>
      </w:pPr>
      <w:bookmarkStart w:id="94" w:name="_Toc448087058"/>
      <w:bookmarkStart w:id="95" w:name="_Toc166265181"/>
      <w:r w:rsidRPr="001B41C8">
        <w:rPr>
          <w:rFonts w:ascii="Corbel" w:hAnsi="Corbel"/>
          <w:sz w:val="18"/>
          <w:szCs w:val="18"/>
        </w:rPr>
        <w:t xml:space="preserve">Onderdeel 1: </w:t>
      </w:r>
      <w:r w:rsidR="00707DAF" w:rsidRPr="001B41C8">
        <w:rPr>
          <w:rFonts w:ascii="Corbel" w:hAnsi="Corbel"/>
          <w:sz w:val="18"/>
          <w:szCs w:val="18"/>
        </w:rPr>
        <w:t>Plan van Aanpak</w:t>
      </w:r>
      <w:bookmarkEnd w:id="94"/>
      <w:bookmarkEnd w:id="95"/>
    </w:p>
    <w:p w14:paraId="07BA6FAB" w14:textId="0A7FD8EA" w:rsidR="00BC7775" w:rsidRPr="001B41C8" w:rsidRDefault="001303AB" w:rsidP="00BC7775">
      <w:pPr>
        <w:spacing w:line="276" w:lineRule="auto"/>
        <w:rPr>
          <w:rFonts w:ascii="Corbel" w:hAnsi="Corbel"/>
          <w:szCs w:val="18"/>
        </w:rPr>
      </w:pPr>
      <w:r w:rsidRPr="001B41C8">
        <w:rPr>
          <w:rFonts w:ascii="Corbel" w:hAnsi="Corbel"/>
          <w:szCs w:val="18"/>
        </w:rPr>
        <w:t>In de bijlage van deze Aanbestedingsleidraad is een Programma van Eisen opgenomen (bijlage 3)</w:t>
      </w:r>
      <w:r w:rsidR="00777B8B" w:rsidRPr="001B41C8">
        <w:rPr>
          <w:rFonts w:ascii="Corbel" w:hAnsi="Corbel"/>
          <w:szCs w:val="18"/>
        </w:rPr>
        <w:t>. Hierin is op een eenduidige manier aangegeven wa</w:t>
      </w:r>
      <w:r w:rsidR="002339FA" w:rsidRPr="001B41C8">
        <w:rPr>
          <w:rFonts w:ascii="Corbel" w:hAnsi="Corbel"/>
          <w:szCs w:val="18"/>
        </w:rPr>
        <w:t>arop de resultaten van de reinigingswerkzaamheden getoetst gaan worden. Inschrijver dient per onderdeel aan te geven hoe hij dit resultaat gaat bereiken</w:t>
      </w:r>
      <w:r w:rsidR="007A46A5" w:rsidRPr="001B41C8">
        <w:rPr>
          <w:rFonts w:ascii="Corbel" w:hAnsi="Corbel"/>
          <w:szCs w:val="18"/>
        </w:rPr>
        <w:t>.</w:t>
      </w:r>
      <w:r w:rsidR="00B406BA" w:rsidRPr="001B41C8">
        <w:rPr>
          <w:rFonts w:ascii="Corbel" w:hAnsi="Corbel"/>
          <w:szCs w:val="18"/>
        </w:rPr>
        <w:t xml:space="preserve"> </w:t>
      </w:r>
    </w:p>
    <w:p w14:paraId="165AA0FB" w14:textId="77777777" w:rsidR="00BC7775" w:rsidRDefault="00BC7775" w:rsidP="00BC7775">
      <w:pPr>
        <w:spacing w:line="276" w:lineRule="auto"/>
        <w:rPr>
          <w:rFonts w:ascii="Corbel" w:hAnsi="Corbel"/>
          <w:szCs w:val="18"/>
        </w:rPr>
      </w:pPr>
    </w:p>
    <w:p w14:paraId="4E4D64FF" w14:textId="77777777" w:rsidR="00B23348" w:rsidRPr="00436066" w:rsidRDefault="00B23348" w:rsidP="00F01A27">
      <w:pPr>
        <w:pStyle w:val="Lijstalinea"/>
        <w:numPr>
          <w:ilvl w:val="0"/>
          <w:numId w:val="50"/>
        </w:numPr>
        <w:spacing w:line="276" w:lineRule="auto"/>
        <w:rPr>
          <w:rFonts w:ascii="Corbel" w:hAnsi="Corbel"/>
          <w:sz w:val="18"/>
          <w:szCs w:val="14"/>
          <w:lang w:val="nl-NL"/>
        </w:rPr>
      </w:pPr>
      <w:r w:rsidRPr="00436066">
        <w:rPr>
          <w:rFonts w:ascii="Corbel" w:hAnsi="Corbel"/>
          <w:sz w:val="18"/>
          <w:szCs w:val="14"/>
          <w:lang w:val="nl-NL"/>
        </w:rPr>
        <w:t xml:space="preserve">Hoe organiseert de opdrachtnemer de scope van de opdracht </w:t>
      </w:r>
    </w:p>
    <w:p w14:paraId="4BE27FA3" w14:textId="77777777" w:rsidR="00B23348" w:rsidRPr="00436066" w:rsidRDefault="00B23348" w:rsidP="00F01A27">
      <w:pPr>
        <w:pStyle w:val="Lijstalinea"/>
        <w:numPr>
          <w:ilvl w:val="0"/>
          <w:numId w:val="50"/>
        </w:numPr>
        <w:spacing w:line="276" w:lineRule="auto"/>
        <w:rPr>
          <w:rFonts w:ascii="Corbel" w:hAnsi="Corbel"/>
          <w:sz w:val="18"/>
          <w:szCs w:val="14"/>
          <w:lang w:val="nl-NL"/>
        </w:rPr>
      </w:pPr>
      <w:r w:rsidRPr="00436066">
        <w:rPr>
          <w:rFonts w:ascii="Corbel" w:hAnsi="Corbel"/>
          <w:sz w:val="18"/>
          <w:szCs w:val="14"/>
          <w:lang w:val="nl-NL"/>
        </w:rPr>
        <w:t xml:space="preserve">Hoe toont de Opdrachtnemer aan dat aan de eisen worden voldaan en op welke wijze de wordt gedocumenteerd, rekening houdend met het kunnen koppelen aan SAP 4. </w:t>
      </w:r>
    </w:p>
    <w:p w14:paraId="0E1B487E" w14:textId="77777777" w:rsidR="00B23348" w:rsidRPr="000B7565" w:rsidRDefault="00B23348" w:rsidP="00F01A27">
      <w:pPr>
        <w:pStyle w:val="Lijstalinea"/>
        <w:numPr>
          <w:ilvl w:val="0"/>
          <w:numId w:val="50"/>
        </w:numPr>
        <w:spacing w:line="276" w:lineRule="auto"/>
        <w:rPr>
          <w:rFonts w:ascii="Corbel" w:hAnsi="Corbel"/>
          <w:sz w:val="18"/>
          <w:szCs w:val="14"/>
        </w:rPr>
      </w:pPr>
      <w:r w:rsidRPr="000B7565">
        <w:rPr>
          <w:rFonts w:ascii="Corbel" w:hAnsi="Corbel"/>
          <w:sz w:val="18"/>
          <w:szCs w:val="14"/>
        </w:rPr>
        <w:lastRenderedPageBreak/>
        <w:t xml:space="preserve">Flexibiliteit van inzet van organisatie </w:t>
      </w:r>
    </w:p>
    <w:p w14:paraId="17CD9491" w14:textId="77777777" w:rsidR="00B23348" w:rsidRPr="00436066" w:rsidRDefault="00B23348" w:rsidP="00F01A27">
      <w:pPr>
        <w:pStyle w:val="Lijstalinea"/>
        <w:numPr>
          <w:ilvl w:val="0"/>
          <w:numId w:val="50"/>
        </w:numPr>
        <w:spacing w:line="276" w:lineRule="auto"/>
        <w:rPr>
          <w:rFonts w:ascii="Corbel" w:hAnsi="Corbel"/>
          <w:sz w:val="18"/>
          <w:szCs w:val="14"/>
          <w:lang w:val="nl-NL"/>
        </w:rPr>
      </w:pPr>
      <w:r w:rsidRPr="00436066">
        <w:rPr>
          <w:rFonts w:ascii="Corbel" w:hAnsi="Corbel"/>
          <w:sz w:val="18"/>
          <w:szCs w:val="14"/>
          <w:lang w:val="nl-NL"/>
        </w:rPr>
        <w:t xml:space="preserve">Welke middelen worden ingezet ( e.e.a in relatie tot duurzaamheid zoals Co2 uitstoot, etc) </w:t>
      </w:r>
    </w:p>
    <w:p w14:paraId="790E0BE0" w14:textId="77777777" w:rsidR="00B23348" w:rsidRPr="00436066" w:rsidRDefault="00B23348" w:rsidP="00F01A27">
      <w:pPr>
        <w:pStyle w:val="Lijstalinea"/>
        <w:numPr>
          <w:ilvl w:val="0"/>
          <w:numId w:val="50"/>
        </w:numPr>
        <w:spacing w:line="276" w:lineRule="auto"/>
        <w:rPr>
          <w:rFonts w:ascii="Corbel" w:hAnsi="Corbel"/>
          <w:sz w:val="18"/>
          <w:szCs w:val="14"/>
          <w:lang w:val="nl-NL"/>
        </w:rPr>
      </w:pPr>
      <w:r w:rsidRPr="00436066">
        <w:rPr>
          <w:rFonts w:ascii="Corbel" w:hAnsi="Corbel"/>
          <w:sz w:val="18"/>
          <w:szCs w:val="14"/>
          <w:lang w:val="nl-NL"/>
        </w:rPr>
        <w:t xml:space="preserve">Hoe gaat opdrachtnemer op een milieuvriendelijke/duurzame wijze om met het afvoeren/verwerken van afval welke vrijkomt door de werkzaamheden </w:t>
      </w:r>
    </w:p>
    <w:p w14:paraId="028B7D2C" w14:textId="77777777" w:rsidR="00B23348" w:rsidRPr="00436066" w:rsidRDefault="00B23348" w:rsidP="00F01A27">
      <w:pPr>
        <w:pStyle w:val="Lijstalinea"/>
        <w:numPr>
          <w:ilvl w:val="0"/>
          <w:numId w:val="50"/>
        </w:numPr>
        <w:spacing w:line="276" w:lineRule="auto"/>
        <w:rPr>
          <w:rFonts w:ascii="Corbel" w:hAnsi="Corbel"/>
          <w:sz w:val="18"/>
          <w:szCs w:val="14"/>
          <w:lang w:val="nl-NL"/>
        </w:rPr>
      </w:pPr>
      <w:r w:rsidRPr="00436066">
        <w:rPr>
          <w:rFonts w:ascii="Corbel" w:hAnsi="Corbel"/>
          <w:sz w:val="18"/>
          <w:szCs w:val="14"/>
          <w:lang w:val="nl-NL"/>
        </w:rPr>
        <w:t xml:space="preserve">Op welke wijze zorgt Opdrachtnemer ervoor dat exoten (bv. Japanse duizendknoop, etc) niet leidt tot schade aan het areaal. </w:t>
      </w:r>
    </w:p>
    <w:p w14:paraId="6C176725" w14:textId="09F19CFD" w:rsidR="00F51E26" w:rsidRPr="00436066" w:rsidRDefault="00B23348" w:rsidP="00F01A27">
      <w:pPr>
        <w:pStyle w:val="Lijstalinea"/>
        <w:numPr>
          <w:ilvl w:val="0"/>
          <w:numId w:val="50"/>
        </w:numPr>
        <w:spacing w:line="276" w:lineRule="auto"/>
        <w:rPr>
          <w:rFonts w:ascii="Corbel" w:hAnsi="Corbel"/>
          <w:sz w:val="18"/>
          <w:szCs w:val="14"/>
          <w:lang w:val="nl-NL"/>
        </w:rPr>
      </w:pPr>
      <w:r w:rsidRPr="00436066">
        <w:rPr>
          <w:rFonts w:ascii="Corbel" w:hAnsi="Corbel"/>
          <w:sz w:val="18"/>
          <w:szCs w:val="14"/>
          <w:lang w:val="nl-NL"/>
        </w:rPr>
        <w:t xml:space="preserve">Er wordt met de opdrachtgever binnen 4 weken na opdrachtverlening een definitief jaarplan opgesteld. Kunt u aangeven op welke wijze deze gezamenlijk tot stand komt.  Daarnaast op welke wijze draagt u optimalisatie aan bij het jaarlijks herijken/optimaliseren van het jaarplan.  </w:t>
      </w:r>
    </w:p>
    <w:p w14:paraId="2F2E5248" w14:textId="77777777" w:rsidR="00F51E26" w:rsidRPr="001B41C8" w:rsidRDefault="00F51E26" w:rsidP="00BC7775">
      <w:pPr>
        <w:spacing w:line="276" w:lineRule="auto"/>
        <w:rPr>
          <w:rFonts w:ascii="Corbel" w:hAnsi="Corbel"/>
          <w:szCs w:val="18"/>
        </w:rPr>
      </w:pPr>
    </w:p>
    <w:p w14:paraId="2DDE76F4" w14:textId="715C9A88" w:rsidR="00BC7775" w:rsidRPr="001B41C8" w:rsidRDefault="00BC7775" w:rsidP="00BC7775">
      <w:pPr>
        <w:spacing w:line="276" w:lineRule="auto"/>
        <w:rPr>
          <w:rFonts w:ascii="Corbel" w:hAnsi="Corbel"/>
          <w:szCs w:val="18"/>
        </w:rPr>
      </w:pPr>
      <w:r w:rsidRPr="001B41C8">
        <w:rPr>
          <w:rFonts w:ascii="Corbel" w:hAnsi="Corbel"/>
          <w:szCs w:val="18"/>
        </w:rPr>
        <w:t xml:space="preserve">Voor dit </w:t>
      </w:r>
      <w:r w:rsidR="0037686E" w:rsidRPr="001B41C8">
        <w:rPr>
          <w:rFonts w:ascii="Corbel" w:hAnsi="Corbel"/>
          <w:szCs w:val="18"/>
        </w:rPr>
        <w:t>o</w:t>
      </w:r>
      <w:r w:rsidRPr="001B41C8">
        <w:rPr>
          <w:rFonts w:ascii="Corbel" w:hAnsi="Corbel"/>
          <w:szCs w:val="18"/>
        </w:rPr>
        <w:t xml:space="preserve">nderdeel kan Inschrijver maximaal </w:t>
      </w:r>
      <w:r w:rsidR="0052775A" w:rsidRPr="001B41C8">
        <w:rPr>
          <w:rFonts w:ascii="Corbel" w:hAnsi="Corbel"/>
          <w:szCs w:val="18"/>
        </w:rPr>
        <w:t>vi</w:t>
      </w:r>
      <w:r w:rsidR="00866F0F">
        <w:rPr>
          <w:rFonts w:ascii="Corbel" w:hAnsi="Corbel"/>
          <w:szCs w:val="18"/>
        </w:rPr>
        <w:t>er</w:t>
      </w:r>
      <w:r w:rsidRPr="001B41C8">
        <w:rPr>
          <w:rFonts w:ascii="Corbel" w:hAnsi="Corbel"/>
          <w:szCs w:val="18"/>
        </w:rPr>
        <w:t xml:space="preserve"> A4 (enkelzijdig)</w:t>
      </w:r>
      <w:r w:rsidR="00AE1E58" w:rsidRPr="001B41C8">
        <w:rPr>
          <w:rFonts w:ascii="Corbel" w:hAnsi="Corbel"/>
          <w:szCs w:val="18"/>
        </w:rPr>
        <w:t xml:space="preserve">, </w:t>
      </w:r>
      <w:r w:rsidRPr="001B41C8">
        <w:rPr>
          <w:rFonts w:ascii="Corbel" w:hAnsi="Corbel"/>
          <w:szCs w:val="18"/>
        </w:rPr>
        <w:t>gebruiken.</w:t>
      </w:r>
    </w:p>
    <w:p w14:paraId="4A864A34" w14:textId="77777777" w:rsidR="00BC7775" w:rsidRPr="001B41C8" w:rsidRDefault="00BC7775" w:rsidP="00BC7775">
      <w:pPr>
        <w:spacing w:line="276" w:lineRule="auto"/>
        <w:rPr>
          <w:rFonts w:ascii="Corbel" w:hAnsi="Corbel"/>
          <w:szCs w:val="18"/>
        </w:rPr>
      </w:pPr>
    </w:p>
    <w:p w14:paraId="1CD98562" w14:textId="77777777" w:rsidR="00BC7775" w:rsidRPr="001B41C8" w:rsidRDefault="00BC7775" w:rsidP="00BC7775">
      <w:pPr>
        <w:spacing w:line="276" w:lineRule="auto"/>
        <w:rPr>
          <w:rFonts w:ascii="Corbel" w:hAnsi="Corbel"/>
          <w:szCs w:val="18"/>
        </w:rPr>
      </w:pPr>
      <w:r w:rsidRPr="001B41C8">
        <w:rPr>
          <w:rFonts w:ascii="Corbel" w:hAnsi="Corbel"/>
          <w:szCs w:val="18"/>
        </w:rPr>
        <w:t>Het aantal punten dat maximaal aan de Inschrijving kan worden toegekend voor dit onderdeel is weergegeven i</w:t>
      </w:r>
      <w:r w:rsidR="0076136C" w:rsidRPr="001B41C8">
        <w:rPr>
          <w:rFonts w:ascii="Corbel" w:hAnsi="Corbel"/>
          <w:szCs w:val="18"/>
        </w:rPr>
        <w:t>n de tabel hierboven onder 5.2.</w:t>
      </w:r>
    </w:p>
    <w:p w14:paraId="5FDEC7EF" w14:textId="191C7141" w:rsidR="00BC7775" w:rsidRPr="001B41C8" w:rsidRDefault="00BC7775" w:rsidP="00BC7775">
      <w:pPr>
        <w:pStyle w:val="Kop2"/>
        <w:numPr>
          <w:ilvl w:val="2"/>
          <w:numId w:val="6"/>
        </w:numPr>
        <w:tabs>
          <w:tab w:val="left" w:pos="6379"/>
        </w:tabs>
        <w:spacing w:before="240" w:after="120"/>
        <w:rPr>
          <w:rFonts w:ascii="Corbel" w:hAnsi="Corbel"/>
          <w:sz w:val="18"/>
          <w:szCs w:val="18"/>
        </w:rPr>
      </w:pPr>
      <w:bookmarkStart w:id="96" w:name="_Toc448087059"/>
      <w:bookmarkStart w:id="97" w:name="_Toc166265182"/>
      <w:r w:rsidRPr="001B41C8">
        <w:rPr>
          <w:rFonts w:ascii="Corbel" w:hAnsi="Corbel"/>
          <w:sz w:val="18"/>
          <w:szCs w:val="18"/>
        </w:rPr>
        <w:t xml:space="preserve">Onderdeel 2: </w:t>
      </w:r>
      <w:r w:rsidR="0034397D" w:rsidRPr="001B41C8">
        <w:rPr>
          <w:rFonts w:ascii="Corbel" w:hAnsi="Corbel"/>
          <w:sz w:val="18"/>
          <w:szCs w:val="18"/>
        </w:rPr>
        <w:t>Planning</w:t>
      </w:r>
      <w:bookmarkEnd w:id="96"/>
      <w:bookmarkEnd w:id="97"/>
    </w:p>
    <w:p w14:paraId="00A8F2AC" w14:textId="3ADB641B" w:rsidR="00BC7775" w:rsidRPr="001B41C8" w:rsidRDefault="00D9465A" w:rsidP="00BC7775">
      <w:pPr>
        <w:spacing w:line="276" w:lineRule="auto"/>
        <w:rPr>
          <w:rFonts w:ascii="Corbel" w:hAnsi="Corbel"/>
          <w:szCs w:val="18"/>
        </w:rPr>
      </w:pPr>
      <w:r w:rsidRPr="001B41C8">
        <w:rPr>
          <w:rFonts w:ascii="Corbel" w:hAnsi="Corbel"/>
          <w:szCs w:val="18"/>
        </w:rPr>
        <w:t xml:space="preserve">Omdat het </w:t>
      </w:r>
      <w:r w:rsidR="00D56BB3" w:rsidRPr="001B41C8">
        <w:rPr>
          <w:rFonts w:ascii="Corbel" w:hAnsi="Corbel"/>
          <w:szCs w:val="18"/>
        </w:rPr>
        <w:t>hier een opdracht betreft met een resultaat op basis van beeldkwaliteit zijn er geen frequenties van werkzaamheden opgege</w:t>
      </w:r>
      <w:r w:rsidR="002F4F1B" w:rsidRPr="001B41C8">
        <w:rPr>
          <w:rFonts w:ascii="Corbel" w:hAnsi="Corbel"/>
          <w:szCs w:val="18"/>
        </w:rPr>
        <w:t>ven. De Inschrijver dient zelf aan te geven hoe vaak en op welke momenten hij de werkzaamheden bij de diverse objecten uit wil voeren. Hierbij moet vanzelfsprekend rekening gehouden worden met het feit dat de exploitatie geen hinder mag onder</w:t>
      </w:r>
      <w:r w:rsidR="0023067A" w:rsidRPr="001B41C8">
        <w:rPr>
          <w:rFonts w:ascii="Corbel" w:hAnsi="Corbel"/>
          <w:szCs w:val="18"/>
        </w:rPr>
        <w:t>vinden van zowel de uitvoering als het resultaat van de schoonmaakwerkzaamheden.</w:t>
      </w:r>
    </w:p>
    <w:p w14:paraId="6C72519A" w14:textId="77777777" w:rsidR="00BC7775" w:rsidRPr="001B41C8" w:rsidRDefault="00BC7775" w:rsidP="00BC7775">
      <w:pPr>
        <w:spacing w:line="276" w:lineRule="auto"/>
        <w:rPr>
          <w:rFonts w:ascii="Corbel" w:hAnsi="Corbel"/>
          <w:szCs w:val="18"/>
        </w:rPr>
      </w:pPr>
    </w:p>
    <w:p w14:paraId="78B165B9" w14:textId="246CACC7" w:rsidR="00BC7775" w:rsidRPr="001B41C8" w:rsidRDefault="0037686E" w:rsidP="00BC7775">
      <w:pPr>
        <w:spacing w:line="276" w:lineRule="auto"/>
        <w:rPr>
          <w:rFonts w:ascii="Corbel" w:hAnsi="Corbel"/>
          <w:szCs w:val="18"/>
        </w:rPr>
      </w:pPr>
      <w:r w:rsidRPr="001B41C8">
        <w:rPr>
          <w:rFonts w:ascii="Corbel" w:hAnsi="Corbel"/>
          <w:szCs w:val="18"/>
        </w:rPr>
        <w:t>Voor dit onderdeel</w:t>
      </w:r>
      <w:r w:rsidR="00BC7775" w:rsidRPr="001B41C8">
        <w:rPr>
          <w:rFonts w:ascii="Corbel" w:hAnsi="Corbel"/>
          <w:szCs w:val="18"/>
        </w:rPr>
        <w:t xml:space="preserve"> kan Inschrijver maximaal </w:t>
      </w:r>
      <w:r w:rsidR="00866F0F">
        <w:rPr>
          <w:rFonts w:ascii="Corbel" w:hAnsi="Corbel"/>
          <w:szCs w:val="18"/>
        </w:rPr>
        <w:t>dri</w:t>
      </w:r>
      <w:r w:rsidR="0023067A" w:rsidRPr="001B41C8">
        <w:rPr>
          <w:rFonts w:ascii="Corbel" w:hAnsi="Corbel"/>
          <w:szCs w:val="18"/>
        </w:rPr>
        <w:t>e</w:t>
      </w:r>
      <w:r w:rsidR="00BC7775" w:rsidRPr="001B41C8">
        <w:rPr>
          <w:rFonts w:ascii="Corbel" w:hAnsi="Corbel"/>
          <w:szCs w:val="18"/>
        </w:rPr>
        <w:t xml:space="preserve"> A4 (enkelzijdig) gebruiken.</w:t>
      </w:r>
    </w:p>
    <w:p w14:paraId="48985B6C" w14:textId="77777777" w:rsidR="00BC7775" w:rsidRPr="001B41C8" w:rsidRDefault="00BC7775" w:rsidP="00BC7775">
      <w:pPr>
        <w:spacing w:line="276" w:lineRule="auto"/>
        <w:rPr>
          <w:rFonts w:ascii="Corbel" w:hAnsi="Corbel"/>
          <w:szCs w:val="18"/>
        </w:rPr>
      </w:pPr>
    </w:p>
    <w:p w14:paraId="17F829C2" w14:textId="77777777" w:rsidR="00BC7775" w:rsidRPr="001B41C8" w:rsidRDefault="00BC7775" w:rsidP="00BC7775">
      <w:pPr>
        <w:spacing w:line="276" w:lineRule="auto"/>
        <w:rPr>
          <w:rFonts w:ascii="Corbel" w:hAnsi="Corbel"/>
          <w:szCs w:val="18"/>
        </w:rPr>
      </w:pPr>
      <w:r w:rsidRPr="001B41C8">
        <w:rPr>
          <w:rFonts w:ascii="Corbel" w:hAnsi="Corbel"/>
          <w:szCs w:val="18"/>
        </w:rPr>
        <w:t>Het aantal punten dat maximaal aan de Inschrijving kan worden toegekend voor dit onderdeel is weergegeven in de tabel hierboven onder 5.2.</w:t>
      </w:r>
    </w:p>
    <w:p w14:paraId="2666C40E" w14:textId="224250E9" w:rsidR="00BC7775" w:rsidRPr="001B41C8" w:rsidRDefault="00BC7775" w:rsidP="00BC7775">
      <w:pPr>
        <w:pStyle w:val="Kop2"/>
        <w:numPr>
          <w:ilvl w:val="2"/>
          <w:numId w:val="6"/>
        </w:numPr>
        <w:tabs>
          <w:tab w:val="left" w:pos="6379"/>
        </w:tabs>
        <w:spacing w:before="240" w:after="120"/>
        <w:rPr>
          <w:rFonts w:ascii="Corbel" w:hAnsi="Corbel"/>
          <w:sz w:val="18"/>
          <w:szCs w:val="18"/>
        </w:rPr>
      </w:pPr>
      <w:bookmarkStart w:id="98" w:name="_Toc448087060"/>
      <w:bookmarkStart w:id="99" w:name="_Toc166265183"/>
      <w:r w:rsidRPr="001B41C8">
        <w:rPr>
          <w:rFonts w:ascii="Corbel" w:hAnsi="Corbel"/>
          <w:sz w:val="18"/>
          <w:szCs w:val="18"/>
        </w:rPr>
        <w:t xml:space="preserve">Onderdeel </w:t>
      </w:r>
      <w:r w:rsidR="0037686E" w:rsidRPr="001B41C8">
        <w:rPr>
          <w:rFonts w:ascii="Corbel" w:hAnsi="Corbel"/>
          <w:sz w:val="18"/>
          <w:szCs w:val="18"/>
        </w:rPr>
        <w:t>3</w:t>
      </w:r>
      <w:r w:rsidRPr="001B41C8">
        <w:rPr>
          <w:rFonts w:ascii="Corbel" w:hAnsi="Corbel"/>
          <w:sz w:val="18"/>
          <w:szCs w:val="18"/>
        </w:rPr>
        <w:t xml:space="preserve">: </w:t>
      </w:r>
      <w:r w:rsidR="001B41C8">
        <w:rPr>
          <w:rFonts w:ascii="Corbel" w:hAnsi="Corbel"/>
          <w:sz w:val="18"/>
          <w:szCs w:val="18"/>
        </w:rPr>
        <w:t>Risico</w:t>
      </w:r>
      <w:r w:rsidR="00FA218A">
        <w:rPr>
          <w:rFonts w:ascii="Corbel" w:hAnsi="Corbel"/>
          <w:sz w:val="18"/>
          <w:szCs w:val="18"/>
        </w:rPr>
        <w:t>'s</w:t>
      </w:r>
      <w:bookmarkEnd w:id="98"/>
      <w:bookmarkEnd w:id="99"/>
    </w:p>
    <w:p w14:paraId="4F7C18FD" w14:textId="1C9A9695" w:rsidR="00BC7775" w:rsidRDefault="00FA218A" w:rsidP="00BC7775">
      <w:pPr>
        <w:spacing w:line="276" w:lineRule="auto"/>
        <w:rPr>
          <w:rFonts w:ascii="Corbel" w:hAnsi="Corbel"/>
          <w:szCs w:val="18"/>
        </w:rPr>
      </w:pPr>
      <w:r>
        <w:rPr>
          <w:rFonts w:ascii="Corbel" w:hAnsi="Corbel"/>
          <w:szCs w:val="18"/>
        </w:rPr>
        <w:t xml:space="preserve">Om aan te tonen dat de Inschrijver </w:t>
      </w:r>
      <w:r w:rsidR="004E1BD9">
        <w:rPr>
          <w:rFonts w:ascii="Corbel" w:hAnsi="Corbel"/>
          <w:szCs w:val="18"/>
        </w:rPr>
        <w:t xml:space="preserve">voldoende inzicht heeft in het beoogde reinigingsproces dient hij de </w:t>
      </w:r>
      <w:r w:rsidR="002F7F98">
        <w:rPr>
          <w:rFonts w:ascii="Corbel" w:hAnsi="Corbel"/>
          <w:szCs w:val="18"/>
        </w:rPr>
        <w:t xml:space="preserve">toprisico's te beschrijven en hierbij een mitigerende maatregel voor te stellen om </w:t>
      </w:r>
      <w:r w:rsidR="009B3329">
        <w:rPr>
          <w:rFonts w:ascii="Corbel" w:hAnsi="Corbel"/>
          <w:szCs w:val="18"/>
        </w:rPr>
        <w:t>zowel de kans van verschijnen als het gevolg van het optreden van het genoemde risico te beperken</w:t>
      </w:r>
      <w:r w:rsidR="00743D5B">
        <w:rPr>
          <w:rFonts w:ascii="Corbel" w:hAnsi="Corbel"/>
          <w:szCs w:val="18"/>
        </w:rPr>
        <w:t>.</w:t>
      </w:r>
    </w:p>
    <w:p w14:paraId="66D77BD2" w14:textId="77777777" w:rsidR="00BC7775" w:rsidRDefault="00BC7775" w:rsidP="00BC7775">
      <w:pPr>
        <w:spacing w:line="276" w:lineRule="auto"/>
        <w:rPr>
          <w:rFonts w:ascii="Corbel" w:hAnsi="Corbel"/>
          <w:szCs w:val="18"/>
        </w:rPr>
      </w:pPr>
    </w:p>
    <w:p w14:paraId="73B6264A" w14:textId="64357EA0" w:rsidR="00BC7775" w:rsidRDefault="0037686E" w:rsidP="00BC7775">
      <w:pPr>
        <w:spacing w:line="276" w:lineRule="auto"/>
        <w:rPr>
          <w:rFonts w:ascii="Corbel" w:hAnsi="Corbel"/>
          <w:szCs w:val="18"/>
        </w:rPr>
      </w:pPr>
      <w:r>
        <w:rPr>
          <w:rFonts w:ascii="Corbel" w:hAnsi="Corbel"/>
          <w:szCs w:val="18"/>
        </w:rPr>
        <w:t>Voor dit onderdeel</w:t>
      </w:r>
      <w:r w:rsidR="00BC7775">
        <w:rPr>
          <w:rFonts w:ascii="Corbel" w:hAnsi="Corbel"/>
          <w:szCs w:val="18"/>
        </w:rPr>
        <w:t xml:space="preserve"> kan Inschrijver maximaal</w:t>
      </w:r>
      <w:r w:rsidR="00340564">
        <w:rPr>
          <w:rFonts w:ascii="Corbel" w:hAnsi="Corbel"/>
          <w:szCs w:val="18"/>
        </w:rPr>
        <w:t xml:space="preserve"> twee</w:t>
      </w:r>
      <w:r w:rsidR="00BC7775">
        <w:rPr>
          <w:rFonts w:ascii="Corbel" w:hAnsi="Corbel"/>
          <w:szCs w:val="18"/>
        </w:rPr>
        <w:t xml:space="preserve"> A4 (enkelzijdig) gebruiken.</w:t>
      </w:r>
    </w:p>
    <w:p w14:paraId="2DE7E084" w14:textId="77777777" w:rsidR="00BC7775" w:rsidRDefault="00BC7775" w:rsidP="00BC7775">
      <w:pPr>
        <w:spacing w:line="276" w:lineRule="auto"/>
        <w:rPr>
          <w:rFonts w:ascii="Corbel" w:hAnsi="Corbel"/>
          <w:szCs w:val="18"/>
        </w:rPr>
      </w:pPr>
    </w:p>
    <w:p w14:paraId="339CF6B4" w14:textId="77777777" w:rsidR="00BC7775" w:rsidRDefault="00BC7775" w:rsidP="00BC7775">
      <w:pPr>
        <w:spacing w:line="276" w:lineRule="auto"/>
        <w:rPr>
          <w:rFonts w:ascii="Corbel" w:hAnsi="Corbel"/>
          <w:szCs w:val="18"/>
        </w:rPr>
      </w:pPr>
      <w:r>
        <w:rPr>
          <w:rFonts w:ascii="Corbel" w:hAnsi="Corbel"/>
          <w:szCs w:val="18"/>
        </w:rPr>
        <w:t>Het aantal punten dat maximaal aan de Inschrijving kan worden toegekend voor dit onderdeel is weergegeven in de tabel hierboven onder 5.2.</w:t>
      </w:r>
    </w:p>
    <w:p w14:paraId="0CCEFF71" w14:textId="2A027DC2" w:rsidR="00BC7775" w:rsidRPr="00DD49C9" w:rsidRDefault="003923C2" w:rsidP="00BC7775">
      <w:pPr>
        <w:pStyle w:val="Kop2"/>
        <w:tabs>
          <w:tab w:val="left" w:pos="6379"/>
        </w:tabs>
        <w:spacing w:before="240" w:after="120"/>
        <w:rPr>
          <w:rFonts w:ascii="Corbel" w:hAnsi="Corbel" w:cs="Helvetica"/>
          <w:sz w:val="18"/>
          <w:szCs w:val="18"/>
        </w:rPr>
      </w:pPr>
      <w:bookmarkStart w:id="100" w:name="_Toc448087062"/>
      <w:bookmarkStart w:id="101" w:name="_Toc166265184"/>
      <w:r>
        <w:rPr>
          <w:rFonts w:ascii="Corbel" w:hAnsi="Corbel" w:cs="Helvetica"/>
          <w:sz w:val="18"/>
          <w:szCs w:val="18"/>
        </w:rPr>
        <w:t>G</w:t>
      </w:r>
      <w:r w:rsidR="00BC7775" w:rsidRPr="00811244">
        <w:rPr>
          <w:rFonts w:ascii="Corbel" w:hAnsi="Corbel" w:cs="Helvetica"/>
          <w:sz w:val="18"/>
          <w:szCs w:val="18"/>
        </w:rPr>
        <w:t xml:space="preserve">unningscriterium </w:t>
      </w:r>
      <w:r w:rsidR="00BC7775">
        <w:rPr>
          <w:rFonts w:ascii="Corbel" w:hAnsi="Corbel" w:cs="Helvetica"/>
          <w:sz w:val="18"/>
          <w:szCs w:val="18"/>
        </w:rPr>
        <w:t>Prijs</w:t>
      </w:r>
      <w:bookmarkEnd w:id="100"/>
      <w:bookmarkEnd w:id="101"/>
      <w:r w:rsidR="00BC7775" w:rsidRPr="00811244">
        <w:rPr>
          <w:rFonts w:ascii="Corbel" w:hAnsi="Corbel" w:cs="Helvetica"/>
          <w:sz w:val="18"/>
          <w:szCs w:val="18"/>
        </w:rPr>
        <w:t xml:space="preserve"> </w:t>
      </w:r>
    </w:p>
    <w:p w14:paraId="7B5F7CDE" w14:textId="58B524B7" w:rsidR="007701CC" w:rsidRDefault="007701CC" w:rsidP="00BC7775">
      <w:pPr>
        <w:spacing w:line="276" w:lineRule="auto"/>
        <w:rPr>
          <w:rFonts w:ascii="Corbel" w:hAnsi="Corbel" w:cs="AgencyFB-Reg"/>
          <w:szCs w:val="18"/>
        </w:rPr>
      </w:pPr>
      <w:r>
        <w:rPr>
          <w:rFonts w:ascii="Corbel" w:hAnsi="Corbel"/>
          <w:szCs w:val="18"/>
        </w:rPr>
        <w:t>Uw</w:t>
      </w:r>
      <w:r w:rsidRPr="000A7450">
        <w:rPr>
          <w:rFonts w:ascii="Corbel" w:hAnsi="Corbel"/>
          <w:szCs w:val="18"/>
        </w:rPr>
        <w:t xml:space="preserve"> ‘Prijs’ dient zoals reeds genoemd in een separaat bestand in uw</w:t>
      </w:r>
      <w:r>
        <w:rPr>
          <w:rFonts w:ascii="Corbel" w:hAnsi="Corbel"/>
          <w:szCs w:val="18"/>
        </w:rPr>
        <w:t xml:space="preserve"> inschrijving</w:t>
      </w:r>
      <w:r w:rsidRPr="000A7450">
        <w:rPr>
          <w:rFonts w:ascii="Corbel" w:hAnsi="Corbel"/>
          <w:szCs w:val="18"/>
        </w:rPr>
        <w:t xml:space="preserve"> te worden toegevoegd. Pas na beoordeling van het gunningscriterium G1 kwaliteit worden de prijsbestanden geopend en de scores op prijs berekend. De inschrijver met de laagste inschrijfsom behaalt het maximaal aantal te behalen punten, </w:t>
      </w:r>
      <w:r w:rsidRPr="00986200">
        <w:rPr>
          <w:rFonts w:ascii="Corbel" w:hAnsi="Corbel"/>
          <w:szCs w:val="18"/>
        </w:rPr>
        <w:t>namelijk 300 op</w:t>
      </w:r>
      <w:r w:rsidRPr="000A7450">
        <w:rPr>
          <w:rFonts w:ascii="Corbel" w:hAnsi="Corbel"/>
          <w:szCs w:val="18"/>
        </w:rPr>
        <w:t xml:space="preserve"> het gunningscriterium G2</w:t>
      </w:r>
    </w:p>
    <w:p w14:paraId="639B5267" w14:textId="77777777" w:rsidR="007701CC" w:rsidRDefault="007701CC" w:rsidP="00BC7775">
      <w:pPr>
        <w:spacing w:line="276" w:lineRule="auto"/>
        <w:rPr>
          <w:rFonts w:ascii="Corbel" w:hAnsi="Corbel" w:cs="AgencyFB-Reg"/>
          <w:szCs w:val="18"/>
        </w:rPr>
      </w:pPr>
    </w:p>
    <w:p w14:paraId="14954358" w14:textId="0F059114" w:rsidR="00BC7775" w:rsidRDefault="00BC7775" w:rsidP="00BC7775">
      <w:pPr>
        <w:spacing w:line="276" w:lineRule="auto"/>
        <w:rPr>
          <w:rFonts w:ascii="Corbel" w:hAnsi="Corbel"/>
          <w:szCs w:val="18"/>
        </w:rPr>
      </w:pPr>
      <w:r w:rsidRPr="00811244">
        <w:rPr>
          <w:rFonts w:ascii="Corbel" w:hAnsi="Corbel" w:cs="AgencyFB-Reg"/>
          <w:szCs w:val="18"/>
        </w:rPr>
        <w:t xml:space="preserve">Inschrijvers dienen het bijgevoegde </w:t>
      </w:r>
      <w:r w:rsidRPr="00811244">
        <w:rPr>
          <w:rFonts w:ascii="Corbel" w:hAnsi="Corbel" w:cs="AgencyFB-Reg"/>
          <w:b/>
          <w:szCs w:val="18"/>
        </w:rPr>
        <w:t xml:space="preserve">Format Prijzenblad </w:t>
      </w:r>
      <w:r w:rsidRPr="00811244">
        <w:rPr>
          <w:rFonts w:ascii="Corbel" w:hAnsi="Corbel" w:cs="AgencyFB-Reg"/>
          <w:szCs w:val="18"/>
        </w:rPr>
        <w:t>volledig in te vullen en in TenderNed te uploaden als .xls(x)- en .pdf-bestand.</w:t>
      </w:r>
      <w:r>
        <w:rPr>
          <w:rFonts w:ascii="Corbel" w:hAnsi="Corbel" w:cs="AgencyFB-Reg"/>
          <w:szCs w:val="18"/>
        </w:rPr>
        <w:t xml:space="preserve"> </w:t>
      </w:r>
      <w:r w:rsidRPr="00811244">
        <w:rPr>
          <w:rFonts w:ascii="Corbel" w:hAnsi="Corbel" w:cs="AgencyFB-Reg"/>
          <w:szCs w:val="18"/>
        </w:rPr>
        <w:t xml:space="preserve">Het niet volledig invullen of wijzigen van het </w:t>
      </w:r>
      <w:r w:rsidRPr="001C7217">
        <w:rPr>
          <w:rFonts w:ascii="Corbel" w:hAnsi="Corbel" w:cs="AgencyFB-Reg"/>
          <w:b/>
          <w:szCs w:val="18"/>
        </w:rPr>
        <w:t>Format Prijzenblad</w:t>
      </w:r>
      <w:r w:rsidRPr="00811244">
        <w:rPr>
          <w:rFonts w:ascii="Corbel" w:hAnsi="Corbel" w:cs="AgencyFB-Reg"/>
          <w:szCs w:val="18"/>
        </w:rPr>
        <w:t xml:space="preserve"> leidt tot </w:t>
      </w:r>
      <w:r>
        <w:rPr>
          <w:rFonts w:ascii="Corbel" w:hAnsi="Corbel" w:cs="AgencyFB-Reg"/>
          <w:szCs w:val="18"/>
        </w:rPr>
        <w:t>uitsluiting van</w:t>
      </w:r>
      <w:r w:rsidRPr="00811244">
        <w:rPr>
          <w:rFonts w:ascii="Corbel" w:hAnsi="Corbel" w:cs="AgencyFB-Reg"/>
          <w:szCs w:val="18"/>
        </w:rPr>
        <w:t xml:space="preserve"> de Inschrijving. Het is enkel toegestaan positieve bedragen in te vullen.</w:t>
      </w:r>
      <w:r>
        <w:rPr>
          <w:rFonts w:ascii="Corbel" w:hAnsi="Corbel" w:cs="AgencyFB-Reg"/>
          <w:szCs w:val="18"/>
        </w:rPr>
        <w:t xml:space="preserve"> </w:t>
      </w:r>
      <w:r w:rsidRPr="00811244">
        <w:rPr>
          <w:rFonts w:ascii="Corbel" w:hAnsi="Corbel" w:cs="AgencyFB-Reg"/>
          <w:szCs w:val="18"/>
        </w:rPr>
        <w:t xml:space="preserve">De prijsopgave dient in Euro’s (€) (op 2 decimalen) en </w:t>
      </w:r>
      <w:r w:rsidRPr="00811244">
        <w:rPr>
          <w:rFonts w:ascii="Corbel" w:hAnsi="Corbel" w:cs="AgencyFB-Reg"/>
          <w:szCs w:val="18"/>
          <w:u w:val="single"/>
        </w:rPr>
        <w:t>exclusief BTW</w:t>
      </w:r>
      <w:r w:rsidRPr="00811244">
        <w:rPr>
          <w:rFonts w:ascii="Corbel" w:hAnsi="Corbel" w:cs="AgencyFB-Reg"/>
          <w:szCs w:val="18"/>
        </w:rPr>
        <w:t xml:space="preserve"> te geschieden.</w:t>
      </w:r>
    </w:p>
    <w:p w14:paraId="3D45338D" w14:textId="77777777" w:rsidR="00BC7775" w:rsidRDefault="00BC7775" w:rsidP="00BC7775">
      <w:pPr>
        <w:spacing w:line="276" w:lineRule="auto"/>
        <w:rPr>
          <w:rFonts w:ascii="Corbel" w:hAnsi="Corbel"/>
          <w:szCs w:val="18"/>
        </w:rPr>
      </w:pPr>
    </w:p>
    <w:p w14:paraId="22D784FC" w14:textId="3EDF42BF" w:rsidR="00BC7775" w:rsidRDefault="00BC7775" w:rsidP="00BC7775">
      <w:pPr>
        <w:spacing w:line="276" w:lineRule="auto"/>
        <w:rPr>
          <w:rFonts w:ascii="Corbel" w:hAnsi="Corbel"/>
          <w:szCs w:val="18"/>
        </w:rPr>
      </w:pPr>
      <w:r>
        <w:rPr>
          <w:rFonts w:ascii="Corbel" w:hAnsi="Corbel"/>
          <w:szCs w:val="18"/>
        </w:rPr>
        <w:t xml:space="preserve">Tenzij uitdrukkelijk anders bepaald in de Aanbestedingsstukken zijn prijzen all-in en exclusief BTW. Indexering van aangeboden </w:t>
      </w:r>
      <w:r w:rsidRPr="005A43CA">
        <w:rPr>
          <w:rFonts w:ascii="Corbel" w:hAnsi="Corbel"/>
          <w:szCs w:val="18"/>
        </w:rPr>
        <w:t>prijzen is</w:t>
      </w:r>
      <w:r w:rsidR="00253D86">
        <w:rPr>
          <w:rFonts w:ascii="Corbel" w:hAnsi="Corbel"/>
          <w:szCs w:val="18"/>
        </w:rPr>
        <w:t xml:space="preserve"> </w:t>
      </w:r>
      <w:r w:rsidR="00856232">
        <w:rPr>
          <w:rFonts w:ascii="Corbel" w:hAnsi="Corbel"/>
          <w:szCs w:val="18"/>
        </w:rPr>
        <w:t>met ingang van</w:t>
      </w:r>
      <w:r w:rsidR="00253D86">
        <w:rPr>
          <w:rFonts w:ascii="Corbel" w:hAnsi="Corbel"/>
          <w:szCs w:val="18"/>
        </w:rPr>
        <w:t xml:space="preserve"> </w:t>
      </w:r>
      <w:r w:rsidR="00856232">
        <w:rPr>
          <w:rFonts w:ascii="Corbel" w:hAnsi="Corbel"/>
          <w:szCs w:val="18"/>
        </w:rPr>
        <w:t>1 januari 2026</w:t>
      </w:r>
      <w:r w:rsidRPr="005A43CA">
        <w:rPr>
          <w:rFonts w:ascii="Corbel" w:hAnsi="Corbel"/>
          <w:szCs w:val="18"/>
        </w:rPr>
        <w:t xml:space="preserve"> </w:t>
      </w:r>
      <w:r w:rsidR="00937D95">
        <w:rPr>
          <w:rFonts w:ascii="Corbel" w:hAnsi="Corbel"/>
          <w:szCs w:val="18"/>
        </w:rPr>
        <w:t>jaarlijks</w:t>
      </w:r>
      <w:r w:rsidRPr="005A43CA">
        <w:rPr>
          <w:rFonts w:ascii="Corbel" w:hAnsi="Corbel"/>
          <w:szCs w:val="18"/>
        </w:rPr>
        <w:t xml:space="preserve"> mogelijk</w:t>
      </w:r>
      <w:r>
        <w:rPr>
          <w:rFonts w:ascii="Corbel" w:hAnsi="Corbel"/>
          <w:szCs w:val="18"/>
        </w:rPr>
        <w:t xml:space="preserve"> conform het bepaalde in de Overeenkomst.</w:t>
      </w:r>
    </w:p>
    <w:p w14:paraId="141ABD3B" w14:textId="77777777" w:rsidR="00BC7775" w:rsidRDefault="00BC7775" w:rsidP="00BC7775">
      <w:pPr>
        <w:spacing w:line="276" w:lineRule="auto"/>
        <w:rPr>
          <w:rFonts w:ascii="Corbel" w:hAnsi="Corbel"/>
          <w:szCs w:val="18"/>
        </w:rPr>
      </w:pPr>
    </w:p>
    <w:p w14:paraId="60DA2F0A" w14:textId="77777777" w:rsidR="00BC7775" w:rsidRDefault="00BC7775" w:rsidP="00BC7775">
      <w:pPr>
        <w:spacing w:line="276" w:lineRule="auto"/>
        <w:rPr>
          <w:rFonts w:ascii="Corbel" w:hAnsi="Corbel"/>
          <w:szCs w:val="18"/>
        </w:rPr>
      </w:pPr>
      <w:r>
        <w:rPr>
          <w:rFonts w:ascii="Corbel" w:hAnsi="Corbel"/>
          <w:szCs w:val="18"/>
        </w:rPr>
        <w:t>De punten op het subgunningscriterium Prijs worden als volgt toegekend:</w:t>
      </w:r>
    </w:p>
    <w:p w14:paraId="2D4B6BB9" w14:textId="77777777" w:rsidR="00BC7775" w:rsidRDefault="00BC7775" w:rsidP="00BC7775">
      <w:pPr>
        <w:spacing w:line="276" w:lineRule="auto"/>
        <w:rPr>
          <w:rFonts w:ascii="Corbel" w:hAnsi="Corbel"/>
          <w:szCs w:val="18"/>
        </w:rPr>
      </w:pPr>
    </w:p>
    <w:p w14:paraId="7337A5D7" w14:textId="180931DC" w:rsidR="00635E25" w:rsidRPr="000A7450" w:rsidRDefault="00635E25" w:rsidP="00635E25">
      <w:pPr>
        <w:spacing w:line="276" w:lineRule="auto"/>
        <w:rPr>
          <w:rFonts w:ascii="Corbel" w:hAnsi="Corbel"/>
          <w:szCs w:val="18"/>
        </w:rPr>
      </w:pPr>
      <w:bookmarkStart w:id="102" w:name="_Toc448087063"/>
      <w:r w:rsidRPr="000A7450">
        <w:rPr>
          <w:rFonts w:ascii="Corbel" w:hAnsi="Corbel"/>
          <w:szCs w:val="18"/>
        </w:rPr>
        <w:t>Prijs. De score van de overige inschrijvers wordt als volgt berekend:</w:t>
      </w:r>
    </w:p>
    <w:p w14:paraId="38E2239D" w14:textId="77777777" w:rsidR="00635E25" w:rsidRPr="000A7450" w:rsidRDefault="00635E25" w:rsidP="00635E25">
      <w:pPr>
        <w:spacing w:line="276" w:lineRule="auto"/>
        <w:rPr>
          <w:rFonts w:ascii="Corbel" w:hAnsi="Corbel"/>
          <w:szCs w:val="18"/>
        </w:rPr>
      </w:pPr>
    </w:p>
    <w:p w14:paraId="567D1746" w14:textId="77777777" w:rsidR="00635E25" w:rsidRPr="00CC23AA" w:rsidRDefault="00635E25" w:rsidP="00635E25">
      <w:pPr>
        <w:spacing w:line="276" w:lineRule="auto"/>
        <w:rPr>
          <w:rFonts w:ascii="Corbel" w:hAnsi="Corbel"/>
          <w:szCs w:val="18"/>
        </w:rPr>
      </w:pPr>
      <w:r w:rsidRPr="00CC23AA">
        <w:rPr>
          <w:rFonts w:ascii="Corbel" w:hAnsi="Corbel"/>
          <w:szCs w:val="18"/>
        </w:rPr>
        <w:tab/>
      </w:r>
      <w:r w:rsidRPr="00CC23AA">
        <w:rPr>
          <w:rFonts w:ascii="Corbel" w:hAnsi="Corbel"/>
          <w:szCs w:val="18"/>
        </w:rPr>
        <w:tab/>
      </w:r>
      <w:r w:rsidRPr="00CC23AA">
        <w:rPr>
          <w:rFonts w:ascii="Corbel" w:hAnsi="Corbel"/>
          <w:szCs w:val="18"/>
        </w:rPr>
        <w:tab/>
      </w:r>
      <w:r w:rsidRPr="00CC23AA">
        <w:rPr>
          <w:rFonts w:ascii="Corbel" w:hAnsi="Corbel"/>
          <w:szCs w:val="18"/>
        </w:rPr>
        <w:tab/>
        <w:t>P -/-</w:t>
      </w:r>
      <w:r>
        <w:rPr>
          <w:rFonts w:ascii="Corbel" w:hAnsi="Corbel"/>
          <w:szCs w:val="18"/>
        </w:rPr>
        <w:t xml:space="preserve"> </w:t>
      </w:r>
      <w:r w:rsidRPr="00CC23AA">
        <w:rPr>
          <w:rFonts w:ascii="Corbel" w:hAnsi="Corbel"/>
          <w:szCs w:val="18"/>
        </w:rPr>
        <w:t>P-laagste</w:t>
      </w:r>
    </w:p>
    <w:p w14:paraId="17F2BF16" w14:textId="77777777" w:rsidR="00635E25" w:rsidRPr="00CC23AA" w:rsidRDefault="00635E25" w:rsidP="00635E25">
      <w:pPr>
        <w:spacing w:line="276" w:lineRule="auto"/>
        <w:rPr>
          <w:rFonts w:ascii="Corbel" w:hAnsi="Corbel"/>
          <w:szCs w:val="18"/>
        </w:rPr>
      </w:pPr>
      <w:r w:rsidRPr="00986200">
        <w:rPr>
          <w:rFonts w:ascii="Corbel" w:hAnsi="Corbel"/>
          <w:szCs w:val="18"/>
        </w:rPr>
        <w:t>S = 300 x</w:t>
      </w:r>
      <w:r>
        <w:rPr>
          <w:rFonts w:ascii="Corbel" w:hAnsi="Corbel"/>
          <w:szCs w:val="18"/>
        </w:rPr>
        <w:t xml:space="preserve"> </w:t>
      </w:r>
      <w:r w:rsidRPr="00CC23AA">
        <w:rPr>
          <w:rFonts w:ascii="Corbel" w:hAnsi="Corbel"/>
          <w:szCs w:val="18"/>
        </w:rPr>
        <w:tab/>
        <w:t>( 1</w:t>
      </w:r>
      <w:r>
        <w:rPr>
          <w:rFonts w:ascii="Corbel" w:hAnsi="Corbel"/>
          <w:szCs w:val="18"/>
        </w:rPr>
        <w:t xml:space="preserve"> </w:t>
      </w:r>
      <w:r w:rsidRPr="00CC23AA">
        <w:rPr>
          <w:rFonts w:ascii="Corbel" w:hAnsi="Corbel"/>
          <w:szCs w:val="18"/>
        </w:rPr>
        <w:t>-/-</w:t>
      </w:r>
      <w:r>
        <w:rPr>
          <w:rFonts w:ascii="Corbel" w:hAnsi="Corbel"/>
          <w:szCs w:val="18"/>
        </w:rPr>
        <w:t xml:space="preserve"> </w:t>
      </w:r>
      <w:r w:rsidRPr="00CC23AA">
        <w:rPr>
          <w:rFonts w:ascii="Corbel" w:hAnsi="Corbel"/>
          <w:szCs w:val="18"/>
        </w:rPr>
        <w:t xml:space="preserve"> </w:t>
      </w:r>
      <w:r w:rsidRPr="00CC23AA">
        <w:rPr>
          <w:rFonts w:ascii="Corbel" w:hAnsi="Corbel"/>
          <w:szCs w:val="18"/>
        </w:rPr>
        <w:tab/>
        <w:t>-----------------------</w:t>
      </w:r>
      <w:r>
        <w:rPr>
          <w:rFonts w:ascii="Corbel" w:hAnsi="Corbel"/>
          <w:szCs w:val="18"/>
        </w:rPr>
        <w:t>---------</w:t>
      </w:r>
      <w:r w:rsidRPr="00CC23AA">
        <w:rPr>
          <w:rFonts w:ascii="Corbel" w:hAnsi="Corbel"/>
          <w:szCs w:val="18"/>
        </w:rPr>
        <w:t xml:space="preserve"> )</w:t>
      </w:r>
    </w:p>
    <w:p w14:paraId="56995C9F" w14:textId="77777777" w:rsidR="00635E25" w:rsidRPr="00CC23AA" w:rsidRDefault="00635E25" w:rsidP="00635E25">
      <w:pPr>
        <w:spacing w:line="276" w:lineRule="auto"/>
        <w:rPr>
          <w:rFonts w:ascii="Corbel" w:hAnsi="Corbel"/>
          <w:szCs w:val="18"/>
        </w:rPr>
      </w:pPr>
      <w:r w:rsidRPr="00CC23AA">
        <w:rPr>
          <w:rFonts w:ascii="Corbel" w:hAnsi="Corbel"/>
          <w:szCs w:val="18"/>
        </w:rPr>
        <w:tab/>
      </w:r>
      <w:r w:rsidRPr="00CC23AA">
        <w:rPr>
          <w:rFonts w:ascii="Corbel" w:hAnsi="Corbel"/>
          <w:szCs w:val="18"/>
        </w:rPr>
        <w:tab/>
      </w:r>
      <w:r w:rsidRPr="00CC23AA">
        <w:rPr>
          <w:rFonts w:ascii="Corbel" w:hAnsi="Corbel"/>
          <w:szCs w:val="18"/>
        </w:rPr>
        <w:tab/>
      </w:r>
      <w:r>
        <w:rPr>
          <w:rFonts w:ascii="Corbel" w:hAnsi="Corbel"/>
          <w:szCs w:val="18"/>
        </w:rPr>
        <w:t xml:space="preserve"> </w:t>
      </w:r>
      <w:r w:rsidRPr="00CC23AA">
        <w:rPr>
          <w:rFonts w:ascii="Corbel" w:hAnsi="Corbel"/>
          <w:szCs w:val="18"/>
        </w:rPr>
        <w:tab/>
      </w:r>
      <w:r>
        <w:rPr>
          <w:rFonts w:ascii="Corbel" w:hAnsi="Corbel"/>
          <w:szCs w:val="18"/>
        </w:rPr>
        <w:t xml:space="preserve">  </w:t>
      </w:r>
      <w:r w:rsidRPr="00CC23AA">
        <w:rPr>
          <w:rFonts w:ascii="Corbel" w:hAnsi="Corbel"/>
          <w:szCs w:val="18"/>
        </w:rPr>
        <w:t xml:space="preserve"> P-laagste</w:t>
      </w:r>
    </w:p>
    <w:p w14:paraId="5483315A" w14:textId="77777777" w:rsidR="00635E25" w:rsidRPr="00CC23AA" w:rsidRDefault="00635E25" w:rsidP="00635E25">
      <w:pPr>
        <w:spacing w:line="276" w:lineRule="auto"/>
        <w:rPr>
          <w:rFonts w:ascii="Corbel" w:hAnsi="Corbel"/>
          <w:szCs w:val="18"/>
        </w:rPr>
      </w:pPr>
    </w:p>
    <w:p w14:paraId="4809319F" w14:textId="77777777" w:rsidR="00635E25" w:rsidRPr="00CC23AA" w:rsidRDefault="00635E25" w:rsidP="00635E25">
      <w:pPr>
        <w:spacing w:line="276" w:lineRule="auto"/>
        <w:rPr>
          <w:rFonts w:ascii="Corbel" w:hAnsi="Corbel"/>
          <w:szCs w:val="18"/>
        </w:rPr>
      </w:pPr>
      <w:r w:rsidRPr="00CC23AA">
        <w:rPr>
          <w:rFonts w:ascii="Corbel" w:hAnsi="Corbel"/>
          <w:szCs w:val="18"/>
        </w:rPr>
        <w:t>S: Score</w:t>
      </w:r>
    </w:p>
    <w:p w14:paraId="23C17821" w14:textId="77777777" w:rsidR="00635E25" w:rsidRPr="00CC23AA" w:rsidRDefault="00635E25" w:rsidP="00635E25">
      <w:pPr>
        <w:spacing w:line="276" w:lineRule="auto"/>
        <w:rPr>
          <w:rFonts w:ascii="Corbel" w:hAnsi="Corbel"/>
          <w:szCs w:val="18"/>
        </w:rPr>
      </w:pPr>
      <w:r w:rsidRPr="00CC23AA">
        <w:rPr>
          <w:rFonts w:ascii="Corbel" w:hAnsi="Corbel"/>
          <w:szCs w:val="18"/>
        </w:rPr>
        <w:t>P: inschrijfsom van de te beoordelen inschrijver</w:t>
      </w:r>
    </w:p>
    <w:p w14:paraId="502A5BE2" w14:textId="77777777" w:rsidR="00635E25" w:rsidRPr="00CC23AA" w:rsidRDefault="00635E25" w:rsidP="00635E25">
      <w:pPr>
        <w:spacing w:line="276" w:lineRule="auto"/>
        <w:rPr>
          <w:rFonts w:ascii="Corbel" w:hAnsi="Corbel"/>
          <w:szCs w:val="18"/>
        </w:rPr>
      </w:pPr>
      <w:r w:rsidRPr="00CC23AA">
        <w:rPr>
          <w:rFonts w:ascii="Corbel" w:hAnsi="Corbel"/>
          <w:szCs w:val="18"/>
        </w:rPr>
        <w:t>P-laagste: laagste inschrijfsom van alle inschrijvers</w:t>
      </w:r>
    </w:p>
    <w:p w14:paraId="0413DB66" w14:textId="77777777" w:rsidR="00635E25" w:rsidRPr="00CC23AA" w:rsidRDefault="00635E25" w:rsidP="00635E25">
      <w:pPr>
        <w:spacing w:line="276" w:lineRule="auto"/>
        <w:rPr>
          <w:rFonts w:ascii="Corbel" w:hAnsi="Corbel"/>
          <w:szCs w:val="18"/>
        </w:rPr>
      </w:pPr>
    </w:p>
    <w:p w14:paraId="08D499EC" w14:textId="77777777" w:rsidR="00635E25" w:rsidRPr="0001518F" w:rsidRDefault="00635E25" w:rsidP="00635E25">
      <w:pPr>
        <w:spacing w:line="276" w:lineRule="auto"/>
        <w:rPr>
          <w:rFonts w:ascii="Corbel" w:hAnsi="Corbel"/>
          <w:szCs w:val="18"/>
        </w:rPr>
      </w:pPr>
      <w:r w:rsidRPr="00CC23AA">
        <w:rPr>
          <w:rFonts w:ascii="Corbel" w:hAnsi="Corbel"/>
          <w:szCs w:val="18"/>
        </w:rPr>
        <w:t>Indien de door inschrijver aangeboden inschrijfsom zoveel hoger is dan de laagst aangeboden inschrijfsom dat het eindcijfer negatief wordt, ontvangt inschrijver nul (0) punten.</w:t>
      </w:r>
    </w:p>
    <w:p w14:paraId="11A8E9F9" w14:textId="77777777" w:rsidR="00BC7775" w:rsidRPr="00811244" w:rsidRDefault="00BC7775" w:rsidP="001F33EB">
      <w:pPr>
        <w:pStyle w:val="BestekKop1"/>
      </w:pPr>
      <w:bookmarkStart w:id="103" w:name="_Toc166265185"/>
      <w:r w:rsidRPr="00811244">
        <w:lastRenderedPageBreak/>
        <w:t>Checklist</w:t>
      </w:r>
      <w:bookmarkEnd w:id="102"/>
      <w:bookmarkEnd w:id="103"/>
    </w:p>
    <w:p w14:paraId="1824BFF0" w14:textId="70E92883" w:rsidR="00BC7775" w:rsidRPr="00811244" w:rsidRDefault="00BC7775" w:rsidP="00BC7775">
      <w:pPr>
        <w:spacing w:line="276" w:lineRule="auto"/>
        <w:rPr>
          <w:rFonts w:ascii="Corbel" w:hAnsi="Corbel"/>
          <w:szCs w:val="18"/>
        </w:rPr>
      </w:pPr>
      <w:r w:rsidRPr="00811244">
        <w:rPr>
          <w:rFonts w:ascii="Corbel" w:hAnsi="Corbel"/>
          <w:szCs w:val="18"/>
        </w:rPr>
        <w:t xml:space="preserve">Hieronder treft u een checklist aan van alle documenten die u als Inschrijver in onderstaande volgorde dient te overleggen, welke formats u daarbij dient te hanteren en op welke wijze u uw Inschrijving dient samen te stellen. </w:t>
      </w:r>
    </w:p>
    <w:p w14:paraId="54E422CB" w14:textId="77777777" w:rsidR="00BC7775" w:rsidRPr="00811244" w:rsidRDefault="00BC7775" w:rsidP="00BC7775">
      <w:pPr>
        <w:spacing w:line="276" w:lineRule="auto"/>
        <w:rPr>
          <w:rFonts w:ascii="Corbel" w:hAnsi="Corbel"/>
          <w:szCs w:val="18"/>
        </w:rPr>
      </w:pPr>
    </w:p>
    <w:tbl>
      <w:tblPr>
        <w:tblW w:w="3670" w:type="pct"/>
        <w:jc w:val="center"/>
        <w:tblBorders>
          <w:top w:val="single" w:sz="2" w:space="0" w:color="auto"/>
          <w:left w:val="single" w:sz="2" w:space="0" w:color="auto"/>
          <w:bottom w:val="single" w:sz="2" w:space="0" w:color="auto"/>
          <w:right w:val="single" w:sz="2" w:space="0" w:color="auto"/>
          <w:insideH w:val="single" w:sz="2" w:space="0" w:color="auto"/>
          <w:insideV w:val="single" w:sz="2" w:space="0" w:color="auto"/>
        </w:tblBorders>
        <w:tblCellMar>
          <w:top w:w="85" w:type="dxa"/>
          <w:bottom w:w="85" w:type="dxa"/>
        </w:tblCellMar>
        <w:tblLook w:val="01E0" w:firstRow="1" w:lastRow="1" w:firstColumn="1" w:lastColumn="1" w:noHBand="0" w:noVBand="0"/>
      </w:tblPr>
      <w:tblGrid>
        <w:gridCol w:w="2968"/>
        <w:gridCol w:w="3684"/>
      </w:tblGrid>
      <w:tr w:rsidR="00052C75" w:rsidRPr="00C56929" w14:paraId="067CA91B" w14:textId="77777777" w:rsidTr="00052C75">
        <w:trPr>
          <w:cantSplit/>
          <w:trHeight w:val="310"/>
          <w:jc w:val="center"/>
        </w:trPr>
        <w:tc>
          <w:tcPr>
            <w:tcW w:w="5000" w:type="pct"/>
            <w:gridSpan w:val="2"/>
            <w:tcBorders>
              <w:top w:val="single" w:sz="2" w:space="0" w:color="auto"/>
              <w:left w:val="single" w:sz="2" w:space="0" w:color="auto"/>
              <w:bottom w:val="single" w:sz="2" w:space="0" w:color="auto"/>
              <w:right w:val="single" w:sz="4" w:space="0" w:color="auto"/>
            </w:tcBorders>
            <w:shd w:val="clear" w:color="auto" w:fill="000000" w:themeFill="text1"/>
            <w:vAlign w:val="center"/>
          </w:tcPr>
          <w:p w14:paraId="4F179FF6" w14:textId="77777777" w:rsidR="00052C75" w:rsidRPr="00C56929" w:rsidRDefault="00052C75" w:rsidP="00694DC8">
            <w:pPr>
              <w:spacing w:line="276" w:lineRule="auto"/>
              <w:rPr>
                <w:rFonts w:ascii="Corbel" w:hAnsi="Corbel"/>
                <w:b/>
                <w:color w:val="FFFFFF"/>
                <w:sz w:val="16"/>
                <w:szCs w:val="16"/>
              </w:rPr>
            </w:pPr>
            <w:r w:rsidRPr="00C56929">
              <w:rPr>
                <w:rFonts w:ascii="Corbel" w:hAnsi="Corbel"/>
                <w:b/>
                <w:color w:val="FFFFFF"/>
                <w:sz w:val="16"/>
                <w:szCs w:val="16"/>
              </w:rPr>
              <w:t xml:space="preserve">Checklist - </w:t>
            </w:r>
            <w:r>
              <w:rPr>
                <w:rFonts w:ascii="Corbel" w:hAnsi="Corbel"/>
                <w:b/>
                <w:color w:val="FFFFFF"/>
                <w:sz w:val="16"/>
                <w:szCs w:val="16"/>
              </w:rPr>
              <w:t>d</w:t>
            </w:r>
            <w:r w:rsidRPr="00C56929">
              <w:rPr>
                <w:rFonts w:ascii="Corbel" w:hAnsi="Corbel"/>
                <w:b/>
                <w:color w:val="FFFFFF"/>
                <w:sz w:val="16"/>
                <w:szCs w:val="16"/>
              </w:rPr>
              <w:t>ocumenten die de Inschrijver dient te overleggen</w:t>
            </w:r>
          </w:p>
        </w:tc>
      </w:tr>
      <w:tr w:rsidR="00052C75" w:rsidRPr="00C56929" w14:paraId="6F213EAA" w14:textId="77777777" w:rsidTr="00052C75">
        <w:trPr>
          <w:cantSplit/>
          <w:trHeight w:val="310"/>
          <w:jc w:val="center"/>
        </w:trPr>
        <w:tc>
          <w:tcPr>
            <w:tcW w:w="2231" w:type="pct"/>
            <w:tcBorders>
              <w:top w:val="single" w:sz="2" w:space="0" w:color="auto"/>
              <w:left w:val="single" w:sz="2" w:space="0" w:color="auto"/>
              <w:bottom w:val="single" w:sz="2" w:space="0" w:color="auto"/>
              <w:right w:val="single" w:sz="2" w:space="0" w:color="auto"/>
            </w:tcBorders>
            <w:shd w:val="clear" w:color="auto" w:fill="000000" w:themeFill="text1"/>
          </w:tcPr>
          <w:p w14:paraId="77701A8A" w14:textId="77777777" w:rsidR="00052C75" w:rsidRPr="00C56929" w:rsidRDefault="00052C75" w:rsidP="00694DC8">
            <w:pPr>
              <w:spacing w:line="276" w:lineRule="auto"/>
              <w:rPr>
                <w:rFonts w:ascii="Corbel" w:hAnsi="Corbel"/>
                <w:b/>
                <w:color w:val="FFFFFF" w:themeColor="background1"/>
                <w:sz w:val="16"/>
                <w:szCs w:val="16"/>
              </w:rPr>
            </w:pPr>
            <w:r w:rsidRPr="00C56929">
              <w:rPr>
                <w:rFonts w:ascii="Corbel" w:hAnsi="Corbel"/>
                <w:b/>
                <w:color w:val="FFFFFF" w:themeColor="background1"/>
                <w:sz w:val="16"/>
                <w:szCs w:val="16"/>
              </w:rPr>
              <w:t>Document</w:t>
            </w:r>
          </w:p>
        </w:tc>
        <w:tc>
          <w:tcPr>
            <w:tcW w:w="2769" w:type="pct"/>
            <w:tcBorders>
              <w:top w:val="single" w:sz="2" w:space="0" w:color="auto"/>
              <w:left w:val="single" w:sz="2" w:space="0" w:color="auto"/>
              <w:bottom w:val="single" w:sz="2" w:space="0" w:color="auto"/>
              <w:right w:val="single" w:sz="4" w:space="0" w:color="auto"/>
            </w:tcBorders>
            <w:shd w:val="clear" w:color="auto" w:fill="000000" w:themeFill="text1"/>
          </w:tcPr>
          <w:p w14:paraId="22B72701" w14:textId="77777777" w:rsidR="00052C75" w:rsidRPr="00C56929" w:rsidRDefault="00052C75" w:rsidP="00694DC8">
            <w:pPr>
              <w:spacing w:line="276" w:lineRule="auto"/>
              <w:rPr>
                <w:rFonts w:ascii="Corbel" w:hAnsi="Corbel"/>
                <w:b/>
                <w:color w:val="FFFFFF" w:themeColor="background1"/>
                <w:sz w:val="16"/>
                <w:szCs w:val="16"/>
              </w:rPr>
            </w:pPr>
            <w:r w:rsidRPr="00C56929">
              <w:rPr>
                <w:rFonts w:ascii="Corbel" w:hAnsi="Corbel"/>
                <w:b/>
                <w:color w:val="FFFFFF" w:themeColor="background1"/>
                <w:sz w:val="16"/>
                <w:szCs w:val="16"/>
              </w:rPr>
              <w:t>Actie</w:t>
            </w:r>
          </w:p>
        </w:tc>
      </w:tr>
      <w:tr w:rsidR="00052C75" w:rsidRPr="00C56929" w14:paraId="18DE53B8" w14:textId="77777777" w:rsidTr="00052C75">
        <w:trPr>
          <w:cantSplit/>
          <w:trHeight w:val="752"/>
          <w:jc w:val="center"/>
        </w:trPr>
        <w:tc>
          <w:tcPr>
            <w:tcW w:w="2231" w:type="pct"/>
            <w:shd w:val="clear" w:color="auto" w:fill="auto"/>
          </w:tcPr>
          <w:p w14:paraId="742C8CEB" w14:textId="77777777" w:rsidR="00052C75" w:rsidRPr="001E5F02" w:rsidRDefault="00052C75" w:rsidP="00694DC8">
            <w:pPr>
              <w:spacing w:line="276" w:lineRule="auto"/>
              <w:rPr>
                <w:rFonts w:ascii="Corbel" w:hAnsi="Corbel"/>
                <w:sz w:val="16"/>
                <w:szCs w:val="16"/>
                <w:highlight w:val="yellow"/>
              </w:rPr>
            </w:pPr>
            <w:r w:rsidRPr="001E5F02">
              <w:rPr>
                <w:rFonts w:ascii="Corbel" w:hAnsi="Corbel"/>
                <w:sz w:val="16"/>
                <w:szCs w:val="16"/>
              </w:rPr>
              <w:t>Eigen Verklaring</w:t>
            </w:r>
          </w:p>
        </w:tc>
        <w:tc>
          <w:tcPr>
            <w:tcW w:w="2769" w:type="pct"/>
            <w:shd w:val="clear" w:color="auto" w:fill="auto"/>
          </w:tcPr>
          <w:p w14:paraId="1422C6AB" w14:textId="6049711F" w:rsidR="00052C75" w:rsidRPr="001E5F02" w:rsidRDefault="00052C75" w:rsidP="00052C75">
            <w:pPr>
              <w:spacing w:line="276" w:lineRule="auto"/>
              <w:rPr>
                <w:rFonts w:ascii="Corbel" w:hAnsi="Corbel"/>
                <w:sz w:val="16"/>
                <w:szCs w:val="16"/>
              </w:rPr>
            </w:pPr>
            <w:r w:rsidRPr="001E5F02">
              <w:rPr>
                <w:rFonts w:ascii="Corbel" w:hAnsi="Corbel"/>
                <w:sz w:val="16"/>
                <w:szCs w:val="16"/>
              </w:rPr>
              <w:t xml:space="preserve">Bijlage het </w:t>
            </w:r>
            <w:r w:rsidRPr="001E5F02">
              <w:rPr>
                <w:rFonts w:ascii="Corbel" w:hAnsi="Corbel"/>
                <w:b/>
                <w:sz w:val="16"/>
                <w:szCs w:val="16"/>
              </w:rPr>
              <w:t>Uniform Europees Aanbestedingsdocument</w:t>
            </w:r>
            <w:r w:rsidRPr="001E5F02">
              <w:rPr>
                <w:rFonts w:ascii="Corbel" w:hAnsi="Corbel"/>
                <w:sz w:val="16"/>
                <w:szCs w:val="16"/>
              </w:rPr>
              <w:t xml:space="preserve"> invullen, rechtsgeldig ondertekenen en bijvoegen. </w:t>
            </w:r>
          </w:p>
        </w:tc>
      </w:tr>
      <w:tr w:rsidR="00052C75" w:rsidRPr="00C56929" w14:paraId="0C2C411C" w14:textId="77777777" w:rsidTr="00052C75">
        <w:trPr>
          <w:cantSplit/>
          <w:trHeight w:val="775"/>
          <w:jc w:val="center"/>
        </w:trPr>
        <w:tc>
          <w:tcPr>
            <w:tcW w:w="2231" w:type="pct"/>
            <w:shd w:val="clear" w:color="auto" w:fill="auto"/>
          </w:tcPr>
          <w:p w14:paraId="243E8885" w14:textId="6EB42EC7" w:rsidR="00052C75" w:rsidRPr="00E77E82" w:rsidRDefault="00052C75" w:rsidP="00694DC8">
            <w:pPr>
              <w:spacing w:line="276" w:lineRule="auto"/>
              <w:rPr>
                <w:rFonts w:ascii="Corbel" w:hAnsi="Corbel"/>
                <w:sz w:val="16"/>
                <w:szCs w:val="16"/>
              </w:rPr>
            </w:pPr>
            <w:r w:rsidRPr="00E77E82">
              <w:rPr>
                <w:rFonts w:ascii="Corbel" w:hAnsi="Corbel"/>
                <w:sz w:val="16"/>
                <w:szCs w:val="16"/>
              </w:rPr>
              <w:t>Uittreksel inschrijving nationale handelsregister]</w:t>
            </w:r>
          </w:p>
        </w:tc>
        <w:tc>
          <w:tcPr>
            <w:tcW w:w="2769" w:type="pct"/>
            <w:shd w:val="clear" w:color="auto" w:fill="auto"/>
          </w:tcPr>
          <w:p w14:paraId="0E082585" w14:textId="77777777" w:rsidR="00052C75" w:rsidRPr="00E77E82" w:rsidRDefault="00052C75" w:rsidP="00AB6021">
            <w:pPr>
              <w:spacing w:line="276" w:lineRule="auto"/>
              <w:rPr>
                <w:rFonts w:ascii="Corbel" w:hAnsi="Corbel"/>
                <w:sz w:val="16"/>
                <w:szCs w:val="16"/>
              </w:rPr>
            </w:pPr>
            <w:r w:rsidRPr="00E77E82">
              <w:rPr>
                <w:rFonts w:ascii="Corbel" w:hAnsi="Corbel"/>
                <w:sz w:val="16"/>
                <w:szCs w:val="16"/>
              </w:rPr>
              <w:t xml:space="preserve">Bijvoegen, niet ouder dan 6 maanden. </w:t>
            </w:r>
          </w:p>
          <w:p w14:paraId="69941291" w14:textId="77777777" w:rsidR="00052C75" w:rsidRPr="00E77E82" w:rsidRDefault="00052C75" w:rsidP="00AB6021">
            <w:pPr>
              <w:spacing w:line="276" w:lineRule="auto"/>
              <w:rPr>
                <w:rFonts w:ascii="Corbel" w:hAnsi="Corbel"/>
                <w:sz w:val="16"/>
                <w:szCs w:val="16"/>
              </w:rPr>
            </w:pPr>
          </w:p>
          <w:p w14:paraId="709927CE" w14:textId="77777777" w:rsidR="00052C75" w:rsidRPr="00E77E82" w:rsidRDefault="00052C75" w:rsidP="00694DC8">
            <w:pPr>
              <w:spacing w:line="276" w:lineRule="auto"/>
              <w:rPr>
                <w:rFonts w:ascii="Corbel" w:hAnsi="Corbel"/>
                <w:sz w:val="16"/>
                <w:szCs w:val="16"/>
              </w:rPr>
            </w:pPr>
            <w:r w:rsidRPr="00E77E82">
              <w:rPr>
                <w:rFonts w:ascii="Corbel" w:hAnsi="Corbel"/>
                <w:sz w:val="16"/>
                <w:szCs w:val="16"/>
                <w:u w:val="single"/>
              </w:rPr>
              <w:t>Let op:</w:t>
            </w:r>
            <w:r w:rsidRPr="00E77E82">
              <w:rPr>
                <w:rFonts w:ascii="Corbel" w:hAnsi="Corbel"/>
                <w:sz w:val="16"/>
                <w:szCs w:val="16"/>
              </w:rPr>
              <w:t xml:space="preserve"> door iedere deelnemer aan het Samenwerkingsverband (combinatie) dient dit </w:t>
            </w:r>
            <w:r w:rsidRPr="00E77E82">
              <w:rPr>
                <w:rFonts w:ascii="Corbel" w:hAnsi="Corbel"/>
                <w:b/>
                <w:sz w:val="16"/>
                <w:szCs w:val="16"/>
              </w:rPr>
              <w:t xml:space="preserve">separaat </w:t>
            </w:r>
            <w:r w:rsidRPr="00E77E82">
              <w:rPr>
                <w:rFonts w:ascii="Corbel" w:hAnsi="Corbel"/>
                <w:sz w:val="16"/>
                <w:szCs w:val="16"/>
              </w:rPr>
              <w:t>te worden ingediend.</w:t>
            </w:r>
          </w:p>
        </w:tc>
      </w:tr>
      <w:tr w:rsidR="00052C75" w:rsidRPr="00C56929" w14:paraId="4D4073FD" w14:textId="77777777" w:rsidTr="00052C75">
        <w:trPr>
          <w:cantSplit/>
          <w:trHeight w:val="775"/>
          <w:jc w:val="center"/>
        </w:trPr>
        <w:tc>
          <w:tcPr>
            <w:tcW w:w="2231" w:type="pct"/>
            <w:shd w:val="clear" w:color="auto" w:fill="auto"/>
          </w:tcPr>
          <w:p w14:paraId="713F105E" w14:textId="57211E64" w:rsidR="00052C75" w:rsidRPr="00D301D3" w:rsidRDefault="00052C75" w:rsidP="00694DC8">
            <w:pPr>
              <w:spacing w:line="276" w:lineRule="auto"/>
              <w:rPr>
                <w:rFonts w:ascii="Corbel" w:hAnsi="Corbel"/>
                <w:sz w:val="16"/>
                <w:szCs w:val="16"/>
              </w:rPr>
            </w:pPr>
            <w:r w:rsidRPr="00D301D3">
              <w:rPr>
                <w:rFonts w:ascii="Corbel" w:hAnsi="Corbel"/>
                <w:bCs/>
                <w:sz w:val="16"/>
                <w:szCs w:val="16"/>
              </w:rPr>
              <w:t>Verklaring Russische betrokkenheid</w:t>
            </w:r>
          </w:p>
        </w:tc>
        <w:tc>
          <w:tcPr>
            <w:tcW w:w="2769" w:type="pct"/>
            <w:shd w:val="clear" w:color="auto" w:fill="auto"/>
          </w:tcPr>
          <w:p w14:paraId="53829491" w14:textId="77777777" w:rsidR="00052C75" w:rsidRDefault="00052C75" w:rsidP="00AB6021">
            <w:pPr>
              <w:spacing w:line="276" w:lineRule="auto"/>
              <w:rPr>
                <w:rFonts w:ascii="Corbel" w:hAnsi="Corbel"/>
                <w:sz w:val="16"/>
                <w:szCs w:val="16"/>
              </w:rPr>
            </w:pPr>
            <w:r w:rsidRPr="00D301D3">
              <w:rPr>
                <w:rFonts w:ascii="Corbel" w:hAnsi="Corbel"/>
                <w:sz w:val="16"/>
                <w:szCs w:val="16"/>
              </w:rPr>
              <w:t xml:space="preserve">Bijlage </w:t>
            </w:r>
            <w:r w:rsidRPr="00D301D3">
              <w:rPr>
                <w:rFonts w:ascii="Corbel" w:hAnsi="Corbel"/>
                <w:b/>
                <w:bCs/>
                <w:sz w:val="16"/>
                <w:szCs w:val="16"/>
              </w:rPr>
              <w:t>Verklaring Russische betrokkenheid</w:t>
            </w:r>
            <w:r w:rsidRPr="00D301D3">
              <w:rPr>
                <w:rFonts w:ascii="Corbel" w:hAnsi="Corbel"/>
                <w:sz w:val="16"/>
                <w:szCs w:val="16"/>
              </w:rPr>
              <w:t xml:space="preserve"> invullen, eventueel rechtsgeldig ondertekenen en bijvoegen.</w:t>
            </w:r>
          </w:p>
          <w:p w14:paraId="6AB0DA45" w14:textId="77777777" w:rsidR="00052C75" w:rsidRDefault="00052C75" w:rsidP="00AB6021">
            <w:pPr>
              <w:spacing w:line="276" w:lineRule="auto"/>
              <w:rPr>
                <w:rFonts w:ascii="Corbel" w:hAnsi="Corbel"/>
                <w:sz w:val="16"/>
                <w:szCs w:val="16"/>
              </w:rPr>
            </w:pPr>
          </w:p>
          <w:p w14:paraId="1B63E1EF" w14:textId="1DB2756A" w:rsidR="00052C75" w:rsidRPr="00D301D3" w:rsidRDefault="00052C75" w:rsidP="00AB6021">
            <w:pPr>
              <w:spacing w:line="276" w:lineRule="auto"/>
              <w:rPr>
                <w:rFonts w:ascii="Corbel" w:hAnsi="Corbel"/>
                <w:sz w:val="16"/>
                <w:szCs w:val="16"/>
              </w:rPr>
            </w:pPr>
            <w:r w:rsidRPr="00D301D3">
              <w:rPr>
                <w:rFonts w:ascii="Corbel" w:hAnsi="Corbel"/>
                <w:sz w:val="16"/>
                <w:szCs w:val="16"/>
                <w:u w:val="single"/>
              </w:rPr>
              <w:t>Let op:</w:t>
            </w:r>
            <w:r w:rsidRPr="00D301D3">
              <w:rPr>
                <w:rFonts w:ascii="Corbel" w:hAnsi="Corbel"/>
                <w:sz w:val="16"/>
                <w:szCs w:val="16"/>
              </w:rPr>
              <w:t xml:space="preserve"> door iedere deelnemer aan het Samenwerkingsverband (combinatie) dient dit </w:t>
            </w:r>
            <w:r w:rsidRPr="00D301D3">
              <w:rPr>
                <w:rFonts w:ascii="Corbel" w:hAnsi="Corbel"/>
                <w:b/>
                <w:sz w:val="16"/>
                <w:szCs w:val="16"/>
              </w:rPr>
              <w:t xml:space="preserve">separaat </w:t>
            </w:r>
            <w:r w:rsidRPr="00D301D3">
              <w:rPr>
                <w:rFonts w:ascii="Corbel" w:hAnsi="Corbel"/>
                <w:sz w:val="16"/>
                <w:szCs w:val="16"/>
              </w:rPr>
              <w:t>te worden ingediend.</w:t>
            </w:r>
          </w:p>
        </w:tc>
      </w:tr>
      <w:tr w:rsidR="00052C75" w:rsidRPr="00C56929" w14:paraId="49750507" w14:textId="77777777" w:rsidTr="00052C75">
        <w:trPr>
          <w:cantSplit/>
          <w:trHeight w:val="541"/>
          <w:jc w:val="center"/>
        </w:trPr>
        <w:tc>
          <w:tcPr>
            <w:tcW w:w="2231" w:type="pct"/>
            <w:shd w:val="clear" w:color="auto" w:fill="auto"/>
          </w:tcPr>
          <w:p w14:paraId="18CA8D11" w14:textId="77777777" w:rsidR="00052C75" w:rsidRPr="00C56929" w:rsidRDefault="00052C75" w:rsidP="00694DC8">
            <w:pPr>
              <w:autoSpaceDE w:val="0"/>
              <w:autoSpaceDN w:val="0"/>
              <w:adjustRightInd w:val="0"/>
              <w:spacing w:line="276" w:lineRule="auto"/>
              <w:rPr>
                <w:rFonts w:ascii="Corbel" w:hAnsi="Corbel" w:cs="Calibri"/>
                <w:bCs/>
                <w:color w:val="000000"/>
                <w:spacing w:val="0"/>
                <w:sz w:val="16"/>
                <w:szCs w:val="16"/>
              </w:rPr>
            </w:pPr>
            <w:r w:rsidRPr="00C56929">
              <w:rPr>
                <w:rFonts w:ascii="Corbel" w:hAnsi="Corbel" w:cs="Calibri"/>
                <w:bCs/>
                <w:color w:val="000000"/>
                <w:spacing w:val="0"/>
                <w:sz w:val="16"/>
                <w:szCs w:val="16"/>
              </w:rPr>
              <w:t>Format Kerncompetenties</w:t>
            </w:r>
          </w:p>
        </w:tc>
        <w:tc>
          <w:tcPr>
            <w:tcW w:w="2769" w:type="pct"/>
            <w:shd w:val="clear" w:color="auto" w:fill="auto"/>
          </w:tcPr>
          <w:p w14:paraId="2D927A00" w14:textId="77777777" w:rsidR="00052C75" w:rsidRPr="00C56929" w:rsidRDefault="00052C75" w:rsidP="00694DC8">
            <w:pPr>
              <w:autoSpaceDE w:val="0"/>
              <w:autoSpaceDN w:val="0"/>
              <w:adjustRightInd w:val="0"/>
              <w:spacing w:line="276" w:lineRule="auto"/>
              <w:rPr>
                <w:rFonts w:ascii="Corbel" w:hAnsi="Corbel" w:cs="Calibri"/>
                <w:color w:val="000000"/>
                <w:spacing w:val="0"/>
                <w:sz w:val="16"/>
                <w:szCs w:val="16"/>
              </w:rPr>
            </w:pPr>
            <w:r w:rsidRPr="00C56929">
              <w:rPr>
                <w:rFonts w:ascii="Corbel" w:hAnsi="Corbel" w:cs="Calibri"/>
                <w:bCs/>
                <w:color w:val="000000"/>
                <w:spacing w:val="0"/>
                <w:sz w:val="16"/>
                <w:szCs w:val="16"/>
              </w:rPr>
              <w:t>Bijlage Format Kerncompetenties</w:t>
            </w:r>
            <w:r w:rsidRPr="00C56929">
              <w:rPr>
                <w:rFonts w:ascii="Corbel" w:hAnsi="Corbel" w:cs="Calibri"/>
                <w:color w:val="000000"/>
                <w:spacing w:val="0"/>
                <w:sz w:val="16"/>
                <w:szCs w:val="16"/>
              </w:rPr>
              <w:t xml:space="preserve"> invullen en bijvoegen. </w:t>
            </w:r>
          </w:p>
        </w:tc>
      </w:tr>
      <w:tr w:rsidR="00052C75" w:rsidRPr="00C56929" w14:paraId="0B610357" w14:textId="77777777" w:rsidTr="00052C75">
        <w:trPr>
          <w:cantSplit/>
          <w:trHeight w:val="195"/>
          <w:jc w:val="center"/>
        </w:trPr>
        <w:tc>
          <w:tcPr>
            <w:tcW w:w="2231" w:type="pct"/>
            <w:shd w:val="clear" w:color="auto" w:fill="000000" w:themeFill="text1"/>
            <w:vAlign w:val="center"/>
          </w:tcPr>
          <w:p w14:paraId="294EB283" w14:textId="77777777" w:rsidR="00052C75" w:rsidRPr="00C56929" w:rsidRDefault="00052C75" w:rsidP="00694DC8">
            <w:pPr>
              <w:spacing w:line="276" w:lineRule="auto"/>
              <w:rPr>
                <w:rFonts w:ascii="Corbel" w:hAnsi="Corbel"/>
                <w:color w:val="FFFFFF" w:themeColor="background1"/>
                <w:sz w:val="16"/>
                <w:szCs w:val="16"/>
              </w:rPr>
            </w:pPr>
            <w:r w:rsidRPr="00C56929">
              <w:rPr>
                <w:rFonts w:ascii="Corbel" w:hAnsi="Corbel"/>
                <w:b/>
                <w:color w:val="FFFFFF" w:themeColor="background1"/>
                <w:sz w:val="16"/>
                <w:szCs w:val="16"/>
              </w:rPr>
              <w:t xml:space="preserve">Gunningscriteria </w:t>
            </w:r>
          </w:p>
        </w:tc>
        <w:tc>
          <w:tcPr>
            <w:tcW w:w="2769" w:type="pct"/>
            <w:shd w:val="clear" w:color="auto" w:fill="000000" w:themeFill="text1"/>
            <w:vAlign w:val="center"/>
          </w:tcPr>
          <w:p w14:paraId="4B2324AE" w14:textId="77777777" w:rsidR="00052C75" w:rsidRPr="00C56929" w:rsidRDefault="00052C75" w:rsidP="00694DC8">
            <w:pPr>
              <w:spacing w:line="276" w:lineRule="auto"/>
              <w:rPr>
                <w:rFonts w:ascii="Corbel" w:hAnsi="Corbel"/>
                <w:b/>
                <w:color w:val="FFFFFF" w:themeColor="background1"/>
                <w:sz w:val="16"/>
                <w:szCs w:val="16"/>
              </w:rPr>
            </w:pPr>
            <w:r w:rsidRPr="00C56929">
              <w:rPr>
                <w:rFonts w:ascii="Corbel" w:hAnsi="Corbel"/>
                <w:b/>
                <w:color w:val="FFFFFF" w:themeColor="background1"/>
                <w:sz w:val="16"/>
                <w:szCs w:val="16"/>
              </w:rPr>
              <w:t>Actie</w:t>
            </w:r>
          </w:p>
        </w:tc>
      </w:tr>
      <w:tr w:rsidR="00957162" w:rsidRPr="00C56929" w14:paraId="5C018E71" w14:textId="77777777" w:rsidTr="00052C75">
        <w:trPr>
          <w:cantSplit/>
          <w:trHeight w:val="307"/>
          <w:jc w:val="center"/>
        </w:trPr>
        <w:tc>
          <w:tcPr>
            <w:tcW w:w="2231" w:type="pct"/>
            <w:vMerge w:val="restart"/>
            <w:shd w:val="clear" w:color="auto" w:fill="auto"/>
            <w:vAlign w:val="center"/>
          </w:tcPr>
          <w:p w14:paraId="23C9C4B9" w14:textId="77777777" w:rsidR="00957162" w:rsidRPr="00C56929" w:rsidRDefault="00957162" w:rsidP="00694DC8">
            <w:pPr>
              <w:spacing w:line="276" w:lineRule="auto"/>
              <w:rPr>
                <w:rFonts w:ascii="Corbel" w:hAnsi="Corbel"/>
                <w:sz w:val="16"/>
                <w:szCs w:val="16"/>
              </w:rPr>
            </w:pPr>
            <w:r w:rsidRPr="00C56929">
              <w:rPr>
                <w:rFonts w:ascii="Corbel" w:hAnsi="Corbel"/>
                <w:sz w:val="16"/>
                <w:szCs w:val="16"/>
              </w:rPr>
              <w:t xml:space="preserve">Kwaliteit </w:t>
            </w:r>
          </w:p>
        </w:tc>
        <w:tc>
          <w:tcPr>
            <w:tcW w:w="2769" w:type="pct"/>
            <w:shd w:val="clear" w:color="auto" w:fill="auto"/>
          </w:tcPr>
          <w:p w14:paraId="0E8CB5D1" w14:textId="05B1E239" w:rsidR="00957162" w:rsidRPr="00564E02" w:rsidRDefault="00957162" w:rsidP="00694DC8">
            <w:pPr>
              <w:spacing w:line="276" w:lineRule="auto"/>
              <w:rPr>
                <w:rFonts w:ascii="Corbel" w:hAnsi="Corbel"/>
                <w:sz w:val="16"/>
                <w:szCs w:val="16"/>
                <w:u w:val="single"/>
              </w:rPr>
            </w:pPr>
            <w:r w:rsidRPr="00564E02">
              <w:rPr>
                <w:rFonts w:ascii="Corbel" w:hAnsi="Corbel"/>
                <w:sz w:val="16"/>
                <w:szCs w:val="16"/>
              </w:rPr>
              <w:t xml:space="preserve">Onderdeel I: </w:t>
            </w:r>
            <w:r w:rsidR="00A919D7" w:rsidRPr="00564E02">
              <w:rPr>
                <w:rFonts w:ascii="Corbel" w:hAnsi="Corbel"/>
                <w:sz w:val="16"/>
                <w:szCs w:val="16"/>
              </w:rPr>
              <w:t>Plan van Aanpak</w:t>
            </w:r>
            <w:r w:rsidRPr="00564E02">
              <w:rPr>
                <w:rFonts w:ascii="Corbel" w:hAnsi="Corbel"/>
                <w:sz w:val="16"/>
                <w:szCs w:val="16"/>
              </w:rPr>
              <w:t>, in .pdf</w:t>
            </w:r>
          </w:p>
        </w:tc>
      </w:tr>
      <w:tr w:rsidR="00957162" w:rsidRPr="00C56929" w14:paraId="5DE394E4" w14:textId="77777777" w:rsidTr="00052C75">
        <w:trPr>
          <w:cantSplit/>
          <w:trHeight w:val="307"/>
          <w:jc w:val="center"/>
        </w:trPr>
        <w:tc>
          <w:tcPr>
            <w:tcW w:w="2231" w:type="pct"/>
            <w:vMerge/>
            <w:shd w:val="clear" w:color="auto" w:fill="auto"/>
            <w:vAlign w:val="center"/>
          </w:tcPr>
          <w:p w14:paraId="42C27033" w14:textId="77777777" w:rsidR="00957162" w:rsidRPr="00C56929" w:rsidRDefault="00957162" w:rsidP="00694DC8">
            <w:pPr>
              <w:spacing w:line="276" w:lineRule="auto"/>
              <w:rPr>
                <w:rFonts w:ascii="Corbel" w:hAnsi="Corbel"/>
                <w:sz w:val="16"/>
                <w:szCs w:val="16"/>
              </w:rPr>
            </w:pPr>
          </w:p>
        </w:tc>
        <w:tc>
          <w:tcPr>
            <w:tcW w:w="2769" w:type="pct"/>
            <w:shd w:val="clear" w:color="auto" w:fill="auto"/>
          </w:tcPr>
          <w:p w14:paraId="385724A0" w14:textId="181C3416" w:rsidR="00957162" w:rsidRPr="00564E02" w:rsidRDefault="00957162" w:rsidP="00694DC8">
            <w:pPr>
              <w:spacing w:line="276" w:lineRule="auto"/>
              <w:rPr>
                <w:rFonts w:ascii="Corbel" w:hAnsi="Corbel"/>
                <w:sz w:val="16"/>
                <w:szCs w:val="16"/>
                <w:u w:val="single"/>
              </w:rPr>
            </w:pPr>
            <w:r w:rsidRPr="00564E02">
              <w:rPr>
                <w:rFonts w:ascii="Corbel" w:hAnsi="Corbel"/>
                <w:sz w:val="16"/>
                <w:szCs w:val="16"/>
              </w:rPr>
              <w:t xml:space="preserve">Onderdeel II: </w:t>
            </w:r>
            <w:r w:rsidR="00A919D7" w:rsidRPr="00564E02">
              <w:rPr>
                <w:rFonts w:ascii="Corbel" w:hAnsi="Corbel"/>
                <w:sz w:val="16"/>
                <w:szCs w:val="16"/>
              </w:rPr>
              <w:t>Planning</w:t>
            </w:r>
            <w:r w:rsidRPr="00564E02">
              <w:rPr>
                <w:rFonts w:ascii="Corbel" w:hAnsi="Corbel"/>
                <w:sz w:val="16"/>
                <w:szCs w:val="16"/>
              </w:rPr>
              <w:t>, in .pdf</w:t>
            </w:r>
          </w:p>
        </w:tc>
      </w:tr>
      <w:tr w:rsidR="00957162" w:rsidRPr="00C56929" w14:paraId="38DF7303" w14:textId="77777777" w:rsidTr="00052C75">
        <w:trPr>
          <w:cantSplit/>
          <w:trHeight w:val="307"/>
          <w:jc w:val="center"/>
        </w:trPr>
        <w:tc>
          <w:tcPr>
            <w:tcW w:w="2231" w:type="pct"/>
            <w:vMerge/>
            <w:shd w:val="clear" w:color="auto" w:fill="auto"/>
            <w:vAlign w:val="center"/>
          </w:tcPr>
          <w:p w14:paraId="1AC0E348" w14:textId="77777777" w:rsidR="00957162" w:rsidRPr="00C56929" w:rsidRDefault="00957162" w:rsidP="00694DC8">
            <w:pPr>
              <w:spacing w:line="276" w:lineRule="auto"/>
              <w:rPr>
                <w:rFonts w:ascii="Corbel" w:hAnsi="Corbel"/>
                <w:sz w:val="16"/>
                <w:szCs w:val="16"/>
              </w:rPr>
            </w:pPr>
          </w:p>
        </w:tc>
        <w:tc>
          <w:tcPr>
            <w:tcW w:w="2769" w:type="pct"/>
            <w:shd w:val="clear" w:color="auto" w:fill="auto"/>
          </w:tcPr>
          <w:p w14:paraId="74DC0CAE" w14:textId="2FDD419D" w:rsidR="00957162" w:rsidRPr="00564E02" w:rsidRDefault="00A919D7" w:rsidP="00694DC8">
            <w:pPr>
              <w:spacing w:line="276" w:lineRule="auto"/>
              <w:rPr>
                <w:rFonts w:ascii="Corbel" w:hAnsi="Corbel"/>
                <w:sz w:val="16"/>
                <w:szCs w:val="16"/>
              </w:rPr>
            </w:pPr>
            <w:r w:rsidRPr="00564E02">
              <w:rPr>
                <w:rFonts w:ascii="Corbel" w:hAnsi="Corbel"/>
                <w:sz w:val="16"/>
                <w:szCs w:val="16"/>
              </w:rPr>
              <w:t xml:space="preserve">Onderdeel III: </w:t>
            </w:r>
            <w:r w:rsidR="00564E02" w:rsidRPr="00564E02">
              <w:rPr>
                <w:rFonts w:ascii="Corbel" w:hAnsi="Corbel"/>
                <w:sz w:val="16"/>
                <w:szCs w:val="16"/>
              </w:rPr>
              <w:t>Risico's</w:t>
            </w:r>
          </w:p>
        </w:tc>
      </w:tr>
      <w:tr w:rsidR="00CA1F20" w:rsidRPr="00C56929" w14:paraId="3F22F760" w14:textId="77777777" w:rsidTr="00052C75">
        <w:trPr>
          <w:cantSplit/>
          <w:trHeight w:val="307"/>
          <w:jc w:val="center"/>
        </w:trPr>
        <w:tc>
          <w:tcPr>
            <w:tcW w:w="2231" w:type="pct"/>
            <w:shd w:val="clear" w:color="auto" w:fill="auto"/>
            <w:vAlign w:val="center"/>
          </w:tcPr>
          <w:p w14:paraId="29695EB1" w14:textId="21774BAC" w:rsidR="00CA1F20" w:rsidRPr="00C56929" w:rsidRDefault="00CA1F20" w:rsidP="00694DC8">
            <w:pPr>
              <w:spacing w:line="276" w:lineRule="auto"/>
              <w:rPr>
                <w:rFonts w:ascii="Corbel" w:hAnsi="Corbel"/>
                <w:sz w:val="16"/>
                <w:szCs w:val="16"/>
              </w:rPr>
            </w:pPr>
            <w:r>
              <w:rPr>
                <w:rFonts w:ascii="Corbel" w:hAnsi="Corbel"/>
                <w:sz w:val="16"/>
                <w:szCs w:val="16"/>
              </w:rPr>
              <w:t>Prijs</w:t>
            </w:r>
          </w:p>
        </w:tc>
        <w:tc>
          <w:tcPr>
            <w:tcW w:w="2769" w:type="pct"/>
            <w:shd w:val="clear" w:color="auto" w:fill="auto"/>
          </w:tcPr>
          <w:p w14:paraId="4A627B5A" w14:textId="71655C1E" w:rsidR="00CA1F20" w:rsidRPr="00564E02" w:rsidRDefault="00A919D7" w:rsidP="00694DC8">
            <w:pPr>
              <w:spacing w:line="276" w:lineRule="auto"/>
              <w:rPr>
                <w:rFonts w:ascii="Corbel" w:hAnsi="Corbel"/>
                <w:sz w:val="16"/>
                <w:szCs w:val="16"/>
              </w:rPr>
            </w:pPr>
            <w:r w:rsidRPr="00564E02">
              <w:rPr>
                <w:rFonts w:ascii="Corbel" w:hAnsi="Corbel"/>
                <w:sz w:val="16"/>
                <w:szCs w:val="16"/>
              </w:rPr>
              <w:t>Resultaat uit de gemarkeerde cel in het prijzenblad</w:t>
            </w:r>
          </w:p>
        </w:tc>
      </w:tr>
    </w:tbl>
    <w:p w14:paraId="7ED3D913" w14:textId="3307C05A" w:rsidR="00BC7775" w:rsidRDefault="00BC7775" w:rsidP="001F33EB">
      <w:pPr>
        <w:pStyle w:val="BestekKop1"/>
      </w:pPr>
      <w:bookmarkStart w:id="104" w:name="_Toc166265186"/>
      <w:r>
        <w:lastRenderedPageBreak/>
        <w:t>Bijlage</w:t>
      </w:r>
      <w:r w:rsidR="00150960">
        <w:t xml:space="preserve"> 1</w:t>
      </w:r>
      <w:r>
        <w:t xml:space="preserve"> </w:t>
      </w:r>
      <w:r w:rsidRPr="00881670">
        <w:t>Format Kerncompetenties</w:t>
      </w:r>
      <w:bookmarkEnd w:id="104"/>
      <w:r>
        <w:t xml:space="preserve"> </w:t>
      </w:r>
    </w:p>
    <w:p w14:paraId="203BB47A" w14:textId="77777777" w:rsidR="00BC7775" w:rsidRDefault="00BC7775" w:rsidP="00BC7775">
      <w:pPr>
        <w:suppressAutoHyphens/>
        <w:overflowPunct w:val="0"/>
        <w:autoSpaceDE w:val="0"/>
        <w:spacing w:line="276" w:lineRule="auto"/>
        <w:textAlignment w:val="baseline"/>
        <w:rPr>
          <w:rFonts w:ascii="Corbel" w:hAnsi="Corbel"/>
          <w:b/>
          <w:szCs w:val="18"/>
        </w:rPr>
      </w:pPr>
      <w:r>
        <w:rPr>
          <w:rFonts w:ascii="Corbel" w:hAnsi="Corbel"/>
          <w:b/>
          <w:szCs w:val="18"/>
        </w:rPr>
        <w:t>Betreft aanbesteding:</w:t>
      </w:r>
    </w:p>
    <w:p w14:paraId="2D87687D" w14:textId="77777777" w:rsidR="00BC7775" w:rsidRPr="00C56929" w:rsidRDefault="00BC7775" w:rsidP="00BC7775">
      <w:pPr>
        <w:suppressAutoHyphens/>
        <w:overflowPunct w:val="0"/>
        <w:autoSpaceDE w:val="0"/>
        <w:spacing w:line="276" w:lineRule="auto"/>
        <w:textAlignment w:val="baseline"/>
        <w:rPr>
          <w:rFonts w:ascii="Corbel" w:hAnsi="Corbel"/>
          <w:szCs w:val="18"/>
          <w:highlight w:val="lightGray"/>
        </w:rPr>
      </w:pPr>
      <w:r w:rsidRPr="00C56929">
        <w:rPr>
          <w:rFonts w:ascii="Corbel" w:hAnsi="Corbel"/>
          <w:szCs w:val="18"/>
          <w:highlight w:val="lightGray"/>
        </w:rPr>
        <w:t>&lt;titel&gt;</w:t>
      </w:r>
    </w:p>
    <w:p w14:paraId="3EC057C8" w14:textId="77777777" w:rsidR="00BC7775" w:rsidRPr="00C56929" w:rsidRDefault="00BC7775" w:rsidP="00BC7775">
      <w:pPr>
        <w:suppressAutoHyphens/>
        <w:overflowPunct w:val="0"/>
        <w:autoSpaceDE w:val="0"/>
        <w:spacing w:line="276" w:lineRule="auto"/>
        <w:textAlignment w:val="baseline"/>
        <w:rPr>
          <w:rFonts w:ascii="Corbel" w:hAnsi="Corbel"/>
          <w:szCs w:val="18"/>
          <w:highlight w:val="lightGray"/>
        </w:rPr>
      </w:pPr>
      <w:r w:rsidRPr="00C56929">
        <w:rPr>
          <w:rFonts w:ascii="Corbel" w:hAnsi="Corbel"/>
          <w:szCs w:val="18"/>
          <w:highlight w:val="lightGray"/>
        </w:rPr>
        <w:t>&lt;kenmerk&gt;</w:t>
      </w:r>
    </w:p>
    <w:p w14:paraId="73F45B5C" w14:textId="77777777" w:rsidR="00BC7775" w:rsidRDefault="00BC7775" w:rsidP="00BC7775">
      <w:pPr>
        <w:suppressAutoHyphens/>
        <w:overflowPunct w:val="0"/>
        <w:autoSpaceDE w:val="0"/>
        <w:spacing w:line="276" w:lineRule="auto"/>
        <w:textAlignment w:val="baseline"/>
        <w:rPr>
          <w:rFonts w:ascii="Corbel" w:hAnsi="Corbel"/>
          <w:szCs w:val="18"/>
        </w:rPr>
      </w:pPr>
      <w:r w:rsidRPr="00C56929">
        <w:rPr>
          <w:rFonts w:ascii="Corbel" w:hAnsi="Corbel"/>
          <w:szCs w:val="18"/>
          <w:highlight w:val="lightGray"/>
        </w:rPr>
        <w:t>Provincie &lt;naam&gt;</w:t>
      </w:r>
    </w:p>
    <w:p w14:paraId="0061D21C" w14:textId="77777777" w:rsidR="00BC7775" w:rsidRPr="00D51454" w:rsidRDefault="00BC7775" w:rsidP="00BC7775">
      <w:pPr>
        <w:suppressAutoHyphens/>
        <w:overflowPunct w:val="0"/>
        <w:autoSpaceDE w:val="0"/>
        <w:spacing w:line="276" w:lineRule="auto"/>
        <w:textAlignment w:val="baseline"/>
      </w:pPr>
    </w:p>
    <w:tbl>
      <w:tblPr>
        <w:tblW w:w="9079"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28" w:type="dxa"/>
          <w:left w:w="57" w:type="dxa"/>
          <w:bottom w:w="28" w:type="dxa"/>
          <w:right w:w="57" w:type="dxa"/>
        </w:tblCellMar>
        <w:tblLook w:val="01E0" w:firstRow="1" w:lastRow="1" w:firstColumn="1" w:lastColumn="1" w:noHBand="0" w:noVBand="0"/>
      </w:tblPr>
      <w:tblGrid>
        <w:gridCol w:w="5107"/>
        <w:gridCol w:w="3972"/>
      </w:tblGrid>
      <w:tr w:rsidR="00BC7775" w:rsidRPr="001A17B8" w14:paraId="2507C604" w14:textId="77777777" w:rsidTr="00EE28CD">
        <w:trPr>
          <w:trHeight w:val="126"/>
          <w:jc w:val="center"/>
        </w:trPr>
        <w:tc>
          <w:tcPr>
            <w:tcW w:w="9079" w:type="dxa"/>
            <w:gridSpan w:val="2"/>
            <w:shd w:val="clear" w:color="auto" w:fill="000000" w:themeFill="text1"/>
          </w:tcPr>
          <w:p w14:paraId="43C62F0C" w14:textId="77777777" w:rsidR="00BC7775" w:rsidRPr="001A17B8" w:rsidRDefault="00BC7775" w:rsidP="00694DC8">
            <w:pPr>
              <w:pStyle w:val="Voetnoottekst"/>
              <w:spacing w:line="276" w:lineRule="auto"/>
              <w:rPr>
                <w:rFonts w:ascii="Corbel" w:hAnsi="Corbel"/>
                <w:b/>
                <w:color w:val="FFFFFF" w:themeColor="background1"/>
                <w:sz w:val="16"/>
                <w:szCs w:val="16"/>
              </w:rPr>
            </w:pPr>
            <w:r w:rsidRPr="001A17B8">
              <w:rPr>
                <w:rFonts w:ascii="Corbel" w:hAnsi="Corbel"/>
                <w:b/>
                <w:sz w:val="16"/>
                <w:szCs w:val="16"/>
              </w:rPr>
              <w:t>Kerncompetentie 1:</w:t>
            </w:r>
            <w:r w:rsidRPr="001A17B8">
              <w:rPr>
                <w:rFonts w:ascii="Corbel" w:hAnsi="Corbel"/>
                <w:sz w:val="16"/>
                <w:szCs w:val="16"/>
              </w:rPr>
              <w:t xml:space="preserve"> </w:t>
            </w:r>
            <w:r w:rsidRPr="001A17B8">
              <w:rPr>
                <w:rFonts w:ascii="Corbel" w:hAnsi="Corbel"/>
                <w:b/>
                <w:i/>
                <w:sz w:val="16"/>
                <w:szCs w:val="16"/>
                <w:highlight w:val="lightGray"/>
              </w:rPr>
              <w:t>&lt;Invullen gevraagde kerncompetentie&gt;</w:t>
            </w:r>
          </w:p>
        </w:tc>
      </w:tr>
      <w:tr w:rsidR="00BC7775" w:rsidRPr="001A17B8" w14:paraId="65B20970" w14:textId="77777777" w:rsidTr="00EE28CD">
        <w:trPr>
          <w:jc w:val="center"/>
        </w:trPr>
        <w:tc>
          <w:tcPr>
            <w:tcW w:w="5107" w:type="dxa"/>
            <w:shd w:val="clear" w:color="auto" w:fill="auto"/>
          </w:tcPr>
          <w:p w14:paraId="36444379" w14:textId="77777777" w:rsidR="00BC7775" w:rsidRPr="001A17B8" w:rsidRDefault="00BC7775" w:rsidP="00694DC8">
            <w:pPr>
              <w:overflowPunct w:val="0"/>
              <w:autoSpaceDE w:val="0"/>
              <w:autoSpaceDN w:val="0"/>
              <w:adjustRightInd w:val="0"/>
              <w:spacing w:line="276" w:lineRule="auto"/>
              <w:textAlignment w:val="baseline"/>
              <w:rPr>
                <w:rFonts w:ascii="Corbel" w:hAnsi="Corbel"/>
                <w:sz w:val="16"/>
                <w:szCs w:val="16"/>
              </w:rPr>
            </w:pPr>
            <w:r w:rsidRPr="001A17B8">
              <w:rPr>
                <w:rFonts w:ascii="Corbel" w:hAnsi="Corbel"/>
                <w:sz w:val="16"/>
                <w:szCs w:val="16"/>
              </w:rPr>
              <w:t>Naam referentie-organisatie</w:t>
            </w:r>
          </w:p>
        </w:tc>
        <w:tc>
          <w:tcPr>
            <w:tcW w:w="3972" w:type="dxa"/>
            <w:shd w:val="clear" w:color="auto" w:fill="auto"/>
          </w:tcPr>
          <w:p w14:paraId="73DD3F63" w14:textId="77777777" w:rsidR="00BC7775" w:rsidRPr="001A17B8" w:rsidRDefault="00BC7775" w:rsidP="00694DC8">
            <w:pPr>
              <w:overflowPunct w:val="0"/>
              <w:autoSpaceDE w:val="0"/>
              <w:autoSpaceDN w:val="0"/>
              <w:adjustRightInd w:val="0"/>
              <w:spacing w:line="276" w:lineRule="auto"/>
              <w:textAlignment w:val="baseline"/>
              <w:rPr>
                <w:rFonts w:ascii="Corbel" w:hAnsi="Corbel"/>
                <w:sz w:val="16"/>
                <w:szCs w:val="16"/>
              </w:rPr>
            </w:pPr>
            <w:r w:rsidRPr="001A17B8">
              <w:rPr>
                <w:rFonts w:ascii="Corbel" w:hAnsi="Corbel"/>
                <w:sz w:val="16"/>
                <w:szCs w:val="16"/>
                <w:highlight w:val="lightGray"/>
              </w:rPr>
              <w:t>&lt;…&gt;</w:t>
            </w:r>
          </w:p>
          <w:p w14:paraId="09D5AF48" w14:textId="77777777" w:rsidR="00BC7775" w:rsidRPr="001A17B8" w:rsidRDefault="00BC7775" w:rsidP="00694DC8">
            <w:pPr>
              <w:overflowPunct w:val="0"/>
              <w:autoSpaceDE w:val="0"/>
              <w:autoSpaceDN w:val="0"/>
              <w:adjustRightInd w:val="0"/>
              <w:spacing w:line="276" w:lineRule="auto"/>
              <w:textAlignment w:val="baseline"/>
              <w:rPr>
                <w:rFonts w:ascii="Corbel" w:hAnsi="Corbel"/>
                <w:sz w:val="16"/>
                <w:szCs w:val="16"/>
              </w:rPr>
            </w:pPr>
          </w:p>
        </w:tc>
      </w:tr>
      <w:tr w:rsidR="00BC7775" w:rsidRPr="001A17B8" w14:paraId="64572D67" w14:textId="77777777" w:rsidTr="00EE28CD">
        <w:trPr>
          <w:jc w:val="center"/>
        </w:trPr>
        <w:tc>
          <w:tcPr>
            <w:tcW w:w="5107" w:type="dxa"/>
            <w:shd w:val="clear" w:color="auto" w:fill="auto"/>
          </w:tcPr>
          <w:p w14:paraId="7A20F4EF" w14:textId="77777777" w:rsidR="00BC7775" w:rsidRPr="001A17B8" w:rsidRDefault="00BC7775" w:rsidP="00694DC8">
            <w:pPr>
              <w:overflowPunct w:val="0"/>
              <w:autoSpaceDE w:val="0"/>
              <w:autoSpaceDN w:val="0"/>
              <w:adjustRightInd w:val="0"/>
              <w:spacing w:line="276" w:lineRule="auto"/>
              <w:textAlignment w:val="baseline"/>
              <w:rPr>
                <w:rFonts w:ascii="Corbel" w:hAnsi="Corbel"/>
                <w:sz w:val="16"/>
                <w:szCs w:val="16"/>
              </w:rPr>
            </w:pPr>
            <w:r w:rsidRPr="001A17B8">
              <w:rPr>
                <w:rFonts w:ascii="Corbel" w:hAnsi="Corbel"/>
                <w:sz w:val="16"/>
                <w:szCs w:val="16"/>
              </w:rPr>
              <w:t>Adresgegevens referentie-organisatie</w:t>
            </w:r>
          </w:p>
        </w:tc>
        <w:tc>
          <w:tcPr>
            <w:tcW w:w="3972" w:type="dxa"/>
            <w:shd w:val="clear" w:color="auto" w:fill="auto"/>
          </w:tcPr>
          <w:p w14:paraId="5D618090" w14:textId="77777777" w:rsidR="00BC7775" w:rsidRPr="001A17B8" w:rsidRDefault="00BC7775" w:rsidP="00694DC8">
            <w:pPr>
              <w:overflowPunct w:val="0"/>
              <w:autoSpaceDE w:val="0"/>
              <w:autoSpaceDN w:val="0"/>
              <w:adjustRightInd w:val="0"/>
              <w:spacing w:line="276" w:lineRule="auto"/>
              <w:textAlignment w:val="baseline"/>
              <w:rPr>
                <w:rFonts w:ascii="Corbel" w:hAnsi="Corbel"/>
                <w:sz w:val="16"/>
                <w:szCs w:val="16"/>
                <w:highlight w:val="lightGray"/>
              </w:rPr>
            </w:pPr>
            <w:r w:rsidRPr="001A17B8">
              <w:rPr>
                <w:rFonts w:ascii="Corbel" w:hAnsi="Corbel"/>
                <w:sz w:val="16"/>
                <w:szCs w:val="16"/>
                <w:highlight w:val="lightGray"/>
              </w:rPr>
              <w:t>&lt;…&gt;</w:t>
            </w:r>
          </w:p>
          <w:p w14:paraId="008E0B61" w14:textId="77777777" w:rsidR="00BC7775" w:rsidRPr="001A17B8" w:rsidRDefault="00BC7775" w:rsidP="00694DC8">
            <w:pPr>
              <w:overflowPunct w:val="0"/>
              <w:autoSpaceDE w:val="0"/>
              <w:autoSpaceDN w:val="0"/>
              <w:adjustRightInd w:val="0"/>
              <w:spacing w:line="276" w:lineRule="auto"/>
              <w:textAlignment w:val="baseline"/>
              <w:rPr>
                <w:rFonts w:ascii="Corbel" w:hAnsi="Corbel"/>
                <w:sz w:val="16"/>
                <w:szCs w:val="16"/>
                <w:highlight w:val="lightGray"/>
              </w:rPr>
            </w:pPr>
          </w:p>
        </w:tc>
      </w:tr>
      <w:tr w:rsidR="00BC7775" w:rsidRPr="001A17B8" w14:paraId="41F10F35" w14:textId="77777777" w:rsidTr="00EE28CD">
        <w:trPr>
          <w:trHeight w:val="675"/>
          <w:jc w:val="center"/>
        </w:trPr>
        <w:tc>
          <w:tcPr>
            <w:tcW w:w="5107" w:type="dxa"/>
            <w:shd w:val="clear" w:color="auto" w:fill="auto"/>
          </w:tcPr>
          <w:p w14:paraId="7F75A5DA" w14:textId="77777777" w:rsidR="00BC7775" w:rsidRPr="001A17B8" w:rsidRDefault="00BC7775" w:rsidP="00694DC8">
            <w:pPr>
              <w:overflowPunct w:val="0"/>
              <w:autoSpaceDE w:val="0"/>
              <w:autoSpaceDN w:val="0"/>
              <w:adjustRightInd w:val="0"/>
              <w:spacing w:line="276" w:lineRule="auto"/>
              <w:textAlignment w:val="baseline"/>
              <w:rPr>
                <w:rFonts w:ascii="Corbel" w:hAnsi="Corbel"/>
                <w:sz w:val="16"/>
                <w:szCs w:val="16"/>
              </w:rPr>
            </w:pPr>
            <w:r w:rsidRPr="001A17B8">
              <w:rPr>
                <w:rFonts w:ascii="Corbel" w:hAnsi="Corbel"/>
                <w:sz w:val="16"/>
                <w:szCs w:val="16"/>
              </w:rPr>
              <w:t>Activiteiten referentie-organisatie</w:t>
            </w:r>
          </w:p>
        </w:tc>
        <w:tc>
          <w:tcPr>
            <w:tcW w:w="3972" w:type="dxa"/>
            <w:shd w:val="clear" w:color="auto" w:fill="auto"/>
          </w:tcPr>
          <w:p w14:paraId="5F6894E7" w14:textId="77777777" w:rsidR="00BC7775" w:rsidRPr="001A17B8" w:rsidRDefault="00BC7775" w:rsidP="00694DC8">
            <w:pPr>
              <w:overflowPunct w:val="0"/>
              <w:autoSpaceDE w:val="0"/>
              <w:autoSpaceDN w:val="0"/>
              <w:adjustRightInd w:val="0"/>
              <w:spacing w:line="276" w:lineRule="auto"/>
              <w:textAlignment w:val="baseline"/>
              <w:rPr>
                <w:rFonts w:ascii="Corbel" w:hAnsi="Corbel"/>
                <w:sz w:val="16"/>
                <w:szCs w:val="16"/>
                <w:highlight w:val="lightGray"/>
              </w:rPr>
            </w:pPr>
            <w:r w:rsidRPr="001A17B8">
              <w:rPr>
                <w:rFonts w:ascii="Corbel" w:hAnsi="Corbel"/>
                <w:sz w:val="16"/>
                <w:szCs w:val="16"/>
                <w:highlight w:val="lightGray"/>
              </w:rPr>
              <w:t>&lt;…&gt;</w:t>
            </w:r>
          </w:p>
          <w:p w14:paraId="4A2553BC" w14:textId="77777777" w:rsidR="00BC7775" w:rsidRPr="001A17B8" w:rsidRDefault="00BC7775" w:rsidP="00694DC8">
            <w:pPr>
              <w:overflowPunct w:val="0"/>
              <w:autoSpaceDE w:val="0"/>
              <w:autoSpaceDN w:val="0"/>
              <w:adjustRightInd w:val="0"/>
              <w:spacing w:line="276" w:lineRule="auto"/>
              <w:textAlignment w:val="baseline"/>
              <w:rPr>
                <w:rFonts w:ascii="Corbel" w:hAnsi="Corbel"/>
                <w:sz w:val="16"/>
                <w:szCs w:val="16"/>
                <w:highlight w:val="lightGray"/>
              </w:rPr>
            </w:pPr>
          </w:p>
          <w:p w14:paraId="150A29C4" w14:textId="77777777" w:rsidR="00BC7775" w:rsidRPr="001A17B8" w:rsidRDefault="00BC7775" w:rsidP="00694DC8">
            <w:pPr>
              <w:overflowPunct w:val="0"/>
              <w:autoSpaceDE w:val="0"/>
              <w:autoSpaceDN w:val="0"/>
              <w:adjustRightInd w:val="0"/>
              <w:spacing w:line="276" w:lineRule="auto"/>
              <w:textAlignment w:val="baseline"/>
              <w:rPr>
                <w:rFonts w:ascii="Corbel" w:hAnsi="Corbel"/>
                <w:sz w:val="16"/>
                <w:szCs w:val="16"/>
                <w:highlight w:val="lightGray"/>
              </w:rPr>
            </w:pPr>
          </w:p>
        </w:tc>
      </w:tr>
      <w:tr w:rsidR="00BC7775" w:rsidRPr="001A17B8" w14:paraId="27BDAFC5" w14:textId="77777777" w:rsidTr="00EE28CD">
        <w:trPr>
          <w:jc w:val="center"/>
        </w:trPr>
        <w:tc>
          <w:tcPr>
            <w:tcW w:w="5107" w:type="dxa"/>
            <w:shd w:val="clear" w:color="auto" w:fill="auto"/>
          </w:tcPr>
          <w:p w14:paraId="57E13746" w14:textId="77777777" w:rsidR="00BC7775" w:rsidRPr="001A17B8" w:rsidRDefault="00BC7775" w:rsidP="00694DC8">
            <w:pPr>
              <w:overflowPunct w:val="0"/>
              <w:autoSpaceDE w:val="0"/>
              <w:autoSpaceDN w:val="0"/>
              <w:adjustRightInd w:val="0"/>
              <w:spacing w:line="276" w:lineRule="auto"/>
              <w:textAlignment w:val="baseline"/>
              <w:rPr>
                <w:rFonts w:ascii="Corbel" w:hAnsi="Corbel"/>
                <w:sz w:val="16"/>
                <w:szCs w:val="16"/>
              </w:rPr>
            </w:pPr>
            <w:r w:rsidRPr="001A17B8">
              <w:rPr>
                <w:rFonts w:ascii="Corbel" w:hAnsi="Corbel"/>
                <w:sz w:val="16"/>
                <w:szCs w:val="16"/>
              </w:rPr>
              <w:t>Contactpersoon referentie-organisatie</w:t>
            </w:r>
          </w:p>
        </w:tc>
        <w:tc>
          <w:tcPr>
            <w:tcW w:w="3972" w:type="dxa"/>
            <w:shd w:val="clear" w:color="auto" w:fill="auto"/>
          </w:tcPr>
          <w:p w14:paraId="76125C28" w14:textId="77777777" w:rsidR="00BC7775" w:rsidRPr="001A17B8" w:rsidRDefault="00BC7775" w:rsidP="00694DC8">
            <w:pPr>
              <w:overflowPunct w:val="0"/>
              <w:autoSpaceDE w:val="0"/>
              <w:autoSpaceDN w:val="0"/>
              <w:adjustRightInd w:val="0"/>
              <w:spacing w:line="276" w:lineRule="auto"/>
              <w:textAlignment w:val="baseline"/>
              <w:rPr>
                <w:rFonts w:ascii="Corbel" w:hAnsi="Corbel"/>
                <w:sz w:val="16"/>
                <w:szCs w:val="16"/>
              </w:rPr>
            </w:pPr>
            <w:r w:rsidRPr="001A17B8">
              <w:rPr>
                <w:rFonts w:ascii="Corbel" w:hAnsi="Corbel"/>
                <w:sz w:val="16"/>
                <w:szCs w:val="16"/>
                <w:highlight w:val="lightGray"/>
              </w:rPr>
              <w:t>&lt;…&gt;</w:t>
            </w:r>
          </w:p>
          <w:p w14:paraId="396661AB" w14:textId="77777777" w:rsidR="00BC7775" w:rsidRPr="001A17B8" w:rsidRDefault="00BC7775" w:rsidP="00694DC8">
            <w:pPr>
              <w:overflowPunct w:val="0"/>
              <w:autoSpaceDE w:val="0"/>
              <w:autoSpaceDN w:val="0"/>
              <w:adjustRightInd w:val="0"/>
              <w:spacing w:line="276" w:lineRule="auto"/>
              <w:textAlignment w:val="baseline"/>
              <w:rPr>
                <w:rFonts w:ascii="Corbel" w:hAnsi="Corbel"/>
                <w:sz w:val="16"/>
                <w:szCs w:val="16"/>
              </w:rPr>
            </w:pPr>
          </w:p>
        </w:tc>
      </w:tr>
      <w:tr w:rsidR="00BC7775" w:rsidRPr="001A17B8" w14:paraId="5442E41C" w14:textId="77777777" w:rsidTr="00EE28CD">
        <w:trPr>
          <w:jc w:val="center"/>
        </w:trPr>
        <w:tc>
          <w:tcPr>
            <w:tcW w:w="5107" w:type="dxa"/>
            <w:shd w:val="clear" w:color="auto" w:fill="auto"/>
          </w:tcPr>
          <w:p w14:paraId="330CD975" w14:textId="77777777" w:rsidR="00BC7775" w:rsidRPr="001A17B8" w:rsidRDefault="00BC7775" w:rsidP="00694DC8">
            <w:pPr>
              <w:overflowPunct w:val="0"/>
              <w:autoSpaceDE w:val="0"/>
              <w:autoSpaceDN w:val="0"/>
              <w:adjustRightInd w:val="0"/>
              <w:spacing w:line="276" w:lineRule="auto"/>
              <w:textAlignment w:val="baseline"/>
              <w:rPr>
                <w:rFonts w:ascii="Corbel" w:hAnsi="Corbel"/>
                <w:sz w:val="16"/>
                <w:szCs w:val="16"/>
              </w:rPr>
            </w:pPr>
            <w:r w:rsidRPr="001A17B8">
              <w:rPr>
                <w:rFonts w:ascii="Corbel" w:hAnsi="Corbel"/>
                <w:sz w:val="16"/>
                <w:szCs w:val="16"/>
              </w:rPr>
              <w:t>Telefoonnummer contactpersoon referentie-organisatie</w:t>
            </w:r>
          </w:p>
        </w:tc>
        <w:tc>
          <w:tcPr>
            <w:tcW w:w="3972" w:type="dxa"/>
            <w:shd w:val="clear" w:color="auto" w:fill="auto"/>
          </w:tcPr>
          <w:p w14:paraId="0EFF1C86" w14:textId="77777777" w:rsidR="00BC7775" w:rsidRPr="001A17B8" w:rsidRDefault="00BC7775" w:rsidP="00694DC8">
            <w:pPr>
              <w:overflowPunct w:val="0"/>
              <w:autoSpaceDE w:val="0"/>
              <w:autoSpaceDN w:val="0"/>
              <w:adjustRightInd w:val="0"/>
              <w:spacing w:line="276" w:lineRule="auto"/>
              <w:textAlignment w:val="baseline"/>
              <w:rPr>
                <w:rFonts w:ascii="Corbel" w:hAnsi="Corbel"/>
                <w:sz w:val="16"/>
                <w:szCs w:val="16"/>
              </w:rPr>
            </w:pPr>
            <w:r w:rsidRPr="001A17B8">
              <w:rPr>
                <w:rFonts w:ascii="Corbel" w:hAnsi="Corbel"/>
                <w:sz w:val="16"/>
                <w:szCs w:val="16"/>
                <w:highlight w:val="lightGray"/>
              </w:rPr>
              <w:t>&lt;…&gt;</w:t>
            </w:r>
          </w:p>
          <w:p w14:paraId="6BF5EAF0" w14:textId="77777777" w:rsidR="00BC7775" w:rsidRPr="001A17B8" w:rsidRDefault="00BC7775" w:rsidP="00694DC8">
            <w:pPr>
              <w:overflowPunct w:val="0"/>
              <w:autoSpaceDE w:val="0"/>
              <w:autoSpaceDN w:val="0"/>
              <w:adjustRightInd w:val="0"/>
              <w:spacing w:line="276" w:lineRule="auto"/>
              <w:textAlignment w:val="baseline"/>
              <w:rPr>
                <w:rFonts w:ascii="Corbel" w:hAnsi="Corbel"/>
                <w:sz w:val="16"/>
                <w:szCs w:val="16"/>
              </w:rPr>
            </w:pPr>
          </w:p>
        </w:tc>
      </w:tr>
      <w:tr w:rsidR="00BC7775" w:rsidRPr="001A17B8" w14:paraId="44B688BF" w14:textId="77777777" w:rsidTr="00EE28CD">
        <w:trPr>
          <w:jc w:val="center"/>
        </w:trPr>
        <w:tc>
          <w:tcPr>
            <w:tcW w:w="5107" w:type="dxa"/>
            <w:shd w:val="clear" w:color="auto" w:fill="auto"/>
          </w:tcPr>
          <w:p w14:paraId="2535E7CE" w14:textId="77777777" w:rsidR="00BC7775" w:rsidRPr="001A17B8" w:rsidRDefault="00BC7775" w:rsidP="00694DC8">
            <w:pPr>
              <w:overflowPunct w:val="0"/>
              <w:autoSpaceDE w:val="0"/>
              <w:autoSpaceDN w:val="0"/>
              <w:adjustRightInd w:val="0"/>
              <w:spacing w:line="276" w:lineRule="auto"/>
              <w:textAlignment w:val="baseline"/>
              <w:rPr>
                <w:rFonts w:ascii="Corbel" w:hAnsi="Corbel"/>
                <w:sz w:val="16"/>
                <w:szCs w:val="16"/>
              </w:rPr>
            </w:pPr>
            <w:r w:rsidRPr="001A17B8">
              <w:rPr>
                <w:rFonts w:ascii="Corbel" w:hAnsi="Corbel"/>
                <w:sz w:val="16"/>
                <w:szCs w:val="16"/>
              </w:rPr>
              <w:t>E-mail contactpersoon referentie-organisatie</w:t>
            </w:r>
          </w:p>
        </w:tc>
        <w:tc>
          <w:tcPr>
            <w:tcW w:w="3972" w:type="dxa"/>
            <w:shd w:val="clear" w:color="auto" w:fill="auto"/>
          </w:tcPr>
          <w:p w14:paraId="200A9750" w14:textId="77777777" w:rsidR="00BC7775" w:rsidRPr="001A17B8" w:rsidRDefault="00BC7775" w:rsidP="00694DC8">
            <w:pPr>
              <w:overflowPunct w:val="0"/>
              <w:autoSpaceDE w:val="0"/>
              <w:autoSpaceDN w:val="0"/>
              <w:adjustRightInd w:val="0"/>
              <w:spacing w:line="276" w:lineRule="auto"/>
              <w:textAlignment w:val="baseline"/>
              <w:rPr>
                <w:rFonts w:ascii="Corbel" w:hAnsi="Corbel"/>
                <w:sz w:val="16"/>
                <w:szCs w:val="16"/>
              </w:rPr>
            </w:pPr>
            <w:r w:rsidRPr="001A17B8">
              <w:rPr>
                <w:rFonts w:ascii="Corbel" w:hAnsi="Corbel"/>
                <w:sz w:val="16"/>
                <w:szCs w:val="16"/>
                <w:highlight w:val="lightGray"/>
              </w:rPr>
              <w:t>&lt;…&gt;</w:t>
            </w:r>
          </w:p>
          <w:p w14:paraId="515BAADC" w14:textId="77777777" w:rsidR="00BC7775" w:rsidRPr="001A17B8" w:rsidRDefault="00BC7775" w:rsidP="00694DC8">
            <w:pPr>
              <w:overflowPunct w:val="0"/>
              <w:autoSpaceDE w:val="0"/>
              <w:autoSpaceDN w:val="0"/>
              <w:adjustRightInd w:val="0"/>
              <w:spacing w:line="276" w:lineRule="auto"/>
              <w:textAlignment w:val="baseline"/>
              <w:rPr>
                <w:rFonts w:ascii="Corbel" w:hAnsi="Corbel"/>
                <w:sz w:val="16"/>
                <w:szCs w:val="16"/>
              </w:rPr>
            </w:pPr>
          </w:p>
        </w:tc>
      </w:tr>
      <w:tr w:rsidR="00BC7775" w:rsidRPr="001A17B8" w14:paraId="3DE9B4E2" w14:textId="77777777" w:rsidTr="00EE28CD">
        <w:trPr>
          <w:jc w:val="center"/>
        </w:trPr>
        <w:tc>
          <w:tcPr>
            <w:tcW w:w="5107" w:type="dxa"/>
            <w:shd w:val="clear" w:color="auto" w:fill="auto"/>
          </w:tcPr>
          <w:p w14:paraId="29A8E486" w14:textId="77777777" w:rsidR="00BC7775" w:rsidRPr="001A17B8" w:rsidRDefault="00BC7775" w:rsidP="00694DC8">
            <w:pPr>
              <w:overflowPunct w:val="0"/>
              <w:autoSpaceDE w:val="0"/>
              <w:autoSpaceDN w:val="0"/>
              <w:adjustRightInd w:val="0"/>
              <w:spacing w:line="276" w:lineRule="auto"/>
              <w:textAlignment w:val="baseline"/>
              <w:rPr>
                <w:rFonts w:ascii="Corbel" w:hAnsi="Corbel"/>
                <w:sz w:val="16"/>
                <w:szCs w:val="16"/>
              </w:rPr>
            </w:pPr>
            <w:r w:rsidRPr="001A17B8">
              <w:rPr>
                <w:rFonts w:ascii="Corbel" w:hAnsi="Corbel"/>
                <w:sz w:val="16"/>
                <w:szCs w:val="16"/>
              </w:rPr>
              <w:t xml:space="preserve">Korte omschrijving van werkzaamheden waaruit de gevraagde kerncompetentie blijkt. </w:t>
            </w:r>
          </w:p>
          <w:p w14:paraId="4F53BA0D" w14:textId="77777777" w:rsidR="00BC7775" w:rsidRPr="001A17B8" w:rsidRDefault="00BC7775" w:rsidP="00694DC8">
            <w:pPr>
              <w:overflowPunct w:val="0"/>
              <w:autoSpaceDE w:val="0"/>
              <w:autoSpaceDN w:val="0"/>
              <w:adjustRightInd w:val="0"/>
              <w:spacing w:line="276" w:lineRule="auto"/>
              <w:textAlignment w:val="baseline"/>
              <w:rPr>
                <w:rFonts w:ascii="Corbel" w:hAnsi="Corbel"/>
                <w:sz w:val="16"/>
                <w:szCs w:val="16"/>
              </w:rPr>
            </w:pPr>
          </w:p>
          <w:p w14:paraId="5A15689A" w14:textId="77777777" w:rsidR="00BC7775" w:rsidRPr="001A17B8" w:rsidRDefault="00BC7775" w:rsidP="00694DC8">
            <w:pPr>
              <w:overflowPunct w:val="0"/>
              <w:autoSpaceDE w:val="0"/>
              <w:autoSpaceDN w:val="0"/>
              <w:adjustRightInd w:val="0"/>
              <w:spacing w:line="276" w:lineRule="auto"/>
              <w:textAlignment w:val="baseline"/>
              <w:rPr>
                <w:rFonts w:ascii="Corbel" w:hAnsi="Corbel"/>
                <w:sz w:val="16"/>
                <w:szCs w:val="16"/>
              </w:rPr>
            </w:pPr>
          </w:p>
          <w:p w14:paraId="025ABAA9" w14:textId="77777777" w:rsidR="00BC7775" w:rsidRPr="001A17B8" w:rsidRDefault="00BC7775" w:rsidP="00694DC8">
            <w:pPr>
              <w:overflowPunct w:val="0"/>
              <w:autoSpaceDE w:val="0"/>
              <w:autoSpaceDN w:val="0"/>
              <w:adjustRightInd w:val="0"/>
              <w:spacing w:line="276" w:lineRule="auto"/>
              <w:textAlignment w:val="baseline"/>
              <w:rPr>
                <w:rFonts w:ascii="Corbel" w:hAnsi="Corbel"/>
                <w:sz w:val="16"/>
                <w:szCs w:val="16"/>
              </w:rPr>
            </w:pPr>
          </w:p>
          <w:p w14:paraId="6DB78948" w14:textId="77777777" w:rsidR="00BC7775" w:rsidRPr="001A17B8" w:rsidRDefault="00BC7775" w:rsidP="00694DC8">
            <w:pPr>
              <w:overflowPunct w:val="0"/>
              <w:autoSpaceDE w:val="0"/>
              <w:autoSpaceDN w:val="0"/>
              <w:adjustRightInd w:val="0"/>
              <w:spacing w:line="276" w:lineRule="auto"/>
              <w:textAlignment w:val="baseline"/>
              <w:rPr>
                <w:rFonts w:ascii="Corbel" w:hAnsi="Corbel"/>
                <w:sz w:val="16"/>
                <w:szCs w:val="16"/>
              </w:rPr>
            </w:pPr>
          </w:p>
          <w:p w14:paraId="351A8F96" w14:textId="77777777" w:rsidR="00BC7775" w:rsidRPr="001A17B8" w:rsidRDefault="00BC7775" w:rsidP="00694DC8">
            <w:pPr>
              <w:overflowPunct w:val="0"/>
              <w:autoSpaceDE w:val="0"/>
              <w:autoSpaceDN w:val="0"/>
              <w:adjustRightInd w:val="0"/>
              <w:spacing w:line="276" w:lineRule="auto"/>
              <w:textAlignment w:val="baseline"/>
              <w:rPr>
                <w:rFonts w:ascii="Corbel" w:hAnsi="Corbel"/>
                <w:sz w:val="16"/>
                <w:szCs w:val="16"/>
              </w:rPr>
            </w:pPr>
          </w:p>
        </w:tc>
        <w:tc>
          <w:tcPr>
            <w:tcW w:w="3972" w:type="dxa"/>
            <w:shd w:val="clear" w:color="auto" w:fill="auto"/>
          </w:tcPr>
          <w:p w14:paraId="570344C8" w14:textId="77777777" w:rsidR="00BC7775" w:rsidRPr="001A17B8" w:rsidRDefault="00BC7775" w:rsidP="00694DC8">
            <w:pPr>
              <w:overflowPunct w:val="0"/>
              <w:autoSpaceDE w:val="0"/>
              <w:autoSpaceDN w:val="0"/>
              <w:adjustRightInd w:val="0"/>
              <w:spacing w:line="276" w:lineRule="auto"/>
              <w:textAlignment w:val="baseline"/>
              <w:rPr>
                <w:rFonts w:ascii="Corbel" w:hAnsi="Corbel"/>
                <w:sz w:val="16"/>
                <w:szCs w:val="16"/>
                <w:highlight w:val="lightGray"/>
              </w:rPr>
            </w:pPr>
            <w:r w:rsidRPr="001A17B8">
              <w:rPr>
                <w:rFonts w:ascii="Corbel" w:hAnsi="Corbel"/>
                <w:sz w:val="16"/>
                <w:szCs w:val="16"/>
                <w:highlight w:val="lightGray"/>
              </w:rPr>
              <w:t>&lt;…&gt;</w:t>
            </w:r>
          </w:p>
          <w:p w14:paraId="33729DF3" w14:textId="77777777" w:rsidR="00BC7775" w:rsidRPr="001A17B8" w:rsidRDefault="00BC7775" w:rsidP="00694DC8">
            <w:pPr>
              <w:overflowPunct w:val="0"/>
              <w:autoSpaceDE w:val="0"/>
              <w:autoSpaceDN w:val="0"/>
              <w:adjustRightInd w:val="0"/>
              <w:spacing w:line="276" w:lineRule="auto"/>
              <w:textAlignment w:val="baseline"/>
              <w:rPr>
                <w:rFonts w:ascii="Corbel" w:hAnsi="Corbel"/>
                <w:sz w:val="16"/>
                <w:szCs w:val="16"/>
                <w:highlight w:val="lightGray"/>
              </w:rPr>
            </w:pPr>
          </w:p>
          <w:p w14:paraId="4F223F54" w14:textId="77777777" w:rsidR="00BC7775" w:rsidRPr="001A17B8" w:rsidRDefault="00BC7775" w:rsidP="00694DC8">
            <w:pPr>
              <w:overflowPunct w:val="0"/>
              <w:autoSpaceDE w:val="0"/>
              <w:autoSpaceDN w:val="0"/>
              <w:adjustRightInd w:val="0"/>
              <w:spacing w:line="276" w:lineRule="auto"/>
              <w:textAlignment w:val="baseline"/>
              <w:rPr>
                <w:rFonts w:ascii="Corbel" w:hAnsi="Corbel"/>
                <w:sz w:val="16"/>
                <w:szCs w:val="16"/>
                <w:highlight w:val="lightGray"/>
              </w:rPr>
            </w:pPr>
          </w:p>
          <w:p w14:paraId="6FE4615D" w14:textId="77777777" w:rsidR="00BC7775" w:rsidRPr="001A17B8" w:rsidRDefault="00BC7775" w:rsidP="00694DC8">
            <w:pPr>
              <w:overflowPunct w:val="0"/>
              <w:autoSpaceDE w:val="0"/>
              <w:autoSpaceDN w:val="0"/>
              <w:adjustRightInd w:val="0"/>
              <w:spacing w:line="276" w:lineRule="auto"/>
              <w:textAlignment w:val="baseline"/>
              <w:rPr>
                <w:rFonts w:ascii="Corbel" w:hAnsi="Corbel"/>
                <w:sz w:val="16"/>
                <w:szCs w:val="16"/>
                <w:highlight w:val="lightGray"/>
              </w:rPr>
            </w:pPr>
          </w:p>
          <w:p w14:paraId="2778238C" w14:textId="77777777" w:rsidR="00BC7775" w:rsidRPr="001A17B8" w:rsidRDefault="00BC7775" w:rsidP="00694DC8">
            <w:pPr>
              <w:overflowPunct w:val="0"/>
              <w:autoSpaceDE w:val="0"/>
              <w:autoSpaceDN w:val="0"/>
              <w:adjustRightInd w:val="0"/>
              <w:spacing w:line="276" w:lineRule="auto"/>
              <w:textAlignment w:val="baseline"/>
              <w:rPr>
                <w:rFonts w:ascii="Corbel" w:hAnsi="Corbel"/>
                <w:sz w:val="16"/>
                <w:szCs w:val="16"/>
                <w:highlight w:val="lightGray"/>
              </w:rPr>
            </w:pPr>
          </w:p>
          <w:p w14:paraId="46F887F4" w14:textId="77777777" w:rsidR="00BC7775" w:rsidRPr="001A17B8" w:rsidRDefault="00BC7775" w:rsidP="00694DC8">
            <w:pPr>
              <w:overflowPunct w:val="0"/>
              <w:autoSpaceDE w:val="0"/>
              <w:autoSpaceDN w:val="0"/>
              <w:adjustRightInd w:val="0"/>
              <w:spacing w:line="276" w:lineRule="auto"/>
              <w:textAlignment w:val="baseline"/>
              <w:rPr>
                <w:rFonts w:ascii="Corbel" w:hAnsi="Corbel"/>
                <w:sz w:val="16"/>
                <w:szCs w:val="16"/>
                <w:highlight w:val="lightGray"/>
              </w:rPr>
            </w:pPr>
          </w:p>
          <w:p w14:paraId="47846A2A" w14:textId="77777777" w:rsidR="00BC7775" w:rsidRPr="001A17B8" w:rsidRDefault="00BC7775" w:rsidP="00694DC8">
            <w:pPr>
              <w:overflowPunct w:val="0"/>
              <w:autoSpaceDE w:val="0"/>
              <w:autoSpaceDN w:val="0"/>
              <w:adjustRightInd w:val="0"/>
              <w:spacing w:line="276" w:lineRule="auto"/>
              <w:textAlignment w:val="baseline"/>
              <w:rPr>
                <w:rFonts w:ascii="Corbel" w:hAnsi="Corbel"/>
                <w:sz w:val="16"/>
                <w:szCs w:val="16"/>
                <w:highlight w:val="lightGray"/>
              </w:rPr>
            </w:pPr>
          </w:p>
        </w:tc>
      </w:tr>
      <w:tr w:rsidR="00BC7775" w:rsidRPr="001A17B8" w14:paraId="1B2ADDA2" w14:textId="77777777" w:rsidTr="00EE28CD">
        <w:trPr>
          <w:jc w:val="center"/>
        </w:trPr>
        <w:tc>
          <w:tcPr>
            <w:tcW w:w="5107" w:type="dxa"/>
            <w:shd w:val="clear" w:color="auto" w:fill="auto"/>
          </w:tcPr>
          <w:p w14:paraId="49CD23F5" w14:textId="77777777" w:rsidR="00BC7775" w:rsidRPr="00BC7775" w:rsidRDefault="00BC7775" w:rsidP="00694DC8">
            <w:pPr>
              <w:spacing w:line="276" w:lineRule="auto"/>
              <w:rPr>
                <w:rFonts w:ascii="Corbel" w:hAnsi="Corbel"/>
                <w:sz w:val="16"/>
                <w:szCs w:val="16"/>
              </w:rPr>
            </w:pPr>
            <w:r w:rsidRPr="001A17B8">
              <w:rPr>
                <w:rFonts w:ascii="Corbel" w:hAnsi="Corbel"/>
                <w:sz w:val="16"/>
                <w:szCs w:val="16"/>
              </w:rPr>
              <w:t xml:space="preserve">De gevraagde kerncompetenties zijn tot volle tevredenheid van de referentieorganisatie verricht in de periode van 36 maanden voorafgaand aan de sluitingsdatum voor het indienen van een inschrijving. De complete opdracht hoeft nog niet volledig te zijn afgerond, maar de onderdelen waar de kerncompetenties betrekking </w:t>
            </w:r>
            <w:r w:rsidRPr="00BC7775">
              <w:rPr>
                <w:rFonts w:ascii="Corbel" w:hAnsi="Corbel"/>
                <w:sz w:val="16"/>
                <w:szCs w:val="16"/>
              </w:rPr>
              <w:t>op hebben moeten wel zijn uitgevoerd en geëvalueerd;</w:t>
            </w:r>
          </w:p>
          <w:p w14:paraId="5DE95062" w14:textId="77777777" w:rsidR="00BC7775" w:rsidRPr="00BC7775" w:rsidRDefault="00BC7775" w:rsidP="00694DC8">
            <w:pPr>
              <w:spacing w:line="276" w:lineRule="auto"/>
              <w:rPr>
                <w:rFonts w:ascii="Corbel" w:hAnsi="Corbel"/>
                <w:sz w:val="16"/>
                <w:szCs w:val="16"/>
              </w:rPr>
            </w:pPr>
          </w:p>
          <w:p w14:paraId="5ABDAC65" w14:textId="77777777" w:rsidR="00BC7775" w:rsidRPr="001A17B8" w:rsidRDefault="00BC7775" w:rsidP="00694DC8">
            <w:pPr>
              <w:overflowPunct w:val="0"/>
              <w:autoSpaceDE w:val="0"/>
              <w:autoSpaceDN w:val="0"/>
              <w:adjustRightInd w:val="0"/>
              <w:spacing w:line="276" w:lineRule="auto"/>
              <w:textAlignment w:val="baseline"/>
              <w:rPr>
                <w:rFonts w:ascii="Corbel" w:hAnsi="Corbel"/>
                <w:sz w:val="16"/>
                <w:szCs w:val="16"/>
              </w:rPr>
            </w:pPr>
            <w:r w:rsidRPr="00BC7775">
              <w:rPr>
                <w:rFonts w:ascii="Corbel" w:hAnsi="Corbel"/>
                <w:sz w:val="16"/>
                <w:szCs w:val="16"/>
              </w:rPr>
              <w:t>In welke periode zijn de werkzaamheden als gevraagd bij de kerncompetentie uitgevoerd?</w:t>
            </w:r>
          </w:p>
          <w:p w14:paraId="398B9501" w14:textId="77777777" w:rsidR="00BC7775" w:rsidRPr="001A17B8" w:rsidRDefault="00BC7775" w:rsidP="00694DC8">
            <w:pPr>
              <w:overflowPunct w:val="0"/>
              <w:autoSpaceDE w:val="0"/>
              <w:autoSpaceDN w:val="0"/>
              <w:adjustRightInd w:val="0"/>
              <w:spacing w:line="276" w:lineRule="auto"/>
              <w:textAlignment w:val="baseline"/>
              <w:rPr>
                <w:rFonts w:ascii="Corbel" w:hAnsi="Corbel"/>
                <w:sz w:val="16"/>
                <w:szCs w:val="16"/>
              </w:rPr>
            </w:pPr>
          </w:p>
        </w:tc>
        <w:tc>
          <w:tcPr>
            <w:tcW w:w="3972" w:type="dxa"/>
            <w:shd w:val="clear" w:color="auto" w:fill="auto"/>
          </w:tcPr>
          <w:p w14:paraId="3AE019EF" w14:textId="77777777" w:rsidR="00BC7775" w:rsidRPr="001A17B8" w:rsidRDefault="00BC7775" w:rsidP="00694DC8">
            <w:pPr>
              <w:overflowPunct w:val="0"/>
              <w:autoSpaceDE w:val="0"/>
              <w:autoSpaceDN w:val="0"/>
              <w:adjustRightInd w:val="0"/>
              <w:spacing w:line="276" w:lineRule="auto"/>
              <w:textAlignment w:val="baseline"/>
              <w:rPr>
                <w:rFonts w:ascii="Corbel" w:hAnsi="Corbel"/>
                <w:sz w:val="16"/>
                <w:szCs w:val="16"/>
                <w:highlight w:val="lightGray"/>
              </w:rPr>
            </w:pPr>
            <w:r w:rsidRPr="001A17B8">
              <w:rPr>
                <w:rFonts w:ascii="Corbel" w:hAnsi="Corbel"/>
                <w:sz w:val="16"/>
                <w:szCs w:val="16"/>
                <w:highlight w:val="lightGray"/>
              </w:rPr>
              <w:t>Ja /Nee</w:t>
            </w:r>
          </w:p>
          <w:p w14:paraId="424FC61B" w14:textId="77777777" w:rsidR="00BC7775" w:rsidRPr="001A17B8" w:rsidRDefault="00BC7775" w:rsidP="00694DC8">
            <w:pPr>
              <w:overflowPunct w:val="0"/>
              <w:autoSpaceDE w:val="0"/>
              <w:autoSpaceDN w:val="0"/>
              <w:adjustRightInd w:val="0"/>
              <w:spacing w:line="276" w:lineRule="auto"/>
              <w:textAlignment w:val="baseline"/>
              <w:rPr>
                <w:rFonts w:ascii="Corbel" w:hAnsi="Corbel"/>
                <w:sz w:val="16"/>
                <w:szCs w:val="16"/>
                <w:highlight w:val="lightGray"/>
              </w:rPr>
            </w:pPr>
          </w:p>
          <w:p w14:paraId="096FE350" w14:textId="77777777" w:rsidR="00BC7775" w:rsidRPr="001A17B8" w:rsidRDefault="00BC7775" w:rsidP="00694DC8">
            <w:pPr>
              <w:overflowPunct w:val="0"/>
              <w:autoSpaceDE w:val="0"/>
              <w:autoSpaceDN w:val="0"/>
              <w:adjustRightInd w:val="0"/>
              <w:spacing w:line="276" w:lineRule="auto"/>
              <w:textAlignment w:val="baseline"/>
              <w:rPr>
                <w:rFonts w:ascii="Corbel" w:hAnsi="Corbel"/>
                <w:sz w:val="16"/>
                <w:szCs w:val="16"/>
              </w:rPr>
            </w:pPr>
          </w:p>
          <w:p w14:paraId="24701DF3" w14:textId="77777777" w:rsidR="00BC7775" w:rsidRPr="001A17B8" w:rsidRDefault="00BC7775" w:rsidP="00694DC8">
            <w:pPr>
              <w:spacing w:line="276" w:lineRule="auto"/>
              <w:rPr>
                <w:rFonts w:ascii="Corbel" w:hAnsi="Corbel"/>
                <w:sz w:val="16"/>
                <w:szCs w:val="16"/>
              </w:rPr>
            </w:pPr>
          </w:p>
          <w:p w14:paraId="7C39BB5B" w14:textId="77777777" w:rsidR="00BC7775" w:rsidRPr="001A17B8" w:rsidRDefault="00BC7775" w:rsidP="00694DC8">
            <w:pPr>
              <w:overflowPunct w:val="0"/>
              <w:autoSpaceDE w:val="0"/>
              <w:autoSpaceDN w:val="0"/>
              <w:adjustRightInd w:val="0"/>
              <w:spacing w:line="276" w:lineRule="auto"/>
              <w:textAlignment w:val="baseline"/>
              <w:rPr>
                <w:rFonts w:ascii="Corbel" w:hAnsi="Corbel"/>
                <w:sz w:val="16"/>
                <w:szCs w:val="16"/>
              </w:rPr>
            </w:pPr>
          </w:p>
          <w:p w14:paraId="4DD58838" w14:textId="77777777" w:rsidR="00BC7775" w:rsidRPr="001A17B8" w:rsidRDefault="00BC7775" w:rsidP="00694DC8">
            <w:pPr>
              <w:overflowPunct w:val="0"/>
              <w:autoSpaceDE w:val="0"/>
              <w:autoSpaceDN w:val="0"/>
              <w:adjustRightInd w:val="0"/>
              <w:spacing w:line="276" w:lineRule="auto"/>
              <w:textAlignment w:val="baseline"/>
              <w:rPr>
                <w:rFonts w:ascii="Corbel" w:hAnsi="Corbel"/>
                <w:sz w:val="16"/>
                <w:szCs w:val="16"/>
              </w:rPr>
            </w:pPr>
          </w:p>
          <w:p w14:paraId="13D7B76B" w14:textId="77777777" w:rsidR="00BC7775" w:rsidRPr="001A17B8" w:rsidRDefault="00BC7775" w:rsidP="00694DC8">
            <w:pPr>
              <w:overflowPunct w:val="0"/>
              <w:autoSpaceDE w:val="0"/>
              <w:autoSpaceDN w:val="0"/>
              <w:adjustRightInd w:val="0"/>
              <w:spacing w:line="276" w:lineRule="auto"/>
              <w:textAlignment w:val="baseline"/>
              <w:rPr>
                <w:rFonts w:ascii="Corbel" w:hAnsi="Corbel"/>
                <w:sz w:val="16"/>
                <w:szCs w:val="16"/>
              </w:rPr>
            </w:pPr>
          </w:p>
          <w:p w14:paraId="55A44D00" w14:textId="77777777" w:rsidR="00BC7775" w:rsidRPr="001A17B8" w:rsidRDefault="00BC7775" w:rsidP="00694DC8">
            <w:pPr>
              <w:overflowPunct w:val="0"/>
              <w:autoSpaceDE w:val="0"/>
              <w:autoSpaceDN w:val="0"/>
              <w:adjustRightInd w:val="0"/>
              <w:spacing w:line="276" w:lineRule="auto"/>
              <w:textAlignment w:val="baseline"/>
              <w:rPr>
                <w:rFonts w:ascii="Corbel" w:hAnsi="Corbel"/>
                <w:sz w:val="16"/>
                <w:szCs w:val="16"/>
              </w:rPr>
            </w:pPr>
            <w:r w:rsidRPr="001A17B8">
              <w:rPr>
                <w:rFonts w:ascii="Corbel" w:hAnsi="Corbel"/>
                <w:sz w:val="16"/>
                <w:szCs w:val="16"/>
                <w:highlight w:val="lightGray"/>
              </w:rPr>
              <w:t>&lt;…&gt;</w:t>
            </w:r>
          </w:p>
        </w:tc>
      </w:tr>
      <w:tr w:rsidR="00BC7775" w:rsidRPr="001A17B8" w14:paraId="512162F0" w14:textId="77777777" w:rsidTr="00EE28CD">
        <w:trPr>
          <w:trHeight w:val="212"/>
          <w:jc w:val="center"/>
        </w:trPr>
        <w:tc>
          <w:tcPr>
            <w:tcW w:w="9079" w:type="dxa"/>
            <w:gridSpan w:val="2"/>
            <w:shd w:val="clear" w:color="auto" w:fill="auto"/>
          </w:tcPr>
          <w:p w14:paraId="56854127" w14:textId="77777777" w:rsidR="00BC7775" w:rsidRPr="001A17B8" w:rsidRDefault="00BC7775" w:rsidP="00694DC8">
            <w:pPr>
              <w:overflowPunct w:val="0"/>
              <w:autoSpaceDE w:val="0"/>
              <w:autoSpaceDN w:val="0"/>
              <w:adjustRightInd w:val="0"/>
              <w:spacing w:line="276" w:lineRule="auto"/>
              <w:textAlignment w:val="baseline"/>
              <w:rPr>
                <w:rFonts w:ascii="Corbel" w:hAnsi="Corbel"/>
                <w:b/>
                <w:sz w:val="16"/>
                <w:szCs w:val="16"/>
              </w:rPr>
            </w:pPr>
            <w:r w:rsidRPr="001A17B8">
              <w:rPr>
                <w:rFonts w:ascii="Corbel" w:hAnsi="Corbel"/>
                <w:b/>
                <w:sz w:val="16"/>
                <w:szCs w:val="16"/>
              </w:rPr>
              <w:t>Tevredenheid Referent</w:t>
            </w:r>
          </w:p>
        </w:tc>
      </w:tr>
      <w:tr w:rsidR="00BC7775" w:rsidRPr="001A17B8" w14:paraId="14DFEAE8" w14:textId="77777777" w:rsidTr="00EE28CD">
        <w:trPr>
          <w:trHeight w:val="171"/>
          <w:jc w:val="center"/>
        </w:trPr>
        <w:tc>
          <w:tcPr>
            <w:tcW w:w="5107" w:type="dxa"/>
            <w:shd w:val="clear" w:color="auto" w:fill="auto"/>
          </w:tcPr>
          <w:p w14:paraId="08DD6F00" w14:textId="77777777" w:rsidR="00BC7775" w:rsidRPr="001A17B8" w:rsidRDefault="00BC7775" w:rsidP="00694DC8">
            <w:pPr>
              <w:pStyle w:val="Lijstalinea1"/>
              <w:spacing w:line="276" w:lineRule="auto"/>
              <w:ind w:left="0"/>
              <w:rPr>
                <w:rFonts w:ascii="Corbel" w:hAnsi="Corbel"/>
                <w:sz w:val="16"/>
                <w:szCs w:val="16"/>
                <w:lang w:val="nl-NL"/>
              </w:rPr>
            </w:pPr>
            <w:r w:rsidRPr="001A17B8">
              <w:rPr>
                <w:rFonts w:ascii="Corbel" w:hAnsi="Corbel"/>
                <w:sz w:val="16"/>
                <w:szCs w:val="16"/>
                <w:lang w:val="nl-NL"/>
              </w:rPr>
              <w:t xml:space="preserve">Inschrijver verklaart, door het naar volle tevreden uitvoeren van deze opdracht, ervaring te hebben met bovengenoemde leveringen en diensten. </w:t>
            </w:r>
          </w:p>
          <w:p w14:paraId="31F8165D" w14:textId="77777777" w:rsidR="00BC7775" w:rsidRPr="001A17B8" w:rsidRDefault="00BC7775" w:rsidP="00694DC8">
            <w:pPr>
              <w:pStyle w:val="Lijstalinea1"/>
              <w:spacing w:line="276" w:lineRule="auto"/>
              <w:ind w:left="0"/>
              <w:rPr>
                <w:rFonts w:ascii="Corbel" w:hAnsi="Corbel"/>
                <w:sz w:val="16"/>
                <w:szCs w:val="16"/>
                <w:lang w:val="nl-NL"/>
              </w:rPr>
            </w:pPr>
          </w:p>
          <w:p w14:paraId="157EAC94" w14:textId="77777777" w:rsidR="00BC7775" w:rsidRPr="001A17B8" w:rsidRDefault="00BC7775" w:rsidP="00694DC8">
            <w:pPr>
              <w:pStyle w:val="Lijstalinea1"/>
              <w:spacing w:line="276" w:lineRule="auto"/>
              <w:ind w:left="0"/>
              <w:rPr>
                <w:rFonts w:ascii="Corbel" w:hAnsi="Corbel"/>
                <w:sz w:val="16"/>
                <w:szCs w:val="16"/>
                <w:lang w:val="nl-NL"/>
              </w:rPr>
            </w:pPr>
            <w:r w:rsidRPr="001A17B8">
              <w:rPr>
                <w:rFonts w:ascii="Corbel" w:hAnsi="Corbel"/>
                <w:sz w:val="16"/>
                <w:szCs w:val="16"/>
                <w:lang w:val="nl-NL"/>
              </w:rPr>
              <w:t xml:space="preserve">Dit kan bij de referent worden geverifieerd zonder voorafgaande toestemming van Inschrijver – de referent hoeft deze verklaring bij Inschrijving niet te ondertekenen. </w:t>
            </w:r>
          </w:p>
          <w:p w14:paraId="37AF657C" w14:textId="77777777" w:rsidR="00BC7775" w:rsidRPr="001A17B8" w:rsidRDefault="00BC7775" w:rsidP="00694DC8">
            <w:pPr>
              <w:pStyle w:val="Lijstalinea1"/>
              <w:spacing w:line="276" w:lineRule="auto"/>
              <w:ind w:left="0"/>
              <w:rPr>
                <w:rFonts w:ascii="Corbel" w:hAnsi="Corbel"/>
                <w:sz w:val="16"/>
                <w:szCs w:val="16"/>
                <w:lang w:val="nl-NL"/>
              </w:rPr>
            </w:pPr>
          </w:p>
        </w:tc>
        <w:tc>
          <w:tcPr>
            <w:tcW w:w="3972" w:type="dxa"/>
            <w:shd w:val="clear" w:color="auto" w:fill="auto"/>
          </w:tcPr>
          <w:p w14:paraId="5ED516F8" w14:textId="77777777" w:rsidR="00BC7775" w:rsidRPr="001A17B8" w:rsidRDefault="00BC7775" w:rsidP="00694DC8">
            <w:pPr>
              <w:overflowPunct w:val="0"/>
              <w:autoSpaceDE w:val="0"/>
              <w:autoSpaceDN w:val="0"/>
              <w:adjustRightInd w:val="0"/>
              <w:spacing w:line="276" w:lineRule="auto"/>
              <w:textAlignment w:val="baseline"/>
              <w:rPr>
                <w:rFonts w:ascii="Corbel" w:hAnsi="Corbel"/>
                <w:sz w:val="16"/>
                <w:szCs w:val="16"/>
                <w:highlight w:val="lightGray"/>
              </w:rPr>
            </w:pPr>
            <w:r w:rsidRPr="001A17B8">
              <w:rPr>
                <w:rFonts w:ascii="Corbel" w:hAnsi="Corbel"/>
                <w:sz w:val="16"/>
                <w:szCs w:val="16"/>
                <w:highlight w:val="lightGray"/>
              </w:rPr>
              <w:t>Ja /Nee</w:t>
            </w:r>
          </w:p>
          <w:p w14:paraId="2FDF0887" w14:textId="77777777" w:rsidR="00BC7775" w:rsidRPr="001A17B8" w:rsidRDefault="00BC7775" w:rsidP="00694DC8">
            <w:pPr>
              <w:overflowPunct w:val="0"/>
              <w:autoSpaceDE w:val="0"/>
              <w:autoSpaceDN w:val="0"/>
              <w:adjustRightInd w:val="0"/>
              <w:spacing w:line="276" w:lineRule="auto"/>
              <w:textAlignment w:val="baseline"/>
              <w:rPr>
                <w:rFonts w:ascii="Corbel" w:hAnsi="Corbel"/>
                <w:sz w:val="16"/>
                <w:szCs w:val="16"/>
              </w:rPr>
            </w:pPr>
          </w:p>
          <w:p w14:paraId="1A56F41E" w14:textId="77777777" w:rsidR="00BC7775" w:rsidRPr="001A17B8" w:rsidRDefault="00BC7775" w:rsidP="00694DC8">
            <w:pPr>
              <w:overflowPunct w:val="0"/>
              <w:autoSpaceDE w:val="0"/>
              <w:autoSpaceDN w:val="0"/>
              <w:adjustRightInd w:val="0"/>
              <w:spacing w:line="276" w:lineRule="auto"/>
              <w:textAlignment w:val="baseline"/>
              <w:rPr>
                <w:rFonts w:ascii="Corbel" w:hAnsi="Corbel"/>
                <w:sz w:val="16"/>
                <w:szCs w:val="16"/>
              </w:rPr>
            </w:pPr>
          </w:p>
        </w:tc>
      </w:tr>
    </w:tbl>
    <w:p w14:paraId="6D438F1C" w14:textId="77777777" w:rsidR="00BC7775" w:rsidRDefault="00BC7775" w:rsidP="00BC7775">
      <w:pPr>
        <w:autoSpaceDE w:val="0"/>
        <w:autoSpaceDN w:val="0"/>
        <w:adjustRightInd w:val="0"/>
        <w:spacing w:line="240" w:lineRule="auto"/>
        <w:contextualSpacing/>
        <w:rPr>
          <w:rFonts w:ascii="Corbel" w:hAnsi="Corbel"/>
          <w:caps/>
          <w:sz w:val="24"/>
          <w:szCs w:val="18"/>
          <w:highlight w:val="cyan"/>
        </w:rPr>
      </w:pPr>
    </w:p>
    <w:p w14:paraId="53D6144A" w14:textId="3E353D17" w:rsidR="00BC7775" w:rsidRDefault="00BC7775" w:rsidP="00BC7775">
      <w:pPr>
        <w:autoSpaceDE w:val="0"/>
        <w:autoSpaceDN w:val="0"/>
        <w:adjustRightInd w:val="0"/>
        <w:spacing w:line="240" w:lineRule="auto"/>
        <w:contextualSpacing/>
        <w:rPr>
          <w:rFonts w:ascii="Corbel" w:hAnsi="Corbel"/>
          <w:caps/>
          <w:sz w:val="24"/>
          <w:szCs w:val="18"/>
          <w:highlight w:val="cyan"/>
        </w:rPr>
      </w:pPr>
    </w:p>
    <w:p w14:paraId="1B757233" w14:textId="52514925" w:rsidR="00052C75" w:rsidRDefault="00052C75">
      <w:pPr>
        <w:spacing w:line="240" w:lineRule="auto"/>
        <w:rPr>
          <w:rFonts w:ascii="Corbel" w:hAnsi="Corbel"/>
          <w:caps/>
          <w:sz w:val="24"/>
          <w:szCs w:val="18"/>
          <w:highlight w:val="cyan"/>
        </w:rPr>
      </w:pPr>
      <w:r>
        <w:rPr>
          <w:rFonts w:ascii="Corbel" w:hAnsi="Corbel"/>
          <w:caps/>
          <w:sz w:val="24"/>
          <w:szCs w:val="18"/>
          <w:highlight w:val="cyan"/>
        </w:rPr>
        <w:br w:type="page"/>
      </w:r>
    </w:p>
    <w:p w14:paraId="5899041A" w14:textId="66A5736E" w:rsidR="00B21E3E" w:rsidRPr="001F33EB" w:rsidRDefault="00B21E3E" w:rsidP="001F33EB">
      <w:pPr>
        <w:pStyle w:val="BestekKop1"/>
      </w:pPr>
      <w:bookmarkStart w:id="105" w:name="_Toc135732855"/>
      <w:bookmarkStart w:id="106" w:name="_Toc159003768"/>
      <w:bookmarkStart w:id="107" w:name="_Toc166265187"/>
      <w:r w:rsidRPr="001F33EB">
        <w:lastRenderedPageBreak/>
        <w:t>Bijlage</w:t>
      </w:r>
      <w:r w:rsidR="00150960">
        <w:t xml:space="preserve"> 2</w:t>
      </w:r>
      <w:r w:rsidRPr="001F33EB">
        <w:t xml:space="preserve"> Klachtenregeling aanbesteden provincie Utrecht 2023</w:t>
      </w:r>
      <w:bookmarkEnd w:id="105"/>
      <w:bookmarkEnd w:id="106"/>
      <w:bookmarkEnd w:id="107"/>
    </w:p>
    <w:p w14:paraId="013F3802" w14:textId="77777777" w:rsidR="00B21E3E" w:rsidRPr="003C7948" w:rsidRDefault="00B21E3E" w:rsidP="00B21E3E">
      <w:pPr>
        <w:pStyle w:val="Geenafstand"/>
        <w:rPr>
          <w:rFonts w:ascii="Corbel" w:hAnsi="Corbel" w:cs="Arial"/>
          <w:sz w:val="18"/>
          <w:szCs w:val="18"/>
        </w:rPr>
      </w:pPr>
      <w:bookmarkStart w:id="108" w:name="id1-3-2"/>
      <w:bookmarkStart w:id="109" w:name="id1-3-2-1"/>
      <w:bookmarkStart w:id="110" w:name="id1-3-2-1-1"/>
      <w:bookmarkStart w:id="111" w:name="id1-3-2-1-1-1"/>
      <w:bookmarkStart w:id="112" w:name="id1-3-2-1-1-2"/>
      <w:bookmarkStart w:id="113" w:name="id1-3-2-1-1-3"/>
      <w:bookmarkStart w:id="114" w:name="id1-3-2-1-1-4"/>
      <w:bookmarkStart w:id="115" w:name="id1-3-2-1-1-5"/>
      <w:bookmarkStart w:id="116" w:name="id1-3-2-1-1-6"/>
      <w:bookmarkStart w:id="117" w:name="id1-3-2-1-1-7"/>
      <w:bookmarkStart w:id="118" w:name="id1-3-2-1-1-8"/>
      <w:bookmarkStart w:id="119" w:name="id1-3-2-1-1-9"/>
      <w:bookmarkEnd w:id="108"/>
      <w:bookmarkEnd w:id="109"/>
      <w:bookmarkEnd w:id="110"/>
      <w:bookmarkEnd w:id="111"/>
      <w:bookmarkEnd w:id="112"/>
      <w:bookmarkEnd w:id="113"/>
      <w:bookmarkEnd w:id="114"/>
      <w:bookmarkEnd w:id="115"/>
      <w:bookmarkEnd w:id="116"/>
      <w:bookmarkEnd w:id="117"/>
      <w:bookmarkEnd w:id="118"/>
      <w:bookmarkEnd w:id="119"/>
      <w:r w:rsidRPr="003C7948">
        <w:rPr>
          <w:rFonts w:ascii="Corbel" w:hAnsi="Corbel" w:cs="Arial"/>
          <w:b/>
          <w:bCs/>
          <w:sz w:val="18"/>
          <w:szCs w:val="18"/>
        </w:rPr>
        <w:t>Artikel 1 Begripsomschrijving</w:t>
      </w:r>
      <w:r w:rsidRPr="003C7948">
        <w:rPr>
          <w:rFonts w:ascii="Corbel" w:hAnsi="Corbel" w:cs="Arial"/>
          <w:sz w:val="18"/>
          <w:szCs w:val="18"/>
        </w:rPr>
        <w:br/>
        <w:t>In deze regeling wordt verstaan onder:</w:t>
      </w:r>
    </w:p>
    <w:p w14:paraId="7154610B" w14:textId="77777777" w:rsidR="00B21E3E" w:rsidRPr="003C7948" w:rsidRDefault="00B21E3E" w:rsidP="00F01A27">
      <w:pPr>
        <w:pStyle w:val="Geenafstand"/>
        <w:numPr>
          <w:ilvl w:val="0"/>
          <w:numId w:val="34"/>
        </w:numPr>
        <w:rPr>
          <w:rFonts w:ascii="Corbel" w:hAnsi="Corbel" w:cs="Arial"/>
          <w:sz w:val="18"/>
          <w:szCs w:val="18"/>
        </w:rPr>
      </w:pPr>
      <w:r w:rsidRPr="003C7948">
        <w:rPr>
          <w:rFonts w:ascii="Corbel" w:hAnsi="Corbel" w:cs="Arial"/>
          <w:sz w:val="18"/>
          <w:szCs w:val="18"/>
        </w:rPr>
        <w:t>klager: een natuurlijk persoon of rechtspersoon of diens onderaannemer, die belang heeft bij de verwerving van een specifieke overheidsopdracht of een brancheorganisatie of branche gerelateerd adviescentrum optredend namens één of meerdere leden, en een klacht heeft ingediend;</w:t>
      </w:r>
    </w:p>
    <w:p w14:paraId="4D1BC54D" w14:textId="77777777" w:rsidR="00B21E3E" w:rsidRPr="003C7948" w:rsidRDefault="00B21E3E" w:rsidP="00F01A27">
      <w:pPr>
        <w:pStyle w:val="Geenafstand"/>
        <w:numPr>
          <w:ilvl w:val="0"/>
          <w:numId w:val="34"/>
        </w:numPr>
        <w:rPr>
          <w:rFonts w:ascii="Corbel" w:hAnsi="Corbel" w:cs="Arial"/>
          <w:sz w:val="18"/>
          <w:szCs w:val="18"/>
        </w:rPr>
      </w:pPr>
      <w:r w:rsidRPr="003C7948">
        <w:rPr>
          <w:rFonts w:ascii="Corbel" w:hAnsi="Corbel" w:cs="Arial"/>
          <w:sz w:val="18"/>
          <w:szCs w:val="18"/>
        </w:rPr>
        <w:t xml:space="preserve">ontwerpklacht: een klacht die ziet op de door de provincie gestelde eisen, contractvoorwaarden, selectiecriteria, gunningscriteria of andere aspecten van de inrichting van de aanbestedingsprocedure; </w:t>
      </w:r>
    </w:p>
    <w:p w14:paraId="3D6D0C57" w14:textId="77777777" w:rsidR="00B21E3E" w:rsidRPr="003C7948" w:rsidRDefault="00B21E3E" w:rsidP="00F01A27">
      <w:pPr>
        <w:pStyle w:val="Geenafstand"/>
        <w:numPr>
          <w:ilvl w:val="0"/>
          <w:numId w:val="34"/>
        </w:numPr>
        <w:rPr>
          <w:rFonts w:ascii="Corbel" w:hAnsi="Corbel" w:cs="Arial"/>
          <w:sz w:val="18"/>
          <w:szCs w:val="18"/>
        </w:rPr>
      </w:pPr>
      <w:r w:rsidRPr="003C7948">
        <w:rPr>
          <w:rFonts w:ascii="Corbel" w:hAnsi="Corbel" w:cs="Arial"/>
          <w:sz w:val="18"/>
          <w:szCs w:val="18"/>
        </w:rPr>
        <w:t>provincie: provincie Utrecht, zijnde de aanbestedende dienst die de aanbesteding uitvoert waarover wordt geklaagd.</w:t>
      </w:r>
    </w:p>
    <w:p w14:paraId="1B7F38A1" w14:textId="77777777" w:rsidR="00B21E3E" w:rsidRPr="003C7948" w:rsidRDefault="00B21E3E" w:rsidP="00B21E3E">
      <w:pPr>
        <w:pStyle w:val="Geenafstand"/>
        <w:rPr>
          <w:rFonts w:ascii="Corbel" w:hAnsi="Corbel" w:cs="Arial"/>
          <w:sz w:val="18"/>
          <w:szCs w:val="18"/>
        </w:rPr>
      </w:pPr>
    </w:p>
    <w:p w14:paraId="7AAC35DA" w14:textId="77777777" w:rsidR="00B21E3E" w:rsidRPr="003C7948" w:rsidRDefault="00B21E3E" w:rsidP="00B21E3E">
      <w:pPr>
        <w:pStyle w:val="Geenafstand"/>
        <w:rPr>
          <w:rFonts w:ascii="Corbel" w:hAnsi="Corbel" w:cs="Arial"/>
          <w:b/>
          <w:bCs/>
          <w:sz w:val="18"/>
          <w:szCs w:val="18"/>
        </w:rPr>
      </w:pPr>
      <w:r w:rsidRPr="003C7948">
        <w:rPr>
          <w:rFonts w:ascii="Corbel" w:hAnsi="Corbel" w:cs="Arial"/>
          <w:b/>
          <w:bCs/>
          <w:sz w:val="18"/>
          <w:szCs w:val="18"/>
        </w:rPr>
        <w:t xml:space="preserve">Artikel 2 Klachtenloket   </w:t>
      </w:r>
    </w:p>
    <w:p w14:paraId="3B9AE355" w14:textId="77777777" w:rsidR="00B21E3E" w:rsidRPr="003C7948" w:rsidRDefault="00B21E3E" w:rsidP="00F01A27">
      <w:pPr>
        <w:pStyle w:val="Geenafstand"/>
        <w:numPr>
          <w:ilvl w:val="0"/>
          <w:numId w:val="35"/>
        </w:numPr>
        <w:rPr>
          <w:rFonts w:ascii="Corbel" w:hAnsi="Corbel" w:cs="Arial"/>
          <w:sz w:val="18"/>
          <w:szCs w:val="18"/>
        </w:rPr>
      </w:pPr>
      <w:r w:rsidRPr="003C7948">
        <w:rPr>
          <w:rFonts w:ascii="Corbel" w:hAnsi="Corbel" w:cs="Arial"/>
          <w:sz w:val="18"/>
          <w:szCs w:val="18"/>
        </w:rPr>
        <w:t xml:space="preserve">De provincie heeft een klachtenloket, dat belast is met de onafhankelijke behandeling van en de advisering over de klacht tegen de provincie. </w:t>
      </w:r>
    </w:p>
    <w:p w14:paraId="40100686" w14:textId="77777777" w:rsidR="00B21E3E" w:rsidRPr="003C7948" w:rsidRDefault="00B21E3E" w:rsidP="00F01A27">
      <w:pPr>
        <w:pStyle w:val="Geenafstand"/>
        <w:numPr>
          <w:ilvl w:val="0"/>
          <w:numId w:val="35"/>
        </w:numPr>
        <w:rPr>
          <w:rFonts w:ascii="Corbel" w:hAnsi="Corbel" w:cs="Arial"/>
          <w:sz w:val="18"/>
          <w:szCs w:val="18"/>
        </w:rPr>
      </w:pPr>
      <w:r w:rsidRPr="003C7948">
        <w:rPr>
          <w:rFonts w:ascii="Corbel" w:hAnsi="Corbel" w:cs="Arial"/>
          <w:sz w:val="18"/>
          <w:szCs w:val="18"/>
        </w:rPr>
        <w:t>Het klachtenloket bestaat uit één of meerdere personen.</w:t>
      </w:r>
    </w:p>
    <w:p w14:paraId="41D729EE" w14:textId="77777777" w:rsidR="00B21E3E" w:rsidRPr="003C7948" w:rsidRDefault="00B21E3E" w:rsidP="00F01A27">
      <w:pPr>
        <w:pStyle w:val="Geenafstand"/>
        <w:numPr>
          <w:ilvl w:val="0"/>
          <w:numId w:val="35"/>
        </w:numPr>
        <w:rPr>
          <w:rFonts w:ascii="Corbel" w:hAnsi="Corbel" w:cs="Arial"/>
          <w:sz w:val="18"/>
          <w:szCs w:val="18"/>
        </w:rPr>
      </w:pPr>
      <w:r w:rsidRPr="003C7948">
        <w:rPr>
          <w:rFonts w:ascii="Corbel" w:hAnsi="Corbel" w:cs="Arial"/>
          <w:sz w:val="18"/>
          <w:szCs w:val="18"/>
        </w:rPr>
        <w:t>Personen die werken bij het klachtenloket kunnen werkzaam zijn bij de provincie, maar ook bij een andere aanbestedende dienst of bij een extern bureau.</w:t>
      </w:r>
    </w:p>
    <w:p w14:paraId="767074D6" w14:textId="77777777" w:rsidR="00B21E3E" w:rsidRPr="003C7948" w:rsidRDefault="00B21E3E" w:rsidP="00B21E3E">
      <w:pPr>
        <w:pStyle w:val="Geenafstand"/>
        <w:rPr>
          <w:rFonts w:ascii="Corbel" w:hAnsi="Corbel" w:cs="Arial"/>
          <w:sz w:val="18"/>
          <w:szCs w:val="18"/>
        </w:rPr>
      </w:pPr>
    </w:p>
    <w:p w14:paraId="533F2CBA" w14:textId="77777777" w:rsidR="00B21E3E" w:rsidRPr="003C7948" w:rsidRDefault="00B21E3E" w:rsidP="00B21E3E">
      <w:pPr>
        <w:pStyle w:val="Geenafstand"/>
        <w:rPr>
          <w:rFonts w:ascii="Corbel" w:hAnsi="Corbel" w:cs="Arial"/>
          <w:b/>
          <w:bCs/>
          <w:sz w:val="18"/>
          <w:szCs w:val="18"/>
        </w:rPr>
      </w:pPr>
      <w:r w:rsidRPr="003C7948">
        <w:rPr>
          <w:rFonts w:ascii="Corbel" w:hAnsi="Corbel" w:cs="Arial"/>
          <w:b/>
          <w:bCs/>
          <w:sz w:val="18"/>
          <w:szCs w:val="18"/>
        </w:rPr>
        <w:t xml:space="preserve">Artikel 3 Reikwijdte procedure </w:t>
      </w:r>
    </w:p>
    <w:p w14:paraId="39A3C67E" w14:textId="77777777" w:rsidR="00B21E3E" w:rsidRPr="003C7948" w:rsidRDefault="00B21E3E" w:rsidP="00F01A27">
      <w:pPr>
        <w:pStyle w:val="Geenafstand"/>
        <w:numPr>
          <w:ilvl w:val="0"/>
          <w:numId w:val="36"/>
        </w:numPr>
        <w:rPr>
          <w:rFonts w:ascii="Corbel" w:hAnsi="Corbel" w:cs="Arial"/>
          <w:sz w:val="18"/>
          <w:szCs w:val="18"/>
        </w:rPr>
      </w:pPr>
      <w:r w:rsidRPr="003C7948">
        <w:rPr>
          <w:rFonts w:ascii="Corbel" w:hAnsi="Corbel" w:cs="Arial"/>
          <w:sz w:val="18"/>
          <w:szCs w:val="18"/>
        </w:rPr>
        <w:t>Een klacht kan:</w:t>
      </w:r>
    </w:p>
    <w:p w14:paraId="5B02B154" w14:textId="77777777" w:rsidR="00B21E3E" w:rsidRPr="003C7948" w:rsidRDefault="00B21E3E" w:rsidP="00F01A27">
      <w:pPr>
        <w:pStyle w:val="Geenafstand"/>
        <w:numPr>
          <w:ilvl w:val="0"/>
          <w:numId w:val="37"/>
        </w:numPr>
        <w:rPr>
          <w:rFonts w:ascii="Corbel" w:hAnsi="Corbel" w:cs="Arial"/>
          <w:sz w:val="18"/>
          <w:szCs w:val="18"/>
        </w:rPr>
      </w:pPr>
      <w:r w:rsidRPr="003C7948">
        <w:rPr>
          <w:rFonts w:ascii="Corbel" w:hAnsi="Corbel" w:cs="Arial"/>
          <w:sz w:val="18"/>
          <w:szCs w:val="18"/>
        </w:rPr>
        <w:t>een ontwerpklacht zijn; of</w:t>
      </w:r>
    </w:p>
    <w:p w14:paraId="1159D064" w14:textId="77777777" w:rsidR="00B21E3E" w:rsidRPr="003C7948" w:rsidRDefault="00B21E3E" w:rsidP="00F01A27">
      <w:pPr>
        <w:pStyle w:val="Geenafstand"/>
        <w:numPr>
          <w:ilvl w:val="0"/>
          <w:numId w:val="37"/>
        </w:numPr>
        <w:rPr>
          <w:rFonts w:ascii="Corbel" w:hAnsi="Corbel" w:cs="Arial"/>
          <w:sz w:val="18"/>
          <w:szCs w:val="18"/>
        </w:rPr>
      </w:pPr>
      <w:r w:rsidRPr="003C7948">
        <w:rPr>
          <w:rFonts w:ascii="Corbel" w:hAnsi="Corbel" w:cs="Arial"/>
          <w:sz w:val="18"/>
          <w:szCs w:val="18"/>
        </w:rPr>
        <w:t>gericht zijn tegen een terzijdeleggings-, selectie-, gunnings- of intrekkingsbeslissing; of</w:t>
      </w:r>
    </w:p>
    <w:p w14:paraId="3D9C3CE2" w14:textId="77777777" w:rsidR="00B21E3E" w:rsidRPr="003C7948" w:rsidRDefault="00B21E3E" w:rsidP="00F01A27">
      <w:pPr>
        <w:pStyle w:val="Geenafstand"/>
        <w:numPr>
          <w:ilvl w:val="0"/>
          <w:numId w:val="37"/>
        </w:numPr>
        <w:rPr>
          <w:rFonts w:ascii="Corbel" w:hAnsi="Corbel" w:cs="Arial"/>
          <w:sz w:val="18"/>
          <w:szCs w:val="18"/>
        </w:rPr>
      </w:pPr>
      <w:r w:rsidRPr="003C7948">
        <w:rPr>
          <w:rFonts w:ascii="Corbel" w:hAnsi="Corbel" w:cs="Arial"/>
          <w:sz w:val="18"/>
          <w:szCs w:val="18"/>
        </w:rPr>
        <w:t>worden ingediend als de provincie naar de mening van klager een opdracht ten onrechte middels een niet-passende procedure, of geheel niet, heeft aanbesteed.</w:t>
      </w:r>
    </w:p>
    <w:p w14:paraId="2DD8788E" w14:textId="77777777" w:rsidR="00B21E3E" w:rsidRPr="003C7948" w:rsidRDefault="00B21E3E" w:rsidP="00F01A27">
      <w:pPr>
        <w:pStyle w:val="Geenafstand"/>
        <w:numPr>
          <w:ilvl w:val="0"/>
          <w:numId w:val="36"/>
        </w:numPr>
        <w:rPr>
          <w:rFonts w:ascii="Corbel" w:hAnsi="Corbel" w:cs="Arial"/>
          <w:sz w:val="18"/>
          <w:szCs w:val="18"/>
        </w:rPr>
      </w:pPr>
      <w:r w:rsidRPr="003C7948">
        <w:rPr>
          <w:rFonts w:ascii="Corbel" w:hAnsi="Corbel" w:cs="Arial"/>
          <w:sz w:val="18"/>
          <w:szCs w:val="18"/>
        </w:rPr>
        <w:t>Een klacht heeft betrekking op een aanbesteding of opdracht van de provincie waarop de Aanbestedingswet 2012 van toepassing is of waarop de provincie de Aanbestedingswet 2012 (al dan niet gedeeltelijk) van toepassing heeft verklaard.</w:t>
      </w:r>
    </w:p>
    <w:p w14:paraId="649599E1" w14:textId="77777777" w:rsidR="00B21E3E" w:rsidRPr="003C7948" w:rsidRDefault="00B21E3E" w:rsidP="00F01A27">
      <w:pPr>
        <w:pStyle w:val="Geenafstand"/>
        <w:numPr>
          <w:ilvl w:val="0"/>
          <w:numId w:val="36"/>
        </w:numPr>
        <w:rPr>
          <w:rFonts w:ascii="Corbel" w:hAnsi="Corbel" w:cs="Arial"/>
          <w:sz w:val="18"/>
          <w:szCs w:val="18"/>
        </w:rPr>
      </w:pPr>
      <w:r w:rsidRPr="003C7948">
        <w:rPr>
          <w:rFonts w:ascii="Corbel" w:hAnsi="Corbel" w:cs="Arial"/>
          <w:sz w:val="18"/>
          <w:szCs w:val="18"/>
        </w:rPr>
        <w:t>Buiten de reikwijdte van deze klachtenprocedure vallen klachten over:</w:t>
      </w:r>
    </w:p>
    <w:p w14:paraId="5A3D32B7" w14:textId="77777777" w:rsidR="00B21E3E" w:rsidRPr="003C7948" w:rsidRDefault="00B21E3E" w:rsidP="00F01A27">
      <w:pPr>
        <w:pStyle w:val="Geenafstand"/>
        <w:numPr>
          <w:ilvl w:val="0"/>
          <w:numId w:val="38"/>
        </w:numPr>
        <w:rPr>
          <w:rFonts w:ascii="Corbel" w:hAnsi="Corbel" w:cs="Arial"/>
          <w:sz w:val="18"/>
          <w:szCs w:val="18"/>
        </w:rPr>
      </w:pPr>
      <w:r w:rsidRPr="003C7948">
        <w:rPr>
          <w:rFonts w:ascii="Corbel" w:hAnsi="Corbel" w:cs="Arial"/>
          <w:sz w:val="18"/>
          <w:szCs w:val="18"/>
        </w:rPr>
        <w:t xml:space="preserve">de inhoud van het (aanbestedings)beleid van de provincie;  </w:t>
      </w:r>
    </w:p>
    <w:p w14:paraId="78CF787C" w14:textId="77777777" w:rsidR="00B21E3E" w:rsidRPr="003C7948" w:rsidRDefault="00B21E3E" w:rsidP="00F01A27">
      <w:pPr>
        <w:pStyle w:val="Geenafstand"/>
        <w:numPr>
          <w:ilvl w:val="0"/>
          <w:numId w:val="38"/>
        </w:numPr>
        <w:rPr>
          <w:rFonts w:ascii="Corbel" w:hAnsi="Corbel" w:cs="Arial"/>
          <w:sz w:val="18"/>
          <w:szCs w:val="18"/>
        </w:rPr>
      </w:pPr>
      <w:r w:rsidRPr="003C7948">
        <w:rPr>
          <w:rFonts w:ascii="Corbel" w:hAnsi="Corbel" w:cs="Arial"/>
          <w:sz w:val="18"/>
          <w:szCs w:val="18"/>
        </w:rPr>
        <w:t>een aanbesteding waarbij voorafgaand aan het indienen van de klacht definitief is gegund, tenzij in het geval als bedoeld in lid 1 sub c van dit artikel;</w:t>
      </w:r>
    </w:p>
    <w:p w14:paraId="4A4E1D5D" w14:textId="77777777" w:rsidR="00B21E3E" w:rsidRPr="003C7948" w:rsidRDefault="00B21E3E" w:rsidP="00F01A27">
      <w:pPr>
        <w:pStyle w:val="Geenafstand"/>
        <w:numPr>
          <w:ilvl w:val="0"/>
          <w:numId w:val="38"/>
        </w:numPr>
        <w:rPr>
          <w:rFonts w:ascii="Corbel" w:hAnsi="Corbel" w:cs="Arial"/>
          <w:sz w:val="18"/>
          <w:szCs w:val="18"/>
        </w:rPr>
      </w:pPr>
      <w:r w:rsidRPr="003C7948">
        <w:rPr>
          <w:rFonts w:ascii="Corbel" w:hAnsi="Corbel" w:cs="Arial"/>
          <w:sz w:val="18"/>
          <w:szCs w:val="18"/>
        </w:rPr>
        <w:t>een versnelde procedure als bedoeld in artikel 2.74 van de Aanbestedingswet 2012;</w:t>
      </w:r>
    </w:p>
    <w:p w14:paraId="31C95D6A" w14:textId="77777777" w:rsidR="00B21E3E" w:rsidRPr="003C7948" w:rsidRDefault="00B21E3E" w:rsidP="00F01A27">
      <w:pPr>
        <w:pStyle w:val="Geenafstand"/>
        <w:numPr>
          <w:ilvl w:val="0"/>
          <w:numId w:val="38"/>
        </w:numPr>
        <w:rPr>
          <w:rFonts w:ascii="Corbel" w:hAnsi="Corbel" w:cs="Arial"/>
          <w:sz w:val="18"/>
          <w:szCs w:val="18"/>
        </w:rPr>
      </w:pPr>
      <w:r w:rsidRPr="003C7948">
        <w:rPr>
          <w:rFonts w:ascii="Corbel" w:hAnsi="Corbel" w:cs="Arial"/>
          <w:sz w:val="18"/>
          <w:szCs w:val="18"/>
        </w:rPr>
        <w:t>een aanbestedingsprocedure waarover reeds een gerechtelijke procedure aanhangig is of waarover de rechter reeds een uitspraak heeft gedaan.</w:t>
      </w:r>
    </w:p>
    <w:p w14:paraId="1511832D" w14:textId="77777777" w:rsidR="00B21E3E" w:rsidRPr="003C7948" w:rsidRDefault="00B21E3E" w:rsidP="00B21E3E">
      <w:pPr>
        <w:pStyle w:val="Geenafstand"/>
        <w:rPr>
          <w:rFonts w:ascii="Corbel" w:hAnsi="Corbel" w:cs="Arial"/>
          <w:sz w:val="18"/>
          <w:szCs w:val="18"/>
        </w:rPr>
      </w:pPr>
    </w:p>
    <w:p w14:paraId="5BE21CC1" w14:textId="77777777" w:rsidR="00B21E3E" w:rsidRPr="003C7948" w:rsidRDefault="00B21E3E" w:rsidP="00B21E3E">
      <w:pPr>
        <w:pStyle w:val="Geenafstand"/>
        <w:rPr>
          <w:rFonts w:ascii="Corbel" w:hAnsi="Corbel" w:cs="Arial"/>
          <w:b/>
          <w:bCs/>
          <w:sz w:val="18"/>
          <w:szCs w:val="18"/>
        </w:rPr>
      </w:pPr>
      <w:r w:rsidRPr="003C7948">
        <w:rPr>
          <w:rFonts w:ascii="Corbel" w:hAnsi="Corbel" w:cs="Arial"/>
          <w:b/>
          <w:bCs/>
          <w:sz w:val="18"/>
          <w:szCs w:val="18"/>
        </w:rPr>
        <w:t>Artikel 4 Vereisten klacht</w:t>
      </w:r>
    </w:p>
    <w:p w14:paraId="0C75F5ED" w14:textId="77777777" w:rsidR="00B21E3E" w:rsidRPr="003C7948" w:rsidRDefault="00B21E3E" w:rsidP="00F01A27">
      <w:pPr>
        <w:pStyle w:val="Geenafstand"/>
        <w:numPr>
          <w:ilvl w:val="0"/>
          <w:numId w:val="39"/>
        </w:numPr>
        <w:rPr>
          <w:rFonts w:ascii="Corbel" w:hAnsi="Corbel" w:cs="Arial"/>
          <w:sz w:val="18"/>
          <w:szCs w:val="18"/>
        </w:rPr>
      </w:pPr>
      <w:r w:rsidRPr="003C7948">
        <w:rPr>
          <w:rFonts w:ascii="Corbel" w:hAnsi="Corbel" w:cs="Arial"/>
          <w:sz w:val="18"/>
          <w:szCs w:val="18"/>
        </w:rPr>
        <w:t xml:space="preserve">De klacht wordt verzonden aan het hiervoor bestemde mailadres van de provincie: </w:t>
      </w:r>
      <w:hyperlink r:id="rId22" w:history="1">
        <w:r w:rsidRPr="003C7948">
          <w:rPr>
            <w:rStyle w:val="Hyperlink"/>
            <w:rFonts w:ascii="Corbel" w:hAnsi="Corbel" w:cs="Arial"/>
            <w:sz w:val="18"/>
            <w:szCs w:val="18"/>
          </w:rPr>
          <w:t>klachtenmeldpunt@provincie-utrecht.nl</w:t>
        </w:r>
      </w:hyperlink>
      <w:r w:rsidRPr="003C7948">
        <w:rPr>
          <w:rFonts w:ascii="Corbel" w:hAnsi="Corbel" w:cs="Arial"/>
          <w:sz w:val="18"/>
          <w:szCs w:val="18"/>
        </w:rPr>
        <w:t>.</w:t>
      </w:r>
    </w:p>
    <w:p w14:paraId="24684876" w14:textId="77777777" w:rsidR="00B21E3E" w:rsidRPr="003C7948" w:rsidRDefault="00B21E3E" w:rsidP="00F01A27">
      <w:pPr>
        <w:pStyle w:val="Geenafstand"/>
        <w:numPr>
          <w:ilvl w:val="0"/>
          <w:numId w:val="39"/>
        </w:numPr>
        <w:rPr>
          <w:rFonts w:ascii="Corbel" w:hAnsi="Corbel" w:cs="Arial"/>
          <w:sz w:val="18"/>
          <w:szCs w:val="18"/>
        </w:rPr>
      </w:pPr>
      <w:r w:rsidRPr="003C7948">
        <w:rPr>
          <w:rFonts w:ascii="Corbel" w:hAnsi="Corbel" w:cs="Arial"/>
          <w:sz w:val="18"/>
          <w:szCs w:val="18"/>
        </w:rPr>
        <w:t>De klacht is schriftelijk, in de Nederlandse taal opgesteld, en bevat ten minste:</w:t>
      </w:r>
    </w:p>
    <w:p w14:paraId="4FB095A8" w14:textId="77777777" w:rsidR="00B21E3E" w:rsidRPr="003C7948" w:rsidRDefault="00B21E3E" w:rsidP="00F01A27">
      <w:pPr>
        <w:pStyle w:val="Geenafstand"/>
        <w:numPr>
          <w:ilvl w:val="0"/>
          <w:numId w:val="40"/>
        </w:numPr>
        <w:rPr>
          <w:rFonts w:ascii="Corbel" w:hAnsi="Corbel" w:cs="Arial"/>
          <w:sz w:val="18"/>
          <w:szCs w:val="18"/>
        </w:rPr>
      </w:pPr>
      <w:r w:rsidRPr="003C7948">
        <w:rPr>
          <w:rFonts w:ascii="Corbel" w:hAnsi="Corbel" w:cs="Arial"/>
          <w:sz w:val="18"/>
          <w:szCs w:val="18"/>
        </w:rPr>
        <w:t>de naam, het telefoonnummer en het (e-mail)adres van de klager;</w:t>
      </w:r>
    </w:p>
    <w:p w14:paraId="446A301D" w14:textId="77777777" w:rsidR="00B21E3E" w:rsidRPr="003C7948" w:rsidRDefault="00B21E3E" w:rsidP="00F01A27">
      <w:pPr>
        <w:pStyle w:val="Geenafstand"/>
        <w:numPr>
          <w:ilvl w:val="0"/>
          <w:numId w:val="40"/>
        </w:numPr>
        <w:rPr>
          <w:rFonts w:ascii="Corbel" w:hAnsi="Corbel" w:cs="Arial"/>
          <w:sz w:val="18"/>
          <w:szCs w:val="18"/>
        </w:rPr>
      </w:pPr>
      <w:r w:rsidRPr="003C7948">
        <w:rPr>
          <w:rFonts w:ascii="Corbel" w:hAnsi="Corbel" w:cs="Arial"/>
          <w:sz w:val="18"/>
          <w:szCs w:val="18"/>
        </w:rPr>
        <w:t>de dagtekening;</w:t>
      </w:r>
    </w:p>
    <w:p w14:paraId="38C49975" w14:textId="77777777" w:rsidR="00B21E3E" w:rsidRPr="003C7948" w:rsidRDefault="00B21E3E" w:rsidP="00F01A27">
      <w:pPr>
        <w:pStyle w:val="Geenafstand"/>
        <w:numPr>
          <w:ilvl w:val="0"/>
          <w:numId w:val="40"/>
        </w:numPr>
        <w:rPr>
          <w:rFonts w:ascii="Corbel" w:hAnsi="Corbel" w:cs="Arial"/>
          <w:sz w:val="18"/>
          <w:szCs w:val="18"/>
        </w:rPr>
      </w:pPr>
      <w:r w:rsidRPr="003C7948">
        <w:rPr>
          <w:rFonts w:ascii="Corbel" w:hAnsi="Corbel" w:cs="Arial"/>
          <w:sz w:val="18"/>
          <w:szCs w:val="18"/>
        </w:rPr>
        <w:t>de naam en het kenmerk van de aanbesteding waarop de klacht betrekking heeft;</w:t>
      </w:r>
    </w:p>
    <w:p w14:paraId="693FFDEF" w14:textId="77777777" w:rsidR="00B21E3E" w:rsidRPr="003C7948" w:rsidRDefault="00B21E3E" w:rsidP="00F01A27">
      <w:pPr>
        <w:pStyle w:val="Geenafstand"/>
        <w:numPr>
          <w:ilvl w:val="0"/>
          <w:numId w:val="40"/>
        </w:numPr>
        <w:rPr>
          <w:rFonts w:ascii="Corbel" w:hAnsi="Corbel" w:cs="Arial"/>
          <w:sz w:val="18"/>
          <w:szCs w:val="18"/>
        </w:rPr>
      </w:pPr>
      <w:r w:rsidRPr="003C7948">
        <w:rPr>
          <w:rFonts w:ascii="Corbel" w:hAnsi="Corbel" w:cs="Arial"/>
          <w:sz w:val="18"/>
          <w:szCs w:val="18"/>
        </w:rPr>
        <w:t>een beschrijving en onderbouwing van de klacht;</w:t>
      </w:r>
    </w:p>
    <w:p w14:paraId="56FDB142" w14:textId="77777777" w:rsidR="00B21E3E" w:rsidRPr="003C7948" w:rsidRDefault="00B21E3E" w:rsidP="00F01A27">
      <w:pPr>
        <w:pStyle w:val="Geenafstand"/>
        <w:numPr>
          <w:ilvl w:val="0"/>
          <w:numId w:val="40"/>
        </w:numPr>
        <w:rPr>
          <w:rFonts w:ascii="Corbel" w:hAnsi="Corbel" w:cs="Arial"/>
          <w:sz w:val="18"/>
          <w:szCs w:val="18"/>
        </w:rPr>
      </w:pPr>
      <w:r w:rsidRPr="003C7948">
        <w:rPr>
          <w:rFonts w:ascii="Corbel" w:hAnsi="Corbel" w:cs="Arial"/>
          <w:sz w:val="18"/>
          <w:szCs w:val="18"/>
        </w:rPr>
        <w:t>indien mogelijk, een voorgestelde oplossing(srichting) voor de klacht.</w:t>
      </w:r>
    </w:p>
    <w:p w14:paraId="5D861F58" w14:textId="77777777" w:rsidR="00B21E3E" w:rsidRPr="003C7948" w:rsidRDefault="00B21E3E" w:rsidP="00F01A27">
      <w:pPr>
        <w:pStyle w:val="Geenafstand"/>
        <w:numPr>
          <w:ilvl w:val="0"/>
          <w:numId w:val="39"/>
        </w:numPr>
        <w:rPr>
          <w:rFonts w:ascii="Corbel" w:hAnsi="Corbel" w:cs="Arial"/>
          <w:sz w:val="18"/>
          <w:szCs w:val="18"/>
        </w:rPr>
      </w:pPr>
      <w:r w:rsidRPr="003C7948">
        <w:rPr>
          <w:rFonts w:ascii="Corbel" w:hAnsi="Corbel" w:cs="Arial"/>
          <w:sz w:val="18"/>
          <w:szCs w:val="18"/>
        </w:rPr>
        <w:t>Indien de klacht niet ten minste de in lid 2 genoemde elementen bevat krijgt klager de mogelijkheid dit verzuim binnen drie kalenderdagen te herstellen. In geval van een ontwerpklacht geldt dat deze termijn de uiterste datum voor het indienen van aanmeldingen of inschrijvingen niet kan overschrijden.</w:t>
      </w:r>
    </w:p>
    <w:p w14:paraId="7D6D6229" w14:textId="77777777" w:rsidR="00B21E3E" w:rsidRPr="003C7948" w:rsidRDefault="00B21E3E" w:rsidP="00B21E3E">
      <w:pPr>
        <w:pStyle w:val="Geenafstand"/>
        <w:rPr>
          <w:rFonts w:ascii="Corbel" w:hAnsi="Corbel" w:cs="Arial"/>
          <w:sz w:val="18"/>
          <w:szCs w:val="18"/>
        </w:rPr>
      </w:pPr>
    </w:p>
    <w:p w14:paraId="685BAE03" w14:textId="77777777" w:rsidR="00B21E3E" w:rsidRPr="003C7948" w:rsidRDefault="00B21E3E" w:rsidP="00B21E3E">
      <w:pPr>
        <w:pStyle w:val="Geenafstand"/>
        <w:rPr>
          <w:rFonts w:ascii="Corbel" w:hAnsi="Corbel" w:cs="Arial"/>
          <w:b/>
          <w:bCs/>
          <w:sz w:val="18"/>
          <w:szCs w:val="18"/>
        </w:rPr>
      </w:pPr>
      <w:r w:rsidRPr="003C7948">
        <w:rPr>
          <w:rFonts w:ascii="Corbel" w:hAnsi="Corbel" w:cs="Arial"/>
          <w:b/>
          <w:bCs/>
          <w:sz w:val="18"/>
          <w:szCs w:val="18"/>
        </w:rPr>
        <w:t>Artikel 5 Ontvankelijkheid</w:t>
      </w:r>
    </w:p>
    <w:p w14:paraId="202F9151" w14:textId="77777777" w:rsidR="00B21E3E" w:rsidRPr="003C7948" w:rsidRDefault="00B21E3E" w:rsidP="00F01A27">
      <w:pPr>
        <w:pStyle w:val="Geenafstand"/>
        <w:numPr>
          <w:ilvl w:val="0"/>
          <w:numId w:val="41"/>
        </w:numPr>
        <w:rPr>
          <w:rFonts w:ascii="Corbel" w:hAnsi="Corbel" w:cs="Arial"/>
          <w:sz w:val="18"/>
          <w:szCs w:val="18"/>
        </w:rPr>
      </w:pPr>
      <w:r w:rsidRPr="003C7948">
        <w:rPr>
          <w:rFonts w:ascii="Corbel" w:hAnsi="Corbel" w:cs="Arial"/>
          <w:sz w:val="18"/>
          <w:szCs w:val="18"/>
        </w:rPr>
        <w:t>Een klacht is ontvankelijk, als:</w:t>
      </w:r>
    </w:p>
    <w:p w14:paraId="5BE69D4D" w14:textId="77777777" w:rsidR="00B21E3E" w:rsidRPr="003C7948" w:rsidRDefault="00B21E3E" w:rsidP="00F01A27">
      <w:pPr>
        <w:pStyle w:val="Geenafstand"/>
        <w:numPr>
          <w:ilvl w:val="0"/>
          <w:numId w:val="42"/>
        </w:numPr>
        <w:rPr>
          <w:rFonts w:ascii="Corbel" w:hAnsi="Corbel" w:cs="Arial"/>
          <w:sz w:val="18"/>
          <w:szCs w:val="18"/>
        </w:rPr>
      </w:pPr>
      <w:r w:rsidRPr="003C7948">
        <w:rPr>
          <w:rFonts w:ascii="Corbel" w:hAnsi="Corbel" w:cs="Arial"/>
          <w:sz w:val="18"/>
          <w:szCs w:val="18"/>
        </w:rPr>
        <w:t>de klacht valt onder de reikwijdte van deze procedure als beschreven in artikel 3, eerste en tweede lid; en</w:t>
      </w:r>
    </w:p>
    <w:p w14:paraId="392D7AC0" w14:textId="77777777" w:rsidR="00B21E3E" w:rsidRPr="003C7948" w:rsidRDefault="00B21E3E" w:rsidP="00F01A27">
      <w:pPr>
        <w:pStyle w:val="Geenafstand"/>
        <w:numPr>
          <w:ilvl w:val="0"/>
          <w:numId w:val="42"/>
        </w:numPr>
        <w:rPr>
          <w:rFonts w:ascii="Corbel" w:hAnsi="Corbel" w:cs="Arial"/>
          <w:sz w:val="18"/>
          <w:szCs w:val="18"/>
        </w:rPr>
      </w:pPr>
      <w:r w:rsidRPr="003C7948">
        <w:rPr>
          <w:rFonts w:ascii="Corbel" w:hAnsi="Corbel" w:cs="Arial"/>
          <w:sz w:val="18"/>
          <w:szCs w:val="18"/>
        </w:rPr>
        <w:t>voldaan is aan de vereisten als beschreven in artikel 4; en</w:t>
      </w:r>
    </w:p>
    <w:p w14:paraId="20CAE12F" w14:textId="77777777" w:rsidR="00B21E3E" w:rsidRPr="003C7948" w:rsidRDefault="00B21E3E" w:rsidP="00F01A27">
      <w:pPr>
        <w:pStyle w:val="Geenafstand"/>
        <w:numPr>
          <w:ilvl w:val="0"/>
          <w:numId w:val="42"/>
        </w:numPr>
        <w:rPr>
          <w:rFonts w:ascii="Corbel" w:hAnsi="Corbel" w:cs="Arial"/>
          <w:sz w:val="18"/>
          <w:szCs w:val="18"/>
        </w:rPr>
      </w:pPr>
      <w:r w:rsidRPr="003C7948">
        <w:rPr>
          <w:rFonts w:ascii="Corbel" w:hAnsi="Corbel" w:cs="Arial"/>
          <w:sz w:val="18"/>
          <w:szCs w:val="18"/>
        </w:rPr>
        <w:t>de klacht binnen de termijn als beschreven in artikel 6 lid 1 is ingediend; en</w:t>
      </w:r>
    </w:p>
    <w:p w14:paraId="222D7BDA" w14:textId="77777777" w:rsidR="00B21E3E" w:rsidRPr="003C7948" w:rsidRDefault="00B21E3E" w:rsidP="00F01A27">
      <w:pPr>
        <w:pStyle w:val="Geenafstand"/>
        <w:numPr>
          <w:ilvl w:val="0"/>
          <w:numId w:val="42"/>
        </w:numPr>
        <w:rPr>
          <w:rFonts w:ascii="Corbel" w:hAnsi="Corbel" w:cs="Arial"/>
          <w:sz w:val="18"/>
          <w:szCs w:val="18"/>
        </w:rPr>
      </w:pPr>
      <w:r w:rsidRPr="003C7948">
        <w:rPr>
          <w:rFonts w:ascii="Corbel" w:hAnsi="Corbel" w:cs="Arial"/>
          <w:sz w:val="18"/>
          <w:szCs w:val="18"/>
        </w:rPr>
        <w:t>voorafgaand aan het indienen van de klacht over het aspect waarover hij klaagt een vraag voor de Nota van Inlichtingen is gesteld.</w:t>
      </w:r>
    </w:p>
    <w:p w14:paraId="45F52161" w14:textId="77777777" w:rsidR="00B21E3E" w:rsidRPr="003C7948" w:rsidRDefault="00B21E3E" w:rsidP="00F01A27">
      <w:pPr>
        <w:pStyle w:val="Geenafstand"/>
        <w:numPr>
          <w:ilvl w:val="0"/>
          <w:numId w:val="41"/>
        </w:numPr>
        <w:rPr>
          <w:rFonts w:ascii="Corbel" w:hAnsi="Corbel" w:cs="Arial"/>
          <w:sz w:val="18"/>
          <w:szCs w:val="18"/>
        </w:rPr>
      </w:pPr>
      <w:r w:rsidRPr="003C7948">
        <w:rPr>
          <w:rFonts w:ascii="Corbel" w:hAnsi="Corbel" w:cs="Arial"/>
          <w:sz w:val="18"/>
          <w:szCs w:val="18"/>
        </w:rPr>
        <w:t>Het bepaalde onder artikel 5 lid 1 sub d. geldt niet indien:</w:t>
      </w:r>
    </w:p>
    <w:p w14:paraId="680E4F24" w14:textId="77777777" w:rsidR="00B21E3E" w:rsidRPr="003C7948" w:rsidRDefault="00B21E3E" w:rsidP="00F01A27">
      <w:pPr>
        <w:pStyle w:val="Geenafstand"/>
        <w:numPr>
          <w:ilvl w:val="0"/>
          <w:numId w:val="43"/>
        </w:numPr>
        <w:rPr>
          <w:rFonts w:ascii="Corbel" w:hAnsi="Corbel" w:cs="Arial"/>
          <w:sz w:val="18"/>
          <w:szCs w:val="18"/>
        </w:rPr>
      </w:pPr>
      <w:r w:rsidRPr="003C7948">
        <w:rPr>
          <w:rFonts w:ascii="Corbel" w:hAnsi="Corbel" w:cs="Arial"/>
          <w:sz w:val="18"/>
          <w:szCs w:val="18"/>
        </w:rPr>
        <w:t>de klacht betrekking heeft op handelingen die gedateerd zijn ná het laatste moment waarop nog vragen konden worden gesteld voor een nota van inlichtingen; of</w:t>
      </w:r>
    </w:p>
    <w:p w14:paraId="07FF0E2B" w14:textId="77777777" w:rsidR="00B21E3E" w:rsidRPr="003C7948" w:rsidRDefault="00B21E3E" w:rsidP="00F01A27">
      <w:pPr>
        <w:pStyle w:val="Geenafstand"/>
        <w:numPr>
          <w:ilvl w:val="0"/>
          <w:numId w:val="43"/>
        </w:numPr>
        <w:rPr>
          <w:rFonts w:ascii="Corbel" w:hAnsi="Corbel" w:cs="Arial"/>
          <w:sz w:val="18"/>
          <w:szCs w:val="18"/>
        </w:rPr>
      </w:pPr>
      <w:r w:rsidRPr="003C7948">
        <w:rPr>
          <w:rFonts w:ascii="Corbel" w:hAnsi="Corbel" w:cs="Arial"/>
          <w:sz w:val="18"/>
          <w:szCs w:val="18"/>
        </w:rPr>
        <w:t xml:space="preserve">de bepaling waarover wordt geklaagd objectief gezien voor meerderlei uitleg vatbaar is; of </w:t>
      </w:r>
    </w:p>
    <w:p w14:paraId="5ECF4549" w14:textId="77777777" w:rsidR="00B21E3E" w:rsidRPr="003C7948" w:rsidRDefault="00B21E3E" w:rsidP="00F01A27">
      <w:pPr>
        <w:pStyle w:val="Geenafstand"/>
        <w:numPr>
          <w:ilvl w:val="0"/>
          <w:numId w:val="43"/>
        </w:numPr>
        <w:rPr>
          <w:rFonts w:ascii="Corbel" w:hAnsi="Corbel" w:cs="Arial"/>
          <w:sz w:val="18"/>
          <w:szCs w:val="18"/>
        </w:rPr>
      </w:pPr>
      <w:r w:rsidRPr="003C7948">
        <w:rPr>
          <w:rFonts w:ascii="Corbel" w:hAnsi="Corbel" w:cs="Arial"/>
          <w:sz w:val="18"/>
          <w:szCs w:val="18"/>
        </w:rPr>
        <w:lastRenderedPageBreak/>
        <w:t>klager voorafgaand aan het indienen van een klacht over een terzijdeleggings-, selectie-, gunnings-, of intrekkingsbeslissing de provincie Utrecht verzocht heeft om een toelichting op die beslissing.</w:t>
      </w:r>
      <w:r w:rsidRPr="003C7948" w:rsidDel="00896858">
        <w:rPr>
          <w:rFonts w:ascii="Corbel" w:hAnsi="Corbel" w:cs="Arial"/>
          <w:sz w:val="18"/>
          <w:szCs w:val="18"/>
        </w:rPr>
        <w:t xml:space="preserve"> </w:t>
      </w:r>
    </w:p>
    <w:p w14:paraId="50A1EE2A" w14:textId="77777777" w:rsidR="00B21E3E" w:rsidRPr="003C7948" w:rsidRDefault="00B21E3E" w:rsidP="00F01A27">
      <w:pPr>
        <w:pStyle w:val="Geenafstand"/>
        <w:numPr>
          <w:ilvl w:val="0"/>
          <w:numId w:val="43"/>
        </w:numPr>
        <w:rPr>
          <w:rFonts w:ascii="Corbel" w:hAnsi="Corbel" w:cs="Arial"/>
          <w:sz w:val="18"/>
          <w:szCs w:val="18"/>
        </w:rPr>
      </w:pPr>
      <w:r w:rsidRPr="003C7948">
        <w:rPr>
          <w:rFonts w:ascii="Corbel" w:hAnsi="Corbel" w:cs="Arial"/>
          <w:sz w:val="18"/>
          <w:szCs w:val="18"/>
        </w:rPr>
        <w:t>De klacht betrekking heeft op het naar de mening van klager ten onrechte middels een niet-passende procedure, of geheel niet, aanbesteden van een opdracht.</w:t>
      </w:r>
    </w:p>
    <w:p w14:paraId="6F3AA9A1" w14:textId="77777777" w:rsidR="00B21E3E" w:rsidRPr="003C7948" w:rsidRDefault="00B21E3E" w:rsidP="00B21E3E">
      <w:pPr>
        <w:pStyle w:val="Geenafstand"/>
        <w:rPr>
          <w:rFonts w:ascii="Corbel" w:hAnsi="Corbel" w:cs="Arial"/>
          <w:sz w:val="18"/>
          <w:szCs w:val="18"/>
        </w:rPr>
      </w:pPr>
    </w:p>
    <w:p w14:paraId="388A86AA" w14:textId="77777777" w:rsidR="00B21E3E" w:rsidRPr="003C7948" w:rsidRDefault="00B21E3E" w:rsidP="00B21E3E">
      <w:pPr>
        <w:pStyle w:val="Geenafstand"/>
        <w:rPr>
          <w:rFonts w:ascii="Corbel" w:hAnsi="Corbel" w:cs="Arial"/>
          <w:b/>
          <w:bCs/>
          <w:sz w:val="18"/>
          <w:szCs w:val="18"/>
        </w:rPr>
      </w:pPr>
      <w:r w:rsidRPr="003C7948">
        <w:rPr>
          <w:rFonts w:ascii="Corbel" w:hAnsi="Corbel" w:cs="Arial"/>
          <w:b/>
          <w:bCs/>
          <w:sz w:val="18"/>
          <w:szCs w:val="18"/>
        </w:rPr>
        <w:t>Artikel 6 Tijdigheid en opschorting</w:t>
      </w:r>
    </w:p>
    <w:p w14:paraId="355D074B" w14:textId="77777777" w:rsidR="00B21E3E" w:rsidRPr="003C7948" w:rsidRDefault="00B21E3E" w:rsidP="00F01A27">
      <w:pPr>
        <w:pStyle w:val="Geenafstand"/>
        <w:numPr>
          <w:ilvl w:val="0"/>
          <w:numId w:val="44"/>
        </w:numPr>
        <w:rPr>
          <w:rFonts w:ascii="Corbel" w:hAnsi="Corbel" w:cs="Arial"/>
          <w:sz w:val="18"/>
          <w:szCs w:val="18"/>
        </w:rPr>
      </w:pPr>
      <w:r w:rsidRPr="003C7948">
        <w:rPr>
          <w:rFonts w:ascii="Corbel" w:hAnsi="Corbel" w:cs="Arial"/>
          <w:sz w:val="18"/>
          <w:szCs w:val="18"/>
        </w:rPr>
        <w:t>De termijn voor het indienen van een klacht bedraagt:</w:t>
      </w:r>
    </w:p>
    <w:p w14:paraId="4CED926D" w14:textId="77777777" w:rsidR="00B21E3E" w:rsidRPr="003C7948" w:rsidRDefault="00B21E3E" w:rsidP="00F01A27">
      <w:pPr>
        <w:pStyle w:val="Geenafstand"/>
        <w:numPr>
          <w:ilvl w:val="0"/>
          <w:numId w:val="45"/>
        </w:numPr>
        <w:rPr>
          <w:rFonts w:ascii="Corbel" w:hAnsi="Corbel" w:cs="Arial"/>
          <w:sz w:val="18"/>
          <w:szCs w:val="18"/>
        </w:rPr>
      </w:pPr>
      <w:r w:rsidRPr="003C7948">
        <w:rPr>
          <w:rFonts w:ascii="Corbel" w:hAnsi="Corbel" w:cs="Arial"/>
          <w:sz w:val="18"/>
          <w:szCs w:val="18"/>
        </w:rPr>
        <w:t>ingeval van een ontwerpklacht uiterlijk zeven kalenderdagen na publicatie van de nota van inlichtingen waar de klacht betrekking op heeft, tenzij in de  aanbestedingsstukken een andere periode van indienen is bepaald;</w:t>
      </w:r>
    </w:p>
    <w:p w14:paraId="511732B1" w14:textId="77777777" w:rsidR="00B21E3E" w:rsidRPr="003C7948" w:rsidRDefault="00B21E3E" w:rsidP="00F01A27">
      <w:pPr>
        <w:pStyle w:val="Geenafstand"/>
        <w:numPr>
          <w:ilvl w:val="0"/>
          <w:numId w:val="45"/>
        </w:numPr>
        <w:rPr>
          <w:rFonts w:ascii="Corbel" w:hAnsi="Corbel" w:cs="Arial"/>
          <w:sz w:val="18"/>
          <w:szCs w:val="18"/>
        </w:rPr>
      </w:pPr>
      <w:r w:rsidRPr="003C7948">
        <w:rPr>
          <w:rFonts w:ascii="Corbel" w:hAnsi="Corbel" w:cs="Arial"/>
          <w:sz w:val="18"/>
          <w:szCs w:val="18"/>
        </w:rPr>
        <w:t>ingeval van een klacht over een terzijdelegging,- selectie- gunnings- of intrekkingsbeslissing uiterlijk zeven kalenderdagen na de toelichting van de aanbestedende dienst als bedoeld in artikel 5 lid 2 onder iii;</w:t>
      </w:r>
    </w:p>
    <w:p w14:paraId="02009B01" w14:textId="77777777" w:rsidR="00B21E3E" w:rsidRPr="003C7948" w:rsidRDefault="00B21E3E" w:rsidP="00F01A27">
      <w:pPr>
        <w:pStyle w:val="Geenafstand"/>
        <w:numPr>
          <w:ilvl w:val="0"/>
          <w:numId w:val="45"/>
        </w:numPr>
        <w:rPr>
          <w:rFonts w:ascii="Corbel" w:hAnsi="Corbel" w:cs="Arial"/>
          <w:sz w:val="18"/>
          <w:szCs w:val="18"/>
        </w:rPr>
      </w:pPr>
      <w:r w:rsidRPr="003C7948">
        <w:rPr>
          <w:rFonts w:ascii="Corbel" w:hAnsi="Corbel" w:cs="Arial"/>
          <w:sz w:val="18"/>
          <w:szCs w:val="18"/>
        </w:rPr>
        <w:t>In afwijking van sub a) en b) bedraagt bij een onderhandse aanbesteding de termijn vier in plaats van zeven kalenderdagen;</w:t>
      </w:r>
    </w:p>
    <w:p w14:paraId="6C471BA6" w14:textId="77777777" w:rsidR="00B21E3E" w:rsidRPr="003C7948" w:rsidRDefault="00B21E3E" w:rsidP="00F01A27">
      <w:pPr>
        <w:pStyle w:val="Geenafstand"/>
        <w:numPr>
          <w:ilvl w:val="0"/>
          <w:numId w:val="45"/>
        </w:numPr>
        <w:rPr>
          <w:rFonts w:ascii="Corbel" w:hAnsi="Corbel" w:cs="Arial"/>
          <w:sz w:val="18"/>
          <w:szCs w:val="18"/>
        </w:rPr>
      </w:pPr>
      <w:r w:rsidRPr="003C7948">
        <w:rPr>
          <w:rFonts w:ascii="Corbel" w:hAnsi="Corbel" w:cs="Arial"/>
          <w:sz w:val="18"/>
          <w:szCs w:val="18"/>
        </w:rPr>
        <w:t xml:space="preserve">ingeval van een klacht over het ten onrechte middels een niet-passende procedure of geheel niet aanbesteden door de provincie, binnen zes maanden na het sluiten van de overeenkomst waarop de klacht ziet. </w:t>
      </w:r>
    </w:p>
    <w:p w14:paraId="7EFCA88A" w14:textId="77777777" w:rsidR="00B21E3E" w:rsidRPr="003C7948" w:rsidRDefault="00B21E3E" w:rsidP="00F01A27">
      <w:pPr>
        <w:pStyle w:val="Geenafstand"/>
        <w:numPr>
          <w:ilvl w:val="0"/>
          <w:numId w:val="44"/>
        </w:numPr>
        <w:rPr>
          <w:rFonts w:ascii="Corbel" w:hAnsi="Corbel" w:cs="Arial"/>
          <w:sz w:val="18"/>
          <w:szCs w:val="18"/>
        </w:rPr>
      </w:pPr>
      <w:r w:rsidRPr="003C7948">
        <w:rPr>
          <w:rFonts w:ascii="Corbel" w:hAnsi="Corbel" w:cs="Arial"/>
          <w:sz w:val="18"/>
          <w:szCs w:val="18"/>
        </w:rPr>
        <w:t xml:space="preserve">De aanbestedende dienst neemt tijdig een besluit over de gegrondheid van de klacht als volgt: </w:t>
      </w:r>
    </w:p>
    <w:p w14:paraId="3DDAA301" w14:textId="77777777" w:rsidR="00B21E3E" w:rsidRPr="003C7948" w:rsidRDefault="00B21E3E" w:rsidP="00F01A27">
      <w:pPr>
        <w:pStyle w:val="Geenafstand"/>
        <w:numPr>
          <w:ilvl w:val="0"/>
          <w:numId w:val="46"/>
        </w:numPr>
        <w:rPr>
          <w:rFonts w:ascii="Corbel" w:hAnsi="Corbel" w:cs="Arial"/>
          <w:sz w:val="18"/>
          <w:szCs w:val="18"/>
        </w:rPr>
      </w:pPr>
      <w:r w:rsidRPr="003C7948">
        <w:rPr>
          <w:rFonts w:ascii="Corbel" w:hAnsi="Corbel" w:cs="Arial"/>
          <w:sz w:val="18"/>
          <w:szCs w:val="18"/>
        </w:rPr>
        <w:t>in geval van een ontwerpklacht: de aanbestedende dienst deelt minimaal tien kalenderdagen vóór het moment van indiening van aanmeldingen of inschrijvingen het besluit over de gegrondheid van de klacht mee aan klager;</w:t>
      </w:r>
    </w:p>
    <w:p w14:paraId="07AC345C" w14:textId="77777777" w:rsidR="00B21E3E" w:rsidRPr="003C7948" w:rsidRDefault="00B21E3E" w:rsidP="00F01A27">
      <w:pPr>
        <w:pStyle w:val="Geenafstand"/>
        <w:numPr>
          <w:ilvl w:val="0"/>
          <w:numId w:val="46"/>
        </w:numPr>
        <w:rPr>
          <w:rFonts w:ascii="Corbel" w:hAnsi="Corbel" w:cs="Arial"/>
          <w:sz w:val="18"/>
          <w:szCs w:val="18"/>
        </w:rPr>
      </w:pPr>
      <w:r w:rsidRPr="003C7948">
        <w:rPr>
          <w:rFonts w:ascii="Corbel" w:hAnsi="Corbel" w:cs="Arial"/>
          <w:sz w:val="18"/>
          <w:szCs w:val="18"/>
        </w:rPr>
        <w:t xml:space="preserve">in geval van een klacht over een selectie- gunnings- of intrekkingsbeslissing: de aanbestedende dienst deelt minimaal tien kalenderdagen vóór het verstrijken van de in de aanbestedingsstukken vermelde stand still-termijn/vervaltermijn het besluit over de gegrondheid van de klacht mee aan klager; </w:t>
      </w:r>
    </w:p>
    <w:p w14:paraId="74615C79" w14:textId="77777777" w:rsidR="00B21E3E" w:rsidRPr="003C7948" w:rsidRDefault="00B21E3E" w:rsidP="00F01A27">
      <w:pPr>
        <w:pStyle w:val="Geenafstand"/>
        <w:numPr>
          <w:ilvl w:val="0"/>
          <w:numId w:val="46"/>
        </w:numPr>
        <w:rPr>
          <w:rFonts w:ascii="Corbel" w:hAnsi="Corbel" w:cs="Arial"/>
          <w:sz w:val="18"/>
          <w:szCs w:val="18"/>
        </w:rPr>
      </w:pPr>
      <w:r w:rsidRPr="003C7948">
        <w:rPr>
          <w:rFonts w:ascii="Corbel" w:hAnsi="Corbel" w:cs="Arial"/>
          <w:sz w:val="18"/>
          <w:szCs w:val="18"/>
        </w:rPr>
        <w:t xml:space="preserve">In afwijking van sub a) en b) deelt de aanbestedende dienst bij een onderhandse aanbesteding het besluit binnen zes in plaats van tien kalenderdagen aan de klager mee. </w:t>
      </w:r>
    </w:p>
    <w:p w14:paraId="562590DB" w14:textId="77777777" w:rsidR="00B21E3E" w:rsidRPr="003C7948" w:rsidRDefault="00B21E3E" w:rsidP="00F01A27">
      <w:pPr>
        <w:pStyle w:val="Geenafstand"/>
        <w:numPr>
          <w:ilvl w:val="0"/>
          <w:numId w:val="46"/>
        </w:numPr>
        <w:rPr>
          <w:rFonts w:ascii="Corbel" w:hAnsi="Corbel" w:cs="Arial"/>
          <w:sz w:val="18"/>
          <w:szCs w:val="18"/>
        </w:rPr>
      </w:pPr>
      <w:r w:rsidRPr="003C7948">
        <w:rPr>
          <w:rFonts w:ascii="Corbel" w:hAnsi="Corbel" w:cs="Arial"/>
          <w:sz w:val="18"/>
          <w:szCs w:val="18"/>
        </w:rPr>
        <w:t xml:space="preserve">ingeval van een klacht over het ten onrechte niet aanbesteden: de aanbestedende dienst deelt het besluit over de gegrondheid van de klacht binnen vier weken na de indiening daarvan mee aan klager, welke termijn zo nodig eenmaal kan worden verlengd met vier weken.  </w:t>
      </w:r>
    </w:p>
    <w:p w14:paraId="7A3307FB" w14:textId="77777777" w:rsidR="00B21E3E" w:rsidRPr="003C7948" w:rsidRDefault="00B21E3E" w:rsidP="00F01A27">
      <w:pPr>
        <w:pStyle w:val="Geenafstand"/>
        <w:numPr>
          <w:ilvl w:val="0"/>
          <w:numId w:val="44"/>
        </w:numPr>
        <w:rPr>
          <w:rFonts w:ascii="Corbel" w:hAnsi="Corbel" w:cs="Arial"/>
          <w:sz w:val="18"/>
          <w:szCs w:val="18"/>
        </w:rPr>
      </w:pPr>
      <w:r w:rsidRPr="003C7948">
        <w:rPr>
          <w:rFonts w:ascii="Corbel" w:hAnsi="Corbel" w:cs="Arial"/>
          <w:sz w:val="18"/>
          <w:szCs w:val="18"/>
        </w:rPr>
        <w:t>Als een tijdige afhandeling van de ontwerpklacht niet mogelijk is, verschuift de provincie de uiterste datum van aanmelding of inschrijving zodanig dat de klager minimaal tien kalenderdagen heeft om de uitkomst van de klachtafhandeling mee te kunnen nemen in zijn aanmelding of inschrijving.</w:t>
      </w:r>
    </w:p>
    <w:p w14:paraId="12C63401" w14:textId="77777777" w:rsidR="00B21E3E" w:rsidRPr="003C7948" w:rsidRDefault="00B21E3E" w:rsidP="00F01A27">
      <w:pPr>
        <w:pStyle w:val="Geenafstand"/>
        <w:numPr>
          <w:ilvl w:val="0"/>
          <w:numId w:val="44"/>
        </w:numPr>
        <w:rPr>
          <w:rFonts w:ascii="Corbel" w:hAnsi="Corbel" w:cs="Arial"/>
          <w:sz w:val="18"/>
          <w:szCs w:val="18"/>
        </w:rPr>
      </w:pPr>
      <w:r w:rsidRPr="003C7948">
        <w:rPr>
          <w:rFonts w:ascii="Corbel" w:hAnsi="Corbel" w:cs="Arial"/>
          <w:sz w:val="18"/>
          <w:szCs w:val="18"/>
        </w:rPr>
        <w:t>In afwijking van lid 3 verschuift bij een onderhandse aanbesteding de provincie de uiterste datum van inschrijving zodanig dat de klager minimaal 6 kalenderdagen heeft om de uitkomst van de klachtafhandeling mee te kunnen nemen in zijn inschrijving.</w:t>
      </w:r>
    </w:p>
    <w:p w14:paraId="58C5BBBD" w14:textId="77777777" w:rsidR="00B21E3E" w:rsidRPr="003C7948" w:rsidRDefault="00B21E3E" w:rsidP="00F01A27">
      <w:pPr>
        <w:pStyle w:val="Geenafstand"/>
        <w:numPr>
          <w:ilvl w:val="0"/>
          <w:numId w:val="44"/>
        </w:numPr>
        <w:rPr>
          <w:rFonts w:ascii="Corbel" w:hAnsi="Corbel" w:cs="Arial"/>
          <w:sz w:val="18"/>
          <w:szCs w:val="18"/>
        </w:rPr>
      </w:pPr>
      <w:r w:rsidRPr="003C7948">
        <w:rPr>
          <w:rFonts w:ascii="Corbel" w:hAnsi="Corbel" w:cs="Arial"/>
          <w:sz w:val="18"/>
          <w:szCs w:val="18"/>
        </w:rPr>
        <w:t xml:space="preserve">Als een tijdige afhandeling van een klacht over selectie- of gunningsbeslissing niet mogelijk is schort de provincie de door haar aangekondigde vervaltermijn zo nodig op zodat een klager na klachtafhandeling nog minimaal tien kalenderdagen heeft om andere rechtsbeschermingsmogelijkheden te benutten. </w:t>
      </w:r>
    </w:p>
    <w:p w14:paraId="34C03666" w14:textId="77777777" w:rsidR="00B21E3E" w:rsidRPr="003C7948" w:rsidRDefault="00B21E3E" w:rsidP="00F01A27">
      <w:pPr>
        <w:pStyle w:val="Geenafstand"/>
        <w:numPr>
          <w:ilvl w:val="0"/>
          <w:numId w:val="44"/>
        </w:numPr>
        <w:rPr>
          <w:rFonts w:ascii="Corbel" w:hAnsi="Corbel" w:cs="Arial"/>
          <w:sz w:val="18"/>
          <w:szCs w:val="18"/>
        </w:rPr>
      </w:pPr>
      <w:r w:rsidRPr="003C7948">
        <w:rPr>
          <w:rFonts w:ascii="Corbel" w:hAnsi="Corbel" w:cs="Arial"/>
          <w:sz w:val="18"/>
          <w:szCs w:val="18"/>
        </w:rPr>
        <w:t>De provincie kan afwijken van de opschortingsverplichting als bedoeld in het derde,  vierde en vijfde lid, als er zwaarwegende redenen zijn waarom de aanbestedingsprocedure doorgang behoort te vinden. De provincie motiveert dit schriftelijk aan klager.</w:t>
      </w:r>
    </w:p>
    <w:p w14:paraId="4CF3C0BE" w14:textId="77777777" w:rsidR="00B21E3E" w:rsidRPr="003C7948" w:rsidRDefault="00B21E3E" w:rsidP="00F01A27">
      <w:pPr>
        <w:pStyle w:val="Geenafstand"/>
        <w:numPr>
          <w:ilvl w:val="0"/>
          <w:numId w:val="44"/>
        </w:numPr>
        <w:rPr>
          <w:rFonts w:ascii="Corbel" w:hAnsi="Corbel" w:cs="Arial"/>
          <w:sz w:val="18"/>
          <w:szCs w:val="18"/>
        </w:rPr>
      </w:pPr>
      <w:r w:rsidRPr="003C7948">
        <w:rPr>
          <w:rFonts w:ascii="Corbel" w:hAnsi="Corbel" w:cs="Arial"/>
          <w:sz w:val="18"/>
          <w:szCs w:val="18"/>
        </w:rPr>
        <w:t xml:space="preserve">Het indienen van een klacht bij de Commissie van Aanbestedingsexperts heeft geen invloed op het uiterlijke moment van aanmelding of inschrijving en schort de vervaltermijn voor de inzet van rechtsbescherming niet op.    </w:t>
      </w:r>
    </w:p>
    <w:p w14:paraId="3E36231F" w14:textId="77777777" w:rsidR="00B21E3E" w:rsidRPr="003C7948" w:rsidRDefault="00B21E3E" w:rsidP="00B21E3E">
      <w:pPr>
        <w:pStyle w:val="Geenafstand"/>
        <w:rPr>
          <w:rFonts w:ascii="Corbel" w:hAnsi="Corbel" w:cs="Arial"/>
          <w:sz w:val="18"/>
          <w:szCs w:val="18"/>
        </w:rPr>
      </w:pPr>
    </w:p>
    <w:p w14:paraId="3DEE3DE5" w14:textId="77777777" w:rsidR="00B21E3E" w:rsidRPr="003C7948" w:rsidRDefault="00B21E3E" w:rsidP="00B21E3E">
      <w:pPr>
        <w:pStyle w:val="Geenafstand"/>
        <w:rPr>
          <w:rFonts w:ascii="Corbel" w:hAnsi="Corbel" w:cs="Arial"/>
          <w:b/>
          <w:bCs/>
          <w:sz w:val="18"/>
          <w:szCs w:val="18"/>
        </w:rPr>
      </w:pPr>
      <w:r w:rsidRPr="003C7948">
        <w:rPr>
          <w:rFonts w:ascii="Corbel" w:hAnsi="Corbel" w:cs="Arial"/>
          <w:b/>
          <w:bCs/>
          <w:sz w:val="18"/>
          <w:szCs w:val="18"/>
        </w:rPr>
        <w:t xml:space="preserve">Artikel 7 Klachtenprocedure </w:t>
      </w:r>
    </w:p>
    <w:p w14:paraId="77C947AA" w14:textId="77777777" w:rsidR="00B21E3E" w:rsidRPr="003C7948" w:rsidRDefault="00B21E3E" w:rsidP="00F01A27">
      <w:pPr>
        <w:pStyle w:val="Geenafstand"/>
        <w:numPr>
          <w:ilvl w:val="0"/>
          <w:numId w:val="47"/>
        </w:numPr>
        <w:rPr>
          <w:rFonts w:ascii="Corbel" w:hAnsi="Corbel" w:cs="Arial"/>
          <w:sz w:val="18"/>
          <w:szCs w:val="18"/>
        </w:rPr>
      </w:pPr>
      <w:r w:rsidRPr="003C7948">
        <w:rPr>
          <w:rFonts w:ascii="Corbel" w:hAnsi="Corbel" w:cs="Arial"/>
          <w:sz w:val="18"/>
          <w:szCs w:val="18"/>
        </w:rPr>
        <w:t>De behandeling van de klacht door het klachtenloket is kosteloos.</w:t>
      </w:r>
    </w:p>
    <w:p w14:paraId="7FCF3DEA" w14:textId="77777777" w:rsidR="00B21E3E" w:rsidRPr="003C7948" w:rsidRDefault="00B21E3E" w:rsidP="00F01A27">
      <w:pPr>
        <w:pStyle w:val="Geenafstand"/>
        <w:numPr>
          <w:ilvl w:val="0"/>
          <w:numId w:val="47"/>
        </w:numPr>
        <w:rPr>
          <w:rFonts w:ascii="Corbel" w:hAnsi="Corbel" w:cs="Arial"/>
          <w:sz w:val="18"/>
          <w:szCs w:val="18"/>
        </w:rPr>
      </w:pPr>
      <w:r w:rsidRPr="003C7948">
        <w:rPr>
          <w:rFonts w:ascii="Corbel" w:hAnsi="Corbel" w:cs="Arial"/>
          <w:sz w:val="18"/>
          <w:szCs w:val="18"/>
        </w:rPr>
        <w:t>Het klachtenloket begint zo spoedig mogelijk met de behandeling van de klacht, zet dit voortvarend voort en houdt daarbij zoveel als mogelijk rekening met de planning van de aanbestedingsprocedure.</w:t>
      </w:r>
    </w:p>
    <w:p w14:paraId="4C872F45" w14:textId="77777777" w:rsidR="00B21E3E" w:rsidRPr="003C7948" w:rsidRDefault="00B21E3E" w:rsidP="00F01A27">
      <w:pPr>
        <w:pStyle w:val="Geenafstand"/>
        <w:numPr>
          <w:ilvl w:val="0"/>
          <w:numId w:val="47"/>
        </w:numPr>
        <w:rPr>
          <w:rFonts w:ascii="Corbel" w:hAnsi="Corbel" w:cs="Arial"/>
          <w:sz w:val="18"/>
          <w:szCs w:val="18"/>
        </w:rPr>
      </w:pPr>
      <w:r w:rsidRPr="003C7948">
        <w:rPr>
          <w:rFonts w:ascii="Corbel" w:hAnsi="Corbel" w:cs="Arial"/>
          <w:sz w:val="18"/>
          <w:szCs w:val="18"/>
        </w:rPr>
        <w:t>Het klachtenloket bevestigt zo spoedig mogelijk de ontvangst van de klacht per e-mail aan de klager. In de ontvangstbevestiging wordt vermeld dat het klachtenloket de klacht behandelt conform deze regeling.</w:t>
      </w:r>
    </w:p>
    <w:p w14:paraId="792D4E3E" w14:textId="77777777" w:rsidR="00B21E3E" w:rsidRPr="003C7948" w:rsidRDefault="00B21E3E" w:rsidP="00F01A27">
      <w:pPr>
        <w:pStyle w:val="Geenafstand"/>
        <w:numPr>
          <w:ilvl w:val="0"/>
          <w:numId w:val="47"/>
        </w:numPr>
        <w:rPr>
          <w:rFonts w:ascii="Corbel" w:hAnsi="Corbel" w:cs="Arial"/>
          <w:sz w:val="18"/>
          <w:szCs w:val="18"/>
        </w:rPr>
      </w:pPr>
      <w:r w:rsidRPr="003C7948">
        <w:rPr>
          <w:rFonts w:ascii="Corbel" w:hAnsi="Corbel" w:cs="Arial"/>
          <w:sz w:val="18"/>
          <w:szCs w:val="18"/>
        </w:rPr>
        <w:t xml:space="preserve">Als de klacht niet ontvankelijk is, deelt het klachtenloket dit gemotiveerd aan de klager mee.  </w:t>
      </w:r>
    </w:p>
    <w:p w14:paraId="5A1F9B1B" w14:textId="77777777" w:rsidR="00B21E3E" w:rsidRPr="003C7948" w:rsidRDefault="00B21E3E" w:rsidP="00F01A27">
      <w:pPr>
        <w:pStyle w:val="Geenafstand"/>
        <w:numPr>
          <w:ilvl w:val="0"/>
          <w:numId w:val="47"/>
        </w:numPr>
        <w:rPr>
          <w:rFonts w:ascii="Corbel" w:hAnsi="Corbel" w:cs="Arial"/>
          <w:sz w:val="18"/>
          <w:szCs w:val="18"/>
        </w:rPr>
      </w:pPr>
      <w:r w:rsidRPr="003C7948">
        <w:rPr>
          <w:rFonts w:ascii="Corbel" w:hAnsi="Corbel" w:cs="Arial"/>
          <w:sz w:val="18"/>
          <w:szCs w:val="18"/>
        </w:rPr>
        <w:t xml:space="preserve">De behandeling van een klacht geschiedt door één of meerdere personen die niet inhoudelijk betrokken zijn geweest bij de aanbesteding waarop de klacht betrekking heeft. </w:t>
      </w:r>
    </w:p>
    <w:p w14:paraId="098E3AF2" w14:textId="77777777" w:rsidR="00B21E3E" w:rsidRPr="003C7948" w:rsidRDefault="00B21E3E" w:rsidP="00F01A27">
      <w:pPr>
        <w:pStyle w:val="Geenafstand"/>
        <w:numPr>
          <w:ilvl w:val="0"/>
          <w:numId w:val="47"/>
        </w:numPr>
        <w:rPr>
          <w:rFonts w:ascii="Corbel" w:hAnsi="Corbel" w:cs="Arial"/>
          <w:sz w:val="18"/>
          <w:szCs w:val="18"/>
        </w:rPr>
      </w:pPr>
      <w:r w:rsidRPr="003C7948">
        <w:rPr>
          <w:rFonts w:ascii="Corbel" w:hAnsi="Corbel" w:cs="Arial"/>
          <w:sz w:val="18"/>
          <w:szCs w:val="18"/>
        </w:rPr>
        <w:t xml:space="preserve">Het klachtenloket kan in verband met de voorbereiding van de inhoudelijke behandeling van de klacht alle gewenste inlichtingen inwinnen of doen inwinnen. </w:t>
      </w:r>
    </w:p>
    <w:p w14:paraId="30780B1D" w14:textId="77777777" w:rsidR="00B21E3E" w:rsidRPr="003C7948" w:rsidRDefault="00B21E3E" w:rsidP="00F01A27">
      <w:pPr>
        <w:pStyle w:val="Geenafstand"/>
        <w:numPr>
          <w:ilvl w:val="0"/>
          <w:numId w:val="47"/>
        </w:numPr>
        <w:rPr>
          <w:rFonts w:ascii="Corbel" w:hAnsi="Corbel" w:cs="Arial"/>
          <w:sz w:val="18"/>
          <w:szCs w:val="18"/>
        </w:rPr>
      </w:pPr>
      <w:r w:rsidRPr="003C7948">
        <w:rPr>
          <w:rFonts w:ascii="Corbel" w:hAnsi="Corbel" w:cs="Arial"/>
          <w:sz w:val="18"/>
          <w:szCs w:val="18"/>
        </w:rPr>
        <w:t xml:space="preserve">Het klachtenloket verstrekt gelijktijdig een schriftelijk advies over de gegrondheid van de klacht aan klager en de provincie. </w:t>
      </w:r>
    </w:p>
    <w:p w14:paraId="084F3007" w14:textId="77777777" w:rsidR="00B21E3E" w:rsidRPr="003C7948" w:rsidRDefault="00B21E3E" w:rsidP="00F01A27">
      <w:pPr>
        <w:pStyle w:val="Geenafstand"/>
        <w:numPr>
          <w:ilvl w:val="0"/>
          <w:numId w:val="47"/>
        </w:numPr>
        <w:rPr>
          <w:rFonts w:ascii="Corbel" w:hAnsi="Corbel" w:cs="Arial"/>
          <w:sz w:val="18"/>
          <w:szCs w:val="18"/>
        </w:rPr>
      </w:pPr>
      <w:r w:rsidRPr="003C7948">
        <w:rPr>
          <w:rFonts w:ascii="Corbel" w:hAnsi="Corbel" w:cs="Arial"/>
          <w:sz w:val="18"/>
          <w:szCs w:val="18"/>
        </w:rPr>
        <w:t xml:space="preserve">De provincie maakt haar beslissing op de klacht zo spoedig mogelijk bekend  aan klager. Als de provincie het advies van het klachtenloket opvolgt, kan de provincie voor de motivering van haar beslissing verwijzen naar het advies van het klachtenloket. Als de provincie het advies van het klachtenloket niet opvolgt, motiveert zij schriftelijk waarom wordt afgeweken van het advies. </w:t>
      </w:r>
    </w:p>
    <w:p w14:paraId="60F243DF" w14:textId="77777777" w:rsidR="00B21E3E" w:rsidRPr="003C7948" w:rsidRDefault="00B21E3E" w:rsidP="00F01A27">
      <w:pPr>
        <w:pStyle w:val="Geenafstand"/>
        <w:numPr>
          <w:ilvl w:val="0"/>
          <w:numId w:val="47"/>
        </w:numPr>
        <w:rPr>
          <w:rFonts w:ascii="Corbel" w:hAnsi="Corbel" w:cs="Arial"/>
          <w:sz w:val="18"/>
          <w:szCs w:val="18"/>
        </w:rPr>
      </w:pPr>
      <w:r w:rsidRPr="003C7948">
        <w:rPr>
          <w:rFonts w:ascii="Corbel" w:hAnsi="Corbel" w:cs="Arial"/>
          <w:sz w:val="18"/>
          <w:szCs w:val="18"/>
        </w:rPr>
        <w:lastRenderedPageBreak/>
        <w:t>De provincie maakt de uitkomst van de klachtafhandeling van een ontwerpklacht geanonimiseerd bekend in een Nota van Inlichtingen of via de berichtenmodule van het aanbestedingsplatform.</w:t>
      </w:r>
    </w:p>
    <w:p w14:paraId="4922BF37" w14:textId="77777777" w:rsidR="00B21E3E" w:rsidRPr="003C7948" w:rsidRDefault="00B21E3E" w:rsidP="00B21E3E">
      <w:pPr>
        <w:pStyle w:val="Geenafstand"/>
        <w:rPr>
          <w:rFonts w:ascii="Corbel" w:hAnsi="Corbel" w:cs="Arial"/>
          <w:sz w:val="18"/>
          <w:szCs w:val="18"/>
        </w:rPr>
      </w:pPr>
    </w:p>
    <w:p w14:paraId="550E8ED3" w14:textId="77777777" w:rsidR="00B21E3E" w:rsidRPr="003C7948" w:rsidRDefault="00B21E3E" w:rsidP="00B21E3E">
      <w:pPr>
        <w:pStyle w:val="Geenafstand"/>
        <w:rPr>
          <w:rFonts w:ascii="Corbel" w:hAnsi="Corbel" w:cs="Arial"/>
          <w:sz w:val="18"/>
          <w:szCs w:val="18"/>
        </w:rPr>
      </w:pPr>
      <w:r w:rsidRPr="003C7948">
        <w:rPr>
          <w:rFonts w:ascii="Corbel" w:hAnsi="Corbel" w:cs="Arial"/>
          <w:b/>
          <w:bCs/>
          <w:sz w:val="18"/>
          <w:szCs w:val="18"/>
        </w:rPr>
        <w:t xml:space="preserve">Artikel 8 Gerechtelijke procedure </w:t>
      </w:r>
      <w:r w:rsidRPr="003C7948">
        <w:rPr>
          <w:rFonts w:ascii="Corbel" w:hAnsi="Corbel" w:cs="Arial"/>
          <w:sz w:val="18"/>
          <w:szCs w:val="18"/>
        </w:rPr>
        <w:br/>
        <w:t xml:space="preserve">Het klachtenloket beëindigt de behandeling van de klacht als klager een gerechtelijke procedure aanhangig heeft gemaakt over de aanbesteding waarop de klacht betrekking heeft of als een ander dan klager over het aspect waarop de klacht ziet een gerechtelijke procedure aanhangig heeft gemaakt. </w:t>
      </w:r>
    </w:p>
    <w:p w14:paraId="2A8A196F" w14:textId="77777777" w:rsidR="00B21E3E" w:rsidRPr="003C7948" w:rsidRDefault="00B21E3E" w:rsidP="00B21E3E">
      <w:pPr>
        <w:pStyle w:val="Geenafstand"/>
        <w:rPr>
          <w:rFonts w:ascii="Corbel" w:hAnsi="Corbel" w:cs="Arial"/>
          <w:sz w:val="18"/>
          <w:szCs w:val="18"/>
        </w:rPr>
      </w:pPr>
    </w:p>
    <w:p w14:paraId="0EFE7691" w14:textId="77777777" w:rsidR="00B21E3E" w:rsidRPr="003C7948" w:rsidRDefault="00B21E3E" w:rsidP="00B21E3E">
      <w:pPr>
        <w:pStyle w:val="Geenafstand"/>
        <w:rPr>
          <w:rFonts w:ascii="Corbel" w:hAnsi="Corbel" w:cs="Arial"/>
          <w:sz w:val="18"/>
          <w:szCs w:val="18"/>
        </w:rPr>
      </w:pPr>
      <w:r w:rsidRPr="003C7948">
        <w:rPr>
          <w:rFonts w:ascii="Corbel" w:hAnsi="Corbel" w:cs="Arial"/>
          <w:b/>
          <w:bCs/>
          <w:sz w:val="18"/>
          <w:szCs w:val="18"/>
        </w:rPr>
        <w:t>Artikel 9 Verantwoording</w:t>
      </w:r>
      <w:r w:rsidRPr="003C7948">
        <w:rPr>
          <w:rFonts w:ascii="Corbel" w:hAnsi="Corbel" w:cs="Arial"/>
          <w:sz w:val="18"/>
          <w:szCs w:val="18"/>
        </w:rPr>
        <w:br/>
        <w:t xml:space="preserve">Gedeputeerde Staten rapporteren jaarlijks aan Provinciale Staten. Er wordt in ieder geval gerapporteerd over: </w:t>
      </w:r>
    </w:p>
    <w:p w14:paraId="531757D7" w14:textId="77777777" w:rsidR="00B21E3E" w:rsidRPr="003C7948" w:rsidRDefault="00B21E3E" w:rsidP="00F01A27">
      <w:pPr>
        <w:pStyle w:val="Geenafstand"/>
        <w:numPr>
          <w:ilvl w:val="0"/>
          <w:numId w:val="48"/>
        </w:numPr>
        <w:rPr>
          <w:rFonts w:ascii="Corbel" w:hAnsi="Corbel" w:cs="Arial"/>
          <w:sz w:val="18"/>
          <w:szCs w:val="18"/>
        </w:rPr>
      </w:pPr>
      <w:r w:rsidRPr="003C7948">
        <w:rPr>
          <w:rFonts w:ascii="Corbel" w:hAnsi="Corbel" w:cs="Arial"/>
          <w:sz w:val="18"/>
          <w:szCs w:val="18"/>
        </w:rPr>
        <w:t xml:space="preserve">het aantal klachten; </w:t>
      </w:r>
    </w:p>
    <w:p w14:paraId="4191B1AA" w14:textId="77777777" w:rsidR="00B21E3E" w:rsidRPr="003C7948" w:rsidRDefault="00B21E3E" w:rsidP="00F01A27">
      <w:pPr>
        <w:pStyle w:val="Geenafstand"/>
        <w:numPr>
          <w:ilvl w:val="0"/>
          <w:numId w:val="48"/>
        </w:numPr>
        <w:rPr>
          <w:rFonts w:ascii="Corbel" w:hAnsi="Corbel" w:cs="Arial"/>
          <w:sz w:val="18"/>
          <w:szCs w:val="18"/>
        </w:rPr>
      </w:pPr>
      <w:r w:rsidRPr="003C7948">
        <w:rPr>
          <w:rFonts w:ascii="Corbel" w:hAnsi="Corbel" w:cs="Arial"/>
          <w:sz w:val="18"/>
          <w:szCs w:val="18"/>
        </w:rPr>
        <w:t xml:space="preserve">of en hoeveel klachten gegrond of ongegrond zijn bevonden; en </w:t>
      </w:r>
    </w:p>
    <w:p w14:paraId="0D59A971" w14:textId="77777777" w:rsidR="00B21E3E" w:rsidRPr="003C7948" w:rsidRDefault="00B21E3E" w:rsidP="00F01A27">
      <w:pPr>
        <w:pStyle w:val="Geenafstand"/>
        <w:numPr>
          <w:ilvl w:val="0"/>
          <w:numId w:val="48"/>
        </w:numPr>
        <w:rPr>
          <w:rFonts w:ascii="Corbel" w:hAnsi="Corbel" w:cs="Arial"/>
          <w:sz w:val="18"/>
          <w:szCs w:val="18"/>
        </w:rPr>
      </w:pPr>
      <w:r w:rsidRPr="003C7948">
        <w:rPr>
          <w:rFonts w:ascii="Corbel" w:hAnsi="Corbel" w:cs="Arial"/>
          <w:sz w:val="18"/>
          <w:szCs w:val="18"/>
        </w:rPr>
        <w:t xml:space="preserve">wat de provincie heeft geleerd naar aanleiding van de behandelde klachten. </w:t>
      </w:r>
    </w:p>
    <w:p w14:paraId="43C60FFE" w14:textId="77777777" w:rsidR="00B21E3E" w:rsidRPr="003C7948" w:rsidRDefault="00B21E3E" w:rsidP="00B21E3E">
      <w:pPr>
        <w:pStyle w:val="Geenafstand"/>
        <w:rPr>
          <w:rFonts w:ascii="Corbel" w:hAnsi="Corbel" w:cs="Arial"/>
          <w:sz w:val="18"/>
          <w:szCs w:val="18"/>
        </w:rPr>
      </w:pPr>
    </w:p>
    <w:p w14:paraId="2060691A" w14:textId="77777777" w:rsidR="00B21E3E" w:rsidRPr="003C7948" w:rsidRDefault="00B21E3E" w:rsidP="00B21E3E">
      <w:pPr>
        <w:pStyle w:val="Geenafstand"/>
        <w:rPr>
          <w:rFonts w:ascii="Corbel" w:hAnsi="Corbel" w:cs="Arial"/>
          <w:sz w:val="18"/>
          <w:szCs w:val="18"/>
        </w:rPr>
      </w:pPr>
      <w:r w:rsidRPr="003C7948">
        <w:rPr>
          <w:rFonts w:ascii="Corbel" w:hAnsi="Corbel" w:cs="Arial"/>
          <w:b/>
          <w:bCs/>
          <w:sz w:val="18"/>
          <w:szCs w:val="18"/>
        </w:rPr>
        <w:t>Artikel 10 Evaluatie</w:t>
      </w:r>
      <w:r w:rsidRPr="003C7948">
        <w:rPr>
          <w:rFonts w:ascii="Corbel" w:hAnsi="Corbel" w:cs="Arial"/>
          <w:sz w:val="18"/>
          <w:szCs w:val="18"/>
        </w:rPr>
        <w:br/>
        <w:t xml:space="preserve">De provincie evalueert periodiek het functioneren van de klachtbehandeling, waarbij aandacht is voor de ervaringen van klagers.  </w:t>
      </w:r>
    </w:p>
    <w:p w14:paraId="2DACDE84" w14:textId="77777777" w:rsidR="00B21E3E" w:rsidRPr="003C7948" w:rsidRDefault="00B21E3E" w:rsidP="00B21E3E">
      <w:pPr>
        <w:pStyle w:val="Geenafstand"/>
        <w:rPr>
          <w:rFonts w:ascii="Corbel" w:hAnsi="Corbel" w:cs="Arial"/>
          <w:sz w:val="18"/>
          <w:szCs w:val="18"/>
        </w:rPr>
      </w:pPr>
    </w:p>
    <w:p w14:paraId="5BE14026" w14:textId="77777777" w:rsidR="00B21E3E" w:rsidRPr="003C7948" w:rsidRDefault="00B21E3E" w:rsidP="00B21E3E">
      <w:pPr>
        <w:pStyle w:val="Geenafstand"/>
        <w:rPr>
          <w:rFonts w:ascii="Corbel" w:hAnsi="Corbel" w:cs="Arial"/>
          <w:b/>
          <w:bCs/>
          <w:sz w:val="18"/>
          <w:szCs w:val="18"/>
        </w:rPr>
      </w:pPr>
      <w:r w:rsidRPr="003C7948">
        <w:rPr>
          <w:rFonts w:ascii="Corbel" w:hAnsi="Corbel" w:cs="Arial"/>
          <w:b/>
          <w:bCs/>
          <w:sz w:val="18"/>
          <w:szCs w:val="18"/>
        </w:rPr>
        <w:t>Artikel 11 Slotbepalingen</w:t>
      </w:r>
    </w:p>
    <w:p w14:paraId="6B66D59B" w14:textId="77777777" w:rsidR="00B21E3E" w:rsidRPr="003C7948" w:rsidRDefault="00B21E3E" w:rsidP="00F01A27">
      <w:pPr>
        <w:pStyle w:val="Geenafstand"/>
        <w:numPr>
          <w:ilvl w:val="0"/>
          <w:numId w:val="49"/>
        </w:numPr>
        <w:rPr>
          <w:rFonts w:ascii="Corbel" w:hAnsi="Corbel" w:cs="Arial"/>
          <w:sz w:val="18"/>
          <w:szCs w:val="18"/>
        </w:rPr>
      </w:pPr>
      <w:r w:rsidRPr="003C7948">
        <w:rPr>
          <w:rFonts w:ascii="Corbel" w:hAnsi="Corbel" w:cs="Arial"/>
          <w:sz w:val="18"/>
          <w:szCs w:val="18"/>
        </w:rPr>
        <w:t>Deze regeling wordt aangehaald als “</w:t>
      </w:r>
      <w:bookmarkStart w:id="120" w:name="_Hlk119923287"/>
      <w:r w:rsidRPr="003C7948">
        <w:rPr>
          <w:rFonts w:ascii="Corbel" w:hAnsi="Corbel" w:cs="Arial"/>
          <w:sz w:val="18"/>
          <w:szCs w:val="18"/>
        </w:rPr>
        <w:t>Klachtenregeling aanbesteden provincie Utrecht  2023”</w:t>
      </w:r>
      <w:bookmarkEnd w:id="120"/>
      <w:r w:rsidRPr="003C7948">
        <w:rPr>
          <w:rFonts w:ascii="Corbel" w:hAnsi="Corbel" w:cs="Arial"/>
          <w:sz w:val="18"/>
          <w:szCs w:val="18"/>
        </w:rPr>
        <w:t>.</w:t>
      </w:r>
    </w:p>
    <w:p w14:paraId="631D9969" w14:textId="77777777" w:rsidR="00B21E3E" w:rsidRPr="003C7948" w:rsidRDefault="00B21E3E" w:rsidP="00F01A27">
      <w:pPr>
        <w:pStyle w:val="Geenafstand"/>
        <w:numPr>
          <w:ilvl w:val="0"/>
          <w:numId w:val="49"/>
        </w:numPr>
        <w:rPr>
          <w:rFonts w:ascii="Corbel" w:hAnsi="Corbel" w:cs="Arial"/>
          <w:sz w:val="18"/>
          <w:szCs w:val="18"/>
        </w:rPr>
      </w:pPr>
      <w:r w:rsidRPr="003C7948">
        <w:rPr>
          <w:rFonts w:ascii="Corbel" w:hAnsi="Corbel" w:cs="Arial"/>
          <w:sz w:val="18"/>
          <w:szCs w:val="18"/>
        </w:rPr>
        <w:t xml:space="preserve">Deze regeling treedt in werking met ingang van de dag na uitgifte van het provinciaal blad waarin deze wordt geplaatst onder gelijktijdige intrekking van het Gemeenschappelijke reglement klachtafhandeling provincies Flevoland, Noord-Holland, Utrecht en Zuid-Holland (P4-midden). </w:t>
      </w:r>
    </w:p>
    <w:p w14:paraId="019345F6" w14:textId="77777777" w:rsidR="00B21E3E" w:rsidRPr="003C7948" w:rsidRDefault="00B21E3E" w:rsidP="00B21E3E">
      <w:pPr>
        <w:spacing w:line="360" w:lineRule="auto"/>
        <w:rPr>
          <w:rFonts w:ascii="Corbel" w:hAnsi="Corbel" w:cs="Arial"/>
          <w:szCs w:val="18"/>
        </w:rPr>
      </w:pPr>
    </w:p>
    <w:p w14:paraId="09EFA8AA" w14:textId="5E086A8F" w:rsidR="00B21E3E" w:rsidRPr="00DD32FB" w:rsidRDefault="00B21E3E" w:rsidP="001F33EB">
      <w:pPr>
        <w:pStyle w:val="BestekKop1"/>
      </w:pPr>
      <w:bookmarkStart w:id="121" w:name="_Toc159003769"/>
      <w:bookmarkStart w:id="122" w:name="_Toc166265188"/>
      <w:r w:rsidRPr="00DD32FB">
        <w:lastRenderedPageBreak/>
        <w:t>BIJLAGE</w:t>
      </w:r>
      <w:r w:rsidR="00150960">
        <w:t xml:space="preserve"> 3</w:t>
      </w:r>
      <w:r w:rsidRPr="00DD32FB">
        <w:t xml:space="preserve"> programma van eisen</w:t>
      </w:r>
      <w:bookmarkEnd w:id="121"/>
      <w:bookmarkEnd w:id="122"/>
      <w:r w:rsidRPr="00DD32FB">
        <w:t xml:space="preserve"> </w:t>
      </w:r>
    </w:p>
    <w:p w14:paraId="4A26415F" w14:textId="77777777" w:rsidR="00B21E3E" w:rsidRDefault="00B21E3E" w:rsidP="00B21E3E">
      <w:pPr>
        <w:tabs>
          <w:tab w:val="left" w:pos="1860"/>
        </w:tabs>
        <w:rPr>
          <w:rFonts w:ascii="Corbel" w:hAnsi="Corbel" w:cs="Arial"/>
          <w:spacing w:val="0"/>
          <w:szCs w:val="18"/>
        </w:rPr>
      </w:pPr>
      <w:r>
        <w:rPr>
          <w:rFonts w:ascii="Corbel" w:hAnsi="Corbel" w:cs="Arial"/>
          <w:spacing w:val="0"/>
          <w:szCs w:val="18"/>
        </w:rPr>
        <w:t xml:space="preserve">Separaat document toegevoegd. </w:t>
      </w:r>
    </w:p>
    <w:p w14:paraId="38A6C705" w14:textId="77777777" w:rsidR="00B21E3E" w:rsidRDefault="00B21E3E" w:rsidP="00B21E3E">
      <w:pPr>
        <w:tabs>
          <w:tab w:val="left" w:pos="1860"/>
        </w:tabs>
        <w:rPr>
          <w:rFonts w:ascii="Corbel" w:hAnsi="Corbel" w:cs="Arial"/>
          <w:spacing w:val="0"/>
          <w:szCs w:val="18"/>
        </w:rPr>
      </w:pPr>
    </w:p>
    <w:p w14:paraId="043F4D2E" w14:textId="05FCC256" w:rsidR="00E65394" w:rsidRDefault="00E65394">
      <w:pPr>
        <w:spacing w:line="240" w:lineRule="auto"/>
        <w:rPr>
          <w:rFonts w:ascii="Corbel" w:hAnsi="Corbel"/>
          <w:szCs w:val="18"/>
        </w:rPr>
      </w:pPr>
      <w:r>
        <w:rPr>
          <w:rFonts w:ascii="Corbel" w:hAnsi="Corbel"/>
          <w:szCs w:val="18"/>
        </w:rPr>
        <w:br w:type="page"/>
      </w:r>
    </w:p>
    <w:p w14:paraId="4EEA178C" w14:textId="328F67CF" w:rsidR="00E65394" w:rsidRPr="00DD32FB" w:rsidRDefault="00E65394" w:rsidP="001F33EB">
      <w:pPr>
        <w:pStyle w:val="BestekKop1"/>
      </w:pPr>
      <w:bookmarkStart w:id="123" w:name="_Toc159003770"/>
      <w:bookmarkStart w:id="124" w:name="_Toc166265189"/>
      <w:r w:rsidRPr="00DD32FB">
        <w:lastRenderedPageBreak/>
        <w:t>BIJLAGE</w:t>
      </w:r>
      <w:r w:rsidR="00150960">
        <w:t xml:space="preserve"> 4</w:t>
      </w:r>
      <w:r w:rsidRPr="00DD32FB">
        <w:t xml:space="preserve"> </w:t>
      </w:r>
      <w:r>
        <w:t>concept overeenkomst</w:t>
      </w:r>
      <w:bookmarkEnd w:id="123"/>
      <w:bookmarkEnd w:id="124"/>
    </w:p>
    <w:p w14:paraId="05962CDB" w14:textId="77777777" w:rsidR="00E65394" w:rsidRDefault="00E65394" w:rsidP="00E65394">
      <w:pPr>
        <w:tabs>
          <w:tab w:val="left" w:pos="1860"/>
        </w:tabs>
        <w:rPr>
          <w:rFonts w:ascii="Corbel" w:hAnsi="Corbel" w:cs="Arial"/>
          <w:spacing w:val="0"/>
          <w:szCs w:val="18"/>
        </w:rPr>
      </w:pPr>
      <w:r>
        <w:rPr>
          <w:rFonts w:ascii="Corbel" w:hAnsi="Corbel" w:cs="Arial"/>
          <w:spacing w:val="0"/>
          <w:szCs w:val="18"/>
        </w:rPr>
        <w:t xml:space="preserve">Separaat document toegevoegd. </w:t>
      </w:r>
    </w:p>
    <w:p w14:paraId="6D437C9C" w14:textId="77777777" w:rsidR="00E65394" w:rsidRDefault="00E65394" w:rsidP="00E65394">
      <w:pPr>
        <w:tabs>
          <w:tab w:val="left" w:pos="1860"/>
        </w:tabs>
        <w:rPr>
          <w:rFonts w:ascii="Corbel" w:hAnsi="Corbel" w:cs="Arial"/>
          <w:spacing w:val="0"/>
          <w:szCs w:val="18"/>
        </w:rPr>
      </w:pPr>
    </w:p>
    <w:p w14:paraId="51106F92" w14:textId="77777777" w:rsidR="00E65394" w:rsidRDefault="00E65394" w:rsidP="00E65394">
      <w:pPr>
        <w:tabs>
          <w:tab w:val="left" w:pos="1860"/>
        </w:tabs>
        <w:rPr>
          <w:rFonts w:ascii="Corbel" w:hAnsi="Corbel" w:cs="Arial"/>
          <w:spacing w:val="0"/>
          <w:szCs w:val="18"/>
        </w:rPr>
      </w:pPr>
    </w:p>
    <w:p w14:paraId="7E951A76" w14:textId="1670B338" w:rsidR="00E65394" w:rsidRPr="00DD32FB" w:rsidRDefault="00E65394" w:rsidP="001F33EB">
      <w:pPr>
        <w:pStyle w:val="BestekKop1"/>
      </w:pPr>
      <w:bookmarkStart w:id="125" w:name="_Toc159003771"/>
      <w:bookmarkStart w:id="126" w:name="_Toc166265190"/>
      <w:r w:rsidRPr="00DD32FB">
        <w:lastRenderedPageBreak/>
        <w:t>BIJLAGE</w:t>
      </w:r>
      <w:r w:rsidR="00150960">
        <w:t xml:space="preserve"> 5</w:t>
      </w:r>
      <w:r>
        <w:t xml:space="preserve"> algemene</w:t>
      </w:r>
      <w:r w:rsidRPr="00DD32FB">
        <w:t xml:space="preserve"> </w:t>
      </w:r>
      <w:r>
        <w:t xml:space="preserve">Inkoopvoorwaarden </w:t>
      </w:r>
      <w:r w:rsidRPr="00DD32FB">
        <w:t>pro</w:t>
      </w:r>
      <w:r>
        <w:t>vincies 2022</w:t>
      </w:r>
      <w:bookmarkEnd w:id="125"/>
      <w:bookmarkEnd w:id="126"/>
    </w:p>
    <w:p w14:paraId="39252CAF" w14:textId="77777777" w:rsidR="00E65394" w:rsidRDefault="00E65394" w:rsidP="00E65394">
      <w:pPr>
        <w:tabs>
          <w:tab w:val="left" w:pos="1860"/>
        </w:tabs>
        <w:rPr>
          <w:rFonts w:ascii="Corbel" w:hAnsi="Corbel" w:cs="Arial"/>
          <w:spacing w:val="0"/>
          <w:szCs w:val="18"/>
        </w:rPr>
      </w:pPr>
      <w:r>
        <w:rPr>
          <w:rFonts w:ascii="Corbel" w:hAnsi="Corbel" w:cs="Arial"/>
          <w:spacing w:val="0"/>
          <w:szCs w:val="18"/>
        </w:rPr>
        <w:t xml:space="preserve">Als separaat pdf document toegevoegd. </w:t>
      </w:r>
    </w:p>
    <w:p w14:paraId="62300D50" w14:textId="77777777" w:rsidR="00E65394" w:rsidRDefault="00E65394" w:rsidP="00E65394">
      <w:pPr>
        <w:tabs>
          <w:tab w:val="left" w:pos="1860"/>
        </w:tabs>
        <w:rPr>
          <w:rFonts w:ascii="Corbel" w:hAnsi="Corbel" w:cs="Arial"/>
          <w:spacing w:val="0"/>
          <w:szCs w:val="18"/>
        </w:rPr>
      </w:pPr>
    </w:p>
    <w:p w14:paraId="687BAACC" w14:textId="77777777" w:rsidR="00E65394" w:rsidRDefault="00E65394" w:rsidP="00E65394">
      <w:pPr>
        <w:tabs>
          <w:tab w:val="left" w:pos="1860"/>
        </w:tabs>
        <w:rPr>
          <w:rFonts w:ascii="Corbel" w:hAnsi="Corbel" w:cs="Arial"/>
          <w:spacing w:val="0"/>
          <w:szCs w:val="18"/>
        </w:rPr>
      </w:pPr>
    </w:p>
    <w:p w14:paraId="6B545429" w14:textId="725EF5E8" w:rsidR="00E65394" w:rsidRPr="009D2403" w:rsidRDefault="00E65394" w:rsidP="001F33EB">
      <w:pPr>
        <w:pStyle w:val="BestekKop1"/>
      </w:pPr>
      <w:bookmarkStart w:id="127" w:name="_Toc159003772"/>
      <w:bookmarkStart w:id="128" w:name="_Toc166265191"/>
      <w:r w:rsidRPr="00132F53">
        <w:lastRenderedPageBreak/>
        <w:t>BIJLAGE</w:t>
      </w:r>
      <w:r w:rsidR="00150960">
        <w:t xml:space="preserve"> 6</w:t>
      </w:r>
      <w:r w:rsidRPr="00132F53">
        <w:t xml:space="preserve"> UNIFORM EUROPEES AANBESTEDINGSDOCUMENT</w:t>
      </w:r>
      <w:bookmarkEnd w:id="127"/>
      <w:bookmarkEnd w:id="128"/>
    </w:p>
    <w:p w14:paraId="1D2D92FF" w14:textId="77777777" w:rsidR="00E65394" w:rsidRPr="005767A2" w:rsidRDefault="00E65394" w:rsidP="00E65394">
      <w:pPr>
        <w:spacing w:line="240" w:lineRule="auto"/>
        <w:rPr>
          <w:rFonts w:ascii="Corbel" w:hAnsi="Corbel"/>
          <w:highlight w:val="lightGray"/>
        </w:rPr>
      </w:pPr>
    </w:p>
    <w:p w14:paraId="786CFBE7" w14:textId="77777777" w:rsidR="00E65394" w:rsidRPr="005767A2" w:rsidRDefault="00E65394" w:rsidP="00E65394">
      <w:pPr>
        <w:spacing w:line="240" w:lineRule="auto"/>
        <w:rPr>
          <w:rFonts w:ascii="Corbel" w:hAnsi="Corbel"/>
          <w:highlight w:val="lightGray"/>
        </w:rPr>
      </w:pPr>
    </w:p>
    <w:p w14:paraId="0808C0C3" w14:textId="77777777" w:rsidR="00E65394" w:rsidRPr="005767A2" w:rsidRDefault="00E65394" w:rsidP="00E65394">
      <w:pPr>
        <w:spacing w:line="240" w:lineRule="auto"/>
        <w:rPr>
          <w:rFonts w:ascii="Corbel" w:hAnsi="Corbel"/>
        </w:rPr>
      </w:pPr>
      <w:r w:rsidRPr="005767A2">
        <w:rPr>
          <w:rFonts w:ascii="Corbel" w:hAnsi="Corbel"/>
        </w:rPr>
        <w:t>Dit document is separaat als bewerkbaar pdf bestand bij deze aanbesteding toegevoegd.</w:t>
      </w:r>
    </w:p>
    <w:p w14:paraId="52D7A56C" w14:textId="77777777" w:rsidR="00E65394" w:rsidRDefault="00E65394" w:rsidP="00E65394">
      <w:pPr>
        <w:tabs>
          <w:tab w:val="left" w:pos="1860"/>
        </w:tabs>
        <w:rPr>
          <w:rFonts w:ascii="Corbel" w:hAnsi="Corbel" w:cs="Arial"/>
          <w:spacing w:val="0"/>
          <w:szCs w:val="18"/>
        </w:rPr>
      </w:pPr>
    </w:p>
    <w:p w14:paraId="4CB82180" w14:textId="18BD478B" w:rsidR="00150960" w:rsidRDefault="00150960">
      <w:pPr>
        <w:spacing w:line="240" w:lineRule="auto"/>
        <w:rPr>
          <w:rFonts w:ascii="Corbel" w:hAnsi="Corbel"/>
          <w:szCs w:val="18"/>
        </w:rPr>
      </w:pPr>
      <w:r>
        <w:rPr>
          <w:rFonts w:ascii="Corbel" w:hAnsi="Corbel"/>
          <w:szCs w:val="18"/>
        </w:rPr>
        <w:br w:type="page"/>
      </w:r>
    </w:p>
    <w:p w14:paraId="014B92D6" w14:textId="3B52DD97" w:rsidR="0067498E" w:rsidRPr="009D2403" w:rsidRDefault="0067498E" w:rsidP="0067498E">
      <w:pPr>
        <w:pStyle w:val="BestekKop1"/>
      </w:pPr>
      <w:bookmarkStart w:id="129" w:name="_Toc166265192"/>
      <w:r w:rsidRPr="00132F53">
        <w:lastRenderedPageBreak/>
        <w:t>BIJLAGE</w:t>
      </w:r>
      <w:r>
        <w:t xml:space="preserve"> 7</w:t>
      </w:r>
      <w:r w:rsidRPr="00132F53">
        <w:t xml:space="preserve"> </w:t>
      </w:r>
      <w:r w:rsidR="0021273D">
        <w:t>Verklaring Russische betrokkenheid</w:t>
      </w:r>
      <w:bookmarkEnd w:id="129"/>
    </w:p>
    <w:p w14:paraId="5BCD937E" w14:textId="77777777" w:rsidR="0067498E" w:rsidRPr="005767A2" w:rsidRDefault="0067498E" w:rsidP="0067498E">
      <w:pPr>
        <w:spacing w:line="240" w:lineRule="auto"/>
        <w:rPr>
          <w:rFonts w:ascii="Corbel" w:hAnsi="Corbel"/>
          <w:highlight w:val="lightGray"/>
        </w:rPr>
      </w:pPr>
    </w:p>
    <w:p w14:paraId="78A02229" w14:textId="77777777" w:rsidR="0067498E" w:rsidRPr="005767A2" w:rsidRDefault="0067498E" w:rsidP="0067498E">
      <w:pPr>
        <w:spacing w:line="240" w:lineRule="auto"/>
        <w:rPr>
          <w:rFonts w:ascii="Corbel" w:hAnsi="Corbel"/>
        </w:rPr>
      </w:pPr>
      <w:r w:rsidRPr="005767A2">
        <w:rPr>
          <w:rFonts w:ascii="Corbel" w:hAnsi="Corbel"/>
        </w:rPr>
        <w:t>Dit document is separaat als bewerkbaar pdf bestand bij deze aanbesteding toegevoegd.</w:t>
      </w:r>
    </w:p>
    <w:p w14:paraId="324B737C" w14:textId="77777777" w:rsidR="0067498E" w:rsidRDefault="0067498E" w:rsidP="0067498E">
      <w:pPr>
        <w:tabs>
          <w:tab w:val="left" w:pos="1860"/>
        </w:tabs>
        <w:rPr>
          <w:rFonts w:ascii="Corbel" w:hAnsi="Corbel" w:cs="Arial"/>
          <w:spacing w:val="0"/>
          <w:szCs w:val="18"/>
        </w:rPr>
      </w:pPr>
    </w:p>
    <w:p w14:paraId="306E4EB4" w14:textId="5457BAEA" w:rsidR="0067498E" w:rsidRDefault="0067498E">
      <w:pPr>
        <w:spacing w:line="240" w:lineRule="auto"/>
        <w:rPr>
          <w:rFonts w:ascii="Corbel" w:hAnsi="Corbel"/>
          <w:szCs w:val="18"/>
        </w:rPr>
      </w:pPr>
      <w:r>
        <w:rPr>
          <w:rFonts w:ascii="Corbel" w:hAnsi="Corbel"/>
          <w:szCs w:val="18"/>
        </w:rPr>
        <w:br w:type="page"/>
      </w:r>
    </w:p>
    <w:p w14:paraId="615C9E60" w14:textId="0139B70F" w:rsidR="0067498E" w:rsidRPr="00A814B9" w:rsidRDefault="0067498E" w:rsidP="00536D78">
      <w:pPr>
        <w:pStyle w:val="BestekKop1"/>
        <w:rPr>
          <w:highlight w:val="lightGray"/>
        </w:rPr>
      </w:pPr>
      <w:bookmarkStart w:id="130" w:name="_Toc166265193"/>
      <w:r w:rsidRPr="00A814B9">
        <w:lastRenderedPageBreak/>
        <w:t xml:space="preserve">BIJLAGE </w:t>
      </w:r>
      <w:r w:rsidR="00536D78" w:rsidRPr="00A814B9">
        <w:t>8</w:t>
      </w:r>
      <w:r w:rsidRPr="00A814B9">
        <w:t xml:space="preserve"> </w:t>
      </w:r>
      <w:r w:rsidR="00536D78" w:rsidRPr="00A814B9">
        <w:t>Social return on investment</w:t>
      </w:r>
      <w:bookmarkEnd w:id="130"/>
    </w:p>
    <w:p w14:paraId="3934A87C" w14:textId="77777777" w:rsidR="0067498E" w:rsidRPr="00A814B9" w:rsidRDefault="0067498E" w:rsidP="0067498E">
      <w:pPr>
        <w:spacing w:line="240" w:lineRule="auto"/>
        <w:rPr>
          <w:rFonts w:ascii="Corbel" w:hAnsi="Corbel"/>
          <w:highlight w:val="lightGray"/>
        </w:rPr>
      </w:pPr>
    </w:p>
    <w:p w14:paraId="34306E32" w14:textId="77777777" w:rsidR="0067498E" w:rsidRPr="005767A2" w:rsidRDefault="0067498E" w:rsidP="0067498E">
      <w:pPr>
        <w:spacing w:line="240" w:lineRule="auto"/>
        <w:rPr>
          <w:rFonts w:ascii="Corbel" w:hAnsi="Corbel"/>
        </w:rPr>
      </w:pPr>
      <w:r w:rsidRPr="005767A2">
        <w:rPr>
          <w:rFonts w:ascii="Corbel" w:hAnsi="Corbel"/>
        </w:rPr>
        <w:t>Dit document is separaat als bewerkbaar pdf bestand bij deze aanbesteding toegevoegd.</w:t>
      </w:r>
    </w:p>
    <w:p w14:paraId="41004324" w14:textId="77777777" w:rsidR="0067498E" w:rsidRDefault="0067498E" w:rsidP="0067498E">
      <w:pPr>
        <w:tabs>
          <w:tab w:val="left" w:pos="1860"/>
        </w:tabs>
        <w:rPr>
          <w:rFonts w:ascii="Corbel" w:hAnsi="Corbel" w:cs="Arial"/>
          <w:spacing w:val="0"/>
          <w:szCs w:val="18"/>
        </w:rPr>
      </w:pPr>
    </w:p>
    <w:p w14:paraId="44AA78A7" w14:textId="2B1AC1C8" w:rsidR="00536D78" w:rsidRDefault="00536D78">
      <w:pPr>
        <w:spacing w:line="240" w:lineRule="auto"/>
        <w:rPr>
          <w:rFonts w:ascii="Corbel" w:hAnsi="Corbel"/>
          <w:szCs w:val="18"/>
        </w:rPr>
      </w:pPr>
      <w:r>
        <w:rPr>
          <w:rFonts w:ascii="Corbel" w:hAnsi="Corbel"/>
          <w:szCs w:val="18"/>
        </w:rPr>
        <w:br w:type="page"/>
      </w:r>
    </w:p>
    <w:p w14:paraId="67D520CC" w14:textId="28DBBE34" w:rsidR="00536D78" w:rsidRPr="009D2403" w:rsidRDefault="00536D78" w:rsidP="00536D78">
      <w:pPr>
        <w:pStyle w:val="BestekKop1"/>
      </w:pPr>
      <w:bookmarkStart w:id="131" w:name="_Toc166265194"/>
      <w:r w:rsidRPr="00132F53">
        <w:lastRenderedPageBreak/>
        <w:t>BIJLAGE</w:t>
      </w:r>
      <w:r>
        <w:t xml:space="preserve"> 9</w:t>
      </w:r>
      <w:r w:rsidRPr="00132F53">
        <w:t xml:space="preserve"> </w:t>
      </w:r>
      <w:r>
        <w:t>Prijzenblad</w:t>
      </w:r>
      <w:bookmarkEnd w:id="131"/>
    </w:p>
    <w:p w14:paraId="5349BC32" w14:textId="77777777" w:rsidR="00536D78" w:rsidRPr="005767A2" w:rsidRDefault="00536D78" w:rsidP="00536D78">
      <w:pPr>
        <w:spacing w:line="240" w:lineRule="auto"/>
        <w:rPr>
          <w:rFonts w:ascii="Corbel" w:hAnsi="Corbel"/>
        </w:rPr>
      </w:pPr>
      <w:r w:rsidRPr="005767A2">
        <w:rPr>
          <w:rFonts w:ascii="Corbel" w:hAnsi="Corbel"/>
        </w:rPr>
        <w:t>Dit document is separaat als bewerkbaar pdf bestand bij deze aanbesteding toegevoegd.</w:t>
      </w:r>
    </w:p>
    <w:p w14:paraId="4EC5A0EE" w14:textId="77777777" w:rsidR="00536D78" w:rsidRDefault="00536D78" w:rsidP="00536D78">
      <w:pPr>
        <w:tabs>
          <w:tab w:val="left" w:pos="1860"/>
        </w:tabs>
        <w:rPr>
          <w:rFonts w:ascii="Corbel" w:hAnsi="Corbel" w:cs="Arial"/>
          <w:spacing w:val="0"/>
          <w:szCs w:val="18"/>
        </w:rPr>
      </w:pPr>
    </w:p>
    <w:p w14:paraId="3C88D160" w14:textId="77777777" w:rsidR="00794523" w:rsidRPr="00794523" w:rsidRDefault="00794523" w:rsidP="00B21E3E">
      <w:pPr>
        <w:autoSpaceDE w:val="0"/>
        <w:autoSpaceDN w:val="0"/>
        <w:adjustRightInd w:val="0"/>
        <w:spacing w:line="240" w:lineRule="auto"/>
        <w:contextualSpacing/>
        <w:rPr>
          <w:rFonts w:ascii="Corbel" w:hAnsi="Corbel"/>
          <w:szCs w:val="18"/>
        </w:rPr>
      </w:pPr>
    </w:p>
    <w:sectPr w:rsidR="00794523" w:rsidRPr="00794523" w:rsidSect="00CA040B">
      <w:headerReference w:type="even" r:id="rId23"/>
      <w:headerReference w:type="default" r:id="rId24"/>
      <w:footerReference w:type="default" r:id="rId25"/>
      <w:headerReference w:type="first" r:id="rId26"/>
      <w:footerReference w:type="first" r:id="rId27"/>
      <w:pgSz w:w="11907" w:h="16840" w:code="9"/>
      <w:pgMar w:top="1701" w:right="1418" w:bottom="1134" w:left="1418" w:header="720" w:footer="720" w:gutter="0"/>
      <w:cols w:space="720"/>
      <w:titlePg/>
      <w:docGrid w:linePitch="245"/>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endnote w:type="separator" w:id="-1">
    <w:p w14:paraId="6532F86B" w14:textId="77777777" w:rsidR="00821915" w:rsidRDefault="00821915">
      <w:r>
        <w:separator/>
      </w:r>
    </w:p>
    <w:p w14:paraId="6F710A84" w14:textId="77777777" w:rsidR="00821915" w:rsidRDefault="00821915"/>
    <w:p w14:paraId="5EAD6E80" w14:textId="77777777" w:rsidR="00821915" w:rsidRDefault="00821915" w:rsidP="001A6D9C"/>
  </w:endnote>
  <w:endnote w:type="continuationSeparator" w:id="0">
    <w:p w14:paraId="2B2B4BD0" w14:textId="77777777" w:rsidR="00821915" w:rsidRDefault="00821915">
      <w:r>
        <w:continuationSeparator/>
      </w:r>
    </w:p>
    <w:p w14:paraId="37082409" w14:textId="77777777" w:rsidR="00821915" w:rsidRDefault="00821915"/>
    <w:p w14:paraId="4E5B2CF5" w14:textId="77777777" w:rsidR="00821915" w:rsidRDefault="00821915" w:rsidP="001A6D9C"/>
  </w:endnote>
  <w:endnote w:type="continuationNotice" w:id="1">
    <w:p w14:paraId="02E4B205" w14:textId="77777777" w:rsidR="00821915" w:rsidRDefault="00821915">
      <w:pPr>
        <w:spacing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rbel">
    <w:panose1 w:val="020B0503020204020204"/>
    <w:charset w:val="00"/>
    <w:family w:val="swiss"/>
    <w:pitch w:val="variable"/>
    <w:sig w:usb0="A00002EF" w:usb1="4000A44B" w:usb2="00000000" w:usb3="00000000" w:csb0="0000019F"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TheMixBold-Plain">
    <w:altName w:val="Times New Roman"/>
    <w:panose1 w:val="00000000000000000000"/>
    <w:charset w:val="00"/>
    <w:family w:val="roman"/>
    <w:notTrueType/>
    <w:pitch w:val="default"/>
  </w:font>
  <w:font w:name="Verdana">
    <w:panose1 w:val="020B0604030504040204"/>
    <w:charset w:val="00"/>
    <w:family w:val="swiss"/>
    <w:pitch w:val="variable"/>
    <w:sig w:usb0="A00006FF" w:usb1="4000205B" w:usb2="00000010" w:usb3="00000000" w:csb0="0000019F" w:csb1="00000000"/>
  </w:font>
  <w:font w:name="Tahoma">
    <w:panose1 w:val="020B0604030504040204"/>
    <w:charset w:val="00"/>
    <w:family w:val="swiss"/>
    <w:pitch w:val="variable"/>
    <w:sig w:usb0="E1002EFF" w:usb1="C000605B" w:usb2="00000029" w:usb3="00000000" w:csb0="000101FF" w:csb1="00000000"/>
  </w:font>
  <w:font w:name="Helv">
    <w:panose1 w:val="020B0604020202030204"/>
    <w:charset w:val="00"/>
    <w:family w:val="swiss"/>
    <w:notTrueType/>
    <w:pitch w:val="variable"/>
    <w:sig w:usb0="00000003" w:usb1="00000000" w:usb2="00000000" w:usb3="00000000" w:csb0="00000001" w:csb1="00000000"/>
  </w:font>
  <w:font w:name="Arial Unicode MS">
    <w:panose1 w:val="020B0604020202020204"/>
    <w:charset w:val="80"/>
    <w:family w:val="swiss"/>
    <w:pitch w:val="variable"/>
    <w:sig w:usb0="F7FFAFFF" w:usb1="E9DFFFFF" w:usb2="0000003F" w:usb3="00000000" w:csb0="003F01FF" w:csb1="00000000"/>
  </w:font>
  <w:font w:name="TT E 153 7 DD 8t 00">
    <w:altName w:val="TT E 153 7 DD 8t"/>
    <w:panose1 w:val="00000000000000000000"/>
    <w:charset w:val="00"/>
    <w:family w:val="auto"/>
    <w:notTrueType/>
    <w:pitch w:val="default"/>
    <w:sig w:usb0="00000003" w:usb1="00000000" w:usb2="00000000" w:usb3="00000000" w:csb0="00000001" w:csb1="00000000"/>
  </w:font>
  <w:font w:name="Cambria">
    <w:panose1 w:val="02040503050406030204"/>
    <w:charset w:val="00"/>
    <w:family w:val="roman"/>
    <w:pitch w:val="variable"/>
    <w:sig w:usb0="E00006FF" w:usb1="420024FF" w:usb2="02000000" w:usb3="00000000" w:csb0="0000019F" w:csb1="00000000"/>
  </w:font>
  <w:font w:name="Plantin">
    <w:altName w:val="Times New Roman"/>
    <w:charset w:val="00"/>
    <w:family w:val="auto"/>
    <w:pitch w:val="variable"/>
    <w:sig w:usb0="00000001" w:usb1="4000000A" w:usb2="00000000" w:usb3="00000000" w:csb0="00000093" w:csb1="00000000"/>
  </w:font>
  <w:font w:name="MS Mincho">
    <w:altName w:val="ＭＳ 明朝"/>
    <w:panose1 w:val="02020609040205080304"/>
    <w:charset w:val="80"/>
    <w:family w:val="modern"/>
    <w:pitch w:val="fixed"/>
    <w:sig w:usb0="E00002FF" w:usb1="6AC7FDFB" w:usb2="08000012" w:usb3="00000000" w:csb0="0002009F" w:csb1="00000000"/>
  </w:font>
  <w:font w:name="Helvetica">
    <w:panose1 w:val="020B0604020202020204"/>
    <w:charset w:val="00"/>
    <w:family w:val="swiss"/>
    <w:notTrueType/>
    <w:pitch w:val="variable"/>
    <w:sig w:usb0="00000003" w:usb1="00000000" w:usb2="00000000" w:usb3="00000000" w:csb0="00000001" w:csb1="00000000"/>
  </w:font>
  <w:font w:name="AgencyFB-Reg">
    <w:panose1 w:val="00000000000000000000"/>
    <w:charset w:val="00"/>
    <w:family w:val="swiss"/>
    <w:notTrueType/>
    <w:pitch w:val="default"/>
    <w:sig w:usb0="00000003" w:usb1="00000000" w:usb2="00000000" w:usb3="00000000" w:csb0="00000001" w:csb1="00000000"/>
  </w:font>
  <w:font w:name="MS Gothic">
    <w:altName w:val="ＭＳ ゴシック"/>
    <w:panose1 w:val="020B06090702050802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66CAAC88" w14:textId="77777777" w:rsidR="002B453B" w:rsidRDefault="002B453B">
    <w:pPr>
      <w:pStyle w:val="Voettekst"/>
      <w:jc w:val="right"/>
    </w:pPr>
    <w:r w:rsidRPr="008F41CA">
      <w:rPr>
        <w:sz w:val="18"/>
        <w:szCs w:val="18"/>
      </w:rPr>
      <w:fldChar w:fldCharType="begin"/>
    </w:r>
    <w:r w:rsidRPr="008F41CA">
      <w:rPr>
        <w:sz w:val="18"/>
        <w:szCs w:val="18"/>
      </w:rPr>
      <w:instrText xml:space="preserve"> PAGE   \* MERGEFORMAT </w:instrText>
    </w:r>
    <w:r w:rsidRPr="008F41CA">
      <w:rPr>
        <w:sz w:val="18"/>
        <w:szCs w:val="18"/>
      </w:rPr>
      <w:fldChar w:fldCharType="separate"/>
    </w:r>
    <w:r>
      <w:rPr>
        <w:sz w:val="18"/>
        <w:szCs w:val="18"/>
      </w:rPr>
      <w:t>37</w:t>
    </w:r>
    <w:r w:rsidRPr="008F41CA">
      <w:rPr>
        <w:sz w:val="18"/>
        <w:szCs w:val="18"/>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697C3A02" w14:textId="77777777" w:rsidR="002B453B" w:rsidRDefault="002B453B" w:rsidP="00E02713">
    <w:pPr>
      <w:pStyle w:val="Voettekst"/>
      <w:jc w:val="right"/>
    </w:pPr>
    <w:r w:rsidRPr="008F41CA">
      <w:rPr>
        <w:sz w:val="18"/>
        <w:szCs w:val="18"/>
      </w:rPr>
      <w:fldChar w:fldCharType="begin"/>
    </w:r>
    <w:r w:rsidRPr="008F41CA">
      <w:rPr>
        <w:sz w:val="18"/>
        <w:szCs w:val="18"/>
      </w:rPr>
      <w:instrText xml:space="preserve"> PAGE   \* MERGEFORMAT </w:instrText>
    </w:r>
    <w:r w:rsidRPr="008F41CA">
      <w:rPr>
        <w:sz w:val="18"/>
        <w:szCs w:val="18"/>
      </w:rPr>
      <w:fldChar w:fldCharType="separate"/>
    </w:r>
    <w:r w:rsidR="00F75B0C">
      <w:rPr>
        <w:sz w:val="18"/>
        <w:szCs w:val="18"/>
      </w:rPr>
      <w:t>39</w:t>
    </w:r>
    <w:r w:rsidRPr="008F41CA">
      <w:rPr>
        <w:sz w:val="18"/>
        <w:szCs w:val="18"/>
      </w:rP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55A31D42" w14:textId="1CC05DF5" w:rsidR="5C3568B1" w:rsidRDefault="5C3568B1" w:rsidP="5C3568B1">
    <w:pPr>
      <w:pStyle w:val="Voetteks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footnote w:type="separator" w:id="-1">
    <w:p w14:paraId="6921C5E4" w14:textId="77777777" w:rsidR="00821915" w:rsidRDefault="00821915" w:rsidP="001A6D9C">
      <w:r>
        <w:separator/>
      </w:r>
    </w:p>
  </w:footnote>
  <w:footnote w:type="continuationSeparator" w:id="0">
    <w:p w14:paraId="6BC5F74F" w14:textId="77777777" w:rsidR="00821915" w:rsidRDefault="00821915">
      <w:r>
        <w:continuationSeparator/>
      </w:r>
    </w:p>
    <w:p w14:paraId="24AD7A87" w14:textId="77777777" w:rsidR="00821915" w:rsidRDefault="00821915"/>
    <w:p w14:paraId="2E424504" w14:textId="77777777" w:rsidR="00821915" w:rsidRDefault="00821915" w:rsidP="001A6D9C"/>
  </w:footnote>
  <w:footnote w:type="continuationNotice" w:id="1">
    <w:p w14:paraId="263737BE" w14:textId="77777777" w:rsidR="00821915" w:rsidRDefault="00821915">
      <w:pPr>
        <w:spacing w:line="240" w:lineRule="auto"/>
      </w:pPr>
    </w:p>
  </w:footnote>
  <w:footnote w:id="2">
    <w:p w14:paraId="32B567C2" w14:textId="77777777" w:rsidR="002B453B" w:rsidRPr="00930E10" w:rsidRDefault="002B453B" w:rsidP="00326170">
      <w:pPr>
        <w:pStyle w:val="Voetnoottekst"/>
        <w:rPr>
          <w:rFonts w:ascii="Corbel" w:hAnsi="Corbel"/>
          <w:sz w:val="16"/>
          <w:szCs w:val="16"/>
        </w:rPr>
      </w:pPr>
      <w:r w:rsidRPr="004828CA">
        <w:rPr>
          <w:rStyle w:val="Voetnootmarkering"/>
          <w:rFonts w:ascii="Corbel" w:hAnsi="Corbel"/>
          <w:sz w:val="16"/>
          <w:szCs w:val="16"/>
        </w:rPr>
        <w:footnoteRef/>
      </w:r>
      <w:r w:rsidRPr="004828CA">
        <w:rPr>
          <w:rFonts w:ascii="Corbel" w:hAnsi="Corbel"/>
          <w:sz w:val="16"/>
          <w:szCs w:val="16"/>
        </w:rPr>
        <w:t xml:space="preserve"> </w:t>
      </w:r>
      <w:r w:rsidRPr="00930E10">
        <w:rPr>
          <w:rFonts w:ascii="Corbel" w:hAnsi="Corbel"/>
          <w:sz w:val="16"/>
          <w:szCs w:val="16"/>
        </w:rPr>
        <w:t xml:space="preserve">Zie de website van </w:t>
      </w:r>
      <w:hyperlink r:id="rId1" w:history="1">
        <w:r w:rsidRPr="00930E10">
          <w:rPr>
            <w:rStyle w:val="Hyperlink"/>
            <w:rFonts w:ascii="Corbel" w:hAnsi="Corbel"/>
            <w:sz w:val="16"/>
            <w:szCs w:val="16"/>
          </w:rPr>
          <w:t>PIANOo (klik voor link).</w:t>
        </w:r>
      </w:hyperlink>
      <w:r w:rsidRPr="00930E10">
        <w:rPr>
          <w:rFonts w:ascii="Corbel" w:hAnsi="Corbel"/>
          <w:sz w:val="16"/>
          <w:szCs w:val="16"/>
        </w:rPr>
        <w:t xml:space="preserve"> </w:t>
      </w:r>
    </w:p>
  </w:footnote>
  <w:footnote w:id="3">
    <w:p w14:paraId="549BE814" w14:textId="40536419" w:rsidR="00211C08" w:rsidRDefault="00211C08" w:rsidP="00211C08">
      <w:pPr>
        <w:pStyle w:val="Voetnoottekst"/>
        <w:spacing w:line="240" w:lineRule="auto"/>
        <w:rPr>
          <w:rFonts w:ascii="Corbel" w:hAnsi="Corbel"/>
          <w:sz w:val="16"/>
          <w:szCs w:val="16"/>
        </w:rPr>
      </w:pPr>
      <w:r>
        <w:rPr>
          <w:rStyle w:val="Voetnootmarkering"/>
          <w:rFonts w:ascii="Corbel" w:hAnsi="Corbel"/>
          <w:sz w:val="16"/>
          <w:szCs w:val="16"/>
        </w:rPr>
        <w:t>[1]</w:t>
      </w:r>
      <w:r>
        <w:rPr>
          <w:rFonts w:ascii="Corbel" w:hAnsi="Corbel"/>
          <w:sz w:val="16"/>
          <w:szCs w:val="16"/>
        </w:rPr>
        <w:t xml:space="preserve"> Een gedragsverklaring aanbesteden is een verklaring van de minister van Veiligheid en Justitie dat uit een onderzoek naar de betrokken natuurlijke persoon of rechtspersoon geen bezwaren bestaan in verband met inschrijving op overheidsopdrachten, speciale-sectoropdrachten, concessieovereenkomsten voor openbare werken of prijsvragen. De</w:t>
      </w:r>
      <w:r w:rsidR="00154E8C">
        <w:rPr>
          <w:rFonts w:ascii="Corbel" w:hAnsi="Corbel"/>
          <w:sz w:val="16"/>
          <w:szCs w:val="16"/>
        </w:rPr>
        <w:t>ze</w:t>
      </w:r>
      <w:r>
        <w:rPr>
          <w:rFonts w:ascii="Corbel" w:hAnsi="Corbel"/>
          <w:sz w:val="16"/>
          <w:szCs w:val="16"/>
        </w:rPr>
        <w:t xml:space="preserve"> verklaring moet aangevraagd worden Centraal Orgaan Verklaring Omtrent Gedrag (COVOG). Zie</w:t>
      </w:r>
      <w:r w:rsidR="00154E8C">
        <w:rPr>
          <w:rFonts w:ascii="Corbel" w:hAnsi="Corbel"/>
          <w:sz w:val="16"/>
          <w:szCs w:val="16"/>
        </w:rPr>
        <w:t xml:space="preserve"> verder</w:t>
      </w:r>
      <w:r>
        <w:rPr>
          <w:rFonts w:ascii="Corbel" w:hAnsi="Corbel"/>
          <w:sz w:val="16"/>
          <w:szCs w:val="16"/>
        </w:rPr>
        <w:t xml:space="preserve"> </w:t>
      </w:r>
      <w:hyperlink r:id="rId2" w:history="1">
        <w:r>
          <w:rPr>
            <w:rStyle w:val="Hyperlink"/>
            <w:rFonts w:ascii="Corbel" w:hAnsi="Corbel"/>
            <w:sz w:val="16"/>
            <w:szCs w:val="16"/>
          </w:rPr>
          <w:t>http://www.justis.nl/Producten/gedragsverklaring-aanbesteden/</w:t>
        </w:r>
      </w:hyperlink>
      <w:r>
        <w:rPr>
          <w:rFonts w:ascii="Corbel" w:hAnsi="Corbel"/>
          <w:sz w:val="16"/>
          <w:szCs w:val="16"/>
        </w:rPr>
        <w:t>. De beslistermijn is 4 weken voor een natuurlijk persoon en 8 weken voor een rechtspersoon.</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17356960" w14:textId="77777777" w:rsidR="002B453B" w:rsidRPr="00C5696A" w:rsidRDefault="002B453B" w:rsidP="00C5696A">
    <w:pPr>
      <w:pStyle w:val="Koptekst"/>
      <w:pBdr>
        <w:bottom w:val="single" w:sz="4" w:space="0" w:color="auto"/>
      </w:pBdr>
      <w:tabs>
        <w:tab w:val="clear" w:pos="4536"/>
        <w:tab w:val="clear" w:pos="9072"/>
      </w:tabs>
      <w:rPr>
        <w:rFonts w:ascii="Corbel" w:hAnsi="Corbel"/>
        <w:sz w:val="20"/>
      </w:rPr>
    </w:pPr>
    <w:r w:rsidRPr="00C5696A">
      <w:rPr>
        <w:rFonts w:ascii="Corbel" w:hAnsi="Corbel"/>
        <w:sz w:val="18"/>
        <w:szCs w:val="18"/>
      </w:rPr>
      <w:t>A</w:t>
    </w:r>
    <w:r>
      <w:rPr>
        <w:rFonts w:ascii="Corbel" w:hAnsi="Corbel"/>
        <w:sz w:val="18"/>
        <w:szCs w:val="18"/>
      </w:rPr>
      <w:t xml:space="preserve">anbestedingsleidraad </w:t>
    </w:r>
    <w:sdt>
      <w:sdtPr>
        <w:rPr>
          <w:rFonts w:ascii="Corbel" w:hAnsi="Corbel"/>
          <w:sz w:val="18"/>
          <w:szCs w:val="18"/>
        </w:rPr>
        <w:id w:val="-474612582"/>
        <w:placeholder>
          <w:docPart w:val="15C1A8BB93314E7DAE22AD9073093FA4"/>
        </w:placeholder>
      </w:sdtPr>
      <w:sdtEndPr/>
      <w:sdtContent>
        <w:r w:rsidRPr="00142431">
          <w:rPr>
            <w:rFonts w:ascii="Corbel" w:hAnsi="Corbel"/>
            <w:sz w:val="18"/>
            <w:szCs w:val="18"/>
          </w:rPr>
          <w:t>&lt;titel&gt;</w:t>
        </w:r>
      </w:sdtContent>
    </w:sdt>
    <w:r w:rsidRPr="00142431">
      <w:rPr>
        <w:rFonts w:ascii="Corbel" w:hAnsi="Corbel"/>
        <w:sz w:val="18"/>
        <w:szCs w:val="18"/>
      </w:rPr>
      <w:t xml:space="preserve"> </w:t>
    </w:r>
    <w:sdt>
      <w:sdtPr>
        <w:rPr>
          <w:rFonts w:ascii="Corbel" w:hAnsi="Corbel"/>
          <w:sz w:val="18"/>
          <w:szCs w:val="18"/>
        </w:rPr>
        <w:id w:val="333198803"/>
        <w:placeholder>
          <w:docPart w:val="AA062F964F38489884A834DF4571F983"/>
        </w:placeholder>
      </w:sdtPr>
      <w:sdtEndPr/>
      <w:sdtContent>
        <w:r w:rsidRPr="00142431">
          <w:rPr>
            <w:rFonts w:ascii="Corbel" w:hAnsi="Corbel"/>
            <w:sz w:val="18"/>
            <w:szCs w:val="18"/>
          </w:rPr>
          <w:t>&lt;</w:t>
        </w:r>
        <w:r>
          <w:rPr>
            <w:rFonts w:ascii="Corbel" w:hAnsi="Corbel"/>
            <w:sz w:val="18"/>
            <w:szCs w:val="18"/>
          </w:rPr>
          <w:t>kenmerk</w:t>
        </w:r>
        <w:r w:rsidRPr="00142431">
          <w:rPr>
            <w:rFonts w:ascii="Corbel" w:hAnsi="Corbel"/>
            <w:sz w:val="18"/>
            <w:szCs w:val="18"/>
          </w:rPr>
          <w:t>&gt;</w:t>
        </w:r>
      </w:sdtContent>
    </w:sdt>
    <w:r w:rsidRPr="00C5696A">
      <w:rPr>
        <w:rFonts w:ascii="Corbel" w:hAnsi="Corbel"/>
      </w:rPr>
      <w:tab/>
    </w:r>
    <w:r w:rsidRPr="00C5696A">
      <w:rPr>
        <w:rFonts w:ascii="Corbel" w:hAnsi="Corbel"/>
      </w:rPr>
      <w:tab/>
    </w:r>
    <w:r w:rsidRPr="00C5696A">
      <w:rPr>
        <w:rFonts w:ascii="Corbel" w:hAnsi="Corbel"/>
      </w:rPr>
      <w:tab/>
    </w:r>
    <w:r>
      <w:rPr>
        <w:rFonts w:ascii="Corbel" w:hAnsi="Corbel"/>
        <w:sz w:val="20"/>
      </w:rPr>
      <w:t xml:space="preserve"> </w:t>
    </w:r>
  </w:p>
  <w:p w14:paraId="77183F8B" w14:textId="77777777" w:rsidR="002B453B" w:rsidRPr="00CF4485" w:rsidRDefault="002B453B" w:rsidP="00CF4485">
    <w:pPr>
      <w:pStyle w:val="Koptekst"/>
      <w:pBdr>
        <w:bottom w:val="single" w:sz="4" w:space="0" w:color="auto"/>
      </w:pBdr>
      <w:tabs>
        <w:tab w:val="clear" w:pos="4536"/>
        <w:tab w:val="clear" w:pos="9072"/>
      </w:tabs>
      <w:rPr>
        <w:snapToGrid w:val="0"/>
      </w:rPr>
    </w:pPr>
    <w:r>
      <w:rPr>
        <w:rFonts w:ascii="Corbel" w:hAnsi="Corbel"/>
        <w:sz w:val="18"/>
        <w:szCs w:val="18"/>
      </w:rPr>
      <w:t>Provincie</w:t>
    </w:r>
    <w:r w:rsidRPr="00142431">
      <w:rPr>
        <w:rFonts w:ascii="Corbel" w:hAnsi="Corbel"/>
        <w:sz w:val="18"/>
        <w:szCs w:val="18"/>
      </w:rPr>
      <w:t xml:space="preserve"> </w:t>
    </w:r>
    <w:sdt>
      <w:sdtPr>
        <w:rPr>
          <w:rFonts w:ascii="Corbel" w:hAnsi="Corbel"/>
          <w:sz w:val="18"/>
          <w:szCs w:val="18"/>
        </w:rPr>
        <w:id w:val="751551604"/>
        <w:placeholder>
          <w:docPart w:val="D9EA3C9DB41D430D854662B2F203CCDE"/>
        </w:placeholder>
      </w:sdtPr>
      <w:sdtEndPr/>
      <w:sdtContent>
        <w:r w:rsidRPr="00142431">
          <w:rPr>
            <w:rFonts w:ascii="Corbel" w:hAnsi="Corbel"/>
            <w:sz w:val="18"/>
            <w:szCs w:val="18"/>
          </w:rPr>
          <w:t>&lt;</w:t>
        </w:r>
        <w:r>
          <w:rPr>
            <w:rFonts w:ascii="Corbel" w:hAnsi="Corbel"/>
            <w:sz w:val="18"/>
            <w:szCs w:val="18"/>
          </w:rPr>
          <w:t>Flevoland/Noord-Holland/Utrecht</w:t>
        </w:r>
        <w:r w:rsidRPr="00142431">
          <w:rPr>
            <w:rFonts w:ascii="Corbel" w:hAnsi="Corbel"/>
            <w:sz w:val="18"/>
            <w:szCs w:val="18"/>
          </w:rPr>
          <w:t>&gt;</w:t>
        </w:r>
      </w:sdtContent>
    </w:sdt>
    <w:r w:rsidRPr="00C5696A">
      <w:tab/>
    </w:r>
    <w:r w:rsidRPr="00C5696A">
      <w:tab/>
    </w:r>
    <w:r w:rsidRPr="007F7EDC">
      <w:rPr>
        <w:b/>
      </w:rPr>
      <w:tab/>
    </w:r>
    <w:r w:rsidRPr="007F7EDC">
      <w:rPr>
        <w:b/>
      </w:rPr>
      <w:tab/>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6539C290" w14:textId="77777777" w:rsidR="002B453B" w:rsidRPr="00C5696A" w:rsidRDefault="002B453B" w:rsidP="00142431">
    <w:pPr>
      <w:pStyle w:val="Koptekst"/>
      <w:pBdr>
        <w:bottom w:val="single" w:sz="4" w:space="0" w:color="auto"/>
      </w:pBdr>
      <w:tabs>
        <w:tab w:val="clear" w:pos="4536"/>
        <w:tab w:val="clear" w:pos="9072"/>
      </w:tabs>
      <w:rPr>
        <w:rFonts w:ascii="Corbel" w:hAnsi="Corbel"/>
        <w:sz w:val="20"/>
      </w:rPr>
    </w:pPr>
    <w:r w:rsidRPr="00C5696A">
      <w:rPr>
        <w:rFonts w:ascii="Corbel" w:hAnsi="Corbel"/>
        <w:sz w:val="18"/>
        <w:szCs w:val="18"/>
      </w:rPr>
      <w:t>A</w:t>
    </w:r>
    <w:r>
      <w:rPr>
        <w:rFonts w:ascii="Corbel" w:hAnsi="Corbel"/>
        <w:sz w:val="18"/>
        <w:szCs w:val="18"/>
      </w:rPr>
      <w:t xml:space="preserve">anbestedingsleidraad </w:t>
    </w:r>
    <w:sdt>
      <w:sdtPr>
        <w:rPr>
          <w:rFonts w:ascii="Corbel" w:hAnsi="Corbel"/>
          <w:sz w:val="18"/>
          <w:szCs w:val="18"/>
        </w:rPr>
        <w:id w:val="-341701150"/>
      </w:sdtPr>
      <w:sdtEndPr/>
      <w:sdtContent>
        <w:r w:rsidRPr="00142431">
          <w:rPr>
            <w:rFonts w:ascii="Corbel" w:hAnsi="Corbel"/>
            <w:sz w:val="18"/>
            <w:szCs w:val="18"/>
          </w:rPr>
          <w:t>&lt;titel&gt;</w:t>
        </w:r>
      </w:sdtContent>
    </w:sdt>
    <w:r w:rsidRPr="00142431">
      <w:rPr>
        <w:rFonts w:ascii="Corbel" w:hAnsi="Corbel"/>
        <w:sz w:val="18"/>
        <w:szCs w:val="18"/>
      </w:rPr>
      <w:t xml:space="preserve"> </w:t>
    </w:r>
    <w:sdt>
      <w:sdtPr>
        <w:rPr>
          <w:rFonts w:ascii="Corbel" w:hAnsi="Corbel"/>
          <w:sz w:val="18"/>
          <w:szCs w:val="18"/>
        </w:rPr>
        <w:id w:val="-446230853"/>
      </w:sdtPr>
      <w:sdtEndPr/>
      <w:sdtContent>
        <w:r w:rsidRPr="00142431">
          <w:rPr>
            <w:rFonts w:ascii="Corbel" w:hAnsi="Corbel"/>
            <w:sz w:val="18"/>
            <w:szCs w:val="18"/>
          </w:rPr>
          <w:t>&lt;</w:t>
        </w:r>
        <w:r>
          <w:rPr>
            <w:rFonts w:ascii="Corbel" w:hAnsi="Corbel"/>
            <w:sz w:val="18"/>
            <w:szCs w:val="18"/>
          </w:rPr>
          <w:t>kenmerk</w:t>
        </w:r>
        <w:r w:rsidRPr="00142431">
          <w:rPr>
            <w:rFonts w:ascii="Corbel" w:hAnsi="Corbel"/>
            <w:sz w:val="18"/>
            <w:szCs w:val="18"/>
          </w:rPr>
          <w:t>&gt;</w:t>
        </w:r>
      </w:sdtContent>
    </w:sdt>
    <w:r w:rsidRPr="00C5696A">
      <w:rPr>
        <w:rFonts w:ascii="Corbel" w:hAnsi="Corbel"/>
      </w:rPr>
      <w:tab/>
    </w:r>
    <w:r w:rsidRPr="00C5696A">
      <w:rPr>
        <w:rFonts w:ascii="Corbel" w:hAnsi="Corbel"/>
      </w:rPr>
      <w:tab/>
    </w:r>
    <w:r w:rsidRPr="00C5696A">
      <w:rPr>
        <w:rFonts w:ascii="Corbel" w:hAnsi="Corbel"/>
      </w:rPr>
      <w:tab/>
    </w:r>
    <w:r>
      <w:rPr>
        <w:rFonts w:ascii="Corbel" w:hAnsi="Corbel"/>
        <w:sz w:val="20"/>
      </w:rPr>
      <w:t xml:space="preserve"> </w:t>
    </w:r>
  </w:p>
  <w:p w14:paraId="73E9FF87" w14:textId="77777777" w:rsidR="002B453B" w:rsidRPr="00C5696A" w:rsidRDefault="002B453B" w:rsidP="00142431">
    <w:pPr>
      <w:pStyle w:val="Koptekst"/>
      <w:pBdr>
        <w:bottom w:val="single" w:sz="4" w:space="0" w:color="auto"/>
      </w:pBdr>
      <w:tabs>
        <w:tab w:val="clear" w:pos="4536"/>
        <w:tab w:val="clear" w:pos="9072"/>
      </w:tabs>
      <w:rPr>
        <w:snapToGrid w:val="0"/>
      </w:rPr>
    </w:pPr>
    <w:r>
      <w:rPr>
        <w:rFonts w:ascii="Corbel" w:hAnsi="Corbel"/>
        <w:sz w:val="18"/>
        <w:szCs w:val="18"/>
      </w:rPr>
      <w:t>Provincie</w:t>
    </w:r>
    <w:r w:rsidRPr="00142431">
      <w:rPr>
        <w:rFonts w:ascii="Corbel" w:hAnsi="Corbel"/>
        <w:sz w:val="18"/>
        <w:szCs w:val="18"/>
      </w:rPr>
      <w:t xml:space="preserve"> </w:t>
    </w:r>
    <w:sdt>
      <w:sdtPr>
        <w:rPr>
          <w:rFonts w:ascii="Corbel" w:hAnsi="Corbel"/>
          <w:sz w:val="18"/>
          <w:szCs w:val="18"/>
        </w:rPr>
        <w:id w:val="1476568674"/>
      </w:sdtPr>
      <w:sdtEndPr/>
      <w:sdtContent>
        <w:r w:rsidRPr="00142431">
          <w:rPr>
            <w:rFonts w:ascii="Corbel" w:hAnsi="Corbel"/>
            <w:sz w:val="18"/>
            <w:szCs w:val="18"/>
          </w:rPr>
          <w:t>&lt;</w:t>
        </w:r>
        <w:r>
          <w:rPr>
            <w:rFonts w:ascii="Corbel" w:hAnsi="Corbel"/>
            <w:sz w:val="18"/>
            <w:szCs w:val="18"/>
          </w:rPr>
          <w:t>Flevoland/Noord-Holland/Utrecht</w:t>
        </w:r>
        <w:r w:rsidRPr="00142431">
          <w:rPr>
            <w:rFonts w:ascii="Corbel" w:hAnsi="Corbel"/>
            <w:sz w:val="18"/>
            <w:szCs w:val="18"/>
          </w:rPr>
          <w:t>&gt;</w:t>
        </w:r>
      </w:sdtContent>
    </w:sdt>
    <w:r w:rsidRPr="00C5696A">
      <w:tab/>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0FA8B652" w14:textId="77777777" w:rsidR="002B453B" w:rsidRPr="00C5696A" w:rsidRDefault="002B453B" w:rsidP="00C5696A">
    <w:pPr>
      <w:pStyle w:val="Koptekst"/>
      <w:pBdr>
        <w:bottom w:val="single" w:sz="4" w:space="0" w:color="auto"/>
      </w:pBdr>
      <w:tabs>
        <w:tab w:val="clear" w:pos="4536"/>
        <w:tab w:val="clear" w:pos="9072"/>
      </w:tabs>
      <w:rPr>
        <w:rFonts w:ascii="Corbel" w:hAnsi="Corbel"/>
        <w:sz w:val="20"/>
      </w:rPr>
    </w:pPr>
    <w:r w:rsidRPr="00C5696A">
      <w:rPr>
        <w:rFonts w:ascii="Corbel" w:hAnsi="Corbel"/>
        <w:sz w:val="18"/>
        <w:szCs w:val="18"/>
      </w:rPr>
      <w:t>A</w:t>
    </w:r>
    <w:r>
      <w:rPr>
        <w:rFonts w:ascii="Corbel" w:hAnsi="Corbel"/>
        <w:sz w:val="18"/>
        <w:szCs w:val="18"/>
      </w:rPr>
      <w:t xml:space="preserve">anbestedingsleidraad </w:t>
    </w:r>
    <w:r w:rsidRPr="00255B1B">
      <w:rPr>
        <w:rFonts w:ascii="Corbel" w:hAnsi="Corbel"/>
        <w:sz w:val="18"/>
        <w:szCs w:val="18"/>
        <w:highlight w:val="lightGray"/>
      </w:rPr>
      <w:t>&lt;titel&gt;</w:t>
    </w:r>
    <w:r w:rsidRPr="00142431">
      <w:rPr>
        <w:rFonts w:ascii="Corbel" w:hAnsi="Corbel"/>
        <w:sz w:val="18"/>
        <w:szCs w:val="18"/>
      </w:rPr>
      <w:t xml:space="preserve"> </w:t>
    </w:r>
    <w:r w:rsidRPr="00255B1B">
      <w:rPr>
        <w:rFonts w:ascii="Corbel" w:hAnsi="Corbel"/>
        <w:sz w:val="18"/>
        <w:szCs w:val="18"/>
        <w:highlight w:val="lightGray"/>
      </w:rPr>
      <w:t>&lt;kenmerk&gt;</w:t>
    </w:r>
    <w:r w:rsidRPr="00C5696A">
      <w:rPr>
        <w:rFonts w:ascii="Corbel" w:hAnsi="Corbel"/>
      </w:rPr>
      <w:tab/>
    </w:r>
    <w:r w:rsidRPr="00C5696A">
      <w:rPr>
        <w:rFonts w:ascii="Corbel" w:hAnsi="Corbel"/>
      </w:rPr>
      <w:tab/>
    </w:r>
    <w:r w:rsidRPr="00C5696A">
      <w:rPr>
        <w:rFonts w:ascii="Corbel" w:hAnsi="Corbel"/>
      </w:rPr>
      <w:tab/>
    </w:r>
    <w:r>
      <w:rPr>
        <w:rFonts w:ascii="Corbel" w:hAnsi="Corbel"/>
        <w:sz w:val="20"/>
      </w:rPr>
      <w:t xml:space="preserve"> </w:t>
    </w:r>
  </w:p>
  <w:p w14:paraId="56671A37" w14:textId="77777777" w:rsidR="002B453B" w:rsidRPr="00CF4485" w:rsidRDefault="002B453B" w:rsidP="00CF4485">
    <w:pPr>
      <w:pStyle w:val="Koptekst"/>
      <w:pBdr>
        <w:bottom w:val="single" w:sz="4" w:space="0" w:color="auto"/>
      </w:pBdr>
      <w:tabs>
        <w:tab w:val="clear" w:pos="4536"/>
        <w:tab w:val="clear" w:pos="9072"/>
      </w:tabs>
      <w:rPr>
        <w:snapToGrid w:val="0"/>
      </w:rPr>
    </w:pPr>
    <w:r>
      <w:rPr>
        <w:rFonts w:ascii="Corbel" w:hAnsi="Corbel"/>
        <w:sz w:val="18"/>
        <w:szCs w:val="18"/>
      </w:rPr>
      <w:t>Provincie</w:t>
    </w:r>
    <w:r w:rsidRPr="00142431">
      <w:rPr>
        <w:rFonts w:ascii="Corbel" w:hAnsi="Corbel"/>
        <w:sz w:val="18"/>
        <w:szCs w:val="18"/>
      </w:rPr>
      <w:t xml:space="preserve"> </w:t>
    </w:r>
    <w:r w:rsidRPr="00255B1B">
      <w:rPr>
        <w:rFonts w:ascii="Corbel" w:hAnsi="Corbel"/>
        <w:sz w:val="18"/>
        <w:szCs w:val="18"/>
        <w:highlight w:val="lightGray"/>
      </w:rPr>
      <w:t>&lt;naam&gt;</w:t>
    </w:r>
    <w:r w:rsidRPr="00C5696A">
      <w:tab/>
    </w:r>
    <w:r w:rsidRPr="00C5696A">
      <w:tab/>
    </w:r>
    <w:r w:rsidRPr="007F7EDC">
      <w:rPr>
        <w:b/>
      </w:rPr>
      <w:tab/>
    </w:r>
    <w:r w:rsidRPr="007F7EDC">
      <w:rPr>
        <w:b/>
      </w:rPr>
      <w:tab/>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0E5D8118" w14:textId="0BC78255" w:rsidR="002B453B" w:rsidRPr="00C5696A" w:rsidRDefault="002B453B" w:rsidP="00C11971">
    <w:pPr>
      <w:pStyle w:val="Koptekst"/>
      <w:pBdr>
        <w:bottom w:val="single" w:sz="4" w:space="0" w:color="auto"/>
      </w:pBdr>
      <w:tabs>
        <w:tab w:val="clear" w:pos="4536"/>
      </w:tabs>
      <w:ind w:right="-143"/>
      <w:rPr>
        <w:snapToGrid w:val="0"/>
      </w:rPr>
    </w:pPr>
    <w:r w:rsidRPr="00C5696A">
      <w:rPr>
        <w:rFonts w:ascii="Corbel" w:hAnsi="Corbel"/>
        <w:sz w:val="18"/>
        <w:szCs w:val="18"/>
      </w:rPr>
      <w:t>A</w:t>
    </w:r>
    <w:r>
      <w:rPr>
        <w:rFonts w:ascii="Corbel" w:hAnsi="Corbel"/>
        <w:sz w:val="18"/>
        <w:szCs w:val="18"/>
      </w:rPr>
      <w:t xml:space="preserve">anbestedingsleidraad </w:t>
    </w:r>
    <w:r w:rsidR="005536B0">
      <w:rPr>
        <w:rFonts w:ascii="Corbel" w:hAnsi="Corbel"/>
        <w:sz w:val="18"/>
        <w:szCs w:val="18"/>
      </w:rPr>
      <w:t>Reinigingsdiensten voor sporen en spoorobjecten</w:t>
    </w:r>
    <w:r w:rsidR="00106E38">
      <w:rPr>
        <w:rFonts w:ascii="Corbel" w:hAnsi="Corbel"/>
        <w:sz w:val="18"/>
        <w:szCs w:val="18"/>
      </w:rPr>
      <w:t xml:space="preserve"> kenmerk </w:t>
    </w:r>
    <w:r w:rsidR="00C11971">
      <w:rPr>
        <w:rFonts w:ascii="Corbel" w:hAnsi="Corbel"/>
        <w:sz w:val="18"/>
        <w:szCs w:val="18"/>
      </w:rPr>
      <w:t>21254</w:t>
    </w:r>
    <w:r w:rsidR="00C11971">
      <w:rPr>
        <w:rFonts w:ascii="Corbel" w:hAnsi="Corbel"/>
        <w:sz w:val="18"/>
        <w:szCs w:val="18"/>
      </w:rPr>
      <w:tab/>
    </w:r>
    <w:r>
      <w:rPr>
        <w:rFonts w:ascii="Corbel" w:hAnsi="Corbel"/>
        <w:sz w:val="18"/>
        <w:szCs w:val="18"/>
      </w:rPr>
      <w:t>Provincie</w:t>
    </w:r>
    <w:r w:rsidRPr="00142431">
      <w:rPr>
        <w:rFonts w:ascii="Corbel" w:hAnsi="Corbel"/>
        <w:sz w:val="18"/>
        <w:szCs w:val="18"/>
      </w:rPr>
      <w:t xml:space="preserve"> </w:t>
    </w:r>
    <w:r w:rsidR="002429BC">
      <w:rPr>
        <w:rFonts w:ascii="Corbel" w:hAnsi="Corbel"/>
        <w:sz w:val="18"/>
        <w:szCs w:val="18"/>
      </w:rPr>
      <w:t>Utrecht</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6F55D1C6" w14:textId="38018EBD" w:rsidR="5C3568B1" w:rsidRDefault="5C3568B1" w:rsidP="5C3568B1">
    <w:pPr>
      <w:pStyle w:val="Koptekst"/>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abstractNum w:abstractNumId="0" w15:restartNumberingAfterBreak="0">
    <w:nsid w:val="FFFFFF82"/>
    <w:multiLevelType w:val="singleLevel"/>
    <w:tmpl w:val="89E80672"/>
    <w:lvl w:ilvl="0">
      <w:start w:val="1"/>
      <w:numFmt w:val="bullet"/>
      <w:pStyle w:val="Lijstopsomteken3"/>
      <w:lvlText w:val=""/>
      <w:lvlJc w:val="left"/>
      <w:pPr>
        <w:tabs>
          <w:tab w:val="num" w:pos="1636"/>
        </w:tabs>
        <w:ind w:left="1636" w:hanging="360"/>
      </w:pPr>
      <w:rPr>
        <w:rFonts w:ascii="Symbol" w:hAnsi="Symbol" w:hint="default"/>
      </w:rPr>
    </w:lvl>
  </w:abstractNum>
  <w:abstractNum w:abstractNumId="1" w15:restartNumberingAfterBreak="0">
    <w:nsid w:val="FFFFFF83"/>
    <w:multiLevelType w:val="singleLevel"/>
    <w:tmpl w:val="4F167696"/>
    <w:lvl w:ilvl="0">
      <w:start w:val="1"/>
      <w:numFmt w:val="bullet"/>
      <w:pStyle w:val="Lijstopsomteken2"/>
      <w:lvlText w:val=""/>
      <w:lvlJc w:val="left"/>
      <w:pPr>
        <w:tabs>
          <w:tab w:val="num" w:pos="643"/>
        </w:tabs>
        <w:ind w:left="643" w:hanging="360"/>
      </w:pPr>
      <w:rPr>
        <w:rFonts w:ascii="Symbol" w:hAnsi="Symbol" w:hint="default"/>
      </w:rPr>
    </w:lvl>
  </w:abstractNum>
  <w:abstractNum w:abstractNumId="2" w15:restartNumberingAfterBreak="0">
    <w:nsid w:val="00000004"/>
    <w:multiLevelType w:val="multilevel"/>
    <w:tmpl w:val="00000004"/>
    <w:name w:val="WW8Num4"/>
    <w:lvl w:ilvl="0">
      <w:start w:val="1"/>
      <w:numFmt w:val="decimal"/>
      <w:lvlText w:val="%1."/>
      <w:lvlJc w:val="left"/>
      <w:pPr>
        <w:tabs>
          <w:tab w:val="num" w:pos="720"/>
        </w:tabs>
        <w:ind w:left="720" w:hanging="360"/>
      </w:pPr>
    </w:lvl>
    <w:lvl w:ilvl="1">
      <w:start w:val="2"/>
      <w:numFmt w:val="decimal"/>
      <w:lvlText w:val="%1.%2"/>
      <w:lvlJc w:val="left"/>
      <w:pPr>
        <w:tabs>
          <w:tab w:val="num" w:pos="360"/>
        </w:tabs>
        <w:ind w:left="360" w:hanging="360"/>
      </w:pPr>
    </w:lvl>
    <w:lvl w:ilvl="2">
      <w:start w:val="1"/>
      <w:numFmt w:val="decimal"/>
      <w:lvlText w:val="%1.%2.%3"/>
      <w:lvlJc w:val="left"/>
      <w:pPr>
        <w:tabs>
          <w:tab w:val="num" w:pos="1080"/>
        </w:tabs>
        <w:ind w:left="1080" w:hanging="720"/>
      </w:pPr>
    </w:lvl>
    <w:lvl w:ilvl="3">
      <w:start w:val="1"/>
      <w:numFmt w:val="decimal"/>
      <w:lvlText w:val="%1.%2.%3.%4"/>
      <w:lvlJc w:val="left"/>
      <w:pPr>
        <w:tabs>
          <w:tab w:val="num" w:pos="1080"/>
        </w:tabs>
        <w:ind w:left="1080" w:hanging="720"/>
      </w:pPr>
    </w:lvl>
    <w:lvl w:ilvl="4">
      <w:start w:val="1"/>
      <w:numFmt w:val="decimal"/>
      <w:lvlText w:val="%1.%2.%3.%4.%5"/>
      <w:lvlJc w:val="left"/>
      <w:pPr>
        <w:tabs>
          <w:tab w:val="num" w:pos="1440"/>
        </w:tabs>
        <w:ind w:left="1440" w:hanging="1080"/>
      </w:pPr>
    </w:lvl>
    <w:lvl w:ilvl="5">
      <w:start w:val="1"/>
      <w:numFmt w:val="decimal"/>
      <w:lvlText w:val="%1.%2.%3.%4.%5.%6"/>
      <w:lvlJc w:val="left"/>
      <w:pPr>
        <w:tabs>
          <w:tab w:val="num" w:pos="1440"/>
        </w:tabs>
        <w:ind w:left="1440" w:hanging="1080"/>
      </w:pPr>
    </w:lvl>
    <w:lvl w:ilvl="6">
      <w:start w:val="1"/>
      <w:numFmt w:val="decimal"/>
      <w:lvlText w:val="%1.%2.%3.%4.%5.%6.%7"/>
      <w:lvlJc w:val="left"/>
      <w:pPr>
        <w:tabs>
          <w:tab w:val="num" w:pos="1800"/>
        </w:tabs>
        <w:ind w:left="1800" w:hanging="1440"/>
      </w:pPr>
    </w:lvl>
    <w:lvl w:ilvl="7">
      <w:start w:val="1"/>
      <w:numFmt w:val="decimal"/>
      <w:lvlText w:val="%1.%2.%3.%4.%5.%6.%7.%8"/>
      <w:lvlJc w:val="left"/>
      <w:pPr>
        <w:tabs>
          <w:tab w:val="num" w:pos="1800"/>
        </w:tabs>
        <w:ind w:left="1800" w:hanging="1440"/>
      </w:pPr>
    </w:lvl>
    <w:lvl w:ilvl="8">
      <w:start w:val="1"/>
      <w:numFmt w:val="decimal"/>
      <w:lvlText w:val="%1.%2.%3.%4.%5.%6.%7.%8.%9"/>
      <w:lvlJc w:val="left"/>
      <w:pPr>
        <w:tabs>
          <w:tab w:val="num" w:pos="2160"/>
        </w:tabs>
        <w:ind w:left="2160" w:hanging="1800"/>
      </w:pPr>
    </w:lvl>
  </w:abstractNum>
  <w:abstractNum w:abstractNumId="3" w15:restartNumberingAfterBreak="0">
    <w:nsid w:val="0000000A"/>
    <w:multiLevelType w:val="singleLevel"/>
    <w:tmpl w:val="2102C708"/>
    <w:name w:val="WW8Num10"/>
    <w:lvl w:ilvl="0">
      <w:start w:val="1"/>
      <w:numFmt w:val="decimal"/>
      <w:lvlText w:val="%1."/>
      <w:lvlJc w:val="left"/>
      <w:pPr>
        <w:tabs>
          <w:tab w:val="num" w:pos="720"/>
        </w:tabs>
        <w:ind w:left="720" w:hanging="360"/>
      </w:pPr>
      <w:rPr>
        <w:b w:val="0"/>
      </w:rPr>
    </w:lvl>
  </w:abstractNum>
  <w:abstractNum w:abstractNumId="4" w15:restartNumberingAfterBreak="0">
    <w:nsid w:val="0000000D"/>
    <w:multiLevelType w:val="singleLevel"/>
    <w:tmpl w:val="0000000D"/>
    <w:name w:val="WW8Num13"/>
    <w:lvl w:ilvl="0">
      <w:start w:val="1"/>
      <w:numFmt w:val="decimal"/>
      <w:lvlText w:val="%1."/>
      <w:lvlJc w:val="left"/>
      <w:pPr>
        <w:tabs>
          <w:tab w:val="num" w:pos="720"/>
        </w:tabs>
        <w:ind w:left="720" w:hanging="360"/>
      </w:pPr>
    </w:lvl>
  </w:abstractNum>
  <w:abstractNum w:abstractNumId="5" w15:restartNumberingAfterBreak="0">
    <w:nsid w:val="032C67CD"/>
    <w:multiLevelType w:val="hybridMultilevel"/>
    <w:tmpl w:val="A30EEC42"/>
    <w:lvl w:ilvl="0" w:tplc="04130019">
      <w:start w:val="1"/>
      <w:numFmt w:val="lowerLetter"/>
      <w:lvlText w:val="%1."/>
      <w:lvlJc w:val="left"/>
      <w:pPr>
        <w:ind w:left="1068" w:hanging="360"/>
      </w:pPr>
      <w:rPr>
        <w:rFonts w:hint="default"/>
      </w:rPr>
    </w:lvl>
    <w:lvl w:ilvl="1" w:tplc="04130019" w:tentative="1">
      <w:start w:val="1"/>
      <w:numFmt w:val="lowerLetter"/>
      <w:lvlText w:val="%2."/>
      <w:lvlJc w:val="left"/>
      <w:pPr>
        <w:ind w:left="1788" w:hanging="360"/>
      </w:pPr>
    </w:lvl>
    <w:lvl w:ilvl="2" w:tplc="0413001B" w:tentative="1">
      <w:start w:val="1"/>
      <w:numFmt w:val="lowerRoman"/>
      <w:lvlText w:val="%3."/>
      <w:lvlJc w:val="right"/>
      <w:pPr>
        <w:ind w:left="2508" w:hanging="180"/>
      </w:pPr>
    </w:lvl>
    <w:lvl w:ilvl="3" w:tplc="0413000F" w:tentative="1">
      <w:start w:val="1"/>
      <w:numFmt w:val="decimal"/>
      <w:lvlText w:val="%4."/>
      <w:lvlJc w:val="left"/>
      <w:pPr>
        <w:ind w:left="3228" w:hanging="360"/>
      </w:pPr>
    </w:lvl>
    <w:lvl w:ilvl="4" w:tplc="04130019" w:tentative="1">
      <w:start w:val="1"/>
      <w:numFmt w:val="lowerLetter"/>
      <w:lvlText w:val="%5."/>
      <w:lvlJc w:val="left"/>
      <w:pPr>
        <w:ind w:left="3948" w:hanging="360"/>
      </w:pPr>
    </w:lvl>
    <w:lvl w:ilvl="5" w:tplc="0413001B" w:tentative="1">
      <w:start w:val="1"/>
      <w:numFmt w:val="lowerRoman"/>
      <w:lvlText w:val="%6."/>
      <w:lvlJc w:val="right"/>
      <w:pPr>
        <w:ind w:left="4668" w:hanging="180"/>
      </w:pPr>
    </w:lvl>
    <w:lvl w:ilvl="6" w:tplc="0413000F" w:tentative="1">
      <w:start w:val="1"/>
      <w:numFmt w:val="decimal"/>
      <w:lvlText w:val="%7."/>
      <w:lvlJc w:val="left"/>
      <w:pPr>
        <w:ind w:left="5388" w:hanging="360"/>
      </w:pPr>
    </w:lvl>
    <w:lvl w:ilvl="7" w:tplc="04130019" w:tentative="1">
      <w:start w:val="1"/>
      <w:numFmt w:val="lowerLetter"/>
      <w:lvlText w:val="%8."/>
      <w:lvlJc w:val="left"/>
      <w:pPr>
        <w:ind w:left="6108" w:hanging="360"/>
      </w:pPr>
    </w:lvl>
    <w:lvl w:ilvl="8" w:tplc="0413001B" w:tentative="1">
      <w:start w:val="1"/>
      <w:numFmt w:val="lowerRoman"/>
      <w:lvlText w:val="%9."/>
      <w:lvlJc w:val="right"/>
      <w:pPr>
        <w:ind w:left="6828" w:hanging="180"/>
      </w:pPr>
    </w:lvl>
  </w:abstractNum>
  <w:abstractNum w:abstractNumId="6" w15:restartNumberingAfterBreak="0">
    <w:nsid w:val="069B124A"/>
    <w:multiLevelType w:val="singleLevel"/>
    <w:tmpl w:val="578AC210"/>
    <w:lvl w:ilvl="0">
      <w:start w:val="1"/>
      <w:numFmt w:val="bullet"/>
      <w:pStyle w:val="Bullet2"/>
      <w:lvlText w:val=""/>
      <w:lvlJc w:val="left"/>
      <w:pPr>
        <w:tabs>
          <w:tab w:val="num" w:pos="360"/>
        </w:tabs>
        <w:ind w:left="360" w:hanging="360"/>
      </w:pPr>
      <w:rPr>
        <w:rFonts w:ascii="Symbol" w:hAnsi="Symbol" w:hint="default"/>
      </w:rPr>
    </w:lvl>
  </w:abstractNum>
  <w:abstractNum w:abstractNumId="7" w15:restartNumberingAfterBreak="0">
    <w:nsid w:val="092E6DA2"/>
    <w:multiLevelType w:val="hybridMultilevel"/>
    <w:tmpl w:val="55F89D3C"/>
    <w:lvl w:ilvl="0" w:tplc="04130019">
      <w:start w:val="1"/>
      <w:numFmt w:val="lowerLetter"/>
      <w:lvlText w:val="%1."/>
      <w:lvlJc w:val="left"/>
      <w:pPr>
        <w:ind w:left="1068" w:hanging="360"/>
      </w:pPr>
      <w:rPr>
        <w:rFonts w:hint="default"/>
      </w:rPr>
    </w:lvl>
    <w:lvl w:ilvl="1" w:tplc="04130019" w:tentative="1">
      <w:start w:val="1"/>
      <w:numFmt w:val="lowerLetter"/>
      <w:lvlText w:val="%2."/>
      <w:lvlJc w:val="left"/>
      <w:pPr>
        <w:ind w:left="1788" w:hanging="360"/>
      </w:pPr>
    </w:lvl>
    <w:lvl w:ilvl="2" w:tplc="0413001B" w:tentative="1">
      <w:start w:val="1"/>
      <w:numFmt w:val="lowerRoman"/>
      <w:lvlText w:val="%3."/>
      <w:lvlJc w:val="right"/>
      <w:pPr>
        <w:ind w:left="2508" w:hanging="180"/>
      </w:pPr>
    </w:lvl>
    <w:lvl w:ilvl="3" w:tplc="0413000F" w:tentative="1">
      <w:start w:val="1"/>
      <w:numFmt w:val="decimal"/>
      <w:lvlText w:val="%4."/>
      <w:lvlJc w:val="left"/>
      <w:pPr>
        <w:ind w:left="3228" w:hanging="360"/>
      </w:pPr>
    </w:lvl>
    <w:lvl w:ilvl="4" w:tplc="04130019" w:tentative="1">
      <w:start w:val="1"/>
      <w:numFmt w:val="lowerLetter"/>
      <w:lvlText w:val="%5."/>
      <w:lvlJc w:val="left"/>
      <w:pPr>
        <w:ind w:left="3948" w:hanging="360"/>
      </w:pPr>
    </w:lvl>
    <w:lvl w:ilvl="5" w:tplc="0413001B" w:tentative="1">
      <w:start w:val="1"/>
      <w:numFmt w:val="lowerRoman"/>
      <w:lvlText w:val="%6."/>
      <w:lvlJc w:val="right"/>
      <w:pPr>
        <w:ind w:left="4668" w:hanging="180"/>
      </w:pPr>
    </w:lvl>
    <w:lvl w:ilvl="6" w:tplc="0413000F" w:tentative="1">
      <w:start w:val="1"/>
      <w:numFmt w:val="decimal"/>
      <w:lvlText w:val="%7."/>
      <w:lvlJc w:val="left"/>
      <w:pPr>
        <w:ind w:left="5388" w:hanging="360"/>
      </w:pPr>
    </w:lvl>
    <w:lvl w:ilvl="7" w:tplc="04130019" w:tentative="1">
      <w:start w:val="1"/>
      <w:numFmt w:val="lowerLetter"/>
      <w:lvlText w:val="%8."/>
      <w:lvlJc w:val="left"/>
      <w:pPr>
        <w:ind w:left="6108" w:hanging="360"/>
      </w:pPr>
    </w:lvl>
    <w:lvl w:ilvl="8" w:tplc="0413001B" w:tentative="1">
      <w:start w:val="1"/>
      <w:numFmt w:val="lowerRoman"/>
      <w:lvlText w:val="%9."/>
      <w:lvlJc w:val="right"/>
      <w:pPr>
        <w:ind w:left="6828" w:hanging="180"/>
      </w:pPr>
    </w:lvl>
  </w:abstractNum>
  <w:abstractNum w:abstractNumId="8" w15:restartNumberingAfterBreak="0">
    <w:nsid w:val="0A0212FE"/>
    <w:multiLevelType w:val="hybridMultilevel"/>
    <w:tmpl w:val="B54CAC12"/>
    <w:lvl w:ilvl="0" w:tplc="04130017">
      <w:start w:val="1"/>
      <w:numFmt w:val="lowerLetter"/>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9" w15:restartNumberingAfterBreak="0">
    <w:nsid w:val="0A730E78"/>
    <w:multiLevelType w:val="hybridMultilevel"/>
    <w:tmpl w:val="AB16EE78"/>
    <w:lvl w:ilvl="0" w:tplc="04130013">
      <w:start w:val="1"/>
      <w:numFmt w:val="upperRoman"/>
      <w:lvlText w:val="%1."/>
      <w:lvlJc w:val="right"/>
      <w:pPr>
        <w:ind w:left="763" w:hanging="360"/>
      </w:pPr>
    </w:lvl>
    <w:lvl w:ilvl="1" w:tplc="04130019" w:tentative="1">
      <w:start w:val="1"/>
      <w:numFmt w:val="lowerLetter"/>
      <w:lvlText w:val="%2."/>
      <w:lvlJc w:val="left"/>
      <w:pPr>
        <w:ind w:left="1483" w:hanging="360"/>
      </w:pPr>
    </w:lvl>
    <w:lvl w:ilvl="2" w:tplc="0413001B" w:tentative="1">
      <w:start w:val="1"/>
      <w:numFmt w:val="lowerRoman"/>
      <w:lvlText w:val="%3."/>
      <w:lvlJc w:val="right"/>
      <w:pPr>
        <w:ind w:left="2203" w:hanging="180"/>
      </w:pPr>
    </w:lvl>
    <w:lvl w:ilvl="3" w:tplc="0413000F" w:tentative="1">
      <w:start w:val="1"/>
      <w:numFmt w:val="decimal"/>
      <w:lvlText w:val="%4."/>
      <w:lvlJc w:val="left"/>
      <w:pPr>
        <w:ind w:left="2923" w:hanging="360"/>
      </w:pPr>
    </w:lvl>
    <w:lvl w:ilvl="4" w:tplc="04130019" w:tentative="1">
      <w:start w:val="1"/>
      <w:numFmt w:val="lowerLetter"/>
      <w:lvlText w:val="%5."/>
      <w:lvlJc w:val="left"/>
      <w:pPr>
        <w:ind w:left="3643" w:hanging="360"/>
      </w:pPr>
    </w:lvl>
    <w:lvl w:ilvl="5" w:tplc="0413001B" w:tentative="1">
      <w:start w:val="1"/>
      <w:numFmt w:val="lowerRoman"/>
      <w:lvlText w:val="%6."/>
      <w:lvlJc w:val="right"/>
      <w:pPr>
        <w:ind w:left="4363" w:hanging="180"/>
      </w:pPr>
    </w:lvl>
    <w:lvl w:ilvl="6" w:tplc="0413000F" w:tentative="1">
      <w:start w:val="1"/>
      <w:numFmt w:val="decimal"/>
      <w:lvlText w:val="%7."/>
      <w:lvlJc w:val="left"/>
      <w:pPr>
        <w:ind w:left="5083" w:hanging="360"/>
      </w:pPr>
    </w:lvl>
    <w:lvl w:ilvl="7" w:tplc="04130019" w:tentative="1">
      <w:start w:val="1"/>
      <w:numFmt w:val="lowerLetter"/>
      <w:lvlText w:val="%8."/>
      <w:lvlJc w:val="left"/>
      <w:pPr>
        <w:ind w:left="5803" w:hanging="360"/>
      </w:pPr>
    </w:lvl>
    <w:lvl w:ilvl="8" w:tplc="0413001B" w:tentative="1">
      <w:start w:val="1"/>
      <w:numFmt w:val="lowerRoman"/>
      <w:lvlText w:val="%9."/>
      <w:lvlJc w:val="right"/>
      <w:pPr>
        <w:ind w:left="6523" w:hanging="180"/>
      </w:pPr>
    </w:lvl>
  </w:abstractNum>
  <w:abstractNum w:abstractNumId="10" w15:restartNumberingAfterBreak="0">
    <w:nsid w:val="0C2B7405"/>
    <w:multiLevelType w:val="hybridMultilevel"/>
    <w:tmpl w:val="10B8A7F4"/>
    <w:lvl w:ilvl="0" w:tplc="0413000F">
      <w:start w:val="1"/>
      <w:numFmt w:val="decimal"/>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11" w15:restartNumberingAfterBreak="0">
    <w:nsid w:val="0C2F1DE7"/>
    <w:multiLevelType w:val="singleLevel"/>
    <w:tmpl w:val="2102C708"/>
    <w:lvl w:ilvl="0">
      <w:start w:val="1"/>
      <w:numFmt w:val="decimal"/>
      <w:lvlText w:val="%1."/>
      <w:lvlJc w:val="left"/>
      <w:pPr>
        <w:tabs>
          <w:tab w:val="num" w:pos="720"/>
        </w:tabs>
        <w:ind w:left="720" w:hanging="360"/>
      </w:pPr>
      <w:rPr>
        <w:b w:val="0"/>
      </w:rPr>
    </w:lvl>
  </w:abstractNum>
  <w:abstractNum w:abstractNumId="12" w15:restartNumberingAfterBreak="0">
    <w:nsid w:val="15340D88"/>
    <w:multiLevelType w:val="hybridMultilevel"/>
    <w:tmpl w:val="B800728A"/>
    <w:lvl w:ilvl="0" w:tplc="0413000F">
      <w:start w:val="1"/>
      <w:numFmt w:val="decimal"/>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13" w15:restartNumberingAfterBreak="0">
    <w:nsid w:val="16991FFC"/>
    <w:multiLevelType w:val="hybridMultilevel"/>
    <w:tmpl w:val="C47A1046"/>
    <w:lvl w:ilvl="0" w:tplc="D6AC306E">
      <w:start w:val="2"/>
      <w:numFmt w:val="bullet"/>
      <w:lvlText w:val="-"/>
      <w:lvlJc w:val="left"/>
      <w:pPr>
        <w:tabs>
          <w:tab w:val="num" w:pos="360"/>
        </w:tabs>
        <w:ind w:left="360" w:hanging="360"/>
      </w:pPr>
      <w:rPr>
        <w:rFonts w:ascii="Corbel" w:eastAsiaTheme="minorHAnsi" w:hAnsi="Corbel" w:cstheme="minorBidi" w:hint="default"/>
        <w:color w:val="auto"/>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4" w15:restartNumberingAfterBreak="0">
    <w:nsid w:val="16B71C68"/>
    <w:multiLevelType w:val="hybridMultilevel"/>
    <w:tmpl w:val="59B4E316"/>
    <w:lvl w:ilvl="0" w:tplc="0413000F">
      <w:start w:val="1"/>
      <w:numFmt w:val="decimal"/>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15" w15:restartNumberingAfterBreak="0">
    <w:nsid w:val="17AD6CBC"/>
    <w:multiLevelType w:val="hybridMultilevel"/>
    <w:tmpl w:val="649AF010"/>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6" w15:restartNumberingAfterBreak="0">
    <w:nsid w:val="19E10F9C"/>
    <w:multiLevelType w:val="multilevel"/>
    <w:tmpl w:val="04F4684C"/>
    <w:lvl w:ilvl="0">
      <w:start w:val="1"/>
      <w:numFmt w:val="decimal"/>
      <w:pStyle w:val="Nummering1"/>
      <w:lvlText w:val="%1."/>
      <w:lvlJc w:val="left"/>
      <w:pPr>
        <w:tabs>
          <w:tab w:val="num" w:pos="360"/>
        </w:tabs>
        <w:ind w:left="360" w:hanging="360"/>
      </w:pPr>
      <w:rPr>
        <w:rFonts w:hint="default"/>
      </w:rPr>
    </w:lvl>
    <w:lvl w:ilvl="1">
      <w:start w:val="1"/>
      <w:numFmt w:val="decimal"/>
      <w:pStyle w:val="Nummering2"/>
      <w:isLgl/>
      <w:lvlText w:val="%1.%2"/>
      <w:lvlJc w:val="left"/>
      <w:pPr>
        <w:tabs>
          <w:tab w:val="num" w:pos="720"/>
        </w:tabs>
        <w:ind w:left="720" w:hanging="360"/>
      </w:pPr>
      <w:rPr>
        <w:rFonts w:hint="default"/>
      </w:rPr>
    </w:lvl>
    <w:lvl w:ilvl="2">
      <w:start w:val="1"/>
      <w:numFmt w:val="decimal"/>
      <w:isLgl/>
      <w:lvlText w:val="%1.%2.%3"/>
      <w:lvlJc w:val="left"/>
      <w:pPr>
        <w:tabs>
          <w:tab w:val="num" w:pos="1440"/>
        </w:tabs>
        <w:ind w:left="1440" w:hanging="720"/>
      </w:pPr>
      <w:rPr>
        <w:rFonts w:hint="default"/>
      </w:rPr>
    </w:lvl>
    <w:lvl w:ilvl="3">
      <w:start w:val="1"/>
      <w:numFmt w:val="decimal"/>
      <w:isLgl/>
      <w:lvlText w:val="%1.%2.%3.%4"/>
      <w:lvlJc w:val="left"/>
      <w:pPr>
        <w:tabs>
          <w:tab w:val="num" w:pos="1800"/>
        </w:tabs>
        <w:ind w:left="1800" w:hanging="720"/>
      </w:pPr>
      <w:rPr>
        <w:rFonts w:hint="default"/>
      </w:rPr>
    </w:lvl>
    <w:lvl w:ilvl="4">
      <w:start w:val="1"/>
      <w:numFmt w:val="decimal"/>
      <w:isLgl/>
      <w:lvlText w:val="%1.%2.%3.%4.%5"/>
      <w:lvlJc w:val="left"/>
      <w:pPr>
        <w:tabs>
          <w:tab w:val="num" w:pos="2520"/>
        </w:tabs>
        <w:ind w:left="2520" w:hanging="1080"/>
      </w:pPr>
      <w:rPr>
        <w:rFonts w:hint="default"/>
      </w:rPr>
    </w:lvl>
    <w:lvl w:ilvl="5">
      <w:start w:val="1"/>
      <w:numFmt w:val="decimal"/>
      <w:isLgl/>
      <w:lvlText w:val="%1.%2.%3.%4.%5.%6"/>
      <w:lvlJc w:val="left"/>
      <w:pPr>
        <w:tabs>
          <w:tab w:val="num" w:pos="2880"/>
        </w:tabs>
        <w:ind w:left="2880" w:hanging="1080"/>
      </w:pPr>
      <w:rPr>
        <w:rFonts w:hint="default"/>
      </w:rPr>
    </w:lvl>
    <w:lvl w:ilvl="6">
      <w:start w:val="1"/>
      <w:numFmt w:val="decimal"/>
      <w:isLgl/>
      <w:lvlText w:val="%1.%2.%3.%4.%5.%6.%7"/>
      <w:lvlJc w:val="left"/>
      <w:pPr>
        <w:tabs>
          <w:tab w:val="num" w:pos="3600"/>
        </w:tabs>
        <w:ind w:left="3600" w:hanging="1440"/>
      </w:pPr>
      <w:rPr>
        <w:rFonts w:hint="default"/>
      </w:rPr>
    </w:lvl>
    <w:lvl w:ilvl="7">
      <w:start w:val="1"/>
      <w:numFmt w:val="decimal"/>
      <w:isLgl/>
      <w:lvlText w:val="%1.%2.%3.%4.%5.%6.%7.%8"/>
      <w:lvlJc w:val="left"/>
      <w:pPr>
        <w:tabs>
          <w:tab w:val="num" w:pos="3960"/>
        </w:tabs>
        <w:ind w:left="3960" w:hanging="1440"/>
      </w:pPr>
      <w:rPr>
        <w:rFonts w:hint="default"/>
      </w:rPr>
    </w:lvl>
    <w:lvl w:ilvl="8">
      <w:start w:val="1"/>
      <w:numFmt w:val="decimal"/>
      <w:isLgl/>
      <w:lvlText w:val="%1.%2.%3.%4.%5.%6.%7.%8.%9"/>
      <w:lvlJc w:val="left"/>
      <w:pPr>
        <w:tabs>
          <w:tab w:val="num" w:pos="4680"/>
        </w:tabs>
        <w:ind w:left="4680" w:hanging="1800"/>
      </w:pPr>
      <w:rPr>
        <w:rFonts w:hint="default"/>
      </w:rPr>
    </w:lvl>
  </w:abstractNum>
  <w:abstractNum w:abstractNumId="17" w15:restartNumberingAfterBreak="0">
    <w:nsid w:val="1DBB4B6D"/>
    <w:multiLevelType w:val="multilevel"/>
    <w:tmpl w:val="4B60FB64"/>
    <w:lvl w:ilvl="0">
      <w:start w:val="3"/>
      <w:numFmt w:val="decimal"/>
      <w:lvlText w:val="%1."/>
      <w:lvlJc w:val="left"/>
      <w:pPr>
        <w:tabs>
          <w:tab w:val="num" w:pos="567"/>
        </w:tabs>
        <w:ind w:left="567" w:hanging="567"/>
      </w:pPr>
      <w:rPr>
        <w:rFonts w:ascii="TheMixBold-Plain" w:hAnsi="TheMixBold-Plain" w:hint="default"/>
        <w:b w:val="0"/>
        <w:i w:val="0"/>
        <w:caps w:val="0"/>
        <w:strike w:val="0"/>
        <w:dstrike w:val="0"/>
        <w:vanish w:val="0"/>
        <w:color w:val="000000"/>
        <w:sz w:val="22"/>
        <w:szCs w:val="32"/>
        <w:u w:val="none"/>
        <w:vertAlign w:val="baseline"/>
        <w14:shadow w14:blurRad="0" w14:dist="0" w14:dir="0" w14:sx="0" w14:sy="0" w14:kx="0" w14:ky="0" w14:algn="none">
          <w14:srgbClr w14:val="000000"/>
        </w14:shadow>
        <w14:textOutline w14:w="0" w14:cap="rnd" w14:cmpd="sng" w14:algn="ctr">
          <w14:noFill/>
          <w14:prstDash w14:val="solid"/>
          <w14:bevel/>
        </w14:textOutline>
      </w:rPr>
    </w:lvl>
    <w:lvl w:ilvl="1">
      <w:start w:val="6"/>
      <w:numFmt w:val="decimal"/>
      <w:lvlText w:val="%1.%2"/>
      <w:lvlJc w:val="left"/>
      <w:pPr>
        <w:tabs>
          <w:tab w:val="num" w:pos="567"/>
        </w:tabs>
        <w:ind w:left="567" w:hanging="567"/>
      </w:pPr>
      <w:rPr>
        <w:b w:val="0"/>
        <w:bCs w:val="0"/>
        <w:i w:val="0"/>
        <w:iCs w:val="0"/>
        <w:caps w:val="0"/>
        <w:smallCaps w:val="0"/>
        <w:strike w:val="0"/>
        <w:dstrike w:val="0"/>
        <w:noProof w:val="0"/>
        <w:vanish w:val="0"/>
        <w:color w:val="00000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2">
      <w:start w:val="1"/>
      <w:numFmt w:val="decimal"/>
      <w:pStyle w:val="Kop3"/>
      <w:lvlText w:val="%1.%2.%3"/>
      <w:lvlJc w:val="left"/>
      <w:pPr>
        <w:tabs>
          <w:tab w:val="num" w:pos="567"/>
        </w:tabs>
        <w:ind w:left="567" w:hanging="567"/>
      </w:pPr>
      <w:rPr>
        <w:rFonts w:ascii="Verdana" w:hAnsi="Verdana" w:hint="default"/>
        <w:b w:val="0"/>
        <w:i w:val="0"/>
        <w:caps w:val="0"/>
        <w:strike w:val="0"/>
        <w:dstrike w:val="0"/>
        <w:vanish w:val="0"/>
        <w:color w:val="000000"/>
        <w:sz w:val="19"/>
        <w:szCs w:val="20"/>
        <w:u w:val="none"/>
        <w:vertAlign w:val="baseline"/>
        <w14:shadow w14:blurRad="0" w14:dist="0" w14:dir="0" w14:sx="0" w14:sy="0" w14:kx="0" w14:ky="0" w14:algn="none">
          <w14:srgbClr w14:val="000000"/>
        </w14:shadow>
        <w14:textOutline w14:w="0" w14:cap="rnd" w14:cmpd="sng" w14:algn="ctr">
          <w14:noFill/>
          <w14:prstDash w14:val="solid"/>
          <w14:bevel/>
        </w14:textOutline>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800"/>
        </w:tabs>
        <w:ind w:left="1800" w:hanging="1800"/>
      </w:pPr>
      <w:rPr>
        <w:rFonts w:hint="default"/>
      </w:rPr>
    </w:lvl>
  </w:abstractNum>
  <w:abstractNum w:abstractNumId="18" w15:restartNumberingAfterBreak="0">
    <w:nsid w:val="2D23603F"/>
    <w:multiLevelType w:val="hybridMultilevel"/>
    <w:tmpl w:val="BD0E6D22"/>
    <w:lvl w:ilvl="0" w:tplc="0413000F">
      <w:start w:val="1"/>
      <w:numFmt w:val="decimal"/>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19" w15:restartNumberingAfterBreak="0">
    <w:nsid w:val="2D7A4C66"/>
    <w:multiLevelType w:val="singleLevel"/>
    <w:tmpl w:val="2102C708"/>
    <w:lvl w:ilvl="0">
      <w:start w:val="1"/>
      <w:numFmt w:val="decimal"/>
      <w:lvlText w:val="%1."/>
      <w:lvlJc w:val="left"/>
      <w:pPr>
        <w:tabs>
          <w:tab w:val="num" w:pos="720"/>
        </w:tabs>
        <w:ind w:left="720" w:hanging="360"/>
      </w:pPr>
      <w:rPr>
        <w:b w:val="0"/>
      </w:rPr>
    </w:lvl>
  </w:abstractNum>
  <w:abstractNum w:abstractNumId="20" w15:restartNumberingAfterBreak="0">
    <w:nsid w:val="2E911C81"/>
    <w:multiLevelType w:val="multilevel"/>
    <w:tmpl w:val="AB06AED0"/>
    <w:lvl w:ilvl="0">
      <w:start w:val="1"/>
      <w:numFmt w:val="decimal"/>
      <w:pStyle w:val="Kop1"/>
      <w:lvlText w:val="Hoofdstuk %1"/>
      <w:lvlJc w:val="left"/>
      <w:pPr>
        <w:ind w:left="1277" w:hanging="851"/>
      </w:pPr>
      <w:rPr>
        <w:rFonts w:ascii="Corbel" w:hAnsi="Corbel" w:hint="default"/>
        <w:b/>
        <w:bCs w:val="0"/>
        <w:i w:val="0"/>
        <w:iCs w:val="0"/>
        <w:caps w:val="0"/>
        <w:smallCaps w:val="0"/>
        <w:strike w:val="0"/>
        <w:dstrike w:val="0"/>
        <w:noProof w:val="0"/>
        <w:vanish w:val="0"/>
        <w:color w:val="000000"/>
        <w:spacing w:val="0"/>
        <w:kern w:val="0"/>
        <w:position w:val="0"/>
        <w:sz w:val="24"/>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1"/>
      <w:numFmt w:val="decimal"/>
      <w:pStyle w:val="Kop2"/>
      <w:lvlText w:val="%1.%2"/>
      <w:lvlJc w:val="left"/>
      <w:pPr>
        <w:ind w:left="1702" w:hanging="851"/>
      </w:pPr>
      <w:rPr>
        <w:rFonts w:ascii="Corbel" w:hAnsi="Corbel" w:hint="default"/>
        <w:b/>
        <w:i w:val="0"/>
        <w:sz w:val="18"/>
      </w:rPr>
    </w:lvl>
    <w:lvl w:ilvl="2">
      <w:start w:val="1"/>
      <w:numFmt w:val="decimal"/>
      <w:lvlText w:val="%1.%2.%3"/>
      <w:lvlJc w:val="left"/>
      <w:pPr>
        <w:ind w:left="851" w:hanging="851"/>
      </w:pPr>
      <w:rPr>
        <w:rFonts w:ascii="Corbel" w:hAnsi="Corbel" w:hint="default"/>
        <w:b/>
        <w:i w:val="0"/>
        <w:sz w:val="18"/>
      </w:rPr>
    </w:lvl>
    <w:lvl w:ilvl="3">
      <w:start w:val="1"/>
      <w:numFmt w:val="decimal"/>
      <w:lvlRestart w:val="0"/>
      <w:pStyle w:val="Kop4"/>
      <w:lvlText w:val="%1.%2.%3.%4"/>
      <w:lvlJc w:val="left"/>
      <w:pPr>
        <w:ind w:left="851" w:hanging="851"/>
      </w:pPr>
      <w:rPr>
        <w:rFonts w:ascii="Corbel" w:hAnsi="Corbel" w:hint="default"/>
        <w:b w:val="0"/>
        <w:i/>
        <w:sz w:val="18"/>
      </w:rPr>
    </w:lvl>
    <w:lvl w:ilvl="4">
      <w:start w:val="1"/>
      <w:numFmt w:val="none"/>
      <w:lvlText w:val=""/>
      <w:lvlJc w:val="left"/>
      <w:pPr>
        <w:tabs>
          <w:tab w:val="num" w:pos="2935"/>
        </w:tabs>
        <w:ind w:left="851" w:hanging="851"/>
      </w:pPr>
      <w:rPr>
        <w:rFonts w:hint="default"/>
      </w:rPr>
    </w:lvl>
    <w:lvl w:ilvl="5">
      <w:start w:val="1"/>
      <w:numFmt w:val="none"/>
      <w:lvlText w:val=""/>
      <w:lvlJc w:val="left"/>
      <w:pPr>
        <w:tabs>
          <w:tab w:val="num" w:pos="2935"/>
        </w:tabs>
        <w:ind w:left="851" w:hanging="851"/>
      </w:pPr>
      <w:rPr>
        <w:rFonts w:hint="default"/>
      </w:rPr>
    </w:lvl>
    <w:lvl w:ilvl="6">
      <w:start w:val="1"/>
      <w:numFmt w:val="none"/>
      <w:lvlText w:val=""/>
      <w:lvlJc w:val="left"/>
      <w:pPr>
        <w:tabs>
          <w:tab w:val="num" w:pos="2935"/>
        </w:tabs>
        <w:ind w:left="851" w:hanging="851"/>
      </w:pPr>
      <w:rPr>
        <w:rFonts w:hint="default"/>
      </w:rPr>
    </w:lvl>
    <w:lvl w:ilvl="7">
      <w:start w:val="1"/>
      <w:numFmt w:val="none"/>
      <w:lvlText w:val=""/>
      <w:lvlJc w:val="left"/>
      <w:pPr>
        <w:tabs>
          <w:tab w:val="num" w:pos="2935"/>
        </w:tabs>
        <w:ind w:left="851" w:hanging="851"/>
      </w:pPr>
      <w:rPr>
        <w:rFonts w:hint="default"/>
      </w:rPr>
    </w:lvl>
    <w:lvl w:ilvl="8">
      <w:start w:val="1"/>
      <w:numFmt w:val="none"/>
      <w:lvlText w:val=""/>
      <w:lvlJc w:val="left"/>
      <w:pPr>
        <w:tabs>
          <w:tab w:val="num" w:pos="2935"/>
        </w:tabs>
        <w:ind w:left="851" w:hanging="851"/>
      </w:pPr>
      <w:rPr>
        <w:rFonts w:hint="default"/>
      </w:rPr>
    </w:lvl>
  </w:abstractNum>
  <w:abstractNum w:abstractNumId="21" w15:restartNumberingAfterBreak="0">
    <w:nsid w:val="2FF34657"/>
    <w:multiLevelType w:val="hybridMultilevel"/>
    <w:tmpl w:val="B20E6842"/>
    <w:lvl w:ilvl="0" w:tplc="0E36A858">
      <w:start w:val="1"/>
      <w:numFmt w:val="bullet"/>
      <w:lvlText w:val=""/>
      <w:lvlJc w:val="left"/>
      <w:pPr>
        <w:ind w:left="-560" w:hanging="360"/>
      </w:pPr>
      <w:rPr>
        <w:rFonts w:ascii="Wingdings" w:hAnsi="Wingdings" w:hint="default"/>
        <w:sz w:val="18"/>
        <w:szCs w:val="18"/>
      </w:rPr>
    </w:lvl>
    <w:lvl w:ilvl="1" w:tplc="04130003" w:tentative="1">
      <w:start w:val="1"/>
      <w:numFmt w:val="bullet"/>
      <w:lvlText w:val="o"/>
      <w:lvlJc w:val="left"/>
      <w:pPr>
        <w:ind w:left="160" w:hanging="360"/>
      </w:pPr>
      <w:rPr>
        <w:rFonts w:ascii="Courier New" w:hAnsi="Courier New" w:cs="Courier New" w:hint="default"/>
      </w:rPr>
    </w:lvl>
    <w:lvl w:ilvl="2" w:tplc="04130005" w:tentative="1">
      <w:start w:val="1"/>
      <w:numFmt w:val="bullet"/>
      <w:lvlText w:val=""/>
      <w:lvlJc w:val="left"/>
      <w:pPr>
        <w:ind w:left="880" w:hanging="360"/>
      </w:pPr>
      <w:rPr>
        <w:rFonts w:ascii="Wingdings" w:hAnsi="Wingdings" w:hint="default"/>
      </w:rPr>
    </w:lvl>
    <w:lvl w:ilvl="3" w:tplc="04130001" w:tentative="1">
      <w:start w:val="1"/>
      <w:numFmt w:val="bullet"/>
      <w:lvlText w:val=""/>
      <w:lvlJc w:val="left"/>
      <w:pPr>
        <w:ind w:left="1600" w:hanging="360"/>
      </w:pPr>
      <w:rPr>
        <w:rFonts w:ascii="Symbol" w:hAnsi="Symbol" w:hint="default"/>
      </w:rPr>
    </w:lvl>
    <w:lvl w:ilvl="4" w:tplc="04130003" w:tentative="1">
      <w:start w:val="1"/>
      <w:numFmt w:val="bullet"/>
      <w:lvlText w:val="o"/>
      <w:lvlJc w:val="left"/>
      <w:pPr>
        <w:ind w:left="2320" w:hanging="360"/>
      </w:pPr>
      <w:rPr>
        <w:rFonts w:ascii="Courier New" w:hAnsi="Courier New" w:cs="Courier New" w:hint="default"/>
      </w:rPr>
    </w:lvl>
    <w:lvl w:ilvl="5" w:tplc="04130005" w:tentative="1">
      <w:start w:val="1"/>
      <w:numFmt w:val="bullet"/>
      <w:lvlText w:val=""/>
      <w:lvlJc w:val="left"/>
      <w:pPr>
        <w:ind w:left="3040" w:hanging="360"/>
      </w:pPr>
      <w:rPr>
        <w:rFonts w:ascii="Wingdings" w:hAnsi="Wingdings" w:hint="default"/>
      </w:rPr>
    </w:lvl>
    <w:lvl w:ilvl="6" w:tplc="04130001" w:tentative="1">
      <w:start w:val="1"/>
      <w:numFmt w:val="bullet"/>
      <w:lvlText w:val=""/>
      <w:lvlJc w:val="left"/>
      <w:pPr>
        <w:ind w:left="3760" w:hanging="360"/>
      </w:pPr>
      <w:rPr>
        <w:rFonts w:ascii="Symbol" w:hAnsi="Symbol" w:hint="default"/>
      </w:rPr>
    </w:lvl>
    <w:lvl w:ilvl="7" w:tplc="04130003" w:tentative="1">
      <w:start w:val="1"/>
      <w:numFmt w:val="bullet"/>
      <w:lvlText w:val="o"/>
      <w:lvlJc w:val="left"/>
      <w:pPr>
        <w:ind w:left="4480" w:hanging="360"/>
      </w:pPr>
      <w:rPr>
        <w:rFonts w:ascii="Courier New" w:hAnsi="Courier New" w:cs="Courier New" w:hint="default"/>
      </w:rPr>
    </w:lvl>
    <w:lvl w:ilvl="8" w:tplc="04130005" w:tentative="1">
      <w:start w:val="1"/>
      <w:numFmt w:val="bullet"/>
      <w:lvlText w:val=""/>
      <w:lvlJc w:val="left"/>
      <w:pPr>
        <w:ind w:left="5200" w:hanging="360"/>
      </w:pPr>
      <w:rPr>
        <w:rFonts w:ascii="Wingdings" w:hAnsi="Wingdings" w:hint="default"/>
      </w:rPr>
    </w:lvl>
  </w:abstractNum>
  <w:abstractNum w:abstractNumId="22" w15:restartNumberingAfterBreak="0">
    <w:nsid w:val="327E4C38"/>
    <w:multiLevelType w:val="hybridMultilevel"/>
    <w:tmpl w:val="9EB29E9A"/>
    <w:lvl w:ilvl="0" w:tplc="04130019">
      <w:start w:val="1"/>
      <w:numFmt w:val="lowerLetter"/>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23" w15:restartNumberingAfterBreak="0">
    <w:nsid w:val="33480C13"/>
    <w:multiLevelType w:val="singleLevel"/>
    <w:tmpl w:val="9E603574"/>
    <w:lvl w:ilvl="0">
      <w:start w:val="1"/>
      <w:numFmt w:val="lowerLetter"/>
      <w:lvlText w:val="%1)"/>
      <w:lvlJc w:val="left"/>
      <w:pPr>
        <w:ind w:left="1065" w:hanging="360"/>
      </w:pPr>
      <w:rPr>
        <w:b w:val="0"/>
        <w:i w:val="0"/>
        <w:sz w:val="18"/>
        <w:szCs w:val="18"/>
        <w:u w:val="none"/>
      </w:rPr>
    </w:lvl>
  </w:abstractNum>
  <w:abstractNum w:abstractNumId="24" w15:restartNumberingAfterBreak="0">
    <w:nsid w:val="349E4D3A"/>
    <w:multiLevelType w:val="singleLevel"/>
    <w:tmpl w:val="2102C708"/>
    <w:lvl w:ilvl="0">
      <w:start w:val="1"/>
      <w:numFmt w:val="decimal"/>
      <w:lvlText w:val="%1."/>
      <w:lvlJc w:val="left"/>
      <w:pPr>
        <w:tabs>
          <w:tab w:val="num" w:pos="720"/>
        </w:tabs>
        <w:ind w:left="720" w:hanging="360"/>
      </w:pPr>
      <w:rPr>
        <w:b w:val="0"/>
      </w:rPr>
    </w:lvl>
  </w:abstractNum>
  <w:abstractNum w:abstractNumId="25" w15:restartNumberingAfterBreak="0">
    <w:nsid w:val="3577622B"/>
    <w:multiLevelType w:val="hybridMultilevel"/>
    <w:tmpl w:val="59C69D70"/>
    <w:lvl w:ilvl="0" w:tplc="FFFFFFFF">
      <w:start w:val="1"/>
      <w:numFmt w:val="decimal"/>
      <w:lvlText w:val="%1."/>
      <w:lvlJc w:val="left"/>
      <w:pPr>
        <w:tabs>
          <w:tab w:val="num" w:pos="360"/>
        </w:tabs>
        <w:ind w:left="360" w:hanging="360"/>
      </w:pPr>
      <w:rPr>
        <w:rFonts w:hint="default"/>
        <w:color w:val="auto"/>
      </w:rPr>
    </w:lvl>
    <w:lvl w:ilvl="1" w:tplc="FFFFFFFF" w:tentative="1">
      <w:start w:val="1"/>
      <w:numFmt w:val="bullet"/>
      <w:lvlText w:val="o"/>
      <w:lvlJc w:val="left"/>
      <w:pPr>
        <w:tabs>
          <w:tab w:val="num" w:pos="1440"/>
        </w:tabs>
        <w:ind w:left="1440" w:hanging="360"/>
      </w:pPr>
      <w:rPr>
        <w:rFonts w:ascii="Courier New" w:hAnsi="Courier New" w:cs="Courier New" w:hint="default"/>
      </w:rPr>
    </w:lvl>
    <w:lvl w:ilvl="2" w:tplc="FFFFFFFF" w:tentative="1">
      <w:start w:val="1"/>
      <w:numFmt w:val="bullet"/>
      <w:lvlText w:val=""/>
      <w:lvlJc w:val="left"/>
      <w:pPr>
        <w:tabs>
          <w:tab w:val="num" w:pos="2160"/>
        </w:tabs>
        <w:ind w:left="2160" w:hanging="360"/>
      </w:pPr>
      <w:rPr>
        <w:rFonts w:ascii="Wingdings" w:hAnsi="Wingdings" w:hint="default"/>
      </w:rPr>
    </w:lvl>
    <w:lvl w:ilvl="3" w:tplc="FFFFFFFF" w:tentative="1">
      <w:start w:val="1"/>
      <w:numFmt w:val="bullet"/>
      <w:lvlText w:val=""/>
      <w:lvlJc w:val="left"/>
      <w:pPr>
        <w:tabs>
          <w:tab w:val="num" w:pos="2880"/>
        </w:tabs>
        <w:ind w:left="2880" w:hanging="360"/>
      </w:pPr>
      <w:rPr>
        <w:rFonts w:ascii="Symbol" w:hAnsi="Symbol" w:hint="default"/>
      </w:rPr>
    </w:lvl>
    <w:lvl w:ilvl="4" w:tplc="FFFFFFFF" w:tentative="1">
      <w:start w:val="1"/>
      <w:numFmt w:val="bullet"/>
      <w:lvlText w:val="o"/>
      <w:lvlJc w:val="left"/>
      <w:pPr>
        <w:tabs>
          <w:tab w:val="num" w:pos="3600"/>
        </w:tabs>
        <w:ind w:left="3600" w:hanging="360"/>
      </w:pPr>
      <w:rPr>
        <w:rFonts w:ascii="Courier New" w:hAnsi="Courier New" w:cs="Courier New" w:hint="default"/>
      </w:rPr>
    </w:lvl>
    <w:lvl w:ilvl="5" w:tplc="FFFFFFFF" w:tentative="1">
      <w:start w:val="1"/>
      <w:numFmt w:val="bullet"/>
      <w:lvlText w:val=""/>
      <w:lvlJc w:val="left"/>
      <w:pPr>
        <w:tabs>
          <w:tab w:val="num" w:pos="4320"/>
        </w:tabs>
        <w:ind w:left="4320" w:hanging="360"/>
      </w:pPr>
      <w:rPr>
        <w:rFonts w:ascii="Wingdings" w:hAnsi="Wingdings" w:hint="default"/>
      </w:rPr>
    </w:lvl>
    <w:lvl w:ilvl="6" w:tplc="FFFFFFFF" w:tentative="1">
      <w:start w:val="1"/>
      <w:numFmt w:val="bullet"/>
      <w:lvlText w:val=""/>
      <w:lvlJc w:val="left"/>
      <w:pPr>
        <w:tabs>
          <w:tab w:val="num" w:pos="5040"/>
        </w:tabs>
        <w:ind w:left="5040" w:hanging="360"/>
      </w:pPr>
      <w:rPr>
        <w:rFonts w:ascii="Symbol" w:hAnsi="Symbol" w:hint="default"/>
      </w:rPr>
    </w:lvl>
    <w:lvl w:ilvl="7" w:tplc="FFFFFFFF" w:tentative="1">
      <w:start w:val="1"/>
      <w:numFmt w:val="bullet"/>
      <w:lvlText w:val="o"/>
      <w:lvlJc w:val="left"/>
      <w:pPr>
        <w:tabs>
          <w:tab w:val="num" w:pos="5760"/>
        </w:tabs>
        <w:ind w:left="5760" w:hanging="360"/>
      </w:pPr>
      <w:rPr>
        <w:rFonts w:ascii="Courier New" w:hAnsi="Courier New" w:cs="Courier New" w:hint="default"/>
      </w:rPr>
    </w:lvl>
    <w:lvl w:ilvl="8" w:tplc="FFFFFFFF" w:tentative="1">
      <w:start w:val="1"/>
      <w:numFmt w:val="bullet"/>
      <w:lvlText w:val=""/>
      <w:lvlJc w:val="left"/>
      <w:pPr>
        <w:tabs>
          <w:tab w:val="num" w:pos="6480"/>
        </w:tabs>
        <w:ind w:left="6480" w:hanging="360"/>
      </w:pPr>
      <w:rPr>
        <w:rFonts w:ascii="Wingdings" w:hAnsi="Wingdings" w:hint="default"/>
      </w:rPr>
    </w:lvl>
  </w:abstractNum>
  <w:abstractNum w:abstractNumId="26" w15:restartNumberingAfterBreak="0">
    <w:nsid w:val="366D3C6E"/>
    <w:multiLevelType w:val="hybridMultilevel"/>
    <w:tmpl w:val="33BC17CA"/>
    <w:lvl w:ilvl="0" w:tplc="04130017">
      <w:start w:val="1"/>
      <w:numFmt w:val="lowerLetter"/>
      <w:lvlText w:val="%1)"/>
      <w:lvlJc w:val="left"/>
      <w:pPr>
        <w:ind w:left="360" w:hanging="360"/>
      </w:pPr>
      <w:rPr>
        <w:rFonts w:hint="default"/>
      </w:rPr>
    </w:lvl>
    <w:lvl w:ilvl="1" w:tplc="04130003" w:tentative="1">
      <w:start w:val="1"/>
      <w:numFmt w:val="bullet"/>
      <w:lvlText w:val="o"/>
      <w:lvlJc w:val="left"/>
      <w:pPr>
        <w:ind w:left="1080" w:hanging="360"/>
      </w:pPr>
      <w:rPr>
        <w:rFonts w:ascii="Courier New" w:hAnsi="Courier New" w:cs="Courier New" w:hint="default"/>
      </w:rPr>
    </w:lvl>
    <w:lvl w:ilvl="2" w:tplc="04130005" w:tentative="1">
      <w:start w:val="1"/>
      <w:numFmt w:val="bullet"/>
      <w:lvlText w:val=""/>
      <w:lvlJc w:val="left"/>
      <w:pPr>
        <w:ind w:left="1800" w:hanging="360"/>
      </w:pPr>
      <w:rPr>
        <w:rFonts w:ascii="Wingdings" w:hAnsi="Wingdings" w:hint="default"/>
      </w:rPr>
    </w:lvl>
    <w:lvl w:ilvl="3" w:tplc="04130001" w:tentative="1">
      <w:start w:val="1"/>
      <w:numFmt w:val="bullet"/>
      <w:lvlText w:val=""/>
      <w:lvlJc w:val="left"/>
      <w:pPr>
        <w:ind w:left="2520" w:hanging="360"/>
      </w:pPr>
      <w:rPr>
        <w:rFonts w:ascii="Symbol" w:hAnsi="Symbol" w:hint="default"/>
      </w:rPr>
    </w:lvl>
    <w:lvl w:ilvl="4" w:tplc="04130003" w:tentative="1">
      <w:start w:val="1"/>
      <w:numFmt w:val="bullet"/>
      <w:lvlText w:val="o"/>
      <w:lvlJc w:val="left"/>
      <w:pPr>
        <w:ind w:left="3240" w:hanging="360"/>
      </w:pPr>
      <w:rPr>
        <w:rFonts w:ascii="Courier New" w:hAnsi="Courier New" w:cs="Courier New" w:hint="default"/>
      </w:rPr>
    </w:lvl>
    <w:lvl w:ilvl="5" w:tplc="04130005" w:tentative="1">
      <w:start w:val="1"/>
      <w:numFmt w:val="bullet"/>
      <w:lvlText w:val=""/>
      <w:lvlJc w:val="left"/>
      <w:pPr>
        <w:ind w:left="3960" w:hanging="360"/>
      </w:pPr>
      <w:rPr>
        <w:rFonts w:ascii="Wingdings" w:hAnsi="Wingdings" w:hint="default"/>
      </w:rPr>
    </w:lvl>
    <w:lvl w:ilvl="6" w:tplc="04130001" w:tentative="1">
      <w:start w:val="1"/>
      <w:numFmt w:val="bullet"/>
      <w:lvlText w:val=""/>
      <w:lvlJc w:val="left"/>
      <w:pPr>
        <w:ind w:left="4680" w:hanging="360"/>
      </w:pPr>
      <w:rPr>
        <w:rFonts w:ascii="Symbol" w:hAnsi="Symbol" w:hint="default"/>
      </w:rPr>
    </w:lvl>
    <w:lvl w:ilvl="7" w:tplc="04130003" w:tentative="1">
      <w:start w:val="1"/>
      <w:numFmt w:val="bullet"/>
      <w:lvlText w:val="o"/>
      <w:lvlJc w:val="left"/>
      <w:pPr>
        <w:ind w:left="5400" w:hanging="360"/>
      </w:pPr>
      <w:rPr>
        <w:rFonts w:ascii="Courier New" w:hAnsi="Courier New" w:cs="Courier New" w:hint="default"/>
      </w:rPr>
    </w:lvl>
    <w:lvl w:ilvl="8" w:tplc="04130005" w:tentative="1">
      <w:start w:val="1"/>
      <w:numFmt w:val="bullet"/>
      <w:lvlText w:val=""/>
      <w:lvlJc w:val="left"/>
      <w:pPr>
        <w:ind w:left="6120" w:hanging="360"/>
      </w:pPr>
      <w:rPr>
        <w:rFonts w:ascii="Wingdings" w:hAnsi="Wingdings" w:hint="default"/>
      </w:rPr>
    </w:lvl>
  </w:abstractNum>
  <w:abstractNum w:abstractNumId="27" w15:restartNumberingAfterBreak="0">
    <w:nsid w:val="3CF96D1E"/>
    <w:multiLevelType w:val="hybridMultilevel"/>
    <w:tmpl w:val="9BD81CF8"/>
    <w:lvl w:ilvl="0" w:tplc="04130019">
      <w:start w:val="1"/>
      <w:numFmt w:val="lowerLetter"/>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28" w15:restartNumberingAfterBreak="0">
    <w:nsid w:val="40733F51"/>
    <w:multiLevelType w:val="hybridMultilevel"/>
    <w:tmpl w:val="07825CD6"/>
    <w:lvl w:ilvl="0" w:tplc="0413000F">
      <w:start w:val="1"/>
      <w:numFmt w:val="decimal"/>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29" w15:restartNumberingAfterBreak="0">
    <w:nsid w:val="423B1505"/>
    <w:multiLevelType w:val="singleLevel"/>
    <w:tmpl w:val="2102C708"/>
    <w:lvl w:ilvl="0">
      <w:start w:val="1"/>
      <w:numFmt w:val="decimal"/>
      <w:lvlText w:val="%1."/>
      <w:lvlJc w:val="left"/>
      <w:pPr>
        <w:tabs>
          <w:tab w:val="num" w:pos="720"/>
        </w:tabs>
        <w:ind w:left="720" w:hanging="360"/>
      </w:pPr>
      <w:rPr>
        <w:b w:val="0"/>
      </w:rPr>
    </w:lvl>
  </w:abstractNum>
  <w:abstractNum w:abstractNumId="30" w15:restartNumberingAfterBreak="0">
    <w:nsid w:val="4281018F"/>
    <w:multiLevelType w:val="hybridMultilevel"/>
    <w:tmpl w:val="1EE0BA4A"/>
    <w:lvl w:ilvl="0" w:tplc="04130019">
      <w:start w:val="1"/>
      <w:numFmt w:val="lowerLetter"/>
      <w:lvlText w:val="%1."/>
      <w:lvlJc w:val="left"/>
      <w:pPr>
        <w:ind w:left="1068" w:hanging="360"/>
      </w:pPr>
      <w:rPr>
        <w:rFonts w:hint="default"/>
      </w:rPr>
    </w:lvl>
    <w:lvl w:ilvl="1" w:tplc="04130019" w:tentative="1">
      <w:start w:val="1"/>
      <w:numFmt w:val="lowerLetter"/>
      <w:lvlText w:val="%2."/>
      <w:lvlJc w:val="left"/>
      <w:pPr>
        <w:ind w:left="1788" w:hanging="360"/>
      </w:pPr>
    </w:lvl>
    <w:lvl w:ilvl="2" w:tplc="0413001B" w:tentative="1">
      <w:start w:val="1"/>
      <w:numFmt w:val="lowerRoman"/>
      <w:lvlText w:val="%3."/>
      <w:lvlJc w:val="right"/>
      <w:pPr>
        <w:ind w:left="2508" w:hanging="180"/>
      </w:pPr>
    </w:lvl>
    <w:lvl w:ilvl="3" w:tplc="0413000F" w:tentative="1">
      <w:start w:val="1"/>
      <w:numFmt w:val="decimal"/>
      <w:lvlText w:val="%4."/>
      <w:lvlJc w:val="left"/>
      <w:pPr>
        <w:ind w:left="3228" w:hanging="360"/>
      </w:pPr>
    </w:lvl>
    <w:lvl w:ilvl="4" w:tplc="04130019" w:tentative="1">
      <w:start w:val="1"/>
      <w:numFmt w:val="lowerLetter"/>
      <w:lvlText w:val="%5."/>
      <w:lvlJc w:val="left"/>
      <w:pPr>
        <w:ind w:left="3948" w:hanging="360"/>
      </w:pPr>
    </w:lvl>
    <w:lvl w:ilvl="5" w:tplc="0413001B" w:tentative="1">
      <w:start w:val="1"/>
      <w:numFmt w:val="lowerRoman"/>
      <w:lvlText w:val="%6."/>
      <w:lvlJc w:val="right"/>
      <w:pPr>
        <w:ind w:left="4668" w:hanging="180"/>
      </w:pPr>
    </w:lvl>
    <w:lvl w:ilvl="6" w:tplc="0413000F" w:tentative="1">
      <w:start w:val="1"/>
      <w:numFmt w:val="decimal"/>
      <w:lvlText w:val="%7."/>
      <w:lvlJc w:val="left"/>
      <w:pPr>
        <w:ind w:left="5388" w:hanging="360"/>
      </w:pPr>
    </w:lvl>
    <w:lvl w:ilvl="7" w:tplc="04130019" w:tentative="1">
      <w:start w:val="1"/>
      <w:numFmt w:val="lowerLetter"/>
      <w:lvlText w:val="%8."/>
      <w:lvlJc w:val="left"/>
      <w:pPr>
        <w:ind w:left="6108" w:hanging="360"/>
      </w:pPr>
    </w:lvl>
    <w:lvl w:ilvl="8" w:tplc="0413001B" w:tentative="1">
      <w:start w:val="1"/>
      <w:numFmt w:val="lowerRoman"/>
      <w:lvlText w:val="%9."/>
      <w:lvlJc w:val="right"/>
      <w:pPr>
        <w:ind w:left="6828" w:hanging="180"/>
      </w:pPr>
    </w:lvl>
  </w:abstractNum>
  <w:abstractNum w:abstractNumId="31" w15:restartNumberingAfterBreak="0">
    <w:nsid w:val="44A821A2"/>
    <w:multiLevelType w:val="hybridMultilevel"/>
    <w:tmpl w:val="F7CA8DBA"/>
    <w:lvl w:ilvl="0" w:tplc="0413000F">
      <w:start w:val="1"/>
      <w:numFmt w:val="decimal"/>
      <w:lvlText w:val="%1."/>
      <w:lvlJc w:val="left"/>
      <w:pPr>
        <w:ind w:left="644" w:hanging="360"/>
      </w:pPr>
      <w:rPr>
        <w:rFonts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2" w15:restartNumberingAfterBreak="0">
    <w:nsid w:val="468B0FDE"/>
    <w:multiLevelType w:val="singleLevel"/>
    <w:tmpl w:val="2102C708"/>
    <w:lvl w:ilvl="0">
      <w:start w:val="1"/>
      <w:numFmt w:val="decimal"/>
      <w:lvlText w:val="%1."/>
      <w:lvlJc w:val="left"/>
      <w:pPr>
        <w:tabs>
          <w:tab w:val="num" w:pos="720"/>
        </w:tabs>
        <w:ind w:left="720" w:hanging="360"/>
      </w:pPr>
      <w:rPr>
        <w:b w:val="0"/>
      </w:rPr>
    </w:lvl>
  </w:abstractNum>
  <w:abstractNum w:abstractNumId="33" w15:restartNumberingAfterBreak="0">
    <w:nsid w:val="4A6378A9"/>
    <w:multiLevelType w:val="singleLevel"/>
    <w:tmpl w:val="2102C708"/>
    <w:lvl w:ilvl="0">
      <w:start w:val="1"/>
      <w:numFmt w:val="decimal"/>
      <w:lvlText w:val="%1."/>
      <w:lvlJc w:val="left"/>
      <w:pPr>
        <w:tabs>
          <w:tab w:val="num" w:pos="720"/>
        </w:tabs>
        <w:ind w:left="720" w:hanging="360"/>
      </w:pPr>
      <w:rPr>
        <w:b w:val="0"/>
      </w:rPr>
    </w:lvl>
  </w:abstractNum>
  <w:abstractNum w:abstractNumId="34" w15:restartNumberingAfterBreak="0">
    <w:nsid w:val="4E3C25A8"/>
    <w:multiLevelType w:val="multilevel"/>
    <w:tmpl w:val="4796DC62"/>
    <w:lvl w:ilvl="0">
      <w:start w:val="1"/>
      <w:numFmt w:val="decimal"/>
      <w:lvlText w:val="%1"/>
      <w:lvlJc w:val="left"/>
      <w:pPr>
        <w:tabs>
          <w:tab w:val="num" w:pos="3"/>
        </w:tabs>
        <w:ind w:left="0" w:hanging="357"/>
      </w:pPr>
    </w:lvl>
    <w:lvl w:ilvl="1">
      <w:start w:val="8"/>
      <w:numFmt w:val="upperLetter"/>
      <w:lvlText w:val="%2"/>
      <w:lvlJc w:val="left"/>
      <w:pPr>
        <w:tabs>
          <w:tab w:val="num" w:pos="3"/>
        </w:tabs>
        <w:ind w:left="0" w:hanging="357"/>
      </w:pPr>
    </w:lvl>
    <w:lvl w:ilvl="2">
      <w:start w:val="1"/>
      <w:numFmt w:val="none"/>
      <w:suff w:val="nothing"/>
      <w:lvlText w:val="%3"/>
      <w:lvlJc w:val="left"/>
      <w:pPr>
        <w:ind w:left="0" w:firstLine="0"/>
      </w:pPr>
    </w:lvl>
    <w:lvl w:ilvl="3">
      <w:start w:val="1"/>
      <w:numFmt w:val="decimal"/>
      <w:pStyle w:val="AliNormalNum"/>
      <w:lvlText w:val="%4"/>
      <w:lvlJc w:val="left"/>
      <w:pPr>
        <w:tabs>
          <w:tab w:val="num" w:pos="360"/>
        </w:tabs>
        <w:ind w:left="0" w:firstLine="0"/>
      </w:pPr>
    </w:lvl>
    <w:lvl w:ilvl="4">
      <w:start w:val="1"/>
      <w:numFmt w:val="decimalZero"/>
      <w:pStyle w:val="AlineaNum"/>
      <w:lvlText w:val="%1%5"/>
      <w:lvlJc w:val="left"/>
      <w:pPr>
        <w:tabs>
          <w:tab w:val="num" w:pos="360"/>
        </w:tabs>
        <w:ind w:left="0" w:firstLine="0"/>
      </w:pPr>
    </w:lvl>
    <w:lvl w:ilvl="5">
      <w:start w:val="1"/>
      <w:numFmt w:val="decimal"/>
      <w:pStyle w:val="AliBijlageNum"/>
      <w:lvlText w:val="%6"/>
      <w:lvlJc w:val="left"/>
      <w:pPr>
        <w:tabs>
          <w:tab w:val="num" w:pos="360"/>
        </w:tabs>
        <w:ind w:left="0" w:firstLine="0"/>
      </w:pPr>
    </w:lvl>
    <w:lvl w:ilvl="6">
      <w:start w:val="1"/>
      <w:numFmt w:val="lowerLetter"/>
      <w:lvlText w:val="(%7)"/>
      <w:lvlJc w:val="left"/>
      <w:pPr>
        <w:tabs>
          <w:tab w:val="num" w:pos="720"/>
        </w:tabs>
        <w:ind w:left="720" w:hanging="720"/>
      </w:pPr>
    </w:lvl>
    <w:lvl w:ilvl="7">
      <w:start w:val="1"/>
      <w:numFmt w:val="lowerRoman"/>
      <w:lvlText w:val="(%8)"/>
      <w:lvlJc w:val="left"/>
      <w:pPr>
        <w:tabs>
          <w:tab w:val="num" w:pos="1800"/>
        </w:tabs>
        <w:ind w:left="1440" w:hanging="720"/>
      </w:pPr>
    </w:lvl>
    <w:lvl w:ilvl="8">
      <w:start w:val="1"/>
      <w:numFmt w:val="bullet"/>
      <w:lvlText w:val=""/>
      <w:lvlJc w:val="left"/>
      <w:pPr>
        <w:tabs>
          <w:tab w:val="num" w:pos="2160"/>
        </w:tabs>
        <w:ind w:left="2160" w:hanging="720"/>
      </w:pPr>
      <w:rPr>
        <w:rFonts w:ascii="Symbol" w:hAnsi="Symbol" w:hint="default"/>
      </w:rPr>
    </w:lvl>
  </w:abstractNum>
  <w:abstractNum w:abstractNumId="35" w15:restartNumberingAfterBreak="0">
    <w:nsid w:val="50C6795B"/>
    <w:multiLevelType w:val="hybridMultilevel"/>
    <w:tmpl w:val="BDDAD798"/>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36" w15:restartNumberingAfterBreak="0">
    <w:nsid w:val="50E953B6"/>
    <w:multiLevelType w:val="hybridMultilevel"/>
    <w:tmpl w:val="4A366338"/>
    <w:lvl w:ilvl="0" w:tplc="D6AC306E">
      <w:start w:val="2"/>
      <w:numFmt w:val="bullet"/>
      <w:lvlText w:val="-"/>
      <w:lvlJc w:val="left"/>
      <w:pPr>
        <w:ind w:left="1069" w:hanging="360"/>
      </w:pPr>
      <w:rPr>
        <w:rFonts w:ascii="Corbel" w:eastAsiaTheme="minorHAnsi" w:hAnsi="Corbel" w:cstheme="minorBidi" w:hint="default"/>
      </w:rPr>
    </w:lvl>
    <w:lvl w:ilvl="1" w:tplc="04130003">
      <w:start w:val="1"/>
      <w:numFmt w:val="bullet"/>
      <w:lvlText w:val="o"/>
      <w:lvlJc w:val="left"/>
      <w:pPr>
        <w:ind w:left="1789" w:hanging="360"/>
      </w:pPr>
      <w:rPr>
        <w:rFonts w:ascii="Courier New" w:hAnsi="Courier New" w:cs="Courier New" w:hint="default"/>
      </w:rPr>
    </w:lvl>
    <w:lvl w:ilvl="2" w:tplc="04130005" w:tentative="1">
      <w:start w:val="1"/>
      <w:numFmt w:val="bullet"/>
      <w:lvlText w:val=""/>
      <w:lvlJc w:val="left"/>
      <w:pPr>
        <w:ind w:left="2509" w:hanging="360"/>
      </w:pPr>
      <w:rPr>
        <w:rFonts w:ascii="Wingdings" w:hAnsi="Wingdings" w:hint="default"/>
      </w:rPr>
    </w:lvl>
    <w:lvl w:ilvl="3" w:tplc="04130001" w:tentative="1">
      <w:start w:val="1"/>
      <w:numFmt w:val="bullet"/>
      <w:lvlText w:val=""/>
      <w:lvlJc w:val="left"/>
      <w:pPr>
        <w:ind w:left="3229" w:hanging="360"/>
      </w:pPr>
      <w:rPr>
        <w:rFonts w:ascii="Symbol" w:hAnsi="Symbol" w:hint="default"/>
      </w:rPr>
    </w:lvl>
    <w:lvl w:ilvl="4" w:tplc="04130003" w:tentative="1">
      <w:start w:val="1"/>
      <w:numFmt w:val="bullet"/>
      <w:lvlText w:val="o"/>
      <w:lvlJc w:val="left"/>
      <w:pPr>
        <w:ind w:left="3949" w:hanging="360"/>
      </w:pPr>
      <w:rPr>
        <w:rFonts w:ascii="Courier New" w:hAnsi="Courier New" w:cs="Courier New" w:hint="default"/>
      </w:rPr>
    </w:lvl>
    <w:lvl w:ilvl="5" w:tplc="04130005" w:tentative="1">
      <w:start w:val="1"/>
      <w:numFmt w:val="bullet"/>
      <w:lvlText w:val=""/>
      <w:lvlJc w:val="left"/>
      <w:pPr>
        <w:ind w:left="4669" w:hanging="360"/>
      </w:pPr>
      <w:rPr>
        <w:rFonts w:ascii="Wingdings" w:hAnsi="Wingdings" w:hint="default"/>
      </w:rPr>
    </w:lvl>
    <w:lvl w:ilvl="6" w:tplc="04130001" w:tentative="1">
      <w:start w:val="1"/>
      <w:numFmt w:val="bullet"/>
      <w:lvlText w:val=""/>
      <w:lvlJc w:val="left"/>
      <w:pPr>
        <w:ind w:left="5389" w:hanging="360"/>
      </w:pPr>
      <w:rPr>
        <w:rFonts w:ascii="Symbol" w:hAnsi="Symbol" w:hint="default"/>
      </w:rPr>
    </w:lvl>
    <w:lvl w:ilvl="7" w:tplc="04130003" w:tentative="1">
      <w:start w:val="1"/>
      <w:numFmt w:val="bullet"/>
      <w:lvlText w:val="o"/>
      <w:lvlJc w:val="left"/>
      <w:pPr>
        <w:ind w:left="6109" w:hanging="360"/>
      </w:pPr>
      <w:rPr>
        <w:rFonts w:ascii="Courier New" w:hAnsi="Courier New" w:cs="Courier New" w:hint="default"/>
      </w:rPr>
    </w:lvl>
    <w:lvl w:ilvl="8" w:tplc="04130005" w:tentative="1">
      <w:start w:val="1"/>
      <w:numFmt w:val="bullet"/>
      <w:lvlText w:val=""/>
      <w:lvlJc w:val="left"/>
      <w:pPr>
        <w:ind w:left="6829" w:hanging="360"/>
      </w:pPr>
      <w:rPr>
        <w:rFonts w:ascii="Wingdings" w:hAnsi="Wingdings" w:hint="default"/>
      </w:rPr>
    </w:lvl>
  </w:abstractNum>
  <w:abstractNum w:abstractNumId="37" w15:restartNumberingAfterBreak="0">
    <w:nsid w:val="582C610B"/>
    <w:multiLevelType w:val="singleLevel"/>
    <w:tmpl w:val="2102C708"/>
    <w:lvl w:ilvl="0">
      <w:start w:val="1"/>
      <w:numFmt w:val="decimal"/>
      <w:lvlText w:val="%1."/>
      <w:lvlJc w:val="left"/>
      <w:pPr>
        <w:tabs>
          <w:tab w:val="num" w:pos="720"/>
        </w:tabs>
        <w:ind w:left="720" w:hanging="360"/>
      </w:pPr>
      <w:rPr>
        <w:b w:val="0"/>
      </w:rPr>
    </w:lvl>
  </w:abstractNum>
  <w:abstractNum w:abstractNumId="38" w15:restartNumberingAfterBreak="0">
    <w:nsid w:val="5EA7675F"/>
    <w:multiLevelType w:val="hybridMultilevel"/>
    <w:tmpl w:val="0C2898A6"/>
    <w:lvl w:ilvl="0" w:tplc="0413000F">
      <w:start w:val="1"/>
      <w:numFmt w:val="decimal"/>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39" w15:restartNumberingAfterBreak="0">
    <w:nsid w:val="5F050181"/>
    <w:multiLevelType w:val="hybridMultilevel"/>
    <w:tmpl w:val="D1AC3BAC"/>
    <w:lvl w:ilvl="0" w:tplc="04130019">
      <w:start w:val="1"/>
      <w:numFmt w:val="lowerLetter"/>
      <w:lvlText w:val="%1."/>
      <w:lvlJc w:val="left"/>
      <w:pPr>
        <w:ind w:left="1068" w:hanging="360"/>
      </w:pPr>
      <w:rPr>
        <w:rFonts w:hint="default"/>
      </w:rPr>
    </w:lvl>
    <w:lvl w:ilvl="1" w:tplc="04130019" w:tentative="1">
      <w:start w:val="1"/>
      <w:numFmt w:val="lowerLetter"/>
      <w:lvlText w:val="%2."/>
      <w:lvlJc w:val="left"/>
      <w:pPr>
        <w:ind w:left="1788" w:hanging="360"/>
      </w:pPr>
    </w:lvl>
    <w:lvl w:ilvl="2" w:tplc="0413001B" w:tentative="1">
      <w:start w:val="1"/>
      <w:numFmt w:val="lowerRoman"/>
      <w:lvlText w:val="%3."/>
      <w:lvlJc w:val="right"/>
      <w:pPr>
        <w:ind w:left="2508" w:hanging="180"/>
      </w:pPr>
    </w:lvl>
    <w:lvl w:ilvl="3" w:tplc="0413000F" w:tentative="1">
      <w:start w:val="1"/>
      <w:numFmt w:val="decimal"/>
      <w:lvlText w:val="%4."/>
      <w:lvlJc w:val="left"/>
      <w:pPr>
        <w:ind w:left="3228" w:hanging="360"/>
      </w:pPr>
    </w:lvl>
    <w:lvl w:ilvl="4" w:tplc="04130019" w:tentative="1">
      <w:start w:val="1"/>
      <w:numFmt w:val="lowerLetter"/>
      <w:lvlText w:val="%5."/>
      <w:lvlJc w:val="left"/>
      <w:pPr>
        <w:ind w:left="3948" w:hanging="360"/>
      </w:pPr>
    </w:lvl>
    <w:lvl w:ilvl="5" w:tplc="0413001B" w:tentative="1">
      <w:start w:val="1"/>
      <w:numFmt w:val="lowerRoman"/>
      <w:lvlText w:val="%6."/>
      <w:lvlJc w:val="right"/>
      <w:pPr>
        <w:ind w:left="4668" w:hanging="180"/>
      </w:pPr>
    </w:lvl>
    <w:lvl w:ilvl="6" w:tplc="0413000F" w:tentative="1">
      <w:start w:val="1"/>
      <w:numFmt w:val="decimal"/>
      <w:lvlText w:val="%7."/>
      <w:lvlJc w:val="left"/>
      <w:pPr>
        <w:ind w:left="5388" w:hanging="360"/>
      </w:pPr>
    </w:lvl>
    <w:lvl w:ilvl="7" w:tplc="04130019" w:tentative="1">
      <w:start w:val="1"/>
      <w:numFmt w:val="lowerLetter"/>
      <w:lvlText w:val="%8."/>
      <w:lvlJc w:val="left"/>
      <w:pPr>
        <w:ind w:left="6108" w:hanging="360"/>
      </w:pPr>
    </w:lvl>
    <w:lvl w:ilvl="8" w:tplc="0413001B" w:tentative="1">
      <w:start w:val="1"/>
      <w:numFmt w:val="lowerRoman"/>
      <w:lvlText w:val="%9."/>
      <w:lvlJc w:val="right"/>
      <w:pPr>
        <w:ind w:left="6828" w:hanging="180"/>
      </w:pPr>
    </w:lvl>
  </w:abstractNum>
  <w:abstractNum w:abstractNumId="40" w15:restartNumberingAfterBreak="0">
    <w:nsid w:val="629529CF"/>
    <w:multiLevelType w:val="multilevel"/>
    <w:tmpl w:val="111259C6"/>
    <w:lvl w:ilvl="0">
      <w:start w:val="1"/>
      <w:numFmt w:val="decimal"/>
      <w:lvlText w:val="%1."/>
      <w:lvlJc w:val="left"/>
      <w:pPr>
        <w:ind w:left="4046" w:hanging="360"/>
      </w:pPr>
    </w:lvl>
    <w:lvl w:ilvl="1">
      <w:start w:val="2"/>
      <w:numFmt w:val="decimal"/>
      <w:isLgl/>
      <w:lvlText w:val="%1.%2"/>
      <w:lvlJc w:val="left"/>
      <w:pPr>
        <w:ind w:left="1309" w:hanging="600"/>
      </w:pPr>
      <w:rPr>
        <w:rFonts w:hint="default"/>
      </w:rPr>
    </w:lvl>
    <w:lvl w:ilvl="2">
      <w:start w:val="2"/>
      <w:numFmt w:val="decimal"/>
      <w:isLgl/>
      <w:lvlText w:val="%1.%2.%3"/>
      <w:lvlJc w:val="left"/>
      <w:pPr>
        <w:ind w:left="1429" w:hanging="720"/>
      </w:pPr>
      <w:rPr>
        <w:rFonts w:hint="default"/>
      </w:rPr>
    </w:lvl>
    <w:lvl w:ilvl="3">
      <w:start w:val="1"/>
      <w:numFmt w:val="decimal"/>
      <w:isLgl/>
      <w:lvlText w:val="%1.%2.%3.%4"/>
      <w:lvlJc w:val="left"/>
      <w:pPr>
        <w:ind w:left="1429" w:hanging="720"/>
      </w:pPr>
      <w:rPr>
        <w:rFonts w:hint="default"/>
      </w:rPr>
    </w:lvl>
    <w:lvl w:ilvl="4">
      <w:start w:val="1"/>
      <w:numFmt w:val="decimal"/>
      <w:isLgl/>
      <w:lvlText w:val="%1.%2.%3.%4.%5"/>
      <w:lvlJc w:val="left"/>
      <w:pPr>
        <w:ind w:left="1789" w:hanging="1080"/>
      </w:pPr>
      <w:rPr>
        <w:rFonts w:hint="default"/>
      </w:rPr>
    </w:lvl>
    <w:lvl w:ilvl="5">
      <w:start w:val="1"/>
      <w:numFmt w:val="decimal"/>
      <w:isLgl/>
      <w:lvlText w:val="%1.%2.%3.%4.%5.%6"/>
      <w:lvlJc w:val="left"/>
      <w:pPr>
        <w:ind w:left="1789" w:hanging="1080"/>
      </w:pPr>
      <w:rPr>
        <w:rFonts w:hint="default"/>
      </w:rPr>
    </w:lvl>
    <w:lvl w:ilvl="6">
      <w:start w:val="1"/>
      <w:numFmt w:val="decimal"/>
      <w:isLgl/>
      <w:lvlText w:val="%1.%2.%3.%4.%5.%6.%7"/>
      <w:lvlJc w:val="left"/>
      <w:pPr>
        <w:ind w:left="2149" w:hanging="1440"/>
      </w:pPr>
      <w:rPr>
        <w:rFonts w:hint="default"/>
      </w:rPr>
    </w:lvl>
    <w:lvl w:ilvl="7">
      <w:start w:val="1"/>
      <w:numFmt w:val="decimal"/>
      <w:isLgl/>
      <w:lvlText w:val="%1.%2.%3.%4.%5.%6.%7.%8"/>
      <w:lvlJc w:val="left"/>
      <w:pPr>
        <w:ind w:left="2149" w:hanging="1440"/>
      </w:pPr>
      <w:rPr>
        <w:rFonts w:hint="default"/>
      </w:rPr>
    </w:lvl>
    <w:lvl w:ilvl="8">
      <w:start w:val="1"/>
      <w:numFmt w:val="decimal"/>
      <w:isLgl/>
      <w:lvlText w:val="%1.%2.%3.%4.%5.%6.%7.%8.%9"/>
      <w:lvlJc w:val="left"/>
      <w:pPr>
        <w:ind w:left="2509" w:hanging="1800"/>
      </w:pPr>
      <w:rPr>
        <w:rFonts w:hint="default"/>
      </w:rPr>
    </w:lvl>
  </w:abstractNum>
  <w:abstractNum w:abstractNumId="41" w15:restartNumberingAfterBreak="0">
    <w:nsid w:val="67FC00C3"/>
    <w:multiLevelType w:val="hybridMultilevel"/>
    <w:tmpl w:val="AE5A2C50"/>
    <w:lvl w:ilvl="0" w:tplc="68F884A2">
      <w:start w:val="1"/>
      <w:numFmt w:val="lowerRoman"/>
      <w:lvlText w:val="%1."/>
      <w:lvlJc w:val="left"/>
      <w:pPr>
        <w:ind w:left="2136" w:hanging="720"/>
      </w:pPr>
      <w:rPr>
        <w:rFonts w:hint="default"/>
      </w:rPr>
    </w:lvl>
    <w:lvl w:ilvl="1" w:tplc="04130019" w:tentative="1">
      <w:start w:val="1"/>
      <w:numFmt w:val="lowerLetter"/>
      <w:lvlText w:val="%2."/>
      <w:lvlJc w:val="left"/>
      <w:pPr>
        <w:ind w:left="2496" w:hanging="360"/>
      </w:pPr>
    </w:lvl>
    <w:lvl w:ilvl="2" w:tplc="0413001B" w:tentative="1">
      <w:start w:val="1"/>
      <w:numFmt w:val="lowerRoman"/>
      <w:lvlText w:val="%3."/>
      <w:lvlJc w:val="right"/>
      <w:pPr>
        <w:ind w:left="3216" w:hanging="180"/>
      </w:pPr>
    </w:lvl>
    <w:lvl w:ilvl="3" w:tplc="0413000F" w:tentative="1">
      <w:start w:val="1"/>
      <w:numFmt w:val="decimal"/>
      <w:lvlText w:val="%4."/>
      <w:lvlJc w:val="left"/>
      <w:pPr>
        <w:ind w:left="3936" w:hanging="360"/>
      </w:pPr>
    </w:lvl>
    <w:lvl w:ilvl="4" w:tplc="04130019" w:tentative="1">
      <w:start w:val="1"/>
      <w:numFmt w:val="lowerLetter"/>
      <w:lvlText w:val="%5."/>
      <w:lvlJc w:val="left"/>
      <w:pPr>
        <w:ind w:left="4656" w:hanging="360"/>
      </w:pPr>
    </w:lvl>
    <w:lvl w:ilvl="5" w:tplc="0413001B" w:tentative="1">
      <w:start w:val="1"/>
      <w:numFmt w:val="lowerRoman"/>
      <w:lvlText w:val="%6."/>
      <w:lvlJc w:val="right"/>
      <w:pPr>
        <w:ind w:left="5376" w:hanging="180"/>
      </w:pPr>
    </w:lvl>
    <w:lvl w:ilvl="6" w:tplc="0413000F" w:tentative="1">
      <w:start w:val="1"/>
      <w:numFmt w:val="decimal"/>
      <w:lvlText w:val="%7."/>
      <w:lvlJc w:val="left"/>
      <w:pPr>
        <w:ind w:left="6096" w:hanging="360"/>
      </w:pPr>
    </w:lvl>
    <w:lvl w:ilvl="7" w:tplc="04130019" w:tentative="1">
      <w:start w:val="1"/>
      <w:numFmt w:val="lowerLetter"/>
      <w:lvlText w:val="%8."/>
      <w:lvlJc w:val="left"/>
      <w:pPr>
        <w:ind w:left="6816" w:hanging="360"/>
      </w:pPr>
    </w:lvl>
    <w:lvl w:ilvl="8" w:tplc="0413001B" w:tentative="1">
      <w:start w:val="1"/>
      <w:numFmt w:val="lowerRoman"/>
      <w:lvlText w:val="%9."/>
      <w:lvlJc w:val="right"/>
      <w:pPr>
        <w:ind w:left="7536" w:hanging="180"/>
      </w:pPr>
    </w:lvl>
  </w:abstractNum>
  <w:abstractNum w:abstractNumId="42" w15:restartNumberingAfterBreak="0">
    <w:nsid w:val="68F84BFF"/>
    <w:multiLevelType w:val="hybridMultilevel"/>
    <w:tmpl w:val="68F4BC40"/>
    <w:lvl w:ilvl="0" w:tplc="04130019">
      <w:start w:val="1"/>
      <w:numFmt w:val="lowerLetter"/>
      <w:lvlText w:val="%1."/>
      <w:lvlJc w:val="left"/>
      <w:pPr>
        <w:ind w:left="1068" w:hanging="360"/>
      </w:pPr>
      <w:rPr>
        <w:rFonts w:hint="default"/>
      </w:rPr>
    </w:lvl>
    <w:lvl w:ilvl="1" w:tplc="04130019" w:tentative="1">
      <w:start w:val="1"/>
      <w:numFmt w:val="lowerLetter"/>
      <w:lvlText w:val="%2."/>
      <w:lvlJc w:val="left"/>
      <w:pPr>
        <w:ind w:left="1788" w:hanging="360"/>
      </w:pPr>
    </w:lvl>
    <w:lvl w:ilvl="2" w:tplc="0413001B" w:tentative="1">
      <w:start w:val="1"/>
      <w:numFmt w:val="lowerRoman"/>
      <w:lvlText w:val="%3."/>
      <w:lvlJc w:val="right"/>
      <w:pPr>
        <w:ind w:left="2508" w:hanging="180"/>
      </w:pPr>
    </w:lvl>
    <w:lvl w:ilvl="3" w:tplc="0413000F" w:tentative="1">
      <w:start w:val="1"/>
      <w:numFmt w:val="decimal"/>
      <w:lvlText w:val="%4."/>
      <w:lvlJc w:val="left"/>
      <w:pPr>
        <w:ind w:left="3228" w:hanging="360"/>
      </w:pPr>
    </w:lvl>
    <w:lvl w:ilvl="4" w:tplc="04130019" w:tentative="1">
      <w:start w:val="1"/>
      <w:numFmt w:val="lowerLetter"/>
      <w:lvlText w:val="%5."/>
      <w:lvlJc w:val="left"/>
      <w:pPr>
        <w:ind w:left="3948" w:hanging="360"/>
      </w:pPr>
    </w:lvl>
    <w:lvl w:ilvl="5" w:tplc="0413001B" w:tentative="1">
      <w:start w:val="1"/>
      <w:numFmt w:val="lowerRoman"/>
      <w:lvlText w:val="%6."/>
      <w:lvlJc w:val="right"/>
      <w:pPr>
        <w:ind w:left="4668" w:hanging="180"/>
      </w:pPr>
    </w:lvl>
    <w:lvl w:ilvl="6" w:tplc="0413000F" w:tentative="1">
      <w:start w:val="1"/>
      <w:numFmt w:val="decimal"/>
      <w:lvlText w:val="%7."/>
      <w:lvlJc w:val="left"/>
      <w:pPr>
        <w:ind w:left="5388" w:hanging="360"/>
      </w:pPr>
    </w:lvl>
    <w:lvl w:ilvl="7" w:tplc="04130019" w:tentative="1">
      <w:start w:val="1"/>
      <w:numFmt w:val="lowerLetter"/>
      <w:lvlText w:val="%8."/>
      <w:lvlJc w:val="left"/>
      <w:pPr>
        <w:ind w:left="6108" w:hanging="360"/>
      </w:pPr>
    </w:lvl>
    <w:lvl w:ilvl="8" w:tplc="0413001B" w:tentative="1">
      <w:start w:val="1"/>
      <w:numFmt w:val="lowerRoman"/>
      <w:lvlText w:val="%9."/>
      <w:lvlJc w:val="right"/>
      <w:pPr>
        <w:ind w:left="6828" w:hanging="180"/>
      </w:pPr>
    </w:lvl>
  </w:abstractNum>
  <w:abstractNum w:abstractNumId="43" w15:restartNumberingAfterBreak="0">
    <w:nsid w:val="6BA14592"/>
    <w:multiLevelType w:val="singleLevel"/>
    <w:tmpl w:val="220CAB12"/>
    <w:lvl w:ilvl="0">
      <w:start w:val="1"/>
      <w:numFmt w:val="bullet"/>
      <w:pStyle w:val="Opsomming"/>
      <w:lvlText w:val="-"/>
      <w:lvlJc w:val="left"/>
      <w:pPr>
        <w:tabs>
          <w:tab w:val="num" w:pos="357"/>
        </w:tabs>
        <w:ind w:left="357" w:hanging="357"/>
      </w:pPr>
      <w:rPr>
        <w:rFonts w:ascii="Arial" w:hAnsi="Arial" w:hint="default"/>
      </w:rPr>
    </w:lvl>
  </w:abstractNum>
  <w:abstractNum w:abstractNumId="44" w15:restartNumberingAfterBreak="0">
    <w:nsid w:val="6DF94161"/>
    <w:multiLevelType w:val="singleLevel"/>
    <w:tmpl w:val="2102C708"/>
    <w:lvl w:ilvl="0">
      <w:start w:val="1"/>
      <w:numFmt w:val="decimal"/>
      <w:lvlText w:val="%1."/>
      <w:lvlJc w:val="left"/>
      <w:pPr>
        <w:tabs>
          <w:tab w:val="num" w:pos="720"/>
        </w:tabs>
        <w:ind w:left="720" w:hanging="360"/>
      </w:pPr>
      <w:rPr>
        <w:b w:val="0"/>
      </w:rPr>
    </w:lvl>
  </w:abstractNum>
  <w:abstractNum w:abstractNumId="45" w15:restartNumberingAfterBreak="0">
    <w:nsid w:val="71C42A6A"/>
    <w:multiLevelType w:val="singleLevel"/>
    <w:tmpl w:val="2102C708"/>
    <w:lvl w:ilvl="0">
      <w:start w:val="1"/>
      <w:numFmt w:val="decimal"/>
      <w:lvlText w:val="%1."/>
      <w:lvlJc w:val="left"/>
      <w:pPr>
        <w:tabs>
          <w:tab w:val="num" w:pos="720"/>
        </w:tabs>
        <w:ind w:left="720" w:hanging="360"/>
      </w:pPr>
      <w:rPr>
        <w:b w:val="0"/>
      </w:rPr>
    </w:lvl>
  </w:abstractNum>
  <w:abstractNum w:abstractNumId="46" w15:restartNumberingAfterBreak="0">
    <w:nsid w:val="7CBF1149"/>
    <w:multiLevelType w:val="hybridMultilevel"/>
    <w:tmpl w:val="B9CA0B34"/>
    <w:lvl w:ilvl="0" w:tplc="D17C437A">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47" w15:restartNumberingAfterBreak="0">
    <w:nsid w:val="7CE23DB1"/>
    <w:multiLevelType w:val="hybridMultilevel"/>
    <w:tmpl w:val="99F83810"/>
    <w:lvl w:ilvl="0" w:tplc="0413000F">
      <w:start w:val="1"/>
      <w:numFmt w:val="decimal"/>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48" w15:restartNumberingAfterBreak="0">
    <w:nsid w:val="7DAA3F54"/>
    <w:multiLevelType w:val="hybridMultilevel"/>
    <w:tmpl w:val="8E72468C"/>
    <w:lvl w:ilvl="0" w:tplc="04130019">
      <w:start w:val="1"/>
      <w:numFmt w:val="lowerLetter"/>
      <w:lvlText w:val="%1."/>
      <w:lvlJc w:val="left"/>
      <w:pPr>
        <w:ind w:left="1068" w:hanging="360"/>
      </w:pPr>
      <w:rPr>
        <w:rFonts w:hint="default"/>
      </w:rPr>
    </w:lvl>
    <w:lvl w:ilvl="1" w:tplc="04130019" w:tentative="1">
      <w:start w:val="1"/>
      <w:numFmt w:val="lowerLetter"/>
      <w:lvlText w:val="%2."/>
      <w:lvlJc w:val="left"/>
      <w:pPr>
        <w:ind w:left="1788" w:hanging="360"/>
      </w:pPr>
    </w:lvl>
    <w:lvl w:ilvl="2" w:tplc="0413001B" w:tentative="1">
      <w:start w:val="1"/>
      <w:numFmt w:val="lowerRoman"/>
      <w:lvlText w:val="%3."/>
      <w:lvlJc w:val="right"/>
      <w:pPr>
        <w:ind w:left="2508" w:hanging="180"/>
      </w:pPr>
    </w:lvl>
    <w:lvl w:ilvl="3" w:tplc="0413000F" w:tentative="1">
      <w:start w:val="1"/>
      <w:numFmt w:val="decimal"/>
      <w:lvlText w:val="%4."/>
      <w:lvlJc w:val="left"/>
      <w:pPr>
        <w:ind w:left="3228" w:hanging="360"/>
      </w:pPr>
    </w:lvl>
    <w:lvl w:ilvl="4" w:tplc="04130019" w:tentative="1">
      <w:start w:val="1"/>
      <w:numFmt w:val="lowerLetter"/>
      <w:lvlText w:val="%5."/>
      <w:lvlJc w:val="left"/>
      <w:pPr>
        <w:ind w:left="3948" w:hanging="360"/>
      </w:pPr>
    </w:lvl>
    <w:lvl w:ilvl="5" w:tplc="0413001B" w:tentative="1">
      <w:start w:val="1"/>
      <w:numFmt w:val="lowerRoman"/>
      <w:lvlText w:val="%6."/>
      <w:lvlJc w:val="right"/>
      <w:pPr>
        <w:ind w:left="4668" w:hanging="180"/>
      </w:pPr>
    </w:lvl>
    <w:lvl w:ilvl="6" w:tplc="0413000F" w:tentative="1">
      <w:start w:val="1"/>
      <w:numFmt w:val="decimal"/>
      <w:lvlText w:val="%7."/>
      <w:lvlJc w:val="left"/>
      <w:pPr>
        <w:ind w:left="5388" w:hanging="360"/>
      </w:pPr>
    </w:lvl>
    <w:lvl w:ilvl="7" w:tplc="04130019" w:tentative="1">
      <w:start w:val="1"/>
      <w:numFmt w:val="lowerLetter"/>
      <w:lvlText w:val="%8."/>
      <w:lvlJc w:val="left"/>
      <w:pPr>
        <w:ind w:left="6108" w:hanging="360"/>
      </w:pPr>
    </w:lvl>
    <w:lvl w:ilvl="8" w:tplc="0413001B" w:tentative="1">
      <w:start w:val="1"/>
      <w:numFmt w:val="lowerRoman"/>
      <w:lvlText w:val="%9."/>
      <w:lvlJc w:val="right"/>
      <w:pPr>
        <w:ind w:left="6828" w:hanging="180"/>
      </w:pPr>
    </w:lvl>
  </w:abstractNum>
  <w:num w:numId="1" w16cid:durableId="900166859">
    <w:abstractNumId w:val="16"/>
  </w:num>
  <w:num w:numId="2" w16cid:durableId="2030788245">
    <w:abstractNumId w:val="34"/>
  </w:num>
  <w:num w:numId="3" w16cid:durableId="1236162516">
    <w:abstractNumId w:val="34"/>
  </w:num>
  <w:num w:numId="4" w16cid:durableId="625624252">
    <w:abstractNumId w:val="34"/>
  </w:num>
  <w:num w:numId="5" w16cid:durableId="1324704365">
    <w:abstractNumId w:val="6"/>
  </w:num>
  <w:num w:numId="6" w16cid:durableId="1633632965">
    <w:abstractNumId w:val="20"/>
  </w:num>
  <w:num w:numId="7" w16cid:durableId="1075082920">
    <w:abstractNumId w:val="43"/>
  </w:num>
  <w:num w:numId="8" w16cid:durableId="1939749964">
    <w:abstractNumId w:val="1"/>
  </w:num>
  <w:num w:numId="9" w16cid:durableId="277373818">
    <w:abstractNumId w:val="0"/>
  </w:num>
  <w:num w:numId="10" w16cid:durableId="252323099">
    <w:abstractNumId w:val="3"/>
  </w:num>
  <w:num w:numId="11" w16cid:durableId="2070834728">
    <w:abstractNumId w:val="17"/>
  </w:num>
  <w:num w:numId="12" w16cid:durableId="365302714">
    <w:abstractNumId w:val="21"/>
  </w:num>
  <w:num w:numId="13" w16cid:durableId="798301270">
    <w:abstractNumId w:val="13"/>
  </w:num>
  <w:num w:numId="14" w16cid:durableId="489829029">
    <w:abstractNumId w:val="46"/>
  </w:num>
  <w:num w:numId="15" w16cid:durableId="390348969">
    <w:abstractNumId w:val="40"/>
  </w:num>
  <w:num w:numId="16" w16cid:durableId="1278298897">
    <w:abstractNumId w:val="31"/>
  </w:num>
  <w:num w:numId="17" w16cid:durableId="296566734">
    <w:abstractNumId w:val="2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8" w16cid:durableId="462188373">
    <w:abstractNumId w:val="23"/>
  </w:num>
  <w:num w:numId="19" w16cid:durableId="497035971">
    <w:abstractNumId w:val="9"/>
  </w:num>
  <w:num w:numId="20" w16cid:durableId="660886365">
    <w:abstractNumId w:val="11"/>
  </w:num>
  <w:num w:numId="21" w16cid:durableId="134102553">
    <w:abstractNumId w:val="24"/>
  </w:num>
  <w:num w:numId="22" w16cid:durableId="688609235">
    <w:abstractNumId w:val="37"/>
  </w:num>
  <w:num w:numId="23" w16cid:durableId="1146120107">
    <w:abstractNumId w:val="19"/>
  </w:num>
  <w:num w:numId="24" w16cid:durableId="1051416890">
    <w:abstractNumId w:val="44"/>
  </w:num>
  <w:num w:numId="25" w16cid:durableId="552153630">
    <w:abstractNumId w:val="26"/>
  </w:num>
  <w:num w:numId="26" w16cid:durableId="2147231904">
    <w:abstractNumId w:val="8"/>
  </w:num>
  <w:num w:numId="27" w16cid:durableId="1450903026">
    <w:abstractNumId w:val="29"/>
  </w:num>
  <w:num w:numId="28" w16cid:durableId="425226528">
    <w:abstractNumId w:val="33"/>
  </w:num>
  <w:num w:numId="29" w16cid:durableId="1391803779">
    <w:abstractNumId w:val="45"/>
  </w:num>
  <w:num w:numId="30" w16cid:durableId="1739546581">
    <w:abstractNumId w:val="32"/>
  </w:num>
  <w:num w:numId="31" w16cid:durableId="116415032">
    <w:abstractNumId w:val="36"/>
  </w:num>
  <w:num w:numId="32" w16cid:durableId="1566796963">
    <w:abstractNumId w:val="25"/>
  </w:num>
  <w:num w:numId="33" w16cid:durableId="242958727">
    <w:abstractNumId w:val="15"/>
  </w:num>
  <w:num w:numId="34" w16cid:durableId="2038194878">
    <w:abstractNumId w:val="27"/>
  </w:num>
  <w:num w:numId="35" w16cid:durableId="1629772654">
    <w:abstractNumId w:val="18"/>
  </w:num>
  <w:num w:numId="36" w16cid:durableId="458307715">
    <w:abstractNumId w:val="14"/>
  </w:num>
  <w:num w:numId="37" w16cid:durableId="1279028342">
    <w:abstractNumId w:val="7"/>
  </w:num>
  <w:num w:numId="38" w16cid:durableId="474226911">
    <w:abstractNumId w:val="5"/>
  </w:num>
  <w:num w:numId="39" w16cid:durableId="485436205">
    <w:abstractNumId w:val="38"/>
  </w:num>
  <w:num w:numId="40" w16cid:durableId="1946306088">
    <w:abstractNumId w:val="42"/>
  </w:num>
  <w:num w:numId="41" w16cid:durableId="2014799720">
    <w:abstractNumId w:val="12"/>
  </w:num>
  <w:num w:numId="42" w16cid:durableId="1637101116">
    <w:abstractNumId w:val="39"/>
  </w:num>
  <w:num w:numId="43" w16cid:durableId="1715275240">
    <w:abstractNumId w:val="41"/>
  </w:num>
  <w:num w:numId="44" w16cid:durableId="894778334">
    <w:abstractNumId w:val="28"/>
  </w:num>
  <w:num w:numId="45" w16cid:durableId="446782421">
    <w:abstractNumId w:val="48"/>
  </w:num>
  <w:num w:numId="46" w16cid:durableId="1253974978">
    <w:abstractNumId w:val="30"/>
  </w:num>
  <w:num w:numId="47" w16cid:durableId="1316689460">
    <w:abstractNumId w:val="10"/>
  </w:num>
  <w:num w:numId="48" w16cid:durableId="2055230214">
    <w:abstractNumId w:val="22"/>
  </w:num>
  <w:num w:numId="49" w16cid:durableId="1959218916">
    <w:abstractNumId w:val="47"/>
  </w:num>
  <w:num w:numId="50" w16cid:durableId="13190770">
    <w:abstractNumId w:val="35"/>
  </w:num>
  <w:numIdMacAtCleanup w:val="50"/>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sl="http://schemas.openxmlformats.org/schemaLibrary/2006/main" mc:Ignorable="w14 w15 w16se w16cid w16 w16cex w16sdtdh w16du">
  <w:zoom w:percent="100"/>
  <w:activeWritingStyle w:appName="MSWord" w:lang="nl-BE" w:vendorID="1" w:dllVersion="512" w:checkStyle="1"/>
  <w:attachedTemplate r:id="rId1"/>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efaultTabStop w:val="709"/>
  <w:hyphenationZone w:val="425"/>
  <w:displayHorizontalDrawingGridEvery w:val="0"/>
  <w:displayVerticalDrawingGridEvery w:val="0"/>
  <w:doNotUseMarginsForDrawingGridOrigin/>
  <w:noPunctuationKerning/>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4179DF"/>
    <w:rsid w:val="000010CA"/>
    <w:rsid w:val="00001BAB"/>
    <w:rsid w:val="000021B6"/>
    <w:rsid w:val="00002391"/>
    <w:rsid w:val="00003AAB"/>
    <w:rsid w:val="00003AD4"/>
    <w:rsid w:val="000045D1"/>
    <w:rsid w:val="00005500"/>
    <w:rsid w:val="00005502"/>
    <w:rsid w:val="00006936"/>
    <w:rsid w:val="00006B43"/>
    <w:rsid w:val="00007503"/>
    <w:rsid w:val="00007A92"/>
    <w:rsid w:val="00007AB4"/>
    <w:rsid w:val="00010AF9"/>
    <w:rsid w:val="00010D40"/>
    <w:rsid w:val="00010E90"/>
    <w:rsid w:val="00010EAF"/>
    <w:rsid w:val="000110A1"/>
    <w:rsid w:val="00011D8C"/>
    <w:rsid w:val="000126CE"/>
    <w:rsid w:val="00015E2D"/>
    <w:rsid w:val="0001638A"/>
    <w:rsid w:val="00016AD3"/>
    <w:rsid w:val="00016FCB"/>
    <w:rsid w:val="000211FC"/>
    <w:rsid w:val="00021453"/>
    <w:rsid w:val="00021B62"/>
    <w:rsid w:val="00021EEF"/>
    <w:rsid w:val="00022D1A"/>
    <w:rsid w:val="000242D9"/>
    <w:rsid w:val="00025496"/>
    <w:rsid w:val="00025647"/>
    <w:rsid w:val="0002597A"/>
    <w:rsid w:val="0002607B"/>
    <w:rsid w:val="00026825"/>
    <w:rsid w:val="00026D86"/>
    <w:rsid w:val="000305B5"/>
    <w:rsid w:val="000306E2"/>
    <w:rsid w:val="000336FF"/>
    <w:rsid w:val="000342F3"/>
    <w:rsid w:val="00035162"/>
    <w:rsid w:val="00035296"/>
    <w:rsid w:val="000355BE"/>
    <w:rsid w:val="00037449"/>
    <w:rsid w:val="000375D8"/>
    <w:rsid w:val="000428F6"/>
    <w:rsid w:val="00042FE2"/>
    <w:rsid w:val="00044696"/>
    <w:rsid w:val="00044738"/>
    <w:rsid w:val="00047F73"/>
    <w:rsid w:val="000500B6"/>
    <w:rsid w:val="0005057C"/>
    <w:rsid w:val="00050861"/>
    <w:rsid w:val="00050FA5"/>
    <w:rsid w:val="00051E8C"/>
    <w:rsid w:val="00052C75"/>
    <w:rsid w:val="00053528"/>
    <w:rsid w:val="0005550E"/>
    <w:rsid w:val="000562AB"/>
    <w:rsid w:val="00057CEB"/>
    <w:rsid w:val="00057CF8"/>
    <w:rsid w:val="00057ED7"/>
    <w:rsid w:val="00060C68"/>
    <w:rsid w:val="00062FB1"/>
    <w:rsid w:val="00063C8E"/>
    <w:rsid w:val="00063DE1"/>
    <w:rsid w:val="00065CF7"/>
    <w:rsid w:val="000660A5"/>
    <w:rsid w:val="00071ADA"/>
    <w:rsid w:val="0007236B"/>
    <w:rsid w:val="0007267C"/>
    <w:rsid w:val="00072909"/>
    <w:rsid w:val="00073D56"/>
    <w:rsid w:val="0007413F"/>
    <w:rsid w:val="00074E37"/>
    <w:rsid w:val="0007585D"/>
    <w:rsid w:val="00076C9F"/>
    <w:rsid w:val="00077161"/>
    <w:rsid w:val="00080BE3"/>
    <w:rsid w:val="00080D8D"/>
    <w:rsid w:val="00080DE5"/>
    <w:rsid w:val="00082EE1"/>
    <w:rsid w:val="00083911"/>
    <w:rsid w:val="00085149"/>
    <w:rsid w:val="00085C7C"/>
    <w:rsid w:val="000861C7"/>
    <w:rsid w:val="000864A0"/>
    <w:rsid w:val="000870B8"/>
    <w:rsid w:val="00087D6F"/>
    <w:rsid w:val="00090D05"/>
    <w:rsid w:val="00090E6D"/>
    <w:rsid w:val="00091605"/>
    <w:rsid w:val="00092795"/>
    <w:rsid w:val="00092B72"/>
    <w:rsid w:val="00093B0B"/>
    <w:rsid w:val="000949E4"/>
    <w:rsid w:val="0009545F"/>
    <w:rsid w:val="0009596F"/>
    <w:rsid w:val="00095AA1"/>
    <w:rsid w:val="00095C59"/>
    <w:rsid w:val="00096392"/>
    <w:rsid w:val="000A27B4"/>
    <w:rsid w:val="000A27D0"/>
    <w:rsid w:val="000A2871"/>
    <w:rsid w:val="000A47E3"/>
    <w:rsid w:val="000A58F2"/>
    <w:rsid w:val="000A60F1"/>
    <w:rsid w:val="000A6537"/>
    <w:rsid w:val="000A7449"/>
    <w:rsid w:val="000B0067"/>
    <w:rsid w:val="000B0C94"/>
    <w:rsid w:val="000B10FB"/>
    <w:rsid w:val="000B2FAD"/>
    <w:rsid w:val="000B3267"/>
    <w:rsid w:val="000B3E1B"/>
    <w:rsid w:val="000B4096"/>
    <w:rsid w:val="000B40E8"/>
    <w:rsid w:val="000B4C27"/>
    <w:rsid w:val="000B5907"/>
    <w:rsid w:val="000B5C8C"/>
    <w:rsid w:val="000B5F6B"/>
    <w:rsid w:val="000B6478"/>
    <w:rsid w:val="000B6584"/>
    <w:rsid w:val="000B7565"/>
    <w:rsid w:val="000B794E"/>
    <w:rsid w:val="000B7AA9"/>
    <w:rsid w:val="000C013F"/>
    <w:rsid w:val="000C0C83"/>
    <w:rsid w:val="000C1E5C"/>
    <w:rsid w:val="000C2D2F"/>
    <w:rsid w:val="000C2E31"/>
    <w:rsid w:val="000C40B9"/>
    <w:rsid w:val="000C4EDF"/>
    <w:rsid w:val="000C518B"/>
    <w:rsid w:val="000C588F"/>
    <w:rsid w:val="000C5F7A"/>
    <w:rsid w:val="000C64EE"/>
    <w:rsid w:val="000C7008"/>
    <w:rsid w:val="000C70F9"/>
    <w:rsid w:val="000C7131"/>
    <w:rsid w:val="000C75A0"/>
    <w:rsid w:val="000C7828"/>
    <w:rsid w:val="000C7FE1"/>
    <w:rsid w:val="000D11A1"/>
    <w:rsid w:val="000D1EFC"/>
    <w:rsid w:val="000D232B"/>
    <w:rsid w:val="000D375B"/>
    <w:rsid w:val="000D3875"/>
    <w:rsid w:val="000D45F0"/>
    <w:rsid w:val="000D61D8"/>
    <w:rsid w:val="000E0EA5"/>
    <w:rsid w:val="000E21B7"/>
    <w:rsid w:val="000E225E"/>
    <w:rsid w:val="000E3090"/>
    <w:rsid w:val="000E5EC9"/>
    <w:rsid w:val="000E7088"/>
    <w:rsid w:val="000F03F6"/>
    <w:rsid w:val="000F062D"/>
    <w:rsid w:val="000F38B6"/>
    <w:rsid w:val="000F48B5"/>
    <w:rsid w:val="000F6FA2"/>
    <w:rsid w:val="00101FB1"/>
    <w:rsid w:val="00102E0C"/>
    <w:rsid w:val="0010328B"/>
    <w:rsid w:val="0010390C"/>
    <w:rsid w:val="00105320"/>
    <w:rsid w:val="0010574D"/>
    <w:rsid w:val="00105DA3"/>
    <w:rsid w:val="001063BB"/>
    <w:rsid w:val="00106646"/>
    <w:rsid w:val="00106892"/>
    <w:rsid w:val="00106E38"/>
    <w:rsid w:val="001073DA"/>
    <w:rsid w:val="0010767C"/>
    <w:rsid w:val="00107D03"/>
    <w:rsid w:val="00110D5C"/>
    <w:rsid w:val="00111489"/>
    <w:rsid w:val="0011229C"/>
    <w:rsid w:val="0011297E"/>
    <w:rsid w:val="00113DC0"/>
    <w:rsid w:val="00113DE9"/>
    <w:rsid w:val="0011448B"/>
    <w:rsid w:val="00115771"/>
    <w:rsid w:val="001169DC"/>
    <w:rsid w:val="00116A76"/>
    <w:rsid w:val="0011707E"/>
    <w:rsid w:val="001220C5"/>
    <w:rsid w:val="0012293E"/>
    <w:rsid w:val="00122DC5"/>
    <w:rsid w:val="00123F4C"/>
    <w:rsid w:val="00124266"/>
    <w:rsid w:val="00125743"/>
    <w:rsid w:val="001260D4"/>
    <w:rsid w:val="0012645F"/>
    <w:rsid w:val="00126A7B"/>
    <w:rsid w:val="00127386"/>
    <w:rsid w:val="001303AB"/>
    <w:rsid w:val="00130802"/>
    <w:rsid w:val="00131A57"/>
    <w:rsid w:val="00132096"/>
    <w:rsid w:val="001322BA"/>
    <w:rsid w:val="001329ED"/>
    <w:rsid w:val="00132AE8"/>
    <w:rsid w:val="00133395"/>
    <w:rsid w:val="00134602"/>
    <w:rsid w:val="0013468A"/>
    <w:rsid w:val="0013558D"/>
    <w:rsid w:val="00141890"/>
    <w:rsid w:val="00141D99"/>
    <w:rsid w:val="00142431"/>
    <w:rsid w:val="001428C6"/>
    <w:rsid w:val="001428E6"/>
    <w:rsid w:val="00142F66"/>
    <w:rsid w:val="00144228"/>
    <w:rsid w:val="001445AF"/>
    <w:rsid w:val="00145F6C"/>
    <w:rsid w:val="00147CCD"/>
    <w:rsid w:val="00150551"/>
    <w:rsid w:val="0015082A"/>
    <w:rsid w:val="00150960"/>
    <w:rsid w:val="00151218"/>
    <w:rsid w:val="001513AD"/>
    <w:rsid w:val="00152338"/>
    <w:rsid w:val="00152E67"/>
    <w:rsid w:val="00153AD8"/>
    <w:rsid w:val="001547B6"/>
    <w:rsid w:val="00154DA2"/>
    <w:rsid w:val="00154E8C"/>
    <w:rsid w:val="00155390"/>
    <w:rsid w:val="00156C7F"/>
    <w:rsid w:val="00156E1D"/>
    <w:rsid w:val="0016089D"/>
    <w:rsid w:val="00160991"/>
    <w:rsid w:val="00160A57"/>
    <w:rsid w:val="001627EF"/>
    <w:rsid w:val="0016354C"/>
    <w:rsid w:val="0016368C"/>
    <w:rsid w:val="00163BEF"/>
    <w:rsid w:val="00164AAC"/>
    <w:rsid w:val="00164DF1"/>
    <w:rsid w:val="00166AAA"/>
    <w:rsid w:val="00167AFB"/>
    <w:rsid w:val="00167CD7"/>
    <w:rsid w:val="00170784"/>
    <w:rsid w:val="00172180"/>
    <w:rsid w:val="001729BC"/>
    <w:rsid w:val="0017377B"/>
    <w:rsid w:val="00174251"/>
    <w:rsid w:val="001747A1"/>
    <w:rsid w:val="00175F68"/>
    <w:rsid w:val="00181302"/>
    <w:rsid w:val="0018197C"/>
    <w:rsid w:val="001822D5"/>
    <w:rsid w:val="00182828"/>
    <w:rsid w:val="00184862"/>
    <w:rsid w:val="00184A0A"/>
    <w:rsid w:val="00184FB3"/>
    <w:rsid w:val="001850DA"/>
    <w:rsid w:val="001861DE"/>
    <w:rsid w:val="001871BF"/>
    <w:rsid w:val="001901BF"/>
    <w:rsid w:val="00190231"/>
    <w:rsid w:val="0019030C"/>
    <w:rsid w:val="001909A0"/>
    <w:rsid w:val="00191092"/>
    <w:rsid w:val="0019261A"/>
    <w:rsid w:val="001940F4"/>
    <w:rsid w:val="001949CE"/>
    <w:rsid w:val="00194CDF"/>
    <w:rsid w:val="00195EF3"/>
    <w:rsid w:val="001962CB"/>
    <w:rsid w:val="001969B2"/>
    <w:rsid w:val="00196BB0"/>
    <w:rsid w:val="001A014B"/>
    <w:rsid w:val="001A1621"/>
    <w:rsid w:val="001A17B8"/>
    <w:rsid w:val="001A1A32"/>
    <w:rsid w:val="001A1F1F"/>
    <w:rsid w:val="001A213D"/>
    <w:rsid w:val="001A4878"/>
    <w:rsid w:val="001A4EB4"/>
    <w:rsid w:val="001A554B"/>
    <w:rsid w:val="001A5D17"/>
    <w:rsid w:val="001A6D9C"/>
    <w:rsid w:val="001A6DFF"/>
    <w:rsid w:val="001B09D8"/>
    <w:rsid w:val="001B2BAB"/>
    <w:rsid w:val="001B2F0E"/>
    <w:rsid w:val="001B3A08"/>
    <w:rsid w:val="001B3AAD"/>
    <w:rsid w:val="001B41C8"/>
    <w:rsid w:val="001B48C1"/>
    <w:rsid w:val="001B57DD"/>
    <w:rsid w:val="001B610D"/>
    <w:rsid w:val="001B7797"/>
    <w:rsid w:val="001C09D0"/>
    <w:rsid w:val="001C5065"/>
    <w:rsid w:val="001C6755"/>
    <w:rsid w:val="001C6F82"/>
    <w:rsid w:val="001C7887"/>
    <w:rsid w:val="001D036B"/>
    <w:rsid w:val="001D09E7"/>
    <w:rsid w:val="001D11B3"/>
    <w:rsid w:val="001D14D9"/>
    <w:rsid w:val="001D162E"/>
    <w:rsid w:val="001D4BE5"/>
    <w:rsid w:val="001D5BB1"/>
    <w:rsid w:val="001D6FF5"/>
    <w:rsid w:val="001D7890"/>
    <w:rsid w:val="001D7F8B"/>
    <w:rsid w:val="001E016E"/>
    <w:rsid w:val="001E129A"/>
    <w:rsid w:val="001E30E9"/>
    <w:rsid w:val="001E5F02"/>
    <w:rsid w:val="001E7993"/>
    <w:rsid w:val="001E7D1E"/>
    <w:rsid w:val="001F07CE"/>
    <w:rsid w:val="001F0EE9"/>
    <w:rsid w:val="001F2F15"/>
    <w:rsid w:val="001F335C"/>
    <w:rsid w:val="001F33EB"/>
    <w:rsid w:val="001F3407"/>
    <w:rsid w:val="001F3B42"/>
    <w:rsid w:val="001F3F43"/>
    <w:rsid w:val="001F46B9"/>
    <w:rsid w:val="001F4ED4"/>
    <w:rsid w:val="001F70B1"/>
    <w:rsid w:val="001F74EC"/>
    <w:rsid w:val="001F79DA"/>
    <w:rsid w:val="001F7DAD"/>
    <w:rsid w:val="0020088F"/>
    <w:rsid w:val="00201FB8"/>
    <w:rsid w:val="0020203D"/>
    <w:rsid w:val="00202132"/>
    <w:rsid w:val="00203364"/>
    <w:rsid w:val="00203A86"/>
    <w:rsid w:val="00204591"/>
    <w:rsid w:val="002047B5"/>
    <w:rsid w:val="00204FDD"/>
    <w:rsid w:val="002062A6"/>
    <w:rsid w:val="0020793C"/>
    <w:rsid w:val="002107A3"/>
    <w:rsid w:val="00211C08"/>
    <w:rsid w:val="0021273D"/>
    <w:rsid w:val="00212C5E"/>
    <w:rsid w:val="00213240"/>
    <w:rsid w:val="00214171"/>
    <w:rsid w:val="00214242"/>
    <w:rsid w:val="00214AA6"/>
    <w:rsid w:val="00214B1F"/>
    <w:rsid w:val="002167C7"/>
    <w:rsid w:val="002170BA"/>
    <w:rsid w:val="00217B7E"/>
    <w:rsid w:val="00220F89"/>
    <w:rsid w:val="002217EA"/>
    <w:rsid w:val="00222608"/>
    <w:rsid w:val="00223559"/>
    <w:rsid w:val="00223DE2"/>
    <w:rsid w:val="002246BB"/>
    <w:rsid w:val="0022509A"/>
    <w:rsid w:val="00227CC6"/>
    <w:rsid w:val="0023067A"/>
    <w:rsid w:val="00230A6D"/>
    <w:rsid w:val="00230EE8"/>
    <w:rsid w:val="00231155"/>
    <w:rsid w:val="002339FA"/>
    <w:rsid w:val="00234498"/>
    <w:rsid w:val="00234970"/>
    <w:rsid w:val="00234D6F"/>
    <w:rsid w:val="0023588C"/>
    <w:rsid w:val="00235AF5"/>
    <w:rsid w:val="00236BD7"/>
    <w:rsid w:val="0023782D"/>
    <w:rsid w:val="00240D04"/>
    <w:rsid w:val="002429BC"/>
    <w:rsid w:val="00243204"/>
    <w:rsid w:val="00243A2E"/>
    <w:rsid w:val="00243EEA"/>
    <w:rsid w:val="0024406D"/>
    <w:rsid w:val="002443F5"/>
    <w:rsid w:val="002471FA"/>
    <w:rsid w:val="002501CA"/>
    <w:rsid w:val="00250C89"/>
    <w:rsid w:val="00251456"/>
    <w:rsid w:val="0025193D"/>
    <w:rsid w:val="00253789"/>
    <w:rsid w:val="00253A68"/>
    <w:rsid w:val="00253D86"/>
    <w:rsid w:val="00255AB3"/>
    <w:rsid w:val="00255B1B"/>
    <w:rsid w:val="00256956"/>
    <w:rsid w:val="00256A42"/>
    <w:rsid w:val="002579EC"/>
    <w:rsid w:val="00257A6C"/>
    <w:rsid w:val="00260F84"/>
    <w:rsid w:val="0026374C"/>
    <w:rsid w:val="002637C2"/>
    <w:rsid w:val="002643E6"/>
    <w:rsid w:val="0026443B"/>
    <w:rsid w:val="00264A14"/>
    <w:rsid w:val="00264B13"/>
    <w:rsid w:val="00264CF0"/>
    <w:rsid w:val="00265E1C"/>
    <w:rsid w:val="002663B1"/>
    <w:rsid w:val="00266D9C"/>
    <w:rsid w:val="00267A6C"/>
    <w:rsid w:val="002706C3"/>
    <w:rsid w:val="00270CD6"/>
    <w:rsid w:val="0027363A"/>
    <w:rsid w:val="00274429"/>
    <w:rsid w:val="00274E83"/>
    <w:rsid w:val="002751B5"/>
    <w:rsid w:val="00275D91"/>
    <w:rsid w:val="00277221"/>
    <w:rsid w:val="00280135"/>
    <w:rsid w:val="002808A5"/>
    <w:rsid w:val="00282CD5"/>
    <w:rsid w:val="00285F41"/>
    <w:rsid w:val="00286738"/>
    <w:rsid w:val="0028691A"/>
    <w:rsid w:val="00286FAF"/>
    <w:rsid w:val="0028787F"/>
    <w:rsid w:val="0029058B"/>
    <w:rsid w:val="0029168F"/>
    <w:rsid w:val="00292645"/>
    <w:rsid w:val="0029497F"/>
    <w:rsid w:val="00294991"/>
    <w:rsid w:val="0029524F"/>
    <w:rsid w:val="002954B6"/>
    <w:rsid w:val="00295C9E"/>
    <w:rsid w:val="002A0858"/>
    <w:rsid w:val="002A0A9A"/>
    <w:rsid w:val="002A25EF"/>
    <w:rsid w:val="002A3A3A"/>
    <w:rsid w:val="002A4EC3"/>
    <w:rsid w:val="002A588A"/>
    <w:rsid w:val="002A7832"/>
    <w:rsid w:val="002A7943"/>
    <w:rsid w:val="002B2544"/>
    <w:rsid w:val="002B267F"/>
    <w:rsid w:val="002B2E00"/>
    <w:rsid w:val="002B453B"/>
    <w:rsid w:val="002B4D27"/>
    <w:rsid w:val="002B5D19"/>
    <w:rsid w:val="002C0D6A"/>
    <w:rsid w:val="002C0F1D"/>
    <w:rsid w:val="002C1326"/>
    <w:rsid w:val="002C27C6"/>
    <w:rsid w:val="002C2EBA"/>
    <w:rsid w:val="002C5118"/>
    <w:rsid w:val="002C6F0E"/>
    <w:rsid w:val="002C73FB"/>
    <w:rsid w:val="002C7AA6"/>
    <w:rsid w:val="002D0963"/>
    <w:rsid w:val="002D09DF"/>
    <w:rsid w:val="002D11B5"/>
    <w:rsid w:val="002D1D57"/>
    <w:rsid w:val="002D1D72"/>
    <w:rsid w:val="002D1F0E"/>
    <w:rsid w:val="002D2384"/>
    <w:rsid w:val="002D2E2E"/>
    <w:rsid w:val="002D4973"/>
    <w:rsid w:val="002D4A91"/>
    <w:rsid w:val="002D5680"/>
    <w:rsid w:val="002D786B"/>
    <w:rsid w:val="002E0D5C"/>
    <w:rsid w:val="002E0F36"/>
    <w:rsid w:val="002E11A2"/>
    <w:rsid w:val="002E16F2"/>
    <w:rsid w:val="002E2332"/>
    <w:rsid w:val="002E276E"/>
    <w:rsid w:val="002E2A4A"/>
    <w:rsid w:val="002E3E88"/>
    <w:rsid w:val="002E42DE"/>
    <w:rsid w:val="002E50CA"/>
    <w:rsid w:val="002E5B4A"/>
    <w:rsid w:val="002E7995"/>
    <w:rsid w:val="002F1660"/>
    <w:rsid w:val="002F1A51"/>
    <w:rsid w:val="002F1C9E"/>
    <w:rsid w:val="002F2D03"/>
    <w:rsid w:val="002F30C8"/>
    <w:rsid w:val="002F34BE"/>
    <w:rsid w:val="002F36BD"/>
    <w:rsid w:val="002F421C"/>
    <w:rsid w:val="002F4347"/>
    <w:rsid w:val="002F4A27"/>
    <w:rsid w:val="002F4A2C"/>
    <w:rsid w:val="002F4F1B"/>
    <w:rsid w:val="002F6898"/>
    <w:rsid w:val="002F785B"/>
    <w:rsid w:val="002F7BE8"/>
    <w:rsid w:val="002F7F98"/>
    <w:rsid w:val="003015C6"/>
    <w:rsid w:val="00301CD6"/>
    <w:rsid w:val="0030397B"/>
    <w:rsid w:val="00303D22"/>
    <w:rsid w:val="003044A8"/>
    <w:rsid w:val="0030470E"/>
    <w:rsid w:val="00304863"/>
    <w:rsid w:val="003048A3"/>
    <w:rsid w:val="00304B0E"/>
    <w:rsid w:val="003107E7"/>
    <w:rsid w:val="00311BAD"/>
    <w:rsid w:val="00311F4D"/>
    <w:rsid w:val="003129AC"/>
    <w:rsid w:val="00312A26"/>
    <w:rsid w:val="00312C6F"/>
    <w:rsid w:val="00313006"/>
    <w:rsid w:val="0031479C"/>
    <w:rsid w:val="00315815"/>
    <w:rsid w:val="003160FA"/>
    <w:rsid w:val="003163C3"/>
    <w:rsid w:val="003167E3"/>
    <w:rsid w:val="0031681B"/>
    <w:rsid w:val="00320BA9"/>
    <w:rsid w:val="00320C33"/>
    <w:rsid w:val="00322003"/>
    <w:rsid w:val="003221BB"/>
    <w:rsid w:val="0032225C"/>
    <w:rsid w:val="003244FA"/>
    <w:rsid w:val="00324D89"/>
    <w:rsid w:val="00326170"/>
    <w:rsid w:val="003269A0"/>
    <w:rsid w:val="00326EF0"/>
    <w:rsid w:val="003274B8"/>
    <w:rsid w:val="00327653"/>
    <w:rsid w:val="003315AE"/>
    <w:rsid w:val="00331D1C"/>
    <w:rsid w:val="00331E86"/>
    <w:rsid w:val="00332402"/>
    <w:rsid w:val="00333610"/>
    <w:rsid w:val="00335AB8"/>
    <w:rsid w:val="00335FA8"/>
    <w:rsid w:val="00336C7D"/>
    <w:rsid w:val="003377C6"/>
    <w:rsid w:val="00337FD0"/>
    <w:rsid w:val="00340564"/>
    <w:rsid w:val="003413CE"/>
    <w:rsid w:val="00343122"/>
    <w:rsid w:val="0034397D"/>
    <w:rsid w:val="003447A1"/>
    <w:rsid w:val="003450A1"/>
    <w:rsid w:val="003466E6"/>
    <w:rsid w:val="00350162"/>
    <w:rsid w:val="00350D9F"/>
    <w:rsid w:val="0035127C"/>
    <w:rsid w:val="003512FC"/>
    <w:rsid w:val="00352D52"/>
    <w:rsid w:val="00354D76"/>
    <w:rsid w:val="00355DCE"/>
    <w:rsid w:val="0035614C"/>
    <w:rsid w:val="0035753F"/>
    <w:rsid w:val="003603EF"/>
    <w:rsid w:val="003611F5"/>
    <w:rsid w:val="003612F4"/>
    <w:rsid w:val="003613E7"/>
    <w:rsid w:val="00361E9F"/>
    <w:rsid w:val="00361FB0"/>
    <w:rsid w:val="00362655"/>
    <w:rsid w:val="003630A8"/>
    <w:rsid w:val="0036460F"/>
    <w:rsid w:val="00365001"/>
    <w:rsid w:val="003658FD"/>
    <w:rsid w:val="00366388"/>
    <w:rsid w:val="00366C6F"/>
    <w:rsid w:val="00367194"/>
    <w:rsid w:val="003674C3"/>
    <w:rsid w:val="00367F4F"/>
    <w:rsid w:val="003712FE"/>
    <w:rsid w:val="003716BA"/>
    <w:rsid w:val="00371B07"/>
    <w:rsid w:val="003721CB"/>
    <w:rsid w:val="00373528"/>
    <w:rsid w:val="003738B8"/>
    <w:rsid w:val="00373CD9"/>
    <w:rsid w:val="00374347"/>
    <w:rsid w:val="003766FC"/>
    <w:rsid w:val="0037686E"/>
    <w:rsid w:val="00377827"/>
    <w:rsid w:val="003801DE"/>
    <w:rsid w:val="00380D5E"/>
    <w:rsid w:val="00381276"/>
    <w:rsid w:val="003819B5"/>
    <w:rsid w:val="003823FF"/>
    <w:rsid w:val="0038363C"/>
    <w:rsid w:val="003837F6"/>
    <w:rsid w:val="00384E4D"/>
    <w:rsid w:val="00385383"/>
    <w:rsid w:val="0038636D"/>
    <w:rsid w:val="00386EF9"/>
    <w:rsid w:val="00387393"/>
    <w:rsid w:val="003874B0"/>
    <w:rsid w:val="003901BD"/>
    <w:rsid w:val="00390E02"/>
    <w:rsid w:val="003923C2"/>
    <w:rsid w:val="003926C8"/>
    <w:rsid w:val="00392B45"/>
    <w:rsid w:val="00393EE9"/>
    <w:rsid w:val="00395727"/>
    <w:rsid w:val="003957A5"/>
    <w:rsid w:val="003A11FC"/>
    <w:rsid w:val="003A1872"/>
    <w:rsid w:val="003A26DA"/>
    <w:rsid w:val="003A3925"/>
    <w:rsid w:val="003A3A52"/>
    <w:rsid w:val="003A4A07"/>
    <w:rsid w:val="003A5D2A"/>
    <w:rsid w:val="003A6B87"/>
    <w:rsid w:val="003A6CF5"/>
    <w:rsid w:val="003B0B6F"/>
    <w:rsid w:val="003B4052"/>
    <w:rsid w:val="003B550B"/>
    <w:rsid w:val="003B55AC"/>
    <w:rsid w:val="003B606F"/>
    <w:rsid w:val="003B7CA2"/>
    <w:rsid w:val="003B7CCB"/>
    <w:rsid w:val="003C018C"/>
    <w:rsid w:val="003C096F"/>
    <w:rsid w:val="003C0A5D"/>
    <w:rsid w:val="003C1916"/>
    <w:rsid w:val="003C1B59"/>
    <w:rsid w:val="003C2789"/>
    <w:rsid w:val="003C2A64"/>
    <w:rsid w:val="003C3969"/>
    <w:rsid w:val="003C46B8"/>
    <w:rsid w:val="003C5878"/>
    <w:rsid w:val="003C61A4"/>
    <w:rsid w:val="003C71B2"/>
    <w:rsid w:val="003C7281"/>
    <w:rsid w:val="003D02AA"/>
    <w:rsid w:val="003D05AB"/>
    <w:rsid w:val="003D2455"/>
    <w:rsid w:val="003D2998"/>
    <w:rsid w:val="003D303E"/>
    <w:rsid w:val="003D3C0F"/>
    <w:rsid w:val="003D41A5"/>
    <w:rsid w:val="003D49BE"/>
    <w:rsid w:val="003D4B35"/>
    <w:rsid w:val="003D4DFB"/>
    <w:rsid w:val="003D5423"/>
    <w:rsid w:val="003D5E56"/>
    <w:rsid w:val="003E00C7"/>
    <w:rsid w:val="003E0826"/>
    <w:rsid w:val="003E08A8"/>
    <w:rsid w:val="003E178F"/>
    <w:rsid w:val="003E192D"/>
    <w:rsid w:val="003E3492"/>
    <w:rsid w:val="003E3BD7"/>
    <w:rsid w:val="003E61C4"/>
    <w:rsid w:val="003E7249"/>
    <w:rsid w:val="003F006E"/>
    <w:rsid w:val="003F1609"/>
    <w:rsid w:val="003F1FF4"/>
    <w:rsid w:val="003F2269"/>
    <w:rsid w:val="003F2563"/>
    <w:rsid w:val="003F39CA"/>
    <w:rsid w:val="003F598A"/>
    <w:rsid w:val="003F6397"/>
    <w:rsid w:val="003F6420"/>
    <w:rsid w:val="003F65A2"/>
    <w:rsid w:val="003F6FB8"/>
    <w:rsid w:val="00401486"/>
    <w:rsid w:val="0040175F"/>
    <w:rsid w:val="00401840"/>
    <w:rsid w:val="00401E63"/>
    <w:rsid w:val="00402B5E"/>
    <w:rsid w:val="00404490"/>
    <w:rsid w:val="0040474C"/>
    <w:rsid w:val="00404BDB"/>
    <w:rsid w:val="00405AAD"/>
    <w:rsid w:val="00405ADB"/>
    <w:rsid w:val="00405F9B"/>
    <w:rsid w:val="00406DD6"/>
    <w:rsid w:val="00407018"/>
    <w:rsid w:val="0040728B"/>
    <w:rsid w:val="004077D8"/>
    <w:rsid w:val="00407B88"/>
    <w:rsid w:val="00407C14"/>
    <w:rsid w:val="004121A9"/>
    <w:rsid w:val="00414334"/>
    <w:rsid w:val="00414C6A"/>
    <w:rsid w:val="00414C96"/>
    <w:rsid w:val="004152F8"/>
    <w:rsid w:val="004161CE"/>
    <w:rsid w:val="004179DF"/>
    <w:rsid w:val="00421669"/>
    <w:rsid w:val="00423551"/>
    <w:rsid w:val="0042446F"/>
    <w:rsid w:val="00425328"/>
    <w:rsid w:val="00426D57"/>
    <w:rsid w:val="00427CD6"/>
    <w:rsid w:val="004302C8"/>
    <w:rsid w:val="0043043E"/>
    <w:rsid w:val="0043152D"/>
    <w:rsid w:val="00431910"/>
    <w:rsid w:val="00432996"/>
    <w:rsid w:val="0043389B"/>
    <w:rsid w:val="00434272"/>
    <w:rsid w:val="00434621"/>
    <w:rsid w:val="00435E7F"/>
    <w:rsid w:val="00435EBC"/>
    <w:rsid w:val="00436066"/>
    <w:rsid w:val="004366BF"/>
    <w:rsid w:val="00437496"/>
    <w:rsid w:val="00437BBC"/>
    <w:rsid w:val="00440CA1"/>
    <w:rsid w:val="0044236D"/>
    <w:rsid w:val="00443DA8"/>
    <w:rsid w:val="0044429A"/>
    <w:rsid w:val="004471BF"/>
    <w:rsid w:val="0044732A"/>
    <w:rsid w:val="00450343"/>
    <w:rsid w:val="004503BB"/>
    <w:rsid w:val="00450C92"/>
    <w:rsid w:val="00451278"/>
    <w:rsid w:val="00451B4D"/>
    <w:rsid w:val="00460C69"/>
    <w:rsid w:val="00460C93"/>
    <w:rsid w:val="004612C5"/>
    <w:rsid w:val="0046219C"/>
    <w:rsid w:val="004623E9"/>
    <w:rsid w:val="00462CEE"/>
    <w:rsid w:val="00462FC3"/>
    <w:rsid w:val="00463F55"/>
    <w:rsid w:val="004640F4"/>
    <w:rsid w:val="00464CE4"/>
    <w:rsid w:val="00465713"/>
    <w:rsid w:val="0046770C"/>
    <w:rsid w:val="004677CF"/>
    <w:rsid w:val="004700C5"/>
    <w:rsid w:val="004705CF"/>
    <w:rsid w:val="00470DA1"/>
    <w:rsid w:val="00470F7B"/>
    <w:rsid w:val="00472524"/>
    <w:rsid w:val="00472690"/>
    <w:rsid w:val="00472944"/>
    <w:rsid w:val="00473216"/>
    <w:rsid w:val="004736D8"/>
    <w:rsid w:val="004743A3"/>
    <w:rsid w:val="00475325"/>
    <w:rsid w:val="004755D1"/>
    <w:rsid w:val="004756DD"/>
    <w:rsid w:val="004804B5"/>
    <w:rsid w:val="00480E34"/>
    <w:rsid w:val="004817F5"/>
    <w:rsid w:val="00481A6F"/>
    <w:rsid w:val="00481B94"/>
    <w:rsid w:val="0048353B"/>
    <w:rsid w:val="004837A7"/>
    <w:rsid w:val="00484111"/>
    <w:rsid w:val="00484972"/>
    <w:rsid w:val="00484A84"/>
    <w:rsid w:val="00485601"/>
    <w:rsid w:val="004873A9"/>
    <w:rsid w:val="00487648"/>
    <w:rsid w:val="004878AB"/>
    <w:rsid w:val="00487F02"/>
    <w:rsid w:val="00490033"/>
    <w:rsid w:val="00490B46"/>
    <w:rsid w:val="0049120C"/>
    <w:rsid w:val="004916E6"/>
    <w:rsid w:val="00492A7D"/>
    <w:rsid w:val="00492D1D"/>
    <w:rsid w:val="00492F98"/>
    <w:rsid w:val="00494B25"/>
    <w:rsid w:val="004954AE"/>
    <w:rsid w:val="00496052"/>
    <w:rsid w:val="004964B0"/>
    <w:rsid w:val="00497FBA"/>
    <w:rsid w:val="004A14DA"/>
    <w:rsid w:val="004A2007"/>
    <w:rsid w:val="004A3B05"/>
    <w:rsid w:val="004A3C33"/>
    <w:rsid w:val="004A47E1"/>
    <w:rsid w:val="004A5871"/>
    <w:rsid w:val="004A5CE1"/>
    <w:rsid w:val="004A6D60"/>
    <w:rsid w:val="004A71A7"/>
    <w:rsid w:val="004A7E3A"/>
    <w:rsid w:val="004B00E1"/>
    <w:rsid w:val="004B0F03"/>
    <w:rsid w:val="004B1DC9"/>
    <w:rsid w:val="004B2041"/>
    <w:rsid w:val="004B25F8"/>
    <w:rsid w:val="004B270B"/>
    <w:rsid w:val="004B2DC8"/>
    <w:rsid w:val="004B6E50"/>
    <w:rsid w:val="004B770C"/>
    <w:rsid w:val="004C0CF3"/>
    <w:rsid w:val="004C0FF4"/>
    <w:rsid w:val="004C31A8"/>
    <w:rsid w:val="004C3E2C"/>
    <w:rsid w:val="004C3F34"/>
    <w:rsid w:val="004C587D"/>
    <w:rsid w:val="004C5F87"/>
    <w:rsid w:val="004C6E93"/>
    <w:rsid w:val="004D0558"/>
    <w:rsid w:val="004D0C36"/>
    <w:rsid w:val="004D0CD2"/>
    <w:rsid w:val="004D2DB5"/>
    <w:rsid w:val="004D3614"/>
    <w:rsid w:val="004D3DF7"/>
    <w:rsid w:val="004D4C8D"/>
    <w:rsid w:val="004D6FF7"/>
    <w:rsid w:val="004D7219"/>
    <w:rsid w:val="004D76E4"/>
    <w:rsid w:val="004D7B0B"/>
    <w:rsid w:val="004E076B"/>
    <w:rsid w:val="004E12C8"/>
    <w:rsid w:val="004E17DF"/>
    <w:rsid w:val="004E1BD9"/>
    <w:rsid w:val="004E1E2E"/>
    <w:rsid w:val="004E211C"/>
    <w:rsid w:val="004E2A26"/>
    <w:rsid w:val="004E4088"/>
    <w:rsid w:val="004E4C30"/>
    <w:rsid w:val="004E5B73"/>
    <w:rsid w:val="004E6F88"/>
    <w:rsid w:val="004E6FBD"/>
    <w:rsid w:val="004E6FD1"/>
    <w:rsid w:val="004E74BA"/>
    <w:rsid w:val="004E76F5"/>
    <w:rsid w:val="004E7FFB"/>
    <w:rsid w:val="004F0913"/>
    <w:rsid w:val="004F0E41"/>
    <w:rsid w:val="004F2FAC"/>
    <w:rsid w:val="004F30CD"/>
    <w:rsid w:val="004F54E4"/>
    <w:rsid w:val="004F5E68"/>
    <w:rsid w:val="004F744D"/>
    <w:rsid w:val="004F7A83"/>
    <w:rsid w:val="005009F5"/>
    <w:rsid w:val="00502F03"/>
    <w:rsid w:val="00502FD4"/>
    <w:rsid w:val="00503B30"/>
    <w:rsid w:val="00503DAA"/>
    <w:rsid w:val="00505A31"/>
    <w:rsid w:val="00505D4E"/>
    <w:rsid w:val="005068CE"/>
    <w:rsid w:val="00506B5F"/>
    <w:rsid w:val="00507258"/>
    <w:rsid w:val="00507711"/>
    <w:rsid w:val="00510259"/>
    <w:rsid w:val="005110F4"/>
    <w:rsid w:val="00512584"/>
    <w:rsid w:val="00513E59"/>
    <w:rsid w:val="00514156"/>
    <w:rsid w:val="00514700"/>
    <w:rsid w:val="0051483E"/>
    <w:rsid w:val="005166AA"/>
    <w:rsid w:val="00521286"/>
    <w:rsid w:val="005216B9"/>
    <w:rsid w:val="00524055"/>
    <w:rsid w:val="0052465B"/>
    <w:rsid w:val="00524B6E"/>
    <w:rsid w:val="00524E38"/>
    <w:rsid w:val="0052527F"/>
    <w:rsid w:val="00525F9A"/>
    <w:rsid w:val="0052775A"/>
    <w:rsid w:val="00527BEE"/>
    <w:rsid w:val="00530BF4"/>
    <w:rsid w:val="00530DE6"/>
    <w:rsid w:val="005314E0"/>
    <w:rsid w:val="005317FA"/>
    <w:rsid w:val="00532134"/>
    <w:rsid w:val="005323FD"/>
    <w:rsid w:val="005324F5"/>
    <w:rsid w:val="005325D8"/>
    <w:rsid w:val="00532B81"/>
    <w:rsid w:val="00536D78"/>
    <w:rsid w:val="00536FEF"/>
    <w:rsid w:val="00541725"/>
    <w:rsid w:val="00543154"/>
    <w:rsid w:val="00545648"/>
    <w:rsid w:val="00545C00"/>
    <w:rsid w:val="005461C8"/>
    <w:rsid w:val="005475CB"/>
    <w:rsid w:val="00547640"/>
    <w:rsid w:val="00550E7D"/>
    <w:rsid w:val="00550F0A"/>
    <w:rsid w:val="005536B0"/>
    <w:rsid w:val="005553C5"/>
    <w:rsid w:val="00556F74"/>
    <w:rsid w:val="00556F8A"/>
    <w:rsid w:val="005578E9"/>
    <w:rsid w:val="00557ECB"/>
    <w:rsid w:val="00560504"/>
    <w:rsid w:val="00560A58"/>
    <w:rsid w:val="00560E1C"/>
    <w:rsid w:val="00561496"/>
    <w:rsid w:val="0056208A"/>
    <w:rsid w:val="0056235A"/>
    <w:rsid w:val="005626B6"/>
    <w:rsid w:val="0056357E"/>
    <w:rsid w:val="00563B08"/>
    <w:rsid w:val="00564E02"/>
    <w:rsid w:val="005658B0"/>
    <w:rsid w:val="00566D17"/>
    <w:rsid w:val="005670B8"/>
    <w:rsid w:val="00572D5D"/>
    <w:rsid w:val="005731B9"/>
    <w:rsid w:val="00573A2D"/>
    <w:rsid w:val="00574885"/>
    <w:rsid w:val="005754DA"/>
    <w:rsid w:val="005755AC"/>
    <w:rsid w:val="00577749"/>
    <w:rsid w:val="00580B4A"/>
    <w:rsid w:val="00581DDB"/>
    <w:rsid w:val="005823C3"/>
    <w:rsid w:val="00583BD9"/>
    <w:rsid w:val="00584EB1"/>
    <w:rsid w:val="005860E8"/>
    <w:rsid w:val="00586256"/>
    <w:rsid w:val="005874CD"/>
    <w:rsid w:val="005907AA"/>
    <w:rsid w:val="00591916"/>
    <w:rsid w:val="00592638"/>
    <w:rsid w:val="00593EB6"/>
    <w:rsid w:val="0059528E"/>
    <w:rsid w:val="00595A00"/>
    <w:rsid w:val="0059737A"/>
    <w:rsid w:val="0059776D"/>
    <w:rsid w:val="005A12E0"/>
    <w:rsid w:val="005A1D78"/>
    <w:rsid w:val="005A2196"/>
    <w:rsid w:val="005A368B"/>
    <w:rsid w:val="005A43CA"/>
    <w:rsid w:val="005A4D7D"/>
    <w:rsid w:val="005A57A3"/>
    <w:rsid w:val="005A587C"/>
    <w:rsid w:val="005A7BC9"/>
    <w:rsid w:val="005B072B"/>
    <w:rsid w:val="005B1D2C"/>
    <w:rsid w:val="005B2B5E"/>
    <w:rsid w:val="005B34D9"/>
    <w:rsid w:val="005B37CE"/>
    <w:rsid w:val="005B4CEB"/>
    <w:rsid w:val="005B6ACB"/>
    <w:rsid w:val="005B6D84"/>
    <w:rsid w:val="005C0BD8"/>
    <w:rsid w:val="005C1432"/>
    <w:rsid w:val="005C21CC"/>
    <w:rsid w:val="005C36FC"/>
    <w:rsid w:val="005C3D20"/>
    <w:rsid w:val="005C3FCF"/>
    <w:rsid w:val="005C4282"/>
    <w:rsid w:val="005C4893"/>
    <w:rsid w:val="005C501B"/>
    <w:rsid w:val="005C7B76"/>
    <w:rsid w:val="005D07AD"/>
    <w:rsid w:val="005D4032"/>
    <w:rsid w:val="005D489F"/>
    <w:rsid w:val="005D4EE4"/>
    <w:rsid w:val="005D5692"/>
    <w:rsid w:val="005E113E"/>
    <w:rsid w:val="005E1D26"/>
    <w:rsid w:val="005E1EC4"/>
    <w:rsid w:val="005E2D64"/>
    <w:rsid w:val="005E52B9"/>
    <w:rsid w:val="005E59F3"/>
    <w:rsid w:val="005E6002"/>
    <w:rsid w:val="005E606C"/>
    <w:rsid w:val="005E6E5D"/>
    <w:rsid w:val="005F015C"/>
    <w:rsid w:val="005F037A"/>
    <w:rsid w:val="005F06E5"/>
    <w:rsid w:val="005F2C81"/>
    <w:rsid w:val="005F3333"/>
    <w:rsid w:val="005F3C7B"/>
    <w:rsid w:val="005F5075"/>
    <w:rsid w:val="005F535A"/>
    <w:rsid w:val="005F634E"/>
    <w:rsid w:val="005F6460"/>
    <w:rsid w:val="005F6DA2"/>
    <w:rsid w:val="005F7BFB"/>
    <w:rsid w:val="00600104"/>
    <w:rsid w:val="0060036B"/>
    <w:rsid w:val="00602006"/>
    <w:rsid w:val="006031AD"/>
    <w:rsid w:val="0060405E"/>
    <w:rsid w:val="006053EF"/>
    <w:rsid w:val="00605B08"/>
    <w:rsid w:val="0060636C"/>
    <w:rsid w:val="006065D4"/>
    <w:rsid w:val="00606B15"/>
    <w:rsid w:val="00606E3C"/>
    <w:rsid w:val="0061124A"/>
    <w:rsid w:val="006112EE"/>
    <w:rsid w:val="00611883"/>
    <w:rsid w:val="00612B91"/>
    <w:rsid w:val="00613A65"/>
    <w:rsid w:val="006142A8"/>
    <w:rsid w:val="00614F23"/>
    <w:rsid w:val="0061567C"/>
    <w:rsid w:val="006157AD"/>
    <w:rsid w:val="00615A7E"/>
    <w:rsid w:val="00617351"/>
    <w:rsid w:val="00620345"/>
    <w:rsid w:val="00622793"/>
    <w:rsid w:val="00624953"/>
    <w:rsid w:val="006263AE"/>
    <w:rsid w:val="0062675C"/>
    <w:rsid w:val="00626DBB"/>
    <w:rsid w:val="00627C74"/>
    <w:rsid w:val="006316A7"/>
    <w:rsid w:val="00631EB6"/>
    <w:rsid w:val="00632175"/>
    <w:rsid w:val="006326C2"/>
    <w:rsid w:val="00632ACA"/>
    <w:rsid w:val="00633B08"/>
    <w:rsid w:val="00633BAF"/>
    <w:rsid w:val="00635E25"/>
    <w:rsid w:val="00635FFB"/>
    <w:rsid w:val="00636E92"/>
    <w:rsid w:val="00642F14"/>
    <w:rsid w:val="00644A58"/>
    <w:rsid w:val="00645E05"/>
    <w:rsid w:val="00645ED8"/>
    <w:rsid w:val="00646337"/>
    <w:rsid w:val="006468F6"/>
    <w:rsid w:val="006473C9"/>
    <w:rsid w:val="006476B6"/>
    <w:rsid w:val="006510B5"/>
    <w:rsid w:val="00651C85"/>
    <w:rsid w:val="00652053"/>
    <w:rsid w:val="006547B5"/>
    <w:rsid w:val="00654804"/>
    <w:rsid w:val="006558E7"/>
    <w:rsid w:val="00656BBA"/>
    <w:rsid w:val="006604D5"/>
    <w:rsid w:val="00660ED8"/>
    <w:rsid w:val="00661CF8"/>
    <w:rsid w:val="00663E2B"/>
    <w:rsid w:val="00665227"/>
    <w:rsid w:val="00666E7B"/>
    <w:rsid w:val="0067008D"/>
    <w:rsid w:val="00670A77"/>
    <w:rsid w:val="0067178C"/>
    <w:rsid w:val="00673F36"/>
    <w:rsid w:val="00674653"/>
    <w:rsid w:val="0067498E"/>
    <w:rsid w:val="00674C9C"/>
    <w:rsid w:val="006751C1"/>
    <w:rsid w:val="0067549E"/>
    <w:rsid w:val="00675594"/>
    <w:rsid w:val="00675954"/>
    <w:rsid w:val="006766A4"/>
    <w:rsid w:val="00676AAB"/>
    <w:rsid w:val="00677C9E"/>
    <w:rsid w:val="00683214"/>
    <w:rsid w:val="006867EE"/>
    <w:rsid w:val="00687016"/>
    <w:rsid w:val="0069149A"/>
    <w:rsid w:val="00693581"/>
    <w:rsid w:val="0069360A"/>
    <w:rsid w:val="0069387E"/>
    <w:rsid w:val="00694DC8"/>
    <w:rsid w:val="006954B7"/>
    <w:rsid w:val="0069587A"/>
    <w:rsid w:val="00695A47"/>
    <w:rsid w:val="00696935"/>
    <w:rsid w:val="00696F98"/>
    <w:rsid w:val="00697411"/>
    <w:rsid w:val="006A155C"/>
    <w:rsid w:val="006A2B23"/>
    <w:rsid w:val="006A2D2C"/>
    <w:rsid w:val="006A391D"/>
    <w:rsid w:val="006A3B40"/>
    <w:rsid w:val="006A4021"/>
    <w:rsid w:val="006A44FF"/>
    <w:rsid w:val="006A5110"/>
    <w:rsid w:val="006A52E3"/>
    <w:rsid w:val="006A59F0"/>
    <w:rsid w:val="006A6B5A"/>
    <w:rsid w:val="006B024E"/>
    <w:rsid w:val="006B0877"/>
    <w:rsid w:val="006B0D6C"/>
    <w:rsid w:val="006B0EB2"/>
    <w:rsid w:val="006B0F68"/>
    <w:rsid w:val="006B26FA"/>
    <w:rsid w:val="006B3880"/>
    <w:rsid w:val="006B3D99"/>
    <w:rsid w:val="006B4466"/>
    <w:rsid w:val="006B5FDB"/>
    <w:rsid w:val="006B6694"/>
    <w:rsid w:val="006B7840"/>
    <w:rsid w:val="006B797F"/>
    <w:rsid w:val="006B7FA2"/>
    <w:rsid w:val="006C0A7B"/>
    <w:rsid w:val="006C1907"/>
    <w:rsid w:val="006C1BFE"/>
    <w:rsid w:val="006C1DFD"/>
    <w:rsid w:val="006C25C0"/>
    <w:rsid w:val="006C267F"/>
    <w:rsid w:val="006C2E85"/>
    <w:rsid w:val="006C36AD"/>
    <w:rsid w:val="006C5B67"/>
    <w:rsid w:val="006C613B"/>
    <w:rsid w:val="006C636E"/>
    <w:rsid w:val="006C6AB3"/>
    <w:rsid w:val="006C6E14"/>
    <w:rsid w:val="006D0C95"/>
    <w:rsid w:val="006D11A1"/>
    <w:rsid w:val="006D2489"/>
    <w:rsid w:val="006D25A9"/>
    <w:rsid w:val="006D2ACE"/>
    <w:rsid w:val="006D4BAC"/>
    <w:rsid w:val="006D5330"/>
    <w:rsid w:val="006D6DB1"/>
    <w:rsid w:val="006D7091"/>
    <w:rsid w:val="006D7E8E"/>
    <w:rsid w:val="006E2B0D"/>
    <w:rsid w:val="006E30D6"/>
    <w:rsid w:val="006E35EB"/>
    <w:rsid w:val="006E38C0"/>
    <w:rsid w:val="006E4181"/>
    <w:rsid w:val="006E49E9"/>
    <w:rsid w:val="006E5BE6"/>
    <w:rsid w:val="006E5D13"/>
    <w:rsid w:val="006E6003"/>
    <w:rsid w:val="006E657B"/>
    <w:rsid w:val="006E6F05"/>
    <w:rsid w:val="006E72F7"/>
    <w:rsid w:val="006E7E92"/>
    <w:rsid w:val="006F029B"/>
    <w:rsid w:val="006F04C4"/>
    <w:rsid w:val="006F3022"/>
    <w:rsid w:val="006F3310"/>
    <w:rsid w:val="006F6007"/>
    <w:rsid w:val="006F6DDC"/>
    <w:rsid w:val="00700499"/>
    <w:rsid w:val="00701F2E"/>
    <w:rsid w:val="007021C9"/>
    <w:rsid w:val="00703495"/>
    <w:rsid w:val="00703D64"/>
    <w:rsid w:val="007049E2"/>
    <w:rsid w:val="00704BAA"/>
    <w:rsid w:val="00707135"/>
    <w:rsid w:val="007077B5"/>
    <w:rsid w:val="00707810"/>
    <w:rsid w:val="00707DAF"/>
    <w:rsid w:val="007113D1"/>
    <w:rsid w:val="00713EE6"/>
    <w:rsid w:val="00715D0C"/>
    <w:rsid w:val="007169E0"/>
    <w:rsid w:val="00720FFF"/>
    <w:rsid w:val="0072179C"/>
    <w:rsid w:val="0072190A"/>
    <w:rsid w:val="00721D6A"/>
    <w:rsid w:val="0072224B"/>
    <w:rsid w:val="00722D14"/>
    <w:rsid w:val="00722E36"/>
    <w:rsid w:val="0072382E"/>
    <w:rsid w:val="00724A4D"/>
    <w:rsid w:val="00725FC5"/>
    <w:rsid w:val="007263C4"/>
    <w:rsid w:val="007273BD"/>
    <w:rsid w:val="0073026A"/>
    <w:rsid w:val="00730530"/>
    <w:rsid w:val="00730BA1"/>
    <w:rsid w:val="00731675"/>
    <w:rsid w:val="00733942"/>
    <w:rsid w:val="00733A04"/>
    <w:rsid w:val="00733EB8"/>
    <w:rsid w:val="007344A6"/>
    <w:rsid w:val="00734674"/>
    <w:rsid w:val="00735B8D"/>
    <w:rsid w:val="00735CCA"/>
    <w:rsid w:val="00736AD9"/>
    <w:rsid w:val="00737853"/>
    <w:rsid w:val="0074163B"/>
    <w:rsid w:val="00742C0B"/>
    <w:rsid w:val="00742E78"/>
    <w:rsid w:val="00742F12"/>
    <w:rsid w:val="00743D5B"/>
    <w:rsid w:val="00744230"/>
    <w:rsid w:val="007454C7"/>
    <w:rsid w:val="007462E2"/>
    <w:rsid w:val="00746780"/>
    <w:rsid w:val="00747817"/>
    <w:rsid w:val="00750143"/>
    <w:rsid w:val="00751095"/>
    <w:rsid w:val="00751A33"/>
    <w:rsid w:val="0075235B"/>
    <w:rsid w:val="00752679"/>
    <w:rsid w:val="00752FCD"/>
    <w:rsid w:val="0075385D"/>
    <w:rsid w:val="007607C2"/>
    <w:rsid w:val="00760D54"/>
    <w:rsid w:val="0076136C"/>
    <w:rsid w:val="00761F4F"/>
    <w:rsid w:val="00764F41"/>
    <w:rsid w:val="00765DB6"/>
    <w:rsid w:val="0076612D"/>
    <w:rsid w:val="007668B6"/>
    <w:rsid w:val="00766E43"/>
    <w:rsid w:val="00767487"/>
    <w:rsid w:val="007701CC"/>
    <w:rsid w:val="0077198C"/>
    <w:rsid w:val="00772CFB"/>
    <w:rsid w:val="0077355E"/>
    <w:rsid w:val="00773B81"/>
    <w:rsid w:val="00773D43"/>
    <w:rsid w:val="007742FD"/>
    <w:rsid w:val="00774AF2"/>
    <w:rsid w:val="0077512C"/>
    <w:rsid w:val="007752FD"/>
    <w:rsid w:val="00775630"/>
    <w:rsid w:val="00775DD9"/>
    <w:rsid w:val="007774DA"/>
    <w:rsid w:val="00777B8B"/>
    <w:rsid w:val="0078051D"/>
    <w:rsid w:val="00780A7B"/>
    <w:rsid w:val="0078302B"/>
    <w:rsid w:val="00784222"/>
    <w:rsid w:val="00785459"/>
    <w:rsid w:val="00785519"/>
    <w:rsid w:val="007860D0"/>
    <w:rsid w:val="0078701B"/>
    <w:rsid w:val="00790AEA"/>
    <w:rsid w:val="00790DB9"/>
    <w:rsid w:val="00791BDF"/>
    <w:rsid w:val="007926B7"/>
    <w:rsid w:val="00793957"/>
    <w:rsid w:val="00794523"/>
    <w:rsid w:val="00795F5B"/>
    <w:rsid w:val="007A00C7"/>
    <w:rsid w:val="007A0CE2"/>
    <w:rsid w:val="007A1154"/>
    <w:rsid w:val="007A2656"/>
    <w:rsid w:val="007A279A"/>
    <w:rsid w:val="007A3BE5"/>
    <w:rsid w:val="007A46A5"/>
    <w:rsid w:val="007A4C9D"/>
    <w:rsid w:val="007A5CB7"/>
    <w:rsid w:val="007A6326"/>
    <w:rsid w:val="007A784C"/>
    <w:rsid w:val="007B0A2D"/>
    <w:rsid w:val="007B1085"/>
    <w:rsid w:val="007B11B7"/>
    <w:rsid w:val="007B1920"/>
    <w:rsid w:val="007B2576"/>
    <w:rsid w:val="007B2997"/>
    <w:rsid w:val="007B3463"/>
    <w:rsid w:val="007B3722"/>
    <w:rsid w:val="007B3FCA"/>
    <w:rsid w:val="007B4064"/>
    <w:rsid w:val="007B4637"/>
    <w:rsid w:val="007B4E4B"/>
    <w:rsid w:val="007B6081"/>
    <w:rsid w:val="007B6FB5"/>
    <w:rsid w:val="007C00FD"/>
    <w:rsid w:val="007C1760"/>
    <w:rsid w:val="007C2448"/>
    <w:rsid w:val="007C26C6"/>
    <w:rsid w:val="007C4357"/>
    <w:rsid w:val="007C560A"/>
    <w:rsid w:val="007C6020"/>
    <w:rsid w:val="007C61E7"/>
    <w:rsid w:val="007C63CE"/>
    <w:rsid w:val="007C7538"/>
    <w:rsid w:val="007D0628"/>
    <w:rsid w:val="007D215C"/>
    <w:rsid w:val="007D21C9"/>
    <w:rsid w:val="007D3AFA"/>
    <w:rsid w:val="007D4671"/>
    <w:rsid w:val="007D4A52"/>
    <w:rsid w:val="007D64B8"/>
    <w:rsid w:val="007D7240"/>
    <w:rsid w:val="007D7590"/>
    <w:rsid w:val="007E0E3F"/>
    <w:rsid w:val="007E0E89"/>
    <w:rsid w:val="007E1A6E"/>
    <w:rsid w:val="007E38FF"/>
    <w:rsid w:val="007E5477"/>
    <w:rsid w:val="007E65B4"/>
    <w:rsid w:val="007F0319"/>
    <w:rsid w:val="007F0C91"/>
    <w:rsid w:val="007F1510"/>
    <w:rsid w:val="007F2672"/>
    <w:rsid w:val="007F3308"/>
    <w:rsid w:val="007F3A45"/>
    <w:rsid w:val="007F3DEE"/>
    <w:rsid w:val="007F4E8A"/>
    <w:rsid w:val="007F4F23"/>
    <w:rsid w:val="007F54C8"/>
    <w:rsid w:val="007F57C1"/>
    <w:rsid w:val="007F6155"/>
    <w:rsid w:val="007F6264"/>
    <w:rsid w:val="007F717B"/>
    <w:rsid w:val="007F7EDC"/>
    <w:rsid w:val="007F7FED"/>
    <w:rsid w:val="0080034E"/>
    <w:rsid w:val="00800FD3"/>
    <w:rsid w:val="008018A2"/>
    <w:rsid w:val="00805F7C"/>
    <w:rsid w:val="00806DCD"/>
    <w:rsid w:val="008077C2"/>
    <w:rsid w:val="00807C9E"/>
    <w:rsid w:val="00807E67"/>
    <w:rsid w:val="00811002"/>
    <w:rsid w:val="00811244"/>
    <w:rsid w:val="00811F8B"/>
    <w:rsid w:val="00812566"/>
    <w:rsid w:val="00812C85"/>
    <w:rsid w:val="008130FC"/>
    <w:rsid w:val="00813902"/>
    <w:rsid w:val="00813C9E"/>
    <w:rsid w:val="00817820"/>
    <w:rsid w:val="00817D75"/>
    <w:rsid w:val="008202F2"/>
    <w:rsid w:val="00821915"/>
    <w:rsid w:val="00821E75"/>
    <w:rsid w:val="00822EB9"/>
    <w:rsid w:val="008237E5"/>
    <w:rsid w:val="00826222"/>
    <w:rsid w:val="008264C0"/>
    <w:rsid w:val="00826CA7"/>
    <w:rsid w:val="00826E0E"/>
    <w:rsid w:val="00827599"/>
    <w:rsid w:val="00827624"/>
    <w:rsid w:val="00831896"/>
    <w:rsid w:val="00832CEB"/>
    <w:rsid w:val="0083327C"/>
    <w:rsid w:val="00833621"/>
    <w:rsid w:val="00833DD3"/>
    <w:rsid w:val="008344E0"/>
    <w:rsid w:val="00834C0C"/>
    <w:rsid w:val="00836859"/>
    <w:rsid w:val="00836DD5"/>
    <w:rsid w:val="00836DDB"/>
    <w:rsid w:val="00837750"/>
    <w:rsid w:val="0084114D"/>
    <w:rsid w:val="00842403"/>
    <w:rsid w:val="008425FD"/>
    <w:rsid w:val="00842CA0"/>
    <w:rsid w:val="00843C23"/>
    <w:rsid w:val="008457A9"/>
    <w:rsid w:val="00847549"/>
    <w:rsid w:val="00850767"/>
    <w:rsid w:val="00850EDB"/>
    <w:rsid w:val="008521C5"/>
    <w:rsid w:val="0085293F"/>
    <w:rsid w:val="00852B5A"/>
    <w:rsid w:val="00853C8F"/>
    <w:rsid w:val="00854741"/>
    <w:rsid w:val="00854C5F"/>
    <w:rsid w:val="00856232"/>
    <w:rsid w:val="00860216"/>
    <w:rsid w:val="00860F8F"/>
    <w:rsid w:val="00861D26"/>
    <w:rsid w:val="00861E73"/>
    <w:rsid w:val="008621A3"/>
    <w:rsid w:val="008633BE"/>
    <w:rsid w:val="008634E0"/>
    <w:rsid w:val="00863963"/>
    <w:rsid w:val="00863B92"/>
    <w:rsid w:val="00864E5A"/>
    <w:rsid w:val="0086510A"/>
    <w:rsid w:val="00865342"/>
    <w:rsid w:val="00866F0F"/>
    <w:rsid w:val="00870C1C"/>
    <w:rsid w:val="00870EAB"/>
    <w:rsid w:val="00871801"/>
    <w:rsid w:val="008737AF"/>
    <w:rsid w:val="00873C53"/>
    <w:rsid w:val="0087410F"/>
    <w:rsid w:val="008754C1"/>
    <w:rsid w:val="00875756"/>
    <w:rsid w:val="0087726E"/>
    <w:rsid w:val="008775E2"/>
    <w:rsid w:val="008779B8"/>
    <w:rsid w:val="008800A6"/>
    <w:rsid w:val="00881327"/>
    <w:rsid w:val="0088185C"/>
    <w:rsid w:val="00882E92"/>
    <w:rsid w:val="0088315A"/>
    <w:rsid w:val="00883232"/>
    <w:rsid w:val="00884047"/>
    <w:rsid w:val="00885481"/>
    <w:rsid w:val="00886F6F"/>
    <w:rsid w:val="00887C2F"/>
    <w:rsid w:val="00887F6D"/>
    <w:rsid w:val="008905DD"/>
    <w:rsid w:val="00890B12"/>
    <w:rsid w:val="00890E8C"/>
    <w:rsid w:val="0089163F"/>
    <w:rsid w:val="0089192E"/>
    <w:rsid w:val="00892A9D"/>
    <w:rsid w:val="008933DC"/>
    <w:rsid w:val="00893C71"/>
    <w:rsid w:val="00893E5E"/>
    <w:rsid w:val="00894239"/>
    <w:rsid w:val="008949B8"/>
    <w:rsid w:val="0089567F"/>
    <w:rsid w:val="00895850"/>
    <w:rsid w:val="00897759"/>
    <w:rsid w:val="00897AB6"/>
    <w:rsid w:val="008A1375"/>
    <w:rsid w:val="008A1974"/>
    <w:rsid w:val="008A19E9"/>
    <w:rsid w:val="008A2E0C"/>
    <w:rsid w:val="008A48DA"/>
    <w:rsid w:val="008A49DD"/>
    <w:rsid w:val="008A665A"/>
    <w:rsid w:val="008A67C6"/>
    <w:rsid w:val="008A7FCC"/>
    <w:rsid w:val="008B00EF"/>
    <w:rsid w:val="008B014A"/>
    <w:rsid w:val="008B0285"/>
    <w:rsid w:val="008B1095"/>
    <w:rsid w:val="008B1DC6"/>
    <w:rsid w:val="008B537B"/>
    <w:rsid w:val="008B65C4"/>
    <w:rsid w:val="008B6750"/>
    <w:rsid w:val="008C4012"/>
    <w:rsid w:val="008C45D4"/>
    <w:rsid w:val="008C489D"/>
    <w:rsid w:val="008C538E"/>
    <w:rsid w:val="008C5CD8"/>
    <w:rsid w:val="008D08C7"/>
    <w:rsid w:val="008D1C8E"/>
    <w:rsid w:val="008D1DEB"/>
    <w:rsid w:val="008D2F3D"/>
    <w:rsid w:val="008D31F7"/>
    <w:rsid w:val="008D4105"/>
    <w:rsid w:val="008D613A"/>
    <w:rsid w:val="008D64C1"/>
    <w:rsid w:val="008D7087"/>
    <w:rsid w:val="008D7979"/>
    <w:rsid w:val="008E0369"/>
    <w:rsid w:val="008E0AAB"/>
    <w:rsid w:val="008E17AB"/>
    <w:rsid w:val="008E1C3B"/>
    <w:rsid w:val="008E27D0"/>
    <w:rsid w:val="008E2C37"/>
    <w:rsid w:val="008E34C8"/>
    <w:rsid w:val="008E47EF"/>
    <w:rsid w:val="008E54D0"/>
    <w:rsid w:val="008E5655"/>
    <w:rsid w:val="008E5B38"/>
    <w:rsid w:val="008E64D7"/>
    <w:rsid w:val="008E70A5"/>
    <w:rsid w:val="008E788F"/>
    <w:rsid w:val="008F017E"/>
    <w:rsid w:val="008F088A"/>
    <w:rsid w:val="008F1671"/>
    <w:rsid w:val="008F2796"/>
    <w:rsid w:val="008F41CA"/>
    <w:rsid w:val="008F4324"/>
    <w:rsid w:val="008F5246"/>
    <w:rsid w:val="008F57B0"/>
    <w:rsid w:val="008F6570"/>
    <w:rsid w:val="008F7712"/>
    <w:rsid w:val="008F7F62"/>
    <w:rsid w:val="00901BE6"/>
    <w:rsid w:val="0090221E"/>
    <w:rsid w:val="009030F5"/>
    <w:rsid w:val="0090574D"/>
    <w:rsid w:val="00905E7B"/>
    <w:rsid w:val="009067BA"/>
    <w:rsid w:val="00906D3F"/>
    <w:rsid w:val="00911181"/>
    <w:rsid w:val="00911AF6"/>
    <w:rsid w:val="00911CA1"/>
    <w:rsid w:val="0091383D"/>
    <w:rsid w:val="00914D51"/>
    <w:rsid w:val="009161DA"/>
    <w:rsid w:val="009165B3"/>
    <w:rsid w:val="00916F29"/>
    <w:rsid w:val="00917CD3"/>
    <w:rsid w:val="00920A1E"/>
    <w:rsid w:val="00921038"/>
    <w:rsid w:val="00922366"/>
    <w:rsid w:val="009225E7"/>
    <w:rsid w:val="009248D5"/>
    <w:rsid w:val="00924A69"/>
    <w:rsid w:val="00924D7C"/>
    <w:rsid w:val="00925203"/>
    <w:rsid w:val="00925586"/>
    <w:rsid w:val="009279C0"/>
    <w:rsid w:val="00930E10"/>
    <w:rsid w:val="00932E09"/>
    <w:rsid w:val="0093328C"/>
    <w:rsid w:val="009332D6"/>
    <w:rsid w:val="00933633"/>
    <w:rsid w:val="009338E9"/>
    <w:rsid w:val="00936B30"/>
    <w:rsid w:val="00937D95"/>
    <w:rsid w:val="00937F68"/>
    <w:rsid w:val="00940EE1"/>
    <w:rsid w:val="00941906"/>
    <w:rsid w:val="009421BC"/>
    <w:rsid w:val="0094580F"/>
    <w:rsid w:val="00945AA5"/>
    <w:rsid w:val="0094712B"/>
    <w:rsid w:val="00947DCE"/>
    <w:rsid w:val="009500CE"/>
    <w:rsid w:val="00950357"/>
    <w:rsid w:val="0095199F"/>
    <w:rsid w:val="00952C03"/>
    <w:rsid w:val="00954A24"/>
    <w:rsid w:val="00954B12"/>
    <w:rsid w:val="00957162"/>
    <w:rsid w:val="00957FBE"/>
    <w:rsid w:val="00960AD1"/>
    <w:rsid w:val="00961C13"/>
    <w:rsid w:val="009621D8"/>
    <w:rsid w:val="0096249F"/>
    <w:rsid w:val="00964FCC"/>
    <w:rsid w:val="00966143"/>
    <w:rsid w:val="00967489"/>
    <w:rsid w:val="0096789B"/>
    <w:rsid w:val="00967A38"/>
    <w:rsid w:val="00970024"/>
    <w:rsid w:val="00970C10"/>
    <w:rsid w:val="00971336"/>
    <w:rsid w:val="00971A62"/>
    <w:rsid w:val="0097202E"/>
    <w:rsid w:val="00973866"/>
    <w:rsid w:val="0097530A"/>
    <w:rsid w:val="0097533F"/>
    <w:rsid w:val="009805F9"/>
    <w:rsid w:val="009806E7"/>
    <w:rsid w:val="00980B65"/>
    <w:rsid w:val="00980DE7"/>
    <w:rsid w:val="00980E30"/>
    <w:rsid w:val="00981766"/>
    <w:rsid w:val="00981C63"/>
    <w:rsid w:val="00982497"/>
    <w:rsid w:val="009824EB"/>
    <w:rsid w:val="0098270B"/>
    <w:rsid w:val="009828FC"/>
    <w:rsid w:val="009837EB"/>
    <w:rsid w:val="00984386"/>
    <w:rsid w:val="009849BC"/>
    <w:rsid w:val="00985BE9"/>
    <w:rsid w:val="00986243"/>
    <w:rsid w:val="0098657B"/>
    <w:rsid w:val="00986D9F"/>
    <w:rsid w:val="00990639"/>
    <w:rsid w:val="00991CB0"/>
    <w:rsid w:val="00993577"/>
    <w:rsid w:val="00993F02"/>
    <w:rsid w:val="009954D8"/>
    <w:rsid w:val="009958B1"/>
    <w:rsid w:val="0099599F"/>
    <w:rsid w:val="009960F9"/>
    <w:rsid w:val="00996114"/>
    <w:rsid w:val="009963AD"/>
    <w:rsid w:val="009975DC"/>
    <w:rsid w:val="0099787E"/>
    <w:rsid w:val="009A2083"/>
    <w:rsid w:val="009A2090"/>
    <w:rsid w:val="009A3758"/>
    <w:rsid w:val="009A449C"/>
    <w:rsid w:val="009A5379"/>
    <w:rsid w:val="009A59F4"/>
    <w:rsid w:val="009A5B88"/>
    <w:rsid w:val="009A5FDA"/>
    <w:rsid w:val="009A6AAA"/>
    <w:rsid w:val="009A6D02"/>
    <w:rsid w:val="009B1258"/>
    <w:rsid w:val="009B1A08"/>
    <w:rsid w:val="009B1BB3"/>
    <w:rsid w:val="009B1D1D"/>
    <w:rsid w:val="009B1D57"/>
    <w:rsid w:val="009B3329"/>
    <w:rsid w:val="009B4411"/>
    <w:rsid w:val="009B5127"/>
    <w:rsid w:val="009B5361"/>
    <w:rsid w:val="009B538B"/>
    <w:rsid w:val="009B54C8"/>
    <w:rsid w:val="009B6637"/>
    <w:rsid w:val="009C1042"/>
    <w:rsid w:val="009C156A"/>
    <w:rsid w:val="009C2903"/>
    <w:rsid w:val="009C3314"/>
    <w:rsid w:val="009C36DB"/>
    <w:rsid w:val="009C675F"/>
    <w:rsid w:val="009C6FCE"/>
    <w:rsid w:val="009C71B8"/>
    <w:rsid w:val="009D0728"/>
    <w:rsid w:val="009D1AC1"/>
    <w:rsid w:val="009D2427"/>
    <w:rsid w:val="009D2E88"/>
    <w:rsid w:val="009D4A69"/>
    <w:rsid w:val="009D51C1"/>
    <w:rsid w:val="009D5350"/>
    <w:rsid w:val="009D7C35"/>
    <w:rsid w:val="009E03BD"/>
    <w:rsid w:val="009E097D"/>
    <w:rsid w:val="009E1321"/>
    <w:rsid w:val="009E1A58"/>
    <w:rsid w:val="009E46DE"/>
    <w:rsid w:val="009E4911"/>
    <w:rsid w:val="009E519F"/>
    <w:rsid w:val="009E528B"/>
    <w:rsid w:val="009E5941"/>
    <w:rsid w:val="009E6151"/>
    <w:rsid w:val="009E6342"/>
    <w:rsid w:val="009E63A3"/>
    <w:rsid w:val="009E643B"/>
    <w:rsid w:val="009E67F7"/>
    <w:rsid w:val="009E6CA5"/>
    <w:rsid w:val="009E726F"/>
    <w:rsid w:val="009E77E6"/>
    <w:rsid w:val="009F1B18"/>
    <w:rsid w:val="009F1BF5"/>
    <w:rsid w:val="009F1F9A"/>
    <w:rsid w:val="009F20F7"/>
    <w:rsid w:val="009F219D"/>
    <w:rsid w:val="009F28C9"/>
    <w:rsid w:val="009F2C36"/>
    <w:rsid w:val="009F2D31"/>
    <w:rsid w:val="009F3B88"/>
    <w:rsid w:val="009F3C5A"/>
    <w:rsid w:val="009F3C5D"/>
    <w:rsid w:val="009F61E3"/>
    <w:rsid w:val="009F753F"/>
    <w:rsid w:val="00A00542"/>
    <w:rsid w:val="00A00E9D"/>
    <w:rsid w:val="00A01A6F"/>
    <w:rsid w:val="00A03291"/>
    <w:rsid w:val="00A041AE"/>
    <w:rsid w:val="00A073FB"/>
    <w:rsid w:val="00A07426"/>
    <w:rsid w:val="00A10A91"/>
    <w:rsid w:val="00A10F3A"/>
    <w:rsid w:val="00A11849"/>
    <w:rsid w:val="00A1187D"/>
    <w:rsid w:val="00A11D8C"/>
    <w:rsid w:val="00A12CDC"/>
    <w:rsid w:val="00A13CD7"/>
    <w:rsid w:val="00A13E0B"/>
    <w:rsid w:val="00A13FE6"/>
    <w:rsid w:val="00A14C11"/>
    <w:rsid w:val="00A16C59"/>
    <w:rsid w:val="00A213A6"/>
    <w:rsid w:val="00A21CAB"/>
    <w:rsid w:val="00A2362E"/>
    <w:rsid w:val="00A24288"/>
    <w:rsid w:val="00A25C98"/>
    <w:rsid w:val="00A267CE"/>
    <w:rsid w:val="00A27207"/>
    <w:rsid w:val="00A27A76"/>
    <w:rsid w:val="00A30621"/>
    <w:rsid w:val="00A30B1D"/>
    <w:rsid w:val="00A32649"/>
    <w:rsid w:val="00A34922"/>
    <w:rsid w:val="00A34A9E"/>
    <w:rsid w:val="00A34C72"/>
    <w:rsid w:val="00A34F49"/>
    <w:rsid w:val="00A3753C"/>
    <w:rsid w:val="00A375E2"/>
    <w:rsid w:val="00A42105"/>
    <w:rsid w:val="00A4235F"/>
    <w:rsid w:val="00A426A6"/>
    <w:rsid w:val="00A43132"/>
    <w:rsid w:val="00A436E2"/>
    <w:rsid w:val="00A45F63"/>
    <w:rsid w:val="00A464FF"/>
    <w:rsid w:val="00A468BA"/>
    <w:rsid w:val="00A46CE0"/>
    <w:rsid w:val="00A4709F"/>
    <w:rsid w:val="00A47CD0"/>
    <w:rsid w:val="00A501DA"/>
    <w:rsid w:val="00A505B6"/>
    <w:rsid w:val="00A507BB"/>
    <w:rsid w:val="00A50E79"/>
    <w:rsid w:val="00A52092"/>
    <w:rsid w:val="00A52B6F"/>
    <w:rsid w:val="00A532E4"/>
    <w:rsid w:val="00A533A8"/>
    <w:rsid w:val="00A535FB"/>
    <w:rsid w:val="00A535FC"/>
    <w:rsid w:val="00A5368B"/>
    <w:rsid w:val="00A54297"/>
    <w:rsid w:val="00A55F08"/>
    <w:rsid w:val="00A55F57"/>
    <w:rsid w:val="00A57713"/>
    <w:rsid w:val="00A5796A"/>
    <w:rsid w:val="00A60182"/>
    <w:rsid w:val="00A602ED"/>
    <w:rsid w:val="00A60B9B"/>
    <w:rsid w:val="00A62A7E"/>
    <w:rsid w:val="00A63862"/>
    <w:rsid w:val="00A647FF"/>
    <w:rsid w:val="00A6534F"/>
    <w:rsid w:val="00A66006"/>
    <w:rsid w:val="00A67269"/>
    <w:rsid w:val="00A67ABE"/>
    <w:rsid w:val="00A7103C"/>
    <w:rsid w:val="00A71AA5"/>
    <w:rsid w:val="00A7260E"/>
    <w:rsid w:val="00A73304"/>
    <w:rsid w:val="00A7435A"/>
    <w:rsid w:val="00A74394"/>
    <w:rsid w:val="00A747B3"/>
    <w:rsid w:val="00A7550C"/>
    <w:rsid w:val="00A75E19"/>
    <w:rsid w:val="00A76961"/>
    <w:rsid w:val="00A773D4"/>
    <w:rsid w:val="00A77940"/>
    <w:rsid w:val="00A80887"/>
    <w:rsid w:val="00A814B9"/>
    <w:rsid w:val="00A8236E"/>
    <w:rsid w:val="00A84F78"/>
    <w:rsid w:val="00A850DB"/>
    <w:rsid w:val="00A90FB8"/>
    <w:rsid w:val="00A919D7"/>
    <w:rsid w:val="00A92D79"/>
    <w:rsid w:val="00A936B8"/>
    <w:rsid w:val="00A93B07"/>
    <w:rsid w:val="00A94243"/>
    <w:rsid w:val="00A94D6A"/>
    <w:rsid w:val="00A95FB1"/>
    <w:rsid w:val="00A9645A"/>
    <w:rsid w:val="00A97820"/>
    <w:rsid w:val="00AA060B"/>
    <w:rsid w:val="00AA0E72"/>
    <w:rsid w:val="00AA44BB"/>
    <w:rsid w:val="00AA5D7D"/>
    <w:rsid w:val="00AA5EDC"/>
    <w:rsid w:val="00AA758F"/>
    <w:rsid w:val="00AB1010"/>
    <w:rsid w:val="00AB1F56"/>
    <w:rsid w:val="00AB2654"/>
    <w:rsid w:val="00AB3C7C"/>
    <w:rsid w:val="00AB47DA"/>
    <w:rsid w:val="00AB4908"/>
    <w:rsid w:val="00AB4CDA"/>
    <w:rsid w:val="00AB4FEE"/>
    <w:rsid w:val="00AB5225"/>
    <w:rsid w:val="00AB6021"/>
    <w:rsid w:val="00AB64E1"/>
    <w:rsid w:val="00AB67D1"/>
    <w:rsid w:val="00AB696E"/>
    <w:rsid w:val="00AB7F8F"/>
    <w:rsid w:val="00AC33EF"/>
    <w:rsid w:val="00AC39C3"/>
    <w:rsid w:val="00AC5D54"/>
    <w:rsid w:val="00AC5E7F"/>
    <w:rsid w:val="00AC6E03"/>
    <w:rsid w:val="00AC6F00"/>
    <w:rsid w:val="00AD0AA7"/>
    <w:rsid w:val="00AD0EB9"/>
    <w:rsid w:val="00AD0FDA"/>
    <w:rsid w:val="00AD1A49"/>
    <w:rsid w:val="00AD1B3F"/>
    <w:rsid w:val="00AD2E9F"/>
    <w:rsid w:val="00AD2F38"/>
    <w:rsid w:val="00AD33CD"/>
    <w:rsid w:val="00AD56F4"/>
    <w:rsid w:val="00AD6452"/>
    <w:rsid w:val="00AD66F0"/>
    <w:rsid w:val="00AD69C4"/>
    <w:rsid w:val="00AD76FD"/>
    <w:rsid w:val="00AD7D74"/>
    <w:rsid w:val="00AE0170"/>
    <w:rsid w:val="00AE1E58"/>
    <w:rsid w:val="00AE20FB"/>
    <w:rsid w:val="00AE2D15"/>
    <w:rsid w:val="00AE40DB"/>
    <w:rsid w:val="00AE41B9"/>
    <w:rsid w:val="00AE5171"/>
    <w:rsid w:val="00AE6B1D"/>
    <w:rsid w:val="00AE775E"/>
    <w:rsid w:val="00AF0757"/>
    <w:rsid w:val="00AF0CC5"/>
    <w:rsid w:val="00AF1B9E"/>
    <w:rsid w:val="00AF241F"/>
    <w:rsid w:val="00AF2838"/>
    <w:rsid w:val="00AF30EB"/>
    <w:rsid w:val="00AF3170"/>
    <w:rsid w:val="00AF35A0"/>
    <w:rsid w:val="00AF6B84"/>
    <w:rsid w:val="00AF7FF9"/>
    <w:rsid w:val="00B002E2"/>
    <w:rsid w:val="00B00BA8"/>
    <w:rsid w:val="00B00D6F"/>
    <w:rsid w:val="00B00E2B"/>
    <w:rsid w:val="00B00EB7"/>
    <w:rsid w:val="00B02AE8"/>
    <w:rsid w:val="00B02C87"/>
    <w:rsid w:val="00B03ECA"/>
    <w:rsid w:val="00B04A2C"/>
    <w:rsid w:val="00B05594"/>
    <w:rsid w:val="00B05E20"/>
    <w:rsid w:val="00B05E35"/>
    <w:rsid w:val="00B05F1C"/>
    <w:rsid w:val="00B077B7"/>
    <w:rsid w:val="00B11D8F"/>
    <w:rsid w:val="00B1240A"/>
    <w:rsid w:val="00B1266B"/>
    <w:rsid w:val="00B13617"/>
    <w:rsid w:val="00B13EB1"/>
    <w:rsid w:val="00B14115"/>
    <w:rsid w:val="00B141A0"/>
    <w:rsid w:val="00B14823"/>
    <w:rsid w:val="00B14BFA"/>
    <w:rsid w:val="00B14CD5"/>
    <w:rsid w:val="00B15972"/>
    <w:rsid w:val="00B15C07"/>
    <w:rsid w:val="00B1655C"/>
    <w:rsid w:val="00B2077B"/>
    <w:rsid w:val="00B21A80"/>
    <w:rsid w:val="00B21D92"/>
    <w:rsid w:val="00B21E3E"/>
    <w:rsid w:val="00B22371"/>
    <w:rsid w:val="00B22E44"/>
    <w:rsid w:val="00B23348"/>
    <w:rsid w:val="00B2387E"/>
    <w:rsid w:val="00B23D10"/>
    <w:rsid w:val="00B25A9A"/>
    <w:rsid w:val="00B26EB3"/>
    <w:rsid w:val="00B30476"/>
    <w:rsid w:val="00B30CA3"/>
    <w:rsid w:val="00B30F98"/>
    <w:rsid w:val="00B321A7"/>
    <w:rsid w:val="00B3320D"/>
    <w:rsid w:val="00B35465"/>
    <w:rsid w:val="00B36C2A"/>
    <w:rsid w:val="00B36CE3"/>
    <w:rsid w:val="00B377A6"/>
    <w:rsid w:val="00B37975"/>
    <w:rsid w:val="00B406BA"/>
    <w:rsid w:val="00B407E3"/>
    <w:rsid w:val="00B40DE8"/>
    <w:rsid w:val="00B42D23"/>
    <w:rsid w:val="00B433B6"/>
    <w:rsid w:val="00B435CC"/>
    <w:rsid w:val="00B441A8"/>
    <w:rsid w:val="00B44542"/>
    <w:rsid w:val="00B44AF1"/>
    <w:rsid w:val="00B44E57"/>
    <w:rsid w:val="00B44F03"/>
    <w:rsid w:val="00B510E7"/>
    <w:rsid w:val="00B52CA5"/>
    <w:rsid w:val="00B5365A"/>
    <w:rsid w:val="00B53998"/>
    <w:rsid w:val="00B556CF"/>
    <w:rsid w:val="00B56C75"/>
    <w:rsid w:val="00B6361B"/>
    <w:rsid w:val="00B636CD"/>
    <w:rsid w:val="00B63753"/>
    <w:rsid w:val="00B64249"/>
    <w:rsid w:val="00B64824"/>
    <w:rsid w:val="00B651C8"/>
    <w:rsid w:val="00B65816"/>
    <w:rsid w:val="00B6683F"/>
    <w:rsid w:val="00B67586"/>
    <w:rsid w:val="00B7151D"/>
    <w:rsid w:val="00B715C5"/>
    <w:rsid w:val="00B71628"/>
    <w:rsid w:val="00B7176F"/>
    <w:rsid w:val="00B71A78"/>
    <w:rsid w:val="00B723C9"/>
    <w:rsid w:val="00B7254D"/>
    <w:rsid w:val="00B72785"/>
    <w:rsid w:val="00B72A84"/>
    <w:rsid w:val="00B73A32"/>
    <w:rsid w:val="00B73AD9"/>
    <w:rsid w:val="00B73E11"/>
    <w:rsid w:val="00B75170"/>
    <w:rsid w:val="00B7586C"/>
    <w:rsid w:val="00B767EC"/>
    <w:rsid w:val="00B7744F"/>
    <w:rsid w:val="00B77E16"/>
    <w:rsid w:val="00B80471"/>
    <w:rsid w:val="00B81475"/>
    <w:rsid w:val="00B839C1"/>
    <w:rsid w:val="00B84435"/>
    <w:rsid w:val="00B85406"/>
    <w:rsid w:val="00B85940"/>
    <w:rsid w:val="00B865DF"/>
    <w:rsid w:val="00B868B2"/>
    <w:rsid w:val="00B90A39"/>
    <w:rsid w:val="00B90A3B"/>
    <w:rsid w:val="00B90D91"/>
    <w:rsid w:val="00B90EBF"/>
    <w:rsid w:val="00B913A3"/>
    <w:rsid w:val="00B9193E"/>
    <w:rsid w:val="00B93314"/>
    <w:rsid w:val="00B9410F"/>
    <w:rsid w:val="00B951AB"/>
    <w:rsid w:val="00B962CB"/>
    <w:rsid w:val="00B967B6"/>
    <w:rsid w:val="00B96A6C"/>
    <w:rsid w:val="00B9778E"/>
    <w:rsid w:val="00B97AB9"/>
    <w:rsid w:val="00BA08DA"/>
    <w:rsid w:val="00BA10DB"/>
    <w:rsid w:val="00BA3386"/>
    <w:rsid w:val="00BA3EA9"/>
    <w:rsid w:val="00BA4E6F"/>
    <w:rsid w:val="00BA5260"/>
    <w:rsid w:val="00BA5549"/>
    <w:rsid w:val="00BA6682"/>
    <w:rsid w:val="00BA700B"/>
    <w:rsid w:val="00BA7186"/>
    <w:rsid w:val="00BA7207"/>
    <w:rsid w:val="00BA745C"/>
    <w:rsid w:val="00BB05E7"/>
    <w:rsid w:val="00BB06F8"/>
    <w:rsid w:val="00BB1365"/>
    <w:rsid w:val="00BB37B1"/>
    <w:rsid w:val="00BB472E"/>
    <w:rsid w:val="00BB478F"/>
    <w:rsid w:val="00BB5C9A"/>
    <w:rsid w:val="00BB723C"/>
    <w:rsid w:val="00BB77C9"/>
    <w:rsid w:val="00BB7F64"/>
    <w:rsid w:val="00BC06D2"/>
    <w:rsid w:val="00BC1703"/>
    <w:rsid w:val="00BC26EB"/>
    <w:rsid w:val="00BC489E"/>
    <w:rsid w:val="00BC4CD4"/>
    <w:rsid w:val="00BC4F63"/>
    <w:rsid w:val="00BC5101"/>
    <w:rsid w:val="00BC52AE"/>
    <w:rsid w:val="00BC6BBD"/>
    <w:rsid w:val="00BC7775"/>
    <w:rsid w:val="00BC7A80"/>
    <w:rsid w:val="00BC7B44"/>
    <w:rsid w:val="00BD00D9"/>
    <w:rsid w:val="00BD0103"/>
    <w:rsid w:val="00BD155F"/>
    <w:rsid w:val="00BD1652"/>
    <w:rsid w:val="00BD16B2"/>
    <w:rsid w:val="00BD1B76"/>
    <w:rsid w:val="00BD200D"/>
    <w:rsid w:val="00BD486D"/>
    <w:rsid w:val="00BD53D7"/>
    <w:rsid w:val="00BD5F8A"/>
    <w:rsid w:val="00BE08A5"/>
    <w:rsid w:val="00BE2326"/>
    <w:rsid w:val="00BE32C7"/>
    <w:rsid w:val="00BE3C5F"/>
    <w:rsid w:val="00BE628A"/>
    <w:rsid w:val="00BE65B5"/>
    <w:rsid w:val="00BE7E04"/>
    <w:rsid w:val="00BF0FA8"/>
    <w:rsid w:val="00BF2A5F"/>
    <w:rsid w:val="00BF43C0"/>
    <w:rsid w:val="00BF50C5"/>
    <w:rsid w:val="00BF5A67"/>
    <w:rsid w:val="00C01E63"/>
    <w:rsid w:val="00C01F71"/>
    <w:rsid w:val="00C02C43"/>
    <w:rsid w:val="00C02DDD"/>
    <w:rsid w:val="00C03509"/>
    <w:rsid w:val="00C03684"/>
    <w:rsid w:val="00C03EA0"/>
    <w:rsid w:val="00C0525E"/>
    <w:rsid w:val="00C06102"/>
    <w:rsid w:val="00C117B5"/>
    <w:rsid w:val="00C11971"/>
    <w:rsid w:val="00C11F4C"/>
    <w:rsid w:val="00C12035"/>
    <w:rsid w:val="00C12AD9"/>
    <w:rsid w:val="00C12C8D"/>
    <w:rsid w:val="00C13BB3"/>
    <w:rsid w:val="00C14546"/>
    <w:rsid w:val="00C1476B"/>
    <w:rsid w:val="00C14D1D"/>
    <w:rsid w:val="00C15FF7"/>
    <w:rsid w:val="00C1705B"/>
    <w:rsid w:val="00C17A72"/>
    <w:rsid w:val="00C2023B"/>
    <w:rsid w:val="00C22519"/>
    <w:rsid w:val="00C238C4"/>
    <w:rsid w:val="00C23BB0"/>
    <w:rsid w:val="00C243B2"/>
    <w:rsid w:val="00C244D1"/>
    <w:rsid w:val="00C24E55"/>
    <w:rsid w:val="00C253AB"/>
    <w:rsid w:val="00C255EE"/>
    <w:rsid w:val="00C25E4D"/>
    <w:rsid w:val="00C26A64"/>
    <w:rsid w:val="00C2795F"/>
    <w:rsid w:val="00C27BD2"/>
    <w:rsid w:val="00C27FE7"/>
    <w:rsid w:val="00C30A8C"/>
    <w:rsid w:val="00C30F08"/>
    <w:rsid w:val="00C31110"/>
    <w:rsid w:val="00C314D7"/>
    <w:rsid w:val="00C31F8A"/>
    <w:rsid w:val="00C3218C"/>
    <w:rsid w:val="00C328AA"/>
    <w:rsid w:val="00C35CA7"/>
    <w:rsid w:val="00C36B90"/>
    <w:rsid w:val="00C37607"/>
    <w:rsid w:val="00C40B78"/>
    <w:rsid w:val="00C411CE"/>
    <w:rsid w:val="00C4179C"/>
    <w:rsid w:val="00C4197E"/>
    <w:rsid w:val="00C4248C"/>
    <w:rsid w:val="00C437B5"/>
    <w:rsid w:val="00C43D64"/>
    <w:rsid w:val="00C453FF"/>
    <w:rsid w:val="00C4651C"/>
    <w:rsid w:val="00C46F78"/>
    <w:rsid w:val="00C47D8A"/>
    <w:rsid w:val="00C5023A"/>
    <w:rsid w:val="00C510A3"/>
    <w:rsid w:val="00C51162"/>
    <w:rsid w:val="00C51F7C"/>
    <w:rsid w:val="00C52A0C"/>
    <w:rsid w:val="00C52BFA"/>
    <w:rsid w:val="00C55B51"/>
    <w:rsid w:val="00C56929"/>
    <w:rsid w:val="00C5696A"/>
    <w:rsid w:val="00C56E56"/>
    <w:rsid w:val="00C57334"/>
    <w:rsid w:val="00C573C1"/>
    <w:rsid w:val="00C600E6"/>
    <w:rsid w:val="00C60535"/>
    <w:rsid w:val="00C609FB"/>
    <w:rsid w:val="00C61161"/>
    <w:rsid w:val="00C61816"/>
    <w:rsid w:val="00C61A56"/>
    <w:rsid w:val="00C61CD4"/>
    <w:rsid w:val="00C62656"/>
    <w:rsid w:val="00C6427B"/>
    <w:rsid w:val="00C6430A"/>
    <w:rsid w:val="00C65125"/>
    <w:rsid w:val="00C67582"/>
    <w:rsid w:val="00C67CC9"/>
    <w:rsid w:val="00C67DFC"/>
    <w:rsid w:val="00C7109B"/>
    <w:rsid w:val="00C71CE6"/>
    <w:rsid w:val="00C72770"/>
    <w:rsid w:val="00C72EF9"/>
    <w:rsid w:val="00C73197"/>
    <w:rsid w:val="00C74A92"/>
    <w:rsid w:val="00C75BEE"/>
    <w:rsid w:val="00C77047"/>
    <w:rsid w:val="00C80150"/>
    <w:rsid w:val="00C81814"/>
    <w:rsid w:val="00C82A67"/>
    <w:rsid w:val="00C83E11"/>
    <w:rsid w:val="00C844B9"/>
    <w:rsid w:val="00C8550C"/>
    <w:rsid w:val="00C90FB6"/>
    <w:rsid w:val="00C92536"/>
    <w:rsid w:val="00C92DA0"/>
    <w:rsid w:val="00C92FC5"/>
    <w:rsid w:val="00C9358A"/>
    <w:rsid w:val="00C95A79"/>
    <w:rsid w:val="00C963AF"/>
    <w:rsid w:val="00C96867"/>
    <w:rsid w:val="00C974F3"/>
    <w:rsid w:val="00C9762D"/>
    <w:rsid w:val="00C9778D"/>
    <w:rsid w:val="00C97C95"/>
    <w:rsid w:val="00C97D19"/>
    <w:rsid w:val="00CA040B"/>
    <w:rsid w:val="00CA1F20"/>
    <w:rsid w:val="00CA2945"/>
    <w:rsid w:val="00CA32F8"/>
    <w:rsid w:val="00CA3533"/>
    <w:rsid w:val="00CA3D9D"/>
    <w:rsid w:val="00CA4419"/>
    <w:rsid w:val="00CA5DA4"/>
    <w:rsid w:val="00CA7EEF"/>
    <w:rsid w:val="00CB1588"/>
    <w:rsid w:val="00CB16E5"/>
    <w:rsid w:val="00CB207E"/>
    <w:rsid w:val="00CB22C5"/>
    <w:rsid w:val="00CB3D1B"/>
    <w:rsid w:val="00CB4375"/>
    <w:rsid w:val="00CB5103"/>
    <w:rsid w:val="00CB59D3"/>
    <w:rsid w:val="00CB64A9"/>
    <w:rsid w:val="00CB6693"/>
    <w:rsid w:val="00CC005F"/>
    <w:rsid w:val="00CC0265"/>
    <w:rsid w:val="00CC122E"/>
    <w:rsid w:val="00CC1270"/>
    <w:rsid w:val="00CC2E68"/>
    <w:rsid w:val="00CC3F29"/>
    <w:rsid w:val="00CC43A1"/>
    <w:rsid w:val="00CC46D9"/>
    <w:rsid w:val="00CC5617"/>
    <w:rsid w:val="00CC66A0"/>
    <w:rsid w:val="00CC6978"/>
    <w:rsid w:val="00CD11C0"/>
    <w:rsid w:val="00CD1592"/>
    <w:rsid w:val="00CD1A8C"/>
    <w:rsid w:val="00CD1BD9"/>
    <w:rsid w:val="00CD34A4"/>
    <w:rsid w:val="00CD41BF"/>
    <w:rsid w:val="00CD47D5"/>
    <w:rsid w:val="00CD51B2"/>
    <w:rsid w:val="00CD624F"/>
    <w:rsid w:val="00CD6680"/>
    <w:rsid w:val="00CD6C4B"/>
    <w:rsid w:val="00CD7C74"/>
    <w:rsid w:val="00CE013B"/>
    <w:rsid w:val="00CE0484"/>
    <w:rsid w:val="00CE10F1"/>
    <w:rsid w:val="00CE16CA"/>
    <w:rsid w:val="00CE1D98"/>
    <w:rsid w:val="00CE205B"/>
    <w:rsid w:val="00CE34CF"/>
    <w:rsid w:val="00CE3FE6"/>
    <w:rsid w:val="00CE448F"/>
    <w:rsid w:val="00CE576B"/>
    <w:rsid w:val="00CE7568"/>
    <w:rsid w:val="00CF03A7"/>
    <w:rsid w:val="00CF11F0"/>
    <w:rsid w:val="00CF1502"/>
    <w:rsid w:val="00CF1BB1"/>
    <w:rsid w:val="00CF3051"/>
    <w:rsid w:val="00CF4485"/>
    <w:rsid w:val="00CF4B1D"/>
    <w:rsid w:val="00CF7FA8"/>
    <w:rsid w:val="00D000B8"/>
    <w:rsid w:val="00D01241"/>
    <w:rsid w:val="00D03E06"/>
    <w:rsid w:val="00D06E99"/>
    <w:rsid w:val="00D07F2C"/>
    <w:rsid w:val="00D100CD"/>
    <w:rsid w:val="00D10361"/>
    <w:rsid w:val="00D10A95"/>
    <w:rsid w:val="00D11087"/>
    <w:rsid w:val="00D12038"/>
    <w:rsid w:val="00D13277"/>
    <w:rsid w:val="00D1655E"/>
    <w:rsid w:val="00D17555"/>
    <w:rsid w:val="00D17E6B"/>
    <w:rsid w:val="00D204A2"/>
    <w:rsid w:val="00D204DD"/>
    <w:rsid w:val="00D218B8"/>
    <w:rsid w:val="00D22A2D"/>
    <w:rsid w:val="00D2395D"/>
    <w:rsid w:val="00D24A10"/>
    <w:rsid w:val="00D25238"/>
    <w:rsid w:val="00D25816"/>
    <w:rsid w:val="00D25B4C"/>
    <w:rsid w:val="00D27197"/>
    <w:rsid w:val="00D27AAA"/>
    <w:rsid w:val="00D27D55"/>
    <w:rsid w:val="00D301D3"/>
    <w:rsid w:val="00D31529"/>
    <w:rsid w:val="00D324E6"/>
    <w:rsid w:val="00D33B18"/>
    <w:rsid w:val="00D34282"/>
    <w:rsid w:val="00D357DC"/>
    <w:rsid w:val="00D374C2"/>
    <w:rsid w:val="00D37891"/>
    <w:rsid w:val="00D41610"/>
    <w:rsid w:val="00D41653"/>
    <w:rsid w:val="00D41E96"/>
    <w:rsid w:val="00D41EF6"/>
    <w:rsid w:val="00D42F04"/>
    <w:rsid w:val="00D4313C"/>
    <w:rsid w:val="00D44179"/>
    <w:rsid w:val="00D45404"/>
    <w:rsid w:val="00D45956"/>
    <w:rsid w:val="00D45FE6"/>
    <w:rsid w:val="00D462E6"/>
    <w:rsid w:val="00D464F7"/>
    <w:rsid w:val="00D50162"/>
    <w:rsid w:val="00D51365"/>
    <w:rsid w:val="00D51454"/>
    <w:rsid w:val="00D522BD"/>
    <w:rsid w:val="00D53ED6"/>
    <w:rsid w:val="00D541D7"/>
    <w:rsid w:val="00D55E22"/>
    <w:rsid w:val="00D565CE"/>
    <w:rsid w:val="00D56662"/>
    <w:rsid w:val="00D56BB3"/>
    <w:rsid w:val="00D5773D"/>
    <w:rsid w:val="00D60EF8"/>
    <w:rsid w:val="00D6155F"/>
    <w:rsid w:val="00D6161E"/>
    <w:rsid w:val="00D61641"/>
    <w:rsid w:val="00D61EE3"/>
    <w:rsid w:val="00D6271F"/>
    <w:rsid w:val="00D62A97"/>
    <w:rsid w:val="00D65E8B"/>
    <w:rsid w:val="00D66345"/>
    <w:rsid w:val="00D66A32"/>
    <w:rsid w:val="00D66E1F"/>
    <w:rsid w:val="00D67191"/>
    <w:rsid w:val="00D67D4D"/>
    <w:rsid w:val="00D70594"/>
    <w:rsid w:val="00D7105E"/>
    <w:rsid w:val="00D715BD"/>
    <w:rsid w:val="00D71B4F"/>
    <w:rsid w:val="00D73478"/>
    <w:rsid w:val="00D747AD"/>
    <w:rsid w:val="00D7494A"/>
    <w:rsid w:val="00D77484"/>
    <w:rsid w:val="00D80E08"/>
    <w:rsid w:val="00D81E80"/>
    <w:rsid w:val="00D825E5"/>
    <w:rsid w:val="00D82FCA"/>
    <w:rsid w:val="00D83334"/>
    <w:rsid w:val="00D857C0"/>
    <w:rsid w:val="00D86CE8"/>
    <w:rsid w:val="00D9028C"/>
    <w:rsid w:val="00D90C73"/>
    <w:rsid w:val="00D928C5"/>
    <w:rsid w:val="00D92A80"/>
    <w:rsid w:val="00D93CE2"/>
    <w:rsid w:val="00D93DDD"/>
    <w:rsid w:val="00D9414E"/>
    <w:rsid w:val="00D942C9"/>
    <w:rsid w:val="00D9465A"/>
    <w:rsid w:val="00D949A5"/>
    <w:rsid w:val="00D9666D"/>
    <w:rsid w:val="00D97050"/>
    <w:rsid w:val="00DA1117"/>
    <w:rsid w:val="00DA135B"/>
    <w:rsid w:val="00DA1C21"/>
    <w:rsid w:val="00DA33E6"/>
    <w:rsid w:val="00DA3664"/>
    <w:rsid w:val="00DA3820"/>
    <w:rsid w:val="00DA6BFE"/>
    <w:rsid w:val="00DA6CFE"/>
    <w:rsid w:val="00DA77EB"/>
    <w:rsid w:val="00DA7B47"/>
    <w:rsid w:val="00DA7E1B"/>
    <w:rsid w:val="00DB0BCC"/>
    <w:rsid w:val="00DB3268"/>
    <w:rsid w:val="00DB4885"/>
    <w:rsid w:val="00DB4D9A"/>
    <w:rsid w:val="00DB4F23"/>
    <w:rsid w:val="00DB6936"/>
    <w:rsid w:val="00DB6C62"/>
    <w:rsid w:val="00DC2295"/>
    <w:rsid w:val="00DC39D8"/>
    <w:rsid w:val="00DC3CD4"/>
    <w:rsid w:val="00DC4BD8"/>
    <w:rsid w:val="00DC5316"/>
    <w:rsid w:val="00DC57DC"/>
    <w:rsid w:val="00DC6679"/>
    <w:rsid w:val="00DD067B"/>
    <w:rsid w:val="00DD0876"/>
    <w:rsid w:val="00DD1311"/>
    <w:rsid w:val="00DD1338"/>
    <w:rsid w:val="00DD1574"/>
    <w:rsid w:val="00DD1EF7"/>
    <w:rsid w:val="00DD2955"/>
    <w:rsid w:val="00DD49C9"/>
    <w:rsid w:val="00DD70BD"/>
    <w:rsid w:val="00DD725B"/>
    <w:rsid w:val="00DD79D4"/>
    <w:rsid w:val="00DD7D1B"/>
    <w:rsid w:val="00DE1DC7"/>
    <w:rsid w:val="00DE28CE"/>
    <w:rsid w:val="00DE2C25"/>
    <w:rsid w:val="00DE36B3"/>
    <w:rsid w:val="00DE3808"/>
    <w:rsid w:val="00DE49BF"/>
    <w:rsid w:val="00DE4B64"/>
    <w:rsid w:val="00DE5324"/>
    <w:rsid w:val="00DE5D74"/>
    <w:rsid w:val="00DE78D6"/>
    <w:rsid w:val="00DF1036"/>
    <w:rsid w:val="00DF113B"/>
    <w:rsid w:val="00DF1480"/>
    <w:rsid w:val="00DF2175"/>
    <w:rsid w:val="00DF312A"/>
    <w:rsid w:val="00DF36C0"/>
    <w:rsid w:val="00DF421E"/>
    <w:rsid w:val="00DF4FF6"/>
    <w:rsid w:val="00DF6473"/>
    <w:rsid w:val="00DF729C"/>
    <w:rsid w:val="00DF75DA"/>
    <w:rsid w:val="00E001FE"/>
    <w:rsid w:val="00E022DC"/>
    <w:rsid w:val="00E02713"/>
    <w:rsid w:val="00E04910"/>
    <w:rsid w:val="00E04F3A"/>
    <w:rsid w:val="00E0615C"/>
    <w:rsid w:val="00E0627F"/>
    <w:rsid w:val="00E07212"/>
    <w:rsid w:val="00E10A14"/>
    <w:rsid w:val="00E10DB5"/>
    <w:rsid w:val="00E1397C"/>
    <w:rsid w:val="00E13DB7"/>
    <w:rsid w:val="00E149F1"/>
    <w:rsid w:val="00E14B50"/>
    <w:rsid w:val="00E15486"/>
    <w:rsid w:val="00E161B6"/>
    <w:rsid w:val="00E16373"/>
    <w:rsid w:val="00E165AA"/>
    <w:rsid w:val="00E16E4F"/>
    <w:rsid w:val="00E2025D"/>
    <w:rsid w:val="00E20C95"/>
    <w:rsid w:val="00E212F2"/>
    <w:rsid w:val="00E2170C"/>
    <w:rsid w:val="00E21ACD"/>
    <w:rsid w:val="00E23DC5"/>
    <w:rsid w:val="00E25B03"/>
    <w:rsid w:val="00E26A3D"/>
    <w:rsid w:val="00E30797"/>
    <w:rsid w:val="00E30BEC"/>
    <w:rsid w:val="00E31470"/>
    <w:rsid w:val="00E3223D"/>
    <w:rsid w:val="00E3402F"/>
    <w:rsid w:val="00E348E3"/>
    <w:rsid w:val="00E43081"/>
    <w:rsid w:val="00E44482"/>
    <w:rsid w:val="00E45142"/>
    <w:rsid w:val="00E468EB"/>
    <w:rsid w:val="00E46B51"/>
    <w:rsid w:val="00E47338"/>
    <w:rsid w:val="00E50C68"/>
    <w:rsid w:val="00E50F56"/>
    <w:rsid w:val="00E511CD"/>
    <w:rsid w:val="00E52566"/>
    <w:rsid w:val="00E525CD"/>
    <w:rsid w:val="00E52E33"/>
    <w:rsid w:val="00E52F5F"/>
    <w:rsid w:val="00E539C9"/>
    <w:rsid w:val="00E53B0B"/>
    <w:rsid w:val="00E547BF"/>
    <w:rsid w:val="00E5490B"/>
    <w:rsid w:val="00E55EEE"/>
    <w:rsid w:val="00E55F02"/>
    <w:rsid w:val="00E6105B"/>
    <w:rsid w:val="00E614E2"/>
    <w:rsid w:val="00E61C9B"/>
    <w:rsid w:val="00E65394"/>
    <w:rsid w:val="00E65B92"/>
    <w:rsid w:val="00E66647"/>
    <w:rsid w:val="00E6713F"/>
    <w:rsid w:val="00E702BD"/>
    <w:rsid w:val="00E70CE2"/>
    <w:rsid w:val="00E72424"/>
    <w:rsid w:val="00E749ED"/>
    <w:rsid w:val="00E74AF8"/>
    <w:rsid w:val="00E7717A"/>
    <w:rsid w:val="00E77E82"/>
    <w:rsid w:val="00E81530"/>
    <w:rsid w:val="00E8251C"/>
    <w:rsid w:val="00E82E34"/>
    <w:rsid w:val="00E8542F"/>
    <w:rsid w:val="00E91BFF"/>
    <w:rsid w:val="00E91FAE"/>
    <w:rsid w:val="00E92006"/>
    <w:rsid w:val="00E94299"/>
    <w:rsid w:val="00E97025"/>
    <w:rsid w:val="00E977C6"/>
    <w:rsid w:val="00EA024C"/>
    <w:rsid w:val="00EA0862"/>
    <w:rsid w:val="00EA0E3D"/>
    <w:rsid w:val="00EA1AE5"/>
    <w:rsid w:val="00EA1CEC"/>
    <w:rsid w:val="00EA37AD"/>
    <w:rsid w:val="00EA39B8"/>
    <w:rsid w:val="00EA4A12"/>
    <w:rsid w:val="00EA5123"/>
    <w:rsid w:val="00EA51AF"/>
    <w:rsid w:val="00EA6A2F"/>
    <w:rsid w:val="00EA767E"/>
    <w:rsid w:val="00EA768F"/>
    <w:rsid w:val="00EB0913"/>
    <w:rsid w:val="00EB108F"/>
    <w:rsid w:val="00EB2227"/>
    <w:rsid w:val="00EB343C"/>
    <w:rsid w:val="00EB4D56"/>
    <w:rsid w:val="00EB6A54"/>
    <w:rsid w:val="00EB6A9B"/>
    <w:rsid w:val="00EB71DD"/>
    <w:rsid w:val="00EB78BF"/>
    <w:rsid w:val="00EC0968"/>
    <w:rsid w:val="00EC19CC"/>
    <w:rsid w:val="00EC1D77"/>
    <w:rsid w:val="00EC41E8"/>
    <w:rsid w:val="00EC544A"/>
    <w:rsid w:val="00EC56EF"/>
    <w:rsid w:val="00EC61C8"/>
    <w:rsid w:val="00EC661B"/>
    <w:rsid w:val="00ED0C91"/>
    <w:rsid w:val="00ED19DB"/>
    <w:rsid w:val="00ED272C"/>
    <w:rsid w:val="00ED3136"/>
    <w:rsid w:val="00ED3473"/>
    <w:rsid w:val="00ED3A53"/>
    <w:rsid w:val="00ED4A73"/>
    <w:rsid w:val="00ED4FC6"/>
    <w:rsid w:val="00ED654E"/>
    <w:rsid w:val="00ED7F6F"/>
    <w:rsid w:val="00EE0143"/>
    <w:rsid w:val="00EE13CE"/>
    <w:rsid w:val="00EE16B8"/>
    <w:rsid w:val="00EE2309"/>
    <w:rsid w:val="00EE28CD"/>
    <w:rsid w:val="00EE39E5"/>
    <w:rsid w:val="00EE4103"/>
    <w:rsid w:val="00EE4429"/>
    <w:rsid w:val="00EE4534"/>
    <w:rsid w:val="00EE4F8E"/>
    <w:rsid w:val="00EE5920"/>
    <w:rsid w:val="00EE59EB"/>
    <w:rsid w:val="00EE65F4"/>
    <w:rsid w:val="00EE6F53"/>
    <w:rsid w:val="00EE76EF"/>
    <w:rsid w:val="00EE7CDA"/>
    <w:rsid w:val="00EE7EA4"/>
    <w:rsid w:val="00EF0B87"/>
    <w:rsid w:val="00EF0BA7"/>
    <w:rsid w:val="00EF11CB"/>
    <w:rsid w:val="00EF298A"/>
    <w:rsid w:val="00EF2C7B"/>
    <w:rsid w:val="00EF2DF1"/>
    <w:rsid w:val="00EF33FB"/>
    <w:rsid w:val="00EF37AB"/>
    <w:rsid w:val="00EF417F"/>
    <w:rsid w:val="00EF4CA3"/>
    <w:rsid w:val="00EF61B2"/>
    <w:rsid w:val="00EF788F"/>
    <w:rsid w:val="00F010D8"/>
    <w:rsid w:val="00F01A27"/>
    <w:rsid w:val="00F021B9"/>
    <w:rsid w:val="00F02344"/>
    <w:rsid w:val="00F02372"/>
    <w:rsid w:val="00F0296F"/>
    <w:rsid w:val="00F03639"/>
    <w:rsid w:val="00F03CBC"/>
    <w:rsid w:val="00F04D10"/>
    <w:rsid w:val="00F10ED6"/>
    <w:rsid w:val="00F113E4"/>
    <w:rsid w:val="00F11B64"/>
    <w:rsid w:val="00F11F06"/>
    <w:rsid w:val="00F13411"/>
    <w:rsid w:val="00F17968"/>
    <w:rsid w:val="00F200E9"/>
    <w:rsid w:val="00F20188"/>
    <w:rsid w:val="00F210AD"/>
    <w:rsid w:val="00F21663"/>
    <w:rsid w:val="00F2338D"/>
    <w:rsid w:val="00F23A25"/>
    <w:rsid w:val="00F23C8E"/>
    <w:rsid w:val="00F25B94"/>
    <w:rsid w:val="00F262E9"/>
    <w:rsid w:val="00F26B59"/>
    <w:rsid w:val="00F2712D"/>
    <w:rsid w:val="00F34101"/>
    <w:rsid w:val="00F3429F"/>
    <w:rsid w:val="00F344F7"/>
    <w:rsid w:val="00F3460F"/>
    <w:rsid w:val="00F34C53"/>
    <w:rsid w:val="00F364F6"/>
    <w:rsid w:val="00F36F88"/>
    <w:rsid w:val="00F37CC1"/>
    <w:rsid w:val="00F37FC2"/>
    <w:rsid w:val="00F4099E"/>
    <w:rsid w:val="00F4113E"/>
    <w:rsid w:val="00F417AF"/>
    <w:rsid w:val="00F42889"/>
    <w:rsid w:val="00F4299D"/>
    <w:rsid w:val="00F42B18"/>
    <w:rsid w:val="00F43CC9"/>
    <w:rsid w:val="00F445A3"/>
    <w:rsid w:val="00F44AC8"/>
    <w:rsid w:val="00F44DF0"/>
    <w:rsid w:val="00F45073"/>
    <w:rsid w:val="00F4529F"/>
    <w:rsid w:val="00F4530D"/>
    <w:rsid w:val="00F47892"/>
    <w:rsid w:val="00F5070A"/>
    <w:rsid w:val="00F5167C"/>
    <w:rsid w:val="00F51E26"/>
    <w:rsid w:val="00F5357B"/>
    <w:rsid w:val="00F53DD6"/>
    <w:rsid w:val="00F5410E"/>
    <w:rsid w:val="00F549B4"/>
    <w:rsid w:val="00F55AAB"/>
    <w:rsid w:val="00F56970"/>
    <w:rsid w:val="00F61377"/>
    <w:rsid w:val="00F61FA3"/>
    <w:rsid w:val="00F622D5"/>
    <w:rsid w:val="00F62C7C"/>
    <w:rsid w:val="00F639FB"/>
    <w:rsid w:val="00F64C2A"/>
    <w:rsid w:val="00F65843"/>
    <w:rsid w:val="00F65F66"/>
    <w:rsid w:val="00F7019F"/>
    <w:rsid w:val="00F70E69"/>
    <w:rsid w:val="00F71B98"/>
    <w:rsid w:val="00F75B0C"/>
    <w:rsid w:val="00F75FC6"/>
    <w:rsid w:val="00F766DE"/>
    <w:rsid w:val="00F77C07"/>
    <w:rsid w:val="00F801A9"/>
    <w:rsid w:val="00F8062F"/>
    <w:rsid w:val="00F80A69"/>
    <w:rsid w:val="00F82CD2"/>
    <w:rsid w:val="00F83F8E"/>
    <w:rsid w:val="00F848D0"/>
    <w:rsid w:val="00F86206"/>
    <w:rsid w:val="00F862B7"/>
    <w:rsid w:val="00F86433"/>
    <w:rsid w:val="00F87258"/>
    <w:rsid w:val="00F90600"/>
    <w:rsid w:val="00F90725"/>
    <w:rsid w:val="00F9206D"/>
    <w:rsid w:val="00F927C6"/>
    <w:rsid w:val="00F94EB3"/>
    <w:rsid w:val="00F95CD6"/>
    <w:rsid w:val="00F96109"/>
    <w:rsid w:val="00F9655C"/>
    <w:rsid w:val="00F968B5"/>
    <w:rsid w:val="00FA0CA7"/>
    <w:rsid w:val="00FA20FE"/>
    <w:rsid w:val="00FA218A"/>
    <w:rsid w:val="00FA22BB"/>
    <w:rsid w:val="00FA2B2A"/>
    <w:rsid w:val="00FA406F"/>
    <w:rsid w:val="00FA44AC"/>
    <w:rsid w:val="00FA51A4"/>
    <w:rsid w:val="00FA646C"/>
    <w:rsid w:val="00FB0318"/>
    <w:rsid w:val="00FB0C8A"/>
    <w:rsid w:val="00FB0E49"/>
    <w:rsid w:val="00FB0FC5"/>
    <w:rsid w:val="00FB1148"/>
    <w:rsid w:val="00FB29E2"/>
    <w:rsid w:val="00FB2BB1"/>
    <w:rsid w:val="00FB49F9"/>
    <w:rsid w:val="00FB5150"/>
    <w:rsid w:val="00FB576B"/>
    <w:rsid w:val="00FB5B20"/>
    <w:rsid w:val="00FB6A2F"/>
    <w:rsid w:val="00FB78DA"/>
    <w:rsid w:val="00FB79B3"/>
    <w:rsid w:val="00FC007F"/>
    <w:rsid w:val="00FC0F7D"/>
    <w:rsid w:val="00FC1966"/>
    <w:rsid w:val="00FC5733"/>
    <w:rsid w:val="00FC5A0F"/>
    <w:rsid w:val="00FC7CBD"/>
    <w:rsid w:val="00FD054C"/>
    <w:rsid w:val="00FD1425"/>
    <w:rsid w:val="00FD2016"/>
    <w:rsid w:val="00FD2A24"/>
    <w:rsid w:val="00FD40C6"/>
    <w:rsid w:val="00FD5973"/>
    <w:rsid w:val="00FD68F2"/>
    <w:rsid w:val="00FE1CFA"/>
    <w:rsid w:val="00FE2904"/>
    <w:rsid w:val="00FE3F30"/>
    <w:rsid w:val="00FE4D32"/>
    <w:rsid w:val="00FE6BCF"/>
    <w:rsid w:val="00FE6E5B"/>
    <w:rsid w:val="00FE7256"/>
    <w:rsid w:val="00FF00E6"/>
    <w:rsid w:val="00FF02FE"/>
    <w:rsid w:val="00FF05A1"/>
    <w:rsid w:val="00FF09B2"/>
    <w:rsid w:val="00FF0C66"/>
    <w:rsid w:val="00FF1625"/>
    <w:rsid w:val="00FF1851"/>
    <w:rsid w:val="00FF18EA"/>
    <w:rsid w:val="00FF1A22"/>
    <w:rsid w:val="00FF34FC"/>
    <w:rsid w:val="00FF6642"/>
    <w:rsid w:val="00FF747A"/>
    <w:rsid w:val="00FF7AD3"/>
    <w:rsid w:val="0C8E4858"/>
    <w:rsid w:val="139FC5DB"/>
    <w:rsid w:val="3F582282"/>
    <w:rsid w:val="5C3568B1"/>
  </w:rsids>
  <m:mathPr>
    <m:mathFont m:val="Cambria Math"/>
    <m:brkBin m:val="before"/>
    <m:brkBinSub m:val="--"/>
    <m:smallFrac m:val="0"/>
    <m:dispDef/>
    <m:lMargin m:val="0"/>
    <m:rMargin m:val="0"/>
    <m:defJc m:val="centerGroup"/>
    <m:wrapIndent m:val="1440"/>
    <m:intLim m:val="subSup"/>
    <m:naryLim m:val="undOvr"/>
  </m:mathPr>
  <w:themeFontLang w:val="nl-NL" w:eastAsia="ja-JP"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53AACB65"/>
  <w15:docId w15:val="{0C62157D-1FFA-4D14-A5B9-439A5E4EE7C8}"/>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ocDefaults>
    <w:rPrDefault>
      <w:rPr>
        <w:rFonts w:ascii="Times New Roman" w:eastAsia="Times New Roman" w:hAnsi="Times New Roman" w:cs="Times New Roman"/>
        <w:lang w:val="nl-NL" w:eastAsia="nl-NL"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iPriority="99" w:unhideWhenUsed="1"/>
    <w:lsdException w:name="annotation text" w:semiHidden="1" w:unhideWhenUsed="1"/>
    <w:lsdException w:name="header" w:semiHidden="1" w:unhideWhenUsed="1"/>
    <w:lsdException w:name="footer" w:semiHidden="1" w:uiPriority="99"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toa heading" w:semiHidden="1" w:unhideWhenUsed="1"/>
    <w:lsdException w:name="List"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Subtitle"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nhideWhenUsed="1"/>
    <w:lsdException w:name="Strong" w:qFormat="1"/>
    <w:lsdException w:name="Emphasis"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Standaard">
    <w:name w:val="Normal"/>
    <w:qFormat/>
    <w:rsid w:val="008E5655"/>
    <w:pPr>
      <w:spacing w:line="240" w:lineRule="atLeast"/>
    </w:pPr>
    <w:rPr>
      <w:rFonts w:ascii="Verdana" w:hAnsi="Verdana"/>
      <w:spacing w:val="5"/>
      <w:sz w:val="18"/>
    </w:rPr>
  </w:style>
  <w:style w:type="paragraph" w:styleId="Kop1">
    <w:name w:val="heading 1"/>
    <w:aliases w:val="Section Heading,Hoofdstuk,hoofdstuk,sectionHeading,h1,1,Niet als kop gebruiken"/>
    <w:basedOn w:val="Standaard"/>
    <w:next w:val="Standaard"/>
    <w:link w:val="Kop1Char"/>
    <w:qFormat/>
    <w:pPr>
      <w:pageBreakBefore/>
      <w:numPr>
        <w:numId w:val="6"/>
      </w:numPr>
      <w:spacing w:before="360" w:after="480" w:line="360" w:lineRule="atLeast"/>
      <w:outlineLvl w:val="0"/>
    </w:pPr>
    <w:rPr>
      <w:b/>
      <w:noProof/>
      <w:spacing w:val="0"/>
      <w:sz w:val="24"/>
    </w:rPr>
  </w:style>
  <w:style w:type="paragraph" w:styleId="Kop2">
    <w:name w:val="heading 2"/>
    <w:aliases w:val="Reset numbering,Bijlage,h2,paragraaf,Paragraaf,k2,052,Annex Kop 2,Vet + inhoudsopg-niveau 2,Paragraaf (1.1),ips_paragraaf,Chapter Title,Paragrf 2,Bold 14,L2,Tempo Heading 2,Kapitel,Header 2,l2,Level 2 Head,H2,A,heading 2,(Alt+2),H21,2,2scr,Kop"/>
    <w:basedOn w:val="Standaard"/>
    <w:next w:val="Standaard"/>
    <w:link w:val="Kop2Char"/>
    <w:qFormat/>
    <w:pPr>
      <w:keepNext/>
      <w:numPr>
        <w:ilvl w:val="1"/>
        <w:numId w:val="6"/>
      </w:numPr>
      <w:tabs>
        <w:tab w:val="left" w:pos="993"/>
      </w:tabs>
      <w:spacing w:before="360" w:after="240"/>
      <w:outlineLvl w:val="1"/>
    </w:pPr>
    <w:rPr>
      <w:b/>
      <w:sz w:val="22"/>
    </w:rPr>
  </w:style>
  <w:style w:type="paragraph" w:styleId="Kop3">
    <w:name w:val="heading 3"/>
    <w:aliases w:val="Level 1 - 1,Voorwoord,053,h3,subparagraaf,Sub-paragraaf,Subparagraaf,niveau3,Sub-Paragraaf,Annex Kop 3,Vet + inhoudsopg-niveau 3,3,ips_subparagraaf,Untertitel 3,Bold 12,L3,Tempo Heading 3,e,heading 3,e1,e2,e3,e4,e5,e6,e7,e8,e9,e10,e11,e12,e13"/>
    <w:basedOn w:val="Standaard"/>
    <w:next w:val="Standaard"/>
    <w:qFormat/>
    <w:pPr>
      <w:keepNext/>
      <w:numPr>
        <w:ilvl w:val="2"/>
        <w:numId w:val="11"/>
      </w:numPr>
      <w:spacing w:before="240" w:after="240"/>
      <w:outlineLvl w:val="2"/>
    </w:pPr>
    <w:rPr>
      <w:b/>
      <w:noProof/>
    </w:rPr>
  </w:style>
  <w:style w:type="paragraph" w:styleId="Kop4">
    <w:name w:val="heading 4"/>
    <w:aliases w:val="Level 2 - a,Major"/>
    <w:basedOn w:val="Standaard"/>
    <w:next w:val="Standaard"/>
    <w:link w:val="Kop4Char"/>
    <w:qFormat/>
    <w:pPr>
      <w:keepNext/>
      <w:numPr>
        <w:ilvl w:val="3"/>
        <w:numId w:val="6"/>
      </w:numPr>
      <w:tabs>
        <w:tab w:val="left" w:pos="3828"/>
      </w:tabs>
      <w:spacing w:before="240" w:after="120"/>
      <w:outlineLvl w:val="3"/>
    </w:pPr>
    <w:rPr>
      <w:b/>
      <w:noProof/>
    </w:rPr>
  </w:style>
  <w:style w:type="paragraph" w:styleId="Kop5">
    <w:name w:val="heading 5"/>
    <w:basedOn w:val="Standaard"/>
    <w:next w:val="Standaard"/>
    <w:qFormat/>
    <w:pPr>
      <w:outlineLvl w:val="4"/>
    </w:pPr>
    <w:rPr>
      <w:b/>
    </w:rPr>
  </w:style>
  <w:style w:type="paragraph" w:styleId="Kop6">
    <w:name w:val="heading 6"/>
    <w:aliases w:val="Legal Level 1."/>
    <w:basedOn w:val="Standaard"/>
    <w:next w:val="Standaardinspringing"/>
    <w:qFormat/>
    <w:pPr>
      <w:outlineLvl w:val="5"/>
    </w:pPr>
    <w:rPr>
      <w:sz w:val="20"/>
      <w:u w:val="single"/>
    </w:rPr>
  </w:style>
  <w:style w:type="paragraph" w:styleId="Kop7">
    <w:name w:val="heading 7"/>
    <w:aliases w:val="Legal Level 1.1."/>
    <w:basedOn w:val="Standaard"/>
    <w:next w:val="Standaardinspringing"/>
    <w:qFormat/>
    <w:pPr>
      <w:outlineLvl w:val="6"/>
    </w:pPr>
    <w:rPr>
      <w:i/>
      <w:sz w:val="20"/>
    </w:rPr>
  </w:style>
  <w:style w:type="paragraph" w:styleId="Kop8">
    <w:name w:val="heading 8"/>
    <w:aliases w:val="Legal Level 1.1.1."/>
    <w:basedOn w:val="Standaard"/>
    <w:next w:val="Standaardinspringing"/>
    <w:qFormat/>
    <w:pPr>
      <w:outlineLvl w:val="7"/>
    </w:pPr>
    <w:rPr>
      <w:i/>
      <w:sz w:val="20"/>
    </w:rPr>
  </w:style>
  <w:style w:type="paragraph" w:styleId="Kop9">
    <w:name w:val="heading 9"/>
    <w:aliases w:val="Legal Level 1.1.1.1.,Adreskop"/>
    <w:basedOn w:val="Standaard"/>
    <w:next w:val="Standaardinspringing"/>
    <w:qFormat/>
    <w:pPr>
      <w:outlineLvl w:val="8"/>
    </w:pPr>
    <w:rPr>
      <w:i/>
      <w:sz w:val="20"/>
    </w:rPr>
  </w:style>
  <w:style w:type="character" w:default="1" w:styleId="Standaardalinea-lettertype">
    <w:name w:val="Default Paragraph Font"/>
    <w:uiPriority w:val="1"/>
    <w:semiHidden/>
    <w:unhideWhenUsed/>
  </w:style>
  <w:style w:type="table" w:default="1" w:styleId="Standaardtabel">
    <w:name w:val="Normal Table"/>
    <w:uiPriority w:val="99"/>
    <w:semiHidden/>
    <w:unhideWhenUsed/>
    <w:tblPr>
      <w:tblInd w:w="0" w:type="dxa"/>
      <w:tblCellMar>
        <w:top w:w="0" w:type="dxa"/>
        <w:left w:w="108" w:type="dxa"/>
        <w:bottom w:w="0" w:type="dxa"/>
        <w:right w:w="108" w:type="dxa"/>
      </w:tblCellMar>
    </w:tblPr>
  </w:style>
  <w:style w:type="numbering" w:default="1" w:styleId="Geenlijst">
    <w:name w:val="No List"/>
    <w:uiPriority w:val="99"/>
    <w:semiHidden/>
    <w:unhideWhenUsed/>
  </w:style>
  <w:style w:type="paragraph" w:styleId="Standaardinspringing">
    <w:name w:val="Normal Indent"/>
    <w:aliases w:val="Standaardinspringing Char1,Standaardinspringing Char Char,Normal Indent Char2 Char Char,Normal Indent Char Char Char Char,Normal Indent Char1 Char Char2 Char Char,Normal Indent Char4 Char Char Char Char Char,Normal Indent Char2"/>
    <w:basedOn w:val="Standaard"/>
    <w:pPr>
      <w:ind w:left="714" w:hanging="357"/>
    </w:pPr>
  </w:style>
  <w:style w:type="paragraph" w:customStyle="1" w:styleId="Niveau3">
    <w:name w:val="Niveau 3"/>
    <w:basedOn w:val="Standaard"/>
    <w:pPr>
      <w:ind w:left="1071" w:hanging="357"/>
    </w:pPr>
  </w:style>
  <w:style w:type="paragraph" w:customStyle="1" w:styleId="Niveau1">
    <w:name w:val="Niveau 1"/>
    <w:basedOn w:val="Standaard"/>
    <w:pPr>
      <w:ind w:left="357" w:hanging="357"/>
    </w:pPr>
  </w:style>
  <w:style w:type="paragraph" w:customStyle="1" w:styleId="Niveau2">
    <w:name w:val="Niveau 2"/>
    <w:basedOn w:val="Standaard"/>
    <w:pPr>
      <w:ind w:left="714" w:hanging="357"/>
    </w:pPr>
  </w:style>
  <w:style w:type="paragraph" w:styleId="Plattetekstinspringen">
    <w:name w:val="Body Text Indent"/>
    <w:basedOn w:val="Standaard"/>
    <w:pPr>
      <w:ind w:left="708"/>
    </w:pPr>
  </w:style>
  <w:style w:type="paragraph" w:styleId="Plattetekstinspringen2">
    <w:name w:val="Body Text Indent 2"/>
    <w:basedOn w:val="Standaard"/>
    <w:next w:val="Standaard"/>
    <w:pPr>
      <w:ind w:hanging="2268"/>
    </w:pPr>
    <w:rPr>
      <w:sz w:val="16"/>
    </w:rPr>
  </w:style>
  <w:style w:type="paragraph" w:styleId="Plattetekst">
    <w:name w:val="Body Text"/>
    <w:aliases w:val="normaal def"/>
    <w:basedOn w:val="Standaard"/>
    <w:rPr>
      <w:i/>
    </w:rPr>
  </w:style>
  <w:style w:type="paragraph" w:styleId="Plattetekst2">
    <w:name w:val="Body Text 2"/>
    <w:aliases w:val="Cursief"/>
    <w:basedOn w:val="Standaard"/>
    <w:pPr>
      <w:pBdr>
        <w:top w:val="single" w:sz="4" w:space="1" w:color="auto"/>
        <w:left w:val="single" w:sz="4" w:space="4" w:color="auto"/>
        <w:bottom w:val="single" w:sz="4" w:space="1" w:color="auto"/>
        <w:right w:val="single" w:sz="4" w:space="4" w:color="auto"/>
      </w:pBdr>
    </w:pPr>
    <w:rPr>
      <w:b/>
    </w:rPr>
  </w:style>
  <w:style w:type="paragraph" w:styleId="Koptekst">
    <w:name w:val="header"/>
    <w:basedOn w:val="Standaard"/>
    <w:pPr>
      <w:pBdr>
        <w:bottom w:val="single" w:sz="4" w:space="1" w:color="auto"/>
      </w:pBdr>
      <w:tabs>
        <w:tab w:val="center" w:pos="4536"/>
        <w:tab w:val="right" w:pos="9072"/>
      </w:tabs>
    </w:pPr>
    <w:rPr>
      <w:sz w:val="16"/>
    </w:rPr>
  </w:style>
  <w:style w:type="paragraph" w:styleId="Voettekst">
    <w:name w:val="footer"/>
    <w:basedOn w:val="Standaard"/>
    <w:link w:val="VoettekstChar"/>
    <w:uiPriority w:val="99"/>
    <w:pPr>
      <w:tabs>
        <w:tab w:val="center" w:pos="4536"/>
        <w:tab w:val="right" w:pos="9072"/>
      </w:tabs>
    </w:pPr>
    <w:rPr>
      <w:noProof/>
      <w:sz w:val="16"/>
    </w:rPr>
  </w:style>
  <w:style w:type="paragraph" w:styleId="Bijschrift">
    <w:name w:val="caption"/>
    <w:basedOn w:val="Standaard"/>
    <w:next w:val="Standaard"/>
    <w:qFormat/>
    <w:pPr>
      <w:keepNext/>
      <w:keepLines/>
      <w:tabs>
        <w:tab w:val="left" w:pos="851"/>
      </w:tabs>
    </w:pPr>
    <w:rPr>
      <w:rFonts w:ascii="Tahoma" w:hAnsi="Tahoma"/>
      <w:noProof/>
      <w:sz w:val="16"/>
    </w:rPr>
  </w:style>
  <w:style w:type="paragraph" w:styleId="Documentstructuur">
    <w:name w:val="Document Map"/>
    <w:basedOn w:val="Standaard"/>
    <w:semiHidden/>
    <w:pPr>
      <w:shd w:val="clear" w:color="auto" w:fill="000080"/>
    </w:pPr>
    <w:rPr>
      <w:rFonts w:ascii="Tahoma" w:hAnsi="Tahoma"/>
    </w:rPr>
  </w:style>
  <w:style w:type="paragraph" w:styleId="Inhopg1">
    <w:name w:val="toc 1"/>
    <w:basedOn w:val="Standaard"/>
    <w:next w:val="Standaard"/>
    <w:autoRedefine/>
    <w:uiPriority w:val="39"/>
    <w:rsid w:val="001C5065"/>
    <w:pPr>
      <w:tabs>
        <w:tab w:val="left" w:pos="2268"/>
        <w:tab w:val="right" w:leader="dot" w:pos="9072"/>
      </w:tabs>
      <w:ind w:right="-416"/>
    </w:pPr>
    <w:rPr>
      <w:rFonts w:cs="Arial"/>
      <w:b/>
      <w:caps/>
      <w:noProof/>
      <w:sz w:val="20"/>
    </w:rPr>
  </w:style>
  <w:style w:type="paragraph" w:styleId="Inhopg2">
    <w:name w:val="toc 2"/>
    <w:basedOn w:val="Standaard"/>
    <w:next w:val="Standaard"/>
    <w:autoRedefine/>
    <w:uiPriority w:val="39"/>
    <w:rsid w:val="00622793"/>
    <w:pPr>
      <w:tabs>
        <w:tab w:val="left" w:pos="2268"/>
        <w:tab w:val="left" w:pos="2552"/>
        <w:tab w:val="right" w:leader="dot" w:pos="9072"/>
      </w:tabs>
      <w:ind w:left="2268" w:hanging="2030"/>
    </w:pPr>
    <w:rPr>
      <w:noProof/>
      <w:szCs w:val="22"/>
    </w:rPr>
  </w:style>
  <w:style w:type="paragraph" w:styleId="Inhopg3">
    <w:name w:val="toc 3"/>
    <w:basedOn w:val="Standaard"/>
    <w:next w:val="Standaard"/>
    <w:autoRedefine/>
    <w:uiPriority w:val="39"/>
    <w:pPr>
      <w:tabs>
        <w:tab w:val="left" w:pos="2268"/>
        <w:tab w:val="right" w:leader="dot" w:pos="9072"/>
      </w:tabs>
      <w:ind w:left="482"/>
    </w:pPr>
    <w:rPr>
      <w:noProof/>
      <w:spacing w:val="0"/>
      <w:szCs w:val="19"/>
    </w:rPr>
  </w:style>
  <w:style w:type="paragraph" w:styleId="Inhopg4">
    <w:name w:val="toc 4"/>
    <w:basedOn w:val="Standaard"/>
    <w:next w:val="Standaard"/>
    <w:autoRedefine/>
    <w:semiHidden/>
    <w:pPr>
      <w:tabs>
        <w:tab w:val="left" w:pos="2268"/>
        <w:tab w:val="right" w:leader="dot" w:pos="9072"/>
      </w:tabs>
      <w:ind w:left="2552" w:hanging="2268"/>
    </w:pPr>
    <w:rPr>
      <w:rFonts w:ascii="Times New Roman" w:hAnsi="Times New Roman"/>
      <w:noProof/>
    </w:rPr>
  </w:style>
  <w:style w:type="paragraph" w:styleId="Inhopg5">
    <w:name w:val="toc 5"/>
    <w:basedOn w:val="Standaard"/>
    <w:next w:val="Standaard"/>
    <w:autoRedefine/>
    <w:semiHidden/>
    <w:pPr>
      <w:ind w:left="760"/>
    </w:pPr>
    <w:rPr>
      <w:rFonts w:ascii="Times New Roman" w:hAnsi="Times New Roman"/>
    </w:rPr>
  </w:style>
  <w:style w:type="paragraph" w:styleId="Inhopg6">
    <w:name w:val="toc 6"/>
    <w:basedOn w:val="Standaard"/>
    <w:next w:val="Standaard"/>
    <w:autoRedefine/>
    <w:semiHidden/>
    <w:pPr>
      <w:ind w:left="950"/>
    </w:pPr>
    <w:rPr>
      <w:rFonts w:ascii="Times New Roman" w:hAnsi="Times New Roman"/>
    </w:rPr>
  </w:style>
  <w:style w:type="paragraph" w:styleId="Inhopg7">
    <w:name w:val="toc 7"/>
    <w:basedOn w:val="Standaard"/>
    <w:next w:val="Standaard"/>
    <w:autoRedefine/>
    <w:semiHidden/>
    <w:pPr>
      <w:ind w:left="1140"/>
    </w:pPr>
    <w:rPr>
      <w:rFonts w:ascii="Times New Roman" w:hAnsi="Times New Roman"/>
    </w:rPr>
  </w:style>
  <w:style w:type="paragraph" w:styleId="Inhopg8">
    <w:name w:val="toc 8"/>
    <w:basedOn w:val="Standaard"/>
    <w:next w:val="Standaard"/>
    <w:autoRedefine/>
    <w:semiHidden/>
    <w:pPr>
      <w:ind w:left="1330"/>
    </w:pPr>
    <w:rPr>
      <w:rFonts w:ascii="Times New Roman" w:hAnsi="Times New Roman"/>
    </w:rPr>
  </w:style>
  <w:style w:type="paragraph" w:styleId="Inhopg9">
    <w:name w:val="toc 9"/>
    <w:basedOn w:val="Standaard"/>
    <w:next w:val="Standaard"/>
    <w:autoRedefine/>
    <w:semiHidden/>
    <w:pPr>
      <w:ind w:left="1520"/>
    </w:pPr>
    <w:rPr>
      <w:rFonts w:ascii="Times New Roman" w:hAnsi="Times New Roman"/>
    </w:rPr>
  </w:style>
  <w:style w:type="character" w:styleId="Paginanummer">
    <w:name w:val="page number"/>
    <w:basedOn w:val="Standaardalinea-lettertype"/>
  </w:style>
  <w:style w:type="paragraph" w:styleId="Index1">
    <w:name w:val="index 1"/>
    <w:basedOn w:val="Standaard"/>
    <w:next w:val="Standaard"/>
    <w:autoRedefine/>
    <w:semiHidden/>
    <w:pPr>
      <w:ind w:left="190" w:hanging="190"/>
    </w:pPr>
  </w:style>
  <w:style w:type="paragraph" w:styleId="Indexkop">
    <w:name w:val="index heading"/>
    <w:basedOn w:val="Standaard"/>
    <w:next w:val="Index1"/>
    <w:semiHidden/>
    <w:pPr>
      <w:spacing w:after="120" w:line="240" w:lineRule="auto"/>
    </w:pPr>
  </w:style>
  <w:style w:type="paragraph" w:styleId="Plattetekstinspringen3">
    <w:name w:val="Body Text Indent 3"/>
    <w:basedOn w:val="Standaard"/>
    <w:pPr>
      <w:ind w:left="1418" w:hanging="1418"/>
    </w:pPr>
  </w:style>
  <w:style w:type="paragraph" w:styleId="Tekstzonderopmaak">
    <w:name w:val="Plain Text"/>
    <w:basedOn w:val="Standaard"/>
    <w:rPr>
      <w:rFonts w:ascii="Courier New" w:hAnsi="Courier New"/>
      <w:sz w:val="20"/>
    </w:rPr>
  </w:style>
  <w:style w:type="paragraph" w:styleId="Tekstopmerking">
    <w:name w:val="annotation text"/>
    <w:basedOn w:val="Standaard"/>
    <w:link w:val="TekstopmerkingChar"/>
    <w:pPr>
      <w:spacing w:after="120" w:line="240" w:lineRule="auto"/>
    </w:pPr>
  </w:style>
  <w:style w:type="paragraph" w:styleId="Lijstmetafbeeldingen">
    <w:name w:val="table of figures"/>
    <w:basedOn w:val="Standaard"/>
    <w:next w:val="Standaard"/>
    <w:semiHidden/>
    <w:pPr>
      <w:tabs>
        <w:tab w:val="left" w:pos="2977"/>
        <w:tab w:val="right" w:leader="dot" w:pos="9072"/>
      </w:tabs>
      <w:spacing w:after="120"/>
      <w:ind w:left="2977" w:hanging="709"/>
    </w:pPr>
    <w:rPr>
      <w:noProof/>
    </w:rPr>
  </w:style>
  <w:style w:type="paragraph" w:customStyle="1" w:styleId="normalextra">
    <w:name w:val="normal extra"/>
    <w:basedOn w:val="Standaard"/>
    <w:rPr>
      <w:noProof/>
    </w:rPr>
  </w:style>
  <w:style w:type="character" w:styleId="Verwijzingopmerking">
    <w:name w:val="annotation reference"/>
    <w:basedOn w:val="Standaardalinea-lettertype"/>
    <w:rPr>
      <w:sz w:val="16"/>
    </w:rPr>
  </w:style>
  <w:style w:type="paragraph" w:styleId="Bloktekst">
    <w:name w:val="Block Text"/>
    <w:basedOn w:val="Standaard"/>
    <w:pPr>
      <w:ind w:right="718"/>
    </w:pPr>
  </w:style>
  <w:style w:type="paragraph" w:customStyle="1" w:styleId="Bullet2">
    <w:name w:val="Bullet 2"/>
    <w:basedOn w:val="Standaard"/>
    <w:pPr>
      <w:numPr>
        <w:numId w:val="5"/>
      </w:numPr>
      <w:spacing w:line="240" w:lineRule="auto"/>
    </w:pPr>
    <w:rPr>
      <w:spacing w:val="0"/>
      <w:lang w:val="en-GB"/>
    </w:rPr>
  </w:style>
  <w:style w:type="paragraph" w:customStyle="1" w:styleId="AlineaNum">
    <w:name w:val="AlineaNum"/>
    <w:basedOn w:val="Standaard"/>
    <w:pPr>
      <w:numPr>
        <w:ilvl w:val="4"/>
        <w:numId w:val="3"/>
      </w:numPr>
      <w:tabs>
        <w:tab w:val="clear" w:pos="360"/>
        <w:tab w:val="left" w:pos="720"/>
      </w:tabs>
      <w:spacing w:before="240" w:line="280" w:lineRule="atLeast"/>
    </w:pPr>
    <w:rPr>
      <w:spacing w:val="0"/>
    </w:rPr>
  </w:style>
  <w:style w:type="paragraph" w:customStyle="1" w:styleId="AliBijlageNum">
    <w:name w:val="AliBijlageNum"/>
    <w:basedOn w:val="Standaard"/>
    <w:pPr>
      <w:numPr>
        <w:ilvl w:val="5"/>
        <w:numId w:val="2"/>
      </w:numPr>
      <w:tabs>
        <w:tab w:val="clear" w:pos="360"/>
        <w:tab w:val="left" w:pos="720"/>
      </w:tabs>
      <w:spacing w:before="260" w:line="240" w:lineRule="auto"/>
    </w:pPr>
    <w:rPr>
      <w:spacing w:val="0"/>
    </w:rPr>
  </w:style>
  <w:style w:type="paragraph" w:customStyle="1" w:styleId="AliNormalNum">
    <w:name w:val="AliNormalNum"/>
    <w:basedOn w:val="Standaard"/>
    <w:pPr>
      <w:numPr>
        <w:ilvl w:val="3"/>
        <w:numId w:val="4"/>
      </w:numPr>
      <w:tabs>
        <w:tab w:val="clear" w:pos="360"/>
        <w:tab w:val="left" w:pos="720"/>
      </w:tabs>
      <w:spacing w:before="240" w:line="280" w:lineRule="atLeast"/>
    </w:pPr>
    <w:rPr>
      <w:spacing w:val="0"/>
    </w:rPr>
  </w:style>
  <w:style w:type="paragraph" w:customStyle="1" w:styleId="a">
    <w:name w:val="§"/>
    <w:basedOn w:val="Standaardinspringing"/>
    <w:pPr>
      <w:ind w:left="851" w:firstLine="0"/>
    </w:pPr>
  </w:style>
  <w:style w:type="paragraph" w:customStyle="1" w:styleId="EVW">
    <w:name w:val="EVW"/>
    <w:basedOn w:val="Plattetekstinspringen2"/>
    <w:rPr>
      <w:i/>
      <w:sz w:val="18"/>
    </w:rPr>
  </w:style>
  <w:style w:type="paragraph" w:customStyle="1" w:styleId="EVW-Eis">
    <w:name w:val="EVW-Eis"/>
    <w:basedOn w:val="EVW"/>
    <w:next w:val="Standaard"/>
  </w:style>
  <w:style w:type="paragraph" w:customStyle="1" w:styleId="EVW-Vraag">
    <w:name w:val="EVW-Vraag"/>
    <w:basedOn w:val="EVW"/>
    <w:next w:val="Standaard"/>
  </w:style>
  <w:style w:type="character" w:styleId="GevolgdeHyperlink">
    <w:name w:val="FollowedHyperlink"/>
    <w:basedOn w:val="Standaardalinea-lettertype"/>
    <w:rPr>
      <w:color w:val="800080"/>
      <w:u w:val="single"/>
    </w:rPr>
  </w:style>
  <w:style w:type="paragraph" w:styleId="Handtekening">
    <w:name w:val="Signature"/>
    <w:basedOn w:val="Standaard"/>
    <w:pPr>
      <w:ind w:left="4252"/>
    </w:pPr>
  </w:style>
  <w:style w:type="paragraph" w:customStyle="1" w:styleId="Kop0">
    <w:name w:val="Kop 0"/>
    <w:basedOn w:val="Kop1"/>
    <w:next w:val="Standaard"/>
    <w:pPr>
      <w:numPr>
        <w:numId w:val="0"/>
      </w:numPr>
    </w:pPr>
    <w:rPr>
      <w:noProof w:val="0"/>
    </w:rPr>
  </w:style>
  <w:style w:type="paragraph" w:customStyle="1" w:styleId="Auteursrecht">
    <w:name w:val="Auteursrecht"/>
    <w:basedOn w:val="Standaard"/>
    <w:next w:val="Standaard"/>
    <w:pPr>
      <w:ind w:left="2552" w:hanging="284"/>
      <w:jc w:val="both"/>
    </w:pPr>
  </w:style>
  <w:style w:type="paragraph" w:customStyle="1" w:styleId="KopInhoudsopgave">
    <w:name w:val="Kop Inhoudsopgave"/>
    <w:basedOn w:val="Standaard"/>
    <w:next w:val="Standaard"/>
    <w:rPr>
      <w:b/>
      <w:sz w:val="24"/>
    </w:rPr>
  </w:style>
  <w:style w:type="paragraph" w:customStyle="1" w:styleId="Opsomming">
    <w:name w:val="Opsomming"/>
    <w:basedOn w:val="Standaard"/>
    <w:pPr>
      <w:numPr>
        <w:numId w:val="7"/>
      </w:numPr>
    </w:pPr>
    <w:rPr>
      <w:noProof/>
    </w:rPr>
  </w:style>
  <w:style w:type="paragraph" w:customStyle="1" w:styleId="Plattetekstnietinspringen">
    <w:name w:val="Platte tekst niet inspringen"/>
    <w:basedOn w:val="Standaard"/>
  </w:style>
  <w:style w:type="paragraph" w:customStyle="1" w:styleId="Plaatjecentreren">
    <w:name w:val="Plaatje centreren"/>
    <w:basedOn w:val="Standaard"/>
    <w:next w:val="Standaard"/>
    <w:pPr>
      <w:ind w:left="66"/>
    </w:pPr>
  </w:style>
  <w:style w:type="paragraph" w:customStyle="1" w:styleId="Nummering1">
    <w:name w:val="Nummering 1"/>
    <w:basedOn w:val="Standaard"/>
    <w:pPr>
      <w:keepNext/>
      <w:numPr>
        <w:numId w:val="1"/>
      </w:numPr>
      <w:tabs>
        <w:tab w:val="left" w:pos="2552"/>
      </w:tabs>
    </w:pPr>
  </w:style>
  <w:style w:type="paragraph" w:customStyle="1" w:styleId="Nummering2">
    <w:name w:val="Nummering 2"/>
    <w:basedOn w:val="Nummering1"/>
    <w:pPr>
      <w:numPr>
        <w:ilvl w:val="1"/>
      </w:numPr>
      <w:tabs>
        <w:tab w:val="clear" w:pos="720"/>
        <w:tab w:val="clear" w:pos="2552"/>
        <w:tab w:val="left" w:pos="2977"/>
        <w:tab w:val="left" w:pos="3260"/>
      </w:tabs>
      <w:ind w:left="2977" w:hanging="425"/>
    </w:pPr>
  </w:style>
  <w:style w:type="paragraph" w:customStyle="1" w:styleId="EVW-Wens">
    <w:name w:val="EVW-Wens"/>
    <w:basedOn w:val="EVW"/>
    <w:next w:val="Standaard"/>
  </w:style>
  <w:style w:type="paragraph" w:customStyle="1" w:styleId="Groot">
    <w:name w:val="Groot"/>
    <w:basedOn w:val="Standaard"/>
    <w:next w:val="Standaard"/>
    <w:rPr>
      <w:sz w:val="24"/>
    </w:rPr>
  </w:style>
  <w:style w:type="paragraph" w:customStyle="1" w:styleId="GrootVet">
    <w:name w:val="GrootVet"/>
    <w:basedOn w:val="Standaard"/>
    <w:next w:val="Standaard"/>
    <w:rPr>
      <w:b/>
      <w:sz w:val="24"/>
    </w:rPr>
  </w:style>
  <w:style w:type="paragraph" w:customStyle="1" w:styleId="GrootVetKader">
    <w:name w:val="GrootVetKader"/>
    <w:basedOn w:val="Standaard"/>
    <w:next w:val="Standaard"/>
    <w:pPr>
      <w:pBdr>
        <w:top w:val="single" w:sz="4" w:space="1" w:color="auto"/>
        <w:left w:val="single" w:sz="4" w:space="4" w:color="auto"/>
        <w:bottom w:val="single" w:sz="4" w:space="1" w:color="auto"/>
        <w:right w:val="single" w:sz="4" w:space="4" w:color="auto"/>
      </w:pBdr>
    </w:pPr>
    <w:rPr>
      <w:b/>
      <w:sz w:val="24"/>
    </w:rPr>
  </w:style>
  <w:style w:type="character" w:styleId="Eindnootmarkering">
    <w:name w:val="endnote reference"/>
    <w:basedOn w:val="Standaardalinea-lettertype"/>
    <w:semiHidden/>
    <w:rPr>
      <w:vertAlign w:val="superscript"/>
    </w:rPr>
  </w:style>
  <w:style w:type="paragraph" w:customStyle="1" w:styleId="BestekKop1">
    <w:name w:val="BestekKop1"/>
    <w:basedOn w:val="Kop1"/>
    <w:autoRedefine/>
    <w:rsid w:val="001F33EB"/>
    <w:pPr>
      <w:numPr>
        <w:numId w:val="0"/>
      </w:numPr>
      <w:tabs>
        <w:tab w:val="left" w:pos="2410"/>
      </w:tabs>
      <w:spacing w:line="276" w:lineRule="auto"/>
    </w:pPr>
    <w:rPr>
      <w:rFonts w:ascii="Corbel" w:hAnsi="Corbel" w:cs="Arial"/>
      <w:caps/>
      <w:noProof w:val="0"/>
      <w:szCs w:val="24"/>
    </w:rPr>
  </w:style>
  <w:style w:type="paragraph" w:customStyle="1" w:styleId="BestekKop2">
    <w:name w:val="BestekKop2"/>
    <w:basedOn w:val="Kop2"/>
    <w:link w:val="BestekKop2Char"/>
    <w:autoRedefine/>
    <w:pPr>
      <w:numPr>
        <w:ilvl w:val="0"/>
        <w:numId w:val="0"/>
      </w:numPr>
    </w:pPr>
  </w:style>
  <w:style w:type="paragraph" w:customStyle="1" w:styleId="BestekKop3">
    <w:name w:val="BestekKop3"/>
    <w:basedOn w:val="Kop3"/>
    <w:autoRedefine/>
    <w:pPr>
      <w:numPr>
        <w:ilvl w:val="0"/>
        <w:numId w:val="0"/>
      </w:numPr>
    </w:pPr>
  </w:style>
  <w:style w:type="paragraph" w:customStyle="1" w:styleId="BestekKop4">
    <w:name w:val="BestekKop4"/>
    <w:basedOn w:val="Kop4"/>
    <w:autoRedefine/>
  </w:style>
  <w:style w:type="paragraph" w:customStyle="1" w:styleId="5Technischespecificaties">
    <w:name w:val="5 Technische specificaties"/>
    <w:pPr>
      <w:keepLines/>
      <w:spacing w:line="240" w:lineRule="atLeast"/>
      <w:ind w:left="2268"/>
    </w:pPr>
    <w:rPr>
      <w:rFonts w:ascii="Arial" w:hAnsi="Arial"/>
      <w:spacing w:val="5"/>
      <w:sz w:val="19"/>
    </w:rPr>
  </w:style>
  <w:style w:type="paragraph" w:customStyle="1" w:styleId="24Selectiefase">
    <w:name w:val="2 4 Selectiefase"/>
    <w:pPr>
      <w:keepLines/>
      <w:spacing w:line="240" w:lineRule="atLeast"/>
      <w:ind w:left="2268" w:hanging="2268"/>
    </w:pPr>
    <w:rPr>
      <w:rFonts w:ascii="Arial" w:hAnsi="Arial"/>
      <w:i/>
      <w:spacing w:val="5"/>
      <w:sz w:val="18"/>
    </w:rPr>
  </w:style>
  <w:style w:type="paragraph" w:customStyle="1" w:styleId="24Selectiefase1">
    <w:name w:val="2 4 Selectiefase1"/>
    <w:pPr>
      <w:keepLines/>
      <w:spacing w:line="240" w:lineRule="atLeast"/>
      <w:ind w:left="2268" w:hanging="2268"/>
    </w:pPr>
    <w:rPr>
      <w:rFonts w:ascii="Arial" w:hAnsi="Arial"/>
      <w:i/>
      <w:spacing w:val="5"/>
      <w:sz w:val="18"/>
    </w:rPr>
  </w:style>
  <w:style w:type="paragraph" w:customStyle="1" w:styleId="24Selectiefase2">
    <w:name w:val="2 4 Selectiefase2"/>
    <w:pPr>
      <w:keepLines/>
      <w:spacing w:line="240" w:lineRule="atLeast"/>
      <w:ind w:left="2268" w:hanging="2268"/>
    </w:pPr>
    <w:rPr>
      <w:rFonts w:ascii="Arial" w:hAnsi="Arial"/>
      <w:i/>
      <w:spacing w:val="5"/>
      <w:sz w:val="18"/>
    </w:rPr>
  </w:style>
  <w:style w:type="paragraph" w:customStyle="1" w:styleId="24Selectiefase3">
    <w:name w:val="2 4 Selectiefase3"/>
    <w:pPr>
      <w:keepLines/>
      <w:spacing w:line="240" w:lineRule="atLeast"/>
      <w:ind w:left="2268"/>
    </w:pPr>
    <w:rPr>
      <w:rFonts w:ascii="Arial" w:hAnsi="Arial"/>
      <w:spacing w:val="5"/>
      <w:sz w:val="19"/>
    </w:rPr>
  </w:style>
  <w:style w:type="paragraph" w:customStyle="1" w:styleId="24Selectiefase4">
    <w:name w:val="2 4 Selectiefase4"/>
    <w:pPr>
      <w:keepLines/>
      <w:spacing w:line="240" w:lineRule="atLeast"/>
      <w:ind w:left="2268"/>
    </w:pPr>
    <w:rPr>
      <w:rFonts w:ascii="Arial" w:hAnsi="Arial"/>
      <w:spacing w:val="5"/>
      <w:sz w:val="19"/>
    </w:rPr>
  </w:style>
  <w:style w:type="paragraph" w:customStyle="1" w:styleId="7Financin">
    <w:name w:val="7 Financiën"/>
    <w:pPr>
      <w:keepLines/>
      <w:spacing w:line="240" w:lineRule="atLeast"/>
      <w:ind w:left="2268" w:hanging="2268"/>
    </w:pPr>
    <w:rPr>
      <w:rFonts w:ascii="Arial" w:hAnsi="Arial"/>
      <w:i/>
      <w:spacing w:val="5"/>
      <w:sz w:val="18"/>
    </w:rPr>
  </w:style>
  <w:style w:type="paragraph" w:customStyle="1" w:styleId="10Bijlagen">
    <w:name w:val="10 Bijlagen"/>
    <w:pPr>
      <w:keepLines/>
      <w:spacing w:line="240" w:lineRule="atLeast"/>
      <w:ind w:left="2268"/>
    </w:pPr>
    <w:rPr>
      <w:rFonts w:ascii="Arial" w:hAnsi="Arial"/>
      <w:spacing w:val="5"/>
      <w:sz w:val="19"/>
    </w:rPr>
  </w:style>
  <w:style w:type="paragraph" w:customStyle="1" w:styleId="4Functionaliteit">
    <w:name w:val="4 Functionaliteit"/>
    <w:pPr>
      <w:keepLines/>
      <w:spacing w:line="240" w:lineRule="atLeast"/>
      <w:ind w:left="2268"/>
    </w:pPr>
    <w:rPr>
      <w:rFonts w:ascii="Arial" w:hAnsi="Arial"/>
      <w:spacing w:val="5"/>
      <w:sz w:val="19"/>
    </w:rPr>
  </w:style>
  <w:style w:type="paragraph" w:customStyle="1" w:styleId="5Technischespecificaties1">
    <w:name w:val="5 Technische specificaties1"/>
    <w:pPr>
      <w:keepLines/>
      <w:spacing w:line="240" w:lineRule="atLeast"/>
      <w:ind w:left="2268"/>
    </w:pPr>
    <w:rPr>
      <w:rFonts w:ascii="Arial" w:hAnsi="Arial"/>
      <w:spacing w:val="5"/>
      <w:sz w:val="19"/>
    </w:rPr>
  </w:style>
  <w:style w:type="paragraph" w:customStyle="1" w:styleId="8Juridischevoorwaarden">
    <w:name w:val="8 Juridische voorwaarden"/>
    <w:pPr>
      <w:keepLines/>
      <w:spacing w:line="240" w:lineRule="atLeast"/>
      <w:ind w:left="2268"/>
    </w:pPr>
    <w:rPr>
      <w:rFonts w:ascii="Arial" w:hAnsi="Arial"/>
      <w:spacing w:val="5"/>
      <w:sz w:val="19"/>
    </w:rPr>
  </w:style>
  <w:style w:type="paragraph" w:customStyle="1" w:styleId="24Selectiefase6">
    <w:name w:val="2 4 Selectiefase6"/>
    <w:pPr>
      <w:keepLines/>
      <w:spacing w:line="240" w:lineRule="atLeast"/>
      <w:ind w:left="2268"/>
    </w:pPr>
    <w:rPr>
      <w:rFonts w:ascii="Arial" w:hAnsi="Arial"/>
      <w:spacing w:val="5"/>
      <w:sz w:val="19"/>
    </w:rPr>
  </w:style>
  <w:style w:type="paragraph" w:customStyle="1" w:styleId="24Selectiefase5">
    <w:name w:val="2 4 Selectiefase5"/>
    <w:pPr>
      <w:keepLines/>
      <w:spacing w:line="240" w:lineRule="atLeast"/>
      <w:ind w:left="2268" w:hanging="2268"/>
    </w:pPr>
    <w:rPr>
      <w:rFonts w:ascii="Arial" w:hAnsi="Arial"/>
      <w:i/>
      <w:spacing w:val="5"/>
      <w:sz w:val="18"/>
    </w:rPr>
  </w:style>
  <w:style w:type="paragraph" w:customStyle="1" w:styleId="24Selectiefase7">
    <w:name w:val="2 4 Selectiefase7"/>
    <w:pPr>
      <w:keepLines/>
      <w:spacing w:line="240" w:lineRule="atLeast"/>
      <w:ind w:left="2268" w:hanging="2268"/>
    </w:pPr>
    <w:rPr>
      <w:rFonts w:ascii="Arial" w:hAnsi="Arial"/>
      <w:i/>
      <w:spacing w:val="5"/>
      <w:sz w:val="18"/>
    </w:rPr>
  </w:style>
  <w:style w:type="paragraph" w:customStyle="1" w:styleId="24Selectiefase8">
    <w:name w:val="2 4 Selectiefase8"/>
    <w:pPr>
      <w:keepLines/>
      <w:spacing w:line="240" w:lineRule="atLeast"/>
      <w:ind w:left="2268" w:hanging="2268"/>
    </w:pPr>
    <w:rPr>
      <w:rFonts w:ascii="Arial" w:hAnsi="Arial"/>
      <w:i/>
      <w:spacing w:val="5"/>
      <w:sz w:val="18"/>
    </w:rPr>
  </w:style>
  <w:style w:type="paragraph" w:customStyle="1" w:styleId="24Selectiefase9">
    <w:name w:val="2 4 Selectiefase9"/>
    <w:pPr>
      <w:keepLines/>
      <w:spacing w:line="240" w:lineRule="atLeast"/>
      <w:ind w:left="2268" w:hanging="2268"/>
    </w:pPr>
    <w:rPr>
      <w:rFonts w:ascii="Arial" w:hAnsi="Arial"/>
      <w:i/>
      <w:spacing w:val="5"/>
      <w:sz w:val="18"/>
    </w:rPr>
  </w:style>
  <w:style w:type="paragraph" w:customStyle="1" w:styleId="24Selectiefase10">
    <w:name w:val="2 4 Selectiefase10"/>
    <w:pPr>
      <w:keepLines/>
      <w:spacing w:line="240" w:lineRule="atLeast"/>
      <w:ind w:left="2268" w:hanging="2268"/>
    </w:pPr>
    <w:rPr>
      <w:rFonts w:ascii="Arial" w:hAnsi="Arial"/>
      <w:i/>
      <w:spacing w:val="5"/>
      <w:sz w:val="18"/>
    </w:rPr>
  </w:style>
  <w:style w:type="paragraph" w:customStyle="1" w:styleId="3Algemeneeisenaandeofferte">
    <w:name w:val="3 Algemene eisen aan de offerte"/>
    <w:pPr>
      <w:keepLines/>
      <w:spacing w:line="240" w:lineRule="atLeast"/>
      <w:ind w:left="2268"/>
    </w:pPr>
    <w:rPr>
      <w:rFonts w:ascii="Arial" w:hAnsi="Arial"/>
      <w:spacing w:val="5"/>
      <w:sz w:val="19"/>
    </w:rPr>
  </w:style>
  <w:style w:type="paragraph" w:customStyle="1" w:styleId="7Financin1">
    <w:name w:val="7 Financiën1"/>
    <w:pPr>
      <w:keepLines/>
      <w:spacing w:line="240" w:lineRule="atLeast"/>
      <w:ind w:left="2268" w:hanging="2268"/>
    </w:pPr>
    <w:rPr>
      <w:rFonts w:ascii="Arial" w:hAnsi="Arial"/>
      <w:i/>
      <w:spacing w:val="5"/>
      <w:sz w:val="18"/>
    </w:rPr>
  </w:style>
  <w:style w:type="paragraph" w:customStyle="1" w:styleId="3Algemeneeisenaandeofferte1">
    <w:name w:val="3 Algemene eisen aan de offerte1"/>
    <w:pPr>
      <w:keepLines/>
      <w:spacing w:line="240" w:lineRule="atLeast"/>
      <w:ind w:left="2268" w:hanging="2268"/>
    </w:pPr>
    <w:rPr>
      <w:rFonts w:ascii="Arial" w:hAnsi="Arial"/>
      <w:i/>
      <w:spacing w:val="5"/>
      <w:sz w:val="18"/>
    </w:rPr>
  </w:style>
  <w:style w:type="paragraph" w:customStyle="1" w:styleId="8Juridischevoorwaarden1">
    <w:name w:val="8 Juridische voorwaarden1"/>
    <w:pPr>
      <w:keepLines/>
      <w:spacing w:line="240" w:lineRule="atLeast"/>
      <w:ind w:left="2268"/>
    </w:pPr>
    <w:rPr>
      <w:rFonts w:ascii="Arial" w:hAnsi="Arial"/>
      <w:spacing w:val="5"/>
      <w:sz w:val="19"/>
    </w:rPr>
  </w:style>
  <w:style w:type="paragraph" w:customStyle="1" w:styleId="8Juridischevoorwaarden2">
    <w:name w:val="8 Juridische voorwaarden2"/>
    <w:pPr>
      <w:keepLines/>
      <w:spacing w:line="240" w:lineRule="atLeast"/>
      <w:ind w:left="2268"/>
    </w:pPr>
    <w:rPr>
      <w:rFonts w:ascii="Arial" w:hAnsi="Arial"/>
      <w:spacing w:val="5"/>
      <w:sz w:val="19"/>
    </w:rPr>
  </w:style>
  <w:style w:type="paragraph" w:customStyle="1" w:styleId="24Selectiefase11">
    <w:name w:val="2 4 Selectiefase11"/>
    <w:pPr>
      <w:keepLines/>
      <w:spacing w:line="240" w:lineRule="atLeast"/>
      <w:ind w:left="2268" w:hanging="2268"/>
    </w:pPr>
    <w:rPr>
      <w:rFonts w:ascii="Arial" w:hAnsi="Arial"/>
      <w:i/>
      <w:spacing w:val="5"/>
      <w:sz w:val="18"/>
    </w:rPr>
  </w:style>
  <w:style w:type="paragraph" w:customStyle="1" w:styleId="5Technischespecificaties2">
    <w:name w:val="5 Technische specificaties2"/>
    <w:pPr>
      <w:keepLines/>
      <w:spacing w:line="240" w:lineRule="atLeast"/>
      <w:ind w:left="2268"/>
    </w:pPr>
    <w:rPr>
      <w:rFonts w:ascii="Arial" w:hAnsi="Arial"/>
      <w:spacing w:val="5"/>
      <w:sz w:val="19"/>
    </w:rPr>
  </w:style>
  <w:style w:type="paragraph" w:customStyle="1" w:styleId="24Selectiefase12">
    <w:name w:val="2 4 Selectiefase12"/>
    <w:pPr>
      <w:keepLines/>
      <w:spacing w:line="240" w:lineRule="atLeast"/>
      <w:ind w:left="2268" w:hanging="2268"/>
    </w:pPr>
    <w:rPr>
      <w:rFonts w:ascii="Arial" w:hAnsi="Arial"/>
      <w:i/>
      <w:spacing w:val="5"/>
      <w:sz w:val="18"/>
    </w:rPr>
  </w:style>
  <w:style w:type="paragraph" w:customStyle="1" w:styleId="24Selectiefase13">
    <w:name w:val="2 4 Selectiefase13"/>
    <w:pPr>
      <w:keepLines/>
      <w:spacing w:line="240" w:lineRule="atLeast"/>
      <w:ind w:left="2268" w:hanging="2268"/>
    </w:pPr>
    <w:rPr>
      <w:rFonts w:ascii="Arial" w:hAnsi="Arial"/>
      <w:i/>
      <w:spacing w:val="5"/>
      <w:sz w:val="18"/>
    </w:rPr>
  </w:style>
  <w:style w:type="paragraph" w:styleId="Titel">
    <w:name w:val="Title"/>
    <w:basedOn w:val="Standaard"/>
    <w:qFormat/>
    <w:pPr>
      <w:widowControl w:val="0"/>
      <w:jc w:val="center"/>
    </w:pPr>
    <w:rPr>
      <w:b/>
      <w:sz w:val="28"/>
    </w:rPr>
  </w:style>
  <w:style w:type="paragraph" w:styleId="Ballontekst">
    <w:name w:val="Balloon Text"/>
    <w:basedOn w:val="Standaard"/>
    <w:semiHidden/>
    <w:rPr>
      <w:rFonts w:ascii="Tahoma" w:hAnsi="Tahoma" w:cs="Helv"/>
      <w:sz w:val="16"/>
      <w:szCs w:val="16"/>
    </w:rPr>
  </w:style>
  <w:style w:type="character" w:styleId="Hyperlink">
    <w:name w:val="Hyperlink"/>
    <w:basedOn w:val="Standaardalinea-lettertype"/>
    <w:uiPriority w:val="99"/>
    <w:rPr>
      <w:color w:val="0000FF"/>
      <w:u w:val="single"/>
    </w:rPr>
  </w:style>
  <w:style w:type="character" w:customStyle="1" w:styleId="Hyperlink1">
    <w:name w:val="Hyperlink1"/>
    <w:basedOn w:val="Standaardalinea-lettertype"/>
    <w:rPr>
      <w:color w:val="990066"/>
      <w:u w:val="single"/>
    </w:rPr>
  </w:style>
  <w:style w:type="paragraph" w:styleId="Normaalweb">
    <w:name w:val="Normal (Web)"/>
    <w:basedOn w:val="Standaard"/>
    <w:uiPriority w:val="99"/>
    <w:pPr>
      <w:spacing w:before="100" w:beforeAutospacing="1" w:after="100" w:afterAutospacing="1" w:line="240" w:lineRule="auto"/>
    </w:pPr>
    <w:rPr>
      <w:rFonts w:ascii="Arial Unicode MS" w:eastAsia="Arial Unicode MS" w:hAnsi="Arial Unicode MS" w:cs="Arial Unicode MS"/>
      <w:spacing w:val="0"/>
      <w:sz w:val="24"/>
      <w:szCs w:val="24"/>
      <w:lang w:val="en-GB" w:eastAsia="en-US"/>
    </w:rPr>
  </w:style>
  <w:style w:type="character" w:customStyle="1" w:styleId="kopje1">
    <w:name w:val="kopje1"/>
    <w:basedOn w:val="Standaardalinea-lettertype"/>
    <w:rPr>
      <w:rFonts w:ascii="Arial" w:hAnsi="Arial" w:cs="Arial" w:hint="default"/>
      <w:b/>
      <w:bCs/>
      <w:color w:val="0091B9"/>
      <w:sz w:val="21"/>
      <w:szCs w:val="21"/>
    </w:rPr>
  </w:style>
  <w:style w:type="character" w:customStyle="1" w:styleId="subkopje1">
    <w:name w:val="subkopje1"/>
    <w:basedOn w:val="Standaardalinea-lettertype"/>
    <w:rPr>
      <w:rFonts w:ascii="Arial" w:hAnsi="Arial" w:cs="Arial" w:hint="default"/>
      <w:b/>
      <w:bCs/>
      <w:strike w:val="0"/>
      <w:dstrike w:val="0"/>
      <w:color w:val="0091B9"/>
      <w:sz w:val="20"/>
      <w:szCs w:val="20"/>
      <w:u w:val="none"/>
      <w:effect w:val="none"/>
    </w:rPr>
  </w:style>
  <w:style w:type="paragraph" w:styleId="Lijstopsomteken">
    <w:name w:val="List Bullet"/>
    <w:basedOn w:val="Standaard"/>
    <w:autoRedefine/>
    <w:pPr>
      <w:tabs>
        <w:tab w:val="left" w:pos="2268"/>
      </w:tabs>
    </w:pPr>
  </w:style>
  <w:style w:type="paragraph" w:styleId="Onderwerpvanopmerking">
    <w:name w:val="annotation subject"/>
    <w:basedOn w:val="Tekstopmerking"/>
    <w:next w:val="Tekstopmerking"/>
    <w:semiHidden/>
    <w:pPr>
      <w:spacing w:after="0" w:line="240" w:lineRule="atLeast"/>
    </w:pPr>
    <w:rPr>
      <w:b/>
      <w:bCs/>
      <w:sz w:val="20"/>
    </w:rPr>
  </w:style>
  <w:style w:type="paragraph" w:styleId="Plattetekst3">
    <w:name w:val="Body Text 3"/>
    <w:basedOn w:val="Standaard"/>
    <w:rPr>
      <w:i/>
    </w:rPr>
  </w:style>
  <w:style w:type="paragraph" w:customStyle="1" w:styleId="Ballontekst1">
    <w:name w:val="Ballontekst1"/>
    <w:basedOn w:val="Standaard"/>
    <w:semiHidden/>
    <w:rPr>
      <w:rFonts w:ascii="Tahoma" w:hAnsi="Tahoma" w:cs="Tahoma"/>
      <w:sz w:val="16"/>
      <w:szCs w:val="16"/>
    </w:rPr>
  </w:style>
  <w:style w:type="character" w:customStyle="1" w:styleId="Kop3Char">
    <w:name w:val="Kop 3 Char"/>
    <w:aliases w:val="Level 1 - 1 Char,Voorwoord Char,053 Char,h3 Char,subparagraaf Char,Sub-paragraaf Char,Subparagraaf Char,niveau3 Char,Sub-Paragraaf Char,Annex Kop 3 Char,Vet + inhoudsopg-niveau 3 Char,3 Char,ips_subparagraaf Char,Untertitel 3 Char,L3 Char"/>
    <w:basedOn w:val="Standaardalinea-lettertype"/>
    <w:rPr>
      <w:rFonts w:ascii="Arial" w:hAnsi="Arial"/>
      <w:b/>
      <w:noProof/>
      <w:spacing w:val="5"/>
      <w:sz w:val="19"/>
      <w:lang w:val="nl-NL" w:eastAsia="nl-NL" w:bidi="ar-SA"/>
    </w:rPr>
  </w:style>
  <w:style w:type="paragraph" w:styleId="Lijst">
    <w:name w:val="List"/>
    <w:basedOn w:val="Standaard"/>
    <w:pPr>
      <w:ind w:left="283" w:hanging="283"/>
    </w:pPr>
  </w:style>
  <w:style w:type="paragraph" w:styleId="Lijst2">
    <w:name w:val="List 2"/>
    <w:basedOn w:val="Standaard"/>
    <w:pPr>
      <w:ind w:left="566" w:hanging="283"/>
    </w:pPr>
  </w:style>
  <w:style w:type="paragraph" w:styleId="Lijst3">
    <w:name w:val="List 3"/>
    <w:basedOn w:val="Standaard"/>
    <w:pPr>
      <w:ind w:left="849" w:hanging="283"/>
    </w:pPr>
  </w:style>
  <w:style w:type="paragraph" w:styleId="Lijst4">
    <w:name w:val="List 4"/>
    <w:basedOn w:val="Standaard"/>
    <w:pPr>
      <w:ind w:left="1132" w:hanging="283"/>
    </w:pPr>
  </w:style>
  <w:style w:type="paragraph" w:styleId="Lijst5">
    <w:name w:val="List 5"/>
    <w:basedOn w:val="Standaard"/>
    <w:pPr>
      <w:ind w:left="1415" w:hanging="283"/>
    </w:pPr>
  </w:style>
  <w:style w:type="paragraph" w:styleId="Berichtkop">
    <w:name w:val="Message Header"/>
    <w:basedOn w:val="Standaard"/>
    <w:pPr>
      <w:pBdr>
        <w:top w:val="single" w:sz="6" w:space="1" w:color="auto"/>
        <w:left w:val="single" w:sz="6" w:space="1" w:color="auto"/>
        <w:bottom w:val="single" w:sz="6" w:space="1" w:color="auto"/>
        <w:right w:val="single" w:sz="6" w:space="1" w:color="auto"/>
      </w:pBdr>
      <w:shd w:val="pct20" w:color="auto" w:fill="auto"/>
      <w:ind w:left="1134" w:hanging="1134"/>
    </w:pPr>
    <w:rPr>
      <w:rFonts w:cs="Arial"/>
      <w:sz w:val="24"/>
      <w:szCs w:val="24"/>
    </w:rPr>
  </w:style>
  <w:style w:type="paragraph" w:styleId="Lijstopsomteken2">
    <w:name w:val="List Bullet 2"/>
    <w:basedOn w:val="Standaard"/>
    <w:autoRedefine/>
    <w:pPr>
      <w:numPr>
        <w:numId w:val="8"/>
      </w:numPr>
    </w:pPr>
  </w:style>
  <w:style w:type="paragraph" w:styleId="Lijstopsomteken3">
    <w:name w:val="List Bullet 3"/>
    <w:basedOn w:val="Standaard"/>
    <w:autoRedefine/>
    <w:pPr>
      <w:numPr>
        <w:numId w:val="9"/>
      </w:numPr>
    </w:pPr>
  </w:style>
  <w:style w:type="paragraph" w:styleId="Lijstvoortzetting">
    <w:name w:val="List Continue"/>
    <w:basedOn w:val="Standaard"/>
    <w:pPr>
      <w:spacing w:after="120"/>
      <w:ind w:left="283"/>
    </w:pPr>
  </w:style>
  <w:style w:type="paragraph" w:styleId="Lijstvoortzetting2">
    <w:name w:val="List Continue 2"/>
    <w:basedOn w:val="Standaard"/>
    <w:pPr>
      <w:spacing w:after="120"/>
      <w:ind w:left="566"/>
    </w:pPr>
  </w:style>
  <w:style w:type="paragraph" w:styleId="Lijstvoortzetting3">
    <w:name w:val="List Continue 3"/>
    <w:basedOn w:val="Standaard"/>
    <w:pPr>
      <w:spacing w:after="120"/>
      <w:ind w:left="849"/>
    </w:pPr>
  </w:style>
  <w:style w:type="paragraph" w:styleId="Lijstvoortzetting4">
    <w:name w:val="List Continue 4"/>
    <w:basedOn w:val="Standaard"/>
    <w:pPr>
      <w:spacing w:after="120"/>
      <w:ind w:left="1132"/>
    </w:pPr>
  </w:style>
  <w:style w:type="paragraph" w:styleId="Lijstvoortzetting5">
    <w:name w:val="List Continue 5"/>
    <w:basedOn w:val="Standaard"/>
    <w:pPr>
      <w:spacing w:after="120"/>
      <w:ind w:left="1415"/>
    </w:pPr>
  </w:style>
  <w:style w:type="character" w:styleId="Zwaar">
    <w:name w:val="Strong"/>
    <w:basedOn w:val="Standaardalinea-lettertype"/>
    <w:qFormat/>
    <w:rPr>
      <w:b/>
      <w:bCs/>
    </w:rPr>
  </w:style>
  <w:style w:type="paragraph" w:customStyle="1" w:styleId="CM24">
    <w:name w:val="CM24"/>
    <w:basedOn w:val="Standaard"/>
    <w:next w:val="Standaard"/>
    <w:pPr>
      <w:widowControl w:val="0"/>
      <w:autoSpaceDE w:val="0"/>
      <w:autoSpaceDN w:val="0"/>
      <w:adjustRightInd w:val="0"/>
      <w:spacing w:line="313" w:lineRule="atLeast"/>
    </w:pPr>
    <w:rPr>
      <w:rFonts w:ascii="TT E 153 7 DD 8t 00" w:hAnsi="TT E 153 7 DD 8t 00"/>
      <w:spacing w:val="0"/>
      <w:sz w:val="24"/>
      <w:szCs w:val="24"/>
    </w:rPr>
  </w:style>
  <w:style w:type="paragraph" w:customStyle="1" w:styleId="Auteurs">
    <w:name w:val="Auteurs"/>
    <w:basedOn w:val="Standaard"/>
    <w:pPr>
      <w:spacing w:line="280" w:lineRule="atLeast"/>
    </w:pPr>
    <w:rPr>
      <w:rFonts w:ascii="Times New Roman" w:hAnsi="Times New Roman"/>
      <w:spacing w:val="0"/>
      <w:sz w:val="22"/>
      <w:lang w:eastAsia="zh-CN"/>
    </w:rPr>
  </w:style>
  <w:style w:type="character" w:styleId="Voetnootmarkering">
    <w:name w:val="footnote reference"/>
    <w:basedOn w:val="Standaardalinea-lettertype"/>
    <w:uiPriority w:val="99"/>
    <w:semiHidden/>
    <w:rPr>
      <w:vertAlign w:val="superscript"/>
    </w:rPr>
  </w:style>
  <w:style w:type="table" w:styleId="Tabelraster">
    <w:name w:val="Table Grid"/>
    <w:basedOn w:val="Standaardtabel"/>
    <w:uiPriority w:val="59"/>
    <w:rsid w:val="007D4A52"/>
    <w:pPr>
      <w:overflowPunct w:val="0"/>
      <w:autoSpaceDE w:val="0"/>
      <w:autoSpaceDN w:val="0"/>
      <w:adjustRightInd w:val="0"/>
      <w:spacing w:line="280" w:lineRule="atLeast"/>
      <w:textAlignment w:val="baseline"/>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Voetnoottekst">
    <w:name w:val="footnote text"/>
    <w:basedOn w:val="Standaard"/>
    <w:link w:val="VoetnoottekstChar"/>
    <w:uiPriority w:val="99"/>
    <w:rPr>
      <w:sz w:val="20"/>
    </w:rPr>
  </w:style>
  <w:style w:type="character" w:customStyle="1" w:styleId="Kop2Char1">
    <w:name w:val="Kop 2 Char1"/>
    <w:basedOn w:val="Standaardalinea-lettertype"/>
    <w:rsid w:val="00F80A69"/>
    <w:rPr>
      <w:rFonts w:ascii="Cambria" w:hAnsi="Cambria"/>
      <w:b/>
      <w:bCs/>
      <w:color w:val="4F81BD"/>
      <w:sz w:val="26"/>
      <w:szCs w:val="26"/>
      <w:lang w:val="nl-NL" w:eastAsia="ar-SA" w:bidi="ar-SA"/>
    </w:rPr>
  </w:style>
  <w:style w:type="paragraph" w:customStyle="1" w:styleId="TableText">
    <w:name w:val="Table Text"/>
    <w:basedOn w:val="Standaard"/>
    <w:rsid w:val="00742C0B"/>
    <w:pPr>
      <w:suppressAutoHyphens/>
      <w:spacing w:line="240" w:lineRule="auto"/>
    </w:pPr>
    <w:rPr>
      <w:rFonts w:cs="Arial"/>
      <w:spacing w:val="0"/>
      <w:sz w:val="20"/>
      <w:lang w:eastAsia="ar-SA"/>
    </w:rPr>
  </w:style>
  <w:style w:type="character" w:customStyle="1" w:styleId="Kop2Char">
    <w:name w:val="Kop 2 Char"/>
    <w:aliases w:val="Reset numbering Char,Bijlage Char,h2 Char,paragraaf Char,Paragraaf Char,k2 Char,052 Char,Annex Kop 2 Char,Vet + inhoudsopg-niveau 2 Char,Paragraaf (1.1) Char,ips_paragraaf Char,Chapter Title Char,Paragrf 2 Char,Bold 14 Char,L2 Char,l2 Char"/>
    <w:basedOn w:val="Standaardalinea-lettertype"/>
    <w:link w:val="Kop2"/>
    <w:rsid w:val="002E50CA"/>
    <w:rPr>
      <w:rFonts w:ascii="Verdana" w:hAnsi="Verdana"/>
      <w:b/>
      <w:spacing w:val="5"/>
      <w:sz w:val="22"/>
    </w:rPr>
  </w:style>
  <w:style w:type="character" w:customStyle="1" w:styleId="BestekKop2Char">
    <w:name w:val="BestekKop2 Char"/>
    <w:basedOn w:val="Kop2Char"/>
    <w:link w:val="BestekKop2"/>
    <w:rsid w:val="002E50CA"/>
    <w:rPr>
      <w:rFonts w:ascii="Verdana" w:hAnsi="Verdana"/>
      <w:b/>
      <w:spacing w:val="5"/>
      <w:sz w:val="22"/>
    </w:rPr>
  </w:style>
  <w:style w:type="paragraph" w:styleId="Lijstalinea">
    <w:name w:val="List Paragraph"/>
    <w:basedOn w:val="Standaard"/>
    <w:uiPriority w:val="34"/>
    <w:qFormat/>
    <w:rsid w:val="00811002"/>
    <w:pPr>
      <w:spacing w:line="240" w:lineRule="auto"/>
      <w:ind w:left="720"/>
    </w:pPr>
    <w:rPr>
      <w:rFonts w:ascii="Calibri" w:eastAsia="Calibri" w:hAnsi="Calibri"/>
      <w:spacing w:val="0"/>
      <w:sz w:val="22"/>
      <w:szCs w:val="22"/>
      <w:lang w:val="en-US" w:eastAsia="en-US"/>
    </w:rPr>
  </w:style>
  <w:style w:type="paragraph" w:customStyle="1" w:styleId="Verdana3">
    <w:name w:val="Verdana 3"/>
    <w:basedOn w:val="Kop3"/>
    <w:link w:val="Verdana3Char"/>
    <w:qFormat/>
    <w:rsid w:val="002D2E2E"/>
    <w:pPr>
      <w:numPr>
        <w:ilvl w:val="0"/>
        <w:numId w:val="0"/>
      </w:numPr>
      <w:spacing w:after="60" w:line="240" w:lineRule="auto"/>
    </w:pPr>
    <w:rPr>
      <w:rFonts w:cs="Arial"/>
      <w:b w:val="0"/>
      <w:bCs/>
      <w:i/>
      <w:noProof w:val="0"/>
      <w:spacing w:val="0"/>
      <w:szCs w:val="18"/>
      <w:lang w:eastAsia="en-US"/>
    </w:rPr>
  </w:style>
  <w:style w:type="character" w:customStyle="1" w:styleId="Verdana3Char">
    <w:name w:val="Verdana 3 Char"/>
    <w:basedOn w:val="Kop3Char"/>
    <w:link w:val="Verdana3"/>
    <w:rsid w:val="002D2E2E"/>
    <w:rPr>
      <w:rFonts w:ascii="Verdana" w:hAnsi="Verdana" w:cs="Arial"/>
      <w:b/>
      <w:bCs/>
      <w:i/>
      <w:noProof/>
      <w:spacing w:val="5"/>
      <w:sz w:val="18"/>
      <w:szCs w:val="18"/>
      <w:lang w:val="nl-NL" w:eastAsia="nl-NL" w:bidi="ar-SA"/>
    </w:rPr>
  </w:style>
  <w:style w:type="character" w:customStyle="1" w:styleId="VoettekstChar">
    <w:name w:val="Voettekst Char"/>
    <w:basedOn w:val="Standaardalinea-lettertype"/>
    <w:link w:val="Voettekst"/>
    <w:uiPriority w:val="99"/>
    <w:rsid w:val="00D4313C"/>
    <w:rPr>
      <w:rFonts w:ascii="Arial" w:hAnsi="Arial"/>
      <w:noProof/>
      <w:spacing w:val="5"/>
      <w:sz w:val="16"/>
      <w:lang w:val="nl-NL" w:eastAsia="nl-NL"/>
    </w:rPr>
  </w:style>
  <w:style w:type="character" w:customStyle="1" w:styleId="VoetnoottekstChar">
    <w:name w:val="Voetnoottekst Char"/>
    <w:basedOn w:val="Standaardalinea-lettertype"/>
    <w:link w:val="Voetnoottekst"/>
    <w:uiPriority w:val="99"/>
    <w:rsid w:val="008E5655"/>
    <w:rPr>
      <w:rFonts w:ascii="Verdana" w:hAnsi="Verdana"/>
      <w:spacing w:val="5"/>
    </w:rPr>
  </w:style>
  <w:style w:type="character" w:customStyle="1" w:styleId="TekstopmerkingChar">
    <w:name w:val="Tekst opmerking Char"/>
    <w:basedOn w:val="Standaardalinea-lettertype"/>
    <w:link w:val="Tekstopmerking"/>
    <w:rsid w:val="00592638"/>
    <w:rPr>
      <w:rFonts w:ascii="Verdana" w:hAnsi="Verdana"/>
      <w:spacing w:val="5"/>
      <w:sz w:val="18"/>
    </w:rPr>
  </w:style>
  <w:style w:type="table" w:styleId="Eenvoudigetabel3">
    <w:name w:val="Table Simple 3"/>
    <w:basedOn w:val="Standaardtabel"/>
    <w:rsid w:val="00AB696E"/>
    <w:pPr>
      <w:spacing w:line="240" w:lineRule="atLeast"/>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Professioneletabel">
    <w:name w:val="Table Professional"/>
    <w:basedOn w:val="Standaardtabel"/>
    <w:rsid w:val="009E6342"/>
    <w:pPr>
      <w:spacing w:line="240" w:lineRule="atLeast"/>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paragraph" w:customStyle="1" w:styleId="Default">
    <w:name w:val="Default"/>
    <w:basedOn w:val="Standaard"/>
    <w:rsid w:val="00386EF9"/>
    <w:pPr>
      <w:autoSpaceDE w:val="0"/>
      <w:autoSpaceDN w:val="0"/>
      <w:spacing w:line="240" w:lineRule="auto"/>
    </w:pPr>
    <w:rPr>
      <w:rFonts w:ascii="Plantin" w:eastAsia="Calibri" w:hAnsi="Plantin"/>
      <w:color w:val="000000"/>
      <w:spacing w:val="0"/>
      <w:sz w:val="24"/>
      <w:szCs w:val="24"/>
      <w:lang w:eastAsia="en-US"/>
    </w:rPr>
  </w:style>
  <w:style w:type="character" w:styleId="Tekstvantijdelijkeaanduiding">
    <w:name w:val="Placeholder Text"/>
    <w:basedOn w:val="Standaardalinea-lettertype"/>
    <w:uiPriority w:val="99"/>
    <w:semiHidden/>
    <w:rsid w:val="00F968B5"/>
    <w:rPr>
      <w:color w:val="808080"/>
    </w:rPr>
  </w:style>
  <w:style w:type="paragraph" w:styleId="Geenafstand">
    <w:name w:val="No Spacing"/>
    <w:uiPriority w:val="1"/>
    <w:qFormat/>
    <w:rsid w:val="00EE4F8E"/>
    <w:rPr>
      <w:rFonts w:ascii="Arial" w:eastAsiaTheme="minorHAnsi" w:hAnsi="Arial" w:cstheme="minorBidi"/>
      <w:sz w:val="22"/>
      <w:szCs w:val="22"/>
      <w:lang w:eastAsia="en-US"/>
    </w:rPr>
  </w:style>
  <w:style w:type="paragraph" w:customStyle="1" w:styleId="Lijstalinea1">
    <w:name w:val="Lijstalinea1"/>
    <w:basedOn w:val="Standaard"/>
    <w:rsid w:val="00B7176F"/>
    <w:pPr>
      <w:spacing w:line="240" w:lineRule="auto"/>
      <w:ind w:left="720"/>
    </w:pPr>
    <w:rPr>
      <w:rFonts w:ascii="Calibri" w:hAnsi="Calibri"/>
      <w:spacing w:val="0"/>
      <w:sz w:val="22"/>
      <w:szCs w:val="22"/>
      <w:lang w:val="en-US" w:eastAsia="en-US"/>
    </w:rPr>
  </w:style>
  <w:style w:type="character" w:customStyle="1" w:styleId="Kop1Char">
    <w:name w:val="Kop 1 Char"/>
    <w:aliases w:val="Section Heading Char,Hoofdstuk Char,hoofdstuk Char,sectionHeading Char,h1 Char,1 Char,Niet als kop gebruiken Char"/>
    <w:link w:val="Kop1"/>
    <w:rsid w:val="00AA5D7D"/>
    <w:rPr>
      <w:rFonts w:ascii="Verdana" w:hAnsi="Verdana"/>
      <w:b/>
      <w:noProof/>
      <w:sz w:val="24"/>
    </w:rPr>
  </w:style>
  <w:style w:type="character" w:customStyle="1" w:styleId="Kop4Char">
    <w:name w:val="Kop 4 Char"/>
    <w:aliases w:val="Level 2 - a Char,Major Char"/>
    <w:link w:val="Kop4"/>
    <w:rsid w:val="00785459"/>
    <w:rPr>
      <w:rFonts w:ascii="Verdana" w:hAnsi="Verdana"/>
      <w:b/>
      <w:noProof/>
      <w:spacing w:val="5"/>
      <w:sz w:val="18"/>
    </w:rPr>
  </w:style>
  <w:style w:type="paragraph" w:styleId="Revisie">
    <w:name w:val="Revision"/>
    <w:hidden/>
    <w:uiPriority w:val="99"/>
    <w:semiHidden/>
    <w:rsid w:val="00275D91"/>
    <w:rPr>
      <w:rFonts w:ascii="Verdana" w:hAnsi="Verdana"/>
      <w:spacing w:val="5"/>
      <w:sz w:val="18"/>
    </w:rPr>
  </w:style>
  <w:style w:type="character" w:styleId="Onopgelostemelding">
    <w:name w:val="Unresolved Mention"/>
    <w:basedOn w:val="Standaardalinea-lettertype"/>
    <w:uiPriority w:val="99"/>
    <w:semiHidden/>
    <w:unhideWhenUsed/>
    <w:rsid w:val="002B2E00"/>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ivs>
    <w:div w:id="79304099">
      <w:bodyDiv w:val="1"/>
      <w:marLeft w:val="0"/>
      <w:marRight w:val="0"/>
      <w:marTop w:val="0"/>
      <w:marBottom w:val="0"/>
      <w:divBdr>
        <w:top w:val="none" w:sz="0" w:space="0" w:color="auto"/>
        <w:left w:val="none" w:sz="0" w:space="0" w:color="auto"/>
        <w:bottom w:val="none" w:sz="0" w:space="0" w:color="auto"/>
        <w:right w:val="none" w:sz="0" w:space="0" w:color="auto"/>
      </w:divBdr>
      <w:divsChild>
        <w:div w:id="1512138189">
          <w:marLeft w:val="0"/>
          <w:marRight w:val="0"/>
          <w:marTop w:val="0"/>
          <w:marBottom w:val="0"/>
          <w:divBdr>
            <w:top w:val="none" w:sz="0" w:space="0" w:color="auto"/>
            <w:left w:val="none" w:sz="0" w:space="0" w:color="auto"/>
            <w:bottom w:val="none" w:sz="0" w:space="0" w:color="auto"/>
            <w:right w:val="none" w:sz="0" w:space="0" w:color="auto"/>
          </w:divBdr>
          <w:divsChild>
            <w:div w:id="714736409">
              <w:marLeft w:val="0"/>
              <w:marRight w:val="0"/>
              <w:marTop w:val="0"/>
              <w:marBottom w:val="0"/>
              <w:divBdr>
                <w:top w:val="none" w:sz="0" w:space="0" w:color="auto"/>
                <w:left w:val="none" w:sz="0" w:space="0" w:color="auto"/>
                <w:bottom w:val="none" w:sz="0" w:space="0" w:color="auto"/>
                <w:right w:val="none" w:sz="0" w:space="0" w:color="auto"/>
              </w:divBdr>
              <w:divsChild>
                <w:div w:id="963652285">
                  <w:marLeft w:val="0"/>
                  <w:marRight w:val="0"/>
                  <w:marTop w:val="0"/>
                  <w:marBottom w:val="0"/>
                  <w:divBdr>
                    <w:top w:val="none" w:sz="0" w:space="0" w:color="auto"/>
                    <w:left w:val="none" w:sz="0" w:space="0" w:color="auto"/>
                    <w:bottom w:val="none" w:sz="0" w:space="0" w:color="auto"/>
                    <w:right w:val="none" w:sz="0" w:space="0" w:color="auto"/>
                  </w:divBdr>
                  <w:divsChild>
                    <w:div w:id="52627922">
                      <w:marLeft w:val="0"/>
                      <w:marRight w:val="0"/>
                      <w:marTop w:val="0"/>
                      <w:marBottom w:val="0"/>
                      <w:divBdr>
                        <w:top w:val="none" w:sz="0" w:space="0" w:color="auto"/>
                        <w:left w:val="none" w:sz="0" w:space="0" w:color="auto"/>
                        <w:bottom w:val="none" w:sz="0" w:space="0" w:color="auto"/>
                        <w:right w:val="none" w:sz="0" w:space="0" w:color="auto"/>
                      </w:divBdr>
                      <w:divsChild>
                        <w:div w:id="125977221">
                          <w:marLeft w:val="0"/>
                          <w:marRight w:val="0"/>
                          <w:marTop w:val="0"/>
                          <w:marBottom w:val="0"/>
                          <w:divBdr>
                            <w:top w:val="none" w:sz="0" w:space="0" w:color="auto"/>
                            <w:left w:val="none" w:sz="0" w:space="0" w:color="auto"/>
                            <w:bottom w:val="none" w:sz="0" w:space="0" w:color="auto"/>
                            <w:right w:val="none" w:sz="0" w:space="0" w:color="auto"/>
                          </w:divBdr>
                          <w:divsChild>
                            <w:div w:id="478423830">
                              <w:marLeft w:val="0"/>
                              <w:marRight w:val="0"/>
                              <w:marTop w:val="0"/>
                              <w:marBottom w:val="120"/>
                              <w:divBdr>
                                <w:top w:val="none" w:sz="0" w:space="0" w:color="auto"/>
                                <w:left w:val="none" w:sz="0" w:space="0" w:color="auto"/>
                                <w:bottom w:val="none" w:sz="0" w:space="0" w:color="auto"/>
                                <w:right w:val="none" w:sz="0" w:space="0" w:color="auto"/>
                              </w:divBdr>
                              <w:divsChild>
                                <w:div w:id="839656524">
                                  <w:marLeft w:val="0"/>
                                  <w:marRight w:val="0"/>
                                  <w:marTop w:val="0"/>
                                  <w:marBottom w:val="120"/>
                                  <w:divBdr>
                                    <w:top w:val="none" w:sz="0" w:space="0" w:color="auto"/>
                                    <w:left w:val="none" w:sz="0" w:space="0" w:color="auto"/>
                                    <w:bottom w:val="none" w:sz="0" w:space="0" w:color="auto"/>
                                    <w:right w:val="none" w:sz="0" w:space="0" w:color="auto"/>
                                  </w:divBdr>
                                  <w:divsChild>
                                    <w:div w:id="862547743">
                                      <w:blockQuote w:val="1"/>
                                      <w:marLeft w:val="0"/>
                                      <w:marRight w:val="0"/>
                                      <w:marTop w:val="0"/>
                                      <w:marBottom w:val="24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94402983">
      <w:bodyDiv w:val="1"/>
      <w:marLeft w:val="0"/>
      <w:marRight w:val="0"/>
      <w:marTop w:val="0"/>
      <w:marBottom w:val="0"/>
      <w:divBdr>
        <w:top w:val="none" w:sz="0" w:space="0" w:color="auto"/>
        <w:left w:val="none" w:sz="0" w:space="0" w:color="auto"/>
        <w:bottom w:val="none" w:sz="0" w:space="0" w:color="auto"/>
        <w:right w:val="none" w:sz="0" w:space="0" w:color="auto"/>
      </w:divBdr>
    </w:div>
    <w:div w:id="246422085">
      <w:bodyDiv w:val="1"/>
      <w:marLeft w:val="0"/>
      <w:marRight w:val="0"/>
      <w:marTop w:val="0"/>
      <w:marBottom w:val="0"/>
      <w:divBdr>
        <w:top w:val="none" w:sz="0" w:space="0" w:color="auto"/>
        <w:left w:val="none" w:sz="0" w:space="0" w:color="auto"/>
        <w:bottom w:val="none" w:sz="0" w:space="0" w:color="auto"/>
        <w:right w:val="none" w:sz="0" w:space="0" w:color="auto"/>
      </w:divBdr>
      <w:divsChild>
        <w:div w:id="1088114831">
          <w:marLeft w:val="0"/>
          <w:marRight w:val="0"/>
          <w:marTop w:val="0"/>
          <w:marBottom w:val="0"/>
          <w:divBdr>
            <w:top w:val="none" w:sz="0" w:space="0" w:color="auto"/>
            <w:left w:val="none" w:sz="0" w:space="0" w:color="auto"/>
            <w:bottom w:val="none" w:sz="0" w:space="0" w:color="auto"/>
            <w:right w:val="none" w:sz="0" w:space="0" w:color="auto"/>
          </w:divBdr>
        </w:div>
      </w:divsChild>
    </w:div>
    <w:div w:id="248198067">
      <w:bodyDiv w:val="1"/>
      <w:marLeft w:val="0"/>
      <w:marRight w:val="0"/>
      <w:marTop w:val="0"/>
      <w:marBottom w:val="0"/>
      <w:divBdr>
        <w:top w:val="none" w:sz="0" w:space="0" w:color="auto"/>
        <w:left w:val="none" w:sz="0" w:space="0" w:color="auto"/>
        <w:bottom w:val="none" w:sz="0" w:space="0" w:color="auto"/>
        <w:right w:val="none" w:sz="0" w:space="0" w:color="auto"/>
      </w:divBdr>
    </w:div>
    <w:div w:id="334723818">
      <w:bodyDiv w:val="1"/>
      <w:marLeft w:val="0"/>
      <w:marRight w:val="0"/>
      <w:marTop w:val="0"/>
      <w:marBottom w:val="0"/>
      <w:divBdr>
        <w:top w:val="none" w:sz="0" w:space="0" w:color="auto"/>
        <w:left w:val="none" w:sz="0" w:space="0" w:color="auto"/>
        <w:bottom w:val="none" w:sz="0" w:space="0" w:color="auto"/>
        <w:right w:val="none" w:sz="0" w:space="0" w:color="auto"/>
      </w:divBdr>
    </w:div>
    <w:div w:id="440075082">
      <w:bodyDiv w:val="1"/>
      <w:marLeft w:val="0"/>
      <w:marRight w:val="0"/>
      <w:marTop w:val="0"/>
      <w:marBottom w:val="0"/>
      <w:divBdr>
        <w:top w:val="none" w:sz="0" w:space="0" w:color="auto"/>
        <w:left w:val="none" w:sz="0" w:space="0" w:color="auto"/>
        <w:bottom w:val="none" w:sz="0" w:space="0" w:color="auto"/>
        <w:right w:val="none" w:sz="0" w:space="0" w:color="auto"/>
      </w:divBdr>
    </w:div>
    <w:div w:id="617299271">
      <w:bodyDiv w:val="1"/>
      <w:marLeft w:val="0"/>
      <w:marRight w:val="0"/>
      <w:marTop w:val="0"/>
      <w:marBottom w:val="0"/>
      <w:divBdr>
        <w:top w:val="none" w:sz="0" w:space="0" w:color="auto"/>
        <w:left w:val="none" w:sz="0" w:space="0" w:color="auto"/>
        <w:bottom w:val="none" w:sz="0" w:space="0" w:color="auto"/>
        <w:right w:val="none" w:sz="0" w:space="0" w:color="auto"/>
      </w:divBdr>
      <w:divsChild>
        <w:div w:id="987241908">
          <w:marLeft w:val="0"/>
          <w:marRight w:val="0"/>
          <w:marTop w:val="0"/>
          <w:marBottom w:val="0"/>
          <w:divBdr>
            <w:top w:val="none" w:sz="0" w:space="0" w:color="auto"/>
            <w:left w:val="none" w:sz="0" w:space="0" w:color="auto"/>
            <w:bottom w:val="none" w:sz="0" w:space="0" w:color="auto"/>
            <w:right w:val="none" w:sz="0" w:space="0" w:color="auto"/>
          </w:divBdr>
          <w:divsChild>
            <w:div w:id="1514102205">
              <w:marLeft w:val="0"/>
              <w:marRight w:val="0"/>
              <w:marTop w:val="0"/>
              <w:marBottom w:val="0"/>
              <w:divBdr>
                <w:top w:val="none" w:sz="0" w:space="0" w:color="auto"/>
                <w:left w:val="none" w:sz="0" w:space="0" w:color="auto"/>
                <w:bottom w:val="none" w:sz="0" w:space="0" w:color="auto"/>
                <w:right w:val="none" w:sz="0" w:space="0" w:color="auto"/>
              </w:divBdr>
              <w:divsChild>
                <w:div w:id="1466579884">
                  <w:marLeft w:val="0"/>
                  <w:marRight w:val="0"/>
                  <w:marTop w:val="0"/>
                  <w:marBottom w:val="0"/>
                  <w:divBdr>
                    <w:top w:val="none" w:sz="0" w:space="0" w:color="auto"/>
                    <w:left w:val="none" w:sz="0" w:space="0" w:color="auto"/>
                    <w:bottom w:val="none" w:sz="0" w:space="0" w:color="auto"/>
                    <w:right w:val="none" w:sz="0" w:space="0" w:color="auto"/>
                  </w:divBdr>
                  <w:divsChild>
                    <w:div w:id="139632145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630094598">
      <w:bodyDiv w:val="1"/>
      <w:marLeft w:val="0"/>
      <w:marRight w:val="0"/>
      <w:marTop w:val="0"/>
      <w:marBottom w:val="0"/>
      <w:divBdr>
        <w:top w:val="none" w:sz="0" w:space="0" w:color="auto"/>
        <w:left w:val="none" w:sz="0" w:space="0" w:color="auto"/>
        <w:bottom w:val="none" w:sz="0" w:space="0" w:color="auto"/>
        <w:right w:val="none" w:sz="0" w:space="0" w:color="auto"/>
      </w:divBdr>
    </w:div>
    <w:div w:id="737753895">
      <w:bodyDiv w:val="1"/>
      <w:marLeft w:val="0"/>
      <w:marRight w:val="0"/>
      <w:marTop w:val="0"/>
      <w:marBottom w:val="0"/>
      <w:divBdr>
        <w:top w:val="none" w:sz="0" w:space="0" w:color="auto"/>
        <w:left w:val="none" w:sz="0" w:space="0" w:color="auto"/>
        <w:bottom w:val="none" w:sz="0" w:space="0" w:color="auto"/>
        <w:right w:val="none" w:sz="0" w:space="0" w:color="auto"/>
      </w:divBdr>
    </w:div>
    <w:div w:id="796796985">
      <w:bodyDiv w:val="1"/>
      <w:marLeft w:val="0"/>
      <w:marRight w:val="0"/>
      <w:marTop w:val="0"/>
      <w:marBottom w:val="0"/>
      <w:divBdr>
        <w:top w:val="none" w:sz="0" w:space="0" w:color="auto"/>
        <w:left w:val="none" w:sz="0" w:space="0" w:color="auto"/>
        <w:bottom w:val="none" w:sz="0" w:space="0" w:color="auto"/>
        <w:right w:val="none" w:sz="0" w:space="0" w:color="auto"/>
      </w:divBdr>
      <w:divsChild>
        <w:div w:id="1633515279">
          <w:marLeft w:val="0"/>
          <w:marRight w:val="0"/>
          <w:marTop w:val="0"/>
          <w:marBottom w:val="0"/>
          <w:divBdr>
            <w:top w:val="none" w:sz="0" w:space="0" w:color="auto"/>
            <w:left w:val="none" w:sz="0" w:space="0" w:color="auto"/>
            <w:bottom w:val="none" w:sz="0" w:space="0" w:color="auto"/>
            <w:right w:val="none" w:sz="0" w:space="0" w:color="auto"/>
          </w:divBdr>
          <w:divsChild>
            <w:div w:id="563293807">
              <w:marLeft w:val="0"/>
              <w:marRight w:val="0"/>
              <w:marTop w:val="0"/>
              <w:marBottom w:val="0"/>
              <w:divBdr>
                <w:top w:val="none" w:sz="0" w:space="0" w:color="auto"/>
                <w:left w:val="none" w:sz="0" w:space="0" w:color="auto"/>
                <w:bottom w:val="none" w:sz="0" w:space="0" w:color="auto"/>
                <w:right w:val="none" w:sz="0" w:space="0" w:color="auto"/>
              </w:divBdr>
              <w:divsChild>
                <w:div w:id="719551287">
                  <w:marLeft w:val="0"/>
                  <w:marRight w:val="0"/>
                  <w:marTop w:val="0"/>
                  <w:marBottom w:val="0"/>
                  <w:divBdr>
                    <w:top w:val="none" w:sz="0" w:space="0" w:color="auto"/>
                    <w:left w:val="none" w:sz="0" w:space="0" w:color="auto"/>
                    <w:bottom w:val="none" w:sz="0" w:space="0" w:color="auto"/>
                    <w:right w:val="none" w:sz="0" w:space="0" w:color="auto"/>
                  </w:divBdr>
                  <w:divsChild>
                    <w:div w:id="493880752">
                      <w:marLeft w:val="0"/>
                      <w:marRight w:val="0"/>
                      <w:marTop w:val="0"/>
                      <w:marBottom w:val="0"/>
                      <w:divBdr>
                        <w:top w:val="none" w:sz="0" w:space="0" w:color="auto"/>
                        <w:left w:val="none" w:sz="0" w:space="0" w:color="auto"/>
                        <w:bottom w:val="none" w:sz="0" w:space="0" w:color="auto"/>
                        <w:right w:val="none" w:sz="0" w:space="0" w:color="auto"/>
                      </w:divBdr>
                      <w:divsChild>
                        <w:div w:id="1686596062">
                          <w:marLeft w:val="0"/>
                          <w:marRight w:val="0"/>
                          <w:marTop w:val="0"/>
                          <w:marBottom w:val="0"/>
                          <w:divBdr>
                            <w:top w:val="none" w:sz="0" w:space="0" w:color="auto"/>
                            <w:left w:val="none" w:sz="0" w:space="0" w:color="auto"/>
                            <w:bottom w:val="none" w:sz="0" w:space="0" w:color="auto"/>
                            <w:right w:val="none" w:sz="0" w:space="0" w:color="auto"/>
                          </w:divBdr>
                          <w:divsChild>
                            <w:div w:id="1425570090">
                              <w:marLeft w:val="0"/>
                              <w:marRight w:val="0"/>
                              <w:marTop w:val="0"/>
                              <w:marBottom w:val="0"/>
                              <w:divBdr>
                                <w:top w:val="none" w:sz="0" w:space="0" w:color="auto"/>
                                <w:left w:val="none" w:sz="0" w:space="0" w:color="auto"/>
                                <w:bottom w:val="none" w:sz="0" w:space="0" w:color="auto"/>
                                <w:right w:val="none" w:sz="0" w:space="0" w:color="auto"/>
                              </w:divBdr>
                              <w:divsChild>
                                <w:div w:id="208202347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 w:id="801121500">
      <w:bodyDiv w:val="1"/>
      <w:marLeft w:val="0"/>
      <w:marRight w:val="0"/>
      <w:marTop w:val="0"/>
      <w:marBottom w:val="0"/>
      <w:divBdr>
        <w:top w:val="none" w:sz="0" w:space="0" w:color="auto"/>
        <w:left w:val="none" w:sz="0" w:space="0" w:color="auto"/>
        <w:bottom w:val="none" w:sz="0" w:space="0" w:color="auto"/>
        <w:right w:val="none" w:sz="0" w:space="0" w:color="auto"/>
      </w:divBdr>
    </w:div>
    <w:div w:id="828332319">
      <w:bodyDiv w:val="1"/>
      <w:marLeft w:val="0"/>
      <w:marRight w:val="0"/>
      <w:marTop w:val="0"/>
      <w:marBottom w:val="0"/>
      <w:divBdr>
        <w:top w:val="none" w:sz="0" w:space="0" w:color="auto"/>
        <w:left w:val="none" w:sz="0" w:space="0" w:color="auto"/>
        <w:bottom w:val="none" w:sz="0" w:space="0" w:color="auto"/>
        <w:right w:val="none" w:sz="0" w:space="0" w:color="auto"/>
      </w:divBdr>
    </w:div>
    <w:div w:id="841512212">
      <w:bodyDiv w:val="1"/>
      <w:marLeft w:val="0"/>
      <w:marRight w:val="0"/>
      <w:marTop w:val="0"/>
      <w:marBottom w:val="0"/>
      <w:divBdr>
        <w:top w:val="none" w:sz="0" w:space="0" w:color="auto"/>
        <w:left w:val="none" w:sz="0" w:space="0" w:color="auto"/>
        <w:bottom w:val="none" w:sz="0" w:space="0" w:color="auto"/>
        <w:right w:val="none" w:sz="0" w:space="0" w:color="auto"/>
      </w:divBdr>
      <w:divsChild>
        <w:div w:id="970786976">
          <w:marLeft w:val="0"/>
          <w:marRight w:val="0"/>
          <w:marTop w:val="0"/>
          <w:marBottom w:val="0"/>
          <w:divBdr>
            <w:top w:val="none" w:sz="0" w:space="0" w:color="auto"/>
            <w:left w:val="none" w:sz="0" w:space="0" w:color="auto"/>
            <w:bottom w:val="none" w:sz="0" w:space="0" w:color="auto"/>
            <w:right w:val="none" w:sz="0" w:space="0" w:color="auto"/>
          </w:divBdr>
        </w:div>
        <w:div w:id="1591962519">
          <w:marLeft w:val="0"/>
          <w:marRight w:val="0"/>
          <w:marTop w:val="0"/>
          <w:marBottom w:val="0"/>
          <w:divBdr>
            <w:top w:val="none" w:sz="0" w:space="0" w:color="auto"/>
            <w:left w:val="none" w:sz="0" w:space="0" w:color="auto"/>
            <w:bottom w:val="none" w:sz="0" w:space="0" w:color="auto"/>
            <w:right w:val="none" w:sz="0" w:space="0" w:color="auto"/>
          </w:divBdr>
        </w:div>
      </w:divsChild>
    </w:div>
    <w:div w:id="858618810">
      <w:bodyDiv w:val="1"/>
      <w:marLeft w:val="0"/>
      <w:marRight w:val="0"/>
      <w:marTop w:val="0"/>
      <w:marBottom w:val="0"/>
      <w:divBdr>
        <w:top w:val="none" w:sz="0" w:space="0" w:color="auto"/>
        <w:left w:val="none" w:sz="0" w:space="0" w:color="auto"/>
        <w:bottom w:val="none" w:sz="0" w:space="0" w:color="auto"/>
        <w:right w:val="none" w:sz="0" w:space="0" w:color="auto"/>
      </w:divBdr>
    </w:div>
    <w:div w:id="1029179702">
      <w:bodyDiv w:val="1"/>
      <w:marLeft w:val="0"/>
      <w:marRight w:val="0"/>
      <w:marTop w:val="0"/>
      <w:marBottom w:val="0"/>
      <w:divBdr>
        <w:top w:val="none" w:sz="0" w:space="0" w:color="auto"/>
        <w:left w:val="none" w:sz="0" w:space="0" w:color="auto"/>
        <w:bottom w:val="none" w:sz="0" w:space="0" w:color="auto"/>
        <w:right w:val="none" w:sz="0" w:space="0" w:color="auto"/>
      </w:divBdr>
    </w:div>
    <w:div w:id="1118715156">
      <w:bodyDiv w:val="1"/>
      <w:marLeft w:val="0"/>
      <w:marRight w:val="0"/>
      <w:marTop w:val="0"/>
      <w:marBottom w:val="0"/>
      <w:divBdr>
        <w:top w:val="none" w:sz="0" w:space="0" w:color="auto"/>
        <w:left w:val="none" w:sz="0" w:space="0" w:color="auto"/>
        <w:bottom w:val="none" w:sz="0" w:space="0" w:color="auto"/>
        <w:right w:val="none" w:sz="0" w:space="0" w:color="auto"/>
      </w:divBdr>
    </w:div>
    <w:div w:id="1179278104">
      <w:bodyDiv w:val="1"/>
      <w:marLeft w:val="0"/>
      <w:marRight w:val="0"/>
      <w:marTop w:val="0"/>
      <w:marBottom w:val="0"/>
      <w:divBdr>
        <w:top w:val="none" w:sz="0" w:space="0" w:color="auto"/>
        <w:left w:val="none" w:sz="0" w:space="0" w:color="auto"/>
        <w:bottom w:val="none" w:sz="0" w:space="0" w:color="auto"/>
        <w:right w:val="none" w:sz="0" w:space="0" w:color="auto"/>
      </w:divBdr>
    </w:div>
    <w:div w:id="1363700700">
      <w:bodyDiv w:val="1"/>
      <w:marLeft w:val="0"/>
      <w:marRight w:val="0"/>
      <w:marTop w:val="0"/>
      <w:marBottom w:val="0"/>
      <w:divBdr>
        <w:top w:val="none" w:sz="0" w:space="0" w:color="auto"/>
        <w:left w:val="none" w:sz="0" w:space="0" w:color="auto"/>
        <w:bottom w:val="none" w:sz="0" w:space="0" w:color="auto"/>
        <w:right w:val="none" w:sz="0" w:space="0" w:color="auto"/>
      </w:divBdr>
    </w:div>
    <w:div w:id="1371295756">
      <w:bodyDiv w:val="1"/>
      <w:marLeft w:val="0"/>
      <w:marRight w:val="0"/>
      <w:marTop w:val="0"/>
      <w:marBottom w:val="0"/>
      <w:divBdr>
        <w:top w:val="none" w:sz="0" w:space="0" w:color="auto"/>
        <w:left w:val="none" w:sz="0" w:space="0" w:color="auto"/>
        <w:bottom w:val="none" w:sz="0" w:space="0" w:color="auto"/>
        <w:right w:val="none" w:sz="0" w:space="0" w:color="auto"/>
      </w:divBdr>
      <w:divsChild>
        <w:div w:id="654531349">
          <w:marLeft w:val="0"/>
          <w:marRight w:val="0"/>
          <w:marTop w:val="0"/>
          <w:marBottom w:val="0"/>
          <w:divBdr>
            <w:top w:val="none" w:sz="0" w:space="0" w:color="auto"/>
            <w:left w:val="none" w:sz="0" w:space="0" w:color="auto"/>
            <w:bottom w:val="none" w:sz="0" w:space="0" w:color="auto"/>
            <w:right w:val="none" w:sz="0" w:space="0" w:color="auto"/>
          </w:divBdr>
          <w:divsChild>
            <w:div w:id="635719740">
              <w:marLeft w:val="0"/>
              <w:marRight w:val="0"/>
              <w:marTop w:val="0"/>
              <w:marBottom w:val="0"/>
              <w:divBdr>
                <w:top w:val="none" w:sz="0" w:space="0" w:color="auto"/>
                <w:left w:val="none" w:sz="0" w:space="0" w:color="auto"/>
                <w:bottom w:val="none" w:sz="0" w:space="0" w:color="auto"/>
                <w:right w:val="none" w:sz="0" w:space="0" w:color="auto"/>
              </w:divBdr>
              <w:divsChild>
                <w:div w:id="1917014052">
                  <w:marLeft w:val="0"/>
                  <w:marRight w:val="0"/>
                  <w:marTop w:val="0"/>
                  <w:marBottom w:val="0"/>
                  <w:divBdr>
                    <w:top w:val="none" w:sz="0" w:space="0" w:color="auto"/>
                    <w:left w:val="none" w:sz="0" w:space="0" w:color="auto"/>
                    <w:bottom w:val="none" w:sz="0" w:space="0" w:color="auto"/>
                    <w:right w:val="none" w:sz="0" w:space="0" w:color="auto"/>
                  </w:divBdr>
                  <w:divsChild>
                    <w:div w:id="1617369716">
                      <w:marLeft w:val="0"/>
                      <w:marRight w:val="0"/>
                      <w:marTop w:val="0"/>
                      <w:marBottom w:val="0"/>
                      <w:divBdr>
                        <w:top w:val="none" w:sz="0" w:space="0" w:color="auto"/>
                        <w:left w:val="none" w:sz="0" w:space="0" w:color="auto"/>
                        <w:bottom w:val="none" w:sz="0" w:space="0" w:color="auto"/>
                        <w:right w:val="none" w:sz="0" w:space="0" w:color="auto"/>
                      </w:divBdr>
                      <w:divsChild>
                        <w:div w:id="940114423">
                          <w:marLeft w:val="0"/>
                          <w:marRight w:val="0"/>
                          <w:marTop w:val="0"/>
                          <w:marBottom w:val="0"/>
                          <w:divBdr>
                            <w:top w:val="none" w:sz="0" w:space="0" w:color="auto"/>
                            <w:left w:val="none" w:sz="0" w:space="0" w:color="auto"/>
                            <w:bottom w:val="none" w:sz="0" w:space="0" w:color="auto"/>
                            <w:right w:val="none" w:sz="0" w:space="0" w:color="auto"/>
                          </w:divBdr>
                          <w:divsChild>
                            <w:div w:id="152530916">
                              <w:marLeft w:val="0"/>
                              <w:marRight w:val="0"/>
                              <w:marTop w:val="0"/>
                              <w:marBottom w:val="0"/>
                              <w:divBdr>
                                <w:top w:val="none" w:sz="0" w:space="0" w:color="auto"/>
                                <w:left w:val="none" w:sz="0" w:space="0" w:color="auto"/>
                                <w:bottom w:val="none" w:sz="0" w:space="0" w:color="auto"/>
                                <w:right w:val="none" w:sz="0" w:space="0" w:color="auto"/>
                              </w:divBdr>
                              <w:divsChild>
                                <w:div w:id="55439146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 w:id="1411468540">
      <w:bodyDiv w:val="1"/>
      <w:marLeft w:val="0"/>
      <w:marRight w:val="0"/>
      <w:marTop w:val="0"/>
      <w:marBottom w:val="0"/>
      <w:divBdr>
        <w:top w:val="none" w:sz="0" w:space="0" w:color="auto"/>
        <w:left w:val="none" w:sz="0" w:space="0" w:color="auto"/>
        <w:bottom w:val="none" w:sz="0" w:space="0" w:color="auto"/>
        <w:right w:val="none" w:sz="0" w:space="0" w:color="auto"/>
      </w:divBdr>
    </w:div>
    <w:div w:id="1469783443">
      <w:bodyDiv w:val="1"/>
      <w:marLeft w:val="0"/>
      <w:marRight w:val="0"/>
      <w:marTop w:val="0"/>
      <w:marBottom w:val="0"/>
      <w:divBdr>
        <w:top w:val="none" w:sz="0" w:space="0" w:color="auto"/>
        <w:left w:val="none" w:sz="0" w:space="0" w:color="auto"/>
        <w:bottom w:val="none" w:sz="0" w:space="0" w:color="auto"/>
        <w:right w:val="none" w:sz="0" w:space="0" w:color="auto"/>
      </w:divBdr>
    </w:div>
    <w:div w:id="1533305014">
      <w:bodyDiv w:val="1"/>
      <w:marLeft w:val="0"/>
      <w:marRight w:val="0"/>
      <w:marTop w:val="0"/>
      <w:marBottom w:val="0"/>
      <w:divBdr>
        <w:top w:val="none" w:sz="0" w:space="0" w:color="auto"/>
        <w:left w:val="none" w:sz="0" w:space="0" w:color="auto"/>
        <w:bottom w:val="none" w:sz="0" w:space="0" w:color="auto"/>
        <w:right w:val="none" w:sz="0" w:space="0" w:color="auto"/>
      </w:divBdr>
    </w:div>
    <w:div w:id="1563101568">
      <w:bodyDiv w:val="1"/>
      <w:marLeft w:val="0"/>
      <w:marRight w:val="0"/>
      <w:marTop w:val="0"/>
      <w:marBottom w:val="0"/>
      <w:divBdr>
        <w:top w:val="none" w:sz="0" w:space="0" w:color="auto"/>
        <w:left w:val="none" w:sz="0" w:space="0" w:color="auto"/>
        <w:bottom w:val="none" w:sz="0" w:space="0" w:color="auto"/>
        <w:right w:val="none" w:sz="0" w:space="0" w:color="auto"/>
      </w:divBdr>
      <w:divsChild>
        <w:div w:id="2084640495">
          <w:marLeft w:val="0"/>
          <w:marRight w:val="0"/>
          <w:marTop w:val="0"/>
          <w:marBottom w:val="0"/>
          <w:divBdr>
            <w:top w:val="none" w:sz="0" w:space="0" w:color="auto"/>
            <w:left w:val="none" w:sz="0" w:space="0" w:color="auto"/>
            <w:bottom w:val="none" w:sz="0" w:space="0" w:color="auto"/>
            <w:right w:val="none" w:sz="0" w:space="0" w:color="auto"/>
          </w:divBdr>
          <w:divsChild>
            <w:div w:id="473791260">
              <w:marLeft w:val="0"/>
              <w:marRight w:val="0"/>
              <w:marTop w:val="0"/>
              <w:marBottom w:val="0"/>
              <w:divBdr>
                <w:top w:val="none" w:sz="0" w:space="0" w:color="auto"/>
                <w:left w:val="none" w:sz="0" w:space="0" w:color="auto"/>
                <w:bottom w:val="none" w:sz="0" w:space="0" w:color="auto"/>
                <w:right w:val="none" w:sz="0" w:space="0" w:color="auto"/>
              </w:divBdr>
              <w:divsChild>
                <w:div w:id="10571388">
                  <w:marLeft w:val="0"/>
                  <w:marRight w:val="0"/>
                  <w:marTop w:val="0"/>
                  <w:marBottom w:val="0"/>
                  <w:divBdr>
                    <w:top w:val="none" w:sz="0" w:space="0" w:color="auto"/>
                    <w:left w:val="none" w:sz="0" w:space="0" w:color="auto"/>
                    <w:bottom w:val="none" w:sz="0" w:space="0" w:color="auto"/>
                    <w:right w:val="none" w:sz="0" w:space="0" w:color="auto"/>
                  </w:divBdr>
                  <w:divsChild>
                    <w:div w:id="1591085367">
                      <w:marLeft w:val="0"/>
                      <w:marRight w:val="0"/>
                      <w:marTop w:val="0"/>
                      <w:marBottom w:val="0"/>
                      <w:divBdr>
                        <w:top w:val="none" w:sz="0" w:space="0" w:color="auto"/>
                        <w:left w:val="none" w:sz="0" w:space="0" w:color="auto"/>
                        <w:bottom w:val="none" w:sz="0" w:space="0" w:color="auto"/>
                        <w:right w:val="none" w:sz="0" w:space="0" w:color="auto"/>
                      </w:divBdr>
                      <w:divsChild>
                        <w:div w:id="2054042420">
                          <w:marLeft w:val="0"/>
                          <w:marRight w:val="0"/>
                          <w:marTop w:val="0"/>
                          <w:marBottom w:val="0"/>
                          <w:divBdr>
                            <w:top w:val="none" w:sz="0" w:space="0" w:color="auto"/>
                            <w:left w:val="none" w:sz="0" w:space="0" w:color="auto"/>
                            <w:bottom w:val="none" w:sz="0" w:space="0" w:color="auto"/>
                            <w:right w:val="none" w:sz="0" w:space="0" w:color="auto"/>
                          </w:divBdr>
                          <w:divsChild>
                            <w:div w:id="67531063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1604679576">
      <w:bodyDiv w:val="1"/>
      <w:marLeft w:val="0"/>
      <w:marRight w:val="0"/>
      <w:marTop w:val="0"/>
      <w:marBottom w:val="0"/>
      <w:divBdr>
        <w:top w:val="none" w:sz="0" w:space="0" w:color="auto"/>
        <w:left w:val="none" w:sz="0" w:space="0" w:color="auto"/>
        <w:bottom w:val="none" w:sz="0" w:space="0" w:color="auto"/>
        <w:right w:val="none" w:sz="0" w:space="0" w:color="auto"/>
      </w:divBdr>
    </w:div>
    <w:div w:id="1620257133">
      <w:bodyDiv w:val="1"/>
      <w:marLeft w:val="0"/>
      <w:marRight w:val="0"/>
      <w:marTop w:val="0"/>
      <w:marBottom w:val="0"/>
      <w:divBdr>
        <w:top w:val="none" w:sz="0" w:space="0" w:color="auto"/>
        <w:left w:val="none" w:sz="0" w:space="0" w:color="auto"/>
        <w:bottom w:val="none" w:sz="0" w:space="0" w:color="auto"/>
        <w:right w:val="none" w:sz="0" w:space="0" w:color="auto"/>
      </w:divBdr>
    </w:div>
    <w:div w:id="1668022350">
      <w:bodyDiv w:val="1"/>
      <w:marLeft w:val="0"/>
      <w:marRight w:val="0"/>
      <w:marTop w:val="0"/>
      <w:marBottom w:val="0"/>
      <w:divBdr>
        <w:top w:val="none" w:sz="0" w:space="0" w:color="auto"/>
        <w:left w:val="none" w:sz="0" w:space="0" w:color="auto"/>
        <w:bottom w:val="none" w:sz="0" w:space="0" w:color="auto"/>
        <w:right w:val="none" w:sz="0" w:space="0" w:color="auto"/>
      </w:divBdr>
    </w:div>
    <w:div w:id="1673490585">
      <w:bodyDiv w:val="1"/>
      <w:marLeft w:val="0"/>
      <w:marRight w:val="0"/>
      <w:marTop w:val="0"/>
      <w:marBottom w:val="0"/>
      <w:divBdr>
        <w:top w:val="none" w:sz="0" w:space="0" w:color="auto"/>
        <w:left w:val="none" w:sz="0" w:space="0" w:color="auto"/>
        <w:bottom w:val="none" w:sz="0" w:space="0" w:color="auto"/>
        <w:right w:val="none" w:sz="0" w:space="0" w:color="auto"/>
      </w:divBdr>
    </w:div>
    <w:div w:id="1761102887">
      <w:bodyDiv w:val="1"/>
      <w:marLeft w:val="0"/>
      <w:marRight w:val="0"/>
      <w:marTop w:val="0"/>
      <w:marBottom w:val="0"/>
      <w:divBdr>
        <w:top w:val="none" w:sz="0" w:space="0" w:color="auto"/>
        <w:left w:val="none" w:sz="0" w:space="0" w:color="auto"/>
        <w:bottom w:val="none" w:sz="0" w:space="0" w:color="auto"/>
        <w:right w:val="none" w:sz="0" w:space="0" w:color="auto"/>
      </w:divBdr>
    </w:div>
    <w:div w:id="1845314308">
      <w:bodyDiv w:val="1"/>
      <w:marLeft w:val="0"/>
      <w:marRight w:val="0"/>
      <w:marTop w:val="0"/>
      <w:marBottom w:val="0"/>
      <w:divBdr>
        <w:top w:val="none" w:sz="0" w:space="0" w:color="auto"/>
        <w:left w:val="none" w:sz="0" w:space="0" w:color="auto"/>
        <w:bottom w:val="none" w:sz="0" w:space="0" w:color="auto"/>
        <w:right w:val="none" w:sz="0" w:space="0" w:color="auto"/>
      </w:divBdr>
    </w:div>
    <w:div w:id="1914701551">
      <w:bodyDiv w:val="1"/>
      <w:marLeft w:val="0"/>
      <w:marRight w:val="0"/>
      <w:marTop w:val="0"/>
      <w:marBottom w:val="0"/>
      <w:divBdr>
        <w:top w:val="none" w:sz="0" w:space="0" w:color="auto"/>
        <w:left w:val="none" w:sz="0" w:space="0" w:color="auto"/>
        <w:bottom w:val="none" w:sz="0" w:space="0" w:color="auto"/>
        <w:right w:val="none" w:sz="0" w:space="0" w:color="auto"/>
      </w:divBdr>
    </w:div>
    <w:div w:id="1961065577">
      <w:bodyDiv w:val="1"/>
      <w:marLeft w:val="0"/>
      <w:marRight w:val="0"/>
      <w:marTop w:val="0"/>
      <w:marBottom w:val="0"/>
      <w:divBdr>
        <w:top w:val="none" w:sz="0" w:space="0" w:color="auto"/>
        <w:left w:val="none" w:sz="0" w:space="0" w:color="auto"/>
        <w:bottom w:val="none" w:sz="0" w:space="0" w:color="auto"/>
        <w:right w:val="none" w:sz="0" w:space="0" w:color="auto"/>
      </w:divBdr>
      <w:divsChild>
        <w:div w:id="861086572">
          <w:marLeft w:val="0"/>
          <w:marRight w:val="0"/>
          <w:marTop w:val="0"/>
          <w:marBottom w:val="0"/>
          <w:divBdr>
            <w:top w:val="none" w:sz="0" w:space="0" w:color="auto"/>
            <w:left w:val="none" w:sz="0" w:space="0" w:color="auto"/>
            <w:bottom w:val="none" w:sz="0" w:space="0" w:color="auto"/>
            <w:right w:val="none" w:sz="0" w:space="0" w:color="auto"/>
          </w:divBdr>
          <w:divsChild>
            <w:div w:id="1577545884">
              <w:marLeft w:val="0"/>
              <w:marRight w:val="0"/>
              <w:marTop w:val="0"/>
              <w:marBottom w:val="0"/>
              <w:divBdr>
                <w:top w:val="none" w:sz="0" w:space="0" w:color="auto"/>
                <w:left w:val="none" w:sz="0" w:space="0" w:color="auto"/>
                <w:bottom w:val="none" w:sz="0" w:space="0" w:color="auto"/>
                <w:right w:val="none" w:sz="0" w:space="0" w:color="auto"/>
              </w:divBdr>
              <w:divsChild>
                <w:div w:id="1583298656">
                  <w:marLeft w:val="0"/>
                  <w:marRight w:val="0"/>
                  <w:marTop w:val="0"/>
                  <w:marBottom w:val="0"/>
                  <w:divBdr>
                    <w:top w:val="none" w:sz="0" w:space="0" w:color="auto"/>
                    <w:left w:val="none" w:sz="0" w:space="0" w:color="auto"/>
                    <w:bottom w:val="none" w:sz="0" w:space="0" w:color="auto"/>
                    <w:right w:val="none" w:sz="0" w:space="0" w:color="auto"/>
                  </w:divBdr>
                  <w:divsChild>
                    <w:div w:id="968121893">
                      <w:marLeft w:val="0"/>
                      <w:marRight w:val="0"/>
                      <w:marTop w:val="0"/>
                      <w:marBottom w:val="0"/>
                      <w:divBdr>
                        <w:top w:val="none" w:sz="0" w:space="0" w:color="auto"/>
                        <w:left w:val="none" w:sz="0" w:space="0" w:color="auto"/>
                        <w:bottom w:val="none" w:sz="0" w:space="0" w:color="auto"/>
                        <w:right w:val="none" w:sz="0" w:space="0" w:color="auto"/>
                      </w:divBdr>
                      <w:divsChild>
                        <w:div w:id="278489604">
                          <w:marLeft w:val="0"/>
                          <w:marRight w:val="0"/>
                          <w:marTop w:val="0"/>
                          <w:marBottom w:val="0"/>
                          <w:divBdr>
                            <w:top w:val="none" w:sz="0" w:space="0" w:color="auto"/>
                            <w:left w:val="none" w:sz="0" w:space="0" w:color="auto"/>
                            <w:bottom w:val="none" w:sz="0" w:space="0" w:color="auto"/>
                            <w:right w:val="none" w:sz="0" w:space="0" w:color="auto"/>
                          </w:divBdr>
                          <w:divsChild>
                            <w:div w:id="1405371387">
                              <w:marLeft w:val="0"/>
                              <w:marRight w:val="0"/>
                              <w:marTop w:val="0"/>
                              <w:marBottom w:val="0"/>
                              <w:divBdr>
                                <w:top w:val="none" w:sz="0" w:space="0" w:color="auto"/>
                                <w:left w:val="none" w:sz="0" w:space="0" w:color="auto"/>
                                <w:bottom w:val="none" w:sz="0" w:space="0" w:color="auto"/>
                                <w:right w:val="none" w:sz="0" w:space="0" w:color="auto"/>
                              </w:divBdr>
                              <w:divsChild>
                                <w:div w:id="42657758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image" Target="media/image1.jpeg"/><Relationship Id="rId18" Type="http://schemas.openxmlformats.org/officeDocument/2006/relationships/hyperlink" Target="http://www.tenderned.nl" TargetMode="External"/><Relationship Id="rId26" Type="http://schemas.openxmlformats.org/officeDocument/2006/relationships/header" Target="header5.xml"/><Relationship Id="rId3" Type="http://schemas.openxmlformats.org/officeDocument/2006/relationships/customXml" Target="../customXml/item3.xml"/><Relationship Id="rId21" Type="http://schemas.openxmlformats.org/officeDocument/2006/relationships/hyperlink" Target="http://www.provincie-utrecht.nl" TargetMode="Externa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hyperlink" Target="http://www.tenderned.nl" TargetMode="External"/><Relationship Id="rId25" Type="http://schemas.openxmlformats.org/officeDocument/2006/relationships/footer" Target="footer2.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hyperlink" Target="mailto:servicedesk@TenderNed.nl" TargetMode="External"/><Relationship Id="rId29" Type="http://schemas.openxmlformats.org/officeDocument/2006/relationships/glossaryDocument" Target="glossary/document.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header" Target="header4.xml"/><Relationship Id="rId5" Type="http://schemas.openxmlformats.org/officeDocument/2006/relationships/customXml" Target="../customXml/item5.xml"/><Relationship Id="rId15" Type="http://schemas.openxmlformats.org/officeDocument/2006/relationships/header" Target="header2.xml"/><Relationship Id="rId23" Type="http://schemas.openxmlformats.org/officeDocument/2006/relationships/header" Target="header3.xml"/><Relationship Id="rId28" Type="http://schemas.openxmlformats.org/officeDocument/2006/relationships/fontTable" Target="fontTable.xml"/><Relationship Id="rId10" Type="http://schemas.openxmlformats.org/officeDocument/2006/relationships/webSettings" Target="webSettings.xml"/><Relationship Id="rId19" Type="http://schemas.openxmlformats.org/officeDocument/2006/relationships/hyperlink" Target="http://www.tenderned.nl/voor-ondernemingen/ondersteuning" TargetMode="Externa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eader" Target="header1.xml"/><Relationship Id="rId22" Type="http://schemas.openxmlformats.org/officeDocument/2006/relationships/hyperlink" Target="mailto:klachtenmeldpunt@provincie-utrecht.nl" TargetMode="External"/><Relationship Id="rId27" Type="http://schemas.openxmlformats.org/officeDocument/2006/relationships/footer" Target="footer3.xml"/><Relationship Id="rId30" Type="http://schemas.openxmlformats.org/officeDocument/2006/relationships/theme" Target="theme/theme1.xml"/></Relationships>
</file>

<file path=word/_rels/footnotes.xml.rels><?xml version="1.0" encoding="UTF-8" standalone="yes"?>
<Relationships xmlns="http://schemas.openxmlformats.org/package/2006/relationships"><Relationship Id="rId2" Type="http://schemas.openxmlformats.org/officeDocument/2006/relationships/hyperlink" Target="https://protect-de.mimecast.com/s/EM8PCEqYXBtWoNPtNV9Dh?domain=justis.nl" TargetMode="External"/><Relationship Id="rId1" Type="http://schemas.openxmlformats.org/officeDocument/2006/relationships/hyperlink" Target="https://www.pianoo.nl/themas/maatschappelijk-verantwoord-inkopen-mvi-duurzaam-inkopen/productgroepen" TargetMode="External"/></Relationships>
</file>

<file path=word/_rels/settings.xml.rels><?xml version="1.0" encoding="UTF-8" standalone="yes"?>
<Relationships xmlns="http://schemas.openxmlformats.org/package/2006/relationships"><Relationship Id="rId1" Type="http://schemas.openxmlformats.org/officeDocument/2006/relationships/attachedTemplate" Target="file:///Q:\APPROW52\S522\OP@AJ\Bedrijfsjuridisch\Dossiers\Beleid\Templates\BESTEK%2017%20maart%202005.dot"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docParts>
    <w:docPart>
      <w:docPartPr>
        <w:name w:val="15C1A8BB93314E7DAE22AD9073093FA4"/>
        <w:category>
          <w:name w:val="Algemeen"/>
          <w:gallery w:val="placeholder"/>
        </w:category>
        <w:types>
          <w:type w:val="bbPlcHdr"/>
        </w:types>
        <w:behaviors>
          <w:behavior w:val="content"/>
        </w:behaviors>
        <w:guid w:val="{55200E45-49BD-48F8-82D2-7FCCE447D92A}"/>
      </w:docPartPr>
      <w:docPartBody>
        <w:p w:rsidR="00C13BB3" w:rsidRDefault="00C13BB3" w:rsidP="00C13BB3">
          <w:pPr>
            <w:pStyle w:val="15C1A8BB93314E7DAE22AD9073093FA4"/>
          </w:pPr>
          <w:r w:rsidRPr="000F76A5">
            <w:rPr>
              <w:rStyle w:val="Tekstvantijdelijkeaanduiding"/>
            </w:rPr>
            <w:t>Klik hier als u tekst wilt invoeren.</w:t>
          </w:r>
        </w:p>
      </w:docPartBody>
    </w:docPart>
    <w:docPart>
      <w:docPartPr>
        <w:name w:val="AA062F964F38489884A834DF4571F983"/>
        <w:category>
          <w:name w:val="Algemeen"/>
          <w:gallery w:val="placeholder"/>
        </w:category>
        <w:types>
          <w:type w:val="bbPlcHdr"/>
        </w:types>
        <w:behaviors>
          <w:behavior w:val="content"/>
        </w:behaviors>
        <w:guid w:val="{2124B330-1D5D-4561-968B-DC009B92E404}"/>
      </w:docPartPr>
      <w:docPartBody>
        <w:p w:rsidR="008A3FA4" w:rsidRDefault="00C13BB3" w:rsidP="00C13BB3">
          <w:pPr>
            <w:pStyle w:val="AA062F964F38489884A834DF4571F983"/>
          </w:pPr>
          <w:r w:rsidRPr="000F76A5">
            <w:rPr>
              <w:rStyle w:val="Tekstvantijdelijkeaanduiding"/>
            </w:rPr>
            <w:t>Klik hier als u tekst wilt invoeren.</w:t>
          </w:r>
        </w:p>
      </w:docPartBody>
    </w:docPart>
    <w:docPart>
      <w:docPartPr>
        <w:name w:val="D9EA3C9DB41D430D854662B2F203CCDE"/>
        <w:category>
          <w:name w:val="Algemeen"/>
          <w:gallery w:val="placeholder"/>
        </w:category>
        <w:types>
          <w:type w:val="bbPlcHdr"/>
        </w:types>
        <w:behaviors>
          <w:behavior w:val="content"/>
        </w:behaviors>
        <w:guid w:val="{C79E9206-4344-48B0-80E7-6076BB140D99}"/>
      </w:docPartPr>
      <w:docPartBody>
        <w:p w:rsidR="008A3FA4" w:rsidRDefault="00C13BB3" w:rsidP="00C13BB3">
          <w:pPr>
            <w:pStyle w:val="D9EA3C9DB41D430D854662B2F203CCDE"/>
          </w:pPr>
          <w:r w:rsidRPr="000F76A5">
            <w:rPr>
              <w:rStyle w:val="Tekstvantijdelijkeaanduiding"/>
            </w:rPr>
            <w:t>Klik hier als u tekst wilt invoeren.</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rbel">
    <w:panose1 w:val="020B0503020204020204"/>
    <w:charset w:val="00"/>
    <w:family w:val="swiss"/>
    <w:pitch w:val="variable"/>
    <w:sig w:usb0="A00002EF" w:usb1="4000A44B" w:usb2="00000000" w:usb3="00000000" w:csb0="0000019F"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TheMixBold-Plain">
    <w:altName w:val="Times New Roman"/>
    <w:panose1 w:val="00000000000000000000"/>
    <w:charset w:val="00"/>
    <w:family w:val="roman"/>
    <w:notTrueType/>
    <w:pitch w:val="default"/>
  </w:font>
  <w:font w:name="Verdana">
    <w:panose1 w:val="020B0604030504040204"/>
    <w:charset w:val="00"/>
    <w:family w:val="swiss"/>
    <w:pitch w:val="variable"/>
    <w:sig w:usb0="A00006FF" w:usb1="4000205B" w:usb2="00000010" w:usb3="00000000" w:csb0="0000019F" w:csb1="00000000"/>
  </w:font>
  <w:font w:name="Tahoma">
    <w:panose1 w:val="020B0604030504040204"/>
    <w:charset w:val="00"/>
    <w:family w:val="swiss"/>
    <w:pitch w:val="variable"/>
    <w:sig w:usb0="E1002EFF" w:usb1="C000605B" w:usb2="00000029" w:usb3="00000000" w:csb0="000101FF" w:csb1="00000000"/>
  </w:font>
  <w:font w:name="Helv">
    <w:panose1 w:val="020B0604020202030204"/>
    <w:charset w:val="00"/>
    <w:family w:val="swiss"/>
    <w:notTrueType/>
    <w:pitch w:val="variable"/>
    <w:sig w:usb0="00000003" w:usb1="00000000" w:usb2="00000000" w:usb3="00000000" w:csb0="00000001" w:csb1="00000000"/>
  </w:font>
  <w:font w:name="Arial Unicode MS">
    <w:panose1 w:val="020B0604020202020204"/>
    <w:charset w:val="80"/>
    <w:family w:val="swiss"/>
    <w:pitch w:val="variable"/>
    <w:sig w:usb0="F7FFAFFF" w:usb1="E9DFFFFF" w:usb2="0000003F" w:usb3="00000000" w:csb0="003F01FF" w:csb1="00000000"/>
  </w:font>
  <w:font w:name="TT E 153 7 DD 8t 00">
    <w:altName w:val="TT E 153 7 DD 8t"/>
    <w:panose1 w:val="00000000000000000000"/>
    <w:charset w:val="00"/>
    <w:family w:val="auto"/>
    <w:notTrueType/>
    <w:pitch w:val="default"/>
    <w:sig w:usb0="00000003" w:usb1="00000000" w:usb2="00000000" w:usb3="00000000" w:csb0="00000001" w:csb1="00000000"/>
  </w:font>
  <w:font w:name="Cambria">
    <w:panose1 w:val="02040503050406030204"/>
    <w:charset w:val="00"/>
    <w:family w:val="roman"/>
    <w:pitch w:val="variable"/>
    <w:sig w:usb0="E00006FF" w:usb1="420024FF" w:usb2="02000000" w:usb3="00000000" w:csb0="0000019F" w:csb1="00000000"/>
  </w:font>
  <w:font w:name="Plantin">
    <w:altName w:val="Times New Roman"/>
    <w:charset w:val="00"/>
    <w:family w:val="auto"/>
    <w:pitch w:val="variable"/>
    <w:sig w:usb0="00000001" w:usb1="4000000A" w:usb2="00000000" w:usb3="00000000" w:csb0="00000093" w:csb1="00000000"/>
  </w:font>
  <w:font w:name="MS Mincho">
    <w:altName w:val="ＭＳ 明朝"/>
    <w:panose1 w:val="02020609040205080304"/>
    <w:charset w:val="80"/>
    <w:family w:val="modern"/>
    <w:pitch w:val="fixed"/>
    <w:sig w:usb0="E00002FF" w:usb1="6AC7FDFB" w:usb2="08000012" w:usb3="00000000" w:csb0="0002009F" w:csb1="00000000"/>
  </w:font>
  <w:font w:name="Helvetica">
    <w:panose1 w:val="020B0604020202020204"/>
    <w:charset w:val="00"/>
    <w:family w:val="swiss"/>
    <w:notTrueType/>
    <w:pitch w:val="variable"/>
    <w:sig w:usb0="00000003" w:usb1="00000000" w:usb2="00000000" w:usb3="00000000" w:csb0="00000001" w:csb1="00000000"/>
  </w:font>
  <w:font w:name="AgencyFB-Reg">
    <w:panose1 w:val="00000000000000000000"/>
    <w:charset w:val="00"/>
    <w:family w:val="swiss"/>
    <w:notTrueType/>
    <w:pitch w:val="default"/>
    <w:sig w:usb0="00000003" w:usb1="00000000" w:usb2="00000000" w:usb3="00000000" w:csb0="00000001" w:csb1="00000000"/>
  </w:font>
  <w:font w:name="MS Gothic">
    <w:altName w:val="ＭＳ ゴシック"/>
    <w:panose1 w:val="020B0609070205080204"/>
    <w:charset w:val="80"/>
    <w:family w:val="modern"/>
    <w:pitch w:val="fixed"/>
    <w:sig w:usb0="E00002FF" w:usb1="6AC7FDFB" w:usb2="08000012" w:usb3="00000000" w:csb0="0002009F" w:csb1="00000000"/>
  </w:font>
  <w:font w:name="Aptos">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 w:name="Yu Gothic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sl="http://schemas.openxmlformats.org/schemaLibrary/2006/main" mc:Ignorable="w14 w15 w16se w16cid w16 w16cex w16sdtdh w16du">
  <w:view w:val="normal"/>
  <w:defaultTabStop w:val="708"/>
  <w:hyphenationZone w:val="425"/>
  <w:characterSpacingControl w:val="doNotCompress"/>
  <w:compat>
    <w:useFELayou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useWord2013TrackBottomHyphenation" w:uri="http://schemas.microsoft.com/office/word" w:val="1"/>
  </w:compat>
  <w:rsids>
    <w:rsidRoot w:val="00C13BB3"/>
    <w:rsid w:val="00026BD9"/>
    <w:rsid w:val="0004666E"/>
    <w:rsid w:val="00066AEE"/>
    <w:rsid w:val="0006733F"/>
    <w:rsid w:val="000C79EA"/>
    <w:rsid w:val="000E53C8"/>
    <w:rsid w:val="000F702C"/>
    <w:rsid w:val="001643D4"/>
    <w:rsid w:val="00195872"/>
    <w:rsid w:val="0022167C"/>
    <w:rsid w:val="002326D2"/>
    <w:rsid w:val="00261244"/>
    <w:rsid w:val="0027589F"/>
    <w:rsid w:val="00282AFA"/>
    <w:rsid w:val="00297EE1"/>
    <w:rsid w:val="0043043E"/>
    <w:rsid w:val="00431463"/>
    <w:rsid w:val="004F081D"/>
    <w:rsid w:val="004F5610"/>
    <w:rsid w:val="004F7F0A"/>
    <w:rsid w:val="005A57A3"/>
    <w:rsid w:val="0065267C"/>
    <w:rsid w:val="00715F94"/>
    <w:rsid w:val="007E1A09"/>
    <w:rsid w:val="008013A5"/>
    <w:rsid w:val="00825278"/>
    <w:rsid w:val="008352F7"/>
    <w:rsid w:val="008452AA"/>
    <w:rsid w:val="0086510A"/>
    <w:rsid w:val="008A3FA4"/>
    <w:rsid w:val="008C4349"/>
    <w:rsid w:val="009E1748"/>
    <w:rsid w:val="00AF3C32"/>
    <w:rsid w:val="00B350BC"/>
    <w:rsid w:val="00B37637"/>
    <w:rsid w:val="00B81426"/>
    <w:rsid w:val="00BA2BEE"/>
    <w:rsid w:val="00BD2C21"/>
    <w:rsid w:val="00C13BB3"/>
    <w:rsid w:val="00C25C28"/>
    <w:rsid w:val="00C47D8A"/>
    <w:rsid w:val="00D3173D"/>
    <w:rsid w:val="00D91C42"/>
    <w:rsid w:val="00DF3680"/>
    <w:rsid w:val="00E4713C"/>
    <w:rsid w:val="00E61C9B"/>
    <w:rsid w:val="00EB5C22"/>
    <w:rsid w:val="00FA2961"/>
  </w:rsids>
  <m:mathPr>
    <m:mathFont m:val="Cambria Math"/>
    <m:brkBin m:val="before"/>
    <m:brkBinSub m:val="--"/>
    <m:smallFrac m:val="0"/>
    <m:dispDef/>
    <m:lMargin m:val="0"/>
    <m:rMargin m:val="0"/>
    <m:defJc m:val="centerGroup"/>
    <m:wrapIndent m:val="1440"/>
    <m:intLim m:val="subSup"/>
    <m:naryLim m:val="undOvr"/>
  </m:mathPr>
  <w:themeFontLang w:val="nl-NL" w:eastAsia="ja-JP" w:bidi="ar-SA"/>
  <w:clrSchemeMapping w:bg1="light1" w:t1="dark1" w:bg2="light2" w:t2="dark2" w:accent1="accent1" w:accent2="accent2" w:accent3="accent3" w:accent4="accent4" w:accent5="accent5" w:accent6="accent6" w:hyperlink="hyperlink" w:followedHyperlink="followedHyperlink"/>
  <w:decimalSymbol w:val=","/>
  <w:listSeparator w:val=";"/>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ocDefaults>
    <w:rPrDefault>
      <w:rPr>
        <w:rFonts w:asciiTheme="minorHAnsi" w:eastAsiaTheme="minorEastAsia" w:hAnsiTheme="minorHAnsi" w:cstheme="minorBidi"/>
        <w:sz w:val="22"/>
        <w:szCs w:val="22"/>
        <w:lang w:val="nl-NL" w:eastAsia="nl-NL"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ard">
    <w:name w:val="Normal"/>
    <w:qFormat/>
  </w:style>
  <w:style w:type="character" w:default="1" w:styleId="Standaardalinea-lettertype">
    <w:name w:val="Default Paragraph Font"/>
    <w:uiPriority w:val="1"/>
    <w:semiHidden/>
    <w:unhideWhenUsed/>
  </w:style>
  <w:style w:type="table" w:default="1" w:styleId="Standaardtabel">
    <w:name w:val="Normal Table"/>
    <w:uiPriority w:val="99"/>
    <w:semiHidden/>
    <w:unhideWhenUsed/>
    <w:tblPr>
      <w:tblInd w:w="0" w:type="dxa"/>
      <w:tblCellMar>
        <w:top w:w="0" w:type="dxa"/>
        <w:left w:w="108" w:type="dxa"/>
        <w:bottom w:w="0" w:type="dxa"/>
        <w:right w:w="108" w:type="dxa"/>
      </w:tblCellMar>
    </w:tblPr>
  </w:style>
  <w:style w:type="numbering" w:default="1" w:styleId="Geenlijst">
    <w:name w:val="No List"/>
    <w:uiPriority w:val="99"/>
    <w:semiHidden/>
    <w:unhideWhenUsed/>
  </w:style>
  <w:style w:type="character" w:styleId="Tekstvantijdelijkeaanduiding">
    <w:name w:val="Placeholder Text"/>
    <w:basedOn w:val="Standaardalinea-lettertype"/>
    <w:uiPriority w:val="99"/>
    <w:semiHidden/>
    <w:rsid w:val="00E61C9B"/>
    <w:rPr>
      <w:color w:val="808080"/>
    </w:rPr>
  </w:style>
  <w:style w:type="paragraph" w:customStyle="1" w:styleId="15C1A8BB93314E7DAE22AD9073093FA4">
    <w:name w:val="15C1A8BB93314E7DAE22AD9073093FA4"/>
    <w:rsid w:val="00C13BB3"/>
  </w:style>
  <w:style w:type="paragraph" w:customStyle="1" w:styleId="AA062F964F38489884A834DF4571F983">
    <w:name w:val="AA062F964F38489884A834DF4571F983"/>
    <w:rsid w:val="00C13BB3"/>
  </w:style>
  <w:style w:type="paragraph" w:customStyle="1" w:styleId="D9EA3C9DB41D430D854662B2F203CCDE">
    <w:name w:val="D9EA3C9DB41D430D854662B2F203CCDE"/>
    <w:rsid w:val="00C13BB3"/>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optimizeForBrowser/>
  <w:allowPNG/>
</w:webSettings>
</file>

<file path=word/theme/theme1.xml><?xml version="1.0" encoding="utf-8"?>
<a:theme xmlns:a="http://schemas.openxmlformats.org/drawingml/2006/main" name="Kantoorthema">
  <a:themeElements>
    <a:clrScheme name="Kantoor">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toor">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toor">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ct:contentTypeSchema xmlns:ct="http://schemas.microsoft.com/office/2006/metadata/contentType" xmlns:ma="http://schemas.microsoft.com/office/2006/metadata/properties/metaAttributes" ct:_="" ma:_="" ma:contentTypeName="Document_PU" ma:contentTypeID="0x0101003E9A2B830A3CB44DBCE3112387D3A1360085002B03D97E1D4985442E037D24F1C8" ma:contentTypeVersion="36" ma:contentTypeDescription="Een nieuw document maken." ma:contentTypeScope="" ma:versionID="7465c1563a9fa3da77f719c0c5f6fc73">
  <xsd:schema xmlns:xsd="http://www.w3.org/2001/XMLSchema" xmlns:xs="http://www.w3.org/2001/XMLSchema" xmlns:p="http://schemas.microsoft.com/office/2006/metadata/properties" xmlns:ns2="6e5de6ab-6344-4590-bdfb-cd381d1301e0" xmlns:ns3="71a72728-fb44-4036-b645-2459814b40b3" xmlns:ns4="fa468d3d-bf59-4030-8bb0-350b6c786af0" xmlns:ns5="3a2d4642-b1a9-4f9a-947d-aaac82c6ed7c" xmlns:ns6="2f9d3bea-d46d-4e43-bf25-8b181b50bdbf" targetNamespace="http://schemas.microsoft.com/office/2006/metadata/properties" ma:root="true" ma:fieldsID="98f93b3ec1514d40776c1b5dfbb28f65" ns2:_="" ns3:_="" ns4:_="" ns5:_="" ns6:_="">
    <xsd:import namespace="6e5de6ab-6344-4590-bdfb-cd381d1301e0"/>
    <xsd:import namespace="71a72728-fb44-4036-b645-2459814b40b3"/>
    <xsd:import namespace="fa468d3d-bf59-4030-8bb0-350b6c786af0"/>
    <xsd:import namespace="3a2d4642-b1a9-4f9a-947d-aaac82c6ed7c"/>
    <xsd:import namespace="2f9d3bea-d46d-4e43-bf25-8b181b50bdbf"/>
    <xsd:element name="properties">
      <xsd:complexType>
        <xsd:sequence>
          <xsd:element name="documentManagement">
            <xsd:complexType>
              <xsd:all>
                <xsd:element ref="ns3:PUWerkingsgebiedDocument" minOccurs="0"/>
                <xsd:element ref="ns3:PUCopyrightRechten" minOccurs="0"/>
                <xsd:element ref="ns3:PUOmschrijvingVoorwaardenCopyright" minOccurs="0"/>
                <xsd:element ref="ns3:PUBegindatumCopyright" minOccurs="0"/>
                <xsd:element ref="ns3:PUEinddatumCopyright" minOccurs="0"/>
                <xsd:element ref="ns3:PUBegindatumdossier" minOccurs="0"/>
                <xsd:element ref="ns3:PUEinddatumdossier" minOccurs="0"/>
                <xsd:element ref="ns3:PUSelectiecategorie" minOccurs="0"/>
                <xsd:element ref="ns3:PUDossiernaam" minOccurs="0"/>
                <xsd:element ref="ns2:_dlc_DocId" minOccurs="0"/>
                <xsd:element ref="ns4:bee6bab28bc347dea223a27ae484b55c" minOccurs="0"/>
                <xsd:element ref="ns2:_dlc_DocIdUrl" minOccurs="0"/>
                <xsd:element ref="ns4:e28028357a134c8cba3ce1e424d81274" minOccurs="0"/>
                <xsd:element ref="ns2:_dlc_DocIdPersistId" minOccurs="0"/>
                <xsd:element ref="ns4:d6579817e59147ae85edfd3136814cae" minOccurs="0"/>
                <xsd:element ref="ns4:c69891f5b6724842a1992b729e890d0f" minOccurs="0"/>
                <xsd:element ref="ns4:dc87032591014caf9b8c241199203258" minOccurs="0"/>
                <xsd:element ref="ns2:TaxCatchAll" minOccurs="0"/>
                <xsd:element ref="ns4:nbfcb91ce6ed4c72a590e661d33753dd" minOccurs="0"/>
                <xsd:element ref="ns2:TaxCatchAllLabel" minOccurs="0"/>
                <xsd:element ref="ns4:ecddcceb7a3944bcb5df119ed71fb281" minOccurs="0"/>
                <xsd:element ref="ns4:n35da69e1c1047dea46f4e43c827e5fd" minOccurs="0"/>
                <xsd:element ref="ns4:d48145a825f34c759bf35e0f0f98a24d" minOccurs="0"/>
                <xsd:element ref="ns4:kb23fa795b9743b8adae1149359e24fa" minOccurs="0"/>
                <xsd:element ref="ns4:cb2b531b78c348c8977f55608358c411" minOccurs="0"/>
                <xsd:element ref="ns5:PUDocumenttype" minOccurs="0"/>
                <xsd:element ref="ns5:PUDocumentumRegistratienummer" minOccurs="0"/>
                <xsd:element ref="ns5:PUOrigineleMakerDocumentum" minOccurs="0"/>
                <xsd:element ref="ns6:MediaServiceMetadata" minOccurs="0"/>
                <xsd:element ref="ns6:MediaServiceFastMetadata" minOccurs="0"/>
                <xsd:element ref="ns5:PUCorsaDocumentcode" minOccurs="0"/>
                <xsd:element ref="ns6:MediaServiceObjectDetectorVersions" minOccurs="0"/>
                <xsd:element ref="ns2:SharedWithUsers" minOccurs="0"/>
                <xsd:element ref="ns2:SharedWithDetails" minOccurs="0"/>
                <xsd:element ref="ns6: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e5de6ab-6344-4590-bdfb-cd381d1301e0" elementFormDefault="qualified">
    <xsd:import namespace="http://schemas.microsoft.com/office/2006/documentManagement/types"/>
    <xsd:import namespace="http://schemas.microsoft.com/office/infopath/2007/PartnerControls"/>
    <xsd:element name="_dlc_DocId" ma:index="21" nillable="true" ma:displayName="Waarde van de document-id" ma:description="De waarde van de document-id die aan dit item is toegewezen." ma:indexed="true" ma:internalName="_dlc_DocId" ma:readOnly="true">
      <xsd:simpleType>
        <xsd:restriction base="dms:Text"/>
      </xsd:simpleType>
    </xsd:element>
    <xsd:element name="_dlc_DocIdUrl" ma:index="23" nillable="true" ma:displayName="Registratienummer" ma:description="Permanente koppeling naar dit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5" nillable="true" ma:displayName="Id blijven behouden" ma:description="Id behouden tijdens toevoegen." ma:hidden="true" ma:internalName="_dlc_DocIdPersistId" ma:readOnly="true">
      <xsd:simpleType>
        <xsd:restriction base="dms:Boolean"/>
      </xsd:simpleType>
    </xsd:element>
    <xsd:element name="TaxCatchAll" ma:index="29" nillable="true" ma:displayName="Taxonomy Catch All Column" ma:hidden="true" ma:list="{d6f4f980-33df-4d6f-854c-b8c573345248}" ma:internalName="TaxCatchAll" ma:showField="CatchAllData" ma:web="6e5de6ab-6344-4590-bdfb-cd381d1301e0">
      <xsd:complexType>
        <xsd:complexContent>
          <xsd:extension base="dms:MultiChoiceLookup">
            <xsd:sequence>
              <xsd:element name="Value" type="dms:Lookup" maxOccurs="unbounded" minOccurs="0" nillable="true"/>
            </xsd:sequence>
          </xsd:extension>
        </xsd:complexContent>
      </xsd:complexType>
    </xsd:element>
    <xsd:element name="TaxCatchAllLabel" ma:index="31" nillable="true" ma:displayName="Taxonomy Catch All Column1" ma:hidden="true" ma:list="{d6f4f980-33df-4d6f-854c-b8c573345248}" ma:internalName="TaxCatchAllLabel" ma:readOnly="true" ma:showField="CatchAllDataLabel" ma:web="6e5de6ab-6344-4590-bdfb-cd381d1301e0">
      <xsd:complexType>
        <xsd:complexContent>
          <xsd:extension base="dms:MultiChoiceLookup">
            <xsd:sequence>
              <xsd:element name="Value" type="dms:Lookup" maxOccurs="unbounded" minOccurs="0" nillable="true"/>
            </xsd:sequence>
          </xsd:extension>
        </xsd:complexContent>
      </xsd:complexType>
    </xsd:element>
    <xsd:element name="SharedWithUsers" ma:index="51" nillable="true" ma:displayName="Gedeeld met"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52" nillable="true" ma:displayName="Gedeeld met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71a72728-fb44-4036-b645-2459814b40b3" elementFormDefault="qualified">
    <xsd:import namespace="http://schemas.microsoft.com/office/2006/documentManagement/types"/>
    <xsd:import namespace="http://schemas.microsoft.com/office/infopath/2007/PartnerControls"/>
    <xsd:element name="PUWerkingsgebiedDocument" ma:index="3" nillable="true" ma:displayName="Werkingsgebied document" ma:internalName="PUWerkingsgebiedDocument">
      <xsd:simpleType>
        <xsd:restriction base="dms:Text">
          <xsd:maxLength value="255"/>
        </xsd:restriction>
      </xsd:simpleType>
    </xsd:element>
    <xsd:element name="PUCopyrightRechten" ma:index="4" nillable="true" ma:displayName="Copyright rechten" ma:default="0" ma:description="Selecteer &quot;Ja&quot; indien het document onderhevig is aan copyright rechten" ma:internalName="PUCopyrightRechten">
      <xsd:simpleType>
        <xsd:restriction base="dms:Boolean"/>
      </xsd:simpleType>
    </xsd:element>
    <xsd:element name="PUOmschrijvingVoorwaardenCopyright" ma:index="5" nillable="true" ma:displayName="Omschrijving voorwaarden copyright" ma:internalName="PUOmschrijvingVoorwaardenCopyright">
      <xsd:simpleType>
        <xsd:restriction base="dms:Note">
          <xsd:maxLength value="255"/>
        </xsd:restriction>
      </xsd:simpleType>
    </xsd:element>
    <xsd:element name="PUBegindatumCopyright" ma:index="6" nillable="true" ma:displayName="Begindatum copyright" ma:format="DateOnly" ma:internalName="PUBegindatumCopyright">
      <xsd:simpleType>
        <xsd:restriction base="dms:DateTime"/>
      </xsd:simpleType>
    </xsd:element>
    <xsd:element name="PUEinddatumCopyright" ma:index="7" nillable="true" ma:displayName="Einddatum copyright" ma:format="DateOnly" ma:internalName="PUEinddatumCopyright">
      <xsd:simpleType>
        <xsd:restriction base="dms:DateTime"/>
      </xsd:simpleType>
    </xsd:element>
    <xsd:element name="PUBegindatumdossier" ma:index="14" nillable="true" ma:displayName="Begindatumdossier" ma:default="[today]" ma:format="DateOnly" ma:internalName="PUBegindatumdossier">
      <xsd:simpleType>
        <xsd:restriction base="dms:DateTime"/>
      </xsd:simpleType>
    </xsd:element>
    <xsd:element name="PUEinddatumdossier" ma:index="15" nillable="true" ma:displayName="Einddatumdossier" ma:format="DateOnly" ma:internalName="PUEinddatumdossier">
      <xsd:simpleType>
        <xsd:restriction base="dms:DateTime"/>
      </xsd:simpleType>
    </xsd:element>
    <xsd:element name="PUSelectiecategorie" ma:index="18" nillable="true" ma:displayName="Selectiecategorie" ma:default="2020 2" ma:internalName="PUSelectiecategorie">
      <xsd:simpleType>
        <xsd:restriction base="dms:Text">
          <xsd:maxLength value="255"/>
        </xsd:restriction>
      </xsd:simpleType>
    </xsd:element>
    <xsd:element name="PUDossiernaam" ma:index="19" nillable="true" ma:displayName="Dossiernaam" ma:default="" ma:internalName="PUDossiernaam">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fa468d3d-bf59-4030-8bb0-350b6c786af0" elementFormDefault="qualified">
    <xsd:import namespace="http://schemas.microsoft.com/office/2006/documentManagement/types"/>
    <xsd:import namespace="http://schemas.microsoft.com/office/infopath/2007/PartnerControls"/>
    <xsd:element name="bee6bab28bc347dea223a27ae484b55c" ma:index="22" nillable="true" ma:taxonomy="true" ma:internalName="bee6bab28bc347dea223a27ae484b55c" ma:taxonomyFieldName="PUEindverantwoordelijkeProceseigenaar" ma:displayName="Eindverantwoordelijke proceseigenaar" ma:default="9;#BDV - Concernmanager Bedrijfsvoering|89c0540d-8588-4a1f-b258-b707f9c3a29d" ma:fieldId="{bee6bab2-8bc3-47de-a223-a27ae484b55c}" ma:sspId="d6e20898-9fd2-4753-9924-3f7380c5943a" ma:termSetId="c4f41cfa-9fd9-430d-8623-d08408cb3992" ma:anchorId="00000000-0000-0000-0000-000000000000" ma:open="false" ma:isKeyword="false">
      <xsd:complexType>
        <xsd:sequence>
          <xsd:element ref="pc:Terms" minOccurs="0" maxOccurs="1"/>
        </xsd:sequence>
      </xsd:complexType>
    </xsd:element>
    <xsd:element name="e28028357a134c8cba3ce1e424d81274" ma:index="24" nillable="true" ma:taxonomy="true" ma:internalName="e28028357a134c8cba3ce1e424d81274" ma:taxonomyFieldName="PUThema" ma:displayName="Thema" ma:default="2;#Inkoop|f634ae1c-74c7-4860-b755-4fc0e27d307a" ma:fieldId="{e2802835-7a13-4c8c-ba3c-e1e424d81274}" ma:sspId="d6e20898-9fd2-4753-9924-3f7380c5943a" ma:termSetId="06d93e4f-b741-4aa1-a950-4db177d07a46" ma:anchorId="00000000-0000-0000-0000-000000000000" ma:open="false" ma:isKeyword="false">
      <xsd:complexType>
        <xsd:sequence>
          <xsd:element ref="pc:Terms" minOccurs="0" maxOccurs="1"/>
        </xsd:sequence>
      </xsd:complexType>
    </xsd:element>
    <xsd:element name="d6579817e59147ae85edfd3136814cae" ma:index="26" nillable="true" ma:taxonomy="true" ma:internalName="d6579817e59147ae85edfd3136814cae" ma:taxonomyFieldName="PUWerkproces" ma:displayName="Werkproces" ma:default="8;#Nog nader in te vullen|e20950c1-e059-4dd1-8571-f80d57af7540" ma:fieldId="{d6579817-e591-47ae-85ed-fd3136814cae}" ma:sspId="d6e20898-9fd2-4753-9924-3f7380c5943a" ma:termSetId="1795a696-d4ea-42e5-9f0b-f098e75f91fd" ma:anchorId="00000000-0000-0000-0000-000000000000" ma:open="false" ma:isKeyword="false">
      <xsd:complexType>
        <xsd:sequence>
          <xsd:element ref="pc:Terms" minOccurs="0" maxOccurs="1"/>
        </xsd:sequence>
      </xsd:complexType>
    </xsd:element>
    <xsd:element name="c69891f5b6724842a1992b729e890d0f" ma:index="27" nillable="true" ma:taxonomy="true" ma:internalName="c69891f5b6724842a1992b729e890d0f" ma:taxonomyFieldName="PUDocumentTrefwoorden" ma:displayName="Document trefwoorden" ma:fieldId="{c69891f5-b672-4842-a199-2b729e890d0f}" ma:taxonomyMulti="true" ma:sspId="d6e20898-9fd2-4753-9924-3f7380c5943a" ma:termSetId="00000000-0000-0000-0000-000000000000" ma:anchorId="00000000-0000-0000-0000-000000000000" ma:open="true" ma:isKeyword="false">
      <xsd:complexType>
        <xsd:sequence>
          <xsd:element ref="pc:Terms" minOccurs="0" maxOccurs="1"/>
        </xsd:sequence>
      </xsd:complexType>
    </xsd:element>
    <xsd:element name="dc87032591014caf9b8c241199203258" ma:index="28" nillable="true" ma:taxonomy="true" ma:internalName="dc87032591014caf9b8c241199203258" ma:taxonomyFieldName="PUDoelenboom" ma:displayName="Doelenboom" ma:default="1;#Onbenoemd|fb06c238-9fe8-4cf7-a2d9-a90b291e7d32" ma:fieldId="{dc870325-9101-4caf-9b8c-241199203258}" ma:sspId="d6e20898-9fd2-4753-9924-3f7380c5943a" ma:termSetId="9589c86e-2f15-406a-bb88-85ad886474d1" ma:anchorId="00000000-0000-0000-0000-000000000000" ma:open="false" ma:isKeyword="false">
      <xsd:complexType>
        <xsd:sequence>
          <xsd:element ref="pc:Terms" minOccurs="0" maxOccurs="1"/>
        </xsd:sequence>
      </xsd:complexType>
    </xsd:element>
    <xsd:element name="nbfcb91ce6ed4c72a590e661d33753dd" ma:index="30" nillable="true" ma:taxonomy="true" ma:internalName="nbfcb91ce6ed4c72a590e661d33753dd" ma:taxonomyFieldName="PUWBSTax" ma:displayName="WBS" ma:default="10;#P.0000 - Onbenoemd|3d735cab-bb43-4375-8d6c-aab7c97c3079" ma:fieldId="{7bfcb91c-e6ed-4c72-a590-e661d33753dd}" ma:sspId="d6e20898-9fd2-4753-9924-3f7380c5943a" ma:termSetId="de8aea1a-1900-4651-8d26-56f9dde5d303" ma:anchorId="00000000-0000-0000-0000-000000000000" ma:open="false" ma:isKeyword="false">
      <xsd:complexType>
        <xsd:sequence>
          <xsd:element ref="pc:Terms" minOccurs="0" maxOccurs="1"/>
        </xsd:sequence>
      </xsd:complexType>
    </xsd:element>
    <xsd:element name="ecddcceb7a3944bcb5df119ed71fb281" ma:index="34" nillable="true" ma:taxonomy="true" ma:internalName="ecddcceb7a3944bcb5df119ed71fb281" ma:taxonomyFieldName="PUWaardering" ma:displayName="Waardering" ma:default="5;#Vernietigen|90b47d01-38c6-4bfb-b527-d49e498a64bf" ma:fieldId="{ecddcceb-7a39-44bc-b5df-119ed71fb281}" ma:sspId="d6e20898-9fd2-4753-9924-3f7380c5943a" ma:termSetId="2b960e09-d81e-4156-bdf3-fa04acc66991" ma:anchorId="00000000-0000-0000-0000-000000000000" ma:open="false" ma:isKeyword="false">
      <xsd:complexType>
        <xsd:sequence>
          <xsd:element ref="pc:Terms" minOccurs="0" maxOccurs="1"/>
        </xsd:sequence>
      </xsd:complexType>
    </xsd:element>
    <xsd:element name="n35da69e1c1047dea46f4e43c827e5fd" ma:index="36" nillable="true" ma:taxonomy="true" ma:internalName="n35da69e1c1047dea46f4e43c827e5fd" ma:taxonomyFieldName="PUBewaartermijn" ma:displayName="Bewaartermijn" ma:default="3;#1 jaar na vervallen belang|7d448653-d735-4568-aaef-793a9bf0942f" ma:fieldId="{735da69e-1c10-47de-a46f-4e43c827e5fd}" ma:sspId="d6e20898-9fd2-4753-9924-3f7380c5943a" ma:termSetId="bf6207c9-df11-4d84-a399-b07313a6ce94" ma:anchorId="00000000-0000-0000-0000-000000000000" ma:open="false" ma:isKeyword="false">
      <xsd:complexType>
        <xsd:sequence>
          <xsd:element ref="pc:Terms" minOccurs="0" maxOccurs="1"/>
        </xsd:sequence>
      </xsd:complexType>
    </xsd:element>
    <xsd:element name="d48145a825f34c759bf35e0f0f98a24d" ma:index="40" nillable="true" ma:taxonomy="true" ma:internalName="d48145a825f34c759bf35e0f0f98a24d" ma:taxonomyFieldName="PUWerkingsgebiedDossier" ma:displayName="Werkingsgebied dossier" ma:default="4;#Intern Provincie|189e3338-705c-4baf-9377-0e95b47bfb72" ma:fieldId="{d48145a8-25f3-4c75-9bf3-5e0f0f98a24d}" ma:sspId="d6e20898-9fd2-4753-9924-3f7380c5943a" ma:termSetId="fdfb8693-5b3e-48f7-b4e1-2743a88dfeaa" ma:anchorId="00000000-0000-0000-0000-000000000000" ma:open="false" ma:isKeyword="false">
      <xsd:complexType>
        <xsd:sequence>
          <xsd:element ref="pc:Terms" minOccurs="0" maxOccurs="1"/>
        </xsd:sequence>
      </xsd:complexType>
    </xsd:element>
    <xsd:element name="kb23fa795b9743b8adae1149359e24fa" ma:index="41" nillable="true" ma:taxonomy="true" ma:internalName="kb23fa795b9743b8adae1149359e24fa" ma:taxonomyFieldName="PUProceseigenaar" ma:displayName="Proceseigenaar" ma:default="7;#TL BDV-IJS, Teamleider Inkoop, juridische zaken en subsidies|6d5f48b5-6163-4758-bde9-f4abd201a57d" ma:fieldId="{4b23fa79-5b97-43b8-adae-1149359e24fa}" ma:sspId="d6e20898-9fd2-4753-9924-3f7380c5943a" ma:termSetId="b742015b-cac9-4880-bb80-8932fb1f14ed" ma:anchorId="00000000-0000-0000-0000-000000000000" ma:open="false" ma:isKeyword="false">
      <xsd:complexType>
        <xsd:sequence>
          <xsd:element ref="pc:Terms" minOccurs="0" maxOccurs="1"/>
        </xsd:sequence>
      </xsd:complexType>
    </xsd:element>
    <xsd:element name="cb2b531b78c348c8977f55608358c411" ma:index="42" nillable="true" ma:taxonomy="true" ma:internalName="cb2b531b78c348c8977f55608358c411" ma:taxonomyFieldName="PUDomein" ma:displayName="Domein" ma:default="6;#Bedrijfsvoering (BDV)|302cfe91-8e34-4ae4-a64b-d2f9b2c8ff26" ma:fieldId="{cb2b531b-78c3-48c8-977f-55608358c411}" ma:sspId="d6e20898-9fd2-4753-9924-3f7380c5943a" ma:termSetId="e2b90dce-b912-40b0-87b6-d0f563044901"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3a2d4642-b1a9-4f9a-947d-aaac82c6ed7c" elementFormDefault="qualified">
    <xsd:import namespace="http://schemas.microsoft.com/office/2006/documentManagement/types"/>
    <xsd:import namespace="http://schemas.microsoft.com/office/infopath/2007/PartnerControls"/>
    <xsd:element name="PUDocumenttype" ma:index="44" nillable="true" ma:displayName="Documenttype" ma:hidden="true" ma:internalName="PUDocumenttype" ma:readOnly="false">
      <xsd:simpleType>
        <xsd:restriction base="dms:Text">
          <xsd:maxLength value="255"/>
        </xsd:restriction>
      </xsd:simpleType>
    </xsd:element>
    <xsd:element name="PUDocumentumRegistratienummer" ma:index="45" nillable="true" ma:displayName="Documentum Registratienummer" ma:hidden="true" ma:internalName="PUDocumentumRegistratienummer" ma:readOnly="false">
      <xsd:simpleType>
        <xsd:restriction base="dms:Text">
          <xsd:maxLength value="255"/>
        </xsd:restriction>
      </xsd:simpleType>
    </xsd:element>
    <xsd:element name="PUOrigineleMakerDocumentum" ma:index="46" nillable="true" ma:displayName="Originele maker Documentum" ma:hidden="true" ma:internalName="PUOrigineleMakerDocumentum" ma:readOnly="false">
      <xsd:simpleType>
        <xsd:restriction base="dms:Text">
          <xsd:maxLength value="255"/>
        </xsd:restriction>
      </xsd:simpleType>
    </xsd:element>
    <xsd:element name="PUCorsaDocumentcode" ma:index="49" nillable="true" ma:displayName="Corsa documentcode" ma:hidden="true" ma:internalName="PUCorsaDocumentcode" ma:readOnly="false">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f9d3bea-d46d-4e43-bf25-8b181b50bdbf" elementFormDefault="qualified">
    <xsd:import namespace="http://schemas.microsoft.com/office/2006/documentManagement/types"/>
    <xsd:import namespace="http://schemas.microsoft.com/office/infopath/2007/PartnerControls"/>
    <xsd:element name="MediaServiceMetadata" ma:index="47" nillable="true" ma:displayName="MediaServiceMetadata" ma:hidden="true" ma:internalName="MediaServiceMetadata" ma:readOnly="true">
      <xsd:simpleType>
        <xsd:restriction base="dms:Note"/>
      </xsd:simpleType>
    </xsd:element>
    <xsd:element name="MediaServiceFastMetadata" ma:index="48" nillable="true" ma:displayName="MediaServiceFastMetadata" ma:hidden="true" ma:internalName="MediaServiceFastMetadata" ma:readOnly="true">
      <xsd:simpleType>
        <xsd:restriction base="dms:Note"/>
      </xsd:simpleType>
    </xsd:element>
    <xsd:element name="MediaServiceObjectDetectorVersions" ma:index="50" nillable="true" ma:displayName="MediaServiceObjectDetectorVersions" ma:hidden="true" ma:indexed="true" ma:internalName="MediaServiceObjectDetectorVersions" ma:readOnly="true">
      <xsd:simpleType>
        <xsd:restriction base="dms:Text"/>
      </xsd:simpleType>
    </xsd:element>
    <xsd:element name="MediaServiceSearchProperties" ma:index="53"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32" ma:displayName="Inhoudstype"/>
        <xsd:element ref="dc:title" minOccurs="0" maxOccurs="1" ma:index="1"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PUCopyrightRechten xmlns="71a72728-fb44-4036-b645-2459814b40b3">false</PUCopyrightRechten>
    <PUEinddatumdossier xmlns="71a72728-fb44-4036-b645-2459814b40b3" xsi:nil="true"/>
    <n35da69e1c1047dea46f4e43c827e5fd xmlns="fa468d3d-bf59-4030-8bb0-350b6c786af0">
      <Terms xmlns="http://schemas.microsoft.com/office/infopath/2007/PartnerControls">
        <TermInfo xmlns="http://schemas.microsoft.com/office/infopath/2007/PartnerControls">
          <TermName xmlns="http://schemas.microsoft.com/office/infopath/2007/PartnerControls">1 jaar na vervallen belang</TermName>
          <TermId xmlns="http://schemas.microsoft.com/office/infopath/2007/PartnerControls">7d448653-d735-4568-aaef-793a9bf0942f</TermId>
        </TermInfo>
      </Terms>
    </n35da69e1c1047dea46f4e43c827e5fd>
    <PUDossiernaam xmlns="71a72728-fb44-4036-b645-2459814b40b3" xsi:nil="true"/>
    <dc87032591014caf9b8c241199203258 xmlns="fa468d3d-bf59-4030-8bb0-350b6c786af0">
      <Terms xmlns="http://schemas.microsoft.com/office/infopath/2007/PartnerControls">
        <TermInfo xmlns="http://schemas.microsoft.com/office/infopath/2007/PartnerControls">
          <TermName xmlns="http://schemas.microsoft.com/office/infopath/2007/PartnerControls">Onbenoemd</TermName>
          <TermId xmlns="http://schemas.microsoft.com/office/infopath/2007/PartnerControls">fb06c238-9fe8-4cf7-a2d9-a90b291e7d32</TermId>
        </TermInfo>
      </Terms>
    </dc87032591014caf9b8c241199203258>
    <nbfcb91ce6ed4c72a590e661d33753dd xmlns="fa468d3d-bf59-4030-8bb0-350b6c786af0">
      <Terms xmlns="http://schemas.microsoft.com/office/infopath/2007/PartnerControls">
        <TermInfo xmlns="http://schemas.microsoft.com/office/infopath/2007/PartnerControls">
          <TermName xmlns="http://schemas.microsoft.com/office/infopath/2007/PartnerControls">P.0000 - Onbenoemd</TermName>
          <TermId xmlns="http://schemas.microsoft.com/office/infopath/2007/PartnerControls">3d735cab-bb43-4375-8d6c-aab7c97c3079</TermId>
        </TermInfo>
      </Terms>
    </nbfcb91ce6ed4c72a590e661d33753dd>
    <c69891f5b6724842a1992b729e890d0f xmlns="fa468d3d-bf59-4030-8bb0-350b6c786af0">
      <Terms xmlns="http://schemas.microsoft.com/office/infopath/2007/PartnerControls"/>
    </c69891f5b6724842a1992b729e890d0f>
    <bee6bab28bc347dea223a27ae484b55c xmlns="fa468d3d-bf59-4030-8bb0-350b6c786af0">
      <Terms xmlns="http://schemas.microsoft.com/office/infopath/2007/PartnerControls">
        <TermInfo xmlns="http://schemas.microsoft.com/office/infopath/2007/PartnerControls">
          <TermName xmlns="http://schemas.microsoft.com/office/infopath/2007/PartnerControls">BDV - Concernmanager Bedrijfsvoering</TermName>
          <TermId xmlns="http://schemas.microsoft.com/office/infopath/2007/PartnerControls">89c0540d-8588-4a1f-b258-b707f9c3a29d</TermId>
        </TermInfo>
      </Terms>
    </bee6bab28bc347dea223a27ae484b55c>
    <PUDocumentumRegistratienummer xmlns="3a2d4642-b1a9-4f9a-947d-aaac82c6ed7c" xsi:nil="true"/>
    <PUWerkingsgebiedDocument xmlns="71a72728-fb44-4036-b645-2459814b40b3" xsi:nil="true"/>
    <PUOmschrijvingVoorwaardenCopyright xmlns="71a72728-fb44-4036-b645-2459814b40b3" xsi:nil="true"/>
    <TaxCatchAll xmlns="6e5de6ab-6344-4590-bdfb-cd381d1301e0">
      <Value>11</Value>
      <Value>10</Value>
      <Value>9</Value>
      <Value>8</Value>
      <Value>7</Value>
      <Value>6</Value>
      <Value>5</Value>
      <Value>4</Value>
      <Value>3</Value>
      <Value>2</Value>
      <Value>1</Value>
    </TaxCatchAll>
    <d48145a825f34c759bf35e0f0f98a24d xmlns="fa468d3d-bf59-4030-8bb0-350b6c786af0">
      <Terms xmlns="http://schemas.microsoft.com/office/infopath/2007/PartnerControls">
        <TermInfo xmlns="http://schemas.microsoft.com/office/infopath/2007/PartnerControls">
          <TermName xmlns="http://schemas.microsoft.com/office/infopath/2007/PartnerControls">Intern Provincie</TermName>
          <TermId xmlns="http://schemas.microsoft.com/office/infopath/2007/PartnerControls">189e3338-705c-4baf-9377-0e95b47bfb72</TermId>
        </TermInfo>
      </Terms>
    </d48145a825f34c759bf35e0f0f98a24d>
    <cb2b531b78c348c8977f55608358c411 xmlns="fa468d3d-bf59-4030-8bb0-350b6c786af0">
      <Terms xmlns="http://schemas.microsoft.com/office/infopath/2007/PartnerControls">
        <TermInfo xmlns="http://schemas.microsoft.com/office/infopath/2007/PartnerControls">
          <TermName xmlns="http://schemas.microsoft.com/office/infopath/2007/PartnerControls">Bedrijfsvoering (BDV)</TermName>
          <TermId xmlns="http://schemas.microsoft.com/office/infopath/2007/PartnerControls">302cfe91-8e34-4ae4-a64b-d2f9b2c8ff26</TermId>
        </TermInfo>
      </Terms>
    </cb2b531b78c348c8977f55608358c411>
    <kb23fa795b9743b8adae1149359e24fa xmlns="fa468d3d-bf59-4030-8bb0-350b6c786af0">
      <Terms xmlns="http://schemas.microsoft.com/office/infopath/2007/PartnerControls">
        <TermInfo xmlns="http://schemas.microsoft.com/office/infopath/2007/PartnerControls">
          <TermName xmlns="http://schemas.microsoft.com/office/infopath/2007/PartnerControls">TL BDV-IJS, Teamleider Inkoop, juridische zaken en subsidies</TermName>
          <TermId xmlns="http://schemas.microsoft.com/office/infopath/2007/PartnerControls">6d5f48b5-6163-4758-bde9-f4abd201a57d</TermId>
        </TermInfo>
      </Terms>
    </kb23fa795b9743b8adae1149359e24fa>
    <PUBegindatumCopyright xmlns="71a72728-fb44-4036-b645-2459814b40b3" xsi:nil="true"/>
    <PUEinddatumCopyright xmlns="71a72728-fb44-4036-b645-2459814b40b3" xsi:nil="true"/>
    <ecddcceb7a3944bcb5df119ed71fb281 xmlns="fa468d3d-bf59-4030-8bb0-350b6c786af0">
      <Terms xmlns="http://schemas.microsoft.com/office/infopath/2007/PartnerControls">
        <TermInfo xmlns="http://schemas.microsoft.com/office/infopath/2007/PartnerControls">
          <TermName xmlns="http://schemas.microsoft.com/office/infopath/2007/PartnerControls">Vernietigen</TermName>
          <TermId xmlns="http://schemas.microsoft.com/office/infopath/2007/PartnerControls">90b47d01-38c6-4bfb-b527-d49e498a64bf</TermId>
        </TermInfo>
      </Terms>
    </ecddcceb7a3944bcb5df119ed71fb281>
    <e28028357a134c8cba3ce1e424d81274 xmlns="fa468d3d-bf59-4030-8bb0-350b6c786af0">
      <Terms xmlns="http://schemas.microsoft.com/office/infopath/2007/PartnerControls">
        <TermInfo xmlns="http://schemas.microsoft.com/office/infopath/2007/PartnerControls">
          <TermName xmlns="http://schemas.microsoft.com/office/infopath/2007/PartnerControls">Inkoop</TermName>
          <TermId xmlns="http://schemas.microsoft.com/office/infopath/2007/PartnerControls">f634ae1c-74c7-4860-b755-4fc0e27d307a</TermId>
        </TermInfo>
      </Terms>
    </e28028357a134c8cba3ce1e424d81274>
    <PUOrigineleMakerDocumentum xmlns="3a2d4642-b1a9-4f9a-947d-aaac82c6ed7c" xsi:nil="true"/>
    <d6579817e59147ae85edfd3136814cae xmlns="fa468d3d-bf59-4030-8bb0-350b6c786af0">
      <Terms xmlns="http://schemas.microsoft.com/office/infopath/2007/PartnerControls">
        <TermInfo xmlns="http://schemas.microsoft.com/office/infopath/2007/PartnerControls">
          <TermName xmlns="http://schemas.microsoft.com/office/infopath/2007/PartnerControls">Nog nader in te vullen</TermName>
          <TermId xmlns="http://schemas.microsoft.com/office/infopath/2007/PartnerControls">e20950c1-e059-4dd1-8571-f80d57af7540</TermId>
        </TermInfo>
      </Terms>
    </d6579817e59147ae85edfd3136814cae>
    <PUDocumenttype xmlns="3a2d4642-b1a9-4f9a-947d-aaac82c6ed7c" xsi:nil="true"/>
    <PUSelectiecategorie xmlns="71a72728-fb44-4036-b645-2459814b40b3">2020 2</PUSelectiecategorie>
    <PUBegindatumdossier xmlns="71a72728-fb44-4036-b645-2459814b40b3">2023-01-20T14:11:23+00:00</PUBegindatumdossier>
    <_dlc_DocId xmlns="6e5de6ab-6344-4590-bdfb-cd381d1301e0">UTSP-238969750-1322</_dlc_DocId>
    <_dlc_DocIdUrl xmlns="6e5de6ab-6344-4590-bdfb-cd381d1301e0">
      <Url>https://provincieutrecht.sharepoint.com/sites/smnwk-inkoopsamenwerkomgeving/_layouts/15/DocIdRedir.aspx?ID=UTSP-238969750-1322</Url>
      <Description>UTSP-238969750-1322</Description>
    </_dlc_DocIdUrl>
    <PUCorsaDocumentcode xmlns="3a2d4642-b1a9-4f9a-947d-aaac82c6ed7c" xsi:nil="true"/>
  </documentManagement>
</p:properties>
</file>

<file path=customXml/item6.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B4F2841F-C1BB-4B44-9F92-ED1ACECE5583}">
  <ds:schemaRefs>
    <ds:schemaRef ds:uri="http://schemas.openxmlformats.org/officeDocument/2006/bibliography"/>
  </ds:schemaRefs>
</ds:datastoreItem>
</file>

<file path=customXml/itemProps2.xml><?xml version="1.0" encoding="utf-8"?>
<ds:datastoreItem xmlns:ds="http://schemas.openxmlformats.org/officeDocument/2006/customXml" ds:itemID="{DD8E2675-A5B0-4948-8AB7-066B6F65763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e5de6ab-6344-4590-bdfb-cd381d1301e0"/>
    <ds:schemaRef ds:uri="71a72728-fb44-4036-b645-2459814b40b3"/>
    <ds:schemaRef ds:uri="fa468d3d-bf59-4030-8bb0-350b6c786af0"/>
    <ds:schemaRef ds:uri="3a2d4642-b1a9-4f9a-947d-aaac82c6ed7c"/>
    <ds:schemaRef ds:uri="2f9d3bea-d46d-4e43-bf25-8b181b50bdb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E094B135-E67F-4E11-951E-2DB7A7EB246B}">
  <ds:schemaRefs>
    <ds:schemaRef ds:uri="http://schemas.microsoft.com/sharepoint/events"/>
  </ds:schemaRefs>
</ds:datastoreItem>
</file>

<file path=customXml/itemProps4.xml><?xml version="1.0" encoding="utf-8"?>
<ds:datastoreItem xmlns:ds="http://schemas.openxmlformats.org/officeDocument/2006/customXml" ds:itemID="{1E0FACF1-3EDA-4AA5-8752-5D6E09B96EA3}">
  <ds:schemaRefs>
    <ds:schemaRef ds:uri="http://schemas.microsoft.com/sharepoint/v3/contenttype/forms"/>
  </ds:schemaRefs>
</ds:datastoreItem>
</file>

<file path=customXml/itemProps5.xml><?xml version="1.0" encoding="utf-8"?>
<ds:datastoreItem xmlns:ds="http://schemas.openxmlformats.org/officeDocument/2006/customXml" ds:itemID="{1D7C3A9E-00D2-47FA-8E93-CA0A0F483CA9}">
  <ds:schemaRefs>
    <ds:schemaRef ds:uri="http://schemas.microsoft.com/office/2006/metadata/properties"/>
    <ds:schemaRef ds:uri="http://schemas.microsoft.com/office/infopath/2007/PartnerControls"/>
    <ds:schemaRef ds:uri="71a72728-fb44-4036-b645-2459814b40b3"/>
    <ds:schemaRef ds:uri="fa468d3d-bf59-4030-8bb0-350b6c786af0"/>
    <ds:schemaRef ds:uri="3a2d4642-b1a9-4f9a-947d-aaac82c6ed7c"/>
    <ds:schemaRef ds:uri="6e5de6ab-6344-4590-bdfb-cd381d1301e0"/>
  </ds:schemaRefs>
</ds:datastoreItem>
</file>

<file path=customXml/itemProps6.xml><?xml version="1.0" encoding="utf-8"?>
<ds:datastoreItem xmlns:ds="http://schemas.openxmlformats.org/officeDocument/2006/customXml" ds:itemID="{7F6B107C-C761-43F9-A218-A57D1184B942}">
  <ds:schemaRefs>
    <ds:schemaRef ds:uri="http://schemas.openxmlformats.org/officeDocument/2006/bibliography"/>
  </ds:schemaRefs>
</ds:datastoreItem>
</file>

<file path=docMetadata/LabelInfo.xml><?xml version="1.0" encoding="utf-8"?>
<clbl:labelList xmlns:clbl="http://schemas.microsoft.com/office/2020/mipLabelMetadata">
  <clbl:label id="{34d3e3d8-6573-48ba-80bb-8e2aa4ce99ab}" enabled="0" method="" siteId="{34d3e3d8-6573-48ba-80bb-8e2aa4ce99ab}" removed="1"/>
</clbl:labelList>
</file>

<file path=docProps/app.xml><?xml version="1.0" encoding="utf-8"?>
<Properties xmlns="http://schemas.openxmlformats.org/officeDocument/2006/extended-properties" xmlns:vt="http://schemas.openxmlformats.org/officeDocument/2006/docPropsVTypes">
  <Template>BESTEK 17 maart 2005</Template>
  <TotalTime>7</TotalTime>
  <Pages>37</Pages>
  <Words>12008</Words>
  <Characters>76699</Characters>
  <Application>Microsoft Office Word</Application>
  <DocSecurity>0</DocSecurity>
  <Lines>639</Lines>
  <Paragraphs>177</Paragraphs>
  <ScaleCrop>false</ScaleCrop>
  <Company>Pro 10</Company>
  <LinksUpToDate>false</LinksUpToDate>
  <CharactersWithSpaces>88530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Beschrijvend document</dc:title>
  <dc:subject>Bestek Europese aanbesteding</dc:subject>
  <dc:creator>Pro 10</dc:creator>
  <cp:lastModifiedBy>Henk Nap</cp:lastModifiedBy>
  <cp:revision>11</cp:revision>
  <cp:lastPrinted>2016-03-29T08:09:00Z</cp:lastPrinted>
  <dcterms:created xsi:type="dcterms:W3CDTF">2024-07-01T15:57:00Z</dcterms:created>
  <dcterms:modified xsi:type="dcterms:W3CDTF">2024-07-19T08:47:00Z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penbaar">
    <vt:lpwstr>Nee</vt:lpwstr>
  </property>
  <property fmtid="{D5CDD505-2E9C-101B-9397-08002B2CF9AE}" pid="3" name="Dienst">
    <vt:lpwstr>Nee</vt:lpwstr>
  </property>
  <property fmtid="{D5CDD505-2E9C-101B-9397-08002B2CF9AE}" pid="4" name="DocSjabloonTitel">
    <vt:lpwstr>Bestek aanbesteding</vt:lpwstr>
  </property>
  <property fmtid="{D5CDD505-2E9C-101B-9397-08002B2CF9AE}" pid="5" name="DocSjabloonDatum">
    <vt:lpwstr>Maart 2007</vt:lpwstr>
  </property>
  <property fmtid="{D5CDD505-2E9C-101B-9397-08002B2CF9AE}" pid="6" name="DocSjabloonAuteur">
    <vt:lpwstr>B/CICT</vt:lpwstr>
  </property>
  <property fmtid="{D5CDD505-2E9C-101B-9397-08002B2CF9AE}" pid="7" name="DocSjabloonSubTitel">
    <vt:lpwstr>Europese aanbesteding</vt:lpwstr>
  </property>
  <property fmtid="{D5CDD505-2E9C-101B-9397-08002B2CF9AE}" pid="8" name="DocVersie">
    <vt:lpwstr>v1.20</vt:lpwstr>
  </property>
  <property fmtid="{D5CDD505-2E9C-101B-9397-08002B2CF9AE}" pid="9" name="Project">
    <vt:lpwstr>Titel aanbesteding</vt:lpwstr>
  </property>
  <property fmtid="{D5CDD505-2E9C-101B-9397-08002B2CF9AE}" pid="10" name="Datum">
    <vt:lpwstr>9 maart 2007</vt:lpwstr>
  </property>
  <property fmtid="{D5CDD505-2E9C-101B-9397-08002B2CF9AE}" pid="11" name="Kenmerk">
    <vt:lpwstr>kenmerk</vt:lpwstr>
  </property>
  <property fmtid="{D5CDD505-2E9C-101B-9397-08002B2CF9AE}" pid="12" name="Inkoper">
    <vt:lpwstr>inkoper</vt:lpwstr>
  </property>
  <property fmtid="{D5CDD505-2E9C-101B-9397-08002B2CF9AE}" pid="13" name="DatumAankondiging">
    <vt:lpwstr>datumaankondiging</vt:lpwstr>
  </property>
  <property fmtid="{D5CDD505-2E9C-101B-9397-08002B2CF9AE}" pid="14" name="DocStatus">
    <vt:lpwstr>GEVULD</vt:lpwstr>
  </property>
  <property fmtid="{D5CDD505-2E9C-101B-9397-08002B2CF9AE}" pid="15" name="_NewReviewCycle">
    <vt:lpwstr/>
  </property>
  <property fmtid="{D5CDD505-2E9C-101B-9397-08002B2CF9AE}" pid="16" name="_DocHome">
    <vt:i4>-1010602857</vt:i4>
  </property>
  <property fmtid="{D5CDD505-2E9C-101B-9397-08002B2CF9AE}" pid="17" name="ContentTypeId">
    <vt:lpwstr>0x0101003E9A2B830A3CB44DBCE3112387D3A1360085002B03D97E1D4985442E037D24F1C8</vt:lpwstr>
  </property>
  <property fmtid="{D5CDD505-2E9C-101B-9397-08002B2CF9AE}" pid="18" name="k7957b5f8f444a679b34b5b5923d672a">
    <vt:lpwstr>Lopend|dbd4ffdd-42b7-499f-b515-be6b43c64e3b</vt:lpwstr>
  </property>
  <property fmtid="{D5CDD505-2E9C-101B-9397-08002B2CF9AE}" pid="19" name="PUWaardering">
    <vt:lpwstr>5;#Vernietigen|90b47d01-38c6-4bfb-b527-d49e498a64bf</vt:lpwstr>
  </property>
  <property fmtid="{D5CDD505-2E9C-101B-9397-08002B2CF9AE}" pid="20" name="PUBewaartermijn">
    <vt:lpwstr>3;#1 jaar na vervallen belang|7d448653-d735-4568-aaef-793a9bf0942f</vt:lpwstr>
  </property>
  <property fmtid="{D5CDD505-2E9C-101B-9397-08002B2CF9AE}" pid="21" name="PUWBSTax">
    <vt:lpwstr>10;#P.0000 - Onbenoemd|3d735cab-bb43-4375-8d6c-aab7c97c3079</vt:lpwstr>
  </property>
  <property fmtid="{D5CDD505-2E9C-101B-9397-08002B2CF9AE}" pid="22" name="PUWerkproces">
    <vt:lpwstr>8;#Nog nader in te vullen|e20950c1-e059-4dd1-8571-f80d57af7540</vt:lpwstr>
  </property>
  <property fmtid="{D5CDD505-2E9C-101B-9397-08002B2CF9AE}" pid="23" name="PUWerkingsgebiedDossier">
    <vt:lpwstr>4;#Intern Provincie|189e3338-705c-4baf-9377-0e95b47bfb72</vt:lpwstr>
  </property>
  <property fmtid="{D5CDD505-2E9C-101B-9397-08002B2CF9AE}" pid="24" name="PUDomein">
    <vt:lpwstr>6;#Bedrijfsvoering (BDV)|302cfe91-8e34-4ae4-a64b-d2f9b2c8ff26</vt:lpwstr>
  </property>
  <property fmtid="{D5CDD505-2E9C-101B-9397-08002B2CF9AE}" pid="25" name="_dlc_DocIdItemGuid">
    <vt:lpwstr>09c22240-50dc-4b24-98bd-ccecccc7e2ea</vt:lpwstr>
  </property>
  <property fmtid="{D5CDD505-2E9C-101B-9397-08002B2CF9AE}" pid="26" name="PUProceseigenaar">
    <vt:lpwstr>7;#TL BDV-IJS, Teamleider Inkoop, juridische zaken en subsidies|6d5f48b5-6163-4758-bde9-f4abd201a57d</vt:lpwstr>
  </property>
  <property fmtid="{D5CDD505-2E9C-101B-9397-08002B2CF9AE}" pid="27" name="PUEindverantwoordelijkeProceseigenaar">
    <vt:lpwstr>9;#BDV - Concernmanager Bedrijfsvoering|89c0540d-8588-4a1f-b258-b707f9c3a29d</vt:lpwstr>
  </property>
  <property fmtid="{D5CDD505-2E9C-101B-9397-08002B2CF9AE}" pid="28" name="PUDoelenboom">
    <vt:lpwstr>1;#Onbenoemd|fb06c238-9fe8-4cf7-a2d9-a90b291e7d32</vt:lpwstr>
  </property>
  <property fmtid="{D5CDD505-2E9C-101B-9397-08002B2CF9AE}" pid="29" name="PUThema">
    <vt:lpwstr>2;#Inkoop|f634ae1c-74c7-4860-b755-4fc0e27d307a</vt:lpwstr>
  </property>
  <property fmtid="{D5CDD505-2E9C-101B-9397-08002B2CF9AE}" pid="30" name="_AdHocReviewCycleID">
    <vt:i4>1220983957</vt:i4>
  </property>
  <property fmtid="{D5CDD505-2E9C-101B-9397-08002B2CF9AE}" pid="31" name="_EmailSubject">
    <vt:lpwstr>Sjabloon</vt:lpwstr>
  </property>
  <property fmtid="{D5CDD505-2E9C-101B-9397-08002B2CF9AE}" pid="32" name="_AuthorEmail">
    <vt:lpwstr>Arno.van.Brakel@provincie-utrecht.nl</vt:lpwstr>
  </property>
  <property fmtid="{D5CDD505-2E9C-101B-9397-08002B2CF9AE}" pid="33" name="_AuthorEmailDisplayName">
    <vt:lpwstr>Brakel, Arno van</vt:lpwstr>
  </property>
  <property fmtid="{D5CDD505-2E9C-101B-9397-08002B2CF9AE}" pid="34" name="PUDossierStatus">
    <vt:lpwstr>11;#Lopend|dbd4ffdd-42b7-499f-b515-be6b43c64e3b</vt:lpwstr>
  </property>
  <property fmtid="{D5CDD505-2E9C-101B-9397-08002B2CF9AE}" pid="35" name="PUDocumentTrefwoorden">
    <vt:lpwstr/>
  </property>
  <property fmtid="{D5CDD505-2E9C-101B-9397-08002B2CF9AE}" pid="36" name="PUDossierResultaat">
    <vt:lpwstr/>
  </property>
  <property fmtid="{D5CDD505-2E9C-101B-9397-08002B2CF9AE}" pid="37" name="jac39c03a7c14cb08e70c160a38b370d">
    <vt:lpwstr/>
  </property>
  <property fmtid="{D5CDD505-2E9C-101B-9397-08002B2CF9AE}" pid="38" name="_PreviousAdHocReviewCycleID">
    <vt:i4>44243032</vt:i4>
  </property>
  <property fmtid="{D5CDD505-2E9C-101B-9397-08002B2CF9AE}" pid="39" name="_ReviewingToolsShownOnce">
    <vt:lpwstr/>
  </property>
</Properties>
</file>