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312" r:id="rId5"/>
    <p:sldId id="313" r:id="rId6"/>
    <p:sldId id="314" r:id="rId7"/>
    <p:sldId id="315" r:id="rId8"/>
    <p:sldId id="316" r:id="rId9"/>
    <p:sldId id="317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F5A5"/>
    <a:srgbClr val="E6D7F0"/>
    <a:srgbClr val="FAE1E4"/>
    <a:srgbClr val="F1DBDF"/>
    <a:srgbClr val="D7EBFA"/>
    <a:srgbClr val="DAE3EA"/>
    <a:srgbClr val="DECFE9"/>
    <a:srgbClr val="D9EC9C"/>
    <a:srgbClr val="C9DD03"/>
    <a:srgbClr val="50AA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A5EA9F-D603-426D-8FEF-EC5066B70E56}" v="2" dt="2024-11-05T14:09:51.054"/>
  </p1510:revLst>
</p1510:revInfo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Stijl, gemiddeld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74"/>
  </p:normalViewPr>
  <p:slideViewPr>
    <p:cSldViewPr snapToGrid="0" snapToObjects="1">
      <p:cViewPr varScale="1">
        <p:scale>
          <a:sx n="121" d="100"/>
          <a:sy n="121" d="100"/>
        </p:scale>
        <p:origin x="403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20" d="100"/>
          <a:sy n="120" d="100"/>
        </p:scale>
        <p:origin x="361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becke, J. (Jeroen)" userId="5a37afa2-b691-4468-b123-f2a5975f7fe8" providerId="ADAL" clId="{A6A5EA9F-D603-426D-8FEF-EC5066B70E56}"/>
    <pc:docChg chg="custSel modSld">
      <pc:chgData name="Verbecke, J. (Jeroen)" userId="5a37afa2-b691-4468-b123-f2a5975f7fe8" providerId="ADAL" clId="{A6A5EA9F-D603-426D-8FEF-EC5066B70E56}" dt="2024-11-05T14:09:58.075" v="12" actId="1076"/>
      <pc:docMkLst>
        <pc:docMk/>
      </pc:docMkLst>
      <pc:sldChg chg="addSp delSp modSp mod">
        <pc:chgData name="Verbecke, J. (Jeroen)" userId="5a37afa2-b691-4468-b123-f2a5975f7fe8" providerId="ADAL" clId="{A6A5EA9F-D603-426D-8FEF-EC5066B70E56}" dt="2024-11-05T14:09:58.075" v="12" actId="1076"/>
        <pc:sldMkLst>
          <pc:docMk/>
          <pc:sldMk cId="89145850" sldId="312"/>
        </pc:sldMkLst>
        <pc:picChg chg="del">
          <ac:chgData name="Verbecke, J. (Jeroen)" userId="5a37afa2-b691-4468-b123-f2a5975f7fe8" providerId="ADAL" clId="{A6A5EA9F-D603-426D-8FEF-EC5066B70E56}" dt="2024-11-05T14:09:38.341" v="7" actId="478"/>
          <ac:picMkLst>
            <pc:docMk/>
            <pc:sldMk cId="89145850" sldId="312"/>
            <ac:picMk id="3" creationId="{70D07B2A-E8A7-A7F2-4FC6-7CA9735BE280}"/>
          </ac:picMkLst>
        </pc:picChg>
        <pc:picChg chg="add mod">
          <ac:chgData name="Verbecke, J. (Jeroen)" userId="5a37afa2-b691-4468-b123-f2a5975f7fe8" providerId="ADAL" clId="{A6A5EA9F-D603-426D-8FEF-EC5066B70E56}" dt="2024-11-05T14:09:58.075" v="12" actId="1076"/>
          <ac:picMkLst>
            <pc:docMk/>
            <pc:sldMk cId="89145850" sldId="312"/>
            <ac:picMk id="5" creationId="{0A7A302B-4EA1-5811-0325-99163F8A232A}"/>
          </ac:picMkLst>
        </pc:picChg>
      </pc:sldChg>
      <pc:sldChg chg="addSp delSp modSp mod">
        <pc:chgData name="Verbecke, J. (Jeroen)" userId="5a37afa2-b691-4468-b123-f2a5975f7fe8" providerId="ADAL" clId="{A6A5EA9F-D603-426D-8FEF-EC5066B70E56}" dt="2024-11-05T14:01:12.121" v="6" actId="1076"/>
        <pc:sldMkLst>
          <pc:docMk/>
          <pc:sldMk cId="910210033" sldId="317"/>
        </pc:sldMkLst>
        <pc:picChg chg="del">
          <ac:chgData name="Verbecke, J. (Jeroen)" userId="5a37afa2-b691-4468-b123-f2a5975f7fe8" providerId="ADAL" clId="{A6A5EA9F-D603-426D-8FEF-EC5066B70E56}" dt="2024-11-05T14:00:50.086" v="0" actId="478"/>
          <ac:picMkLst>
            <pc:docMk/>
            <pc:sldMk cId="910210033" sldId="317"/>
            <ac:picMk id="3" creationId="{6D12819C-240D-D60C-DEEF-8B22D285287A}"/>
          </ac:picMkLst>
        </pc:picChg>
        <pc:picChg chg="add mod">
          <ac:chgData name="Verbecke, J. (Jeroen)" userId="5a37afa2-b691-4468-b123-f2a5975f7fe8" providerId="ADAL" clId="{A6A5EA9F-D603-426D-8FEF-EC5066B70E56}" dt="2024-11-05T14:01:12.121" v="6" actId="1076"/>
          <ac:picMkLst>
            <pc:docMk/>
            <pc:sldMk cId="910210033" sldId="317"/>
            <ac:picMk id="6" creationId="{73C8E499-D1A1-0EE6-63F2-E97450E06D1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D8852-9147-C743-A778-5DEA42A28642}" type="datetimeFigureOut">
              <a:rPr lang="nl-NL" smtClean="0"/>
              <a:t>5-11-2024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931324-BC66-294E-92F5-124968EF5D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6267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574A22-4457-4F42-8EEC-B0A19E46EE9D}" type="datetimeFigureOut">
              <a:rPr lang="nl-NL" smtClean="0"/>
              <a:t>5-11-2024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ECFA0-F5D9-DD44-8797-80095C30F6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271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- blau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6827221" y="117938"/>
            <a:ext cx="1117053" cy="6622123"/>
            <a:chOff x="1162080" y="88920"/>
            <a:chExt cx="1268640" cy="7520760"/>
          </a:xfrm>
          <a:solidFill>
            <a:schemeClr val="bg2"/>
          </a:solidFill>
        </p:grpSpPr>
        <p:sp>
          <p:nvSpPr>
            <p:cNvPr id="91" name="Freeform: Shape 505"/>
            <p:cNvSpPr/>
            <p:nvPr userDrawn="1"/>
          </p:nvSpPr>
          <p:spPr>
            <a:xfrm>
              <a:off x="1170360" y="2669040"/>
              <a:ext cx="171000" cy="185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15">
                  <a:moveTo>
                    <a:pt x="454" y="216"/>
                  </a:moveTo>
                  <a:cubicBezTo>
                    <a:pt x="380" y="216"/>
                    <a:pt x="324" y="216"/>
                    <a:pt x="268" y="216"/>
                  </a:cubicBezTo>
                  <a:cubicBezTo>
                    <a:pt x="268" y="142"/>
                    <a:pt x="268" y="87"/>
                    <a:pt x="268" y="31"/>
                  </a:cubicBezTo>
                  <a:cubicBezTo>
                    <a:pt x="268" y="-6"/>
                    <a:pt x="232" y="-6"/>
                    <a:pt x="232" y="12"/>
                  </a:cubicBezTo>
                  <a:cubicBezTo>
                    <a:pt x="232" y="87"/>
                    <a:pt x="232" y="161"/>
                    <a:pt x="232" y="216"/>
                  </a:cubicBezTo>
                  <a:cubicBezTo>
                    <a:pt x="158" y="235"/>
                    <a:pt x="83" y="216"/>
                    <a:pt x="28" y="216"/>
                  </a:cubicBezTo>
                  <a:cubicBezTo>
                    <a:pt x="-9" y="216"/>
                    <a:pt x="-9" y="272"/>
                    <a:pt x="28" y="254"/>
                  </a:cubicBezTo>
                  <a:cubicBezTo>
                    <a:pt x="83" y="254"/>
                    <a:pt x="158" y="272"/>
                    <a:pt x="213" y="254"/>
                  </a:cubicBezTo>
                  <a:cubicBezTo>
                    <a:pt x="213" y="272"/>
                    <a:pt x="213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31"/>
                    <a:pt x="250" y="494"/>
                  </a:cubicBezTo>
                  <a:cubicBezTo>
                    <a:pt x="250" y="420"/>
                    <a:pt x="250" y="346"/>
                    <a:pt x="268" y="254"/>
                  </a:cubicBezTo>
                  <a:cubicBezTo>
                    <a:pt x="324" y="254"/>
                    <a:pt x="398" y="254"/>
                    <a:pt x="454" y="254"/>
                  </a:cubicBezTo>
                  <a:cubicBezTo>
                    <a:pt x="491" y="235"/>
                    <a:pt x="472" y="198"/>
                    <a:pt x="454" y="2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2" name="Freeform: Shape 506"/>
            <p:cNvSpPr/>
            <p:nvPr userDrawn="1"/>
          </p:nvSpPr>
          <p:spPr>
            <a:xfrm>
              <a:off x="1168560" y="2250000"/>
              <a:ext cx="16920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4">
                  <a:moveTo>
                    <a:pt x="218" y="268"/>
                  </a:moveTo>
                  <a:lnTo>
                    <a:pt x="218" y="287"/>
                  </a:lnTo>
                  <a:cubicBezTo>
                    <a:pt x="218" y="361"/>
                    <a:pt x="218" y="435"/>
                    <a:pt x="218" y="509"/>
                  </a:cubicBezTo>
                  <a:cubicBezTo>
                    <a:pt x="218" y="528"/>
                    <a:pt x="273" y="528"/>
                    <a:pt x="273" y="509"/>
                  </a:cubicBezTo>
                  <a:cubicBezTo>
                    <a:pt x="255" y="416"/>
                    <a:pt x="255" y="342"/>
                    <a:pt x="255" y="268"/>
                  </a:cubicBezTo>
                  <a:cubicBezTo>
                    <a:pt x="329" y="250"/>
                    <a:pt x="403" y="250"/>
                    <a:pt x="459" y="250"/>
                  </a:cubicBezTo>
                  <a:cubicBezTo>
                    <a:pt x="477" y="232"/>
                    <a:pt x="477" y="194"/>
                    <a:pt x="440" y="213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8"/>
                  </a:cubicBezTo>
                  <a:cubicBezTo>
                    <a:pt x="255" y="-9"/>
                    <a:pt x="218" y="-9"/>
                    <a:pt x="218" y="28"/>
                  </a:cubicBezTo>
                  <a:cubicBezTo>
                    <a:pt x="218" y="83"/>
                    <a:pt x="218" y="157"/>
                    <a:pt x="218" y="232"/>
                  </a:cubicBezTo>
                  <a:cubicBezTo>
                    <a:pt x="163" y="232"/>
                    <a:pt x="88" y="232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ubicBezTo>
                    <a:pt x="88" y="268"/>
                    <a:pt x="144" y="287"/>
                    <a:pt x="218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4" name="Freeform: Shape 507"/>
            <p:cNvSpPr/>
            <p:nvPr userDrawn="1"/>
          </p:nvSpPr>
          <p:spPr>
            <a:xfrm>
              <a:off x="1162080" y="1810079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236" y="269"/>
                  </a:moveTo>
                  <a:cubicBezTo>
                    <a:pt x="236" y="288"/>
                    <a:pt x="236" y="288"/>
                    <a:pt x="236" y="288"/>
                  </a:cubicBezTo>
                  <a:cubicBezTo>
                    <a:pt x="217" y="362"/>
                    <a:pt x="236" y="436"/>
                    <a:pt x="236" y="528"/>
                  </a:cubicBezTo>
                  <a:cubicBezTo>
                    <a:pt x="236" y="547"/>
                    <a:pt x="273" y="547"/>
                    <a:pt x="273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69"/>
                    <a:pt x="403" y="269"/>
                    <a:pt x="477" y="250"/>
                  </a:cubicBezTo>
                  <a:cubicBezTo>
                    <a:pt x="514" y="232"/>
                    <a:pt x="495" y="195"/>
                    <a:pt x="458" y="214"/>
                  </a:cubicBezTo>
                  <a:cubicBezTo>
                    <a:pt x="403" y="214"/>
                    <a:pt x="347" y="214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8"/>
                    <a:pt x="13" y="288"/>
                  </a:cubicBezTo>
                  <a:cubicBezTo>
                    <a:pt x="88" y="288"/>
                    <a:pt x="162" y="288"/>
                    <a:pt x="236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5" name="Freeform: Shape 508"/>
            <p:cNvSpPr/>
            <p:nvPr userDrawn="1"/>
          </p:nvSpPr>
          <p:spPr>
            <a:xfrm>
              <a:off x="1162080" y="1390319"/>
              <a:ext cx="17928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55">
                  <a:moveTo>
                    <a:pt x="477" y="213"/>
                  </a:moveTo>
                  <a:cubicBezTo>
                    <a:pt x="403" y="231"/>
                    <a:pt x="347" y="231"/>
                    <a:pt x="273" y="231"/>
                  </a:cubicBezTo>
                  <a:cubicBezTo>
                    <a:pt x="291" y="157"/>
                    <a:pt x="273" y="102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102"/>
                    <a:pt x="236" y="176"/>
                    <a:pt x="236" y="231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87"/>
                  </a:cubicBezTo>
                  <a:cubicBezTo>
                    <a:pt x="217" y="379"/>
                    <a:pt x="217" y="453"/>
                    <a:pt x="236" y="528"/>
                  </a:cubicBezTo>
                  <a:cubicBezTo>
                    <a:pt x="236" y="565"/>
                    <a:pt x="273" y="565"/>
                    <a:pt x="273" y="528"/>
                  </a:cubicBezTo>
                  <a:cubicBezTo>
                    <a:pt x="273" y="453"/>
                    <a:pt x="273" y="361"/>
                    <a:pt x="273" y="287"/>
                  </a:cubicBezTo>
                  <a:lnTo>
                    <a:pt x="273" y="269"/>
                  </a:lnTo>
                  <a:cubicBezTo>
                    <a:pt x="347" y="269"/>
                    <a:pt x="421" y="269"/>
                    <a:pt x="477" y="269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" name="Freeform: Shape 509"/>
            <p:cNvSpPr/>
            <p:nvPr userDrawn="1"/>
          </p:nvSpPr>
          <p:spPr>
            <a:xfrm>
              <a:off x="1168560" y="961919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4"/>
                  </a:moveTo>
                  <a:cubicBezTo>
                    <a:pt x="329" y="235"/>
                    <a:pt x="403" y="235"/>
                    <a:pt x="459" y="235"/>
                  </a:cubicBezTo>
                  <a:cubicBezTo>
                    <a:pt x="496" y="235"/>
                    <a:pt x="477" y="180"/>
                    <a:pt x="459" y="198"/>
                  </a:cubicBezTo>
                  <a:cubicBezTo>
                    <a:pt x="385" y="198"/>
                    <a:pt x="329" y="198"/>
                    <a:pt x="273" y="198"/>
                  </a:cubicBezTo>
                  <a:cubicBezTo>
                    <a:pt x="273" y="143"/>
                    <a:pt x="255" y="69"/>
                    <a:pt x="273" y="13"/>
                  </a:cubicBezTo>
                  <a:cubicBezTo>
                    <a:pt x="273" y="-4"/>
                    <a:pt x="237" y="-4"/>
                    <a:pt x="218" y="13"/>
                  </a:cubicBezTo>
                  <a:cubicBezTo>
                    <a:pt x="218" y="69"/>
                    <a:pt x="237" y="143"/>
                    <a:pt x="237" y="217"/>
                  </a:cubicBezTo>
                  <a:cubicBezTo>
                    <a:pt x="163" y="217"/>
                    <a:pt x="88" y="217"/>
                    <a:pt x="14" y="217"/>
                  </a:cubicBezTo>
                  <a:cubicBezTo>
                    <a:pt x="-5" y="217"/>
                    <a:pt x="-5" y="272"/>
                    <a:pt x="14" y="254"/>
                  </a:cubicBezTo>
                  <a:cubicBezTo>
                    <a:pt x="88" y="254"/>
                    <a:pt x="163" y="272"/>
                    <a:pt x="237" y="254"/>
                  </a:cubicBezTo>
                  <a:cubicBezTo>
                    <a:pt x="218" y="254"/>
                    <a:pt x="218" y="254"/>
                    <a:pt x="218" y="272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13"/>
                    <a:pt x="273" y="513"/>
                    <a:pt x="273" y="495"/>
                  </a:cubicBezTo>
                  <a:cubicBezTo>
                    <a:pt x="255" y="402"/>
                    <a:pt x="255" y="328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1" name="Freeform: Shape 510"/>
            <p:cNvSpPr/>
            <p:nvPr userDrawn="1"/>
          </p:nvSpPr>
          <p:spPr>
            <a:xfrm>
              <a:off x="1163520" y="543600"/>
              <a:ext cx="17748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7">
                  <a:moveTo>
                    <a:pt x="28" y="287"/>
                  </a:moveTo>
                  <a:cubicBezTo>
                    <a:pt x="102" y="287"/>
                    <a:pt x="158" y="287"/>
                    <a:pt x="232" y="269"/>
                  </a:cubicBezTo>
                  <a:lnTo>
                    <a:pt x="232" y="287"/>
                  </a:lnTo>
                  <a:cubicBezTo>
                    <a:pt x="232" y="361"/>
                    <a:pt x="232" y="435"/>
                    <a:pt x="251" y="509"/>
                  </a:cubicBezTo>
                  <a:cubicBezTo>
                    <a:pt x="251" y="547"/>
                    <a:pt x="287" y="547"/>
                    <a:pt x="287" y="509"/>
                  </a:cubicBezTo>
                  <a:cubicBezTo>
                    <a:pt x="287" y="435"/>
                    <a:pt x="269" y="361"/>
                    <a:pt x="269" y="269"/>
                  </a:cubicBezTo>
                  <a:cubicBezTo>
                    <a:pt x="343" y="250"/>
                    <a:pt x="417" y="250"/>
                    <a:pt x="473" y="232"/>
                  </a:cubicBezTo>
                  <a:cubicBezTo>
                    <a:pt x="510" y="232"/>
                    <a:pt x="491" y="195"/>
                    <a:pt x="473" y="195"/>
                  </a:cubicBezTo>
                  <a:cubicBezTo>
                    <a:pt x="399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2" y="-9"/>
                    <a:pt x="232" y="28"/>
                  </a:cubicBezTo>
                  <a:cubicBezTo>
                    <a:pt x="232" y="84"/>
                    <a:pt x="232" y="158"/>
                    <a:pt x="232" y="232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2" name="Freeform: Shape 511"/>
            <p:cNvSpPr/>
            <p:nvPr userDrawn="1"/>
          </p:nvSpPr>
          <p:spPr>
            <a:xfrm>
              <a:off x="1163520" y="115560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lnTo>
                    <a:pt x="232" y="291"/>
                  </a:lnTo>
                  <a:cubicBezTo>
                    <a:pt x="213" y="365"/>
                    <a:pt x="232" y="439"/>
                    <a:pt x="232" y="513"/>
                  </a:cubicBezTo>
                  <a:cubicBezTo>
                    <a:pt x="232" y="532"/>
                    <a:pt x="269" y="550"/>
                    <a:pt x="269" y="513"/>
                  </a:cubicBezTo>
                  <a:cubicBezTo>
                    <a:pt x="269" y="439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54"/>
                    <a:pt x="491" y="198"/>
                    <a:pt x="473" y="217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62"/>
                    <a:pt x="269" y="88"/>
                    <a:pt x="287" y="14"/>
                  </a:cubicBezTo>
                  <a:cubicBezTo>
                    <a:pt x="287" y="-5"/>
                    <a:pt x="232" y="-5"/>
                    <a:pt x="232" y="14"/>
                  </a:cubicBezTo>
                  <a:cubicBezTo>
                    <a:pt x="232" y="88"/>
                    <a:pt x="251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3" name="Freeform: Shape 512"/>
            <p:cNvSpPr/>
            <p:nvPr userDrawn="1"/>
          </p:nvSpPr>
          <p:spPr>
            <a:xfrm>
              <a:off x="1523520" y="266364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3" y="195"/>
                  </a:moveTo>
                  <a:cubicBezTo>
                    <a:pt x="417" y="213"/>
                    <a:pt x="343" y="213"/>
                    <a:pt x="288" y="231"/>
                  </a:cubicBezTo>
                  <a:cubicBezTo>
                    <a:pt x="269" y="157"/>
                    <a:pt x="269" y="83"/>
                    <a:pt x="269" y="27"/>
                  </a:cubicBezTo>
                  <a:cubicBezTo>
                    <a:pt x="269" y="-9"/>
                    <a:pt x="214" y="-9"/>
                    <a:pt x="232" y="27"/>
                  </a:cubicBezTo>
                  <a:cubicBezTo>
                    <a:pt x="232" y="102"/>
                    <a:pt x="232" y="157"/>
                    <a:pt x="232" y="231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69"/>
                    <a:pt x="-9" y="305"/>
                    <a:pt x="28" y="305"/>
                  </a:cubicBezTo>
                  <a:cubicBezTo>
                    <a:pt x="102" y="287"/>
                    <a:pt x="158" y="287"/>
                    <a:pt x="232" y="287"/>
                  </a:cubicBezTo>
                  <a:cubicBezTo>
                    <a:pt x="232" y="379"/>
                    <a:pt x="250" y="454"/>
                    <a:pt x="250" y="528"/>
                  </a:cubicBezTo>
                  <a:cubicBezTo>
                    <a:pt x="250" y="565"/>
                    <a:pt x="288" y="546"/>
                    <a:pt x="288" y="528"/>
                  </a:cubicBezTo>
                  <a:cubicBezTo>
                    <a:pt x="288" y="435"/>
                    <a:pt x="269" y="361"/>
                    <a:pt x="288" y="269"/>
                  </a:cubicBezTo>
                  <a:cubicBezTo>
                    <a:pt x="343" y="269"/>
                    <a:pt x="417" y="250"/>
                    <a:pt x="491" y="250"/>
                  </a:cubicBezTo>
                  <a:cubicBezTo>
                    <a:pt x="510" y="231"/>
                    <a:pt x="491" y="195"/>
                    <a:pt x="473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4" name="Freeform: Shape 513"/>
            <p:cNvSpPr/>
            <p:nvPr userDrawn="1"/>
          </p:nvSpPr>
          <p:spPr>
            <a:xfrm>
              <a:off x="1522080" y="2219039"/>
              <a:ext cx="17892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9">
                  <a:moveTo>
                    <a:pt x="14" y="300"/>
                  </a:moveTo>
                  <a:cubicBezTo>
                    <a:pt x="88" y="281"/>
                    <a:pt x="162" y="281"/>
                    <a:pt x="236" y="281"/>
                  </a:cubicBezTo>
                  <a:cubicBezTo>
                    <a:pt x="236" y="373"/>
                    <a:pt x="236" y="447"/>
                    <a:pt x="236" y="521"/>
                  </a:cubicBezTo>
                  <a:cubicBezTo>
                    <a:pt x="254" y="558"/>
                    <a:pt x="292" y="558"/>
                    <a:pt x="292" y="521"/>
                  </a:cubicBezTo>
                  <a:cubicBezTo>
                    <a:pt x="273" y="428"/>
                    <a:pt x="273" y="355"/>
                    <a:pt x="273" y="281"/>
                  </a:cubicBezTo>
                  <a:cubicBezTo>
                    <a:pt x="273" y="263"/>
                    <a:pt x="273" y="263"/>
                    <a:pt x="273" y="263"/>
                  </a:cubicBezTo>
                  <a:cubicBezTo>
                    <a:pt x="347" y="263"/>
                    <a:pt x="421" y="263"/>
                    <a:pt x="477" y="244"/>
                  </a:cubicBezTo>
                  <a:cubicBezTo>
                    <a:pt x="514" y="244"/>
                    <a:pt x="495" y="207"/>
                    <a:pt x="477" y="207"/>
                  </a:cubicBezTo>
                  <a:cubicBezTo>
                    <a:pt x="402" y="225"/>
                    <a:pt x="347" y="207"/>
                    <a:pt x="273" y="225"/>
                  </a:cubicBezTo>
                  <a:cubicBezTo>
                    <a:pt x="273" y="151"/>
                    <a:pt x="273" y="96"/>
                    <a:pt x="273" y="22"/>
                  </a:cubicBezTo>
                  <a:cubicBezTo>
                    <a:pt x="273" y="-15"/>
                    <a:pt x="218" y="3"/>
                    <a:pt x="218" y="22"/>
                  </a:cubicBezTo>
                  <a:cubicBezTo>
                    <a:pt x="218" y="96"/>
                    <a:pt x="236" y="170"/>
                    <a:pt x="236" y="225"/>
                  </a:cubicBezTo>
                  <a:cubicBezTo>
                    <a:pt x="162" y="244"/>
                    <a:pt x="88" y="244"/>
                    <a:pt x="14" y="244"/>
                  </a:cubicBezTo>
                  <a:cubicBezTo>
                    <a:pt x="-5" y="263"/>
                    <a:pt x="-5" y="300"/>
                    <a:pt x="14" y="30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5" name="Freeform: Shape 514"/>
            <p:cNvSpPr/>
            <p:nvPr userDrawn="1"/>
          </p:nvSpPr>
          <p:spPr>
            <a:xfrm>
              <a:off x="1526040" y="1783440"/>
              <a:ext cx="1767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2">
                  <a:moveTo>
                    <a:pt x="466" y="195"/>
                  </a:moveTo>
                  <a:cubicBezTo>
                    <a:pt x="391" y="214"/>
                    <a:pt x="336" y="214"/>
                    <a:pt x="281" y="232"/>
                  </a:cubicBezTo>
                  <a:cubicBezTo>
                    <a:pt x="262" y="158"/>
                    <a:pt x="262" y="84"/>
                    <a:pt x="262" y="28"/>
                  </a:cubicBezTo>
                  <a:cubicBezTo>
                    <a:pt x="262" y="-9"/>
                    <a:pt x="207" y="-9"/>
                    <a:pt x="207" y="28"/>
                  </a:cubicBezTo>
                  <a:cubicBezTo>
                    <a:pt x="225" y="102"/>
                    <a:pt x="225" y="158"/>
                    <a:pt x="225" y="232"/>
                  </a:cubicBezTo>
                  <a:cubicBezTo>
                    <a:pt x="169" y="250"/>
                    <a:pt x="95" y="250"/>
                    <a:pt x="21" y="269"/>
                  </a:cubicBezTo>
                  <a:cubicBezTo>
                    <a:pt x="-16" y="269"/>
                    <a:pt x="3" y="306"/>
                    <a:pt x="21" y="306"/>
                  </a:cubicBezTo>
                  <a:cubicBezTo>
                    <a:pt x="95" y="288"/>
                    <a:pt x="169" y="288"/>
                    <a:pt x="225" y="269"/>
                  </a:cubicBezTo>
                  <a:cubicBezTo>
                    <a:pt x="225" y="288"/>
                    <a:pt x="225" y="288"/>
                    <a:pt x="225" y="288"/>
                  </a:cubicBezTo>
                  <a:cubicBezTo>
                    <a:pt x="225" y="362"/>
                    <a:pt x="243" y="436"/>
                    <a:pt x="243" y="528"/>
                  </a:cubicBezTo>
                  <a:cubicBezTo>
                    <a:pt x="262" y="547"/>
                    <a:pt x="299" y="547"/>
                    <a:pt x="299" y="528"/>
                  </a:cubicBezTo>
                  <a:cubicBezTo>
                    <a:pt x="281" y="436"/>
                    <a:pt x="281" y="362"/>
                    <a:pt x="281" y="269"/>
                  </a:cubicBezTo>
                  <a:cubicBezTo>
                    <a:pt x="336" y="250"/>
                    <a:pt x="410" y="250"/>
                    <a:pt x="484" y="232"/>
                  </a:cubicBezTo>
                  <a:cubicBezTo>
                    <a:pt x="503" y="232"/>
                    <a:pt x="484" y="195"/>
                    <a:pt x="466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6" name="Freeform: Shape 515"/>
            <p:cNvSpPr/>
            <p:nvPr userDrawn="1"/>
          </p:nvSpPr>
          <p:spPr>
            <a:xfrm>
              <a:off x="1530360" y="1375200"/>
              <a:ext cx="1706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09">
                  <a:moveTo>
                    <a:pt x="28" y="254"/>
                  </a:moveTo>
                  <a:cubicBezTo>
                    <a:pt x="83" y="254"/>
                    <a:pt x="157" y="272"/>
                    <a:pt x="231" y="254"/>
                  </a:cubicBezTo>
                  <a:cubicBezTo>
                    <a:pt x="231" y="254"/>
                    <a:pt x="231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13"/>
                    <a:pt x="250" y="494"/>
                  </a:cubicBezTo>
                  <a:cubicBezTo>
                    <a:pt x="250" y="420"/>
                    <a:pt x="250" y="328"/>
                    <a:pt x="269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8"/>
                    <a:pt x="454" y="198"/>
                  </a:cubicBezTo>
                  <a:cubicBezTo>
                    <a:pt x="398" y="217"/>
                    <a:pt x="324" y="198"/>
                    <a:pt x="269" y="217"/>
                  </a:cubicBezTo>
                  <a:cubicBezTo>
                    <a:pt x="269" y="143"/>
                    <a:pt x="269" y="87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7"/>
                    <a:pt x="231" y="143"/>
                    <a:pt x="231" y="217"/>
                  </a:cubicBezTo>
                  <a:cubicBezTo>
                    <a:pt x="157" y="217"/>
                    <a:pt x="83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7" name="Freeform: Shape 516"/>
            <p:cNvSpPr/>
            <p:nvPr userDrawn="1"/>
          </p:nvSpPr>
          <p:spPr>
            <a:xfrm>
              <a:off x="1532519" y="961919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91"/>
                  </a:moveTo>
                  <a:cubicBezTo>
                    <a:pt x="96" y="272"/>
                    <a:pt x="151" y="272"/>
                    <a:pt x="225" y="254"/>
                  </a:cubicBezTo>
                  <a:cubicBezTo>
                    <a:pt x="225" y="272"/>
                    <a:pt x="225" y="272"/>
                    <a:pt x="225" y="272"/>
                  </a:cubicBezTo>
                  <a:cubicBezTo>
                    <a:pt x="225" y="347"/>
                    <a:pt x="225" y="421"/>
                    <a:pt x="244" y="495"/>
                  </a:cubicBezTo>
                  <a:cubicBezTo>
                    <a:pt x="244" y="513"/>
                    <a:pt x="281" y="513"/>
                    <a:pt x="281" y="495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54"/>
                    <a:pt x="3" y="291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8" name="Freeform: Shape 517"/>
            <p:cNvSpPr/>
            <p:nvPr userDrawn="1"/>
          </p:nvSpPr>
          <p:spPr>
            <a:xfrm>
              <a:off x="1530360" y="543600"/>
              <a:ext cx="17388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1">
                  <a:moveTo>
                    <a:pt x="454" y="213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ubicBezTo>
                    <a:pt x="102" y="269"/>
                    <a:pt x="157" y="269"/>
                    <a:pt x="231" y="269"/>
                  </a:cubicBezTo>
                  <a:cubicBezTo>
                    <a:pt x="213" y="343"/>
                    <a:pt x="213" y="417"/>
                    <a:pt x="213" y="491"/>
                  </a:cubicBezTo>
                  <a:cubicBezTo>
                    <a:pt x="213" y="528"/>
                    <a:pt x="269" y="528"/>
                    <a:pt x="269" y="509"/>
                  </a:cubicBezTo>
                  <a:cubicBezTo>
                    <a:pt x="250" y="417"/>
                    <a:pt x="269" y="343"/>
                    <a:pt x="269" y="269"/>
                  </a:cubicBezTo>
                  <a:lnTo>
                    <a:pt x="269" y="250"/>
                  </a:lnTo>
                  <a:cubicBezTo>
                    <a:pt x="343" y="250"/>
                    <a:pt x="398" y="250"/>
                    <a:pt x="472" y="250"/>
                  </a:cubicBezTo>
                  <a:cubicBezTo>
                    <a:pt x="491" y="250"/>
                    <a:pt x="491" y="213"/>
                    <a:pt x="454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9" name="Freeform: Shape 518"/>
            <p:cNvSpPr/>
            <p:nvPr userDrawn="1"/>
          </p:nvSpPr>
          <p:spPr>
            <a:xfrm>
              <a:off x="152208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73"/>
                  </a:moveTo>
                  <a:cubicBezTo>
                    <a:pt x="88" y="273"/>
                    <a:pt x="162" y="273"/>
                    <a:pt x="236" y="273"/>
                  </a:cubicBezTo>
                  <a:lnTo>
                    <a:pt x="236" y="291"/>
                  </a:lnTo>
                  <a:cubicBezTo>
                    <a:pt x="218" y="365"/>
                    <a:pt x="236" y="439"/>
                    <a:pt x="236" y="513"/>
                  </a:cubicBezTo>
                  <a:cubicBezTo>
                    <a:pt x="236" y="550"/>
                    <a:pt x="273" y="550"/>
                    <a:pt x="273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7" y="254"/>
                  </a:cubicBezTo>
                  <a:cubicBezTo>
                    <a:pt x="514" y="236"/>
                    <a:pt x="495" y="198"/>
                    <a:pt x="477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0" name="Freeform: Shape 519"/>
            <p:cNvSpPr/>
            <p:nvPr userDrawn="1"/>
          </p:nvSpPr>
          <p:spPr>
            <a:xfrm>
              <a:off x="1888560" y="2703600"/>
              <a:ext cx="1720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18">
                  <a:moveTo>
                    <a:pt x="458" y="194"/>
                  </a:move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72" y="28"/>
                  </a:cubicBezTo>
                  <a:cubicBezTo>
                    <a:pt x="272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13"/>
                  </a:cubicBezTo>
                  <a:cubicBezTo>
                    <a:pt x="161" y="232"/>
                    <a:pt x="87" y="232"/>
                    <a:pt x="13" y="232"/>
                  </a:cubicBezTo>
                  <a:cubicBezTo>
                    <a:pt x="-4" y="232"/>
                    <a:pt x="-4" y="268"/>
                    <a:pt x="13" y="268"/>
                  </a:cubicBezTo>
                  <a:cubicBezTo>
                    <a:pt x="87" y="268"/>
                    <a:pt x="161" y="268"/>
                    <a:pt x="217" y="268"/>
                  </a:cubicBezTo>
                  <a:cubicBezTo>
                    <a:pt x="217" y="343"/>
                    <a:pt x="217" y="417"/>
                    <a:pt x="217" y="491"/>
                  </a:cubicBezTo>
                  <a:cubicBezTo>
                    <a:pt x="217" y="528"/>
                    <a:pt x="272" y="528"/>
                    <a:pt x="272" y="491"/>
                  </a:cubicBezTo>
                  <a:cubicBezTo>
                    <a:pt x="254" y="417"/>
                    <a:pt x="254" y="343"/>
                    <a:pt x="272" y="268"/>
                  </a:cubicBezTo>
                  <a:lnTo>
                    <a:pt x="272" y="250"/>
                  </a:lnTo>
                  <a:cubicBezTo>
                    <a:pt x="328" y="250"/>
                    <a:pt x="402" y="250"/>
                    <a:pt x="458" y="250"/>
                  </a:cubicBezTo>
                  <a:cubicBezTo>
                    <a:pt x="494" y="232"/>
                    <a:pt x="476" y="194"/>
                    <a:pt x="458" y="19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1" name="Freeform: Shape 520"/>
            <p:cNvSpPr/>
            <p:nvPr userDrawn="1"/>
          </p:nvSpPr>
          <p:spPr>
            <a:xfrm>
              <a:off x="1888560" y="22755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458" y="197"/>
                  </a:moveTo>
                  <a:cubicBezTo>
                    <a:pt x="402" y="216"/>
                    <a:pt x="346" y="216"/>
                    <a:pt x="272" y="216"/>
                  </a:cubicBezTo>
                  <a:cubicBezTo>
                    <a:pt x="272" y="161"/>
                    <a:pt x="254" y="86"/>
                    <a:pt x="254" y="12"/>
                  </a:cubicBezTo>
                  <a:cubicBezTo>
                    <a:pt x="254" y="-7"/>
                    <a:pt x="198" y="-7"/>
                    <a:pt x="217" y="31"/>
                  </a:cubicBezTo>
                  <a:cubicBezTo>
                    <a:pt x="217" y="86"/>
                    <a:pt x="236" y="161"/>
                    <a:pt x="236" y="235"/>
                  </a:cubicBezTo>
                  <a:cubicBezTo>
                    <a:pt x="161" y="253"/>
                    <a:pt x="87" y="253"/>
                    <a:pt x="13" y="271"/>
                  </a:cubicBezTo>
                  <a:cubicBezTo>
                    <a:pt x="-4" y="271"/>
                    <a:pt x="-4" y="309"/>
                    <a:pt x="13" y="309"/>
                  </a:cubicBezTo>
                  <a:cubicBezTo>
                    <a:pt x="87" y="290"/>
                    <a:pt x="161" y="290"/>
                    <a:pt x="236" y="271"/>
                  </a:cubicBezTo>
                  <a:cubicBezTo>
                    <a:pt x="236" y="290"/>
                    <a:pt x="236" y="290"/>
                    <a:pt x="236" y="290"/>
                  </a:cubicBezTo>
                  <a:cubicBezTo>
                    <a:pt x="236" y="364"/>
                    <a:pt x="254" y="438"/>
                    <a:pt x="254" y="531"/>
                  </a:cubicBezTo>
                  <a:cubicBezTo>
                    <a:pt x="254" y="549"/>
                    <a:pt x="310" y="549"/>
                    <a:pt x="291" y="531"/>
                  </a:cubicBezTo>
                  <a:cubicBezTo>
                    <a:pt x="291" y="438"/>
                    <a:pt x="272" y="364"/>
                    <a:pt x="272" y="271"/>
                  </a:cubicBezTo>
                  <a:cubicBezTo>
                    <a:pt x="346" y="253"/>
                    <a:pt x="420" y="253"/>
                    <a:pt x="476" y="235"/>
                  </a:cubicBezTo>
                  <a:cubicBezTo>
                    <a:pt x="513" y="216"/>
                    <a:pt x="494" y="179"/>
                    <a:pt x="458" y="19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2" name="Freeform: Shape 521"/>
            <p:cNvSpPr/>
            <p:nvPr userDrawn="1"/>
          </p:nvSpPr>
          <p:spPr>
            <a:xfrm>
              <a:off x="1888560" y="18619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272" y="273"/>
                  </a:moveTo>
                  <a:cubicBezTo>
                    <a:pt x="346" y="254"/>
                    <a:pt x="402" y="254"/>
                    <a:pt x="476" y="254"/>
                  </a:cubicBezTo>
                  <a:cubicBezTo>
                    <a:pt x="494" y="254"/>
                    <a:pt x="494" y="198"/>
                    <a:pt x="458" y="217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61"/>
                    <a:pt x="272" y="87"/>
                    <a:pt x="272" y="13"/>
                  </a:cubicBezTo>
                  <a:cubicBezTo>
                    <a:pt x="272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1" y="235"/>
                    <a:pt x="87" y="235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13"/>
                  </a:cubicBezTo>
                  <a:cubicBezTo>
                    <a:pt x="236" y="531"/>
                    <a:pt x="272" y="550"/>
                    <a:pt x="272" y="513"/>
                  </a:cubicBezTo>
                  <a:cubicBezTo>
                    <a:pt x="272" y="439"/>
                    <a:pt x="272" y="347"/>
                    <a:pt x="272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3" name="Freeform: Shape 522"/>
            <p:cNvSpPr/>
            <p:nvPr userDrawn="1"/>
          </p:nvSpPr>
          <p:spPr>
            <a:xfrm>
              <a:off x="1889280" y="143028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76"/>
                  </a:moveTo>
                  <a:cubicBezTo>
                    <a:pt x="383" y="194"/>
                    <a:pt x="309" y="194"/>
                    <a:pt x="253" y="213"/>
                  </a:cubicBezTo>
                  <a:cubicBezTo>
                    <a:pt x="253" y="139"/>
                    <a:pt x="235" y="84"/>
                    <a:pt x="235" y="28"/>
                  </a:cubicBezTo>
                  <a:cubicBezTo>
                    <a:pt x="235" y="-9"/>
                    <a:pt x="197" y="-9"/>
                    <a:pt x="197" y="28"/>
                  </a:cubicBezTo>
                  <a:cubicBezTo>
                    <a:pt x="197" y="84"/>
                    <a:pt x="216" y="158"/>
                    <a:pt x="216" y="213"/>
                  </a:cubicBezTo>
                  <a:cubicBezTo>
                    <a:pt x="160" y="232"/>
                    <a:pt x="86" y="250"/>
                    <a:pt x="12" y="250"/>
                  </a:cubicBezTo>
                  <a:cubicBezTo>
                    <a:pt x="-6" y="268"/>
                    <a:pt x="-6" y="306"/>
                    <a:pt x="31" y="287"/>
                  </a:cubicBezTo>
                  <a:cubicBezTo>
                    <a:pt x="86" y="287"/>
                    <a:pt x="160" y="287"/>
                    <a:pt x="216" y="268"/>
                  </a:cubicBezTo>
                  <a:cubicBezTo>
                    <a:pt x="216" y="342"/>
                    <a:pt x="235" y="417"/>
                    <a:pt x="253" y="491"/>
                  </a:cubicBezTo>
                  <a:cubicBezTo>
                    <a:pt x="253" y="510"/>
                    <a:pt x="290" y="510"/>
                    <a:pt x="290" y="491"/>
                  </a:cubicBezTo>
                  <a:cubicBezTo>
                    <a:pt x="271" y="398"/>
                    <a:pt x="271" y="324"/>
                    <a:pt x="253" y="250"/>
                  </a:cubicBezTo>
                  <a:cubicBezTo>
                    <a:pt x="327" y="232"/>
                    <a:pt x="383" y="232"/>
                    <a:pt x="457" y="213"/>
                  </a:cubicBezTo>
                  <a:cubicBezTo>
                    <a:pt x="475" y="194"/>
                    <a:pt x="457" y="158"/>
                    <a:pt x="438" y="17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4" name="Freeform: Shape 523"/>
            <p:cNvSpPr/>
            <p:nvPr userDrawn="1"/>
          </p:nvSpPr>
          <p:spPr>
            <a:xfrm>
              <a:off x="1888560" y="983519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2"/>
                  </a:moveTo>
                  <a:cubicBezTo>
                    <a:pt x="-4" y="250"/>
                    <a:pt x="-4" y="288"/>
                    <a:pt x="13" y="288"/>
                  </a:cubicBezTo>
                  <a:cubicBezTo>
                    <a:pt x="87" y="269"/>
                    <a:pt x="161" y="269"/>
                    <a:pt x="236" y="269"/>
                  </a:cubicBezTo>
                  <a:lnTo>
                    <a:pt x="236" y="288"/>
                  </a:lnTo>
                  <a:cubicBezTo>
                    <a:pt x="217" y="362"/>
                    <a:pt x="217" y="436"/>
                    <a:pt x="236" y="510"/>
                  </a:cubicBezTo>
                  <a:cubicBezTo>
                    <a:pt x="236" y="528"/>
                    <a:pt x="272" y="528"/>
                    <a:pt x="272" y="510"/>
                  </a:cubicBezTo>
                  <a:cubicBezTo>
                    <a:pt x="272" y="417"/>
                    <a:pt x="254" y="343"/>
                    <a:pt x="272" y="269"/>
                  </a:cubicBezTo>
                  <a:cubicBezTo>
                    <a:pt x="328" y="250"/>
                    <a:pt x="402" y="250"/>
                    <a:pt x="458" y="232"/>
                  </a:cubicBezTo>
                  <a:cubicBezTo>
                    <a:pt x="494" y="232"/>
                    <a:pt x="476" y="195"/>
                    <a:pt x="458" y="195"/>
                  </a:cubicBez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1" y="232"/>
                    <a:pt x="87" y="232"/>
                    <a:pt x="13" y="23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5" name="Freeform: Shape 524"/>
            <p:cNvSpPr/>
            <p:nvPr userDrawn="1"/>
          </p:nvSpPr>
          <p:spPr>
            <a:xfrm>
              <a:off x="1888560" y="542160"/>
              <a:ext cx="17532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7">
                  <a:moveTo>
                    <a:pt x="13" y="273"/>
                  </a:move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17" y="513"/>
                  </a:cubicBezTo>
                  <a:cubicBezTo>
                    <a:pt x="217" y="532"/>
                    <a:pt x="272" y="532"/>
                    <a:pt x="254" y="513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46" y="254"/>
                    <a:pt x="402" y="254"/>
                    <a:pt x="476" y="254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28" y="199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17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6" name="Freeform: Shape 525"/>
            <p:cNvSpPr/>
            <p:nvPr userDrawn="1"/>
          </p:nvSpPr>
          <p:spPr>
            <a:xfrm>
              <a:off x="1890360" y="88920"/>
              <a:ext cx="1771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1">
                  <a:moveTo>
                    <a:pt x="472" y="198"/>
                  </a:moveTo>
                  <a:cubicBezTo>
                    <a:pt x="398" y="217"/>
                    <a:pt x="342" y="217"/>
                    <a:pt x="268" y="217"/>
                  </a:cubicBezTo>
                  <a:cubicBezTo>
                    <a:pt x="268" y="162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7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ubicBezTo>
                    <a:pt x="83" y="272"/>
                    <a:pt x="157" y="291"/>
                    <a:pt x="232" y="272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32" y="513"/>
                  </a:cubicBezTo>
                  <a:cubicBezTo>
                    <a:pt x="232" y="550"/>
                    <a:pt x="287" y="550"/>
                    <a:pt x="287" y="513"/>
                  </a:cubicBezTo>
                  <a:cubicBezTo>
                    <a:pt x="268" y="439"/>
                    <a:pt x="268" y="347"/>
                    <a:pt x="268" y="272"/>
                  </a:cubicBezTo>
                  <a:cubicBezTo>
                    <a:pt x="342" y="254"/>
                    <a:pt x="416" y="254"/>
                    <a:pt x="472" y="236"/>
                  </a:cubicBezTo>
                  <a:cubicBezTo>
                    <a:pt x="509" y="236"/>
                    <a:pt x="490" y="198"/>
                    <a:pt x="472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7" name="Freeform: Shape 526"/>
            <p:cNvSpPr/>
            <p:nvPr userDrawn="1"/>
          </p:nvSpPr>
          <p:spPr>
            <a:xfrm>
              <a:off x="2248560" y="2710080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457" y="195"/>
                  </a:moveTo>
                  <a:cubicBezTo>
                    <a:pt x="402" y="214"/>
                    <a:pt x="328" y="214"/>
                    <a:pt x="273" y="232"/>
                  </a:cubicBezTo>
                  <a:cubicBezTo>
                    <a:pt x="273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5" y="158"/>
                    <a:pt x="235" y="232"/>
                  </a:cubicBezTo>
                  <a:cubicBezTo>
                    <a:pt x="161" y="250"/>
                    <a:pt x="87" y="250"/>
                    <a:pt x="13" y="269"/>
                  </a:cubicBezTo>
                  <a:cubicBezTo>
                    <a:pt x="-4" y="269"/>
                    <a:pt x="-4" y="306"/>
                    <a:pt x="13" y="306"/>
                  </a:cubicBezTo>
                  <a:cubicBezTo>
                    <a:pt x="87" y="288"/>
                    <a:pt x="161" y="288"/>
                    <a:pt x="235" y="288"/>
                  </a:cubicBezTo>
                  <a:cubicBezTo>
                    <a:pt x="217" y="362"/>
                    <a:pt x="235" y="454"/>
                    <a:pt x="254" y="528"/>
                  </a:cubicBezTo>
                  <a:cubicBezTo>
                    <a:pt x="254" y="547"/>
                    <a:pt x="291" y="547"/>
                    <a:pt x="291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50"/>
                    <a:pt x="402" y="250"/>
                    <a:pt x="476" y="232"/>
                  </a:cubicBezTo>
                  <a:cubicBezTo>
                    <a:pt x="513" y="232"/>
                    <a:pt x="495" y="195"/>
                    <a:pt x="457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8" name="Freeform: Shape 527"/>
            <p:cNvSpPr/>
            <p:nvPr userDrawn="1"/>
          </p:nvSpPr>
          <p:spPr>
            <a:xfrm>
              <a:off x="2250360" y="229680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5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13" y="-9"/>
                    <a:pt x="213" y="28"/>
                  </a:cubicBezTo>
                  <a:cubicBezTo>
                    <a:pt x="213" y="84"/>
                    <a:pt x="231" y="158"/>
                    <a:pt x="231" y="232"/>
                  </a:cubicBezTo>
                  <a:cubicBezTo>
                    <a:pt x="157" y="251"/>
                    <a:pt x="102" y="251"/>
                    <a:pt x="28" y="251"/>
                  </a:cubicBezTo>
                  <a:cubicBezTo>
                    <a:pt x="-9" y="251"/>
                    <a:pt x="-9" y="306"/>
                    <a:pt x="28" y="306"/>
                  </a:cubicBezTo>
                  <a:cubicBezTo>
                    <a:pt x="102" y="287"/>
                    <a:pt x="157" y="287"/>
                    <a:pt x="231" y="269"/>
                  </a:cubicBezTo>
                  <a:cubicBezTo>
                    <a:pt x="231" y="287"/>
                    <a:pt x="231" y="287"/>
                    <a:pt x="231" y="287"/>
                  </a:cubicBezTo>
                  <a:cubicBezTo>
                    <a:pt x="231" y="361"/>
                    <a:pt x="231" y="436"/>
                    <a:pt x="250" y="528"/>
                  </a:cubicBezTo>
                  <a:cubicBezTo>
                    <a:pt x="250" y="547"/>
                    <a:pt x="287" y="547"/>
                    <a:pt x="287" y="528"/>
                  </a:cubicBezTo>
                  <a:cubicBezTo>
                    <a:pt x="287" y="436"/>
                    <a:pt x="269" y="361"/>
                    <a:pt x="269" y="269"/>
                  </a:cubicBezTo>
                  <a:cubicBezTo>
                    <a:pt x="343" y="251"/>
                    <a:pt x="417" y="251"/>
                    <a:pt x="472" y="232"/>
                  </a:cubicBezTo>
                  <a:cubicBezTo>
                    <a:pt x="509" y="232"/>
                    <a:pt x="491" y="195"/>
                    <a:pt x="472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9" name="Freeform: Shape 528"/>
            <p:cNvSpPr/>
            <p:nvPr userDrawn="1"/>
          </p:nvSpPr>
          <p:spPr>
            <a:xfrm>
              <a:off x="2252520" y="1861920"/>
              <a:ext cx="17820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35">
                  <a:moveTo>
                    <a:pt x="465" y="217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61"/>
                    <a:pt x="281" y="87"/>
                    <a:pt x="281" y="13"/>
                  </a:cubicBezTo>
                  <a:cubicBezTo>
                    <a:pt x="281" y="-4"/>
                    <a:pt x="244" y="-4"/>
                    <a:pt x="244" y="13"/>
                  </a:cubicBezTo>
                  <a:cubicBezTo>
                    <a:pt x="225" y="87"/>
                    <a:pt x="244" y="161"/>
                    <a:pt x="244" y="217"/>
                  </a:cubicBezTo>
                  <a:cubicBezTo>
                    <a:pt x="170" y="235"/>
                    <a:pt x="96" y="235"/>
                    <a:pt x="22" y="235"/>
                  </a:cubicBezTo>
                  <a:cubicBezTo>
                    <a:pt x="3" y="235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65"/>
                    <a:pt x="225" y="439"/>
                    <a:pt x="225" y="513"/>
                  </a:cubicBezTo>
                  <a:cubicBezTo>
                    <a:pt x="225" y="531"/>
                    <a:pt x="263" y="550"/>
                    <a:pt x="263" y="513"/>
                  </a:cubicBezTo>
                  <a:cubicBezTo>
                    <a:pt x="263" y="439"/>
                    <a:pt x="263" y="347"/>
                    <a:pt x="281" y="273"/>
                  </a:cubicBezTo>
                  <a:cubicBezTo>
                    <a:pt x="337" y="254"/>
                    <a:pt x="410" y="273"/>
                    <a:pt x="484" y="254"/>
                  </a:cubicBezTo>
                  <a:cubicBezTo>
                    <a:pt x="502" y="254"/>
                    <a:pt x="502" y="217"/>
                    <a:pt x="465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0" name="Freeform: Shape 529"/>
            <p:cNvSpPr/>
            <p:nvPr userDrawn="1"/>
          </p:nvSpPr>
          <p:spPr>
            <a:xfrm>
              <a:off x="2255400" y="1423440"/>
              <a:ext cx="17244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4">
                  <a:moveTo>
                    <a:pt x="273" y="269"/>
                  </a:moveTo>
                  <a:cubicBezTo>
                    <a:pt x="329" y="251"/>
                    <a:pt x="403" y="251"/>
                    <a:pt x="458" y="251"/>
                  </a:cubicBezTo>
                  <a:cubicBezTo>
                    <a:pt x="495" y="251"/>
                    <a:pt x="477" y="213"/>
                    <a:pt x="458" y="213"/>
                  </a:cubicBezTo>
                  <a:cubicBezTo>
                    <a:pt x="403" y="213"/>
                    <a:pt x="329" y="213"/>
                    <a:pt x="273" y="213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4"/>
                    <a:pt x="236" y="158"/>
                    <a:pt x="236" y="213"/>
                  </a:cubicBezTo>
                  <a:cubicBezTo>
                    <a:pt x="162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2" y="269"/>
                    <a:pt x="217" y="269"/>
                  </a:cubicBezTo>
                  <a:cubicBezTo>
                    <a:pt x="217" y="343"/>
                    <a:pt x="217" y="417"/>
                    <a:pt x="217" y="510"/>
                  </a:cubicBezTo>
                  <a:cubicBezTo>
                    <a:pt x="217" y="529"/>
                    <a:pt x="255" y="529"/>
                    <a:pt x="255" y="510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1" name="Freeform: Shape 530"/>
            <p:cNvSpPr/>
            <p:nvPr userDrawn="1"/>
          </p:nvSpPr>
          <p:spPr>
            <a:xfrm>
              <a:off x="2250360" y="99684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31" y="287"/>
                  </a:lnTo>
                  <a:cubicBezTo>
                    <a:pt x="213" y="361"/>
                    <a:pt x="213" y="435"/>
                    <a:pt x="213" y="509"/>
                  </a:cubicBezTo>
                  <a:cubicBezTo>
                    <a:pt x="213" y="528"/>
                    <a:pt x="250" y="528"/>
                    <a:pt x="250" y="509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43" y="269"/>
                    <a:pt x="398" y="269"/>
                    <a:pt x="472" y="251"/>
                  </a:cubicBezTo>
                  <a:cubicBezTo>
                    <a:pt x="491" y="251"/>
                    <a:pt x="491" y="213"/>
                    <a:pt x="453" y="213"/>
                  </a:cubicBezTo>
                  <a:cubicBezTo>
                    <a:pt x="398" y="232"/>
                    <a:pt x="343" y="213"/>
                    <a:pt x="269" y="213"/>
                  </a:cubicBezTo>
                  <a:cubicBezTo>
                    <a:pt x="287" y="158"/>
                    <a:pt x="269" y="84"/>
                    <a:pt x="287" y="28"/>
                  </a:cubicBezTo>
                  <a:cubicBezTo>
                    <a:pt x="287" y="-9"/>
                    <a:pt x="250" y="-9"/>
                    <a:pt x="231" y="28"/>
                  </a:cubicBezTo>
                  <a:cubicBezTo>
                    <a:pt x="231" y="84"/>
                    <a:pt x="231" y="158"/>
                    <a:pt x="231" y="232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2" name="Freeform: Shape 531"/>
            <p:cNvSpPr/>
            <p:nvPr userDrawn="1"/>
          </p:nvSpPr>
          <p:spPr>
            <a:xfrm>
              <a:off x="2252520" y="548640"/>
              <a:ext cx="17172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6">
                  <a:moveTo>
                    <a:pt x="22" y="291"/>
                  </a:moveTo>
                  <a:cubicBezTo>
                    <a:pt x="96" y="291"/>
                    <a:pt x="170" y="291"/>
                    <a:pt x="225" y="272"/>
                  </a:cubicBezTo>
                  <a:cubicBezTo>
                    <a:pt x="225" y="365"/>
                    <a:pt x="244" y="420"/>
                    <a:pt x="244" y="513"/>
                  </a:cubicBezTo>
                  <a:cubicBezTo>
                    <a:pt x="263" y="532"/>
                    <a:pt x="299" y="532"/>
                    <a:pt x="299" y="494"/>
                  </a:cubicBezTo>
                  <a:cubicBezTo>
                    <a:pt x="281" y="420"/>
                    <a:pt x="263" y="346"/>
                    <a:pt x="263" y="254"/>
                  </a:cubicBezTo>
                  <a:cubicBezTo>
                    <a:pt x="337" y="235"/>
                    <a:pt x="410" y="235"/>
                    <a:pt x="465" y="217"/>
                  </a:cubicBezTo>
                  <a:cubicBezTo>
                    <a:pt x="484" y="217"/>
                    <a:pt x="484" y="180"/>
                    <a:pt x="446" y="180"/>
                  </a:cubicBezTo>
                  <a:cubicBezTo>
                    <a:pt x="391" y="198"/>
                    <a:pt x="337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54"/>
                  </a:cubicBezTo>
                  <a:cubicBezTo>
                    <a:pt x="-15" y="254"/>
                    <a:pt x="3" y="309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3" name="Freeform: Shape 532"/>
            <p:cNvSpPr/>
            <p:nvPr userDrawn="1"/>
          </p:nvSpPr>
          <p:spPr>
            <a:xfrm>
              <a:off x="224856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291"/>
                  </a:moveTo>
                  <a:cubicBezTo>
                    <a:pt x="87" y="273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5"/>
                    <a:pt x="235" y="439"/>
                    <a:pt x="235" y="513"/>
                  </a:cubicBezTo>
                  <a:cubicBezTo>
                    <a:pt x="235" y="550"/>
                    <a:pt x="291" y="550"/>
                    <a:pt x="291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6" y="236"/>
                  </a:cubicBezTo>
                  <a:cubicBezTo>
                    <a:pt x="513" y="236"/>
                    <a:pt x="495" y="198"/>
                    <a:pt x="476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17"/>
                  </a:cubicBezTo>
                  <a:cubicBezTo>
                    <a:pt x="161" y="236"/>
                    <a:pt x="87" y="236"/>
                    <a:pt x="13" y="254"/>
                  </a:cubicBezTo>
                  <a:cubicBezTo>
                    <a:pt x="-4" y="254"/>
                    <a:pt x="-4" y="291"/>
                    <a:pt x="13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4" name="Freeform: Shape 561"/>
            <p:cNvSpPr/>
            <p:nvPr userDrawn="1"/>
          </p:nvSpPr>
          <p:spPr>
            <a:xfrm>
              <a:off x="1170360" y="5668200"/>
              <a:ext cx="17100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09">
                  <a:moveTo>
                    <a:pt x="454" y="199"/>
                  </a:moveTo>
                  <a:cubicBezTo>
                    <a:pt x="380" y="218"/>
                    <a:pt x="324" y="199"/>
                    <a:pt x="268" y="218"/>
                  </a:cubicBezTo>
                  <a:cubicBezTo>
                    <a:pt x="268" y="144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44"/>
                    <a:pt x="232" y="218"/>
                  </a:cubicBezTo>
                  <a:cubicBezTo>
                    <a:pt x="158" y="218"/>
                    <a:pt x="83" y="218"/>
                    <a:pt x="28" y="218"/>
                  </a:cubicBezTo>
                  <a:cubicBezTo>
                    <a:pt x="-9" y="218"/>
                    <a:pt x="-9" y="254"/>
                    <a:pt x="28" y="254"/>
                  </a:cubicBezTo>
                  <a:cubicBezTo>
                    <a:pt x="83" y="254"/>
                    <a:pt x="158" y="273"/>
                    <a:pt x="213" y="254"/>
                  </a:cubicBezTo>
                  <a:lnTo>
                    <a:pt x="213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4"/>
                    <a:pt x="250" y="514"/>
                    <a:pt x="250" y="495"/>
                  </a:cubicBezTo>
                  <a:cubicBezTo>
                    <a:pt x="250" y="402"/>
                    <a:pt x="250" y="328"/>
                    <a:pt x="268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5" name="Freeform: Shape 562"/>
            <p:cNvSpPr/>
            <p:nvPr userDrawn="1"/>
          </p:nvSpPr>
          <p:spPr>
            <a:xfrm>
              <a:off x="1168560" y="5249880"/>
              <a:ext cx="169200" cy="18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2">
                  <a:moveTo>
                    <a:pt x="218" y="269"/>
                  </a:moveTo>
                  <a:cubicBezTo>
                    <a:pt x="218" y="343"/>
                    <a:pt x="218" y="417"/>
                    <a:pt x="218" y="509"/>
                  </a:cubicBezTo>
                  <a:cubicBezTo>
                    <a:pt x="218" y="527"/>
                    <a:pt x="273" y="527"/>
                    <a:pt x="273" y="509"/>
                  </a:cubicBezTo>
                  <a:cubicBezTo>
                    <a:pt x="255" y="417"/>
                    <a:pt x="255" y="343"/>
                    <a:pt x="255" y="269"/>
                  </a:cubicBezTo>
                  <a:lnTo>
                    <a:pt x="255" y="250"/>
                  </a:lnTo>
                  <a:cubicBezTo>
                    <a:pt x="329" y="250"/>
                    <a:pt x="403" y="250"/>
                    <a:pt x="459" y="231"/>
                  </a:cubicBezTo>
                  <a:cubicBezTo>
                    <a:pt x="477" y="231"/>
                    <a:pt x="477" y="194"/>
                    <a:pt x="440" y="194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7"/>
                  </a:cubicBezTo>
                  <a:cubicBezTo>
                    <a:pt x="255" y="-9"/>
                    <a:pt x="218" y="-9"/>
                    <a:pt x="218" y="27"/>
                  </a:cubicBezTo>
                  <a:cubicBezTo>
                    <a:pt x="218" y="83"/>
                    <a:pt x="218" y="157"/>
                    <a:pt x="218" y="213"/>
                  </a:cubicBezTo>
                  <a:cubicBezTo>
                    <a:pt x="163" y="231"/>
                    <a:pt x="88" y="231"/>
                    <a:pt x="14" y="231"/>
                  </a:cubicBezTo>
                  <a:cubicBezTo>
                    <a:pt x="-5" y="231"/>
                    <a:pt x="-5" y="287"/>
                    <a:pt x="14" y="269"/>
                  </a:cubicBezTo>
                  <a:cubicBezTo>
                    <a:pt x="88" y="269"/>
                    <a:pt x="144" y="269"/>
                    <a:pt x="21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6" name="Freeform: Shape 563"/>
            <p:cNvSpPr/>
            <p:nvPr userDrawn="1"/>
          </p:nvSpPr>
          <p:spPr>
            <a:xfrm>
              <a:off x="1162080" y="48081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236" y="273"/>
                  </a:moveTo>
                  <a:lnTo>
                    <a:pt x="236" y="291"/>
                  </a:lnTo>
                  <a:cubicBezTo>
                    <a:pt x="217" y="365"/>
                    <a:pt x="236" y="440"/>
                    <a:pt x="236" y="533"/>
                  </a:cubicBezTo>
                  <a:cubicBezTo>
                    <a:pt x="236" y="551"/>
                    <a:pt x="273" y="551"/>
                    <a:pt x="273" y="514"/>
                  </a:cubicBezTo>
                  <a:cubicBezTo>
                    <a:pt x="273" y="440"/>
                    <a:pt x="273" y="365"/>
                    <a:pt x="273" y="273"/>
                  </a:cubicBezTo>
                  <a:cubicBezTo>
                    <a:pt x="347" y="255"/>
                    <a:pt x="403" y="255"/>
                    <a:pt x="477" y="236"/>
                  </a:cubicBezTo>
                  <a:cubicBezTo>
                    <a:pt x="514" y="236"/>
                    <a:pt x="495" y="199"/>
                    <a:pt x="458" y="199"/>
                  </a:cubicBezTo>
                  <a:cubicBezTo>
                    <a:pt x="403" y="217"/>
                    <a:pt x="347" y="217"/>
                    <a:pt x="273" y="217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3" y="255"/>
                  </a:cubicBezTo>
                  <a:cubicBezTo>
                    <a:pt x="-4" y="255"/>
                    <a:pt x="-4" y="291"/>
                    <a:pt x="13" y="291"/>
                  </a:cubicBezTo>
                  <a:cubicBezTo>
                    <a:pt x="88" y="291"/>
                    <a:pt x="162" y="291"/>
                    <a:pt x="236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7" name="Freeform: Shape 564"/>
            <p:cNvSpPr/>
            <p:nvPr userDrawn="1"/>
          </p:nvSpPr>
          <p:spPr>
            <a:xfrm>
              <a:off x="1162080" y="439020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7" y="213"/>
                  </a:moveTo>
                  <a:cubicBezTo>
                    <a:pt x="403" y="232"/>
                    <a:pt x="347" y="213"/>
                    <a:pt x="273" y="232"/>
                  </a:cubicBezTo>
                  <a:cubicBezTo>
                    <a:pt x="291" y="157"/>
                    <a:pt x="273" y="83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3"/>
                    <a:pt x="236" y="157"/>
                    <a:pt x="236" y="232"/>
                  </a:cubicBezTo>
                  <a:cubicBezTo>
                    <a:pt x="162" y="250"/>
                    <a:pt x="88" y="232"/>
                    <a:pt x="13" y="232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17" y="361"/>
                    <a:pt x="217" y="454"/>
                    <a:pt x="236" y="528"/>
                  </a:cubicBezTo>
                  <a:cubicBezTo>
                    <a:pt x="236" y="546"/>
                    <a:pt x="273" y="565"/>
                    <a:pt x="273" y="528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8" name="Freeform: Shape 565"/>
            <p:cNvSpPr/>
            <p:nvPr userDrawn="1"/>
          </p:nvSpPr>
          <p:spPr>
            <a:xfrm>
              <a:off x="1168560" y="3956760"/>
              <a:ext cx="17244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18">
                  <a:moveTo>
                    <a:pt x="273" y="250"/>
                  </a:moveTo>
                  <a:cubicBezTo>
                    <a:pt x="329" y="250"/>
                    <a:pt x="403" y="250"/>
                    <a:pt x="459" y="232"/>
                  </a:cubicBezTo>
                  <a:cubicBezTo>
                    <a:pt x="496" y="232"/>
                    <a:pt x="477" y="195"/>
                    <a:pt x="459" y="195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8"/>
                    <a:pt x="255" y="84"/>
                    <a:pt x="273" y="28"/>
                  </a:cubicBezTo>
                  <a:cubicBezTo>
                    <a:pt x="273" y="-9"/>
                    <a:pt x="237" y="-9"/>
                    <a:pt x="218" y="28"/>
                  </a:cubicBezTo>
                  <a:cubicBezTo>
                    <a:pt x="218" y="84"/>
                    <a:pt x="237" y="158"/>
                    <a:pt x="237" y="213"/>
                  </a:cubicBezTo>
                  <a:cubicBezTo>
                    <a:pt x="163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3" y="269"/>
                    <a:pt x="237" y="269"/>
                  </a:cubicBezTo>
                  <a:cubicBezTo>
                    <a:pt x="218" y="269"/>
                    <a:pt x="218" y="269"/>
                    <a:pt x="218" y="269"/>
                  </a:cubicBezTo>
                  <a:cubicBezTo>
                    <a:pt x="218" y="343"/>
                    <a:pt x="218" y="417"/>
                    <a:pt x="237" y="491"/>
                  </a:cubicBezTo>
                  <a:cubicBezTo>
                    <a:pt x="237" y="528"/>
                    <a:pt x="273" y="528"/>
                    <a:pt x="273" y="491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9" name="Freeform: Shape 566"/>
            <p:cNvSpPr/>
            <p:nvPr userDrawn="1"/>
          </p:nvSpPr>
          <p:spPr>
            <a:xfrm>
              <a:off x="1163520" y="3541679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91"/>
                  </a:moveTo>
                  <a:cubicBezTo>
                    <a:pt x="102" y="273"/>
                    <a:pt x="158" y="291"/>
                    <a:pt x="232" y="273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51" y="514"/>
                  </a:cubicBezTo>
                  <a:cubicBezTo>
                    <a:pt x="251" y="550"/>
                    <a:pt x="287" y="532"/>
                    <a:pt x="287" y="514"/>
                  </a:cubicBezTo>
                  <a:cubicBezTo>
                    <a:pt x="287" y="421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2" y="-4"/>
                    <a:pt x="232" y="13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54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0" name="Freeform: Shape 567"/>
            <p:cNvSpPr/>
            <p:nvPr userDrawn="1"/>
          </p:nvSpPr>
          <p:spPr>
            <a:xfrm>
              <a:off x="1163520" y="3115080"/>
              <a:ext cx="17748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8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13" y="347"/>
                    <a:pt x="232" y="439"/>
                    <a:pt x="232" y="513"/>
                  </a:cubicBezTo>
                  <a:cubicBezTo>
                    <a:pt x="232" y="532"/>
                    <a:pt x="269" y="532"/>
                    <a:pt x="269" y="513"/>
                  </a:cubicBezTo>
                  <a:cubicBezTo>
                    <a:pt x="269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43"/>
                    <a:pt x="269" y="87"/>
                    <a:pt x="287" y="13"/>
                  </a:cubicBezTo>
                  <a:cubicBezTo>
                    <a:pt x="287" y="-4"/>
                    <a:pt x="232" y="-4"/>
                    <a:pt x="232" y="13"/>
                  </a:cubicBezTo>
                  <a:cubicBezTo>
                    <a:pt x="232" y="87"/>
                    <a:pt x="251" y="161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1" name="Freeform: Shape 568"/>
            <p:cNvSpPr/>
            <p:nvPr userDrawn="1"/>
          </p:nvSpPr>
          <p:spPr>
            <a:xfrm>
              <a:off x="1523520" y="5661360"/>
              <a:ext cx="179280" cy="19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7">
                  <a:moveTo>
                    <a:pt x="473" y="199"/>
                  </a:moveTo>
                  <a:cubicBezTo>
                    <a:pt x="417" y="218"/>
                    <a:pt x="343" y="218"/>
                    <a:pt x="288" y="218"/>
                  </a:cubicBezTo>
                  <a:cubicBezTo>
                    <a:pt x="269" y="163"/>
                    <a:pt x="269" y="88"/>
                    <a:pt x="269" y="14"/>
                  </a:cubicBezTo>
                  <a:cubicBezTo>
                    <a:pt x="269" y="-5"/>
                    <a:pt x="214" y="-5"/>
                    <a:pt x="232" y="14"/>
                  </a:cubicBezTo>
                  <a:cubicBezTo>
                    <a:pt x="232" y="88"/>
                    <a:pt x="232" y="163"/>
                    <a:pt x="232" y="237"/>
                  </a:cubicBezTo>
                  <a:cubicBezTo>
                    <a:pt x="158" y="255"/>
                    <a:pt x="102" y="255"/>
                    <a:pt x="28" y="255"/>
                  </a:cubicBezTo>
                  <a:cubicBezTo>
                    <a:pt x="-9" y="255"/>
                    <a:pt x="-9" y="311"/>
                    <a:pt x="28" y="292"/>
                  </a:cubicBezTo>
                  <a:cubicBezTo>
                    <a:pt x="102" y="292"/>
                    <a:pt x="158" y="292"/>
                    <a:pt x="232" y="273"/>
                  </a:cubicBezTo>
                  <a:cubicBezTo>
                    <a:pt x="232" y="292"/>
                    <a:pt x="232" y="292"/>
                    <a:pt x="232" y="292"/>
                  </a:cubicBezTo>
                  <a:cubicBezTo>
                    <a:pt x="232" y="366"/>
                    <a:pt x="250" y="440"/>
                    <a:pt x="250" y="533"/>
                  </a:cubicBezTo>
                  <a:cubicBezTo>
                    <a:pt x="250" y="551"/>
                    <a:pt x="288" y="551"/>
                    <a:pt x="288" y="533"/>
                  </a:cubicBezTo>
                  <a:cubicBezTo>
                    <a:pt x="288" y="440"/>
                    <a:pt x="269" y="366"/>
                    <a:pt x="288" y="273"/>
                  </a:cubicBezTo>
                  <a:cubicBezTo>
                    <a:pt x="343" y="255"/>
                    <a:pt x="417" y="255"/>
                    <a:pt x="491" y="237"/>
                  </a:cubicBezTo>
                  <a:cubicBezTo>
                    <a:pt x="510" y="237"/>
                    <a:pt x="491" y="199"/>
                    <a:pt x="473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2" name="Freeform: Shape 569"/>
            <p:cNvSpPr/>
            <p:nvPr userDrawn="1"/>
          </p:nvSpPr>
          <p:spPr>
            <a:xfrm>
              <a:off x="1522080" y="52167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87"/>
                  </a:move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36" y="362"/>
                    <a:pt x="236" y="454"/>
                    <a:pt x="236" y="528"/>
                  </a:cubicBezTo>
                  <a:cubicBezTo>
                    <a:pt x="254" y="546"/>
                    <a:pt x="292" y="546"/>
                    <a:pt x="292" y="528"/>
                  </a:cubicBezTo>
                  <a:cubicBezTo>
                    <a:pt x="273" y="436"/>
                    <a:pt x="273" y="362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32"/>
                    <a:pt x="495" y="194"/>
                    <a:pt x="477" y="213"/>
                  </a:cubicBezTo>
                  <a:cubicBezTo>
                    <a:pt x="402" y="213"/>
                    <a:pt x="347" y="213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8" y="-9"/>
                    <a:pt x="218" y="28"/>
                  </a:cubicBezTo>
                  <a:cubicBezTo>
                    <a:pt x="218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306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3" name="Freeform: Shape 570"/>
            <p:cNvSpPr/>
            <p:nvPr userDrawn="1"/>
          </p:nvSpPr>
          <p:spPr>
            <a:xfrm>
              <a:off x="1526040" y="4782240"/>
              <a:ext cx="17676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0">
                  <a:moveTo>
                    <a:pt x="466" y="198"/>
                  </a:moveTo>
                  <a:cubicBezTo>
                    <a:pt x="391" y="216"/>
                    <a:pt x="336" y="216"/>
                    <a:pt x="281" y="216"/>
                  </a:cubicBezTo>
                  <a:cubicBezTo>
                    <a:pt x="262" y="161"/>
                    <a:pt x="262" y="87"/>
                    <a:pt x="262" y="13"/>
                  </a:cubicBezTo>
                  <a:cubicBezTo>
                    <a:pt x="262" y="-6"/>
                    <a:pt x="207" y="-6"/>
                    <a:pt x="207" y="31"/>
                  </a:cubicBezTo>
                  <a:cubicBezTo>
                    <a:pt x="225" y="87"/>
                    <a:pt x="225" y="161"/>
                    <a:pt x="225" y="235"/>
                  </a:cubicBezTo>
                  <a:cubicBezTo>
                    <a:pt x="169" y="254"/>
                    <a:pt x="95" y="254"/>
                    <a:pt x="21" y="254"/>
                  </a:cubicBezTo>
                  <a:cubicBezTo>
                    <a:pt x="-16" y="254"/>
                    <a:pt x="3" y="309"/>
                    <a:pt x="21" y="309"/>
                  </a:cubicBezTo>
                  <a:cubicBezTo>
                    <a:pt x="95" y="290"/>
                    <a:pt x="169" y="290"/>
                    <a:pt x="225" y="272"/>
                  </a:cubicBezTo>
                  <a:lnTo>
                    <a:pt x="225" y="290"/>
                  </a:lnTo>
                  <a:cubicBezTo>
                    <a:pt x="225" y="364"/>
                    <a:pt x="243" y="438"/>
                    <a:pt x="243" y="513"/>
                  </a:cubicBezTo>
                  <a:cubicBezTo>
                    <a:pt x="262" y="550"/>
                    <a:pt x="299" y="550"/>
                    <a:pt x="299" y="513"/>
                  </a:cubicBezTo>
                  <a:cubicBezTo>
                    <a:pt x="281" y="438"/>
                    <a:pt x="281" y="346"/>
                    <a:pt x="281" y="272"/>
                  </a:cubicBezTo>
                  <a:cubicBezTo>
                    <a:pt x="336" y="254"/>
                    <a:pt x="410" y="254"/>
                    <a:pt x="484" y="235"/>
                  </a:cubicBezTo>
                  <a:cubicBezTo>
                    <a:pt x="503" y="235"/>
                    <a:pt x="484" y="180"/>
                    <a:pt x="466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4" name="Freeform: Shape 571"/>
            <p:cNvSpPr/>
            <p:nvPr userDrawn="1"/>
          </p:nvSpPr>
          <p:spPr>
            <a:xfrm>
              <a:off x="1530360" y="4370040"/>
              <a:ext cx="1706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13" y="269"/>
                  </a:lnTo>
                  <a:cubicBezTo>
                    <a:pt x="213" y="343"/>
                    <a:pt x="213" y="417"/>
                    <a:pt x="213" y="510"/>
                  </a:cubicBezTo>
                  <a:cubicBezTo>
                    <a:pt x="213" y="528"/>
                    <a:pt x="250" y="528"/>
                    <a:pt x="250" y="510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24" y="250"/>
                    <a:pt x="398" y="269"/>
                    <a:pt x="454" y="250"/>
                  </a:cubicBezTo>
                  <a:cubicBezTo>
                    <a:pt x="491" y="250"/>
                    <a:pt x="472" y="213"/>
                    <a:pt x="454" y="213"/>
                  </a:cubicBezTo>
                  <a:cubicBezTo>
                    <a:pt x="398" y="213"/>
                    <a:pt x="324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83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5" name="Freeform: Shape 572"/>
            <p:cNvSpPr/>
            <p:nvPr userDrawn="1"/>
          </p:nvSpPr>
          <p:spPr>
            <a:xfrm>
              <a:off x="1532519" y="3961800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72"/>
                  </a:moveTo>
                  <a:cubicBezTo>
                    <a:pt x="96" y="272"/>
                    <a:pt x="151" y="272"/>
                    <a:pt x="225" y="254"/>
                  </a:cubicBezTo>
                  <a:lnTo>
                    <a:pt x="225" y="272"/>
                  </a:lnTo>
                  <a:cubicBezTo>
                    <a:pt x="225" y="346"/>
                    <a:pt x="225" y="420"/>
                    <a:pt x="244" y="494"/>
                  </a:cubicBezTo>
                  <a:cubicBezTo>
                    <a:pt x="244" y="513"/>
                    <a:pt x="281" y="513"/>
                    <a:pt x="281" y="494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198"/>
                  </a:cubicBezTo>
                  <a:cubicBezTo>
                    <a:pt x="263" y="143"/>
                    <a:pt x="244" y="69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43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35"/>
                    <a:pt x="3" y="272"/>
                    <a:pt x="22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6" name="Freeform: Shape 573"/>
            <p:cNvSpPr/>
            <p:nvPr userDrawn="1"/>
          </p:nvSpPr>
          <p:spPr>
            <a:xfrm>
              <a:off x="1530360" y="3541679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454" y="199"/>
                  </a:moveTo>
                  <a:cubicBezTo>
                    <a:pt x="398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8"/>
                    <a:pt x="231" y="162"/>
                    <a:pt x="231" y="217"/>
                  </a:cubicBezTo>
                  <a:cubicBezTo>
                    <a:pt x="157" y="236"/>
                    <a:pt x="102" y="217"/>
                    <a:pt x="28" y="217"/>
                  </a:cubicBezTo>
                  <a:cubicBezTo>
                    <a:pt x="-9" y="217"/>
                    <a:pt x="-9" y="273"/>
                    <a:pt x="28" y="273"/>
                  </a:cubicBezTo>
                  <a:cubicBezTo>
                    <a:pt x="102" y="254"/>
                    <a:pt x="157" y="273"/>
                    <a:pt x="231" y="254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69" y="532"/>
                    <a:pt x="269" y="495"/>
                  </a:cubicBezTo>
                  <a:cubicBezTo>
                    <a:pt x="250" y="421"/>
                    <a:pt x="269" y="347"/>
                    <a:pt x="269" y="254"/>
                  </a:cubicBezTo>
                  <a:cubicBezTo>
                    <a:pt x="343" y="254"/>
                    <a:pt x="398" y="254"/>
                    <a:pt x="472" y="254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7" name="Freeform: Shape 574"/>
            <p:cNvSpPr/>
            <p:nvPr userDrawn="1"/>
          </p:nvSpPr>
          <p:spPr>
            <a:xfrm>
              <a:off x="1522080" y="3110399"/>
              <a:ext cx="17892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55">
                  <a:moveTo>
                    <a:pt x="14" y="287"/>
                  </a:moveTo>
                  <a:cubicBezTo>
                    <a:pt x="88" y="287"/>
                    <a:pt x="162" y="287"/>
                    <a:pt x="236" y="287"/>
                  </a:cubicBezTo>
                  <a:cubicBezTo>
                    <a:pt x="218" y="379"/>
                    <a:pt x="236" y="453"/>
                    <a:pt x="236" y="527"/>
                  </a:cubicBezTo>
                  <a:cubicBezTo>
                    <a:pt x="236" y="564"/>
                    <a:pt x="273" y="564"/>
                    <a:pt x="273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8" name="Freeform: Shape 575"/>
            <p:cNvSpPr/>
            <p:nvPr userDrawn="1"/>
          </p:nvSpPr>
          <p:spPr>
            <a:xfrm>
              <a:off x="1888560" y="570168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458" y="199"/>
                  </a:move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7"/>
                    <a:pt x="272" y="13"/>
                  </a:cubicBezTo>
                  <a:cubicBezTo>
                    <a:pt x="272" y="-4"/>
                    <a:pt x="217" y="-4"/>
                    <a:pt x="217" y="13"/>
                  </a:cubicBezTo>
                  <a:cubicBezTo>
                    <a:pt x="217" y="87"/>
                    <a:pt x="236" y="161"/>
                    <a:pt x="236" y="217"/>
                  </a:cubicBezTo>
                  <a:cubicBezTo>
                    <a:pt x="161" y="235"/>
                    <a:pt x="87" y="217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5"/>
                  </a:cubicBezTo>
                  <a:cubicBezTo>
                    <a:pt x="217" y="532"/>
                    <a:pt x="272" y="532"/>
                    <a:pt x="272" y="495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5"/>
                  </a:cubicBezTo>
                  <a:cubicBezTo>
                    <a:pt x="494" y="235"/>
                    <a:pt x="476" y="199"/>
                    <a:pt x="458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9" name="Freeform: Shape 576"/>
            <p:cNvSpPr/>
            <p:nvPr userDrawn="1"/>
          </p:nvSpPr>
          <p:spPr>
            <a:xfrm>
              <a:off x="1888560" y="5275080"/>
              <a:ext cx="17856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1">
                  <a:moveTo>
                    <a:pt x="458" y="180"/>
                  </a:moveTo>
                  <a:cubicBezTo>
                    <a:pt x="402" y="199"/>
                    <a:pt x="346" y="199"/>
                    <a:pt x="272" y="217"/>
                  </a:cubicBezTo>
                  <a:cubicBezTo>
                    <a:pt x="272" y="143"/>
                    <a:pt x="254" y="87"/>
                    <a:pt x="254" y="13"/>
                  </a:cubicBezTo>
                  <a:cubicBezTo>
                    <a:pt x="254" y="-4"/>
                    <a:pt x="198" y="-4"/>
                    <a:pt x="217" y="13"/>
                  </a:cubicBezTo>
                  <a:cubicBezTo>
                    <a:pt x="217" y="87"/>
                    <a:pt x="236" y="161"/>
                    <a:pt x="236" y="235"/>
                  </a:cubicBezTo>
                  <a:cubicBezTo>
                    <a:pt x="161" y="254"/>
                    <a:pt x="87" y="254"/>
                    <a:pt x="13" y="254"/>
                  </a:cubicBezTo>
                  <a:cubicBezTo>
                    <a:pt x="-4" y="273"/>
                    <a:pt x="-4" y="309"/>
                    <a:pt x="13" y="309"/>
                  </a:cubicBezTo>
                  <a:cubicBezTo>
                    <a:pt x="87" y="291"/>
                    <a:pt x="161" y="291"/>
                    <a:pt x="236" y="273"/>
                  </a:cubicBezTo>
                  <a:lnTo>
                    <a:pt x="236" y="291"/>
                  </a:lnTo>
                  <a:cubicBezTo>
                    <a:pt x="236" y="365"/>
                    <a:pt x="254" y="439"/>
                    <a:pt x="254" y="513"/>
                  </a:cubicBezTo>
                  <a:cubicBezTo>
                    <a:pt x="254" y="550"/>
                    <a:pt x="310" y="550"/>
                    <a:pt x="291" y="513"/>
                  </a:cubicBezTo>
                  <a:cubicBezTo>
                    <a:pt x="291" y="439"/>
                    <a:pt x="272" y="347"/>
                    <a:pt x="272" y="273"/>
                  </a:cubicBezTo>
                  <a:cubicBezTo>
                    <a:pt x="346" y="254"/>
                    <a:pt x="420" y="254"/>
                    <a:pt x="476" y="235"/>
                  </a:cubicBezTo>
                  <a:cubicBezTo>
                    <a:pt x="513" y="217"/>
                    <a:pt x="494" y="180"/>
                    <a:pt x="45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0" name="Freeform: Shape 577"/>
            <p:cNvSpPr/>
            <p:nvPr userDrawn="1"/>
          </p:nvSpPr>
          <p:spPr>
            <a:xfrm>
              <a:off x="1888560" y="4861440"/>
              <a:ext cx="1753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8">
                  <a:moveTo>
                    <a:pt x="272" y="255"/>
                  </a:moveTo>
                  <a:cubicBezTo>
                    <a:pt x="346" y="255"/>
                    <a:pt x="402" y="255"/>
                    <a:pt x="476" y="255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40"/>
                    <a:pt x="236" y="514"/>
                  </a:cubicBezTo>
                  <a:cubicBezTo>
                    <a:pt x="236" y="533"/>
                    <a:pt x="272" y="533"/>
                    <a:pt x="272" y="514"/>
                  </a:cubicBezTo>
                  <a:cubicBezTo>
                    <a:pt x="272" y="421"/>
                    <a:pt x="272" y="347"/>
                    <a:pt x="272" y="273"/>
                  </a:cubicBezTo>
                  <a:cubicBezTo>
                    <a:pt x="272" y="255"/>
                    <a:pt x="272" y="255"/>
                    <a:pt x="272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1" name="Freeform: Shape 578"/>
            <p:cNvSpPr/>
            <p:nvPr userDrawn="1"/>
          </p:nvSpPr>
          <p:spPr>
            <a:xfrm>
              <a:off x="1889280" y="4428360"/>
              <a:ext cx="1666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9">
                  <a:moveTo>
                    <a:pt x="438" y="180"/>
                  </a:moveTo>
                  <a:cubicBezTo>
                    <a:pt x="383" y="199"/>
                    <a:pt x="309" y="199"/>
                    <a:pt x="253" y="199"/>
                  </a:cubicBezTo>
                  <a:cubicBezTo>
                    <a:pt x="253" y="143"/>
                    <a:pt x="235" y="87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5"/>
                    <a:pt x="86" y="235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3"/>
                    <a:pt x="160" y="273"/>
                    <a:pt x="216" y="254"/>
                  </a:cubicBezTo>
                  <a:lnTo>
                    <a:pt x="216" y="273"/>
                  </a:lnTo>
                  <a:cubicBezTo>
                    <a:pt x="216" y="347"/>
                    <a:pt x="235" y="421"/>
                    <a:pt x="253" y="495"/>
                  </a:cubicBezTo>
                  <a:cubicBezTo>
                    <a:pt x="253" y="513"/>
                    <a:pt x="290" y="513"/>
                    <a:pt x="290" y="495"/>
                  </a:cubicBezTo>
                  <a:cubicBezTo>
                    <a:pt x="271" y="402"/>
                    <a:pt x="271" y="328"/>
                    <a:pt x="253" y="254"/>
                  </a:cubicBezTo>
                  <a:cubicBezTo>
                    <a:pt x="327" y="235"/>
                    <a:pt x="383" y="235"/>
                    <a:pt x="457" y="217"/>
                  </a:cubicBezTo>
                  <a:cubicBezTo>
                    <a:pt x="475" y="199"/>
                    <a:pt x="457" y="161"/>
                    <a:pt x="43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2" name="Freeform: Shape 579"/>
            <p:cNvSpPr/>
            <p:nvPr userDrawn="1"/>
          </p:nvSpPr>
          <p:spPr>
            <a:xfrm>
              <a:off x="1888560" y="398160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32"/>
                    <a:pt x="272" y="532"/>
                    <a:pt x="272" y="495"/>
                  </a:cubicBezTo>
                  <a:cubicBezTo>
                    <a:pt x="272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99"/>
                    <a:pt x="458" y="199"/>
                  </a:cubicBez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3" name="Freeform: Shape 580"/>
            <p:cNvSpPr/>
            <p:nvPr userDrawn="1"/>
          </p:nvSpPr>
          <p:spPr>
            <a:xfrm>
              <a:off x="1888560" y="3537000"/>
              <a:ext cx="17532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7">
                  <a:moveTo>
                    <a:pt x="13" y="268"/>
                  </a:moveTo>
                  <a:cubicBezTo>
                    <a:pt x="87" y="268"/>
                    <a:pt x="161" y="287"/>
                    <a:pt x="236" y="268"/>
                  </a:cubicBezTo>
                  <a:lnTo>
                    <a:pt x="236" y="287"/>
                  </a:lnTo>
                  <a:cubicBezTo>
                    <a:pt x="217" y="361"/>
                    <a:pt x="217" y="435"/>
                    <a:pt x="217" y="509"/>
                  </a:cubicBezTo>
                  <a:cubicBezTo>
                    <a:pt x="217" y="546"/>
                    <a:pt x="272" y="546"/>
                    <a:pt x="254" y="509"/>
                  </a:cubicBezTo>
                  <a:cubicBezTo>
                    <a:pt x="254" y="435"/>
                    <a:pt x="254" y="361"/>
                    <a:pt x="272" y="268"/>
                  </a:cubicBezTo>
                  <a:cubicBezTo>
                    <a:pt x="346" y="268"/>
                    <a:pt x="402" y="268"/>
                    <a:pt x="476" y="250"/>
                  </a:cubicBezTo>
                  <a:cubicBezTo>
                    <a:pt x="494" y="250"/>
                    <a:pt x="494" y="213"/>
                    <a:pt x="458" y="213"/>
                  </a:cubicBezTo>
                  <a:cubicBezTo>
                    <a:pt x="402" y="231"/>
                    <a:pt x="328" y="213"/>
                    <a:pt x="272" y="213"/>
                  </a:cubicBezTo>
                  <a:cubicBezTo>
                    <a:pt x="272" y="157"/>
                    <a:pt x="272" y="83"/>
                    <a:pt x="272" y="27"/>
                  </a:cubicBezTo>
                  <a:cubicBezTo>
                    <a:pt x="272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1" y="231"/>
                    <a:pt x="87" y="231"/>
                    <a:pt x="13" y="231"/>
                  </a:cubicBezTo>
                  <a:cubicBezTo>
                    <a:pt x="-4" y="231"/>
                    <a:pt x="-4" y="268"/>
                    <a:pt x="13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4" name="Freeform: Shape 581"/>
            <p:cNvSpPr/>
            <p:nvPr userDrawn="1"/>
          </p:nvSpPr>
          <p:spPr>
            <a:xfrm>
              <a:off x="1890360" y="3088440"/>
              <a:ext cx="1771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28">
                  <a:moveTo>
                    <a:pt x="472" y="199"/>
                  </a:moveTo>
                  <a:cubicBezTo>
                    <a:pt x="398" y="217"/>
                    <a:pt x="342" y="199"/>
                    <a:pt x="268" y="217"/>
                  </a:cubicBezTo>
                  <a:cubicBezTo>
                    <a:pt x="268" y="143"/>
                    <a:pt x="268" y="87"/>
                    <a:pt x="268" y="13"/>
                  </a:cubicBezTo>
                  <a:cubicBezTo>
                    <a:pt x="268" y="-4"/>
                    <a:pt x="232" y="-4"/>
                    <a:pt x="232" y="13"/>
                  </a:cubicBezTo>
                  <a:cubicBezTo>
                    <a:pt x="232" y="87"/>
                    <a:pt x="232" y="143"/>
                    <a:pt x="232" y="217"/>
                  </a:cubicBezTo>
                  <a:cubicBezTo>
                    <a:pt x="157" y="235"/>
                    <a:pt x="102" y="235"/>
                    <a:pt x="28" y="235"/>
                  </a:cubicBezTo>
                  <a:cubicBezTo>
                    <a:pt x="-9" y="235"/>
                    <a:pt x="-9" y="291"/>
                    <a:pt x="28" y="273"/>
                  </a:cubicBezTo>
                  <a:cubicBezTo>
                    <a:pt x="83" y="273"/>
                    <a:pt x="157" y="273"/>
                    <a:pt x="232" y="273"/>
                  </a:cubicBezTo>
                  <a:cubicBezTo>
                    <a:pt x="232" y="365"/>
                    <a:pt x="232" y="439"/>
                    <a:pt x="232" y="513"/>
                  </a:cubicBezTo>
                  <a:cubicBezTo>
                    <a:pt x="232" y="532"/>
                    <a:pt x="287" y="532"/>
                    <a:pt x="287" y="513"/>
                  </a:cubicBezTo>
                  <a:cubicBezTo>
                    <a:pt x="268" y="421"/>
                    <a:pt x="268" y="347"/>
                    <a:pt x="268" y="254"/>
                  </a:cubicBezTo>
                  <a:cubicBezTo>
                    <a:pt x="342" y="254"/>
                    <a:pt x="416" y="254"/>
                    <a:pt x="472" y="235"/>
                  </a:cubicBezTo>
                  <a:cubicBezTo>
                    <a:pt x="509" y="235"/>
                    <a:pt x="490" y="199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5" name="Freeform: Shape 582"/>
            <p:cNvSpPr/>
            <p:nvPr userDrawn="1"/>
          </p:nvSpPr>
          <p:spPr>
            <a:xfrm>
              <a:off x="2248560" y="5708160"/>
              <a:ext cx="17856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6">
                  <a:moveTo>
                    <a:pt x="457" y="199"/>
                  </a:moveTo>
                  <a:cubicBezTo>
                    <a:pt x="402" y="217"/>
                    <a:pt x="328" y="217"/>
                    <a:pt x="273" y="217"/>
                  </a:cubicBezTo>
                  <a:cubicBezTo>
                    <a:pt x="273" y="162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36"/>
                  </a:cubicBezTo>
                  <a:cubicBezTo>
                    <a:pt x="161" y="255"/>
                    <a:pt x="87" y="255"/>
                    <a:pt x="13" y="255"/>
                  </a:cubicBezTo>
                  <a:cubicBezTo>
                    <a:pt x="-4" y="255"/>
                    <a:pt x="-4" y="310"/>
                    <a:pt x="13" y="310"/>
                  </a:cubicBezTo>
                  <a:cubicBezTo>
                    <a:pt x="87" y="291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6"/>
                    <a:pt x="235" y="440"/>
                    <a:pt x="254" y="532"/>
                  </a:cubicBezTo>
                  <a:cubicBezTo>
                    <a:pt x="254" y="551"/>
                    <a:pt x="291" y="551"/>
                    <a:pt x="291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55"/>
                    <a:pt x="402" y="255"/>
                    <a:pt x="476" y="236"/>
                  </a:cubicBezTo>
                  <a:cubicBezTo>
                    <a:pt x="513" y="236"/>
                    <a:pt x="495" y="181"/>
                    <a:pt x="457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6" name="Freeform: Shape 583"/>
            <p:cNvSpPr/>
            <p:nvPr userDrawn="1"/>
          </p:nvSpPr>
          <p:spPr>
            <a:xfrm>
              <a:off x="2250360" y="5294879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9"/>
                  </a:moveTo>
                  <a:cubicBezTo>
                    <a:pt x="398" y="218"/>
                    <a:pt x="343" y="199"/>
                    <a:pt x="269" y="218"/>
                  </a:cubicBezTo>
                  <a:cubicBezTo>
                    <a:pt x="269" y="144"/>
                    <a:pt x="269" y="88"/>
                    <a:pt x="269" y="14"/>
                  </a:cubicBezTo>
                  <a:cubicBezTo>
                    <a:pt x="269" y="-5"/>
                    <a:pt x="213" y="-5"/>
                    <a:pt x="213" y="14"/>
                  </a:cubicBezTo>
                  <a:cubicBezTo>
                    <a:pt x="213" y="88"/>
                    <a:pt x="231" y="162"/>
                    <a:pt x="231" y="236"/>
                  </a:cubicBezTo>
                  <a:cubicBezTo>
                    <a:pt x="157" y="236"/>
                    <a:pt x="102" y="236"/>
                    <a:pt x="28" y="254"/>
                  </a:cubicBezTo>
                  <a:cubicBezTo>
                    <a:pt x="-9" y="254"/>
                    <a:pt x="-9" y="292"/>
                    <a:pt x="28" y="292"/>
                  </a:cubicBezTo>
                  <a:cubicBezTo>
                    <a:pt x="102" y="292"/>
                    <a:pt x="157" y="292"/>
                    <a:pt x="231" y="273"/>
                  </a:cubicBezTo>
                  <a:lnTo>
                    <a:pt x="231" y="292"/>
                  </a:lnTo>
                  <a:cubicBezTo>
                    <a:pt x="231" y="366"/>
                    <a:pt x="231" y="440"/>
                    <a:pt x="250" y="514"/>
                  </a:cubicBezTo>
                  <a:cubicBezTo>
                    <a:pt x="250" y="551"/>
                    <a:pt x="287" y="551"/>
                    <a:pt x="287" y="514"/>
                  </a:cubicBezTo>
                  <a:cubicBezTo>
                    <a:pt x="287" y="440"/>
                    <a:pt x="269" y="347"/>
                    <a:pt x="269" y="273"/>
                  </a:cubicBezTo>
                  <a:cubicBezTo>
                    <a:pt x="343" y="254"/>
                    <a:pt x="417" y="254"/>
                    <a:pt x="472" y="236"/>
                  </a:cubicBezTo>
                  <a:cubicBezTo>
                    <a:pt x="509" y="236"/>
                    <a:pt x="491" y="180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7" name="Freeform: Shape 584"/>
            <p:cNvSpPr/>
            <p:nvPr userDrawn="1"/>
          </p:nvSpPr>
          <p:spPr>
            <a:xfrm>
              <a:off x="2252520" y="4861440"/>
              <a:ext cx="17820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28">
                  <a:moveTo>
                    <a:pt x="465" y="199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43"/>
                    <a:pt x="281" y="88"/>
                    <a:pt x="281" y="14"/>
                  </a:cubicBezTo>
                  <a:cubicBezTo>
                    <a:pt x="281" y="-5"/>
                    <a:pt x="244" y="-5"/>
                    <a:pt x="244" y="14"/>
                  </a:cubicBezTo>
                  <a:cubicBezTo>
                    <a:pt x="225" y="88"/>
                    <a:pt x="244" y="143"/>
                    <a:pt x="244" y="217"/>
                  </a:cubicBezTo>
                  <a:cubicBezTo>
                    <a:pt x="170" y="236"/>
                    <a:pt x="96" y="217"/>
                    <a:pt x="22" y="236"/>
                  </a:cubicBezTo>
                  <a:cubicBezTo>
                    <a:pt x="3" y="236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47"/>
                    <a:pt x="225" y="421"/>
                    <a:pt x="225" y="514"/>
                  </a:cubicBezTo>
                  <a:cubicBezTo>
                    <a:pt x="225" y="533"/>
                    <a:pt x="263" y="533"/>
                    <a:pt x="263" y="514"/>
                  </a:cubicBezTo>
                  <a:cubicBezTo>
                    <a:pt x="263" y="421"/>
                    <a:pt x="263" y="347"/>
                    <a:pt x="281" y="255"/>
                  </a:cubicBezTo>
                  <a:cubicBezTo>
                    <a:pt x="337" y="255"/>
                    <a:pt x="410" y="255"/>
                    <a:pt x="484" y="255"/>
                  </a:cubicBezTo>
                  <a:cubicBezTo>
                    <a:pt x="502" y="236"/>
                    <a:pt x="502" y="199"/>
                    <a:pt x="465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8" name="Freeform: Shape 585"/>
            <p:cNvSpPr/>
            <p:nvPr userDrawn="1"/>
          </p:nvSpPr>
          <p:spPr>
            <a:xfrm>
              <a:off x="2255400" y="442152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8" y="254"/>
                  </a:cubicBezTo>
                  <a:cubicBezTo>
                    <a:pt x="495" y="236"/>
                    <a:pt x="477" y="199"/>
                    <a:pt x="458" y="218"/>
                  </a:cubicBezTo>
                  <a:cubicBezTo>
                    <a:pt x="403" y="218"/>
                    <a:pt x="329" y="218"/>
                    <a:pt x="273" y="218"/>
                  </a:cubicBezTo>
                  <a:cubicBezTo>
                    <a:pt x="273" y="144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44"/>
                    <a:pt x="236" y="218"/>
                  </a:cubicBezTo>
                  <a:cubicBezTo>
                    <a:pt x="162" y="236"/>
                    <a:pt x="88" y="218"/>
                    <a:pt x="14" y="218"/>
                  </a:cubicBezTo>
                  <a:cubicBezTo>
                    <a:pt x="-5" y="218"/>
                    <a:pt x="-5" y="273"/>
                    <a:pt x="14" y="273"/>
                  </a:cubicBezTo>
                  <a:cubicBezTo>
                    <a:pt x="88" y="254"/>
                    <a:pt x="162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6"/>
                  </a:cubicBezTo>
                  <a:cubicBezTo>
                    <a:pt x="217" y="532"/>
                    <a:pt x="255" y="532"/>
                    <a:pt x="255" y="496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9" name="Freeform: Shape 586"/>
            <p:cNvSpPr/>
            <p:nvPr userDrawn="1"/>
          </p:nvSpPr>
          <p:spPr>
            <a:xfrm>
              <a:off x="2250360" y="3995640"/>
              <a:ext cx="17388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6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cubicBezTo>
                    <a:pt x="213" y="346"/>
                    <a:pt x="213" y="420"/>
                    <a:pt x="213" y="513"/>
                  </a:cubicBezTo>
                  <a:cubicBezTo>
                    <a:pt x="213" y="531"/>
                    <a:pt x="250" y="531"/>
                    <a:pt x="250" y="513"/>
                  </a:cubicBezTo>
                  <a:cubicBezTo>
                    <a:pt x="250" y="420"/>
                    <a:pt x="250" y="346"/>
                    <a:pt x="269" y="272"/>
                  </a:cubicBezTo>
                  <a:lnTo>
                    <a:pt x="269" y="253"/>
                  </a:lnTo>
                  <a:cubicBezTo>
                    <a:pt x="343" y="253"/>
                    <a:pt x="398" y="272"/>
                    <a:pt x="472" y="253"/>
                  </a:cubicBezTo>
                  <a:cubicBezTo>
                    <a:pt x="491" y="253"/>
                    <a:pt x="491" y="216"/>
                    <a:pt x="453" y="216"/>
                  </a:cubicBezTo>
                  <a:cubicBezTo>
                    <a:pt x="398" y="216"/>
                    <a:pt x="343" y="216"/>
                    <a:pt x="269" y="216"/>
                  </a:cubicBezTo>
                  <a:cubicBezTo>
                    <a:pt x="287" y="161"/>
                    <a:pt x="269" y="87"/>
                    <a:pt x="287" y="31"/>
                  </a:cubicBezTo>
                  <a:cubicBezTo>
                    <a:pt x="287" y="-6"/>
                    <a:pt x="250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102" y="216"/>
                    <a:pt x="28" y="216"/>
                  </a:cubicBezTo>
                  <a:cubicBezTo>
                    <a:pt x="-9" y="216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0" name="Freeform: Shape 587"/>
            <p:cNvSpPr/>
            <p:nvPr userDrawn="1"/>
          </p:nvSpPr>
          <p:spPr>
            <a:xfrm>
              <a:off x="2252520" y="354816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292"/>
                  </a:moveTo>
                  <a:cubicBezTo>
                    <a:pt x="96" y="273"/>
                    <a:pt x="170" y="273"/>
                    <a:pt x="225" y="255"/>
                  </a:cubicBezTo>
                  <a:cubicBezTo>
                    <a:pt x="225" y="273"/>
                    <a:pt x="225" y="273"/>
                    <a:pt x="225" y="273"/>
                  </a:cubicBezTo>
                  <a:cubicBezTo>
                    <a:pt x="225" y="347"/>
                    <a:pt x="244" y="421"/>
                    <a:pt x="244" y="496"/>
                  </a:cubicBezTo>
                  <a:cubicBezTo>
                    <a:pt x="263" y="532"/>
                    <a:pt x="299" y="532"/>
                    <a:pt x="299" y="496"/>
                  </a:cubicBezTo>
                  <a:cubicBezTo>
                    <a:pt x="281" y="421"/>
                    <a:pt x="263" y="347"/>
                    <a:pt x="263" y="255"/>
                  </a:cubicBezTo>
                  <a:cubicBezTo>
                    <a:pt x="337" y="236"/>
                    <a:pt x="410" y="236"/>
                    <a:pt x="465" y="218"/>
                  </a:cubicBezTo>
                  <a:cubicBezTo>
                    <a:pt x="484" y="218"/>
                    <a:pt x="484" y="162"/>
                    <a:pt x="446" y="181"/>
                  </a:cubicBezTo>
                  <a:cubicBezTo>
                    <a:pt x="391" y="199"/>
                    <a:pt x="337" y="199"/>
                    <a:pt x="263" y="199"/>
                  </a:cubicBezTo>
                  <a:cubicBezTo>
                    <a:pt x="263" y="144"/>
                    <a:pt x="244" y="70"/>
                    <a:pt x="244" y="14"/>
                  </a:cubicBezTo>
                  <a:cubicBezTo>
                    <a:pt x="244" y="-5"/>
                    <a:pt x="207" y="-5"/>
                    <a:pt x="207" y="14"/>
                  </a:cubicBezTo>
                  <a:cubicBezTo>
                    <a:pt x="207" y="88"/>
                    <a:pt x="225" y="144"/>
                    <a:pt x="225" y="218"/>
                  </a:cubicBezTo>
                  <a:cubicBezTo>
                    <a:pt x="151" y="236"/>
                    <a:pt x="96" y="236"/>
                    <a:pt x="22" y="255"/>
                  </a:cubicBezTo>
                  <a:cubicBezTo>
                    <a:pt x="-15" y="255"/>
                    <a:pt x="3" y="292"/>
                    <a:pt x="22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1" name="Freeform: Shape 588"/>
            <p:cNvSpPr/>
            <p:nvPr userDrawn="1"/>
          </p:nvSpPr>
          <p:spPr>
            <a:xfrm>
              <a:off x="2248560" y="3110399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305"/>
                  </a:moveTo>
                  <a:cubicBezTo>
                    <a:pt x="87" y="287"/>
                    <a:pt x="161" y="287"/>
                    <a:pt x="235" y="287"/>
                  </a:cubicBezTo>
                  <a:cubicBezTo>
                    <a:pt x="217" y="379"/>
                    <a:pt x="235" y="453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6" y="250"/>
                  </a:cubicBezTo>
                  <a:cubicBezTo>
                    <a:pt x="513" y="250"/>
                    <a:pt x="495" y="194"/>
                    <a:pt x="476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17" y="-9"/>
                    <a:pt x="217" y="27"/>
                  </a:cubicBezTo>
                  <a:cubicBezTo>
                    <a:pt x="217" y="101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305"/>
                    <a:pt x="13" y="30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620"/>
            <p:cNvSpPr/>
            <p:nvPr userDrawn="1"/>
          </p:nvSpPr>
          <p:spPr>
            <a:xfrm>
              <a:off x="1162080" y="7388280"/>
              <a:ext cx="17928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6">
                  <a:moveTo>
                    <a:pt x="477" y="217"/>
                  </a:moveTo>
                  <a:cubicBezTo>
                    <a:pt x="403" y="217"/>
                    <a:pt x="347" y="217"/>
                    <a:pt x="273" y="217"/>
                  </a:cubicBezTo>
                  <a:cubicBezTo>
                    <a:pt x="291" y="161"/>
                    <a:pt x="273" y="87"/>
                    <a:pt x="273" y="13"/>
                  </a:cubicBezTo>
                  <a:cubicBezTo>
                    <a:pt x="273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2" y="235"/>
                    <a:pt x="88" y="235"/>
                    <a:pt x="13" y="235"/>
                  </a:cubicBezTo>
                  <a:cubicBezTo>
                    <a:pt x="-4" y="235"/>
                    <a:pt x="-4" y="291"/>
                    <a:pt x="13" y="273"/>
                  </a:cubicBezTo>
                  <a:cubicBezTo>
                    <a:pt x="88" y="273"/>
                    <a:pt x="162" y="291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32"/>
                  </a:cubicBezTo>
                  <a:cubicBezTo>
                    <a:pt x="236" y="550"/>
                    <a:pt x="273" y="550"/>
                    <a:pt x="273" y="532"/>
                  </a:cubicBezTo>
                  <a:cubicBezTo>
                    <a:pt x="273" y="439"/>
                    <a:pt x="273" y="365"/>
                    <a:pt x="273" y="273"/>
                  </a:cubicBezTo>
                  <a:cubicBezTo>
                    <a:pt x="347" y="273"/>
                    <a:pt x="421" y="273"/>
                    <a:pt x="477" y="254"/>
                  </a:cubicBezTo>
                  <a:cubicBezTo>
                    <a:pt x="514" y="254"/>
                    <a:pt x="495" y="217"/>
                    <a:pt x="477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621"/>
            <p:cNvSpPr/>
            <p:nvPr userDrawn="1"/>
          </p:nvSpPr>
          <p:spPr>
            <a:xfrm>
              <a:off x="1168560" y="695484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9" y="236"/>
                  </a:cubicBezTo>
                  <a:cubicBezTo>
                    <a:pt x="496" y="236"/>
                    <a:pt x="477" y="199"/>
                    <a:pt x="459" y="199"/>
                  </a:cubicBezTo>
                  <a:cubicBezTo>
                    <a:pt x="385" y="217"/>
                    <a:pt x="329" y="199"/>
                    <a:pt x="273" y="217"/>
                  </a:cubicBezTo>
                  <a:cubicBezTo>
                    <a:pt x="273" y="143"/>
                    <a:pt x="255" y="88"/>
                    <a:pt x="273" y="14"/>
                  </a:cubicBezTo>
                  <a:cubicBezTo>
                    <a:pt x="273" y="-5"/>
                    <a:pt x="237" y="-5"/>
                    <a:pt x="218" y="14"/>
                  </a:cubicBezTo>
                  <a:cubicBezTo>
                    <a:pt x="218" y="88"/>
                    <a:pt x="237" y="162"/>
                    <a:pt x="237" y="217"/>
                  </a:cubicBezTo>
                  <a:cubicBezTo>
                    <a:pt x="163" y="236"/>
                    <a:pt x="88" y="217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ubicBezTo>
                    <a:pt x="88" y="273"/>
                    <a:pt x="163" y="273"/>
                    <a:pt x="237" y="254"/>
                  </a:cubicBezTo>
                  <a:cubicBezTo>
                    <a:pt x="218" y="273"/>
                    <a:pt x="218" y="273"/>
                    <a:pt x="218" y="273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32"/>
                    <a:pt x="273" y="532"/>
                    <a:pt x="273" y="495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622"/>
            <p:cNvSpPr/>
            <p:nvPr userDrawn="1"/>
          </p:nvSpPr>
          <p:spPr>
            <a:xfrm>
              <a:off x="1163520" y="6541560"/>
              <a:ext cx="17748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7">
                  <a:moveTo>
                    <a:pt x="28" y="291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32" y="347"/>
                    <a:pt x="232" y="439"/>
                    <a:pt x="251" y="513"/>
                  </a:cubicBezTo>
                  <a:cubicBezTo>
                    <a:pt x="251" y="532"/>
                    <a:pt x="287" y="532"/>
                    <a:pt x="287" y="513"/>
                  </a:cubicBezTo>
                  <a:cubicBezTo>
                    <a:pt x="287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17"/>
                    <a:pt x="491" y="180"/>
                    <a:pt x="473" y="199"/>
                  </a:cubicBezTo>
                  <a:cubicBezTo>
                    <a:pt x="399" y="199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623"/>
            <p:cNvSpPr/>
            <p:nvPr userDrawn="1"/>
          </p:nvSpPr>
          <p:spPr>
            <a:xfrm>
              <a:off x="1163520" y="6109919"/>
              <a:ext cx="17748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40">
                  <a:moveTo>
                    <a:pt x="28" y="287"/>
                  </a:moveTo>
                  <a:cubicBezTo>
                    <a:pt x="102" y="268"/>
                    <a:pt x="158" y="287"/>
                    <a:pt x="232" y="268"/>
                  </a:cubicBezTo>
                  <a:cubicBezTo>
                    <a:pt x="232" y="287"/>
                    <a:pt x="232" y="287"/>
                    <a:pt x="232" y="287"/>
                  </a:cubicBezTo>
                  <a:cubicBezTo>
                    <a:pt x="213" y="361"/>
                    <a:pt x="232" y="435"/>
                    <a:pt x="232" y="509"/>
                  </a:cubicBezTo>
                  <a:cubicBezTo>
                    <a:pt x="232" y="546"/>
                    <a:pt x="269" y="546"/>
                    <a:pt x="269" y="527"/>
                  </a:cubicBezTo>
                  <a:cubicBezTo>
                    <a:pt x="269" y="435"/>
                    <a:pt x="269" y="361"/>
                    <a:pt x="269" y="268"/>
                  </a:cubicBezTo>
                  <a:cubicBezTo>
                    <a:pt x="343" y="268"/>
                    <a:pt x="417" y="268"/>
                    <a:pt x="473" y="250"/>
                  </a:cubicBezTo>
                  <a:cubicBezTo>
                    <a:pt x="510" y="250"/>
                    <a:pt x="491" y="212"/>
                    <a:pt x="473" y="212"/>
                  </a:cubicBezTo>
                  <a:cubicBezTo>
                    <a:pt x="399" y="231"/>
                    <a:pt x="343" y="212"/>
                    <a:pt x="287" y="231"/>
                  </a:cubicBezTo>
                  <a:cubicBezTo>
                    <a:pt x="287" y="157"/>
                    <a:pt x="269" y="83"/>
                    <a:pt x="287" y="28"/>
                  </a:cubicBezTo>
                  <a:cubicBezTo>
                    <a:pt x="287" y="-9"/>
                    <a:pt x="232" y="-9"/>
                    <a:pt x="232" y="28"/>
                  </a:cubicBezTo>
                  <a:cubicBezTo>
                    <a:pt x="232" y="83"/>
                    <a:pt x="251" y="157"/>
                    <a:pt x="232" y="231"/>
                  </a:cubicBezTo>
                  <a:cubicBezTo>
                    <a:pt x="158" y="231"/>
                    <a:pt x="102" y="231"/>
                    <a:pt x="28" y="231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627"/>
            <p:cNvSpPr/>
            <p:nvPr userDrawn="1"/>
          </p:nvSpPr>
          <p:spPr>
            <a:xfrm>
              <a:off x="1530360" y="7368479"/>
              <a:ext cx="17064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1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lnTo>
                    <a:pt x="213" y="272"/>
                  </a:lnTo>
                  <a:cubicBezTo>
                    <a:pt x="213" y="346"/>
                    <a:pt x="213" y="420"/>
                    <a:pt x="213" y="494"/>
                  </a:cubicBezTo>
                  <a:cubicBezTo>
                    <a:pt x="213" y="531"/>
                    <a:pt x="250" y="531"/>
                    <a:pt x="250" y="494"/>
                  </a:cubicBezTo>
                  <a:cubicBezTo>
                    <a:pt x="250" y="420"/>
                    <a:pt x="250" y="346"/>
                    <a:pt x="269" y="253"/>
                  </a:cubicBezTo>
                  <a:cubicBezTo>
                    <a:pt x="324" y="253"/>
                    <a:pt x="398" y="253"/>
                    <a:pt x="454" y="253"/>
                  </a:cubicBezTo>
                  <a:cubicBezTo>
                    <a:pt x="491" y="235"/>
                    <a:pt x="472" y="198"/>
                    <a:pt x="454" y="216"/>
                  </a:cubicBezTo>
                  <a:cubicBezTo>
                    <a:pt x="398" y="216"/>
                    <a:pt x="324" y="216"/>
                    <a:pt x="269" y="216"/>
                  </a:cubicBezTo>
                  <a:cubicBezTo>
                    <a:pt x="269" y="142"/>
                    <a:pt x="269" y="87"/>
                    <a:pt x="269" y="31"/>
                  </a:cubicBezTo>
                  <a:cubicBezTo>
                    <a:pt x="269" y="-6"/>
                    <a:pt x="231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83" y="216"/>
                    <a:pt x="28" y="235"/>
                  </a:cubicBezTo>
                  <a:cubicBezTo>
                    <a:pt x="-9" y="235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628"/>
            <p:cNvSpPr/>
            <p:nvPr userDrawn="1"/>
          </p:nvSpPr>
          <p:spPr>
            <a:xfrm>
              <a:off x="1532519" y="6956280"/>
              <a:ext cx="1684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18">
                  <a:moveTo>
                    <a:pt x="22" y="287"/>
                  </a:moveTo>
                  <a:cubicBezTo>
                    <a:pt x="96" y="269"/>
                    <a:pt x="151" y="287"/>
                    <a:pt x="225" y="269"/>
                  </a:cubicBezTo>
                  <a:cubicBezTo>
                    <a:pt x="225" y="343"/>
                    <a:pt x="225" y="417"/>
                    <a:pt x="244" y="491"/>
                  </a:cubicBezTo>
                  <a:cubicBezTo>
                    <a:pt x="244" y="528"/>
                    <a:pt x="281" y="528"/>
                    <a:pt x="281" y="491"/>
                  </a:cubicBezTo>
                  <a:cubicBezTo>
                    <a:pt x="263" y="417"/>
                    <a:pt x="263" y="343"/>
                    <a:pt x="263" y="250"/>
                  </a:cubicBezTo>
                  <a:cubicBezTo>
                    <a:pt x="337" y="250"/>
                    <a:pt x="391" y="250"/>
                    <a:pt x="447" y="232"/>
                  </a:cubicBezTo>
                  <a:cubicBezTo>
                    <a:pt x="484" y="213"/>
                    <a:pt x="465" y="176"/>
                    <a:pt x="447" y="195"/>
                  </a:cubicBezTo>
                  <a:cubicBezTo>
                    <a:pt x="391" y="213"/>
                    <a:pt x="318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13"/>
                  </a:cubicBezTo>
                  <a:cubicBezTo>
                    <a:pt x="151" y="232"/>
                    <a:pt x="96" y="232"/>
                    <a:pt x="22" y="250"/>
                  </a:cubicBezTo>
                  <a:cubicBezTo>
                    <a:pt x="-15" y="250"/>
                    <a:pt x="3" y="287"/>
                    <a:pt x="22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629"/>
            <p:cNvSpPr/>
            <p:nvPr userDrawn="1"/>
          </p:nvSpPr>
          <p:spPr>
            <a:xfrm>
              <a:off x="1530360" y="6541560"/>
              <a:ext cx="1738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09">
                  <a:moveTo>
                    <a:pt x="454" y="199"/>
                  </a:moveTo>
                  <a:cubicBezTo>
                    <a:pt x="398" y="217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1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ubicBezTo>
                    <a:pt x="102" y="254"/>
                    <a:pt x="157" y="273"/>
                    <a:pt x="231" y="254"/>
                  </a:cubicBezTo>
                  <a:lnTo>
                    <a:pt x="231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3"/>
                    <a:pt x="269" y="513"/>
                    <a:pt x="269" y="495"/>
                  </a:cubicBezTo>
                  <a:cubicBezTo>
                    <a:pt x="250" y="421"/>
                    <a:pt x="269" y="328"/>
                    <a:pt x="269" y="254"/>
                  </a:cubicBezTo>
                  <a:cubicBezTo>
                    <a:pt x="343" y="254"/>
                    <a:pt x="398" y="254"/>
                    <a:pt x="472" y="236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630"/>
            <p:cNvSpPr/>
            <p:nvPr userDrawn="1"/>
          </p:nvSpPr>
          <p:spPr>
            <a:xfrm>
              <a:off x="1522080" y="6108120"/>
              <a:ext cx="17892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6">
                  <a:moveTo>
                    <a:pt x="14" y="292"/>
                  </a:moveTo>
                  <a:cubicBezTo>
                    <a:pt x="88" y="292"/>
                    <a:pt x="162" y="292"/>
                    <a:pt x="236" y="273"/>
                  </a:cubicBezTo>
                  <a:cubicBezTo>
                    <a:pt x="236" y="292"/>
                    <a:pt x="236" y="292"/>
                    <a:pt x="236" y="292"/>
                  </a:cubicBezTo>
                  <a:cubicBezTo>
                    <a:pt x="218" y="366"/>
                    <a:pt x="236" y="440"/>
                    <a:pt x="236" y="532"/>
                  </a:cubicBezTo>
                  <a:cubicBezTo>
                    <a:pt x="236" y="551"/>
                    <a:pt x="273" y="551"/>
                    <a:pt x="273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73"/>
                    <a:pt x="421" y="273"/>
                    <a:pt x="477" y="255"/>
                  </a:cubicBezTo>
                  <a:cubicBezTo>
                    <a:pt x="514" y="255"/>
                    <a:pt x="495" y="217"/>
                    <a:pt x="477" y="217"/>
                  </a:cubicBezTo>
                  <a:cubicBezTo>
                    <a:pt x="402" y="236"/>
                    <a:pt x="347" y="217"/>
                    <a:pt x="273" y="236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55"/>
                    <a:pt x="-5" y="292"/>
                    <a:pt x="14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634"/>
            <p:cNvSpPr/>
            <p:nvPr userDrawn="1"/>
          </p:nvSpPr>
          <p:spPr>
            <a:xfrm>
              <a:off x="1889280" y="742824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62"/>
                  </a:moveTo>
                  <a:cubicBezTo>
                    <a:pt x="383" y="180"/>
                    <a:pt x="309" y="180"/>
                    <a:pt x="253" y="198"/>
                  </a:cubicBezTo>
                  <a:cubicBezTo>
                    <a:pt x="253" y="143"/>
                    <a:pt x="235" y="69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6"/>
                    <a:pt x="86" y="236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2"/>
                    <a:pt x="160" y="272"/>
                    <a:pt x="216" y="254"/>
                  </a:cubicBezTo>
                  <a:lnTo>
                    <a:pt x="216" y="272"/>
                  </a:lnTo>
                  <a:cubicBezTo>
                    <a:pt x="216" y="346"/>
                    <a:pt x="235" y="402"/>
                    <a:pt x="253" y="476"/>
                  </a:cubicBezTo>
                  <a:cubicBezTo>
                    <a:pt x="253" y="514"/>
                    <a:pt x="290" y="514"/>
                    <a:pt x="290" y="476"/>
                  </a:cubicBezTo>
                  <a:cubicBezTo>
                    <a:pt x="271" y="402"/>
                    <a:pt x="271" y="328"/>
                    <a:pt x="253" y="254"/>
                  </a:cubicBezTo>
                  <a:lnTo>
                    <a:pt x="253" y="236"/>
                  </a:lnTo>
                  <a:cubicBezTo>
                    <a:pt x="327" y="236"/>
                    <a:pt x="383" y="217"/>
                    <a:pt x="457" y="198"/>
                  </a:cubicBezTo>
                  <a:cubicBezTo>
                    <a:pt x="475" y="198"/>
                    <a:pt x="457" y="162"/>
                    <a:pt x="438" y="16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35"/>
            <p:cNvSpPr/>
            <p:nvPr userDrawn="1"/>
          </p:nvSpPr>
          <p:spPr>
            <a:xfrm>
              <a:off x="1888560" y="6981480"/>
              <a:ext cx="1720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09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14"/>
                    <a:pt x="272" y="514"/>
                    <a:pt x="272" y="495"/>
                  </a:cubicBezTo>
                  <a:cubicBezTo>
                    <a:pt x="272" y="421"/>
                    <a:pt x="254" y="328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80"/>
                    <a:pt x="458" y="199"/>
                  </a:cubicBezTo>
                  <a:cubicBezTo>
                    <a:pt x="384" y="199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36"/>
            <p:cNvSpPr/>
            <p:nvPr userDrawn="1"/>
          </p:nvSpPr>
          <p:spPr>
            <a:xfrm>
              <a:off x="1888560" y="65347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13" y="273"/>
                  </a:moveTo>
                  <a:cubicBezTo>
                    <a:pt x="87" y="273"/>
                    <a:pt x="161" y="273"/>
                    <a:pt x="236" y="273"/>
                  </a:cubicBezTo>
                  <a:lnTo>
                    <a:pt x="236" y="292"/>
                  </a:lnTo>
                  <a:cubicBezTo>
                    <a:pt x="217" y="366"/>
                    <a:pt x="217" y="440"/>
                    <a:pt x="217" y="514"/>
                  </a:cubicBezTo>
                  <a:cubicBezTo>
                    <a:pt x="217" y="532"/>
                    <a:pt x="272" y="551"/>
                    <a:pt x="254" y="514"/>
                  </a:cubicBezTo>
                  <a:cubicBezTo>
                    <a:pt x="254" y="440"/>
                    <a:pt x="254" y="347"/>
                    <a:pt x="272" y="273"/>
                  </a:cubicBezTo>
                  <a:cubicBezTo>
                    <a:pt x="346" y="255"/>
                    <a:pt x="402" y="273"/>
                    <a:pt x="476" y="255"/>
                  </a:cubicBezTo>
                  <a:cubicBezTo>
                    <a:pt x="494" y="255"/>
                    <a:pt x="494" y="218"/>
                    <a:pt x="458" y="218"/>
                  </a:cubicBezTo>
                  <a:cubicBezTo>
                    <a:pt x="402" y="218"/>
                    <a:pt x="328" y="218"/>
                    <a:pt x="272" y="218"/>
                  </a:cubicBezTo>
                  <a:cubicBezTo>
                    <a:pt x="272" y="162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8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37"/>
            <p:cNvSpPr/>
            <p:nvPr userDrawn="1"/>
          </p:nvSpPr>
          <p:spPr>
            <a:xfrm>
              <a:off x="1890360" y="608328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212"/>
                  </a:moveTo>
                  <a:cubicBezTo>
                    <a:pt x="398" y="212"/>
                    <a:pt x="342" y="212"/>
                    <a:pt x="268" y="231"/>
                  </a:cubicBezTo>
                  <a:cubicBezTo>
                    <a:pt x="268" y="157"/>
                    <a:pt x="268" y="83"/>
                    <a:pt x="268" y="28"/>
                  </a:cubicBezTo>
                  <a:cubicBezTo>
                    <a:pt x="268" y="-9"/>
                    <a:pt x="232" y="-9"/>
                    <a:pt x="232" y="28"/>
                  </a:cubicBezTo>
                  <a:cubicBezTo>
                    <a:pt x="232" y="83"/>
                    <a:pt x="232" y="157"/>
                    <a:pt x="232" y="231"/>
                  </a:cubicBezTo>
                  <a:cubicBezTo>
                    <a:pt x="157" y="250"/>
                    <a:pt x="102" y="231"/>
                    <a:pt x="28" y="250"/>
                  </a:cubicBezTo>
                  <a:cubicBezTo>
                    <a:pt x="-9" y="250"/>
                    <a:pt x="-9" y="286"/>
                    <a:pt x="28" y="286"/>
                  </a:cubicBezTo>
                  <a:cubicBezTo>
                    <a:pt x="83" y="286"/>
                    <a:pt x="157" y="286"/>
                    <a:pt x="232" y="268"/>
                  </a:cubicBezTo>
                  <a:cubicBezTo>
                    <a:pt x="232" y="286"/>
                    <a:pt x="232" y="286"/>
                    <a:pt x="232" y="286"/>
                  </a:cubicBezTo>
                  <a:cubicBezTo>
                    <a:pt x="232" y="361"/>
                    <a:pt x="232" y="435"/>
                    <a:pt x="232" y="527"/>
                  </a:cubicBezTo>
                  <a:cubicBezTo>
                    <a:pt x="232" y="546"/>
                    <a:pt x="287" y="546"/>
                    <a:pt x="287" y="527"/>
                  </a:cubicBezTo>
                  <a:cubicBezTo>
                    <a:pt x="268" y="435"/>
                    <a:pt x="268" y="361"/>
                    <a:pt x="268" y="268"/>
                  </a:cubicBezTo>
                  <a:cubicBezTo>
                    <a:pt x="342" y="268"/>
                    <a:pt x="416" y="268"/>
                    <a:pt x="472" y="250"/>
                  </a:cubicBezTo>
                  <a:cubicBezTo>
                    <a:pt x="509" y="231"/>
                    <a:pt x="490" y="194"/>
                    <a:pt x="472" y="21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41"/>
            <p:cNvSpPr/>
            <p:nvPr userDrawn="1"/>
          </p:nvSpPr>
          <p:spPr>
            <a:xfrm>
              <a:off x="2255400" y="7421400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5"/>
                  </a:moveTo>
                  <a:cubicBezTo>
                    <a:pt x="329" y="255"/>
                    <a:pt x="403" y="255"/>
                    <a:pt x="458" y="236"/>
                  </a:cubicBezTo>
                  <a:cubicBezTo>
                    <a:pt x="495" y="236"/>
                    <a:pt x="477" y="199"/>
                    <a:pt x="458" y="199"/>
                  </a:cubicBezTo>
                  <a:cubicBezTo>
                    <a:pt x="403" y="217"/>
                    <a:pt x="329" y="199"/>
                    <a:pt x="273" y="217"/>
                  </a:cubicBezTo>
                  <a:cubicBezTo>
                    <a:pt x="273" y="143"/>
                    <a:pt x="273" y="69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69"/>
                    <a:pt x="236" y="143"/>
                    <a:pt x="236" y="217"/>
                  </a:cubicBezTo>
                  <a:cubicBezTo>
                    <a:pt x="162" y="217"/>
                    <a:pt x="88" y="217"/>
                    <a:pt x="14" y="217"/>
                  </a:cubicBezTo>
                  <a:cubicBezTo>
                    <a:pt x="-5" y="217"/>
                    <a:pt x="-5" y="255"/>
                    <a:pt x="14" y="255"/>
                  </a:cubicBezTo>
                  <a:cubicBezTo>
                    <a:pt x="88" y="255"/>
                    <a:pt x="162" y="273"/>
                    <a:pt x="217" y="255"/>
                  </a:cubicBezTo>
                  <a:lnTo>
                    <a:pt x="217" y="273"/>
                  </a:lnTo>
                  <a:cubicBezTo>
                    <a:pt x="217" y="347"/>
                    <a:pt x="217" y="421"/>
                    <a:pt x="217" y="495"/>
                  </a:cubicBezTo>
                  <a:cubicBezTo>
                    <a:pt x="217" y="514"/>
                    <a:pt x="255" y="514"/>
                    <a:pt x="255" y="495"/>
                  </a:cubicBezTo>
                  <a:cubicBezTo>
                    <a:pt x="255" y="421"/>
                    <a:pt x="255" y="329"/>
                    <a:pt x="273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42"/>
            <p:cNvSpPr/>
            <p:nvPr userDrawn="1"/>
          </p:nvSpPr>
          <p:spPr>
            <a:xfrm>
              <a:off x="2250360" y="699480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55"/>
                  </a:moveTo>
                  <a:cubicBezTo>
                    <a:pt x="83" y="255"/>
                    <a:pt x="157" y="273"/>
                    <a:pt x="231" y="255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50" y="532"/>
                    <a:pt x="250" y="495"/>
                  </a:cubicBezTo>
                  <a:cubicBezTo>
                    <a:pt x="250" y="421"/>
                    <a:pt x="250" y="347"/>
                    <a:pt x="269" y="255"/>
                  </a:cubicBezTo>
                  <a:cubicBezTo>
                    <a:pt x="343" y="255"/>
                    <a:pt x="398" y="255"/>
                    <a:pt x="472" y="255"/>
                  </a:cubicBezTo>
                  <a:cubicBezTo>
                    <a:pt x="491" y="255"/>
                    <a:pt x="491" y="199"/>
                    <a:pt x="453" y="217"/>
                  </a:cubicBezTo>
                  <a:cubicBezTo>
                    <a:pt x="398" y="217"/>
                    <a:pt x="343" y="217"/>
                    <a:pt x="269" y="217"/>
                  </a:cubicBezTo>
                  <a:cubicBezTo>
                    <a:pt x="287" y="143"/>
                    <a:pt x="269" y="88"/>
                    <a:pt x="287" y="14"/>
                  </a:cubicBezTo>
                  <a:cubicBezTo>
                    <a:pt x="287" y="-5"/>
                    <a:pt x="250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5"/>
                    <a:pt x="28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43"/>
            <p:cNvSpPr/>
            <p:nvPr userDrawn="1"/>
          </p:nvSpPr>
          <p:spPr>
            <a:xfrm>
              <a:off x="2252520" y="654300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306"/>
                  </a:moveTo>
                  <a:cubicBezTo>
                    <a:pt x="96" y="287"/>
                    <a:pt x="170" y="287"/>
                    <a:pt x="225" y="269"/>
                  </a:cubicBezTo>
                  <a:lnTo>
                    <a:pt x="225" y="287"/>
                  </a:lnTo>
                  <a:cubicBezTo>
                    <a:pt x="225" y="361"/>
                    <a:pt x="244" y="435"/>
                    <a:pt x="244" y="509"/>
                  </a:cubicBezTo>
                  <a:cubicBezTo>
                    <a:pt x="263" y="528"/>
                    <a:pt x="299" y="528"/>
                    <a:pt x="299" y="509"/>
                  </a:cubicBezTo>
                  <a:cubicBezTo>
                    <a:pt x="281" y="417"/>
                    <a:pt x="263" y="343"/>
                    <a:pt x="263" y="269"/>
                  </a:cubicBezTo>
                  <a:cubicBezTo>
                    <a:pt x="337" y="250"/>
                    <a:pt x="410" y="250"/>
                    <a:pt x="465" y="232"/>
                  </a:cubicBezTo>
                  <a:cubicBezTo>
                    <a:pt x="484" y="213"/>
                    <a:pt x="484" y="176"/>
                    <a:pt x="446" y="195"/>
                  </a:cubicBezTo>
                  <a:cubicBezTo>
                    <a:pt x="391" y="213"/>
                    <a:pt x="337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32"/>
                  </a:cubicBezTo>
                  <a:cubicBezTo>
                    <a:pt x="151" y="250"/>
                    <a:pt x="96" y="250"/>
                    <a:pt x="22" y="269"/>
                  </a:cubicBezTo>
                  <a:cubicBezTo>
                    <a:pt x="-15" y="269"/>
                    <a:pt x="3" y="306"/>
                    <a:pt x="22" y="30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44"/>
            <p:cNvSpPr/>
            <p:nvPr userDrawn="1"/>
          </p:nvSpPr>
          <p:spPr>
            <a:xfrm>
              <a:off x="2248560" y="6109919"/>
              <a:ext cx="1789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2">
                  <a:moveTo>
                    <a:pt x="13" y="287"/>
                  </a:moveTo>
                  <a:cubicBezTo>
                    <a:pt x="87" y="287"/>
                    <a:pt x="161" y="287"/>
                    <a:pt x="235" y="268"/>
                  </a:cubicBezTo>
                  <a:cubicBezTo>
                    <a:pt x="235" y="287"/>
                    <a:pt x="235" y="287"/>
                    <a:pt x="235" y="287"/>
                  </a:cubicBezTo>
                  <a:cubicBezTo>
                    <a:pt x="217" y="361"/>
                    <a:pt x="235" y="435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50"/>
                    <a:pt x="421" y="250"/>
                    <a:pt x="476" y="250"/>
                  </a:cubicBezTo>
                  <a:cubicBezTo>
                    <a:pt x="513" y="231"/>
                    <a:pt x="495" y="194"/>
                    <a:pt x="476" y="194"/>
                  </a:cubicBezTo>
                  <a:cubicBezTo>
                    <a:pt x="402" y="212"/>
                    <a:pt x="347" y="212"/>
                    <a:pt x="273" y="212"/>
                  </a:cubicBezTo>
                  <a:cubicBezTo>
                    <a:pt x="273" y="157"/>
                    <a:pt x="273" y="83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3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Voorblad - blauw</a:t>
            </a:r>
          </a:p>
        </p:txBody>
      </p:sp>
      <p:sp>
        <p:nvSpPr>
          <p:cNvPr id="93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033988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>
            <a:off x="6447145" y="1506403"/>
            <a:ext cx="4749518" cy="24460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540000" tIns="288000" rIns="288000" bIns="864000">
            <a:spAutoFit/>
          </a:bodyPr>
          <a:lstStyle>
            <a:lvl1pPr algn="ctr">
              <a:defRPr sz="45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Titel van deze presentatie</a:t>
            </a:r>
          </a:p>
        </p:txBody>
      </p:sp>
      <p:pic>
        <p:nvPicPr>
          <p:cNvPr id="96" name="Afbeelding 9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21904" y="4797439"/>
            <a:ext cx="2725307" cy="14907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- roz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6827221" y="117938"/>
            <a:ext cx="1117053" cy="6622123"/>
            <a:chOff x="1162080" y="88920"/>
            <a:chExt cx="1268640" cy="7520760"/>
          </a:xfrm>
          <a:solidFill>
            <a:schemeClr val="accent2"/>
          </a:solidFill>
        </p:grpSpPr>
        <p:sp>
          <p:nvSpPr>
            <p:cNvPr id="91" name="Freeform: Shape 505"/>
            <p:cNvSpPr/>
            <p:nvPr userDrawn="1"/>
          </p:nvSpPr>
          <p:spPr>
            <a:xfrm>
              <a:off x="1170360" y="2669040"/>
              <a:ext cx="171000" cy="185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15">
                  <a:moveTo>
                    <a:pt x="454" y="216"/>
                  </a:moveTo>
                  <a:cubicBezTo>
                    <a:pt x="380" y="216"/>
                    <a:pt x="324" y="216"/>
                    <a:pt x="268" y="216"/>
                  </a:cubicBezTo>
                  <a:cubicBezTo>
                    <a:pt x="268" y="142"/>
                    <a:pt x="268" y="87"/>
                    <a:pt x="268" y="31"/>
                  </a:cubicBezTo>
                  <a:cubicBezTo>
                    <a:pt x="268" y="-6"/>
                    <a:pt x="232" y="-6"/>
                    <a:pt x="232" y="12"/>
                  </a:cubicBezTo>
                  <a:cubicBezTo>
                    <a:pt x="232" y="87"/>
                    <a:pt x="232" y="161"/>
                    <a:pt x="232" y="216"/>
                  </a:cubicBezTo>
                  <a:cubicBezTo>
                    <a:pt x="158" y="235"/>
                    <a:pt x="83" y="216"/>
                    <a:pt x="28" y="216"/>
                  </a:cubicBezTo>
                  <a:cubicBezTo>
                    <a:pt x="-9" y="216"/>
                    <a:pt x="-9" y="272"/>
                    <a:pt x="28" y="254"/>
                  </a:cubicBezTo>
                  <a:cubicBezTo>
                    <a:pt x="83" y="254"/>
                    <a:pt x="158" y="272"/>
                    <a:pt x="213" y="254"/>
                  </a:cubicBezTo>
                  <a:cubicBezTo>
                    <a:pt x="213" y="272"/>
                    <a:pt x="213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31"/>
                    <a:pt x="250" y="494"/>
                  </a:cubicBezTo>
                  <a:cubicBezTo>
                    <a:pt x="250" y="420"/>
                    <a:pt x="250" y="346"/>
                    <a:pt x="268" y="254"/>
                  </a:cubicBezTo>
                  <a:cubicBezTo>
                    <a:pt x="324" y="254"/>
                    <a:pt x="398" y="254"/>
                    <a:pt x="454" y="254"/>
                  </a:cubicBezTo>
                  <a:cubicBezTo>
                    <a:pt x="491" y="235"/>
                    <a:pt x="472" y="198"/>
                    <a:pt x="454" y="2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2" name="Freeform: Shape 506"/>
            <p:cNvSpPr/>
            <p:nvPr userDrawn="1"/>
          </p:nvSpPr>
          <p:spPr>
            <a:xfrm>
              <a:off x="1168560" y="2250000"/>
              <a:ext cx="16920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4">
                  <a:moveTo>
                    <a:pt x="218" y="268"/>
                  </a:moveTo>
                  <a:lnTo>
                    <a:pt x="218" y="287"/>
                  </a:lnTo>
                  <a:cubicBezTo>
                    <a:pt x="218" y="361"/>
                    <a:pt x="218" y="435"/>
                    <a:pt x="218" y="509"/>
                  </a:cubicBezTo>
                  <a:cubicBezTo>
                    <a:pt x="218" y="528"/>
                    <a:pt x="273" y="528"/>
                    <a:pt x="273" y="509"/>
                  </a:cubicBezTo>
                  <a:cubicBezTo>
                    <a:pt x="255" y="416"/>
                    <a:pt x="255" y="342"/>
                    <a:pt x="255" y="268"/>
                  </a:cubicBezTo>
                  <a:cubicBezTo>
                    <a:pt x="329" y="250"/>
                    <a:pt x="403" y="250"/>
                    <a:pt x="459" y="250"/>
                  </a:cubicBezTo>
                  <a:cubicBezTo>
                    <a:pt x="477" y="232"/>
                    <a:pt x="477" y="194"/>
                    <a:pt x="440" y="213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8"/>
                  </a:cubicBezTo>
                  <a:cubicBezTo>
                    <a:pt x="255" y="-9"/>
                    <a:pt x="218" y="-9"/>
                    <a:pt x="218" y="28"/>
                  </a:cubicBezTo>
                  <a:cubicBezTo>
                    <a:pt x="218" y="83"/>
                    <a:pt x="218" y="157"/>
                    <a:pt x="218" y="232"/>
                  </a:cubicBezTo>
                  <a:cubicBezTo>
                    <a:pt x="163" y="232"/>
                    <a:pt x="88" y="232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ubicBezTo>
                    <a:pt x="88" y="268"/>
                    <a:pt x="144" y="287"/>
                    <a:pt x="218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4" name="Freeform: Shape 507"/>
            <p:cNvSpPr/>
            <p:nvPr userDrawn="1"/>
          </p:nvSpPr>
          <p:spPr>
            <a:xfrm>
              <a:off x="1162080" y="1810079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236" y="269"/>
                  </a:moveTo>
                  <a:cubicBezTo>
                    <a:pt x="236" y="288"/>
                    <a:pt x="236" y="288"/>
                    <a:pt x="236" y="288"/>
                  </a:cubicBezTo>
                  <a:cubicBezTo>
                    <a:pt x="217" y="362"/>
                    <a:pt x="236" y="436"/>
                    <a:pt x="236" y="528"/>
                  </a:cubicBezTo>
                  <a:cubicBezTo>
                    <a:pt x="236" y="547"/>
                    <a:pt x="273" y="547"/>
                    <a:pt x="273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69"/>
                    <a:pt x="403" y="269"/>
                    <a:pt x="477" y="250"/>
                  </a:cubicBezTo>
                  <a:cubicBezTo>
                    <a:pt x="514" y="232"/>
                    <a:pt x="495" y="195"/>
                    <a:pt x="458" y="214"/>
                  </a:cubicBezTo>
                  <a:cubicBezTo>
                    <a:pt x="403" y="214"/>
                    <a:pt x="347" y="214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8"/>
                    <a:pt x="13" y="288"/>
                  </a:cubicBezTo>
                  <a:cubicBezTo>
                    <a:pt x="88" y="288"/>
                    <a:pt x="162" y="288"/>
                    <a:pt x="236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5" name="Freeform: Shape 508"/>
            <p:cNvSpPr/>
            <p:nvPr userDrawn="1"/>
          </p:nvSpPr>
          <p:spPr>
            <a:xfrm>
              <a:off x="1162080" y="1390319"/>
              <a:ext cx="17928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55">
                  <a:moveTo>
                    <a:pt x="477" y="213"/>
                  </a:moveTo>
                  <a:cubicBezTo>
                    <a:pt x="403" y="231"/>
                    <a:pt x="347" y="231"/>
                    <a:pt x="273" y="231"/>
                  </a:cubicBezTo>
                  <a:cubicBezTo>
                    <a:pt x="291" y="157"/>
                    <a:pt x="273" y="102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102"/>
                    <a:pt x="236" y="176"/>
                    <a:pt x="236" y="231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87"/>
                  </a:cubicBezTo>
                  <a:cubicBezTo>
                    <a:pt x="217" y="379"/>
                    <a:pt x="217" y="453"/>
                    <a:pt x="236" y="528"/>
                  </a:cubicBezTo>
                  <a:cubicBezTo>
                    <a:pt x="236" y="565"/>
                    <a:pt x="273" y="565"/>
                    <a:pt x="273" y="528"/>
                  </a:cubicBezTo>
                  <a:cubicBezTo>
                    <a:pt x="273" y="453"/>
                    <a:pt x="273" y="361"/>
                    <a:pt x="273" y="287"/>
                  </a:cubicBezTo>
                  <a:lnTo>
                    <a:pt x="273" y="269"/>
                  </a:lnTo>
                  <a:cubicBezTo>
                    <a:pt x="347" y="269"/>
                    <a:pt x="421" y="269"/>
                    <a:pt x="477" y="269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" name="Freeform: Shape 509"/>
            <p:cNvSpPr/>
            <p:nvPr userDrawn="1"/>
          </p:nvSpPr>
          <p:spPr>
            <a:xfrm>
              <a:off x="1168560" y="961919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4"/>
                  </a:moveTo>
                  <a:cubicBezTo>
                    <a:pt x="329" y="235"/>
                    <a:pt x="403" y="235"/>
                    <a:pt x="459" y="235"/>
                  </a:cubicBezTo>
                  <a:cubicBezTo>
                    <a:pt x="496" y="235"/>
                    <a:pt x="477" y="180"/>
                    <a:pt x="459" y="198"/>
                  </a:cubicBezTo>
                  <a:cubicBezTo>
                    <a:pt x="385" y="198"/>
                    <a:pt x="329" y="198"/>
                    <a:pt x="273" y="198"/>
                  </a:cubicBezTo>
                  <a:cubicBezTo>
                    <a:pt x="273" y="143"/>
                    <a:pt x="255" y="69"/>
                    <a:pt x="273" y="13"/>
                  </a:cubicBezTo>
                  <a:cubicBezTo>
                    <a:pt x="273" y="-4"/>
                    <a:pt x="237" y="-4"/>
                    <a:pt x="218" y="13"/>
                  </a:cubicBezTo>
                  <a:cubicBezTo>
                    <a:pt x="218" y="69"/>
                    <a:pt x="237" y="143"/>
                    <a:pt x="237" y="217"/>
                  </a:cubicBezTo>
                  <a:cubicBezTo>
                    <a:pt x="163" y="217"/>
                    <a:pt x="88" y="217"/>
                    <a:pt x="14" y="217"/>
                  </a:cubicBezTo>
                  <a:cubicBezTo>
                    <a:pt x="-5" y="217"/>
                    <a:pt x="-5" y="272"/>
                    <a:pt x="14" y="254"/>
                  </a:cubicBezTo>
                  <a:cubicBezTo>
                    <a:pt x="88" y="254"/>
                    <a:pt x="163" y="272"/>
                    <a:pt x="237" y="254"/>
                  </a:cubicBezTo>
                  <a:cubicBezTo>
                    <a:pt x="218" y="254"/>
                    <a:pt x="218" y="254"/>
                    <a:pt x="218" y="272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13"/>
                    <a:pt x="273" y="513"/>
                    <a:pt x="273" y="495"/>
                  </a:cubicBezTo>
                  <a:cubicBezTo>
                    <a:pt x="255" y="402"/>
                    <a:pt x="255" y="328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1" name="Freeform: Shape 510"/>
            <p:cNvSpPr/>
            <p:nvPr userDrawn="1"/>
          </p:nvSpPr>
          <p:spPr>
            <a:xfrm>
              <a:off x="1163520" y="543600"/>
              <a:ext cx="17748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7">
                  <a:moveTo>
                    <a:pt x="28" y="287"/>
                  </a:moveTo>
                  <a:cubicBezTo>
                    <a:pt x="102" y="287"/>
                    <a:pt x="158" y="287"/>
                    <a:pt x="232" y="269"/>
                  </a:cubicBezTo>
                  <a:lnTo>
                    <a:pt x="232" y="287"/>
                  </a:lnTo>
                  <a:cubicBezTo>
                    <a:pt x="232" y="361"/>
                    <a:pt x="232" y="435"/>
                    <a:pt x="251" y="509"/>
                  </a:cubicBezTo>
                  <a:cubicBezTo>
                    <a:pt x="251" y="547"/>
                    <a:pt x="287" y="547"/>
                    <a:pt x="287" y="509"/>
                  </a:cubicBezTo>
                  <a:cubicBezTo>
                    <a:pt x="287" y="435"/>
                    <a:pt x="269" y="361"/>
                    <a:pt x="269" y="269"/>
                  </a:cubicBezTo>
                  <a:cubicBezTo>
                    <a:pt x="343" y="250"/>
                    <a:pt x="417" y="250"/>
                    <a:pt x="473" y="232"/>
                  </a:cubicBezTo>
                  <a:cubicBezTo>
                    <a:pt x="510" y="232"/>
                    <a:pt x="491" y="195"/>
                    <a:pt x="473" y="195"/>
                  </a:cubicBezTo>
                  <a:cubicBezTo>
                    <a:pt x="399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2" y="-9"/>
                    <a:pt x="232" y="28"/>
                  </a:cubicBezTo>
                  <a:cubicBezTo>
                    <a:pt x="232" y="84"/>
                    <a:pt x="232" y="158"/>
                    <a:pt x="232" y="232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2" name="Freeform: Shape 511"/>
            <p:cNvSpPr/>
            <p:nvPr userDrawn="1"/>
          </p:nvSpPr>
          <p:spPr>
            <a:xfrm>
              <a:off x="1163520" y="115560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lnTo>
                    <a:pt x="232" y="291"/>
                  </a:lnTo>
                  <a:cubicBezTo>
                    <a:pt x="213" y="365"/>
                    <a:pt x="232" y="439"/>
                    <a:pt x="232" y="513"/>
                  </a:cubicBezTo>
                  <a:cubicBezTo>
                    <a:pt x="232" y="532"/>
                    <a:pt x="269" y="550"/>
                    <a:pt x="269" y="513"/>
                  </a:cubicBezTo>
                  <a:cubicBezTo>
                    <a:pt x="269" y="439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54"/>
                    <a:pt x="491" y="198"/>
                    <a:pt x="473" y="217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62"/>
                    <a:pt x="269" y="88"/>
                    <a:pt x="287" y="14"/>
                  </a:cubicBezTo>
                  <a:cubicBezTo>
                    <a:pt x="287" y="-5"/>
                    <a:pt x="232" y="-5"/>
                    <a:pt x="232" y="14"/>
                  </a:cubicBezTo>
                  <a:cubicBezTo>
                    <a:pt x="232" y="88"/>
                    <a:pt x="251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3" name="Freeform: Shape 512"/>
            <p:cNvSpPr/>
            <p:nvPr userDrawn="1"/>
          </p:nvSpPr>
          <p:spPr>
            <a:xfrm>
              <a:off x="1523520" y="266364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3" y="195"/>
                  </a:moveTo>
                  <a:cubicBezTo>
                    <a:pt x="417" y="213"/>
                    <a:pt x="343" y="213"/>
                    <a:pt x="288" y="231"/>
                  </a:cubicBezTo>
                  <a:cubicBezTo>
                    <a:pt x="269" y="157"/>
                    <a:pt x="269" y="83"/>
                    <a:pt x="269" y="27"/>
                  </a:cubicBezTo>
                  <a:cubicBezTo>
                    <a:pt x="269" y="-9"/>
                    <a:pt x="214" y="-9"/>
                    <a:pt x="232" y="27"/>
                  </a:cubicBezTo>
                  <a:cubicBezTo>
                    <a:pt x="232" y="102"/>
                    <a:pt x="232" y="157"/>
                    <a:pt x="232" y="231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69"/>
                    <a:pt x="-9" y="305"/>
                    <a:pt x="28" y="305"/>
                  </a:cubicBezTo>
                  <a:cubicBezTo>
                    <a:pt x="102" y="287"/>
                    <a:pt x="158" y="287"/>
                    <a:pt x="232" y="287"/>
                  </a:cubicBezTo>
                  <a:cubicBezTo>
                    <a:pt x="232" y="379"/>
                    <a:pt x="250" y="454"/>
                    <a:pt x="250" y="528"/>
                  </a:cubicBezTo>
                  <a:cubicBezTo>
                    <a:pt x="250" y="565"/>
                    <a:pt x="288" y="546"/>
                    <a:pt x="288" y="528"/>
                  </a:cubicBezTo>
                  <a:cubicBezTo>
                    <a:pt x="288" y="435"/>
                    <a:pt x="269" y="361"/>
                    <a:pt x="288" y="269"/>
                  </a:cubicBezTo>
                  <a:cubicBezTo>
                    <a:pt x="343" y="269"/>
                    <a:pt x="417" y="250"/>
                    <a:pt x="491" y="250"/>
                  </a:cubicBezTo>
                  <a:cubicBezTo>
                    <a:pt x="510" y="231"/>
                    <a:pt x="491" y="195"/>
                    <a:pt x="473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4" name="Freeform: Shape 513"/>
            <p:cNvSpPr/>
            <p:nvPr userDrawn="1"/>
          </p:nvSpPr>
          <p:spPr>
            <a:xfrm>
              <a:off x="1522080" y="2219039"/>
              <a:ext cx="17892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9">
                  <a:moveTo>
                    <a:pt x="14" y="300"/>
                  </a:moveTo>
                  <a:cubicBezTo>
                    <a:pt x="88" y="281"/>
                    <a:pt x="162" y="281"/>
                    <a:pt x="236" y="281"/>
                  </a:cubicBezTo>
                  <a:cubicBezTo>
                    <a:pt x="236" y="373"/>
                    <a:pt x="236" y="447"/>
                    <a:pt x="236" y="521"/>
                  </a:cubicBezTo>
                  <a:cubicBezTo>
                    <a:pt x="254" y="558"/>
                    <a:pt x="292" y="558"/>
                    <a:pt x="292" y="521"/>
                  </a:cubicBezTo>
                  <a:cubicBezTo>
                    <a:pt x="273" y="428"/>
                    <a:pt x="273" y="355"/>
                    <a:pt x="273" y="281"/>
                  </a:cubicBezTo>
                  <a:cubicBezTo>
                    <a:pt x="273" y="263"/>
                    <a:pt x="273" y="263"/>
                    <a:pt x="273" y="263"/>
                  </a:cubicBezTo>
                  <a:cubicBezTo>
                    <a:pt x="347" y="263"/>
                    <a:pt x="421" y="263"/>
                    <a:pt x="477" y="244"/>
                  </a:cubicBezTo>
                  <a:cubicBezTo>
                    <a:pt x="514" y="244"/>
                    <a:pt x="495" y="207"/>
                    <a:pt x="477" y="207"/>
                  </a:cubicBezTo>
                  <a:cubicBezTo>
                    <a:pt x="402" y="225"/>
                    <a:pt x="347" y="207"/>
                    <a:pt x="273" y="225"/>
                  </a:cubicBezTo>
                  <a:cubicBezTo>
                    <a:pt x="273" y="151"/>
                    <a:pt x="273" y="96"/>
                    <a:pt x="273" y="22"/>
                  </a:cubicBezTo>
                  <a:cubicBezTo>
                    <a:pt x="273" y="-15"/>
                    <a:pt x="218" y="3"/>
                    <a:pt x="218" y="22"/>
                  </a:cubicBezTo>
                  <a:cubicBezTo>
                    <a:pt x="218" y="96"/>
                    <a:pt x="236" y="170"/>
                    <a:pt x="236" y="225"/>
                  </a:cubicBezTo>
                  <a:cubicBezTo>
                    <a:pt x="162" y="244"/>
                    <a:pt x="88" y="244"/>
                    <a:pt x="14" y="244"/>
                  </a:cubicBezTo>
                  <a:cubicBezTo>
                    <a:pt x="-5" y="263"/>
                    <a:pt x="-5" y="300"/>
                    <a:pt x="14" y="30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5" name="Freeform: Shape 514"/>
            <p:cNvSpPr/>
            <p:nvPr userDrawn="1"/>
          </p:nvSpPr>
          <p:spPr>
            <a:xfrm>
              <a:off x="1526040" y="1783440"/>
              <a:ext cx="1767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2">
                  <a:moveTo>
                    <a:pt x="466" y="195"/>
                  </a:moveTo>
                  <a:cubicBezTo>
                    <a:pt x="391" y="214"/>
                    <a:pt x="336" y="214"/>
                    <a:pt x="281" y="232"/>
                  </a:cubicBezTo>
                  <a:cubicBezTo>
                    <a:pt x="262" y="158"/>
                    <a:pt x="262" y="84"/>
                    <a:pt x="262" y="28"/>
                  </a:cubicBezTo>
                  <a:cubicBezTo>
                    <a:pt x="262" y="-9"/>
                    <a:pt x="207" y="-9"/>
                    <a:pt x="207" y="28"/>
                  </a:cubicBezTo>
                  <a:cubicBezTo>
                    <a:pt x="225" y="102"/>
                    <a:pt x="225" y="158"/>
                    <a:pt x="225" y="232"/>
                  </a:cubicBezTo>
                  <a:cubicBezTo>
                    <a:pt x="169" y="250"/>
                    <a:pt x="95" y="250"/>
                    <a:pt x="21" y="269"/>
                  </a:cubicBezTo>
                  <a:cubicBezTo>
                    <a:pt x="-16" y="269"/>
                    <a:pt x="3" y="306"/>
                    <a:pt x="21" y="306"/>
                  </a:cubicBezTo>
                  <a:cubicBezTo>
                    <a:pt x="95" y="288"/>
                    <a:pt x="169" y="288"/>
                    <a:pt x="225" y="269"/>
                  </a:cubicBezTo>
                  <a:cubicBezTo>
                    <a:pt x="225" y="288"/>
                    <a:pt x="225" y="288"/>
                    <a:pt x="225" y="288"/>
                  </a:cubicBezTo>
                  <a:cubicBezTo>
                    <a:pt x="225" y="362"/>
                    <a:pt x="243" y="436"/>
                    <a:pt x="243" y="528"/>
                  </a:cubicBezTo>
                  <a:cubicBezTo>
                    <a:pt x="262" y="547"/>
                    <a:pt x="299" y="547"/>
                    <a:pt x="299" y="528"/>
                  </a:cubicBezTo>
                  <a:cubicBezTo>
                    <a:pt x="281" y="436"/>
                    <a:pt x="281" y="362"/>
                    <a:pt x="281" y="269"/>
                  </a:cubicBezTo>
                  <a:cubicBezTo>
                    <a:pt x="336" y="250"/>
                    <a:pt x="410" y="250"/>
                    <a:pt x="484" y="232"/>
                  </a:cubicBezTo>
                  <a:cubicBezTo>
                    <a:pt x="503" y="232"/>
                    <a:pt x="484" y="195"/>
                    <a:pt x="466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6" name="Freeform: Shape 515"/>
            <p:cNvSpPr/>
            <p:nvPr userDrawn="1"/>
          </p:nvSpPr>
          <p:spPr>
            <a:xfrm>
              <a:off x="1530360" y="1375200"/>
              <a:ext cx="1706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09">
                  <a:moveTo>
                    <a:pt x="28" y="254"/>
                  </a:moveTo>
                  <a:cubicBezTo>
                    <a:pt x="83" y="254"/>
                    <a:pt x="157" y="272"/>
                    <a:pt x="231" y="254"/>
                  </a:cubicBezTo>
                  <a:cubicBezTo>
                    <a:pt x="231" y="254"/>
                    <a:pt x="231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13"/>
                    <a:pt x="250" y="494"/>
                  </a:cubicBezTo>
                  <a:cubicBezTo>
                    <a:pt x="250" y="420"/>
                    <a:pt x="250" y="328"/>
                    <a:pt x="269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8"/>
                    <a:pt x="454" y="198"/>
                  </a:cubicBezTo>
                  <a:cubicBezTo>
                    <a:pt x="398" y="217"/>
                    <a:pt x="324" y="198"/>
                    <a:pt x="269" y="217"/>
                  </a:cubicBezTo>
                  <a:cubicBezTo>
                    <a:pt x="269" y="143"/>
                    <a:pt x="269" y="87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7"/>
                    <a:pt x="231" y="143"/>
                    <a:pt x="231" y="217"/>
                  </a:cubicBezTo>
                  <a:cubicBezTo>
                    <a:pt x="157" y="217"/>
                    <a:pt x="83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7" name="Freeform: Shape 516"/>
            <p:cNvSpPr/>
            <p:nvPr userDrawn="1"/>
          </p:nvSpPr>
          <p:spPr>
            <a:xfrm>
              <a:off x="1532519" y="961919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91"/>
                  </a:moveTo>
                  <a:cubicBezTo>
                    <a:pt x="96" y="272"/>
                    <a:pt x="151" y="272"/>
                    <a:pt x="225" y="254"/>
                  </a:cubicBezTo>
                  <a:cubicBezTo>
                    <a:pt x="225" y="272"/>
                    <a:pt x="225" y="272"/>
                    <a:pt x="225" y="272"/>
                  </a:cubicBezTo>
                  <a:cubicBezTo>
                    <a:pt x="225" y="347"/>
                    <a:pt x="225" y="421"/>
                    <a:pt x="244" y="495"/>
                  </a:cubicBezTo>
                  <a:cubicBezTo>
                    <a:pt x="244" y="513"/>
                    <a:pt x="281" y="513"/>
                    <a:pt x="281" y="495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54"/>
                    <a:pt x="3" y="291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8" name="Freeform: Shape 517"/>
            <p:cNvSpPr/>
            <p:nvPr userDrawn="1"/>
          </p:nvSpPr>
          <p:spPr>
            <a:xfrm>
              <a:off x="1530360" y="543600"/>
              <a:ext cx="17388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1">
                  <a:moveTo>
                    <a:pt x="454" y="213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ubicBezTo>
                    <a:pt x="102" y="269"/>
                    <a:pt x="157" y="269"/>
                    <a:pt x="231" y="269"/>
                  </a:cubicBezTo>
                  <a:cubicBezTo>
                    <a:pt x="213" y="343"/>
                    <a:pt x="213" y="417"/>
                    <a:pt x="213" y="491"/>
                  </a:cubicBezTo>
                  <a:cubicBezTo>
                    <a:pt x="213" y="528"/>
                    <a:pt x="269" y="528"/>
                    <a:pt x="269" y="509"/>
                  </a:cubicBezTo>
                  <a:cubicBezTo>
                    <a:pt x="250" y="417"/>
                    <a:pt x="269" y="343"/>
                    <a:pt x="269" y="269"/>
                  </a:cubicBezTo>
                  <a:lnTo>
                    <a:pt x="269" y="250"/>
                  </a:lnTo>
                  <a:cubicBezTo>
                    <a:pt x="343" y="250"/>
                    <a:pt x="398" y="250"/>
                    <a:pt x="472" y="250"/>
                  </a:cubicBezTo>
                  <a:cubicBezTo>
                    <a:pt x="491" y="250"/>
                    <a:pt x="491" y="213"/>
                    <a:pt x="454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9" name="Freeform: Shape 518"/>
            <p:cNvSpPr/>
            <p:nvPr userDrawn="1"/>
          </p:nvSpPr>
          <p:spPr>
            <a:xfrm>
              <a:off x="152208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73"/>
                  </a:moveTo>
                  <a:cubicBezTo>
                    <a:pt x="88" y="273"/>
                    <a:pt x="162" y="273"/>
                    <a:pt x="236" y="273"/>
                  </a:cubicBezTo>
                  <a:lnTo>
                    <a:pt x="236" y="291"/>
                  </a:lnTo>
                  <a:cubicBezTo>
                    <a:pt x="218" y="365"/>
                    <a:pt x="236" y="439"/>
                    <a:pt x="236" y="513"/>
                  </a:cubicBezTo>
                  <a:cubicBezTo>
                    <a:pt x="236" y="550"/>
                    <a:pt x="273" y="550"/>
                    <a:pt x="273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7" y="254"/>
                  </a:cubicBezTo>
                  <a:cubicBezTo>
                    <a:pt x="514" y="236"/>
                    <a:pt x="495" y="198"/>
                    <a:pt x="477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0" name="Freeform: Shape 519"/>
            <p:cNvSpPr/>
            <p:nvPr userDrawn="1"/>
          </p:nvSpPr>
          <p:spPr>
            <a:xfrm>
              <a:off x="1888560" y="2703600"/>
              <a:ext cx="1720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18">
                  <a:moveTo>
                    <a:pt x="458" y="194"/>
                  </a:move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72" y="28"/>
                  </a:cubicBezTo>
                  <a:cubicBezTo>
                    <a:pt x="272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13"/>
                  </a:cubicBezTo>
                  <a:cubicBezTo>
                    <a:pt x="161" y="232"/>
                    <a:pt x="87" y="232"/>
                    <a:pt x="13" y="232"/>
                  </a:cubicBezTo>
                  <a:cubicBezTo>
                    <a:pt x="-4" y="232"/>
                    <a:pt x="-4" y="268"/>
                    <a:pt x="13" y="268"/>
                  </a:cubicBezTo>
                  <a:cubicBezTo>
                    <a:pt x="87" y="268"/>
                    <a:pt x="161" y="268"/>
                    <a:pt x="217" y="268"/>
                  </a:cubicBezTo>
                  <a:cubicBezTo>
                    <a:pt x="217" y="343"/>
                    <a:pt x="217" y="417"/>
                    <a:pt x="217" y="491"/>
                  </a:cubicBezTo>
                  <a:cubicBezTo>
                    <a:pt x="217" y="528"/>
                    <a:pt x="272" y="528"/>
                    <a:pt x="272" y="491"/>
                  </a:cubicBezTo>
                  <a:cubicBezTo>
                    <a:pt x="254" y="417"/>
                    <a:pt x="254" y="343"/>
                    <a:pt x="272" y="268"/>
                  </a:cubicBezTo>
                  <a:lnTo>
                    <a:pt x="272" y="250"/>
                  </a:lnTo>
                  <a:cubicBezTo>
                    <a:pt x="328" y="250"/>
                    <a:pt x="402" y="250"/>
                    <a:pt x="458" y="250"/>
                  </a:cubicBezTo>
                  <a:cubicBezTo>
                    <a:pt x="494" y="232"/>
                    <a:pt x="476" y="194"/>
                    <a:pt x="458" y="19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1" name="Freeform: Shape 520"/>
            <p:cNvSpPr/>
            <p:nvPr userDrawn="1"/>
          </p:nvSpPr>
          <p:spPr>
            <a:xfrm>
              <a:off x="1888560" y="22755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458" y="197"/>
                  </a:moveTo>
                  <a:cubicBezTo>
                    <a:pt x="402" y="216"/>
                    <a:pt x="346" y="216"/>
                    <a:pt x="272" y="216"/>
                  </a:cubicBezTo>
                  <a:cubicBezTo>
                    <a:pt x="272" y="161"/>
                    <a:pt x="254" y="86"/>
                    <a:pt x="254" y="12"/>
                  </a:cubicBezTo>
                  <a:cubicBezTo>
                    <a:pt x="254" y="-7"/>
                    <a:pt x="198" y="-7"/>
                    <a:pt x="217" y="31"/>
                  </a:cubicBezTo>
                  <a:cubicBezTo>
                    <a:pt x="217" y="86"/>
                    <a:pt x="236" y="161"/>
                    <a:pt x="236" y="235"/>
                  </a:cubicBezTo>
                  <a:cubicBezTo>
                    <a:pt x="161" y="253"/>
                    <a:pt x="87" y="253"/>
                    <a:pt x="13" y="271"/>
                  </a:cubicBezTo>
                  <a:cubicBezTo>
                    <a:pt x="-4" y="271"/>
                    <a:pt x="-4" y="309"/>
                    <a:pt x="13" y="309"/>
                  </a:cubicBezTo>
                  <a:cubicBezTo>
                    <a:pt x="87" y="290"/>
                    <a:pt x="161" y="290"/>
                    <a:pt x="236" y="271"/>
                  </a:cubicBezTo>
                  <a:cubicBezTo>
                    <a:pt x="236" y="290"/>
                    <a:pt x="236" y="290"/>
                    <a:pt x="236" y="290"/>
                  </a:cubicBezTo>
                  <a:cubicBezTo>
                    <a:pt x="236" y="364"/>
                    <a:pt x="254" y="438"/>
                    <a:pt x="254" y="531"/>
                  </a:cubicBezTo>
                  <a:cubicBezTo>
                    <a:pt x="254" y="549"/>
                    <a:pt x="310" y="549"/>
                    <a:pt x="291" y="531"/>
                  </a:cubicBezTo>
                  <a:cubicBezTo>
                    <a:pt x="291" y="438"/>
                    <a:pt x="272" y="364"/>
                    <a:pt x="272" y="271"/>
                  </a:cubicBezTo>
                  <a:cubicBezTo>
                    <a:pt x="346" y="253"/>
                    <a:pt x="420" y="253"/>
                    <a:pt x="476" y="235"/>
                  </a:cubicBezTo>
                  <a:cubicBezTo>
                    <a:pt x="513" y="216"/>
                    <a:pt x="494" y="179"/>
                    <a:pt x="458" y="19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2" name="Freeform: Shape 521"/>
            <p:cNvSpPr/>
            <p:nvPr userDrawn="1"/>
          </p:nvSpPr>
          <p:spPr>
            <a:xfrm>
              <a:off x="1888560" y="18619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272" y="273"/>
                  </a:moveTo>
                  <a:cubicBezTo>
                    <a:pt x="346" y="254"/>
                    <a:pt x="402" y="254"/>
                    <a:pt x="476" y="254"/>
                  </a:cubicBezTo>
                  <a:cubicBezTo>
                    <a:pt x="494" y="254"/>
                    <a:pt x="494" y="198"/>
                    <a:pt x="458" y="217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61"/>
                    <a:pt x="272" y="87"/>
                    <a:pt x="272" y="13"/>
                  </a:cubicBezTo>
                  <a:cubicBezTo>
                    <a:pt x="272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1" y="235"/>
                    <a:pt x="87" y="235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13"/>
                  </a:cubicBezTo>
                  <a:cubicBezTo>
                    <a:pt x="236" y="531"/>
                    <a:pt x="272" y="550"/>
                    <a:pt x="272" y="513"/>
                  </a:cubicBezTo>
                  <a:cubicBezTo>
                    <a:pt x="272" y="439"/>
                    <a:pt x="272" y="347"/>
                    <a:pt x="272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3" name="Freeform: Shape 522"/>
            <p:cNvSpPr/>
            <p:nvPr userDrawn="1"/>
          </p:nvSpPr>
          <p:spPr>
            <a:xfrm>
              <a:off x="1889280" y="143028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76"/>
                  </a:moveTo>
                  <a:cubicBezTo>
                    <a:pt x="383" y="194"/>
                    <a:pt x="309" y="194"/>
                    <a:pt x="253" y="213"/>
                  </a:cubicBezTo>
                  <a:cubicBezTo>
                    <a:pt x="253" y="139"/>
                    <a:pt x="235" y="84"/>
                    <a:pt x="235" y="28"/>
                  </a:cubicBezTo>
                  <a:cubicBezTo>
                    <a:pt x="235" y="-9"/>
                    <a:pt x="197" y="-9"/>
                    <a:pt x="197" y="28"/>
                  </a:cubicBezTo>
                  <a:cubicBezTo>
                    <a:pt x="197" y="84"/>
                    <a:pt x="216" y="158"/>
                    <a:pt x="216" y="213"/>
                  </a:cubicBezTo>
                  <a:cubicBezTo>
                    <a:pt x="160" y="232"/>
                    <a:pt x="86" y="250"/>
                    <a:pt x="12" y="250"/>
                  </a:cubicBezTo>
                  <a:cubicBezTo>
                    <a:pt x="-6" y="268"/>
                    <a:pt x="-6" y="306"/>
                    <a:pt x="31" y="287"/>
                  </a:cubicBezTo>
                  <a:cubicBezTo>
                    <a:pt x="86" y="287"/>
                    <a:pt x="160" y="287"/>
                    <a:pt x="216" y="268"/>
                  </a:cubicBezTo>
                  <a:cubicBezTo>
                    <a:pt x="216" y="342"/>
                    <a:pt x="235" y="417"/>
                    <a:pt x="253" y="491"/>
                  </a:cubicBezTo>
                  <a:cubicBezTo>
                    <a:pt x="253" y="510"/>
                    <a:pt x="290" y="510"/>
                    <a:pt x="290" y="491"/>
                  </a:cubicBezTo>
                  <a:cubicBezTo>
                    <a:pt x="271" y="398"/>
                    <a:pt x="271" y="324"/>
                    <a:pt x="253" y="250"/>
                  </a:cubicBezTo>
                  <a:cubicBezTo>
                    <a:pt x="327" y="232"/>
                    <a:pt x="383" y="232"/>
                    <a:pt x="457" y="213"/>
                  </a:cubicBezTo>
                  <a:cubicBezTo>
                    <a:pt x="475" y="194"/>
                    <a:pt x="457" y="158"/>
                    <a:pt x="438" y="17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4" name="Freeform: Shape 523"/>
            <p:cNvSpPr/>
            <p:nvPr userDrawn="1"/>
          </p:nvSpPr>
          <p:spPr>
            <a:xfrm>
              <a:off x="1888560" y="983519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2"/>
                  </a:moveTo>
                  <a:cubicBezTo>
                    <a:pt x="-4" y="250"/>
                    <a:pt x="-4" y="288"/>
                    <a:pt x="13" y="288"/>
                  </a:cubicBezTo>
                  <a:cubicBezTo>
                    <a:pt x="87" y="269"/>
                    <a:pt x="161" y="269"/>
                    <a:pt x="236" y="269"/>
                  </a:cubicBezTo>
                  <a:lnTo>
                    <a:pt x="236" y="288"/>
                  </a:lnTo>
                  <a:cubicBezTo>
                    <a:pt x="217" y="362"/>
                    <a:pt x="217" y="436"/>
                    <a:pt x="236" y="510"/>
                  </a:cubicBezTo>
                  <a:cubicBezTo>
                    <a:pt x="236" y="528"/>
                    <a:pt x="272" y="528"/>
                    <a:pt x="272" y="510"/>
                  </a:cubicBezTo>
                  <a:cubicBezTo>
                    <a:pt x="272" y="417"/>
                    <a:pt x="254" y="343"/>
                    <a:pt x="272" y="269"/>
                  </a:cubicBezTo>
                  <a:cubicBezTo>
                    <a:pt x="328" y="250"/>
                    <a:pt x="402" y="250"/>
                    <a:pt x="458" y="232"/>
                  </a:cubicBezTo>
                  <a:cubicBezTo>
                    <a:pt x="494" y="232"/>
                    <a:pt x="476" y="195"/>
                    <a:pt x="458" y="195"/>
                  </a:cubicBez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1" y="232"/>
                    <a:pt x="87" y="232"/>
                    <a:pt x="13" y="23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5" name="Freeform: Shape 524"/>
            <p:cNvSpPr/>
            <p:nvPr userDrawn="1"/>
          </p:nvSpPr>
          <p:spPr>
            <a:xfrm>
              <a:off x="1888560" y="542160"/>
              <a:ext cx="17532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7">
                  <a:moveTo>
                    <a:pt x="13" y="273"/>
                  </a:move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17" y="513"/>
                  </a:cubicBezTo>
                  <a:cubicBezTo>
                    <a:pt x="217" y="532"/>
                    <a:pt x="272" y="532"/>
                    <a:pt x="254" y="513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46" y="254"/>
                    <a:pt x="402" y="254"/>
                    <a:pt x="476" y="254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28" y="199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17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6" name="Freeform: Shape 525"/>
            <p:cNvSpPr/>
            <p:nvPr userDrawn="1"/>
          </p:nvSpPr>
          <p:spPr>
            <a:xfrm>
              <a:off x="1890360" y="88920"/>
              <a:ext cx="1771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1">
                  <a:moveTo>
                    <a:pt x="472" y="198"/>
                  </a:moveTo>
                  <a:cubicBezTo>
                    <a:pt x="398" y="217"/>
                    <a:pt x="342" y="217"/>
                    <a:pt x="268" y="217"/>
                  </a:cubicBezTo>
                  <a:cubicBezTo>
                    <a:pt x="268" y="162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7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ubicBezTo>
                    <a:pt x="83" y="272"/>
                    <a:pt x="157" y="291"/>
                    <a:pt x="232" y="272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32" y="513"/>
                  </a:cubicBezTo>
                  <a:cubicBezTo>
                    <a:pt x="232" y="550"/>
                    <a:pt x="287" y="550"/>
                    <a:pt x="287" y="513"/>
                  </a:cubicBezTo>
                  <a:cubicBezTo>
                    <a:pt x="268" y="439"/>
                    <a:pt x="268" y="347"/>
                    <a:pt x="268" y="272"/>
                  </a:cubicBezTo>
                  <a:cubicBezTo>
                    <a:pt x="342" y="254"/>
                    <a:pt x="416" y="254"/>
                    <a:pt x="472" y="236"/>
                  </a:cubicBezTo>
                  <a:cubicBezTo>
                    <a:pt x="509" y="236"/>
                    <a:pt x="490" y="198"/>
                    <a:pt x="472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7" name="Freeform: Shape 526"/>
            <p:cNvSpPr/>
            <p:nvPr userDrawn="1"/>
          </p:nvSpPr>
          <p:spPr>
            <a:xfrm>
              <a:off x="2248560" y="2710080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457" y="195"/>
                  </a:moveTo>
                  <a:cubicBezTo>
                    <a:pt x="402" y="214"/>
                    <a:pt x="328" y="214"/>
                    <a:pt x="273" y="232"/>
                  </a:cubicBezTo>
                  <a:cubicBezTo>
                    <a:pt x="273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5" y="158"/>
                    <a:pt x="235" y="232"/>
                  </a:cubicBezTo>
                  <a:cubicBezTo>
                    <a:pt x="161" y="250"/>
                    <a:pt x="87" y="250"/>
                    <a:pt x="13" y="269"/>
                  </a:cubicBezTo>
                  <a:cubicBezTo>
                    <a:pt x="-4" y="269"/>
                    <a:pt x="-4" y="306"/>
                    <a:pt x="13" y="306"/>
                  </a:cubicBezTo>
                  <a:cubicBezTo>
                    <a:pt x="87" y="288"/>
                    <a:pt x="161" y="288"/>
                    <a:pt x="235" y="288"/>
                  </a:cubicBezTo>
                  <a:cubicBezTo>
                    <a:pt x="217" y="362"/>
                    <a:pt x="235" y="454"/>
                    <a:pt x="254" y="528"/>
                  </a:cubicBezTo>
                  <a:cubicBezTo>
                    <a:pt x="254" y="547"/>
                    <a:pt x="291" y="547"/>
                    <a:pt x="291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50"/>
                    <a:pt x="402" y="250"/>
                    <a:pt x="476" y="232"/>
                  </a:cubicBezTo>
                  <a:cubicBezTo>
                    <a:pt x="513" y="232"/>
                    <a:pt x="495" y="195"/>
                    <a:pt x="457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8" name="Freeform: Shape 527"/>
            <p:cNvSpPr/>
            <p:nvPr userDrawn="1"/>
          </p:nvSpPr>
          <p:spPr>
            <a:xfrm>
              <a:off x="2250360" y="229680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5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13" y="-9"/>
                    <a:pt x="213" y="28"/>
                  </a:cubicBezTo>
                  <a:cubicBezTo>
                    <a:pt x="213" y="84"/>
                    <a:pt x="231" y="158"/>
                    <a:pt x="231" y="232"/>
                  </a:cubicBezTo>
                  <a:cubicBezTo>
                    <a:pt x="157" y="251"/>
                    <a:pt x="102" y="251"/>
                    <a:pt x="28" y="251"/>
                  </a:cubicBezTo>
                  <a:cubicBezTo>
                    <a:pt x="-9" y="251"/>
                    <a:pt x="-9" y="306"/>
                    <a:pt x="28" y="306"/>
                  </a:cubicBezTo>
                  <a:cubicBezTo>
                    <a:pt x="102" y="287"/>
                    <a:pt x="157" y="287"/>
                    <a:pt x="231" y="269"/>
                  </a:cubicBezTo>
                  <a:cubicBezTo>
                    <a:pt x="231" y="287"/>
                    <a:pt x="231" y="287"/>
                    <a:pt x="231" y="287"/>
                  </a:cubicBezTo>
                  <a:cubicBezTo>
                    <a:pt x="231" y="361"/>
                    <a:pt x="231" y="436"/>
                    <a:pt x="250" y="528"/>
                  </a:cubicBezTo>
                  <a:cubicBezTo>
                    <a:pt x="250" y="547"/>
                    <a:pt x="287" y="547"/>
                    <a:pt x="287" y="528"/>
                  </a:cubicBezTo>
                  <a:cubicBezTo>
                    <a:pt x="287" y="436"/>
                    <a:pt x="269" y="361"/>
                    <a:pt x="269" y="269"/>
                  </a:cubicBezTo>
                  <a:cubicBezTo>
                    <a:pt x="343" y="251"/>
                    <a:pt x="417" y="251"/>
                    <a:pt x="472" y="232"/>
                  </a:cubicBezTo>
                  <a:cubicBezTo>
                    <a:pt x="509" y="232"/>
                    <a:pt x="491" y="195"/>
                    <a:pt x="472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9" name="Freeform: Shape 528"/>
            <p:cNvSpPr/>
            <p:nvPr userDrawn="1"/>
          </p:nvSpPr>
          <p:spPr>
            <a:xfrm>
              <a:off x="2252520" y="1861920"/>
              <a:ext cx="17820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35">
                  <a:moveTo>
                    <a:pt x="465" y="217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61"/>
                    <a:pt x="281" y="87"/>
                    <a:pt x="281" y="13"/>
                  </a:cubicBezTo>
                  <a:cubicBezTo>
                    <a:pt x="281" y="-4"/>
                    <a:pt x="244" y="-4"/>
                    <a:pt x="244" y="13"/>
                  </a:cubicBezTo>
                  <a:cubicBezTo>
                    <a:pt x="225" y="87"/>
                    <a:pt x="244" y="161"/>
                    <a:pt x="244" y="217"/>
                  </a:cubicBezTo>
                  <a:cubicBezTo>
                    <a:pt x="170" y="235"/>
                    <a:pt x="96" y="235"/>
                    <a:pt x="22" y="235"/>
                  </a:cubicBezTo>
                  <a:cubicBezTo>
                    <a:pt x="3" y="235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65"/>
                    <a:pt x="225" y="439"/>
                    <a:pt x="225" y="513"/>
                  </a:cubicBezTo>
                  <a:cubicBezTo>
                    <a:pt x="225" y="531"/>
                    <a:pt x="263" y="550"/>
                    <a:pt x="263" y="513"/>
                  </a:cubicBezTo>
                  <a:cubicBezTo>
                    <a:pt x="263" y="439"/>
                    <a:pt x="263" y="347"/>
                    <a:pt x="281" y="273"/>
                  </a:cubicBezTo>
                  <a:cubicBezTo>
                    <a:pt x="337" y="254"/>
                    <a:pt x="410" y="273"/>
                    <a:pt x="484" y="254"/>
                  </a:cubicBezTo>
                  <a:cubicBezTo>
                    <a:pt x="502" y="254"/>
                    <a:pt x="502" y="217"/>
                    <a:pt x="465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0" name="Freeform: Shape 529"/>
            <p:cNvSpPr/>
            <p:nvPr userDrawn="1"/>
          </p:nvSpPr>
          <p:spPr>
            <a:xfrm>
              <a:off x="2255400" y="1423440"/>
              <a:ext cx="17244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4">
                  <a:moveTo>
                    <a:pt x="273" y="269"/>
                  </a:moveTo>
                  <a:cubicBezTo>
                    <a:pt x="329" y="251"/>
                    <a:pt x="403" y="251"/>
                    <a:pt x="458" y="251"/>
                  </a:cubicBezTo>
                  <a:cubicBezTo>
                    <a:pt x="495" y="251"/>
                    <a:pt x="477" y="213"/>
                    <a:pt x="458" y="213"/>
                  </a:cubicBezTo>
                  <a:cubicBezTo>
                    <a:pt x="403" y="213"/>
                    <a:pt x="329" y="213"/>
                    <a:pt x="273" y="213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4"/>
                    <a:pt x="236" y="158"/>
                    <a:pt x="236" y="213"/>
                  </a:cubicBezTo>
                  <a:cubicBezTo>
                    <a:pt x="162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2" y="269"/>
                    <a:pt x="217" y="269"/>
                  </a:cubicBezTo>
                  <a:cubicBezTo>
                    <a:pt x="217" y="343"/>
                    <a:pt x="217" y="417"/>
                    <a:pt x="217" y="510"/>
                  </a:cubicBezTo>
                  <a:cubicBezTo>
                    <a:pt x="217" y="529"/>
                    <a:pt x="255" y="529"/>
                    <a:pt x="255" y="510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1" name="Freeform: Shape 530"/>
            <p:cNvSpPr/>
            <p:nvPr userDrawn="1"/>
          </p:nvSpPr>
          <p:spPr>
            <a:xfrm>
              <a:off x="2250360" y="99684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31" y="287"/>
                  </a:lnTo>
                  <a:cubicBezTo>
                    <a:pt x="213" y="361"/>
                    <a:pt x="213" y="435"/>
                    <a:pt x="213" y="509"/>
                  </a:cubicBezTo>
                  <a:cubicBezTo>
                    <a:pt x="213" y="528"/>
                    <a:pt x="250" y="528"/>
                    <a:pt x="250" y="509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43" y="269"/>
                    <a:pt x="398" y="269"/>
                    <a:pt x="472" y="251"/>
                  </a:cubicBezTo>
                  <a:cubicBezTo>
                    <a:pt x="491" y="251"/>
                    <a:pt x="491" y="213"/>
                    <a:pt x="453" y="213"/>
                  </a:cubicBezTo>
                  <a:cubicBezTo>
                    <a:pt x="398" y="232"/>
                    <a:pt x="343" y="213"/>
                    <a:pt x="269" y="213"/>
                  </a:cubicBezTo>
                  <a:cubicBezTo>
                    <a:pt x="287" y="158"/>
                    <a:pt x="269" y="84"/>
                    <a:pt x="287" y="28"/>
                  </a:cubicBezTo>
                  <a:cubicBezTo>
                    <a:pt x="287" y="-9"/>
                    <a:pt x="250" y="-9"/>
                    <a:pt x="231" y="28"/>
                  </a:cubicBezTo>
                  <a:cubicBezTo>
                    <a:pt x="231" y="84"/>
                    <a:pt x="231" y="158"/>
                    <a:pt x="231" y="232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2" name="Freeform: Shape 531"/>
            <p:cNvSpPr/>
            <p:nvPr userDrawn="1"/>
          </p:nvSpPr>
          <p:spPr>
            <a:xfrm>
              <a:off x="2252520" y="548640"/>
              <a:ext cx="17172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6">
                  <a:moveTo>
                    <a:pt x="22" y="291"/>
                  </a:moveTo>
                  <a:cubicBezTo>
                    <a:pt x="96" y="291"/>
                    <a:pt x="170" y="291"/>
                    <a:pt x="225" y="272"/>
                  </a:cubicBezTo>
                  <a:cubicBezTo>
                    <a:pt x="225" y="365"/>
                    <a:pt x="244" y="420"/>
                    <a:pt x="244" y="513"/>
                  </a:cubicBezTo>
                  <a:cubicBezTo>
                    <a:pt x="263" y="532"/>
                    <a:pt x="299" y="532"/>
                    <a:pt x="299" y="494"/>
                  </a:cubicBezTo>
                  <a:cubicBezTo>
                    <a:pt x="281" y="420"/>
                    <a:pt x="263" y="346"/>
                    <a:pt x="263" y="254"/>
                  </a:cubicBezTo>
                  <a:cubicBezTo>
                    <a:pt x="337" y="235"/>
                    <a:pt x="410" y="235"/>
                    <a:pt x="465" y="217"/>
                  </a:cubicBezTo>
                  <a:cubicBezTo>
                    <a:pt x="484" y="217"/>
                    <a:pt x="484" y="180"/>
                    <a:pt x="446" y="180"/>
                  </a:cubicBezTo>
                  <a:cubicBezTo>
                    <a:pt x="391" y="198"/>
                    <a:pt x="337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54"/>
                  </a:cubicBezTo>
                  <a:cubicBezTo>
                    <a:pt x="-15" y="254"/>
                    <a:pt x="3" y="309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3" name="Freeform: Shape 532"/>
            <p:cNvSpPr/>
            <p:nvPr userDrawn="1"/>
          </p:nvSpPr>
          <p:spPr>
            <a:xfrm>
              <a:off x="224856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291"/>
                  </a:moveTo>
                  <a:cubicBezTo>
                    <a:pt x="87" y="273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5"/>
                    <a:pt x="235" y="439"/>
                    <a:pt x="235" y="513"/>
                  </a:cubicBezTo>
                  <a:cubicBezTo>
                    <a:pt x="235" y="550"/>
                    <a:pt x="291" y="550"/>
                    <a:pt x="291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6" y="236"/>
                  </a:cubicBezTo>
                  <a:cubicBezTo>
                    <a:pt x="513" y="236"/>
                    <a:pt x="495" y="198"/>
                    <a:pt x="476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17"/>
                  </a:cubicBezTo>
                  <a:cubicBezTo>
                    <a:pt x="161" y="236"/>
                    <a:pt x="87" y="236"/>
                    <a:pt x="13" y="254"/>
                  </a:cubicBezTo>
                  <a:cubicBezTo>
                    <a:pt x="-4" y="254"/>
                    <a:pt x="-4" y="291"/>
                    <a:pt x="13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4" name="Freeform: Shape 561"/>
            <p:cNvSpPr/>
            <p:nvPr userDrawn="1"/>
          </p:nvSpPr>
          <p:spPr>
            <a:xfrm>
              <a:off x="1170360" y="5668200"/>
              <a:ext cx="17100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09">
                  <a:moveTo>
                    <a:pt x="454" y="199"/>
                  </a:moveTo>
                  <a:cubicBezTo>
                    <a:pt x="380" y="218"/>
                    <a:pt x="324" y="199"/>
                    <a:pt x="268" y="218"/>
                  </a:cubicBezTo>
                  <a:cubicBezTo>
                    <a:pt x="268" y="144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44"/>
                    <a:pt x="232" y="218"/>
                  </a:cubicBezTo>
                  <a:cubicBezTo>
                    <a:pt x="158" y="218"/>
                    <a:pt x="83" y="218"/>
                    <a:pt x="28" y="218"/>
                  </a:cubicBezTo>
                  <a:cubicBezTo>
                    <a:pt x="-9" y="218"/>
                    <a:pt x="-9" y="254"/>
                    <a:pt x="28" y="254"/>
                  </a:cubicBezTo>
                  <a:cubicBezTo>
                    <a:pt x="83" y="254"/>
                    <a:pt x="158" y="273"/>
                    <a:pt x="213" y="254"/>
                  </a:cubicBezTo>
                  <a:lnTo>
                    <a:pt x="213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4"/>
                    <a:pt x="250" y="514"/>
                    <a:pt x="250" y="495"/>
                  </a:cubicBezTo>
                  <a:cubicBezTo>
                    <a:pt x="250" y="402"/>
                    <a:pt x="250" y="328"/>
                    <a:pt x="268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5" name="Freeform: Shape 562"/>
            <p:cNvSpPr/>
            <p:nvPr userDrawn="1"/>
          </p:nvSpPr>
          <p:spPr>
            <a:xfrm>
              <a:off x="1168560" y="5249880"/>
              <a:ext cx="169200" cy="18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2">
                  <a:moveTo>
                    <a:pt x="218" y="269"/>
                  </a:moveTo>
                  <a:cubicBezTo>
                    <a:pt x="218" y="343"/>
                    <a:pt x="218" y="417"/>
                    <a:pt x="218" y="509"/>
                  </a:cubicBezTo>
                  <a:cubicBezTo>
                    <a:pt x="218" y="527"/>
                    <a:pt x="273" y="527"/>
                    <a:pt x="273" y="509"/>
                  </a:cubicBezTo>
                  <a:cubicBezTo>
                    <a:pt x="255" y="417"/>
                    <a:pt x="255" y="343"/>
                    <a:pt x="255" y="269"/>
                  </a:cubicBezTo>
                  <a:lnTo>
                    <a:pt x="255" y="250"/>
                  </a:lnTo>
                  <a:cubicBezTo>
                    <a:pt x="329" y="250"/>
                    <a:pt x="403" y="250"/>
                    <a:pt x="459" y="231"/>
                  </a:cubicBezTo>
                  <a:cubicBezTo>
                    <a:pt x="477" y="231"/>
                    <a:pt x="477" y="194"/>
                    <a:pt x="440" y="194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7"/>
                  </a:cubicBezTo>
                  <a:cubicBezTo>
                    <a:pt x="255" y="-9"/>
                    <a:pt x="218" y="-9"/>
                    <a:pt x="218" y="27"/>
                  </a:cubicBezTo>
                  <a:cubicBezTo>
                    <a:pt x="218" y="83"/>
                    <a:pt x="218" y="157"/>
                    <a:pt x="218" y="213"/>
                  </a:cubicBezTo>
                  <a:cubicBezTo>
                    <a:pt x="163" y="231"/>
                    <a:pt x="88" y="231"/>
                    <a:pt x="14" y="231"/>
                  </a:cubicBezTo>
                  <a:cubicBezTo>
                    <a:pt x="-5" y="231"/>
                    <a:pt x="-5" y="287"/>
                    <a:pt x="14" y="269"/>
                  </a:cubicBezTo>
                  <a:cubicBezTo>
                    <a:pt x="88" y="269"/>
                    <a:pt x="144" y="269"/>
                    <a:pt x="21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6" name="Freeform: Shape 563"/>
            <p:cNvSpPr/>
            <p:nvPr userDrawn="1"/>
          </p:nvSpPr>
          <p:spPr>
            <a:xfrm>
              <a:off x="1162080" y="48081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236" y="273"/>
                  </a:moveTo>
                  <a:lnTo>
                    <a:pt x="236" y="291"/>
                  </a:lnTo>
                  <a:cubicBezTo>
                    <a:pt x="217" y="365"/>
                    <a:pt x="236" y="440"/>
                    <a:pt x="236" y="533"/>
                  </a:cubicBezTo>
                  <a:cubicBezTo>
                    <a:pt x="236" y="551"/>
                    <a:pt x="273" y="551"/>
                    <a:pt x="273" y="514"/>
                  </a:cubicBezTo>
                  <a:cubicBezTo>
                    <a:pt x="273" y="440"/>
                    <a:pt x="273" y="365"/>
                    <a:pt x="273" y="273"/>
                  </a:cubicBezTo>
                  <a:cubicBezTo>
                    <a:pt x="347" y="255"/>
                    <a:pt x="403" y="255"/>
                    <a:pt x="477" y="236"/>
                  </a:cubicBezTo>
                  <a:cubicBezTo>
                    <a:pt x="514" y="236"/>
                    <a:pt x="495" y="199"/>
                    <a:pt x="458" y="199"/>
                  </a:cubicBezTo>
                  <a:cubicBezTo>
                    <a:pt x="403" y="217"/>
                    <a:pt x="347" y="217"/>
                    <a:pt x="273" y="217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3" y="255"/>
                  </a:cubicBezTo>
                  <a:cubicBezTo>
                    <a:pt x="-4" y="255"/>
                    <a:pt x="-4" y="291"/>
                    <a:pt x="13" y="291"/>
                  </a:cubicBezTo>
                  <a:cubicBezTo>
                    <a:pt x="88" y="291"/>
                    <a:pt x="162" y="291"/>
                    <a:pt x="236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7" name="Freeform: Shape 564"/>
            <p:cNvSpPr/>
            <p:nvPr userDrawn="1"/>
          </p:nvSpPr>
          <p:spPr>
            <a:xfrm>
              <a:off x="1162080" y="439020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7" y="213"/>
                  </a:moveTo>
                  <a:cubicBezTo>
                    <a:pt x="403" y="232"/>
                    <a:pt x="347" y="213"/>
                    <a:pt x="273" y="232"/>
                  </a:cubicBezTo>
                  <a:cubicBezTo>
                    <a:pt x="291" y="157"/>
                    <a:pt x="273" y="83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3"/>
                    <a:pt x="236" y="157"/>
                    <a:pt x="236" y="232"/>
                  </a:cubicBezTo>
                  <a:cubicBezTo>
                    <a:pt x="162" y="250"/>
                    <a:pt x="88" y="232"/>
                    <a:pt x="13" y="232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17" y="361"/>
                    <a:pt x="217" y="454"/>
                    <a:pt x="236" y="528"/>
                  </a:cubicBezTo>
                  <a:cubicBezTo>
                    <a:pt x="236" y="546"/>
                    <a:pt x="273" y="565"/>
                    <a:pt x="273" y="528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8" name="Freeform: Shape 565"/>
            <p:cNvSpPr/>
            <p:nvPr userDrawn="1"/>
          </p:nvSpPr>
          <p:spPr>
            <a:xfrm>
              <a:off x="1168560" y="3956760"/>
              <a:ext cx="17244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18">
                  <a:moveTo>
                    <a:pt x="273" y="250"/>
                  </a:moveTo>
                  <a:cubicBezTo>
                    <a:pt x="329" y="250"/>
                    <a:pt x="403" y="250"/>
                    <a:pt x="459" y="232"/>
                  </a:cubicBezTo>
                  <a:cubicBezTo>
                    <a:pt x="496" y="232"/>
                    <a:pt x="477" y="195"/>
                    <a:pt x="459" y="195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8"/>
                    <a:pt x="255" y="84"/>
                    <a:pt x="273" y="28"/>
                  </a:cubicBezTo>
                  <a:cubicBezTo>
                    <a:pt x="273" y="-9"/>
                    <a:pt x="237" y="-9"/>
                    <a:pt x="218" y="28"/>
                  </a:cubicBezTo>
                  <a:cubicBezTo>
                    <a:pt x="218" y="84"/>
                    <a:pt x="237" y="158"/>
                    <a:pt x="237" y="213"/>
                  </a:cubicBezTo>
                  <a:cubicBezTo>
                    <a:pt x="163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3" y="269"/>
                    <a:pt x="237" y="269"/>
                  </a:cubicBezTo>
                  <a:cubicBezTo>
                    <a:pt x="218" y="269"/>
                    <a:pt x="218" y="269"/>
                    <a:pt x="218" y="269"/>
                  </a:cubicBezTo>
                  <a:cubicBezTo>
                    <a:pt x="218" y="343"/>
                    <a:pt x="218" y="417"/>
                    <a:pt x="237" y="491"/>
                  </a:cubicBezTo>
                  <a:cubicBezTo>
                    <a:pt x="237" y="528"/>
                    <a:pt x="273" y="528"/>
                    <a:pt x="273" y="491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9" name="Freeform: Shape 566"/>
            <p:cNvSpPr/>
            <p:nvPr userDrawn="1"/>
          </p:nvSpPr>
          <p:spPr>
            <a:xfrm>
              <a:off x="1163520" y="3541679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91"/>
                  </a:moveTo>
                  <a:cubicBezTo>
                    <a:pt x="102" y="273"/>
                    <a:pt x="158" y="291"/>
                    <a:pt x="232" y="273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51" y="514"/>
                  </a:cubicBezTo>
                  <a:cubicBezTo>
                    <a:pt x="251" y="550"/>
                    <a:pt x="287" y="532"/>
                    <a:pt x="287" y="514"/>
                  </a:cubicBezTo>
                  <a:cubicBezTo>
                    <a:pt x="287" y="421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2" y="-4"/>
                    <a:pt x="232" y="13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54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0" name="Freeform: Shape 567"/>
            <p:cNvSpPr/>
            <p:nvPr userDrawn="1"/>
          </p:nvSpPr>
          <p:spPr>
            <a:xfrm>
              <a:off x="1163520" y="3115080"/>
              <a:ext cx="17748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8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13" y="347"/>
                    <a:pt x="232" y="439"/>
                    <a:pt x="232" y="513"/>
                  </a:cubicBezTo>
                  <a:cubicBezTo>
                    <a:pt x="232" y="532"/>
                    <a:pt x="269" y="532"/>
                    <a:pt x="269" y="513"/>
                  </a:cubicBezTo>
                  <a:cubicBezTo>
                    <a:pt x="269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43"/>
                    <a:pt x="269" y="87"/>
                    <a:pt x="287" y="13"/>
                  </a:cubicBezTo>
                  <a:cubicBezTo>
                    <a:pt x="287" y="-4"/>
                    <a:pt x="232" y="-4"/>
                    <a:pt x="232" y="13"/>
                  </a:cubicBezTo>
                  <a:cubicBezTo>
                    <a:pt x="232" y="87"/>
                    <a:pt x="251" y="161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1" name="Freeform: Shape 568"/>
            <p:cNvSpPr/>
            <p:nvPr userDrawn="1"/>
          </p:nvSpPr>
          <p:spPr>
            <a:xfrm>
              <a:off x="1523520" y="5661360"/>
              <a:ext cx="179280" cy="19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7">
                  <a:moveTo>
                    <a:pt x="473" y="199"/>
                  </a:moveTo>
                  <a:cubicBezTo>
                    <a:pt x="417" y="218"/>
                    <a:pt x="343" y="218"/>
                    <a:pt x="288" y="218"/>
                  </a:cubicBezTo>
                  <a:cubicBezTo>
                    <a:pt x="269" y="163"/>
                    <a:pt x="269" y="88"/>
                    <a:pt x="269" y="14"/>
                  </a:cubicBezTo>
                  <a:cubicBezTo>
                    <a:pt x="269" y="-5"/>
                    <a:pt x="214" y="-5"/>
                    <a:pt x="232" y="14"/>
                  </a:cubicBezTo>
                  <a:cubicBezTo>
                    <a:pt x="232" y="88"/>
                    <a:pt x="232" y="163"/>
                    <a:pt x="232" y="237"/>
                  </a:cubicBezTo>
                  <a:cubicBezTo>
                    <a:pt x="158" y="255"/>
                    <a:pt x="102" y="255"/>
                    <a:pt x="28" y="255"/>
                  </a:cubicBezTo>
                  <a:cubicBezTo>
                    <a:pt x="-9" y="255"/>
                    <a:pt x="-9" y="311"/>
                    <a:pt x="28" y="292"/>
                  </a:cubicBezTo>
                  <a:cubicBezTo>
                    <a:pt x="102" y="292"/>
                    <a:pt x="158" y="292"/>
                    <a:pt x="232" y="273"/>
                  </a:cubicBezTo>
                  <a:cubicBezTo>
                    <a:pt x="232" y="292"/>
                    <a:pt x="232" y="292"/>
                    <a:pt x="232" y="292"/>
                  </a:cubicBezTo>
                  <a:cubicBezTo>
                    <a:pt x="232" y="366"/>
                    <a:pt x="250" y="440"/>
                    <a:pt x="250" y="533"/>
                  </a:cubicBezTo>
                  <a:cubicBezTo>
                    <a:pt x="250" y="551"/>
                    <a:pt x="288" y="551"/>
                    <a:pt x="288" y="533"/>
                  </a:cubicBezTo>
                  <a:cubicBezTo>
                    <a:pt x="288" y="440"/>
                    <a:pt x="269" y="366"/>
                    <a:pt x="288" y="273"/>
                  </a:cubicBezTo>
                  <a:cubicBezTo>
                    <a:pt x="343" y="255"/>
                    <a:pt x="417" y="255"/>
                    <a:pt x="491" y="237"/>
                  </a:cubicBezTo>
                  <a:cubicBezTo>
                    <a:pt x="510" y="237"/>
                    <a:pt x="491" y="199"/>
                    <a:pt x="473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2" name="Freeform: Shape 569"/>
            <p:cNvSpPr/>
            <p:nvPr userDrawn="1"/>
          </p:nvSpPr>
          <p:spPr>
            <a:xfrm>
              <a:off x="1522080" y="52167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87"/>
                  </a:move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36" y="362"/>
                    <a:pt x="236" y="454"/>
                    <a:pt x="236" y="528"/>
                  </a:cubicBezTo>
                  <a:cubicBezTo>
                    <a:pt x="254" y="546"/>
                    <a:pt x="292" y="546"/>
                    <a:pt x="292" y="528"/>
                  </a:cubicBezTo>
                  <a:cubicBezTo>
                    <a:pt x="273" y="436"/>
                    <a:pt x="273" y="362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32"/>
                    <a:pt x="495" y="194"/>
                    <a:pt x="477" y="213"/>
                  </a:cubicBezTo>
                  <a:cubicBezTo>
                    <a:pt x="402" y="213"/>
                    <a:pt x="347" y="213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8" y="-9"/>
                    <a:pt x="218" y="28"/>
                  </a:cubicBezTo>
                  <a:cubicBezTo>
                    <a:pt x="218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306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3" name="Freeform: Shape 570"/>
            <p:cNvSpPr/>
            <p:nvPr userDrawn="1"/>
          </p:nvSpPr>
          <p:spPr>
            <a:xfrm>
              <a:off x="1526040" y="4782240"/>
              <a:ext cx="17676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0">
                  <a:moveTo>
                    <a:pt x="466" y="198"/>
                  </a:moveTo>
                  <a:cubicBezTo>
                    <a:pt x="391" y="216"/>
                    <a:pt x="336" y="216"/>
                    <a:pt x="281" y="216"/>
                  </a:cubicBezTo>
                  <a:cubicBezTo>
                    <a:pt x="262" y="161"/>
                    <a:pt x="262" y="87"/>
                    <a:pt x="262" y="13"/>
                  </a:cubicBezTo>
                  <a:cubicBezTo>
                    <a:pt x="262" y="-6"/>
                    <a:pt x="207" y="-6"/>
                    <a:pt x="207" y="31"/>
                  </a:cubicBezTo>
                  <a:cubicBezTo>
                    <a:pt x="225" y="87"/>
                    <a:pt x="225" y="161"/>
                    <a:pt x="225" y="235"/>
                  </a:cubicBezTo>
                  <a:cubicBezTo>
                    <a:pt x="169" y="254"/>
                    <a:pt x="95" y="254"/>
                    <a:pt x="21" y="254"/>
                  </a:cubicBezTo>
                  <a:cubicBezTo>
                    <a:pt x="-16" y="254"/>
                    <a:pt x="3" y="309"/>
                    <a:pt x="21" y="309"/>
                  </a:cubicBezTo>
                  <a:cubicBezTo>
                    <a:pt x="95" y="290"/>
                    <a:pt x="169" y="290"/>
                    <a:pt x="225" y="272"/>
                  </a:cubicBezTo>
                  <a:lnTo>
                    <a:pt x="225" y="290"/>
                  </a:lnTo>
                  <a:cubicBezTo>
                    <a:pt x="225" y="364"/>
                    <a:pt x="243" y="438"/>
                    <a:pt x="243" y="513"/>
                  </a:cubicBezTo>
                  <a:cubicBezTo>
                    <a:pt x="262" y="550"/>
                    <a:pt x="299" y="550"/>
                    <a:pt x="299" y="513"/>
                  </a:cubicBezTo>
                  <a:cubicBezTo>
                    <a:pt x="281" y="438"/>
                    <a:pt x="281" y="346"/>
                    <a:pt x="281" y="272"/>
                  </a:cubicBezTo>
                  <a:cubicBezTo>
                    <a:pt x="336" y="254"/>
                    <a:pt x="410" y="254"/>
                    <a:pt x="484" y="235"/>
                  </a:cubicBezTo>
                  <a:cubicBezTo>
                    <a:pt x="503" y="235"/>
                    <a:pt x="484" y="180"/>
                    <a:pt x="466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4" name="Freeform: Shape 571"/>
            <p:cNvSpPr/>
            <p:nvPr userDrawn="1"/>
          </p:nvSpPr>
          <p:spPr>
            <a:xfrm>
              <a:off x="1530360" y="4370040"/>
              <a:ext cx="1706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13" y="269"/>
                  </a:lnTo>
                  <a:cubicBezTo>
                    <a:pt x="213" y="343"/>
                    <a:pt x="213" y="417"/>
                    <a:pt x="213" y="510"/>
                  </a:cubicBezTo>
                  <a:cubicBezTo>
                    <a:pt x="213" y="528"/>
                    <a:pt x="250" y="528"/>
                    <a:pt x="250" y="510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24" y="250"/>
                    <a:pt x="398" y="269"/>
                    <a:pt x="454" y="250"/>
                  </a:cubicBezTo>
                  <a:cubicBezTo>
                    <a:pt x="491" y="250"/>
                    <a:pt x="472" y="213"/>
                    <a:pt x="454" y="213"/>
                  </a:cubicBezTo>
                  <a:cubicBezTo>
                    <a:pt x="398" y="213"/>
                    <a:pt x="324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83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5" name="Freeform: Shape 572"/>
            <p:cNvSpPr/>
            <p:nvPr userDrawn="1"/>
          </p:nvSpPr>
          <p:spPr>
            <a:xfrm>
              <a:off x="1532519" y="3961800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72"/>
                  </a:moveTo>
                  <a:cubicBezTo>
                    <a:pt x="96" y="272"/>
                    <a:pt x="151" y="272"/>
                    <a:pt x="225" y="254"/>
                  </a:cubicBezTo>
                  <a:lnTo>
                    <a:pt x="225" y="272"/>
                  </a:lnTo>
                  <a:cubicBezTo>
                    <a:pt x="225" y="346"/>
                    <a:pt x="225" y="420"/>
                    <a:pt x="244" y="494"/>
                  </a:cubicBezTo>
                  <a:cubicBezTo>
                    <a:pt x="244" y="513"/>
                    <a:pt x="281" y="513"/>
                    <a:pt x="281" y="494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198"/>
                  </a:cubicBezTo>
                  <a:cubicBezTo>
                    <a:pt x="263" y="143"/>
                    <a:pt x="244" y="69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43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35"/>
                    <a:pt x="3" y="272"/>
                    <a:pt x="22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6" name="Freeform: Shape 573"/>
            <p:cNvSpPr/>
            <p:nvPr userDrawn="1"/>
          </p:nvSpPr>
          <p:spPr>
            <a:xfrm>
              <a:off x="1530360" y="3541679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454" y="199"/>
                  </a:moveTo>
                  <a:cubicBezTo>
                    <a:pt x="398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8"/>
                    <a:pt x="231" y="162"/>
                    <a:pt x="231" y="217"/>
                  </a:cubicBezTo>
                  <a:cubicBezTo>
                    <a:pt x="157" y="236"/>
                    <a:pt x="102" y="217"/>
                    <a:pt x="28" y="217"/>
                  </a:cubicBezTo>
                  <a:cubicBezTo>
                    <a:pt x="-9" y="217"/>
                    <a:pt x="-9" y="273"/>
                    <a:pt x="28" y="273"/>
                  </a:cubicBezTo>
                  <a:cubicBezTo>
                    <a:pt x="102" y="254"/>
                    <a:pt x="157" y="273"/>
                    <a:pt x="231" y="254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69" y="532"/>
                    <a:pt x="269" y="495"/>
                  </a:cubicBezTo>
                  <a:cubicBezTo>
                    <a:pt x="250" y="421"/>
                    <a:pt x="269" y="347"/>
                    <a:pt x="269" y="254"/>
                  </a:cubicBezTo>
                  <a:cubicBezTo>
                    <a:pt x="343" y="254"/>
                    <a:pt x="398" y="254"/>
                    <a:pt x="472" y="254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7" name="Freeform: Shape 574"/>
            <p:cNvSpPr/>
            <p:nvPr userDrawn="1"/>
          </p:nvSpPr>
          <p:spPr>
            <a:xfrm>
              <a:off x="1522080" y="3110399"/>
              <a:ext cx="17892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55">
                  <a:moveTo>
                    <a:pt x="14" y="287"/>
                  </a:moveTo>
                  <a:cubicBezTo>
                    <a:pt x="88" y="287"/>
                    <a:pt x="162" y="287"/>
                    <a:pt x="236" y="287"/>
                  </a:cubicBezTo>
                  <a:cubicBezTo>
                    <a:pt x="218" y="379"/>
                    <a:pt x="236" y="453"/>
                    <a:pt x="236" y="527"/>
                  </a:cubicBezTo>
                  <a:cubicBezTo>
                    <a:pt x="236" y="564"/>
                    <a:pt x="273" y="564"/>
                    <a:pt x="273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8" name="Freeform: Shape 575"/>
            <p:cNvSpPr/>
            <p:nvPr userDrawn="1"/>
          </p:nvSpPr>
          <p:spPr>
            <a:xfrm>
              <a:off x="1888560" y="570168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458" y="199"/>
                  </a:move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7"/>
                    <a:pt x="272" y="13"/>
                  </a:cubicBezTo>
                  <a:cubicBezTo>
                    <a:pt x="272" y="-4"/>
                    <a:pt x="217" y="-4"/>
                    <a:pt x="217" y="13"/>
                  </a:cubicBezTo>
                  <a:cubicBezTo>
                    <a:pt x="217" y="87"/>
                    <a:pt x="236" y="161"/>
                    <a:pt x="236" y="217"/>
                  </a:cubicBezTo>
                  <a:cubicBezTo>
                    <a:pt x="161" y="235"/>
                    <a:pt x="87" y="217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5"/>
                  </a:cubicBezTo>
                  <a:cubicBezTo>
                    <a:pt x="217" y="532"/>
                    <a:pt x="272" y="532"/>
                    <a:pt x="272" y="495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5"/>
                  </a:cubicBezTo>
                  <a:cubicBezTo>
                    <a:pt x="494" y="235"/>
                    <a:pt x="476" y="199"/>
                    <a:pt x="458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9" name="Freeform: Shape 576"/>
            <p:cNvSpPr/>
            <p:nvPr userDrawn="1"/>
          </p:nvSpPr>
          <p:spPr>
            <a:xfrm>
              <a:off x="1888560" y="5275080"/>
              <a:ext cx="17856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1">
                  <a:moveTo>
                    <a:pt x="458" y="180"/>
                  </a:moveTo>
                  <a:cubicBezTo>
                    <a:pt x="402" y="199"/>
                    <a:pt x="346" y="199"/>
                    <a:pt x="272" y="217"/>
                  </a:cubicBezTo>
                  <a:cubicBezTo>
                    <a:pt x="272" y="143"/>
                    <a:pt x="254" y="87"/>
                    <a:pt x="254" y="13"/>
                  </a:cubicBezTo>
                  <a:cubicBezTo>
                    <a:pt x="254" y="-4"/>
                    <a:pt x="198" y="-4"/>
                    <a:pt x="217" y="13"/>
                  </a:cubicBezTo>
                  <a:cubicBezTo>
                    <a:pt x="217" y="87"/>
                    <a:pt x="236" y="161"/>
                    <a:pt x="236" y="235"/>
                  </a:cubicBezTo>
                  <a:cubicBezTo>
                    <a:pt x="161" y="254"/>
                    <a:pt x="87" y="254"/>
                    <a:pt x="13" y="254"/>
                  </a:cubicBezTo>
                  <a:cubicBezTo>
                    <a:pt x="-4" y="273"/>
                    <a:pt x="-4" y="309"/>
                    <a:pt x="13" y="309"/>
                  </a:cubicBezTo>
                  <a:cubicBezTo>
                    <a:pt x="87" y="291"/>
                    <a:pt x="161" y="291"/>
                    <a:pt x="236" y="273"/>
                  </a:cubicBezTo>
                  <a:lnTo>
                    <a:pt x="236" y="291"/>
                  </a:lnTo>
                  <a:cubicBezTo>
                    <a:pt x="236" y="365"/>
                    <a:pt x="254" y="439"/>
                    <a:pt x="254" y="513"/>
                  </a:cubicBezTo>
                  <a:cubicBezTo>
                    <a:pt x="254" y="550"/>
                    <a:pt x="310" y="550"/>
                    <a:pt x="291" y="513"/>
                  </a:cubicBezTo>
                  <a:cubicBezTo>
                    <a:pt x="291" y="439"/>
                    <a:pt x="272" y="347"/>
                    <a:pt x="272" y="273"/>
                  </a:cubicBezTo>
                  <a:cubicBezTo>
                    <a:pt x="346" y="254"/>
                    <a:pt x="420" y="254"/>
                    <a:pt x="476" y="235"/>
                  </a:cubicBezTo>
                  <a:cubicBezTo>
                    <a:pt x="513" y="217"/>
                    <a:pt x="494" y="180"/>
                    <a:pt x="45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0" name="Freeform: Shape 577"/>
            <p:cNvSpPr/>
            <p:nvPr userDrawn="1"/>
          </p:nvSpPr>
          <p:spPr>
            <a:xfrm>
              <a:off x="1888560" y="4861440"/>
              <a:ext cx="1753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8">
                  <a:moveTo>
                    <a:pt x="272" y="255"/>
                  </a:moveTo>
                  <a:cubicBezTo>
                    <a:pt x="346" y="255"/>
                    <a:pt x="402" y="255"/>
                    <a:pt x="476" y="255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40"/>
                    <a:pt x="236" y="514"/>
                  </a:cubicBezTo>
                  <a:cubicBezTo>
                    <a:pt x="236" y="533"/>
                    <a:pt x="272" y="533"/>
                    <a:pt x="272" y="514"/>
                  </a:cubicBezTo>
                  <a:cubicBezTo>
                    <a:pt x="272" y="421"/>
                    <a:pt x="272" y="347"/>
                    <a:pt x="272" y="273"/>
                  </a:cubicBezTo>
                  <a:cubicBezTo>
                    <a:pt x="272" y="255"/>
                    <a:pt x="272" y="255"/>
                    <a:pt x="272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1" name="Freeform: Shape 578"/>
            <p:cNvSpPr/>
            <p:nvPr userDrawn="1"/>
          </p:nvSpPr>
          <p:spPr>
            <a:xfrm>
              <a:off x="1889280" y="4428360"/>
              <a:ext cx="1666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9">
                  <a:moveTo>
                    <a:pt x="438" y="180"/>
                  </a:moveTo>
                  <a:cubicBezTo>
                    <a:pt x="383" y="199"/>
                    <a:pt x="309" y="199"/>
                    <a:pt x="253" y="199"/>
                  </a:cubicBezTo>
                  <a:cubicBezTo>
                    <a:pt x="253" y="143"/>
                    <a:pt x="235" y="87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5"/>
                    <a:pt x="86" y="235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3"/>
                    <a:pt x="160" y="273"/>
                    <a:pt x="216" y="254"/>
                  </a:cubicBezTo>
                  <a:lnTo>
                    <a:pt x="216" y="273"/>
                  </a:lnTo>
                  <a:cubicBezTo>
                    <a:pt x="216" y="347"/>
                    <a:pt x="235" y="421"/>
                    <a:pt x="253" y="495"/>
                  </a:cubicBezTo>
                  <a:cubicBezTo>
                    <a:pt x="253" y="513"/>
                    <a:pt x="290" y="513"/>
                    <a:pt x="290" y="495"/>
                  </a:cubicBezTo>
                  <a:cubicBezTo>
                    <a:pt x="271" y="402"/>
                    <a:pt x="271" y="328"/>
                    <a:pt x="253" y="254"/>
                  </a:cubicBezTo>
                  <a:cubicBezTo>
                    <a:pt x="327" y="235"/>
                    <a:pt x="383" y="235"/>
                    <a:pt x="457" y="217"/>
                  </a:cubicBezTo>
                  <a:cubicBezTo>
                    <a:pt x="475" y="199"/>
                    <a:pt x="457" y="161"/>
                    <a:pt x="43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2" name="Freeform: Shape 579"/>
            <p:cNvSpPr/>
            <p:nvPr userDrawn="1"/>
          </p:nvSpPr>
          <p:spPr>
            <a:xfrm>
              <a:off x="1888560" y="398160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32"/>
                    <a:pt x="272" y="532"/>
                    <a:pt x="272" y="495"/>
                  </a:cubicBezTo>
                  <a:cubicBezTo>
                    <a:pt x="272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99"/>
                    <a:pt x="458" y="199"/>
                  </a:cubicBez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3" name="Freeform: Shape 580"/>
            <p:cNvSpPr/>
            <p:nvPr userDrawn="1"/>
          </p:nvSpPr>
          <p:spPr>
            <a:xfrm>
              <a:off x="1888560" y="3537000"/>
              <a:ext cx="17532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7">
                  <a:moveTo>
                    <a:pt x="13" y="268"/>
                  </a:moveTo>
                  <a:cubicBezTo>
                    <a:pt x="87" y="268"/>
                    <a:pt x="161" y="287"/>
                    <a:pt x="236" y="268"/>
                  </a:cubicBezTo>
                  <a:lnTo>
                    <a:pt x="236" y="287"/>
                  </a:lnTo>
                  <a:cubicBezTo>
                    <a:pt x="217" y="361"/>
                    <a:pt x="217" y="435"/>
                    <a:pt x="217" y="509"/>
                  </a:cubicBezTo>
                  <a:cubicBezTo>
                    <a:pt x="217" y="546"/>
                    <a:pt x="272" y="546"/>
                    <a:pt x="254" y="509"/>
                  </a:cubicBezTo>
                  <a:cubicBezTo>
                    <a:pt x="254" y="435"/>
                    <a:pt x="254" y="361"/>
                    <a:pt x="272" y="268"/>
                  </a:cubicBezTo>
                  <a:cubicBezTo>
                    <a:pt x="346" y="268"/>
                    <a:pt x="402" y="268"/>
                    <a:pt x="476" y="250"/>
                  </a:cubicBezTo>
                  <a:cubicBezTo>
                    <a:pt x="494" y="250"/>
                    <a:pt x="494" y="213"/>
                    <a:pt x="458" y="213"/>
                  </a:cubicBezTo>
                  <a:cubicBezTo>
                    <a:pt x="402" y="231"/>
                    <a:pt x="328" y="213"/>
                    <a:pt x="272" y="213"/>
                  </a:cubicBezTo>
                  <a:cubicBezTo>
                    <a:pt x="272" y="157"/>
                    <a:pt x="272" y="83"/>
                    <a:pt x="272" y="27"/>
                  </a:cubicBezTo>
                  <a:cubicBezTo>
                    <a:pt x="272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1" y="231"/>
                    <a:pt x="87" y="231"/>
                    <a:pt x="13" y="231"/>
                  </a:cubicBezTo>
                  <a:cubicBezTo>
                    <a:pt x="-4" y="231"/>
                    <a:pt x="-4" y="268"/>
                    <a:pt x="13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4" name="Freeform: Shape 581"/>
            <p:cNvSpPr/>
            <p:nvPr userDrawn="1"/>
          </p:nvSpPr>
          <p:spPr>
            <a:xfrm>
              <a:off x="1890360" y="3088440"/>
              <a:ext cx="1771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28">
                  <a:moveTo>
                    <a:pt x="472" y="199"/>
                  </a:moveTo>
                  <a:cubicBezTo>
                    <a:pt x="398" y="217"/>
                    <a:pt x="342" y="199"/>
                    <a:pt x="268" y="217"/>
                  </a:cubicBezTo>
                  <a:cubicBezTo>
                    <a:pt x="268" y="143"/>
                    <a:pt x="268" y="87"/>
                    <a:pt x="268" y="13"/>
                  </a:cubicBezTo>
                  <a:cubicBezTo>
                    <a:pt x="268" y="-4"/>
                    <a:pt x="232" y="-4"/>
                    <a:pt x="232" y="13"/>
                  </a:cubicBezTo>
                  <a:cubicBezTo>
                    <a:pt x="232" y="87"/>
                    <a:pt x="232" y="143"/>
                    <a:pt x="232" y="217"/>
                  </a:cubicBezTo>
                  <a:cubicBezTo>
                    <a:pt x="157" y="235"/>
                    <a:pt x="102" y="235"/>
                    <a:pt x="28" y="235"/>
                  </a:cubicBezTo>
                  <a:cubicBezTo>
                    <a:pt x="-9" y="235"/>
                    <a:pt x="-9" y="291"/>
                    <a:pt x="28" y="273"/>
                  </a:cubicBezTo>
                  <a:cubicBezTo>
                    <a:pt x="83" y="273"/>
                    <a:pt x="157" y="273"/>
                    <a:pt x="232" y="273"/>
                  </a:cubicBezTo>
                  <a:cubicBezTo>
                    <a:pt x="232" y="365"/>
                    <a:pt x="232" y="439"/>
                    <a:pt x="232" y="513"/>
                  </a:cubicBezTo>
                  <a:cubicBezTo>
                    <a:pt x="232" y="532"/>
                    <a:pt x="287" y="532"/>
                    <a:pt x="287" y="513"/>
                  </a:cubicBezTo>
                  <a:cubicBezTo>
                    <a:pt x="268" y="421"/>
                    <a:pt x="268" y="347"/>
                    <a:pt x="268" y="254"/>
                  </a:cubicBezTo>
                  <a:cubicBezTo>
                    <a:pt x="342" y="254"/>
                    <a:pt x="416" y="254"/>
                    <a:pt x="472" y="235"/>
                  </a:cubicBezTo>
                  <a:cubicBezTo>
                    <a:pt x="509" y="235"/>
                    <a:pt x="490" y="199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5" name="Freeform: Shape 582"/>
            <p:cNvSpPr/>
            <p:nvPr userDrawn="1"/>
          </p:nvSpPr>
          <p:spPr>
            <a:xfrm>
              <a:off x="2248560" y="5708160"/>
              <a:ext cx="17856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6">
                  <a:moveTo>
                    <a:pt x="457" y="199"/>
                  </a:moveTo>
                  <a:cubicBezTo>
                    <a:pt x="402" y="217"/>
                    <a:pt x="328" y="217"/>
                    <a:pt x="273" y="217"/>
                  </a:cubicBezTo>
                  <a:cubicBezTo>
                    <a:pt x="273" y="162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36"/>
                  </a:cubicBezTo>
                  <a:cubicBezTo>
                    <a:pt x="161" y="255"/>
                    <a:pt x="87" y="255"/>
                    <a:pt x="13" y="255"/>
                  </a:cubicBezTo>
                  <a:cubicBezTo>
                    <a:pt x="-4" y="255"/>
                    <a:pt x="-4" y="310"/>
                    <a:pt x="13" y="310"/>
                  </a:cubicBezTo>
                  <a:cubicBezTo>
                    <a:pt x="87" y="291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6"/>
                    <a:pt x="235" y="440"/>
                    <a:pt x="254" y="532"/>
                  </a:cubicBezTo>
                  <a:cubicBezTo>
                    <a:pt x="254" y="551"/>
                    <a:pt x="291" y="551"/>
                    <a:pt x="291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55"/>
                    <a:pt x="402" y="255"/>
                    <a:pt x="476" y="236"/>
                  </a:cubicBezTo>
                  <a:cubicBezTo>
                    <a:pt x="513" y="236"/>
                    <a:pt x="495" y="181"/>
                    <a:pt x="457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6" name="Freeform: Shape 583"/>
            <p:cNvSpPr/>
            <p:nvPr userDrawn="1"/>
          </p:nvSpPr>
          <p:spPr>
            <a:xfrm>
              <a:off x="2250360" y="5294879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9"/>
                  </a:moveTo>
                  <a:cubicBezTo>
                    <a:pt x="398" y="218"/>
                    <a:pt x="343" y="199"/>
                    <a:pt x="269" y="218"/>
                  </a:cubicBezTo>
                  <a:cubicBezTo>
                    <a:pt x="269" y="144"/>
                    <a:pt x="269" y="88"/>
                    <a:pt x="269" y="14"/>
                  </a:cubicBezTo>
                  <a:cubicBezTo>
                    <a:pt x="269" y="-5"/>
                    <a:pt x="213" y="-5"/>
                    <a:pt x="213" y="14"/>
                  </a:cubicBezTo>
                  <a:cubicBezTo>
                    <a:pt x="213" y="88"/>
                    <a:pt x="231" y="162"/>
                    <a:pt x="231" y="236"/>
                  </a:cubicBezTo>
                  <a:cubicBezTo>
                    <a:pt x="157" y="236"/>
                    <a:pt x="102" y="236"/>
                    <a:pt x="28" y="254"/>
                  </a:cubicBezTo>
                  <a:cubicBezTo>
                    <a:pt x="-9" y="254"/>
                    <a:pt x="-9" y="292"/>
                    <a:pt x="28" y="292"/>
                  </a:cubicBezTo>
                  <a:cubicBezTo>
                    <a:pt x="102" y="292"/>
                    <a:pt x="157" y="292"/>
                    <a:pt x="231" y="273"/>
                  </a:cubicBezTo>
                  <a:lnTo>
                    <a:pt x="231" y="292"/>
                  </a:lnTo>
                  <a:cubicBezTo>
                    <a:pt x="231" y="366"/>
                    <a:pt x="231" y="440"/>
                    <a:pt x="250" y="514"/>
                  </a:cubicBezTo>
                  <a:cubicBezTo>
                    <a:pt x="250" y="551"/>
                    <a:pt x="287" y="551"/>
                    <a:pt x="287" y="514"/>
                  </a:cubicBezTo>
                  <a:cubicBezTo>
                    <a:pt x="287" y="440"/>
                    <a:pt x="269" y="347"/>
                    <a:pt x="269" y="273"/>
                  </a:cubicBezTo>
                  <a:cubicBezTo>
                    <a:pt x="343" y="254"/>
                    <a:pt x="417" y="254"/>
                    <a:pt x="472" y="236"/>
                  </a:cubicBezTo>
                  <a:cubicBezTo>
                    <a:pt x="509" y="236"/>
                    <a:pt x="491" y="180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7" name="Freeform: Shape 584"/>
            <p:cNvSpPr/>
            <p:nvPr userDrawn="1"/>
          </p:nvSpPr>
          <p:spPr>
            <a:xfrm>
              <a:off x="2252520" y="4861440"/>
              <a:ext cx="17820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28">
                  <a:moveTo>
                    <a:pt x="465" y="199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43"/>
                    <a:pt x="281" y="88"/>
                    <a:pt x="281" y="14"/>
                  </a:cubicBezTo>
                  <a:cubicBezTo>
                    <a:pt x="281" y="-5"/>
                    <a:pt x="244" y="-5"/>
                    <a:pt x="244" y="14"/>
                  </a:cubicBezTo>
                  <a:cubicBezTo>
                    <a:pt x="225" y="88"/>
                    <a:pt x="244" y="143"/>
                    <a:pt x="244" y="217"/>
                  </a:cubicBezTo>
                  <a:cubicBezTo>
                    <a:pt x="170" y="236"/>
                    <a:pt x="96" y="217"/>
                    <a:pt x="22" y="236"/>
                  </a:cubicBezTo>
                  <a:cubicBezTo>
                    <a:pt x="3" y="236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47"/>
                    <a:pt x="225" y="421"/>
                    <a:pt x="225" y="514"/>
                  </a:cubicBezTo>
                  <a:cubicBezTo>
                    <a:pt x="225" y="533"/>
                    <a:pt x="263" y="533"/>
                    <a:pt x="263" y="514"/>
                  </a:cubicBezTo>
                  <a:cubicBezTo>
                    <a:pt x="263" y="421"/>
                    <a:pt x="263" y="347"/>
                    <a:pt x="281" y="255"/>
                  </a:cubicBezTo>
                  <a:cubicBezTo>
                    <a:pt x="337" y="255"/>
                    <a:pt x="410" y="255"/>
                    <a:pt x="484" y="255"/>
                  </a:cubicBezTo>
                  <a:cubicBezTo>
                    <a:pt x="502" y="236"/>
                    <a:pt x="502" y="199"/>
                    <a:pt x="465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8" name="Freeform: Shape 585"/>
            <p:cNvSpPr/>
            <p:nvPr userDrawn="1"/>
          </p:nvSpPr>
          <p:spPr>
            <a:xfrm>
              <a:off x="2255400" y="442152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8" y="254"/>
                  </a:cubicBezTo>
                  <a:cubicBezTo>
                    <a:pt x="495" y="236"/>
                    <a:pt x="477" y="199"/>
                    <a:pt x="458" y="218"/>
                  </a:cubicBezTo>
                  <a:cubicBezTo>
                    <a:pt x="403" y="218"/>
                    <a:pt x="329" y="218"/>
                    <a:pt x="273" y="218"/>
                  </a:cubicBezTo>
                  <a:cubicBezTo>
                    <a:pt x="273" y="144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44"/>
                    <a:pt x="236" y="218"/>
                  </a:cubicBezTo>
                  <a:cubicBezTo>
                    <a:pt x="162" y="236"/>
                    <a:pt x="88" y="218"/>
                    <a:pt x="14" y="218"/>
                  </a:cubicBezTo>
                  <a:cubicBezTo>
                    <a:pt x="-5" y="218"/>
                    <a:pt x="-5" y="273"/>
                    <a:pt x="14" y="273"/>
                  </a:cubicBezTo>
                  <a:cubicBezTo>
                    <a:pt x="88" y="254"/>
                    <a:pt x="162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6"/>
                  </a:cubicBezTo>
                  <a:cubicBezTo>
                    <a:pt x="217" y="532"/>
                    <a:pt x="255" y="532"/>
                    <a:pt x="255" y="496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9" name="Freeform: Shape 586"/>
            <p:cNvSpPr/>
            <p:nvPr userDrawn="1"/>
          </p:nvSpPr>
          <p:spPr>
            <a:xfrm>
              <a:off x="2250360" y="3995640"/>
              <a:ext cx="17388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6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cubicBezTo>
                    <a:pt x="213" y="346"/>
                    <a:pt x="213" y="420"/>
                    <a:pt x="213" y="513"/>
                  </a:cubicBezTo>
                  <a:cubicBezTo>
                    <a:pt x="213" y="531"/>
                    <a:pt x="250" y="531"/>
                    <a:pt x="250" y="513"/>
                  </a:cubicBezTo>
                  <a:cubicBezTo>
                    <a:pt x="250" y="420"/>
                    <a:pt x="250" y="346"/>
                    <a:pt x="269" y="272"/>
                  </a:cubicBezTo>
                  <a:lnTo>
                    <a:pt x="269" y="253"/>
                  </a:lnTo>
                  <a:cubicBezTo>
                    <a:pt x="343" y="253"/>
                    <a:pt x="398" y="272"/>
                    <a:pt x="472" y="253"/>
                  </a:cubicBezTo>
                  <a:cubicBezTo>
                    <a:pt x="491" y="253"/>
                    <a:pt x="491" y="216"/>
                    <a:pt x="453" y="216"/>
                  </a:cubicBezTo>
                  <a:cubicBezTo>
                    <a:pt x="398" y="216"/>
                    <a:pt x="343" y="216"/>
                    <a:pt x="269" y="216"/>
                  </a:cubicBezTo>
                  <a:cubicBezTo>
                    <a:pt x="287" y="161"/>
                    <a:pt x="269" y="87"/>
                    <a:pt x="287" y="31"/>
                  </a:cubicBezTo>
                  <a:cubicBezTo>
                    <a:pt x="287" y="-6"/>
                    <a:pt x="250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102" y="216"/>
                    <a:pt x="28" y="216"/>
                  </a:cubicBezTo>
                  <a:cubicBezTo>
                    <a:pt x="-9" y="216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0" name="Freeform: Shape 587"/>
            <p:cNvSpPr/>
            <p:nvPr userDrawn="1"/>
          </p:nvSpPr>
          <p:spPr>
            <a:xfrm>
              <a:off x="2252520" y="354816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292"/>
                  </a:moveTo>
                  <a:cubicBezTo>
                    <a:pt x="96" y="273"/>
                    <a:pt x="170" y="273"/>
                    <a:pt x="225" y="255"/>
                  </a:cubicBezTo>
                  <a:cubicBezTo>
                    <a:pt x="225" y="273"/>
                    <a:pt x="225" y="273"/>
                    <a:pt x="225" y="273"/>
                  </a:cubicBezTo>
                  <a:cubicBezTo>
                    <a:pt x="225" y="347"/>
                    <a:pt x="244" y="421"/>
                    <a:pt x="244" y="496"/>
                  </a:cubicBezTo>
                  <a:cubicBezTo>
                    <a:pt x="263" y="532"/>
                    <a:pt x="299" y="532"/>
                    <a:pt x="299" y="496"/>
                  </a:cubicBezTo>
                  <a:cubicBezTo>
                    <a:pt x="281" y="421"/>
                    <a:pt x="263" y="347"/>
                    <a:pt x="263" y="255"/>
                  </a:cubicBezTo>
                  <a:cubicBezTo>
                    <a:pt x="337" y="236"/>
                    <a:pt x="410" y="236"/>
                    <a:pt x="465" y="218"/>
                  </a:cubicBezTo>
                  <a:cubicBezTo>
                    <a:pt x="484" y="218"/>
                    <a:pt x="484" y="162"/>
                    <a:pt x="446" y="181"/>
                  </a:cubicBezTo>
                  <a:cubicBezTo>
                    <a:pt x="391" y="199"/>
                    <a:pt x="337" y="199"/>
                    <a:pt x="263" y="199"/>
                  </a:cubicBezTo>
                  <a:cubicBezTo>
                    <a:pt x="263" y="144"/>
                    <a:pt x="244" y="70"/>
                    <a:pt x="244" y="14"/>
                  </a:cubicBezTo>
                  <a:cubicBezTo>
                    <a:pt x="244" y="-5"/>
                    <a:pt x="207" y="-5"/>
                    <a:pt x="207" y="14"/>
                  </a:cubicBezTo>
                  <a:cubicBezTo>
                    <a:pt x="207" y="88"/>
                    <a:pt x="225" y="144"/>
                    <a:pt x="225" y="218"/>
                  </a:cubicBezTo>
                  <a:cubicBezTo>
                    <a:pt x="151" y="236"/>
                    <a:pt x="96" y="236"/>
                    <a:pt x="22" y="255"/>
                  </a:cubicBezTo>
                  <a:cubicBezTo>
                    <a:pt x="-15" y="255"/>
                    <a:pt x="3" y="292"/>
                    <a:pt x="22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1" name="Freeform: Shape 588"/>
            <p:cNvSpPr/>
            <p:nvPr userDrawn="1"/>
          </p:nvSpPr>
          <p:spPr>
            <a:xfrm>
              <a:off x="2248560" y="3110399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305"/>
                  </a:moveTo>
                  <a:cubicBezTo>
                    <a:pt x="87" y="287"/>
                    <a:pt x="161" y="287"/>
                    <a:pt x="235" y="287"/>
                  </a:cubicBezTo>
                  <a:cubicBezTo>
                    <a:pt x="217" y="379"/>
                    <a:pt x="235" y="453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6" y="250"/>
                  </a:cubicBezTo>
                  <a:cubicBezTo>
                    <a:pt x="513" y="250"/>
                    <a:pt x="495" y="194"/>
                    <a:pt x="476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17" y="-9"/>
                    <a:pt x="217" y="27"/>
                  </a:cubicBezTo>
                  <a:cubicBezTo>
                    <a:pt x="217" y="101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305"/>
                    <a:pt x="13" y="30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620"/>
            <p:cNvSpPr/>
            <p:nvPr userDrawn="1"/>
          </p:nvSpPr>
          <p:spPr>
            <a:xfrm>
              <a:off x="1162080" y="7388280"/>
              <a:ext cx="17928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6">
                  <a:moveTo>
                    <a:pt x="477" y="217"/>
                  </a:moveTo>
                  <a:cubicBezTo>
                    <a:pt x="403" y="217"/>
                    <a:pt x="347" y="217"/>
                    <a:pt x="273" y="217"/>
                  </a:cubicBezTo>
                  <a:cubicBezTo>
                    <a:pt x="291" y="161"/>
                    <a:pt x="273" y="87"/>
                    <a:pt x="273" y="13"/>
                  </a:cubicBezTo>
                  <a:cubicBezTo>
                    <a:pt x="273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2" y="235"/>
                    <a:pt x="88" y="235"/>
                    <a:pt x="13" y="235"/>
                  </a:cubicBezTo>
                  <a:cubicBezTo>
                    <a:pt x="-4" y="235"/>
                    <a:pt x="-4" y="291"/>
                    <a:pt x="13" y="273"/>
                  </a:cubicBezTo>
                  <a:cubicBezTo>
                    <a:pt x="88" y="273"/>
                    <a:pt x="162" y="291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32"/>
                  </a:cubicBezTo>
                  <a:cubicBezTo>
                    <a:pt x="236" y="550"/>
                    <a:pt x="273" y="550"/>
                    <a:pt x="273" y="532"/>
                  </a:cubicBezTo>
                  <a:cubicBezTo>
                    <a:pt x="273" y="439"/>
                    <a:pt x="273" y="365"/>
                    <a:pt x="273" y="273"/>
                  </a:cubicBezTo>
                  <a:cubicBezTo>
                    <a:pt x="347" y="273"/>
                    <a:pt x="421" y="273"/>
                    <a:pt x="477" y="254"/>
                  </a:cubicBezTo>
                  <a:cubicBezTo>
                    <a:pt x="514" y="254"/>
                    <a:pt x="495" y="217"/>
                    <a:pt x="477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621"/>
            <p:cNvSpPr/>
            <p:nvPr userDrawn="1"/>
          </p:nvSpPr>
          <p:spPr>
            <a:xfrm>
              <a:off x="1168560" y="695484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9" y="236"/>
                  </a:cubicBezTo>
                  <a:cubicBezTo>
                    <a:pt x="496" y="236"/>
                    <a:pt x="477" y="199"/>
                    <a:pt x="459" y="199"/>
                  </a:cubicBezTo>
                  <a:cubicBezTo>
                    <a:pt x="385" y="217"/>
                    <a:pt x="329" y="199"/>
                    <a:pt x="273" y="217"/>
                  </a:cubicBezTo>
                  <a:cubicBezTo>
                    <a:pt x="273" y="143"/>
                    <a:pt x="255" y="88"/>
                    <a:pt x="273" y="14"/>
                  </a:cubicBezTo>
                  <a:cubicBezTo>
                    <a:pt x="273" y="-5"/>
                    <a:pt x="237" y="-5"/>
                    <a:pt x="218" y="14"/>
                  </a:cubicBezTo>
                  <a:cubicBezTo>
                    <a:pt x="218" y="88"/>
                    <a:pt x="237" y="162"/>
                    <a:pt x="237" y="217"/>
                  </a:cubicBezTo>
                  <a:cubicBezTo>
                    <a:pt x="163" y="236"/>
                    <a:pt x="88" y="217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ubicBezTo>
                    <a:pt x="88" y="273"/>
                    <a:pt x="163" y="273"/>
                    <a:pt x="237" y="254"/>
                  </a:cubicBezTo>
                  <a:cubicBezTo>
                    <a:pt x="218" y="273"/>
                    <a:pt x="218" y="273"/>
                    <a:pt x="218" y="273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32"/>
                    <a:pt x="273" y="532"/>
                    <a:pt x="273" y="495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622"/>
            <p:cNvSpPr/>
            <p:nvPr userDrawn="1"/>
          </p:nvSpPr>
          <p:spPr>
            <a:xfrm>
              <a:off x="1163520" y="6541560"/>
              <a:ext cx="17748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7">
                  <a:moveTo>
                    <a:pt x="28" y="291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32" y="347"/>
                    <a:pt x="232" y="439"/>
                    <a:pt x="251" y="513"/>
                  </a:cubicBezTo>
                  <a:cubicBezTo>
                    <a:pt x="251" y="532"/>
                    <a:pt x="287" y="532"/>
                    <a:pt x="287" y="513"/>
                  </a:cubicBezTo>
                  <a:cubicBezTo>
                    <a:pt x="287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17"/>
                    <a:pt x="491" y="180"/>
                    <a:pt x="473" y="199"/>
                  </a:cubicBezTo>
                  <a:cubicBezTo>
                    <a:pt x="399" y="199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623"/>
            <p:cNvSpPr/>
            <p:nvPr userDrawn="1"/>
          </p:nvSpPr>
          <p:spPr>
            <a:xfrm>
              <a:off x="1163520" y="6109919"/>
              <a:ext cx="17748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40">
                  <a:moveTo>
                    <a:pt x="28" y="287"/>
                  </a:moveTo>
                  <a:cubicBezTo>
                    <a:pt x="102" y="268"/>
                    <a:pt x="158" y="287"/>
                    <a:pt x="232" y="268"/>
                  </a:cubicBezTo>
                  <a:cubicBezTo>
                    <a:pt x="232" y="287"/>
                    <a:pt x="232" y="287"/>
                    <a:pt x="232" y="287"/>
                  </a:cubicBezTo>
                  <a:cubicBezTo>
                    <a:pt x="213" y="361"/>
                    <a:pt x="232" y="435"/>
                    <a:pt x="232" y="509"/>
                  </a:cubicBezTo>
                  <a:cubicBezTo>
                    <a:pt x="232" y="546"/>
                    <a:pt x="269" y="546"/>
                    <a:pt x="269" y="527"/>
                  </a:cubicBezTo>
                  <a:cubicBezTo>
                    <a:pt x="269" y="435"/>
                    <a:pt x="269" y="361"/>
                    <a:pt x="269" y="268"/>
                  </a:cubicBezTo>
                  <a:cubicBezTo>
                    <a:pt x="343" y="268"/>
                    <a:pt x="417" y="268"/>
                    <a:pt x="473" y="250"/>
                  </a:cubicBezTo>
                  <a:cubicBezTo>
                    <a:pt x="510" y="250"/>
                    <a:pt x="491" y="212"/>
                    <a:pt x="473" y="212"/>
                  </a:cubicBezTo>
                  <a:cubicBezTo>
                    <a:pt x="399" y="231"/>
                    <a:pt x="343" y="212"/>
                    <a:pt x="287" y="231"/>
                  </a:cubicBezTo>
                  <a:cubicBezTo>
                    <a:pt x="287" y="157"/>
                    <a:pt x="269" y="83"/>
                    <a:pt x="287" y="28"/>
                  </a:cubicBezTo>
                  <a:cubicBezTo>
                    <a:pt x="287" y="-9"/>
                    <a:pt x="232" y="-9"/>
                    <a:pt x="232" y="28"/>
                  </a:cubicBezTo>
                  <a:cubicBezTo>
                    <a:pt x="232" y="83"/>
                    <a:pt x="251" y="157"/>
                    <a:pt x="232" y="231"/>
                  </a:cubicBezTo>
                  <a:cubicBezTo>
                    <a:pt x="158" y="231"/>
                    <a:pt x="102" y="231"/>
                    <a:pt x="28" y="231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627"/>
            <p:cNvSpPr/>
            <p:nvPr userDrawn="1"/>
          </p:nvSpPr>
          <p:spPr>
            <a:xfrm>
              <a:off x="1530360" y="7368479"/>
              <a:ext cx="17064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1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lnTo>
                    <a:pt x="213" y="272"/>
                  </a:lnTo>
                  <a:cubicBezTo>
                    <a:pt x="213" y="346"/>
                    <a:pt x="213" y="420"/>
                    <a:pt x="213" y="494"/>
                  </a:cubicBezTo>
                  <a:cubicBezTo>
                    <a:pt x="213" y="531"/>
                    <a:pt x="250" y="531"/>
                    <a:pt x="250" y="494"/>
                  </a:cubicBezTo>
                  <a:cubicBezTo>
                    <a:pt x="250" y="420"/>
                    <a:pt x="250" y="346"/>
                    <a:pt x="269" y="253"/>
                  </a:cubicBezTo>
                  <a:cubicBezTo>
                    <a:pt x="324" y="253"/>
                    <a:pt x="398" y="253"/>
                    <a:pt x="454" y="253"/>
                  </a:cubicBezTo>
                  <a:cubicBezTo>
                    <a:pt x="491" y="235"/>
                    <a:pt x="472" y="198"/>
                    <a:pt x="454" y="216"/>
                  </a:cubicBezTo>
                  <a:cubicBezTo>
                    <a:pt x="398" y="216"/>
                    <a:pt x="324" y="216"/>
                    <a:pt x="269" y="216"/>
                  </a:cubicBezTo>
                  <a:cubicBezTo>
                    <a:pt x="269" y="142"/>
                    <a:pt x="269" y="87"/>
                    <a:pt x="269" y="31"/>
                  </a:cubicBezTo>
                  <a:cubicBezTo>
                    <a:pt x="269" y="-6"/>
                    <a:pt x="231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83" y="216"/>
                    <a:pt x="28" y="235"/>
                  </a:cubicBezTo>
                  <a:cubicBezTo>
                    <a:pt x="-9" y="235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628"/>
            <p:cNvSpPr/>
            <p:nvPr userDrawn="1"/>
          </p:nvSpPr>
          <p:spPr>
            <a:xfrm>
              <a:off x="1532519" y="6956280"/>
              <a:ext cx="1684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18">
                  <a:moveTo>
                    <a:pt x="22" y="287"/>
                  </a:moveTo>
                  <a:cubicBezTo>
                    <a:pt x="96" y="269"/>
                    <a:pt x="151" y="287"/>
                    <a:pt x="225" y="269"/>
                  </a:cubicBezTo>
                  <a:cubicBezTo>
                    <a:pt x="225" y="343"/>
                    <a:pt x="225" y="417"/>
                    <a:pt x="244" y="491"/>
                  </a:cubicBezTo>
                  <a:cubicBezTo>
                    <a:pt x="244" y="528"/>
                    <a:pt x="281" y="528"/>
                    <a:pt x="281" y="491"/>
                  </a:cubicBezTo>
                  <a:cubicBezTo>
                    <a:pt x="263" y="417"/>
                    <a:pt x="263" y="343"/>
                    <a:pt x="263" y="250"/>
                  </a:cubicBezTo>
                  <a:cubicBezTo>
                    <a:pt x="337" y="250"/>
                    <a:pt x="391" y="250"/>
                    <a:pt x="447" y="232"/>
                  </a:cubicBezTo>
                  <a:cubicBezTo>
                    <a:pt x="484" y="213"/>
                    <a:pt x="465" y="176"/>
                    <a:pt x="447" y="195"/>
                  </a:cubicBezTo>
                  <a:cubicBezTo>
                    <a:pt x="391" y="213"/>
                    <a:pt x="318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13"/>
                  </a:cubicBezTo>
                  <a:cubicBezTo>
                    <a:pt x="151" y="232"/>
                    <a:pt x="96" y="232"/>
                    <a:pt x="22" y="250"/>
                  </a:cubicBezTo>
                  <a:cubicBezTo>
                    <a:pt x="-15" y="250"/>
                    <a:pt x="3" y="287"/>
                    <a:pt x="22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629"/>
            <p:cNvSpPr/>
            <p:nvPr userDrawn="1"/>
          </p:nvSpPr>
          <p:spPr>
            <a:xfrm>
              <a:off x="1530360" y="6541560"/>
              <a:ext cx="1738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09">
                  <a:moveTo>
                    <a:pt x="454" y="199"/>
                  </a:moveTo>
                  <a:cubicBezTo>
                    <a:pt x="398" y="217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1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ubicBezTo>
                    <a:pt x="102" y="254"/>
                    <a:pt x="157" y="273"/>
                    <a:pt x="231" y="254"/>
                  </a:cubicBezTo>
                  <a:lnTo>
                    <a:pt x="231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3"/>
                    <a:pt x="269" y="513"/>
                    <a:pt x="269" y="495"/>
                  </a:cubicBezTo>
                  <a:cubicBezTo>
                    <a:pt x="250" y="421"/>
                    <a:pt x="269" y="328"/>
                    <a:pt x="269" y="254"/>
                  </a:cubicBezTo>
                  <a:cubicBezTo>
                    <a:pt x="343" y="254"/>
                    <a:pt x="398" y="254"/>
                    <a:pt x="472" y="236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630"/>
            <p:cNvSpPr/>
            <p:nvPr userDrawn="1"/>
          </p:nvSpPr>
          <p:spPr>
            <a:xfrm>
              <a:off x="1522080" y="6108120"/>
              <a:ext cx="17892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6">
                  <a:moveTo>
                    <a:pt x="14" y="292"/>
                  </a:moveTo>
                  <a:cubicBezTo>
                    <a:pt x="88" y="292"/>
                    <a:pt x="162" y="292"/>
                    <a:pt x="236" y="273"/>
                  </a:cubicBezTo>
                  <a:cubicBezTo>
                    <a:pt x="236" y="292"/>
                    <a:pt x="236" y="292"/>
                    <a:pt x="236" y="292"/>
                  </a:cubicBezTo>
                  <a:cubicBezTo>
                    <a:pt x="218" y="366"/>
                    <a:pt x="236" y="440"/>
                    <a:pt x="236" y="532"/>
                  </a:cubicBezTo>
                  <a:cubicBezTo>
                    <a:pt x="236" y="551"/>
                    <a:pt x="273" y="551"/>
                    <a:pt x="273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73"/>
                    <a:pt x="421" y="273"/>
                    <a:pt x="477" y="255"/>
                  </a:cubicBezTo>
                  <a:cubicBezTo>
                    <a:pt x="514" y="255"/>
                    <a:pt x="495" y="217"/>
                    <a:pt x="477" y="217"/>
                  </a:cubicBezTo>
                  <a:cubicBezTo>
                    <a:pt x="402" y="236"/>
                    <a:pt x="347" y="217"/>
                    <a:pt x="273" y="236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55"/>
                    <a:pt x="-5" y="292"/>
                    <a:pt x="14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634"/>
            <p:cNvSpPr/>
            <p:nvPr userDrawn="1"/>
          </p:nvSpPr>
          <p:spPr>
            <a:xfrm>
              <a:off x="1889280" y="742824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62"/>
                  </a:moveTo>
                  <a:cubicBezTo>
                    <a:pt x="383" y="180"/>
                    <a:pt x="309" y="180"/>
                    <a:pt x="253" y="198"/>
                  </a:cubicBezTo>
                  <a:cubicBezTo>
                    <a:pt x="253" y="143"/>
                    <a:pt x="235" y="69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6"/>
                    <a:pt x="86" y="236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2"/>
                    <a:pt x="160" y="272"/>
                    <a:pt x="216" y="254"/>
                  </a:cubicBezTo>
                  <a:lnTo>
                    <a:pt x="216" y="272"/>
                  </a:lnTo>
                  <a:cubicBezTo>
                    <a:pt x="216" y="346"/>
                    <a:pt x="235" y="402"/>
                    <a:pt x="253" y="476"/>
                  </a:cubicBezTo>
                  <a:cubicBezTo>
                    <a:pt x="253" y="514"/>
                    <a:pt x="290" y="514"/>
                    <a:pt x="290" y="476"/>
                  </a:cubicBezTo>
                  <a:cubicBezTo>
                    <a:pt x="271" y="402"/>
                    <a:pt x="271" y="328"/>
                    <a:pt x="253" y="254"/>
                  </a:cubicBezTo>
                  <a:lnTo>
                    <a:pt x="253" y="236"/>
                  </a:lnTo>
                  <a:cubicBezTo>
                    <a:pt x="327" y="236"/>
                    <a:pt x="383" y="217"/>
                    <a:pt x="457" y="198"/>
                  </a:cubicBezTo>
                  <a:cubicBezTo>
                    <a:pt x="475" y="198"/>
                    <a:pt x="457" y="162"/>
                    <a:pt x="438" y="16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35"/>
            <p:cNvSpPr/>
            <p:nvPr userDrawn="1"/>
          </p:nvSpPr>
          <p:spPr>
            <a:xfrm>
              <a:off x="1888560" y="6981480"/>
              <a:ext cx="1720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09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14"/>
                    <a:pt x="272" y="514"/>
                    <a:pt x="272" y="495"/>
                  </a:cubicBezTo>
                  <a:cubicBezTo>
                    <a:pt x="272" y="421"/>
                    <a:pt x="254" y="328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80"/>
                    <a:pt x="458" y="199"/>
                  </a:cubicBezTo>
                  <a:cubicBezTo>
                    <a:pt x="384" y="199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36"/>
            <p:cNvSpPr/>
            <p:nvPr userDrawn="1"/>
          </p:nvSpPr>
          <p:spPr>
            <a:xfrm>
              <a:off x="1888560" y="65347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13" y="273"/>
                  </a:moveTo>
                  <a:cubicBezTo>
                    <a:pt x="87" y="273"/>
                    <a:pt x="161" y="273"/>
                    <a:pt x="236" y="273"/>
                  </a:cubicBezTo>
                  <a:lnTo>
                    <a:pt x="236" y="292"/>
                  </a:lnTo>
                  <a:cubicBezTo>
                    <a:pt x="217" y="366"/>
                    <a:pt x="217" y="440"/>
                    <a:pt x="217" y="514"/>
                  </a:cubicBezTo>
                  <a:cubicBezTo>
                    <a:pt x="217" y="532"/>
                    <a:pt x="272" y="551"/>
                    <a:pt x="254" y="514"/>
                  </a:cubicBezTo>
                  <a:cubicBezTo>
                    <a:pt x="254" y="440"/>
                    <a:pt x="254" y="347"/>
                    <a:pt x="272" y="273"/>
                  </a:cubicBezTo>
                  <a:cubicBezTo>
                    <a:pt x="346" y="255"/>
                    <a:pt x="402" y="273"/>
                    <a:pt x="476" y="255"/>
                  </a:cubicBezTo>
                  <a:cubicBezTo>
                    <a:pt x="494" y="255"/>
                    <a:pt x="494" y="218"/>
                    <a:pt x="458" y="218"/>
                  </a:cubicBezTo>
                  <a:cubicBezTo>
                    <a:pt x="402" y="218"/>
                    <a:pt x="328" y="218"/>
                    <a:pt x="272" y="218"/>
                  </a:cubicBezTo>
                  <a:cubicBezTo>
                    <a:pt x="272" y="162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8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37"/>
            <p:cNvSpPr/>
            <p:nvPr userDrawn="1"/>
          </p:nvSpPr>
          <p:spPr>
            <a:xfrm>
              <a:off x="1890360" y="608328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212"/>
                  </a:moveTo>
                  <a:cubicBezTo>
                    <a:pt x="398" y="212"/>
                    <a:pt x="342" y="212"/>
                    <a:pt x="268" y="231"/>
                  </a:cubicBezTo>
                  <a:cubicBezTo>
                    <a:pt x="268" y="157"/>
                    <a:pt x="268" y="83"/>
                    <a:pt x="268" y="28"/>
                  </a:cubicBezTo>
                  <a:cubicBezTo>
                    <a:pt x="268" y="-9"/>
                    <a:pt x="232" y="-9"/>
                    <a:pt x="232" y="28"/>
                  </a:cubicBezTo>
                  <a:cubicBezTo>
                    <a:pt x="232" y="83"/>
                    <a:pt x="232" y="157"/>
                    <a:pt x="232" y="231"/>
                  </a:cubicBezTo>
                  <a:cubicBezTo>
                    <a:pt x="157" y="250"/>
                    <a:pt x="102" y="231"/>
                    <a:pt x="28" y="250"/>
                  </a:cubicBezTo>
                  <a:cubicBezTo>
                    <a:pt x="-9" y="250"/>
                    <a:pt x="-9" y="286"/>
                    <a:pt x="28" y="286"/>
                  </a:cubicBezTo>
                  <a:cubicBezTo>
                    <a:pt x="83" y="286"/>
                    <a:pt x="157" y="286"/>
                    <a:pt x="232" y="268"/>
                  </a:cubicBezTo>
                  <a:cubicBezTo>
                    <a:pt x="232" y="286"/>
                    <a:pt x="232" y="286"/>
                    <a:pt x="232" y="286"/>
                  </a:cubicBezTo>
                  <a:cubicBezTo>
                    <a:pt x="232" y="361"/>
                    <a:pt x="232" y="435"/>
                    <a:pt x="232" y="527"/>
                  </a:cubicBezTo>
                  <a:cubicBezTo>
                    <a:pt x="232" y="546"/>
                    <a:pt x="287" y="546"/>
                    <a:pt x="287" y="527"/>
                  </a:cubicBezTo>
                  <a:cubicBezTo>
                    <a:pt x="268" y="435"/>
                    <a:pt x="268" y="361"/>
                    <a:pt x="268" y="268"/>
                  </a:cubicBezTo>
                  <a:cubicBezTo>
                    <a:pt x="342" y="268"/>
                    <a:pt x="416" y="268"/>
                    <a:pt x="472" y="250"/>
                  </a:cubicBezTo>
                  <a:cubicBezTo>
                    <a:pt x="509" y="231"/>
                    <a:pt x="490" y="194"/>
                    <a:pt x="472" y="21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41"/>
            <p:cNvSpPr/>
            <p:nvPr userDrawn="1"/>
          </p:nvSpPr>
          <p:spPr>
            <a:xfrm>
              <a:off x="2255400" y="7421400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5"/>
                  </a:moveTo>
                  <a:cubicBezTo>
                    <a:pt x="329" y="255"/>
                    <a:pt x="403" y="255"/>
                    <a:pt x="458" y="236"/>
                  </a:cubicBezTo>
                  <a:cubicBezTo>
                    <a:pt x="495" y="236"/>
                    <a:pt x="477" y="199"/>
                    <a:pt x="458" y="199"/>
                  </a:cubicBezTo>
                  <a:cubicBezTo>
                    <a:pt x="403" y="217"/>
                    <a:pt x="329" y="199"/>
                    <a:pt x="273" y="217"/>
                  </a:cubicBezTo>
                  <a:cubicBezTo>
                    <a:pt x="273" y="143"/>
                    <a:pt x="273" y="69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69"/>
                    <a:pt x="236" y="143"/>
                    <a:pt x="236" y="217"/>
                  </a:cubicBezTo>
                  <a:cubicBezTo>
                    <a:pt x="162" y="217"/>
                    <a:pt x="88" y="217"/>
                    <a:pt x="14" y="217"/>
                  </a:cubicBezTo>
                  <a:cubicBezTo>
                    <a:pt x="-5" y="217"/>
                    <a:pt x="-5" y="255"/>
                    <a:pt x="14" y="255"/>
                  </a:cubicBezTo>
                  <a:cubicBezTo>
                    <a:pt x="88" y="255"/>
                    <a:pt x="162" y="273"/>
                    <a:pt x="217" y="255"/>
                  </a:cubicBezTo>
                  <a:lnTo>
                    <a:pt x="217" y="273"/>
                  </a:lnTo>
                  <a:cubicBezTo>
                    <a:pt x="217" y="347"/>
                    <a:pt x="217" y="421"/>
                    <a:pt x="217" y="495"/>
                  </a:cubicBezTo>
                  <a:cubicBezTo>
                    <a:pt x="217" y="514"/>
                    <a:pt x="255" y="514"/>
                    <a:pt x="255" y="495"/>
                  </a:cubicBezTo>
                  <a:cubicBezTo>
                    <a:pt x="255" y="421"/>
                    <a:pt x="255" y="329"/>
                    <a:pt x="273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42"/>
            <p:cNvSpPr/>
            <p:nvPr userDrawn="1"/>
          </p:nvSpPr>
          <p:spPr>
            <a:xfrm>
              <a:off x="2250360" y="699480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55"/>
                  </a:moveTo>
                  <a:cubicBezTo>
                    <a:pt x="83" y="255"/>
                    <a:pt x="157" y="273"/>
                    <a:pt x="231" y="255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50" y="532"/>
                    <a:pt x="250" y="495"/>
                  </a:cubicBezTo>
                  <a:cubicBezTo>
                    <a:pt x="250" y="421"/>
                    <a:pt x="250" y="347"/>
                    <a:pt x="269" y="255"/>
                  </a:cubicBezTo>
                  <a:cubicBezTo>
                    <a:pt x="343" y="255"/>
                    <a:pt x="398" y="255"/>
                    <a:pt x="472" y="255"/>
                  </a:cubicBezTo>
                  <a:cubicBezTo>
                    <a:pt x="491" y="255"/>
                    <a:pt x="491" y="199"/>
                    <a:pt x="453" y="217"/>
                  </a:cubicBezTo>
                  <a:cubicBezTo>
                    <a:pt x="398" y="217"/>
                    <a:pt x="343" y="217"/>
                    <a:pt x="269" y="217"/>
                  </a:cubicBezTo>
                  <a:cubicBezTo>
                    <a:pt x="287" y="143"/>
                    <a:pt x="269" y="88"/>
                    <a:pt x="287" y="14"/>
                  </a:cubicBezTo>
                  <a:cubicBezTo>
                    <a:pt x="287" y="-5"/>
                    <a:pt x="250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5"/>
                    <a:pt x="28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43"/>
            <p:cNvSpPr/>
            <p:nvPr userDrawn="1"/>
          </p:nvSpPr>
          <p:spPr>
            <a:xfrm>
              <a:off x="2252520" y="654300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306"/>
                  </a:moveTo>
                  <a:cubicBezTo>
                    <a:pt x="96" y="287"/>
                    <a:pt x="170" y="287"/>
                    <a:pt x="225" y="269"/>
                  </a:cubicBezTo>
                  <a:lnTo>
                    <a:pt x="225" y="287"/>
                  </a:lnTo>
                  <a:cubicBezTo>
                    <a:pt x="225" y="361"/>
                    <a:pt x="244" y="435"/>
                    <a:pt x="244" y="509"/>
                  </a:cubicBezTo>
                  <a:cubicBezTo>
                    <a:pt x="263" y="528"/>
                    <a:pt x="299" y="528"/>
                    <a:pt x="299" y="509"/>
                  </a:cubicBezTo>
                  <a:cubicBezTo>
                    <a:pt x="281" y="417"/>
                    <a:pt x="263" y="343"/>
                    <a:pt x="263" y="269"/>
                  </a:cubicBezTo>
                  <a:cubicBezTo>
                    <a:pt x="337" y="250"/>
                    <a:pt x="410" y="250"/>
                    <a:pt x="465" y="232"/>
                  </a:cubicBezTo>
                  <a:cubicBezTo>
                    <a:pt x="484" y="213"/>
                    <a:pt x="484" y="176"/>
                    <a:pt x="446" y="195"/>
                  </a:cubicBezTo>
                  <a:cubicBezTo>
                    <a:pt x="391" y="213"/>
                    <a:pt x="337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32"/>
                  </a:cubicBezTo>
                  <a:cubicBezTo>
                    <a:pt x="151" y="250"/>
                    <a:pt x="96" y="250"/>
                    <a:pt x="22" y="269"/>
                  </a:cubicBezTo>
                  <a:cubicBezTo>
                    <a:pt x="-15" y="269"/>
                    <a:pt x="3" y="306"/>
                    <a:pt x="22" y="30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44"/>
            <p:cNvSpPr/>
            <p:nvPr userDrawn="1"/>
          </p:nvSpPr>
          <p:spPr>
            <a:xfrm>
              <a:off x="2248560" y="6109919"/>
              <a:ext cx="1789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2">
                  <a:moveTo>
                    <a:pt x="13" y="287"/>
                  </a:moveTo>
                  <a:cubicBezTo>
                    <a:pt x="87" y="287"/>
                    <a:pt x="161" y="287"/>
                    <a:pt x="235" y="268"/>
                  </a:cubicBezTo>
                  <a:cubicBezTo>
                    <a:pt x="235" y="287"/>
                    <a:pt x="235" y="287"/>
                    <a:pt x="235" y="287"/>
                  </a:cubicBezTo>
                  <a:cubicBezTo>
                    <a:pt x="217" y="361"/>
                    <a:pt x="235" y="435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50"/>
                    <a:pt x="421" y="250"/>
                    <a:pt x="476" y="250"/>
                  </a:cubicBezTo>
                  <a:cubicBezTo>
                    <a:pt x="513" y="231"/>
                    <a:pt x="495" y="194"/>
                    <a:pt x="476" y="194"/>
                  </a:cubicBezTo>
                  <a:cubicBezTo>
                    <a:pt x="402" y="212"/>
                    <a:pt x="347" y="212"/>
                    <a:pt x="273" y="212"/>
                  </a:cubicBezTo>
                  <a:cubicBezTo>
                    <a:pt x="273" y="157"/>
                    <a:pt x="273" y="83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3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Voorblad - blauw</a:t>
            </a:r>
          </a:p>
        </p:txBody>
      </p:sp>
      <p:sp>
        <p:nvSpPr>
          <p:cNvPr id="93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033988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>
            <a:off x="6447145" y="1506403"/>
            <a:ext cx="4749518" cy="24460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540000" tIns="288000" rIns="288000" bIns="864000">
            <a:spAutoFit/>
          </a:bodyPr>
          <a:lstStyle>
            <a:lvl1pPr algn="ctr">
              <a:defRPr sz="45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Titel van deze presentatie</a:t>
            </a:r>
          </a:p>
        </p:txBody>
      </p:sp>
      <p:pic>
        <p:nvPicPr>
          <p:cNvPr id="96" name="Afbeelding 9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21904" y="4797439"/>
            <a:ext cx="2725307" cy="14907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2 - roz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1"/>
            <a:ext cx="59817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Voorblad - blauw</a:t>
            </a:r>
          </a:p>
        </p:txBody>
      </p:sp>
      <p:pic>
        <p:nvPicPr>
          <p:cNvPr id="80" name="Afbeelding 7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44578" y="4644836"/>
            <a:ext cx="3003232" cy="1642793"/>
          </a:xfrm>
          <a:prstGeom prst="rect">
            <a:avLst/>
          </a:prstGeom>
        </p:spPr>
      </p:pic>
      <p:sp>
        <p:nvSpPr>
          <p:cNvPr id="84" name="Freeform: Shape 518"/>
          <p:cNvSpPr/>
          <p:nvPr userDrawn="1"/>
        </p:nvSpPr>
        <p:spPr>
          <a:xfrm>
            <a:off x="7022414" y="103455"/>
            <a:ext cx="95862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1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7"/>
                  <a:pt x="0" y="277"/>
                  <a:pt x="0" y="277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1"/>
                  <a:pt x="259" y="351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87" name="Freeform: Shape 525"/>
          <p:cNvSpPr/>
          <p:nvPr userDrawn="1"/>
        </p:nvSpPr>
        <p:spPr>
          <a:xfrm>
            <a:off x="6719967" y="117201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5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29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0"/>
                </a:lnTo>
                <a:cubicBezTo>
                  <a:pt x="18" y="240"/>
                  <a:pt x="36" y="240"/>
                  <a:pt x="55" y="240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90" name="Freeform: Shape 532"/>
          <p:cNvSpPr/>
          <p:nvPr userDrawn="1"/>
        </p:nvSpPr>
        <p:spPr>
          <a:xfrm>
            <a:off x="6386309" y="96395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1"/>
                </a:moveTo>
                <a:cubicBezTo>
                  <a:pt x="212" y="74"/>
                  <a:pt x="193" y="37"/>
                  <a:pt x="174" y="0"/>
                </a:cubicBezTo>
                <a:cubicBezTo>
                  <a:pt x="118" y="93"/>
                  <a:pt x="82" y="185"/>
                  <a:pt x="26" y="278"/>
                </a:cubicBezTo>
                <a:cubicBezTo>
                  <a:pt x="26" y="296"/>
                  <a:pt x="8" y="315"/>
                  <a:pt x="8" y="352"/>
                </a:cubicBezTo>
                <a:cubicBezTo>
                  <a:pt x="8" y="352"/>
                  <a:pt x="-11" y="370"/>
                  <a:pt x="8" y="370"/>
                </a:cubicBezTo>
                <a:cubicBezTo>
                  <a:pt x="44" y="370"/>
                  <a:pt x="63" y="370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0"/>
                  <a:pt x="304" y="370"/>
                </a:cubicBezTo>
                <a:cubicBezTo>
                  <a:pt x="286" y="278"/>
                  <a:pt x="267" y="204"/>
                  <a:pt x="230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0" name="Freeform: Shape 539"/>
          <p:cNvSpPr/>
          <p:nvPr userDrawn="1"/>
        </p:nvSpPr>
        <p:spPr>
          <a:xfrm>
            <a:off x="6086835" y="117201"/>
            <a:ext cx="75426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0">
                <a:moveTo>
                  <a:pt x="148" y="74"/>
                </a:moveTo>
                <a:cubicBezTo>
                  <a:pt x="148" y="55"/>
                  <a:pt x="130" y="18"/>
                  <a:pt x="130" y="0"/>
                </a:cubicBezTo>
                <a:lnTo>
                  <a:pt x="111" y="0"/>
                </a:lnTo>
                <a:cubicBezTo>
                  <a:pt x="92" y="55"/>
                  <a:pt x="56" y="111"/>
                  <a:pt x="18" y="166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40"/>
                  <a:pt x="0" y="240"/>
                </a:cubicBezTo>
                <a:cubicBezTo>
                  <a:pt x="18" y="222"/>
                  <a:pt x="37" y="240"/>
                  <a:pt x="56" y="240"/>
                </a:cubicBezTo>
                <a:cubicBezTo>
                  <a:pt x="92" y="240"/>
                  <a:pt x="111" y="240"/>
                  <a:pt x="148" y="240"/>
                </a:cubicBezTo>
                <a:cubicBezTo>
                  <a:pt x="166" y="240"/>
                  <a:pt x="166" y="240"/>
                  <a:pt x="166" y="240"/>
                </a:cubicBezTo>
                <a:cubicBezTo>
                  <a:pt x="185" y="240"/>
                  <a:pt x="185" y="240"/>
                  <a:pt x="185" y="240"/>
                </a:cubicBezTo>
                <a:cubicBezTo>
                  <a:pt x="204" y="240"/>
                  <a:pt x="204" y="240"/>
                  <a:pt x="204" y="222"/>
                </a:cubicBezTo>
                <a:cubicBezTo>
                  <a:pt x="185" y="166"/>
                  <a:pt x="166" y="129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3" name="Freeform: Shape 546"/>
          <p:cNvSpPr/>
          <p:nvPr userDrawn="1"/>
        </p:nvSpPr>
        <p:spPr>
          <a:xfrm>
            <a:off x="5742773" y="75960"/>
            <a:ext cx="130416" cy="1605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3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1"/>
                  <a:pt x="19" y="370"/>
                  <a:pt x="19" y="389"/>
                </a:cubicBezTo>
                <a:cubicBezTo>
                  <a:pt x="19" y="407"/>
                  <a:pt x="0" y="407"/>
                  <a:pt x="0" y="425"/>
                </a:cubicBezTo>
                <a:cubicBezTo>
                  <a:pt x="19" y="425"/>
                  <a:pt x="19" y="425"/>
                  <a:pt x="19" y="425"/>
                </a:cubicBezTo>
                <a:cubicBezTo>
                  <a:pt x="55" y="425"/>
                  <a:pt x="74" y="425"/>
                  <a:pt x="111" y="425"/>
                </a:cubicBezTo>
                <a:cubicBezTo>
                  <a:pt x="167" y="425"/>
                  <a:pt x="222" y="425"/>
                  <a:pt x="278" y="425"/>
                </a:cubicBezTo>
                <a:cubicBezTo>
                  <a:pt x="278" y="425"/>
                  <a:pt x="296" y="425"/>
                  <a:pt x="315" y="425"/>
                </a:cubicBezTo>
                <a:cubicBezTo>
                  <a:pt x="315" y="425"/>
                  <a:pt x="333" y="444"/>
                  <a:pt x="333" y="425"/>
                </a:cubicBezTo>
                <a:cubicBezTo>
                  <a:pt x="352" y="425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2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6" name="Freeform: Shape 553"/>
          <p:cNvSpPr/>
          <p:nvPr userDrawn="1"/>
        </p:nvSpPr>
        <p:spPr>
          <a:xfrm>
            <a:off x="5419519" y="82648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277" y="148"/>
                </a:moveTo>
                <a:cubicBezTo>
                  <a:pt x="259" y="111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111"/>
                  <a:pt x="111" y="204"/>
                  <a:pt x="37" y="315"/>
                </a:cubicBezTo>
                <a:cubicBezTo>
                  <a:pt x="37" y="333"/>
                  <a:pt x="18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6"/>
                </a:cubicBezTo>
                <a:cubicBezTo>
                  <a:pt x="148" y="426"/>
                  <a:pt x="203" y="445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14" y="241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9" name="Freeform: Shape 560"/>
          <p:cNvSpPr/>
          <p:nvPr userDrawn="1"/>
        </p:nvSpPr>
        <p:spPr>
          <a:xfrm>
            <a:off x="5106668" y="103455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7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1"/>
                  <a:pt x="175" y="351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1"/>
                  <a:pt x="286" y="351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2" name="Freeform: Shape 567"/>
          <p:cNvSpPr/>
          <p:nvPr userDrawn="1"/>
        </p:nvSpPr>
        <p:spPr>
          <a:xfrm>
            <a:off x="4813881" y="123889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7"/>
                  <a:pt x="129" y="19"/>
                  <a:pt x="111" y="0"/>
                </a:cubicBezTo>
                <a:cubicBezTo>
                  <a:pt x="74" y="56"/>
                  <a:pt x="55" y="111"/>
                  <a:pt x="19" y="167"/>
                </a:cubicBezTo>
                <a:cubicBezTo>
                  <a:pt x="19" y="186"/>
                  <a:pt x="0" y="186"/>
                  <a:pt x="0" y="204"/>
                </a:cubicBezTo>
                <a:lnTo>
                  <a:pt x="0" y="222"/>
                </a:lnTo>
                <a:cubicBezTo>
                  <a:pt x="19" y="222"/>
                  <a:pt x="37" y="222"/>
                  <a:pt x="55" y="222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2"/>
                </a:lnTo>
                <a:cubicBezTo>
                  <a:pt x="185" y="167"/>
                  <a:pt x="167" y="111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3" name="Freeform: Shape 575"/>
          <p:cNvSpPr/>
          <p:nvPr userDrawn="1"/>
        </p:nvSpPr>
        <p:spPr>
          <a:xfrm>
            <a:off x="7015726" y="467952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2"/>
                </a:moveTo>
                <a:cubicBezTo>
                  <a:pt x="37" y="352"/>
                  <a:pt x="55" y="371"/>
                  <a:pt x="92" y="371"/>
                </a:cubicBezTo>
                <a:cubicBezTo>
                  <a:pt x="129" y="389"/>
                  <a:pt x="185" y="389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9"/>
                  <a:pt x="315" y="389"/>
                </a:cubicBezTo>
                <a:cubicBezTo>
                  <a:pt x="315" y="297"/>
                  <a:pt x="296" y="204"/>
                  <a:pt x="259" y="130"/>
                </a:cubicBezTo>
                <a:cubicBezTo>
                  <a:pt x="259" y="93"/>
                  <a:pt x="241" y="37"/>
                  <a:pt x="241" y="0"/>
                </a:cubicBezTo>
                <a:lnTo>
                  <a:pt x="222" y="0"/>
                </a:lnTo>
                <a:cubicBezTo>
                  <a:pt x="166" y="93"/>
                  <a:pt x="111" y="185"/>
                  <a:pt x="37" y="259"/>
                </a:cubicBezTo>
                <a:cubicBezTo>
                  <a:pt x="37" y="278"/>
                  <a:pt x="18" y="297"/>
                  <a:pt x="0" y="333"/>
                </a:cubicBezTo>
                <a:lnTo>
                  <a:pt x="0" y="352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4" name="Freeform: Shape 576"/>
          <p:cNvSpPr/>
          <p:nvPr userDrawn="1"/>
        </p:nvSpPr>
        <p:spPr>
          <a:xfrm>
            <a:off x="7022414" y="8740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3"/>
                  <a:pt x="37" y="315"/>
                </a:cubicBezTo>
                <a:cubicBezTo>
                  <a:pt x="19" y="333"/>
                  <a:pt x="19" y="351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3"/>
                  <a:pt x="241" y="129"/>
                </a:cubicBezTo>
                <a:cubicBezTo>
                  <a:pt x="223" y="92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5" name="Freeform: Shape 577"/>
          <p:cNvSpPr/>
          <p:nvPr userDrawn="1"/>
        </p:nvSpPr>
        <p:spPr>
          <a:xfrm>
            <a:off x="7029474" y="1307298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15"/>
                  <a:pt x="166" y="334"/>
                  <a:pt x="204" y="334"/>
                </a:cubicBezTo>
                <a:lnTo>
                  <a:pt x="222" y="334"/>
                </a:lnTo>
                <a:cubicBezTo>
                  <a:pt x="240" y="334"/>
                  <a:pt x="240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0" y="167"/>
                  <a:pt x="204" y="112"/>
                </a:cubicBezTo>
                <a:cubicBezTo>
                  <a:pt x="185" y="74"/>
                  <a:pt x="185" y="37"/>
                  <a:pt x="166" y="0"/>
                </a:cubicBezTo>
                <a:cubicBezTo>
                  <a:pt x="129" y="74"/>
                  <a:pt x="74" y="167"/>
                  <a:pt x="37" y="241"/>
                </a:cubicBezTo>
                <a:cubicBezTo>
                  <a:pt x="18" y="260"/>
                  <a:pt x="18" y="260"/>
                  <a:pt x="18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6" name="Freeform: Shape 578"/>
          <p:cNvSpPr/>
          <p:nvPr userDrawn="1"/>
        </p:nvSpPr>
        <p:spPr>
          <a:xfrm>
            <a:off x="7022414" y="16996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241" y="129"/>
                </a:moveTo>
                <a:cubicBezTo>
                  <a:pt x="223" y="74"/>
                  <a:pt x="204" y="37"/>
                  <a:pt x="185" y="0"/>
                </a:cubicBezTo>
                <a:lnTo>
                  <a:pt x="167" y="0"/>
                </a:lnTo>
                <a:cubicBezTo>
                  <a:pt x="130" y="93"/>
                  <a:pt x="74" y="203"/>
                  <a:pt x="37" y="296"/>
                </a:cubicBezTo>
                <a:cubicBezTo>
                  <a:pt x="19" y="333"/>
                  <a:pt x="19" y="351"/>
                  <a:pt x="0" y="370"/>
                </a:cubicBezTo>
                <a:lnTo>
                  <a:pt x="0" y="389"/>
                </a:lnTo>
                <a:cubicBezTo>
                  <a:pt x="0" y="407"/>
                  <a:pt x="0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lnTo>
                  <a:pt x="315" y="407"/>
                </a:lnTo>
                <a:cubicBezTo>
                  <a:pt x="333" y="407"/>
                  <a:pt x="333" y="389"/>
                  <a:pt x="333" y="370"/>
                </a:cubicBezTo>
                <a:cubicBezTo>
                  <a:pt x="315" y="296"/>
                  <a:pt x="278" y="203"/>
                  <a:pt x="241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7" name="Freeform: Shape 579"/>
          <p:cNvSpPr/>
          <p:nvPr userDrawn="1"/>
        </p:nvSpPr>
        <p:spPr>
          <a:xfrm>
            <a:off x="7029474" y="2119520"/>
            <a:ext cx="102921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1">
                <a:moveTo>
                  <a:pt x="166" y="0"/>
                </a:moveTo>
                <a:cubicBezTo>
                  <a:pt x="111" y="74"/>
                  <a:pt x="74" y="166"/>
                  <a:pt x="37" y="240"/>
                </a:cubicBezTo>
                <a:cubicBezTo>
                  <a:pt x="18" y="258"/>
                  <a:pt x="18" y="277"/>
                  <a:pt x="0" y="296"/>
                </a:cubicBezTo>
                <a:lnTo>
                  <a:pt x="0" y="314"/>
                </a:lnTo>
                <a:cubicBezTo>
                  <a:pt x="0" y="333"/>
                  <a:pt x="0" y="314"/>
                  <a:pt x="18" y="314"/>
                </a:cubicBezTo>
                <a:cubicBezTo>
                  <a:pt x="37" y="314"/>
                  <a:pt x="55" y="333"/>
                  <a:pt x="74" y="333"/>
                </a:cubicBezTo>
                <a:cubicBezTo>
                  <a:pt x="129" y="333"/>
                  <a:pt x="166" y="333"/>
                  <a:pt x="204" y="333"/>
                </a:cubicBezTo>
                <a:cubicBezTo>
                  <a:pt x="222" y="333"/>
                  <a:pt x="222" y="351"/>
                  <a:pt x="240" y="351"/>
                </a:cubicBezTo>
                <a:lnTo>
                  <a:pt x="259" y="351"/>
                </a:lnTo>
                <a:cubicBezTo>
                  <a:pt x="278" y="333"/>
                  <a:pt x="278" y="333"/>
                  <a:pt x="278" y="314"/>
                </a:cubicBezTo>
                <a:cubicBezTo>
                  <a:pt x="259" y="240"/>
                  <a:pt x="240" y="166"/>
                  <a:pt x="204" y="110"/>
                </a:cubicBezTo>
                <a:cubicBezTo>
                  <a:pt x="185" y="74"/>
                  <a:pt x="185" y="36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8" name="Freeform: Shape 580"/>
          <p:cNvSpPr/>
          <p:nvPr userDrawn="1"/>
        </p:nvSpPr>
        <p:spPr>
          <a:xfrm>
            <a:off x="7005694" y="2532320"/>
            <a:ext cx="9920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4">
                <a:moveTo>
                  <a:pt x="249" y="314"/>
                </a:moveTo>
                <a:cubicBezTo>
                  <a:pt x="230" y="314"/>
                  <a:pt x="212" y="314"/>
                  <a:pt x="175" y="314"/>
                </a:cubicBezTo>
                <a:cubicBezTo>
                  <a:pt x="138" y="314"/>
                  <a:pt x="101" y="314"/>
                  <a:pt x="64" y="314"/>
                </a:cubicBezTo>
                <a:cubicBezTo>
                  <a:pt x="45" y="314"/>
                  <a:pt x="45" y="314"/>
                  <a:pt x="27" y="314"/>
                </a:cubicBezTo>
                <a:lnTo>
                  <a:pt x="8" y="314"/>
                </a:lnTo>
                <a:cubicBezTo>
                  <a:pt x="-10" y="314"/>
                  <a:pt x="8" y="296"/>
                  <a:pt x="8" y="296"/>
                </a:cubicBezTo>
                <a:cubicBezTo>
                  <a:pt x="27" y="222"/>
                  <a:pt x="45" y="166"/>
                  <a:pt x="82" y="92"/>
                </a:cubicBezTo>
                <a:cubicBezTo>
                  <a:pt x="101" y="74"/>
                  <a:pt x="119" y="36"/>
                  <a:pt x="119" y="0"/>
                </a:cubicBezTo>
                <a:lnTo>
                  <a:pt x="138" y="0"/>
                </a:lnTo>
                <a:cubicBezTo>
                  <a:pt x="175" y="92"/>
                  <a:pt x="193" y="166"/>
                  <a:pt x="230" y="240"/>
                </a:cubicBezTo>
                <a:cubicBezTo>
                  <a:pt x="249" y="259"/>
                  <a:pt x="249" y="277"/>
                  <a:pt x="249" y="296"/>
                </a:cubicBezTo>
                <a:lnTo>
                  <a:pt x="268" y="314"/>
                </a:lnTo>
                <a:cubicBezTo>
                  <a:pt x="249" y="314"/>
                  <a:pt x="249" y="314"/>
                  <a:pt x="249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0" name="Freeform: Shape 581"/>
          <p:cNvSpPr/>
          <p:nvPr userDrawn="1"/>
        </p:nvSpPr>
        <p:spPr>
          <a:xfrm>
            <a:off x="7022414" y="2951806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04"/>
                </a:cubicBezTo>
                <a:cubicBezTo>
                  <a:pt x="37" y="222"/>
                  <a:pt x="19" y="241"/>
                  <a:pt x="19" y="260"/>
                </a:cubicBezTo>
                <a:lnTo>
                  <a:pt x="0" y="278"/>
                </a:lnTo>
                <a:lnTo>
                  <a:pt x="19" y="278"/>
                </a:lnTo>
                <a:cubicBezTo>
                  <a:pt x="37" y="278"/>
                  <a:pt x="56" y="296"/>
                  <a:pt x="74" y="296"/>
                </a:cubicBezTo>
                <a:cubicBezTo>
                  <a:pt x="111" y="315"/>
                  <a:pt x="167" y="315"/>
                  <a:pt x="204" y="334"/>
                </a:cubicBezTo>
                <a:lnTo>
                  <a:pt x="223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59" y="167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1" name="Freeform: Shape 582"/>
          <p:cNvSpPr/>
          <p:nvPr userDrawn="1"/>
        </p:nvSpPr>
        <p:spPr>
          <a:xfrm>
            <a:off x="6709564" y="4816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5"/>
                  <a:pt x="211" y="111"/>
                </a:cubicBezTo>
                <a:cubicBezTo>
                  <a:pt x="193" y="74"/>
                  <a:pt x="193" y="37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2" name="Freeform: Shape 583"/>
          <p:cNvSpPr/>
          <p:nvPr userDrawn="1"/>
        </p:nvSpPr>
        <p:spPr>
          <a:xfrm>
            <a:off x="6709564" y="8944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1"/>
                </a:cubicBezTo>
                <a:cubicBezTo>
                  <a:pt x="193" y="74"/>
                  <a:pt x="175" y="37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3" name="Freeform: Shape 584"/>
          <p:cNvSpPr/>
          <p:nvPr userDrawn="1"/>
        </p:nvSpPr>
        <p:spPr>
          <a:xfrm>
            <a:off x="6692100" y="1286863"/>
            <a:ext cx="130416" cy="1646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4">
                <a:moveTo>
                  <a:pt x="19" y="389"/>
                </a:moveTo>
                <a:cubicBezTo>
                  <a:pt x="56" y="389"/>
                  <a:pt x="75" y="407"/>
                  <a:pt x="111" y="407"/>
                </a:cubicBezTo>
                <a:cubicBezTo>
                  <a:pt x="149" y="425"/>
                  <a:pt x="204" y="425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44"/>
                  <a:pt x="333" y="444"/>
                </a:cubicBezTo>
                <a:cubicBezTo>
                  <a:pt x="352" y="444"/>
                  <a:pt x="352" y="425"/>
                  <a:pt x="352" y="407"/>
                </a:cubicBezTo>
                <a:cubicBezTo>
                  <a:pt x="333" y="315"/>
                  <a:pt x="315" y="222"/>
                  <a:pt x="278" y="148"/>
                </a:cubicBezTo>
                <a:cubicBezTo>
                  <a:pt x="259" y="92"/>
                  <a:pt x="259" y="55"/>
                  <a:pt x="241" y="0"/>
                </a:cubicBezTo>
                <a:cubicBezTo>
                  <a:pt x="167" y="92"/>
                  <a:pt x="111" y="203"/>
                  <a:pt x="56" y="296"/>
                </a:cubicBezTo>
                <a:cubicBezTo>
                  <a:pt x="37" y="315"/>
                  <a:pt x="19" y="333"/>
                  <a:pt x="19" y="370"/>
                </a:cubicBezTo>
                <a:lnTo>
                  <a:pt x="0" y="389"/>
                </a:lnTo>
                <a:cubicBezTo>
                  <a:pt x="0" y="407"/>
                  <a:pt x="19" y="407"/>
                  <a:pt x="19" y="38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4" name="Freeform: Shape 585"/>
          <p:cNvSpPr/>
          <p:nvPr userDrawn="1"/>
        </p:nvSpPr>
        <p:spPr>
          <a:xfrm>
            <a:off x="6719967" y="1734216"/>
            <a:ext cx="75054" cy="9549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8">
                <a:moveTo>
                  <a:pt x="203" y="240"/>
                </a:moveTo>
                <a:cubicBezTo>
                  <a:pt x="203" y="184"/>
                  <a:pt x="184" y="129"/>
                  <a:pt x="166" y="74"/>
                </a:cubicBezTo>
                <a:cubicBezTo>
                  <a:pt x="148" y="55"/>
                  <a:pt x="148" y="1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5"/>
                  <a:pt x="55" y="110"/>
                  <a:pt x="18" y="166"/>
                </a:cubicBezTo>
                <a:cubicBezTo>
                  <a:pt x="18" y="184"/>
                  <a:pt x="18" y="203"/>
                  <a:pt x="0" y="203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22"/>
                  <a:pt x="0" y="222"/>
                </a:cubicBezTo>
                <a:cubicBezTo>
                  <a:pt x="18" y="222"/>
                  <a:pt x="36" y="240"/>
                  <a:pt x="55" y="240"/>
                </a:cubicBezTo>
                <a:cubicBezTo>
                  <a:pt x="92" y="240"/>
                  <a:pt x="129" y="258"/>
                  <a:pt x="148" y="258"/>
                </a:cubicBezTo>
                <a:cubicBezTo>
                  <a:pt x="166" y="258"/>
                  <a:pt x="166" y="258"/>
                  <a:pt x="184" y="258"/>
                </a:cubicBezTo>
                <a:lnTo>
                  <a:pt x="203" y="258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5" name="Freeform: Shape 586"/>
          <p:cNvSpPr/>
          <p:nvPr userDrawn="1"/>
        </p:nvSpPr>
        <p:spPr>
          <a:xfrm>
            <a:off x="6705848" y="2126209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48"/>
                  <a:pt x="38" y="222"/>
                </a:cubicBezTo>
                <a:cubicBezTo>
                  <a:pt x="38" y="240"/>
                  <a:pt x="19" y="259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19" y="315"/>
                </a:cubicBezTo>
                <a:cubicBezTo>
                  <a:pt x="38" y="315"/>
                  <a:pt x="56" y="315"/>
                  <a:pt x="74" y="315"/>
                </a:cubicBezTo>
                <a:cubicBezTo>
                  <a:pt x="112" y="333"/>
                  <a:pt x="167" y="333"/>
                  <a:pt x="204" y="333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33"/>
                  <a:pt x="278" y="333"/>
                </a:cubicBezTo>
                <a:cubicBezTo>
                  <a:pt x="260" y="240"/>
                  <a:pt x="260" y="166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6" name="Freeform: Shape 587"/>
          <p:cNvSpPr/>
          <p:nvPr userDrawn="1"/>
        </p:nvSpPr>
        <p:spPr>
          <a:xfrm>
            <a:off x="6695816" y="2525261"/>
            <a:ext cx="119270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26">
                <a:moveTo>
                  <a:pt x="267" y="129"/>
                </a:moveTo>
                <a:cubicBezTo>
                  <a:pt x="248" y="93"/>
                  <a:pt x="248" y="37"/>
                  <a:pt x="230" y="0"/>
                </a:cubicBezTo>
                <a:lnTo>
                  <a:pt x="212" y="0"/>
                </a:lnTo>
                <a:cubicBezTo>
                  <a:pt x="156" y="93"/>
                  <a:pt x="100" y="185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8" y="389"/>
                  <a:pt x="8" y="389"/>
                  <a:pt x="8" y="389"/>
                </a:cubicBezTo>
                <a:cubicBezTo>
                  <a:pt x="45" y="371"/>
                  <a:pt x="64" y="389"/>
                  <a:pt x="100" y="389"/>
                </a:cubicBezTo>
                <a:cubicBezTo>
                  <a:pt x="156" y="407"/>
                  <a:pt x="193" y="407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26"/>
                  <a:pt x="322" y="426"/>
                </a:cubicBezTo>
                <a:cubicBezTo>
                  <a:pt x="322" y="426"/>
                  <a:pt x="322" y="407"/>
                  <a:pt x="322" y="389"/>
                </a:cubicBezTo>
                <a:cubicBezTo>
                  <a:pt x="322" y="296"/>
                  <a:pt x="304" y="222"/>
                  <a:pt x="267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7" name="Freeform: Shape 588"/>
          <p:cNvSpPr/>
          <p:nvPr userDrawn="1"/>
        </p:nvSpPr>
        <p:spPr>
          <a:xfrm>
            <a:off x="6719967" y="2965555"/>
            <a:ext cx="75054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9">
                <a:moveTo>
                  <a:pt x="166" y="74"/>
                </a:moveTo>
                <a:cubicBezTo>
                  <a:pt x="148" y="55"/>
                  <a:pt x="148" y="19"/>
                  <a:pt x="148" y="0"/>
                </a:cubicBezTo>
                <a:lnTo>
                  <a:pt x="129" y="0"/>
                </a:lnTo>
                <a:cubicBezTo>
                  <a:pt x="92" y="55"/>
                  <a:pt x="55" y="111"/>
                  <a:pt x="18" y="167"/>
                </a:cubicBezTo>
                <a:cubicBezTo>
                  <a:pt x="18" y="185"/>
                  <a:pt x="18" y="204"/>
                  <a:pt x="0" y="204"/>
                </a:cubicBezTo>
                <a:lnTo>
                  <a:pt x="0" y="223"/>
                </a:lnTo>
                <a:cubicBezTo>
                  <a:pt x="18" y="223"/>
                  <a:pt x="36" y="241"/>
                  <a:pt x="55" y="241"/>
                </a:cubicBezTo>
                <a:cubicBezTo>
                  <a:pt x="92" y="241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59"/>
                  <a:pt x="184" y="259"/>
                </a:cubicBezTo>
                <a:cubicBezTo>
                  <a:pt x="203" y="259"/>
                  <a:pt x="203" y="241"/>
                  <a:pt x="203" y="241"/>
                </a:cubicBezTo>
                <a:cubicBezTo>
                  <a:pt x="184" y="185"/>
                  <a:pt x="184" y="130"/>
                  <a:pt x="166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8" name="Freeform: Shape 589"/>
          <p:cNvSpPr/>
          <p:nvPr userDrawn="1"/>
        </p:nvSpPr>
        <p:spPr>
          <a:xfrm>
            <a:off x="6410089" y="516254"/>
            <a:ext cx="61678" cy="7505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3">
                <a:moveTo>
                  <a:pt x="19" y="185"/>
                </a:moveTo>
                <a:cubicBezTo>
                  <a:pt x="19" y="185"/>
                  <a:pt x="37" y="203"/>
                  <a:pt x="55" y="203"/>
                </a:cubicBezTo>
                <a:cubicBezTo>
                  <a:pt x="74" y="203"/>
                  <a:pt x="93" y="203"/>
                  <a:pt x="130" y="203"/>
                </a:cubicBezTo>
                <a:lnTo>
                  <a:pt x="149" y="203"/>
                </a:lnTo>
                <a:lnTo>
                  <a:pt x="167" y="203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55"/>
                  <a:pt x="55" y="92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9" name="Freeform: Shape 590"/>
          <p:cNvSpPr/>
          <p:nvPr userDrawn="1"/>
        </p:nvSpPr>
        <p:spPr>
          <a:xfrm>
            <a:off x="6389653" y="8878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4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8"/>
                  <a:pt x="185" y="388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cubicBezTo>
                  <a:pt x="296" y="388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0" name="Freeform: Shape 591"/>
          <p:cNvSpPr/>
          <p:nvPr userDrawn="1"/>
        </p:nvSpPr>
        <p:spPr>
          <a:xfrm>
            <a:off x="6403029" y="1321046"/>
            <a:ext cx="71710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59">
                <a:moveTo>
                  <a:pt x="186" y="241"/>
                </a:moveTo>
                <a:cubicBezTo>
                  <a:pt x="186" y="185"/>
                  <a:pt x="186" y="130"/>
                  <a:pt x="149" y="93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56" y="130"/>
                  <a:pt x="19" y="185"/>
                </a:cubicBezTo>
                <a:cubicBezTo>
                  <a:pt x="19" y="185"/>
                  <a:pt x="19" y="204"/>
                  <a:pt x="0" y="223"/>
                </a:cubicBezTo>
                <a:lnTo>
                  <a:pt x="0" y="241"/>
                </a:lnTo>
                <a:cubicBezTo>
                  <a:pt x="19" y="241"/>
                  <a:pt x="38" y="241"/>
                  <a:pt x="56" y="241"/>
                </a:cubicBezTo>
                <a:cubicBezTo>
                  <a:pt x="93" y="241"/>
                  <a:pt x="112" y="259"/>
                  <a:pt x="149" y="259"/>
                </a:cubicBezTo>
                <a:lnTo>
                  <a:pt x="168" y="259"/>
                </a:lnTo>
                <a:lnTo>
                  <a:pt x="186" y="259"/>
                </a:lnTo>
                <a:cubicBezTo>
                  <a:pt x="204" y="259"/>
                  <a:pt x="186" y="259"/>
                  <a:pt x="186" y="24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1" name="Freeform: Shape 592"/>
          <p:cNvSpPr/>
          <p:nvPr userDrawn="1"/>
        </p:nvSpPr>
        <p:spPr>
          <a:xfrm>
            <a:off x="6396341" y="1720097"/>
            <a:ext cx="92146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4">
                <a:moveTo>
                  <a:pt x="148" y="0"/>
                </a:moveTo>
                <a:cubicBezTo>
                  <a:pt x="111" y="74"/>
                  <a:pt x="74" y="148"/>
                  <a:pt x="18" y="241"/>
                </a:cubicBezTo>
                <a:cubicBezTo>
                  <a:pt x="18" y="241"/>
                  <a:pt x="18" y="260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0" y="315"/>
                </a:cubicBezTo>
                <a:cubicBezTo>
                  <a:pt x="37" y="296"/>
                  <a:pt x="56" y="315"/>
                  <a:pt x="74" y="315"/>
                </a:cubicBezTo>
                <a:cubicBezTo>
                  <a:pt x="111" y="315"/>
                  <a:pt x="148" y="315"/>
                  <a:pt x="186" y="315"/>
                </a:cubicBezTo>
                <a:cubicBezTo>
                  <a:pt x="204" y="315"/>
                  <a:pt x="204" y="315"/>
                  <a:pt x="222" y="315"/>
                </a:cubicBezTo>
                <a:cubicBezTo>
                  <a:pt x="222" y="334"/>
                  <a:pt x="241" y="334"/>
                  <a:pt x="241" y="334"/>
                </a:cubicBezTo>
                <a:cubicBezTo>
                  <a:pt x="260" y="315"/>
                  <a:pt x="241" y="315"/>
                  <a:pt x="241" y="296"/>
                </a:cubicBezTo>
                <a:cubicBezTo>
                  <a:pt x="241" y="241"/>
                  <a:pt x="222" y="167"/>
                  <a:pt x="186" y="93"/>
                </a:cubicBezTo>
                <a:cubicBezTo>
                  <a:pt x="167" y="74"/>
                  <a:pt x="167" y="3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2" name="Freeform: Shape 593"/>
          <p:cNvSpPr/>
          <p:nvPr userDrawn="1"/>
        </p:nvSpPr>
        <p:spPr>
          <a:xfrm>
            <a:off x="6403029" y="2153704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185"/>
                  <a:pt x="56" y="185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8" y="222"/>
                </a:lnTo>
                <a:cubicBezTo>
                  <a:pt x="168" y="204"/>
                  <a:pt x="168" y="204"/>
                  <a:pt x="168" y="204"/>
                </a:cubicBezTo>
                <a:cubicBezTo>
                  <a:pt x="168" y="148"/>
                  <a:pt x="168" y="111"/>
                  <a:pt x="149" y="56"/>
                </a:cubicBezTo>
                <a:cubicBezTo>
                  <a:pt x="130" y="37"/>
                  <a:pt x="130" y="18"/>
                  <a:pt x="130" y="0"/>
                </a:cubicBezTo>
                <a:cubicBezTo>
                  <a:pt x="93" y="37"/>
                  <a:pt x="56" y="92"/>
                  <a:pt x="19" y="130"/>
                </a:cubicBezTo>
                <a:cubicBezTo>
                  <a:pt x="19" y="148"/>
                  <a:pt x="19" y="148"/>
                  <a:pt x="0" y="16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3" name="Freeform: Shape 594"/>
          <p:cNvSpPr/>
          <p:nvPr userDrawn="1"/>
        </p:nvSpPr>
        <p:spPr>
          <a:xfrm>
            <a:off x="6382594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93"/>
                  <a:pt x="93" y="203"/>
                  <a:pt x="37" y="315"/>
                </a:cubicBezTo>
                <a:cubicBezTo>
                  <a:pt x="19" y="333"/>
                  <a:pt x="19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9"/>
                </a:cubicBezTo>
                <a:cubicBezTo>
                  <a:pt x="315" y="296"/>
                  <a:pt x="297" y="203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4" name="Freeform: Shape 595"/>
          <p:cNvSpPr/>
          <p:nvPr userDrawn="1"/>
        </p:nvSpPr>
        <p:spPr>
          <a:xfrm>
            <a:off x="6386309" y="2938060"/>
            <a:ext cx="115554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407">
                <a:moveTo>
                  <a:pt x="230" y="129"/>
                </a:moveTo>
                <a:cubicBezTo>
                  <a:pt x="212" y="93"/>
                  <a:pt x="193" y="55"/>
                  <a:pt x="174" y="0"/>
                </a:cubicBezTo>
                <a:cubicBezTo>
                  <a:pt x="118" y="111"/>
                  <a:pt x="82" y="204"/>
                  <a:pt x="26" y="297"/>
                </a:cubicBezTo>
                <a:cubicBezTo>
                  <a:pt x="26" y="315"/>
                  <a:pt x="8" y="333"/>
                  <a:pt x="8" y="352"/>
                </a:cubicBezTo>
                <a:cubicBezTo>
                  <a:pt x="8" y="352"/>
                  <a:pt x="-11" y="371"/>
                  <a:pt x="8" y="389"/>
                </a:cubicBezTo>
                <a:cubicBezTo>
                  <a:pt x="44" y="389"/>
                  <a:pt x="63" y="389"/>
                  <a:pt x="82" y="389"/>
                </a:cubicBezTo>
                <a:cubicBezTo>
                  <a:pt x="137" y="389"/>
                  <a:pt x="193" y="389"/>
                  <a:pt x="230" y="407"/>
                </a:cubicBezTo>
                <a:cubicBezTo>
                  <a:pt x="248" y="407"/>
                  <a:pt x="267" y="407"/>
                  <a:pt x="267" y="407"/>
                </a:cubicBezTo>
                <a:cubicBezTo>
                  <a:pt x="286" y="407"/>
                  <a:pt x="304" y="407"/>
                  <a:pt x="304" y="407"/>
                </a:cubicBezTo>
                <a:cubicBezTo>
                  <a:pt x="322" y="389"/>
                  <a:pt x="304" y="389"/>
                  <a:pt x="304" y="371"/>
                </a:cubicBezTo>
                <a:cubicBezTo>
                  <a:pt x="286" y="278"/>
                  <a:pt x="267" y="204"/>
                  <a:pt x="230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5" name="Freeform: Shape 596"/>
          <p:cNvSpPr/>
          <p:nvPr userDrawn="1"/>
        </p:nvSpPr>
        <p:spPr>
          <a:xfrm>
            <a:off x="6080147" y="475011"/>
            <a:ext cx="88802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4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4"/>
                  <a:pt x="148" y="314"/>
                  <a:pt x="184" y="314"/>
                </a:cubicBezTo>
                <a:lnTo>
                  <a:pt x="203" y="314"/>
                </a:lnTo>
                <a:cubicBezTo>
                  <a:pt x="222" y="314"/>
                  <a:pt x="222" y="314"/>
                  <a:pt x="240" y="314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0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6" name="Freeform: Shape 597"/>
          <p:cNvSpPr/>
          <p:nvPr userDrawn="1"/>
        </p:nvSpPr>
        <p:spPr>
          <a:xfrm>
            <a:off x="6059340" y="867004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259" y="130"/>
                </a:moveTo>
                <a:cubicBezTo>
                  <a:pt x="240" y="93"/>
                  <a:pt x="222" y="37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0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2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7" name="Freeform: Shape 598"/>
          <p:cNvSpPr/>
          <p:nvPr userDrawn="1"/>
        </p:nvSpPr>
        <p:spPr>
          <a:xfrm>
            <a:off x="6069743" y="1300610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33"/>
                  <a:pt x="156" y="333"/>
                  <a:pt x="211" y="333"/>
                </a:cubicBezTo>
                <a:cubicBezTo>
                  <a:pt x="211" y="333"/>
                  <a:pt x="230" y="333"/>
                  <a:pt x="230" y="352"/>
                </a:cubicBezTo>
                <a:cubicBezTo>
                  <a:pt x="249" y="352"/>
                  <a:pt x="249" y="352"/>
                  <a:pt x="267" y="352"/>
                </a:cubicBezTo>
                <a:cubicBezTo>
                  <a:pt x="267" y="333"/>
                  <a:pt x="267" y="333"/>
                  <a:pt x="267" y="314"/>
                </a:cubicBezTo>
                <a:cubicBezTo>
                  <a:pt x="267" y="240"/>
                  <a:pt x="249" y="166"/>
                  <a:pt x="211" y="111"/>
                </a:cubicBezTo>
                <a:cubicBezTo>
                  <a:pt x="211" y="74"/>
                  <a:pt x="193" y="37"/>
                  <a:pt x="175" y="0"/>
                </a:cubicBezTo>
                <a:cubicBezTo>
                  <a:pt x="137" y="74"/>
                  <a:pt x="82" y="148"/>
                  <a:pt x="45" y="240"/>
                </a:cubicBezTo>
                <a:cubicBezTo>
                  <a:pt x="27" y="259"/>
                  <a:pt x="27" y="259"/>
                  <a:pt x="8" y="278"/>
                </a:cubicBezTo>
                <a:cubicBezTo>
                  <a:pt x="8" y="296"/>
                  <a:pt x="-11" y="296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8" name="Freeform: Shape 599"/>
          <p:cNvSpPr/>
          <p:nvPr userDrawn="1"/>
        </p:nvSpPr>
        <p:spPr>
          <a:xfrm>
            <a:off x="6059340" y="1699662"/>
            <a:ext cx="11629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26">
                <a:moveTo>
                  <a:pt x="0" y="370"/>
                </a:moveTo>
                <a:lnTo>
                  <a:pt x="18" y="370"/>
                </a:lnTo>
                <a:cubicBezTo>
                  <a:pt x="37" y="370"/>
                  <a:pt x="74" y="370"/>
                  <a:pt x="92" y="389"/>
                </a:cubicBezTo>
                <a:cubicBezTo>
                  <a:pt x="148" y="389"/>
                  <a:pt x="185" y="407"/>
                  <a:pt x="240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26"/>
                </a:lnTo>
                <a:cubicBezTo>
                  <a:pt x="314" y="407"/>
                  <a:pt x="314" y="407"/>
                  <a:pt x="314" y="389"/>
                </a:cubicBezTo>
                <a:cubicBezTo>
                  <a:pt x="314" y="296"/>
                  <a:pt x="296" y="222"/>
                  <a:pt x="259" y="129"/>
                </a:cubicBezTo>
                <a:cubicBezTo>
                  <a:pt x="240" y="93"/>
                  <a:pt x="240" y="55"/>
                  <a:pt x="222" y="0"/>
                </a:cubicBezTo>
                <a:cubicBezTo>
                  <a:pt x="166" y="93"/>
                  <a:pt x="111" y="185"/>
                  <a:pt x="56" y="277"/>
                </a:cubicBezTo>
                <a:cubicBezTo>
                  <a:pt x="37" y="296"/>
                  <a:pt x="18" y="315"/>
                  <a:pt x="18" y="333"/>
                </a:cubicBezTo>
                <a:cubicBezTo>
                  <a:pt x="0" y="333"/>
                  <a:pt x="0" y="351"/>
                  <a:pt x="0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9" name="Freeform: Shape 600"/>
          <p:cNvSpPr/>
          <p:nvPr userDrawn="1"/>
        </p:nvSpPr>
        <p:spPr>
          <a:xfrm>
            <a:off x="6059340" y="2119520"/>
            <a:ext cx="10960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7">
                <a:moveTo>
                  <a:pt x="18" y="333"/>
                </a:moveTo>
                <a:cubicBezTo>
                  <a:pt x="37" y="333"/>
                  <a:pt x="56" y="351"/>
                  <a:pt x="92" y="351"/>
                </a:cubicBezTo>
                <a:cubicBezTo>
                  <a:pt x="130" y="370"/>
                  <a:pt x="185" y="388"/>
                  <a:pt x="222" y="388"/>
                </a:cubicBezTo>
                <a:cubicBezTo>
                  <a:pt x="240" y="388"/>
                  <a:pt x="259" y="407"/>
                  <a:pt x="259" y="407"/>
                </a:cubicBezTo>
                <a:cubicBezTo>
                  <a:pt x="278" y="407"/>
                  <a:pt x="278" y="407"/>
                  <a:pt x="296" y="407"/>
                </a:cubicBezTo>
                <a:cubicBezTo>
                  <a:pt x="296" y="407"/>
                  <a:pt x="296" y="388"/>
                  <a:pt x="296" y="370"/>
                </a:cubicBezTo>
                <a:cubicBezTo>
                  <a:pt x="296" y="296"/>
                  <a:pt x="296" y="203"/>
                  <a:pt x="259" y="129"/>
                </a:cubicBezTo>
                <a:cubicBezTo>
                  <a:pt x="259" y="92"/>
                  <a:pt x="240" y="36"/>
                  <a:pt x="240" y="0"/>
                </a:cubicBezTo>
                <a:lnTo>
                  <a:pt x="222" y="0"/>
                </a:lnTo>
                <a:cubicBezTo>
                  <a:pt x="166" y="92"/>
                  <a:pt x="111" y="166"/>
                  <a:pt x="56" y="258"/>
                </a:cubicBezTo>
                <a:cubicBezTo>
                  <a:pt x="37" y="277"/>
                  <a:pt x="18" y="296"/>
                  <a:pt x="0" y="314"/>
                </a:cubicBezTo>
                <a:lnTo>
                  <a:pt x="0" y="333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40" name="Freeform: Shape 601"/>
          <p:cNvSpPr/>
          <p:nvPr userDrawn="1"/>
        </p:nvSpPr>
        <p:spPr>
          <a:xfrm>
            <a:off x="6073087" y="2532320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203" y="110"/>
                </a:moveTo>
                <a:cubicBezTo>
                  <a:pt x="185" y="74"/>
                  <a:pt x="167" y="36"/>
                  <a:pt x="148" y="0"/>
                </a:cubicBezTo>
                <a:cubicBezTo>
                  <a:pt x="111" y="92"/>
                  <a:pt x="74" y="184"/>
                  <a:pt x="37" y="277"/>
                </a:cubicBezTo>
                <a:cubicBezTo>
                  <a:pt x="19" y="296"/>
                  <a:pt x="19" y="314"/>
                  <a:pt x="0" y="333"/>
                </a:cubicBezTo>
                <a:lnTo>
                  <a:pt x="0" y="352"/>
                </a:lnTo>
                <a:lnTo>
                  <a:pt x="19" y="352"/>
                </a:lnTo>
                <a:cubicBezTo>
                  <a:pt x="37" y="352"/>
                  <a:pt x="55" y="352"/>
                  <a:pt x="93" y="352"/>
                </a:cubicBezTo>
                <a:cubicBezTo>
                  <a:pt x="129" y="352"/>
                  <a:pt x="185" y="370"/>
                  <a:pt x="222" y="370"/>
                </a:cubicBezTo>
                <a:cubicBezTo>
                  <a:pt x="241" y="370"/>
                  <a:pt x="241" y="352"/>
                  <a:pt x="259" y="352"/>
                </a:cubicBezTo>
                <a:cubicBezTo>
                  <a:pt x="259" y="352"/>
                  <a:pt x="277" y="370"/>
                  <a:pt x="277" y="352"/>
                </a:cubicBez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41" y="184"/>
                  <a:pt x="203" y="11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2" name="Freeform: Shape 602"/>
          <p:cNvSpPr/>
          <p:nvPr userDrawn="1"/>
        </p:nvSpPr>
        <p:spPr>
          <a:xfrm>
            <a:off x="6086835" y="2958496"/>
            <a:ext cx="75426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60">
                <a:moveTo>
                  <a:pt x="148" y="74"/>
                </a:moveTo>
                <a:cubicBezTo>
                  <a:pt x="148" y="56"/>
                  <a:pt x="130" y="38"/>
                  <a:pt x="130" y="0"/>
                </a:cubicBezTo>
                <a:lnTo>
                  <a:pt x="111" y="0"/>
                </a:lnTo>
                <a:cubicBezTo>
                  <a:pt x="92" y="56"/>
                  <a:pt x="56" y="130"/>
                  <a:pt x="18" y="186"/>
                </a:cubicBezTo>
                <a:cubicBezTo>
                  <a:pt x="18" y="204"/>
                  <a:pt x="0" y="204"/>
                  <a:pt x="0" y="223"/>
                </a:cubicBezTo>
                <a:lnTo>
                  <a:pt x="0" y="242"/>
                </a:lnTo>
                <a:cubicBezTo>
                  <a:pt x="18" y="242"/>
                  <a:pt x="37" y="242"/>
                  <a:pt x="56" y="242"/>
                </a:cubicBezTo>
                <a:cubicBezTo>
                  <a:pt x="92" y="260"/>
                  <a:pt x="111" y="260"/>
                  <a:pt x="148" y="260"/>
                </a:cubicBezTo>
                <a:cubicBezTo>
                  <a:pt x="166" y="260"/>
                  <a:pt x="166" y="260"/>
                  <a:pt x="166" y="260"/>
                </a:cubicBezTo>
                <a:cubicBezTo>
                  <a:pt x="185" y="260"/>
                  <a:pt x="185" y="260"/>
                  <a:pt x="185" y="260"/>
                </a:cubicBezTo>
                <a:cubicBezTo>
                  <a:pt x="204" y="260"/>
                  <a:pt x="204" y="242"/>
                  <a:pt x="204" y="242"/>
                </a:cubicBezTo>
                <a:cubicBezTo>
                  <a:pt x="185" y="186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3" name="Freeform: Shape 603"/>
          <p:cNvSpPr/>
          <p:nvPr userDrawn="1"/>
        </p:nvSpPr>
        <p:spPr>
          <a:xfrm>
            <a:off x="5749833" y="475011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4"/>
                </a:cubicBezTo>
                <a:cubicBezTo>
                  <a:pt x="0" y="314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4" name="Freeform: Shape 604"/>
          <p:cNvSpPr/>
          <p:nvPr userDrawn="1"/>
        </p:nvSpPr>
        <p:spPr>
          <a:xfrm>
            <a:off x="5763209" y="915306"/>
            <a:ext cx="68738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0">
                <a:moveTo>
                  <a:pt x="130" y="240"/>
                </a:moveTo>
                <a:cubicBezTo>
                  <a:pt x="149" y="240"/>
                  <a:pt x="149" y="240"/>
                  <a:pt x="167" y="240"/>
                </a:cubicBezTo>
                <a:cubicBezTo>
                  <a:pt x="186" y="240"/>
                  <a:pt x="186" y="222"/>
                  <a:pt x="186" y="222"/>
                </a:cubicBezTo>
                <a:cubicBezTo>
                  <a:pt x="186" y="166"/>
                  <a:pt x="167" y="130"/>
                  <a:pt x="149" y="74"/>
                </a:cubicBezTo>
                <a:cubicBezTo>
                  <a:pt x="149" y="55"/>
                  <a:pt x="149" y="37"/>
                  <a:pt x="130" y="0"/>
                </a:cubicBezTo>
                <a:cubicBezTo>
                  <a:pt x="93" y="55"/>
                  <a:pt x="74" y="111"/>
                  <a:pt x="38" y="148"/>
                </a:cubicBezTo>
                <a:cubicBezTo>
                  <a:pt x="19" y="166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9" name="Freeform: Shape 605"/>
          <p:cNvSpPr/>
          <p:nvPr userDrawn="1"/>
        </p:nvSpPr>
        <p:spPr>
          <a:xfrm>
            <a:off x="5756521" y="1300610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33"/>
                </a:moveTo>
                <a:cubicBezTo>
                  <a:pt x="37" y="333"/>
                  <a:pt x="56" y="333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33"/>
                  <a:pt x="259" y="314"/>
                </a:cubicBezTo>
                <a:cubicBezTo>
                  <a:pt x="259" y="240"/>
                  <a:pt x="222" y="166"/>
                  <a:pt x="204" y="111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92"/>
                  <a:pt x="74" y="166"/>
                  <a:pt x="37" y="259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4"/>
                  <a:pt x="0" y="314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0" name="Freeform: Shape 606"/>
          <p:cNvSpPr/>
          <p:nvPr userDrawn="1"/>
        </p:nvSpPr>
        <p:spPr>
          <a:xfrm>
            <a:off x="5756521" y="1720097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0" y="260"/>
                </a:moveTo>
                <a:cubicBezTo>
                  <a:pt x="18" y="260"/>
                  <a:pt x="56" y="278"/>
                  <a:pt x="74" y="278"/>
                </a:cubicBezTo>
                <a:cubicBezTo>
                  <a:pt x="92" y="278"/>
                  <a:pt x="130" y="296"/>
                  <a:pt x="167" y="296"/>
                </a:cubicBezTo>
                <a:cubicBezTo>
                  <a:pt x="185" y="296"/>
                  <a:pt x="185" y="296"/>
                  <a:pt x="204" y="296"/>
                </a:cubicBezTo>
                <a:lnTo>
                  <a:pt x="222" y="296"/>
                </a:lnTo>
                <a:cubicBezTo>
                  <a:pt x="241" y="296"/>
                  <a:pt x="222" y="296"/>
                  <a:pt x="222" y="278"/>
                </a:cubicBezTo>
                <a:cubicBezTo>
                  <a:pt x="222" y="222"/>
                  <a:pt x="222" y="148"/>
                  <a:pt x="185" y="93"/>
                </a:cubicBezTo>
                <a:cubicBezTo>
                  <a:pt x="185" y="56"/>
                  <a:pt x="167" y="38"/>
                  <a:pt x="167" y="0"/>
                </a:cubicBezTo>
                <a:cubicBezTo>
                  <a:pt x="111" y="74"/>
                  <a:pt x="74" y="130"/>
                  <a:pt x="37" y="204"/>
                </a:cubicBezTo>
                <a:cubicBezTo>
                  <a:pt x="18" y="222"/>
                  <a:pt x="18" y="222"/>
                  <a:pt x="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1" name="Freeform: Shape 607"/>
          <p:cNvSpPr/>
          <p:nvPr userDrawn="1"/>
        </p:nvSpPr>
        <p:spPr>
          <a:xfrm>
            <a:off x="5739429" y="2098713"/>
            <a:ext cx="13338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63">
                <a:moveTo>
                  <a:pt x="212" y="0"/>
                </a:moveTo>
                <a:cubicBezTo>
                  <a:pt x="156" y="111"/>
                  <a:pt x="101" y="222"/>
                  <a:pt x="45" y="333"/>
                </a:cubicBezTo>
                <a:cubicBezTo>
                  <a:pt x="27" y="352"/>
                  <a:pt x="27" y="370"/>
                  <a:pt x="8" y="389"/>
                </a:cubicBezTo>
                <a:cubicBezTo>
                  <a:pt x="8" y="407"/>
                  <a:pt x="-11" y="426"/>
                  <a:pt x="8" y="426"/>
                </a:cubicBezTo>
                <a:cubicBezTo>
                  <a:pt x="8" y="444"/>
                  <a:pt x="8" y="426"/>
                  <a:pt x="8" y="426"/>
                </a:cubicBezTo>
                <a:cubicBezTo>
                  <a:pt x="45" y="426"/>
                  <a:pt x="82" y="444"/>
                  <a:pt x="101" y="444"/>
                </a:cubicBezTo>
                <a:cubicBezTo>
                  <a:pt x="156" y="444"/>
                  <a:pt x="212" y="444"/>
                  <a:pt x="267" y="463"/>
                </a:cubicBezTo>
                <a:cubicBezTo>
                  <a:pt x="286" y="463"/>
                  <a:pt x="304" y="463"/>
                  <a:pt x="323" y="463"/>
                </a:cubicBezTo>
                <a:lnTo>
                  <a:pt x="341" y="463"/>
                </a:lnTo>
                <a:cubicBezTo>
                  <a:pt x="360" y="444"/>
                  <a:pt x="360" y="444"/>
                  <a:pt x="360" y="426"/>
                </a:cubicBezTo>
                <a:cubicBezTo>
                  <a:pt x="341" y="333"/>
                  <a:pt x="304" y="240"/>
                  <a:pt x="267" y="148"/>
                </a:cubicBezTo>
                <a:cubicBezTo>
                  <a:pt x="249" y="92"/>
                  <a:pt x="230" y="56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6" name="Freeform: Shape 608"/>
          <p:cNvSpPr/>
          <p:nvPr userDrawn="1"/>
        </p:nvSpPr>
        <p:spPr>
          <a:xfrm>
            <a:off x="5763209" y="2539008"/>
            <a:ext cx="89174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96">
                <a:moveTo>
                  <a:pt x="19" y="296"/>
                </a:moveTo>
                <a:cubicBezTo>
                  <a:pt x="38" y="278"/>
                  <a:pt x="56" y="296"/>
                  <a:pt x="74" y="296"/>
                </a:cubicBezTo>
                <a:cubicBezTo>
                  <a:pt x="112" y="296"/>
                  <a:pt x="149" y="296"/>
                  <a:pt x="186" y="296"/>
                </a:cubicBezTo>
                <a:lnTo>
                  <a:pt x="204" y="296"/>
                </a:lnTo>
                <a:cubicBezTo>
                  <a:pt x="223" y="296"/>
                  <a:pt x="223" y="296"/>
                  <a:pt x="223" y="296"/>
                </a:cubicBezTo>
                <a:cubicBezTo>
                  <a:pt x="241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ubicBezTo>
                  <a:pt x="149" y="74"/>
                  <a:pt x="149" y="37"/>
                  <a:pt x="130" y="18"/>
                </a:cubicBezTo>
                <a:lnTo>
                  <a:pt x="130" y="0"/>
                </a:lnTo>
                <a:cubicBezTo>
                  <a:pt x="130" y="18"/>
                  <a:pt x="130" y="18"/>
                  <a:pt x="130" y="18"/>
                </a:cubicBezTo>
                <a:cubicBezTo>
                  <a:pt x="93" y="74"/>
                  <a:pt x="56" y="148"/>
                  <a:pt x="38" y="222"/>
                </a:cubicBezTo>
                <a:cubicBezTo>
                  <a:pt x="19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19" y="296"/>
                  <a:pt x="19" y="296"/>
                  <a:pt x="19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7" name="Freeform: Shape 609"/>
          <p:cNvSpPr/>
          <p:nvPr userDrawn="1"/>
        </p:nvSpPr>
        <p:spPr>
          <a:xfrm>
            <a:off x="5742773" y="2924312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37" y="334"/>
                  <a:pt x="19" y="352"/>
                  <a:pt x="19" y="389"/>
                </a:cubicBezTo>
                <a:lnTo>
                  <a:pt x="0" y="408"/>
                </a:lnTo>
                <a:cubicBezTo>
                  <a:pt x="19" y="426"/>
                  <a:pt x="19" y="426"/>
                  <a:pt x="19" y="426"/>
                </a:cubicBezTo>
                <a:cubicBezTo>
                  <a:pt x="55" y="408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389"/>
                </a:cubicBezTo>
                <a:cubicBezTo>
                  <a:pt x="333" y="296"/>
                  <a:pt x="296" y="204"/>
                  <a:pt x="259" y="130"/>
                </a:cubicBezTo>
                <a:cubicBezTo>
                  <a:pt x="222" y="92"/>
                  <a:pt x="204" y="37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8" name="Freeform: Shape 610"/>
          <p:cNvSpPr/>
          <p:nvPr userDrawn="1"/>
        </p:nvSpPr>
        <p:spPr>
          <a:xfrm>
            <a:off x="5447014" y="495447"/>
            <a:ext cx="85086" cy="10998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7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97"/>
                  <a:pt x="148" y="297"/>
                  <a:pt x="185" y="297"/>
                </a:cubicBezTo>
                <a:lnTo>
                  <a:pt x="203" y="297"/>
                </a:lnTo>
                <a:lnTo>
                  <a:pt x="222" y="297"/>
                </a:lnTo>
                <a:cubicBezTo>
                  <a:pt x="240" y="278"/>
                  <a:pt x="222" y="278"/>
                  <a:pt x="222" y="259"/>
                </a:cubicBezTo>
                <a:cubicBezTo>
                  <a:pt x="222" y="204"/>
                  <a:pt x="203" y="148"/>
                  <a:pt x="166" y="93"/>
                </a:cubicBezTo>
                <a:cubicBezTo>
                  <a:pt x="148" y="56"/>
                  <a:pt x="148" y="37"/>
                  <a:pt x="129" y="0"/>
                </a:cubicBezTo>
                <a:cubicBezTo>
                  <a:pt x="92" y="74"/>
                  <a:pt x="55" y="148"/>
                  <a:pt x="18" y="223"/>
                </a:cubicBezTo>
                <a:cubicBezTo>
                  <a:pt x="18" y="223"/>
                  <a:pt x="18" y="241"/>
                  <a:pt x="0" y="259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3" name="Freeform: Shape 611"/>
          <p:cNvSpPr/>
          <p:nvPr userDrawn="1"/>
        </p:nvSpPr>
        <p:spPr>
          <a:xfrm>
            <a:off x="5426206" y="901558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7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1"/>
                  <a:pt x="222" y="351"/>
                </a:cubicBezTo>
                <a:cubicBezTo>
                  <a:pt x="241" y="351"/>
                  <a:pt x="241" y="351"/>
                  <a:pt x="259" y="351"/>
                </a:cubicBezTo>
                <a:lnTo>
                  <a:pt x="278" y="370"/>
                </a:lnTo>
                <a:cubicBezTo>
                  <a:pt x="296" y="351"/>
                  <a:pt x="278" y="351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4" name="Freeform: Shape 612"/>
          <p:cNvSpPr/>
          <p:nvPr userDrawn="1"/>
        </p:nvSpPr>
        <p:spPr>
          <a:xfrm>
            <a:off x="5436982" y="1314358"/>
            <a:ext cx="92146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3">
                <a:moveTo>
                  <a:pt x="156" y="0"/>
                </a:moveTo>
                <a:cubicBezTo>
                  <a:pt x="119" y="74"/>
                  <a:pt x="82" y="148"/>
                  <a:pt x="27" y="222"/>
                </a:cubicBezTo>
                <a:cubicBezTo>
                  <a:pt x="27" y="241"/>
                  <a:pt x="8" y="259"/>
                  <a:pt x="8" y="277"/>
                </a:cubicBezTo>
                <a:cubicBezTo>
                  <a:pt x="8" y="277"/>
                  <a:pt x="-10" y="296"/>
                  <a:pt x="8" y="296"/>
                </a:cubicBezTo>
                <a:cubicBezTo>
                  <a:pt x="27" y="296"/>
                  <a:pt x="64" y="315"/>
                  <a:pt x="82" y="315"/>
                </a:cubicBezTo>
                <a:cubicBezTo>
                  <a:pt x="119" y="315"/>
                  <a:pt x="156" y="315"/>
                  <a:pt x="193" y="315"/>
                </a:cubicBezTo>
                <a:cubicBezTo>
                  <a:pt x="212" y="315"/>
                  <a:pt x="212" y="315"/>
                  <a:pt x="230" y="333"/>
                </a:cubicBezTo>
                <a:lnTo>
                  <a:pt x="249" y="333"/>
                </a:lnTo>
                <a:cubicBezTo>
                  <a:pt x="249" y="315"/>
                  <a:pt x="249" y="315"/>
                  <a:pt x="249" y="296"/>
                </a:cubicBezTo>
                <a:cubicBezTo>
                  <a:pt x="249" y="241"/>
                  <a:pt x="230" y="167"/>
                  <a:pt x="193" y="93"/>
                </a:cubicBezTo>
                <a:cubicBezTo>
                  <a:pt x="193" y="74"/>
                  <a:pt x="175" y="37"/>
                  <a:pt x="156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5" name="Freeform: Shape 613"/>
          <p:cNvSpPr/>
          <p:nvPr userDrawn="1"/>
        </p:nvSpPr>
        <p:spPr>
          <a:xfrm>
            <a:off x="5426206" y="171340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9" y="370"/>
                </a:moveTo>
                <a:cubicBezTo>
                  <a:pt x="37" y="370"/>
                  <a:pt x="74" y="389"/>
                  <a:pt x="93" y="389"/>
                </a:cubicBezTo>
                <a:cubicBezTo>
                  <a:pt x="148" y="389"/>
                  <a:pt x="185" y="389"/>
                  <a:pt x="241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07"/>
                </a:lnTo>
                <a:cubicBezTo>
                  <a:pt x="315" y="389"/>
                  <a:pt x="315" y="389"/>
                  <a:pt x="315" y="370"/>
                </a:cubicBezTo>
                <a:cubicBezTo>
                  <a:pt x="296" y="296"/>
                  <a:pt x="278" y="204"/>
                  <a:pt x="241" y="130"/>
                </a:cubicBezTo>
                <a:cubicBezTo>
                  <a:pt x="222" y="92"/>
                  <a:pt x="204" y="56"/>
                  <a:pt x="204" y="0"/>
                </a:cubicBezTo>
                <a:lnTo>
                  <a:pt x="185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314"/>
                  <a:pt x="19" y="333"/>
                  <a:pt x="19" y="352"/>
                </a:cubicBezTo>
                <a:lnTo>
                  <a:pt x="0" y="370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0" name="Freeform: Shape 614"/>
          <p:cNvSpPr/>
          <p:nvPr userDrawn="1"/>
        </p:nvSpPr>
        <p:spPr>
          <a:xfrm>
            <a:off x="5439954" y="2139956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74"/>
                  <a:pt x="74" y="148"/>
                  <a:pt x="37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296"/>
                  <a:pt x="241" y="296"/>
                </a:cubicBezTo>
                <a:cubicBezTo>
                  <a:pt x="241" y="222"/>
                  <a:pt x="222" y="148"/>
                  <a:pt x="185" y="93"/>
                </a:cubicBezTo>
                <a:cubicBezTo>
                  <a:pt x="167" y="55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1" name="Freeform: Shape 615"/>
          <p:cNvSpPr/>
          <p:nvPr userDrawn="1"/>
        </p:nvSpPr>
        <p:spPr>
          <a:xfrm>
            <a:off x="5412459" y="2525261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19" y="389"/>
                </a:moveTo>
                <a:cubicBezTo>
                  <a:pt x="37" y="389"/>
                  <a:pt x="74" y="389"/>
                  <a:pt x="93" y="407"/>
                </a:cubicBezTo>
                <a:cubicBezTo>
                  <a:pt x="148" y="426"/>
                  <a:pt x="204" y="426"/>
                  <a:pt x="259" y="445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33" y="241"/>
                  <a:pt x="296" y="148"/>
                </a:cubicBezTo>
                <a:cubicBezTo>
                  <a:pt x="296" y="93"/>
                  <a:pt x="278" y="55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5"/>
                  <a:pt x="56" y="296"/>
                </a:cubicBezTo>
                <a:cubicBezTo>
                  <a:pt x="37" y="315"/>
                  <a:pt x="19" y="333"/>
                  <a:pt x="19" y="352"/>
                </a:cubicBezTo>
                <a:lnTo>
                  <a:pt x="0" y="371"/>
                </a:lnTo>
                <a:cubicBezTo>
                  <a:pt x="0" y="389"/>
                  <a:pt x="0" y="389"/>
                  <a:pt x="19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2" name="Freeform: Shape 616"/>
          <p:cNvSpPr/>
          <p:nvPr userDrawn="1"/>
        </p:nvSpPr>
        <p:spPr>
          <a:xfrm>
            <a:off x="5419519" y="2931000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277" y="148"/>
                </a:moveTo>
                <a:cubicBezTo>
                  <a:pt x="259" y="93"/>
                  <a:pt x="240" y="56"/>
                  <a:pt x="240" y="0"/>
                </a:cubicBezTo>
                <a:lnTo>
                  <a:pt x="222" y="0"/>
                </a:lnTo>
                <a:cubicBezTo>
                  <a:pt x="166" y="93"/>
                  <a:pt x="111" y="204"/>
                  <a:pt x="37" y="297"/>
                </a:cubicBezTo>
                <a:cubicBezTo>
                  <a:pt x="37" y="316"/>
                  <a:pt x="18" y="334"/>
                  <a:pt x="0" y="371"/>
                </a:cubicBezTo>
                <a:lnTo>
                  <a:pt x="0" y="390"/>
                </a:lnTo>
                <a:cubicBezTo>
                  <a:pt x="0" y="408"/>
                  <a:pt x="0" y="390"/>
                  <a:pt x="18" y="390"/>
                </a:cubicBezTo>
                <a:cubicBezTo>
                  <a:pt x="37" y="390"/>
                  <a:pt x="74" y="408"/>
                  <a:pt x="92" y="408"/>
                </a:cubicBezTo>
                <a:cubicBezTo>
                  <a:pt x="148" y="426"/>
                  <a:pt x="203" y="426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6"/>
                  <a:pt x="314" y="223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3" name="Freeform: Shape 617"/>
          <p:cNvSpPr/>
          <p:nvPr userDrawn="1"/>
        </p:nvSpPr>
        <p:spPr>
          <a:xfrm>
            <a:off x="5102953" y="4750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lnTo>
                  <a:pt x="296" y="370"/>
                </a:lnTo>
                <a:cubicBezTo>
                  <a:pt x="296" y="278"/>
                  <a:pt x="278" y="203"/>
                  <a:pt x="259" y="129"/>
                </a:cubicBezTo>
                <a:cubicBezTo>
                  <a:pt x="240" y="92"/>
                  <a:pt x="240" y="55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4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4" name="Freeform: Shape 618"/>
          <p:cNvSpPr/>
          <p:nvPr userDrawn="1"/>
        </p:nvSpPr>
        <p:spPr>
          <a:xfrm>
            <a:off x="5095893" y="874062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5"/>
                  <a:pt x="204" y="425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5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2"/>
                  <a:pt x="278" y="37"/>
                  <a:pt x="259" y="0"/>
                </a:cubicBezTo>
                <a:cubicBezTo>
                  <a:pt x="185" y="92"/>
                  <a:pt x="111" y="185"/>
                  <a:pt x="56" y="296"/>
                </a:cubicBezTo>
                <a:cubicBezTo>
                  <a:pt x="37" y="315"/>
                  <a:pt x="19" y="333"/>
                  <a:pt x="0" y="351"/>
                </a:cubicBezTo>
                <a:cubicBezTo>
                  <a:pt x="0" y="351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5" name="Freeform: Shape 619"/>
          <p:cNvSpPr/>
          <p:nvPr userDrawn="1"/>
        </p:nvSpPr>
        <p:spPr>
          <a:xfrm>
            <a:off x="5130447" y="1314358"/>
            <a:ext cx="78398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77">
                <a:moveTo>
                  <a:pt x="111" y="0"/>
                </a:moveTo>
                <a:cubicBezTo>
                  <a:pt x="92" y="74"/>
                  <a:pt x="55" y="129"/>
                  <a:pt x="18" y="203"/>
                </a:cubicBezTo>
                <a:cubicBezTo>
                  <a:pt x="18" y="222"/>
                  <a:pt x="0" y="222"/>
                  <a:pt x="0" y="241"/>
                </a:cubicBezTo>
                <a:lnTo>
                  <a:pt x="0" y="259"/>
                </a:lnTo>
                <a:cubicBezTo>
                  <a:pt x="18" y="259"/>
                  <a:pt x="37" y="259"/>
                  <a:pt x="55" y="259"/>
                </a:cubicBezTo>
                <a:cubicBezTo>
                  <a:pt x="92" y="277"/>
                  <a:pt x="130" y="277"/>
                  <a:pt x="166" y="277"/>
                </a:cubicBezTo>
                <a:lnTo>
                  <a:pt x="185" y="277"/>
                </a:lnTo>
                <a:lnTo>
                  <a:pt x="204" y="277"/>
                </a:lnTo>
                <a:cubicBezTo>
                  <a:pt x="222" y="277"/>
                  <a:pt x="204" y="259"/>
                  <a:pt x="204" y="259"/>
                </a:cubicBezTo>
                <a:cubicBezTo>
                  <a:pt x="204" y="203"/>
                  <a:pt x="185" y="148"/>
                  <a:pt x="148" y="93"/>
                </a:cubicBezTo>
                <a:cubicBezTo>
                  <a:pt x="148" y="55"/>
                  <a:pt x="130" y="37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6" name="Freeform: Shape 620"/>
          <p:cNvSpPr/>
          <p:nvPr userDrawn="1"/>
        </p:nvSpPr>
        <p:spPr>
          <a:xfrm>
            <a:off x="5116700" y="1720097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34"/>
                  <a:pt x="167" y="334"/>
                  <a:pt x="203" y="334"/>
                </a:cubicBezTo>
                <a:lnTo>
                  <a:pt x="222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1" y="167"/>
                  <a:pt x="203" y="112"/>
                </a:cubicBezTo>
                <a:cubicBezTo>
                  <a:pt x="185" y="74"/>
                  <a:pt x="185" y="38"/>
                  <a:pt x="167" y="0"/>
                </a:cubicBezTo>
                <a:cubicBezTo>
                  <a:pt x="111" y="93"/>
                  <a:pt x="74" y="167"/>
                  <a:pt x="37" y="241"/>
                </a:cubicBezTo>
                <a:cubicBezTo>
                  <a:pt x="18" y="260"/>
                  <a:pt x="18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7" name="Freeform: Shape 621"/>
          <p:cNvSpPr/>
          <p:nvPr userDrawn="1"/>
        </p:nvSpPr>
        <p:spPr>
          <a:xfrm>
            <a:off x="5116700" y="2147015"/>
            <a:ext cx="8211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7">
                <a:moveTo>
                  <a:pt x="0" y="240"/>
                </a:moveTo>
                <a:lnTo>
                  <a:pt x="18" y="240"/>
                </a:lnTo>
                <a:cubicBezTo>
                  <a:pt x="37" y="240"/>
                  <a:pt x="55" y="240"/>
                  <a:pt x="74" y="259"/>
                </a:cubicBezTo>
                <a:cubicBezTo>
                  <a:pt x="92" y="259"/>
                  <a:pt x="129" y="277"/>
                  <a:pt x="167" y="277"/>
                </a:cubicBezTo>
                <a:lnTo>
                  <a:pt x="185" y="277"/>
                </a:lnTo>
                <a:cubicBezTo>
                  <a:pt x="203" y="277"/>
                  <a:pt x="203" y="277"/>
                  <a:pt x="203" y="277"/>
                </a:cubicBezTo>
                <a:cubicBezTo>
                  <a:pt x="222" y="277"/>
                  <a:pt x="222" y="277"/>
                  <a:pt x="222" y="259"/>
                </a:cubicBezTo>
                <a:cubicBezTo>
                  <a:pt x="222" y="203"/>
                  <a:pt x="203" y="148"/>
                  <a:pt x="185" y="92"/>
                </a:cubicBezTo>
                <a:cubicBezTo>
                  <a:pt x="185" y="74"/>
                  <a:pt x="185" y="36"/>
                  <a:pt x="167" y="0"/>
                </a:cubicBezTo>
                <a:cubicBezTo>
                  <a:pt x="129" y="74"/>
                  <a:pt x="74" y="129"/>
                  <a:pt x="37" y="184"/>
                </a:cubicBezTo>
                <a:cubicBezTo>
                  <a:pt x="37" y="203"/>
                  <a:pt x="18" y="203"/>
                  <a:pt x="18" y="222"/>
                </a:cubicBezTo>
                <a:cubicBezTo>
                  <a:pt x="18" y="222"/>
                  <a:pt x="0" y="222"/>
                  <a:pt x="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8" name="Freeform: Shape 622"/>
          <p:cNvSpPr/>
          <p:nvPr userDrawn="1"/>
        </p:nvSpPr>
        <p:spPr>
          <a:xfrm>
            <a:off x="5123387" y="2545696"/>
            <a:ext cx="92146" cy="1170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6">
                <a:moveTo>
                  <a:pt x="167" y="93"/>
                </a:moveTo>
                <a:cubicBezTo>
                  <a:pt x="149" y="56"/>
                  <a:pt x="130" y="3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67"/>
                  <a:pt x="19" y="241"/>
                </a:cubicBezTo>
                <a:cubicBezTo>
                  <a:pt x="19" y="260"/>
                  <a:pt x="19" y="260"/>
                  <a:pt x="0" y="278"/>
                </a:cubicBezTo>
                <a:cubicBezTo>
                  <a:pt x="0" y="297"/>
                  <a:pt x="0" y="297"/>
                  <a:pt x="0" y="316"/>
                </a:cubicBezTo>
                <a:lnTo>
                  <a:pt x="19" y="316"/>
                </a:lnTo>
                <a:cubicBezTo>
                  <a:pt x="37" y="297"/>
                  <a:pt x="56" y="316"/>
                  <a:pt x="74" y="316"/>
                </a:cubicBezTo>
                <a:cubicBezTo>
                  <a:pt x="111" y="316"/>
                  <a:pt x="149" y="316"/>
                  <a:pt x="185" y="316"/>
                </a:cubicBezTo>
                <a:cubicBezTo>
                  <a:pt x="204" y="316"/>
                  <a:pt x="204" y="316"/>
                  <a:pt x="223" y="316"/>
                </a:cubicBezTo>
                <a:cubicBezTo>
                  <a:pt x="223" y="297"/>
                  <a:pt x="241" y="316"/>
                  <a:pt x="241" y="297"/>
                </a:cubicBezTo>
                <a:cubicBezTo>
                  <a:pt x="259" y="297"/>
                  <a:pt x="241" y="297"/>
                  <a:pt x="241" y="278"/>
                </a:cubicBezTo>
                <a:cubicBezTo>
                  <a:pt x="223" y="223"/>
                  <a:pt x="204" y="148"/>
                  <a:pt x="167" y="9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9" name="Freeform: Shape 623"/>
          <p:cNvSpPr/>
          <p:nvPr userDrawn="1"/>
        </p:nvSpPr>
        <p:spPr>
          <a:xfrm>
            <a:off x="5106668" y="2945119"/>
            <a:ext cx="105894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88">
                <a:moveTo>
                  <a:pt x="249" y="129"/>
                </a:moveTo>
                <a:cubicBezTo>
                  <a:pt x="230" y="74"/>
                  <a:pt x="230" y="36"/>
                  <a:pt x="212" y="0"/>
                </a:cubicBezTo>
                <a:cubicBezTo>
                  <a:pt x="156" y="92"/>
                  <a:pt x="101" y="166"/>
                  <a:pt x="45" y="240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4"/>
                  <a:pt x="8" y="314"/>
                </a:cubicBezTo>
                <a:cubicBezTo>
                  <a:pt x="8" y="333"/>
                  <a:pt x="8" y="333"/>
                  <a:pt x="8" y="333"/>
                </a:cubicBezTo>
                <a:cubicBezTo>
                  <a:pt x="45" y="333"/>
                  <a:pt x="64" y="333"/>
                  <a:pt x="82" y="352"/>
                </a:cubicBezTo>
                <a:cubicBezTo>
                  <a:pt x="119" y="352"/>
                  <a:pt x="175" y="370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88"/>
                  <a:pt x="268" y="388"/>
                </a:cubicBezTo>
                <a:cubicBezTo>
                  <a:pt x="286" y="370"/>
                  <a:pt x="286" y="370"/>
                  <a:pt x="286" y="352"/>
                </a:cubicBezTo>
                <a:cubicBezTo>
                  <a:pt x="286" y="278"/>
                  <a:pt x="268" y="203"/>
                  <a:pt x="24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0" name="Freeform: Shape 624"/>
          <p:cNvSpPr/>
          <p:nvPr userDrawn="1"/>
        </p:nvSpPr>
        <p:spPr>
          <a:xfrm>
            <a:off x="4779326" y="461264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5"/>
                </a:moveTo>
                <a:cubicBezTo>
                  <a:pt x="56" y="425"/>
                  <a:pt x="74" y="425"/>
                  <a:pt x="112" y="425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5"/>
                  <a:pt x="352" y="425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2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1"/>
                  <a:pt x="19" y="370"/>
                  <a:pt x="19" y="389"/>
                </a:cubicBezTo>
                <a:cubicBezTo>
                  <a:pt x="19" y="389"/>
                  <a:pt x="0" y="407"/>
                  <a:pt x="0" y="42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1" name="Freeform: Shape 625"/>
          <p:cNvSpPr/>
          <p:nvPr userDrawn="1"/>
        </p:nvSpPr>
        <p:spPr>
          <a:xfrm>
            <a:off x="4786386" y="884467"/>
            <a:ext cx="116669" cy="1538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15">
                <a:moveTo>
                  <a:pt x="241" y="396"/>
                </a:moveTo>
                <a:cubicBezTo>
                  <a:pt x="259" y="415"/>
                  <a:pt x="259" y="415"/>
                  <a:pt x="278" y="415"/>
                </a:cubicBezTo>
                <a:cubicBezTo>
                  <a:pt x="278" y="415"/>
                  <a:pt x="296" y="415"/>
                  <a:pt x="315" y="415"/>
                </a:cubicBezTo>
                <a:cubicBezTo>
                  <a:pt x="315" y="415"/>
                  <a:pt x="315" y="396"/>
                  <a:pt x="315" y="378"/>
                </a:cubicBezTo>
                <a:cubicBezTo>
                  <a:pt x="315" y="304"/>
                  <a:pt x="296" y="212"/>
                  <a:pt x="259" y="119"/>
                </a:cubicBezTo>
                <a:cubicBezTo>
                  <a:pt x="241" y="82"/>
                  <a:pt x="222" y="45"/>
                  <a:pt x="222" y="8"/>
                </a:cubicBezTo>
                <a:lnTo>
                  <a:pt x="203" y="8"/>
                </a:lnTo>
                <a:cubicBezTo>
                  <a:pt x="203" y="8"/>
                  <a:pt x="203" y="-11"/>
                  <a:pt x="203" y="8"/>
                </a:cubicBezTo>
                <a:cubicBezTo>
                  <a:pt x="148" y="100"/>
                  <a:pt x="93" y="193"/>
                  <a:pt x="37" y="286"/>
                </a:cubicBezTo>
                <a:cubicBezTo>
                  <a:pt x="37" y="304"/>
                  <a:pt x="19" y="322"/>
                  <a:pt x="0" y="341"/>
                </a:cubicBezTo>
                <a:lnTo>
                  <a:pt x="0" y="360"/>
                </a:lnTo>
                <a:cubicBezTo>
                  <a:pt x="0" y="378"/>
                  <a:pt x="0" y="378"/>
                  <a:pt x="19" y="378"/>
                </a:cubicBezTo>
                <a:cubicBezTo>
                  <a:pt x="37" y="378"/>
                  <a:pt x="74" y="378"/>
                  <a:pt x="93" y="378"/>
                </a:cubicBezTo>
                <a:cubicBezTo>
                  <a:pt x="148" y="396"/>
                  <a:pt x="185" y="396"/>
                  <a:pt x="241" y="3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2" name="Freeform: Shape 626"/>
          <p:cNvSpPr/>
          <p:nvPr userDrawn="1"/>
        </p:nvSpPr>
        <p:spPr>
          <a:xfrm>
            <a:off x="4793446" y="1300610"/>
            <a:ext cx="112582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88">
                <a:moveTo>
                  <a:pt x="296" y="388"/>
                </a:moveTo>
                <a:cubicBezTo>
                  <a:pt x="314" y="388"/>
                  <a:pt x="296" y="370"/>
                  <a:pt x="296" y="352"/>
                </a:cubicBezTo>
                <a:cubicBezTo>
                  <a:pt x="277" y="278"/>
                  <a:pt x="259" y="204"/>
                  <a:pt x="222" y="130"/>
                </a:cubicBezTo>
                <a:cubicBezTo>
                  <a:pt x="203" y="92"/>
                  <a:pt x="184" y="55"/>
                  <a:pt x="184" y="18"/>
                </a:cubicBezTo>
                <a:cubicBezTo>
                  <a:pt x="184" y="0"/>
                  <a:pt x="166" y="0"/>
                  <a:pt x="166" y="0"/>
                </a:cubicBezTo>
                <a:lnTo>
                  <a:pt x="166" y="18"/>
                </a:lnTo>
                <a:cubicBezTo>
                  <a:pt x="129" y="92"/>
                  <a:pt x="74" y="185"/>
                  <a:pt x="36" y="278"/>
                </a:cubicBezTo>
                <a:cubicBezTo>
                  <a:pt x="36" y="296"/>
                  <a:pt x="18" y="314"/>
                  <a:pt x="18" y="333"/>
                </a:cubicBezTo>
                <a:cubicBezTo>
                  <a:pt x="0" y="352"/>
                  <a:pt x="0" y="352"/>
                  <a:pt x="0" y="370"/>
                </a:cubicBezTo>
                <a:lnTo>
                  <a:pt x="18" y="370"/>
                </a:lnTo>
                <a:cubicBezTo>
                  <a:pt x="36" y="370"/>
                  <a:pt x="74" y="370"/>
                  <a:pt x="92" y="370"/>
                </a:cubicBezTo>
                <a:cubicBezTo>
                  <a:pt x="129" y="388"/>
                  <a:pt x="184" y="388"/>
                  <a:pt x="240" y="388"/>
                </a:cubicBezTo>
                <a:lnTo>
                  <a:pt x="259" y="388"/>
                </a:lnTo>
                <a:cubicBezTo>
                  <a:pt x="277" y="388"/>
                  <a:pt x="277" y="388"/>
                  <a:pt x="296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3" name="Freeform: Shape 627"/>
          <p:cNvSpPr/>
          <p:nvPr userDrawn="1"/>
        </p:nvSpPr>
        <p:spPr>
          <a:xfrm>
            <a:off x="4793446" y="1720097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41"/>
                  <a:pt x="18" y="260"/>
                  <a:pt x="0" y="278"/>
                </a:cubicBezTo>
                <a:lnTo>
                  <a:pt x="0" y="296"/>
                </a:lnTo>
                <a:lnTo>
                  <a:pt x="18" y="296"/>
                </a:lnTo>
                <a:cubicBezTo>
                  <a:pt x="36" y="296"/>
                  <a:pt x="55" y="315"/>
                  <a:pt x="74" y="315"/>
                </a:cubicBezTo>
                <a:cubicBezTo>
                  <a:pt x="110" y="315"/>
                  <a:pt x="148" y="334"/>
                  <a:pt x="203" y="334"/>
                </a:cubicBezTo>
                <a:lnTo>
                  <a:pt x="222" y="352"/>
                </a:lnTo>
                <a:cubicBezTo>
                  <a:pt x="240" y="352"/>
                  <a:pt x="240" y="352"/>
                  <a:pt x="240" y="352"/>
                </a:cubicBezTo>
                <a:cubicBezTo>
                  <a:pt x="259" y="352"/>
                  <a:pt x="259" y="334"/>
                  <a:pt x="259" y="334"/>
                </a:cubicBezTo>
                <a:cubicBezTo>
                  <a:pt x="259" y="260"/>
                  <a:pt x="240" y="186"/>
                  <a:pt x="222" y="112"/>
                </a:cubicBezTo>
                <a:cubicBezTo>
                  <a:pt x="222" y="74"/>
                  <a:pt x="203" y="38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4" name="Freeform: Shape 628"/>
          <p:cNvSpPr/>
          <p:nvPr userDrawn="1"/>
        </p:nvSpPr>
        <p:spPr>
          <a:xfrm>
            <a:off x="4772639" y="2119520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8" y="388"/>
                </a:moveTo>
                <a:cubicBezTo>
                  <a:pt x="56" y="388"/>
                  <a:pt x="74" y="407"/>
                  <a:pt x="111" y="407"/>
                </a:cubicBezTo>
                <a:cubicBezTo>
                  <a:pt x="166" y="426"/>
                  <a:pt x="222" y="426"/>
                  <a:pt x="278" y="444"/>
                </a:cubicBezTo>
                <a:cubicBezTo>
                  <a:pt x="278" y="444"/>
                  <a:pt x="296" y="444"/>
                  <a:pt x="315" y="444"/>
                </a:cubicBezTo>
                <a:cubicBezTo>
                  <a:pt x="315" y="462"/>
                  <a:pt x="333" y="462"/>
                  <a:pt x="333" y="462"/>
                </a:cubicBezTo>
                <a:cubicBezTo>
                  <a:pt x="352" y="462"/>
                  <a:pt x="352" y="444"/>
                  <a:pt x="352" y="426"/>
                </a:cubicBezTo>
                <a:cubicBezTo>
                  <a:pt x="352" y="333"/>
                  <a:pt x="333" y="240"/>
                  <a:pt x="315" y="148"/>
                </a:cubicBezTo>
                <a:cubicBezTo>
                  <a:pt x="296" y="92"/>
                  <a:pt x="278" y="36"/>
                  <a:pt x="278" y="0"/>
                </a:cubicBezTo>
                <a:lnTo>
                  <a:pt x="259" y="0"/>
                </a:lnTo>
                <a:cubicBezTo>
                  <a:pt x="204" y="92"/>
                  <a:pt x="130" y="184"/>
                  <a:pt x="56" y="296"/>
                </a:cubicBezTo>
                <a:cubicBezTo>
                  <a:pt x="56" y="314"/>
                  <a:pt x="37" y="333"/>
                  <a:pt x="18" y="351"/>
                </a:cubicBezTo>
                <a:cubicBezTo>
                  <a:pt x="18" y="351"/>
                  <a:pt x="0" y="370"/>
                  <a:pt x="0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5" name="Freeform: Shape 629"/>
          <p:cNvSpPr/>
          <p:nvPr userDrawn="1"/>
        </p:nvSpPr>
        <p:spPr>
          <a:xfrm>
            <a:off x="4786386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59" y="129"/>
                </a:moveTo>
                <a:cubicBezTo>
                  <a:pt x="241" y="93"/>
                  <a:pt x="222" y="55"/>
                  <a:pt x="203" y="0"/>
                </a:cubicBezTo>
                <a:cubicBezTo>
                  <a:pt x="148" y="111"/>
                  <a:pt x="93" y="203"/>
                  <a:pt x="37" y="296"/>
                </a:cubicBezTo>
                <a:cubicBezTo>
                  <a:pt x="37" y="333"/>
                  <a:pt x="19" y="352"/>
                  <a:pt x="19" y="371"/>
                </a:cubicBezTo>
                <a:cubicBezTo>
                  <a:pt x="0" y="371"/>
                  <a:pt x="0" y="389"/>
                  <a:pt x="0" y="389"/>
                </a:cubicBezTo>
                <a:cubicBezTo>
                  <a:pt x="0" y="407"/>
                  <a:pt x="19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3" y="426"/>
                  <a:pt x="259" y="426"/>
                </a:cubicBezTo>
                <a:cubicBezTo>
                  <a:pt x="278" y="426"/>
                  <a:pt x="278" y="426"/>
                  <a:pt x="296" y="426"/>
                </a:cubicBezTo>
                <a:lnTo>
                  <a:pt x="315" y="426"/>
                </a:lnTo>
                <a:cubicBezTo>
                  <a:pt x="333" y="426"/>
                  <a:pt x="333" y="407"/>
                  <a:pt x="333" y="389"/>
                </a:cubicBezTo>
                <a:cubicBezTo>
                  <a:pt x="315" y="296"/>
                  <a:pt x="296" y="222"/>
                  <a:pt x="25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6" name="Freeform: Shape 630"/>
          <p:cNvSpPr/>
          <p:nvPr userDrawn="1"/>
        </p:nvSpPr>
        <p:spPr>
          <a:xfrm>
            <a:off x="4813881" y="2965555"/>
            <a:ext cx="68366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59">
                <a:moveTo>
                  <a:pt x="148" y="74"/>
                </a:moveTo>
                <a:cubicBezTo>
                  <a:pt x="129" y="55"/>
                  <a:pt x="129" y="37"/>
                  <a:pt x="111" y="0"/>
                </a:cubicBezTo>
                <a:cubicBezTo>
                  <a:pt x="74" y="55"/>
                  <a:pt x="55" y="130"/>
                  <a:pt x="19" y="185"/>
                </a:cubicBezTo>
                <a:cubicBezTo>
                  <a:pt x="19" y="185"/>
                  <a:pt x="0" y="204"/>
                  <a:pt x="0" y="223"/>
                </a:cubicBezTo>
                <a:lnTo>
                  <a:pt x="0" y="241"/>
                </a:lnTo>
                <a:cubicBezTo>
                  <a:pt x="19" y="241"/>
                  <a:pt x="37" y="241"/>
                  <a:pt x="55" y="241"/>
                </a:cubicBezTo>
                <a:cubicBezTo>
                  <a:pt x="74" y="241"/>
                  <a:pt x="111" y="241"/>
                  <a:pt x="148" y="241"/>
                </a:cubicBezTo>
                <a:cubicBezTo>
                  <a:pt x="148" y="241"/>
                  <a:pt x="167" y="241"/>
                  <a:pt x="167" y="259"/>
                </a:cubicBezTo>
                <a:lnTo>
                  <a:pt x="185" y="259"/>
                </a:lnTo>
                <a:cubicBezTo>
                  <a:pt x="185" y="241"/>
                  <a:pt x="185" y="241"/>
                  <a:pt x="185" y="241"/>
                </a:cubicBezTo>
                <a:cubicBezTo>
                  <a:pt x="185" y="185"/>
                  <a:pt x="167" y="130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7" name="Freeform: Shape 638"/>
          <p:cNvSpPr/>
          <p:nvPr userDrawn="1"/>
        </p:nvSpPr>
        <p:spPr>
          <a:xfrm>
            <a:off x="7015726" y="3309245"/>
            <a:ext cx="116669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26">
                <a:moveTo>
                  <a:pt x="18" y="370"/>
                </a:moveTo>
                <a:cubicBezTo>
                  <a:pt x="37" y="370"/>
                  <a:pt x="55" y="370"/>
                  <a:pt x="92" y="389"/>
                </a:cubicBezTo>
                <a:cubicBezTo>
                  <a:pt x="129" y="389"/>
                  <a:pt x="185" y="408"/>
                  <a:pt x="241" y="408"/>
                </a:cubicBezTo>
                <a:cubicBezTo>
                  <a:pt x="241" y="408"/>
                  <a:pt x="259" y="426"/>
                  <a:pt x="277" y="426"/>
                </a:cubicBezTo>
                <a:lnTo>
                  <a:pt x="296" y="426"/>
                </a:lnTo>
                <a:cubicBezTo>
                  <a:pt x="315" y="426"/>
                  <a:pt x="315" y="408"/>
                  <a:pt x="315" y="389"/>
                </a:cubicBezTo>
                <a:cubicBezTo>
                  <a:pt x="315" y="315"/>
                  <a:pt x="296" y="222"/>
                  <a:pt x="259" y="130"/>
                </a:cubicBezTo>
                <a:cubicBezTo>
                  <a:pt x="259" y="92"/>
                  <a:pt x="241" y="56"/>
                  <a:pt x="241" y="0"/>
                </a:cubicBezTo>
                <a:lnTo>
                  <a:pt x="222" y="0"/>
                </a:lnTo>
                <a:cubicBezTo>
                  <a:pt x="166" y="92"/>
                  <a:pt x="111" y="185"/>
                  <a:pt x="37" y="278"/>
                </a:cubicBezTo>
                <a:cubicBezTo>
                  <a:pt x="37" y="296"/>
                  <a:pt x="18" y="315"/>
                  <a:pt x="0" y="334"/>
                </a:cubicBezTo>
                <a:lnTo>
                  <a:pt x="0" y="352"/>
                </a:lnTo>
                <a:cubicBezTo>
                  <a:pt x="0" y="370"/>
                  <a:pt x="0" y="370"/>
                  <a:pt x="18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8" name="Freeform: Shape 639"/>
          <p:cNvSpPr/>
          <p:nvPr userDrawn="1"/>
        </p:nvSpPr>
        <p:spPr>
          <a:xfrm>
            <a:off x="7022414" y="3715356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0"/>
                  <a:pt x="74" y="222"/>
                  <a:pt x="37" y="314"/>
                </a:cubicBezTo>
                <a:cubicBezTo>
                  <a:pt x="19" y="333"/>
                  <a:pt x="19" y="370"/>
                  <a:pt x="0" y="388"/>
                </a:cubicBezTo>
                <a:lnTo>
                  <a:pt x="0" y="407"/>
                </a:lnTo>
                <a:cubicBezTo>
                  <a:pt x="0" y="426"/>
                  <a:pt x="19" y="426"/>
                  <a:pt x="19" y="426"/>
                </a:cubicBezTo>
                <a:cubicBezTo>
                  <a:pt x="37" y="407"/>
                  <a:pt x="74" y="426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22"/>
                  <a:pt x="241" y="129"/>
                </a:cubicBezTo>
                <a:cubicBezTo>
                  <a:pt x="223" y="92"/>
                  <a:pt x="204" y="55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9" name="Freeform: Shape 640"/>
          <p:cNvSpPr/>
          <p:nvPr userDrawn="1"/>
        </p:nvSpPr>
        <p:spPr>
          <a:xfrm>
            <a:off x="7029474" y="4155651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296"/>
                  <a:pt x="74" y="314"/>
                </a:cubicBezTo>
                <a:cubicBezTo>
                  <a:pt x="111" y="314"/>
                  <a:pt x="166" y="314"/>
                  <a:pt x="204" y="314"/>
                </a:cubicBezTo>
                <a:cubicBezTo>
                  <a:pt x="204" y="333"/>
                  <a:pt x="222" y="333"/>
                  <a:pt x="222" y="333"/>
                </a:cubicBezTo>
                <a:cubicBezTo>
                  <a:pt x="240" y="333"/>
                  <a:pt x="240" y="333"/>
                  <a:pt x="259" y="333"/>
                </a:cubicBezTo>
                <a:cubicBezTo>
                  <a:pt x="259" y="314"/>
                  <a:pt x="259" y="314"/>
                  <a:pt x="259" y="296"/>
                </a:cubicBezTo>
                <a:cubicBezTo>
                  <a:pt x="259" y="240"/>
                  <a:pt x="240" y="166"/>
                  <a:pt x="204" y="92"/>
                </a:cubicBezTo>
                <a:cubicBezTo>
                  <a:pt x="185" y="74"/>
                  <a:pt x="185" y="36"/>
                  <a:pt x="166" y="0"/>
                </a:cubicBezTo>
                <a:cubicBezTo>
                  <a:pt x="129" y="74"/>
                  <a:pt x="74" y="148"/>
                  <a:pt x="37" y="222"/>
                </a:cubicBezTo>
                <a:cubicBezTo>
                  <a:pt x="18" y="240"/>
                  <a:pt x="18" y="259"/>
                  <a:pt x="18" y="278"/>
                </a:cubicBezTo>
                <a:cubicBezTo>
                  <a:pt x="0" y="278"/>
                  <a:pt x="0" y="296"/>
                  <a:pt x="0" y="29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0" name="Freeform: Shape 641"/>
          <p:cNvSpPr/>
          <p:nvPr userDrawn="1"/>
        </p:nvSpPr>
        <p:spPr>
          <a:xfrm>
            <a:off x="7022414" y="4540954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41" y="130"/>
                </a:moveTo>
                <a:cubicBezTo>
                  <a:pt x="223" y="92"/>
                  <a:pt x="204" y="36"/>
                  <a:pt x="185" y="0"/>
                </a:cubicBezTo>
                <a:lnTo>
                  <a:pt x="167" y="0"/>
                </a:lnTo>
                <a:cubicBezTo>
                  <a:pt x="130" y="111"/>
                  <a:pt x="74" y="204"/>
                  <a:pt x="37" y="314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8"/>
                  <a:pt x="0" y="407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lnTo>
                  <a:pt x="315" y="426"/>
                </a:ln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04"/>
                  <a:pt x="241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1" name="Freeform: Shape 642"/>
          <p:cNvSpPr/>
          <p:nvPr userDrawn="1"/>
        </p:nvSpPr>
        <p:spPr>
          <a:xfrm>
            <a:off x="7029474" y="496044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66" y="0"/>
                </a:moveTo>
                <a:cubicBezTo>
                  <a:pt x="111" y="93"/>
                  <a:pt x="74" y="167"/>
                  <a:pt x="37" y="260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5"/>
                  <a:pt x="0" y="315"/>
                  <a:pt x="0" y="334"/>
                </a:cubicBezTo>
                <a:lnTo>
                  <a:pt x="18" y="334"/>
                </a:lnTo>
                <a:cubicBezTo>
                  <a:pt x="37" y="334"/>
                  <a:pt x="55" y="334"/>
                  <a:pt x="74" y="334"/>
                </a:cubicBezTo>
                <a:cubicBezTo>
                  <a:pt x="129" y="352"/>
                  <a:pt x="166" y="352"/>
                  <a:pt x="204" y="352"/>
                </a:cubicBezTo>
                <a:cubicBezTo>
                  <a:pt x="222" y="352"/>
                  <a:pt x="222" y="352"/>
                  <a:pt x="240" y="352"/>
                </a:cubicBezTo>
                <a:lnTo>
                  <a:pt x="259" y="352"/>
                </a:lnTo>
                <a:cubicBezTo>
                  <a:pt x="278" y="352"/>
                  <a:pt x="278" y="334"/>
                  <a:pt x="278" y="334"/>
                </a:cubicBezTo>
                <a:cubicBezTo>
                  <a:pt x="259" y="260"/>
                  <a:pt x="240" y="186"/>
                  <a:pt x="204" y="112"/>
                </a:cubicBezTo>
                <a:cubicBezTo>
                  <a:pt x="185" y="74"/>
                  <a:pt x="185" y="38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2" name="Freeform: Shape 643"/>
          <p:cNvSpPr/>
          <p:nvPr userDrawn="1"/>
        </p:nvSpPr>
        <p:spPr>
          <a:xfrm>
            <a:off x="7005694" y="5380300"/>
            <a:ext cx="9920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5">
                <a:moveTo>
                  <a:pt x="249" y="315"/>
                </a:moveTo>
                <a:cubicBezTo>
                  <a:pt x="230" y="315"/>
                  <a:pt x="212" y="315"/>
                  <a:pt x="175" y="315"/>
                </a:cubicBezTo>
                <a:cubicBezTo>
                  <a:pt x="138" y="315"/>
                  <a:pt x="101" y="315"/>
                  <a:pt x="64" y="315"/>
                </a:cubicBezTo>
                <a:cubicBezTo>
                  <a:pt x="45" y="315"/>
                  <a:pt x="45" y="315"/>
                  <a:pt x="27" y="315"/>
                </a:cubicBezTo>
                <a:lnTo>
                  <a:pt x="8" y="315"/>
                </a:lnTo>
                <a:cubicBezTo>
                  <a:pt x="-10" y="296"/>
                  <a:pt x="8" y="296"/>
                  <a:pt x="8" y="278"/>
                </a:cubicBezTo>
                <a:cubicBezTo>
                  <a:pt x="27" y="222"/>
                  <a:pt x="45" y="148"/>
                  <a:pt x="82" y="93"/>
                </a:cubicBezTo>
                <a:cubicBezTo>
                  <a:pt x="101" y="55"/>
                  <a:pt x="119" y="19"/>
                  <a:pt x="119" y="0"/>
                </a:cubicBezTo>
                <a:lnTo>
                  <a:pt x="138" y="0"/>
                </a:lnTo>
                <a:cubicBezTo>
                  <a:pt x="175" y="74"/>
                  <a:pt x="193" y="148"/>
                  <a:pt x="230" y="241"/>
                </a:cubicBezTo>
                <a:cubicBezTo>
                  <a:pt x="249" y="259"/>
                  <a:pt x="249" y="278"/>
                  <a:pt x="249" y="278"/>
                </a:cubicBezTo>
                <a:cubicBezTo>
                  <a:pt x="249" y="296"/>
                  <a:pt x="268" y="296"/>
                  <a:pt x="268" y="315"/>
                </a:cubicBezTo>
                <a:cubicBezTo>
                  <a:pt x="249" y="315"/>
                  <a:pt x="249" y="315"/>
                  <a:pt x="249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3" name="Freeform: Shape 644"/>
          <p:cNvSpPr/>
          <p:nvPr userDrawn="1"/>
        </p:nvSpPr>
        <p:spPr>
          <a:xfrm>
            <a:off x="7022414" y="5793101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2"/>
                  <a:pt x="259" y="352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4" name="Freeform: Shape 645"/>
          <p:cNvSpPr/>
          <p:nvPr userDrawn="1"/>
        </p:nvSpPr>
        <p:spPr>
          <a:xfrm>
            <a:off x="6709564" y="3330052"/>
            <a:ext cx="98834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33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14"/>
                  <a:pt x="156" y="333"/>
                  <a:pt x="193" y="333"/>
                </a:cubicBezTo>
                <a:cubicBezTo>
                  <a:pt x="211" y="333"/>
                  <a:pt x="230" y="333"/>
                  <a:pt x="230" y="333"/>
                </a:cubicBezTo>
                <a:lnTo>
                  <a:pt x="249" y="333"/>
                </a:lnTo>
                <a:cubicBezTo>
                  <a:pt x="267" y="333"/>
                  <a:pt x="267" y="314"/>
                  <a:pt x="267" y="314"/>
                </a:cubicBezTo>
                <a:cubicBezTo>
                  <a:pt x="249" y="240"/>
                  <a:pt x="230" y="166"/>
                  <a:pt x="211" y="92"/>
                </a:cubicBezTo>
                <a:cubicBezTo>
                  <a:pt x="193" y="74"/>
                  <a:pt x="193" y="36"/>
                  <a:pt x="175" y="0"/>
                </a:cubicBezTo>
                <a:cubicBezTo>
                  <a:pt x="119" y="74"/>
                  <a:pt x="82" y="148"/>
                  <a:pt x="27" y="240"/>
                </a:cubicBezTo>
                <a:cubicBezTo>
                  <a:pt x="27" y="240"/>
                  <a:pt x="8" y="259"/>
                  <a:pt x="8" y="278"/>
                </a:cubicBezTo>
                <a:cubicBezTo>
                  <a:pt x="8" y="278"/>
                  <a:pt x="-11" y="296"/>
                  <a:pt x="8" y="296"/>
                </a:cubicBezTo>
                <a:cubicBezTo>
                  <a:pt x="8" y="314"/>
                  <a:pt x="8" y="314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5" name="Freeform: Shape 646"/>
          <p:cNvSpPr/>
          <p:nvPr userDrawn="1"/>
        </p:nvSpPr>
        <p:spPr>
          <a:xfrm>
            <a:off x="6709564" y="3737650"/>
            <a:ext cx="98834" cy="1285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47">
                <a:moveTo>
                  <a:pt x="8" y="328"/>
                </a:moveTo>
                <a:cubicBezTo>
                  <a:pt x="27" y="328"/>
                  <a:pt x="63" y="328"/>
                  <a:pt x="82" y="328"/>
                </a:cubicBezTo>
                <a:cubicBezTo>
                  <a:pt x="119" y="347"/>
                  <a:pt x="156" y="347"/>
                  <a:pt x="211" y="347"/>
                </a:cubicBezTo>
                <a:cubicBezTo>
                  <a:pt x="211" y="347"/>
                  <a:pt x="230" y="347"/>
                  <a:pt x="249" y="347"/>
                </a:cubicBezTo>
                <a:lnTo>
                  <a:pt x="267" y="347"/>
                </a:lnTo>
                <a:lnTo>
                  <a:pt x="267" y="328"/>
                </a:lnTo>
                <a:cubicBezTo>
                  <a:pt x="267" y="254"/>
                  <a:pt x="249" y="180"/>
                  <a:pt x="211" y="106"/>
                </a:cubicBezTo>
                <a:cubicBezTo>
                  <a:pt x="193" y="88"/>
                  <a:pt x="175" y="50"/>
                  <a:pt x="175" y="14"/>
                </a:cubicBezTo>
                <a:cubicBezTo>
                  <a:pt x="175" y="-5"/>
                  <a:pt x="156" y="-5"/>
                  <a:pt x="156" y="14"/>
                </a:cubicBezTo>
                <a:cubicBezTo>
                  <a:pt x="119" y="88"/>
                  <a:pt x="82" y="162"/>
                  <a:pt x="27" y="254"/>
                </a:cubicBezTo>
                <a:cubicBezTo>
                  <a:pt x="27" y="273"/>
                  <a:pt x="8" y="292"/>
                  <a:pt x="8" y="310"/>
                </a:cubicBezTo>
                <a:cubicBezTo>
                  <a:pt x="8" y="310"/>
                  <a:pt x="-11" y="310"/>
                  <a:pt x="8" y="32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6" name="Freeform: Shape 647"/>
          <p:cNvSpPr/>
          <p:nvPr userDrawn="1"/>
        </p:nvSpPr>
        <p:spPr>
          <a:xfrm>
            <a:off x="6692100" y="4128156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9" y="407"/>
                </a:moveTo>
                <a:cubicBezTo>
                  <a:pt x="56" y="407"/>
                  <a:pt x="75" y="407"/>
                  <a:pt x="111" y="426"/>
                </a:cubicBezTo>
                <a:cubicBezTo>
                  <a:pt x="149" y="426"/>
                  <a:pt x="204" y="444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62"/>
                  <a:pt x="333" y="462"/>
                </a:cubicBezTo>
                <a:cubicBezTo>
                  <a:pt x="352" y="444"/>
                  <a:pt x="352" y="426"/>
                  <a:pt x="352" y="426"/>
                </a:cubicBezTo>
                <a:cubicBezTo>
                  <a:pt x="333" y="333"/>
                  <a:pt x="315" y="240"/>
                  <a:pt x="278" y="148"/>
                </a:cubicBezTo>
                <a:cubicBezTo>
                  <a:pt x="259" y="110"/>
                  <a:pt x="259" y="55"/>
                  <a:pt x="241" y="18"/>
                </a:cubicBezTo>
                <a:lnTo>
                  <a:pt x="241" y="0"/>
                </a:lnTo>
                <a:cubicBezTo>
                  <a:pt x="241" y="18"/>
                  <a:pt x="241" y="18"/>
                  <a:pt x="241" y="18"/>
                </a:cubicBezTo>
                <a:cubicBezTo>
                  <a:pt x="167" y="110"/>
                  <a:pt x="111" y="204"/>
                  <a:pt x="56" y="314"/>
                </a:cubicBezTo>
                <a:cubicBezTo>
                  <a:pt x="37" y="333"/>
                  <a:pt x="19" y="352"/>
                  <a:pt x="19" y="370"/>
                </a:cubicBezTo>
                <a:cubicBezTo>
                  <a:pt x="19" y="370"/>
                  <a:pt x="0" y="388"/>
                  <a:pt x="0" y="407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7" name="Freeform: Shape 648"/>
          <p:cNvSpPr/>
          <p:nvPr userDrawn="1"/>
        </p:nvSpPr>
        <p:spPr>
          <a:xfrm>
            <a:off x="6719967" y="4575138"/>
            <a:ext cx="75054" cy="9920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68">
                <a:moveTo>
                  <a:pt x="203" y="241"/>
                </a:moveTo>
                <a:cubicBezTo>
                  <a:pt x="203" y="186"/>
                  <a:pt x="184" y="130"/>
                  <a:pt x="166" y="93"/>
                </a:cubicBezTo>
                <a:cubicBezTo>
                  <a:pt x="148" y="56"/>
                  <a:pt x="148" y="3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6"/>
                  <a:pt x="55" y="130"/>
                  <a:pt x="18" y="186"/>
                </a:cubicBezTo>
                <a:cubicBezTo>
                  <a:pt x="18" y="186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60"/>
                  <a:pt x="129" y="260"/>
                  <a:pt x="148" y="260"/>
                </a:cubicBezTo>
                <a:cubicBezTo>
                  <a:pt x="166" y="260"/>
                  <a:pt x="166" y="260"/>
                  <a:pt x="184" y="260"/>
                </a:cubicBezTo>
                <a:cubicBezTo>
                  <a:pt x="184" y="260"/>
                  <a:pt x="184" y="278"/>
                  <a:pt x="203" y="26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8" name="Freeform: Shape 649"/>
          <p:cNvSpPr/>
          <p:nvPr userDrawn="1"/>
        </p:nvSpPr>
        <p:spPr>
          <a:xfrm>
            <a:off x="6705848" y="496750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67"/>
                  <a:pt x="38" y="241"/>
                </a:cubicBezTo>
                <a:cubicBezTo>
                  <a:pt x="38" y="259"/>
                  <a:pt x="19" y="277"/>
                  <a:pt x="0" y="296"/>
                </a:cubicBezTo>
                <a:lnTo>
                  <a:pt x="0" y="315"/>
                </a:lnTo>
                <a:lnTo>
                  <a:pt x="19" y="315"/>
                </a:lnTo>
                <a:cubicBezTo>
                  <a:pt x="38" y="315"/>
                  <a:pt x="56" y="315"/>
                  <a:pt x="74" y="333"/>
                </a:cubicBezTo>
                <a:cubicBezTo>
                  <a:pt x="112" y="333"/>
                  <a:pt x="167" y="352"/>
                  <a:pt x="204" y="352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52"/>
                  <a:pt x="278" y="333"/>
                </a:cubicBezTo>
                <a:cubicBezTo>
                  <a:pt x="260" y="259"/>
                  <a:pt x="260" y="185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9" name="Freeform: Shape 650"/>
          <p:cNvSpPr/>
          <p:nvPr userDrawn="1"/>
        </p:nvSpPr>
        <p:spPr>
          <a:xfrm>
            <a:off x="6695816" y="5366553"/>
            <a:ext cx="119270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34">
                <a:moveTo>
                  <a:pt x="267" y="148"/>
                </a:moveTo>
                <a:cubicBezTo>
                  <a:pt x="248" y="92"/>
                  <a:pt x="248" y="56"/>
                  <a:pt x="230" y="18"/>
                </a:cubicBezTo>
                <a:lnTo>
                  <a:pt x="230" y="0"/>
                </a:lnTo>
                <a:lnTo>
                  <a:pt x="212" y="0"/>
                </a:lnTo>
                <a:lnTo>
                  <a:pt x="212" y="18"/>
                </a:lnTo>
                <a:cubicBezTo>
                  <a:pt x="156" y="111"/>
                  <a:pt x="100" y="204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70"/>
                  <a:pt x="-11" y="370"/>
                  <a:pt x="8" y="389"/>
                </a:cubicBezTo>
                <a:cubicBezTo>
                  <a:pt x="45" y="389"/>
                  <a:pt x="64" y="389"/>
                  <a:pt x="100" y="407"/>
                </a:cubicBezTo>
                <a:cubicBezTo>
                  <a:pt x="156" y="407"/>
                  <a:pt x="193" y="426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44"/>
                  <a:pt x="322" y="426"/>
                </a:cubicBezTo>
                <a:lnTo>
                  <a:pt x="322" y="407"/>
                </a:lnTo>
                <a:cubicBezTo>
                  <a:pt x="322" y="315"/>
                  <a:pt x="304" y="222"/>
                  <a:pt x="267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0" name="Freeform: Shape 651"/>
          <p:cNvSpPr/>
          <p:nvPr userDrawn="1"/>
        </p:nvSpPr>
        <p:spPr>
          <a:xfrm>
            <a:off x="6719967" y="5806848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6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30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78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1" name="Freeform: Shape 652"/>
          <p:cNvSpPr/>
          <p:nvPr userDrawn="1"/>
        </p:nvSpPr>
        <p:spPr>
          <a:xfrm>
            <a:off x="6410089" y="3364235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6"/>
                </a:moveTo>
                <a:cubicBezTo>
                  <a:pt x="19" y="186"/>
                  <a:pt x="37" y="186"/>
                  <a:pt x="55" y="186"/>
                </a:cubicBezTo>
                <a:cubicBezTo>
                  <a:pt x="74" y="186"/>
                  <a:pt x="93" y="186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6"/>
                </a:lnTo>
                <a:cubicBezTo>
                  <a:pt x="149" y="148"/>
                  <a:pt x="149" y="93"/>
                  <a:pt x="130" y="56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37"/>
                  <a:pt x="55" y="93"/>
                  <a:pt x="19" y="130"/>
                </a:cubicBezTo>
                <a:cubicBezTo>
                  <a:pt x="19" y="148"/>
                  <a:pt x="19" y="148"/>
                  <a:pt x="0" y="167"/>
                </a:cubicBezTo>
                <a:lnTo>
                  <a:pt x="0" y="186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2" name="Freeform: Shape 653"/>
          <p:cNvSpPr/>
          <p:nvPr userDrawn="1"/>
        </p:nvSpPr>
        <p:spPr>
          <a:xfrm>
            <a:off x="6389653" y="3728732"/>
            <a:ext cx="109609" cy="14750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98">
                <a:moveTo>
                  <a:pt x="222" y="130"/>
                </a:moveTo>
                <a:cubicBezTo>
                  <a:pt x="204" y="93"/>
                  <a:pt x="185" y="56"/>
                  <a:pt x="166" y="19"/>
                </a:cubicBezTo>
                <a:lnTo>
                  <a:pt x="166" y="0"/>
                </a:lnTo>
                <a:cubicBezTo>
                  <a:pt x="166" y="19"/>
                  <a:pt x="166" y="19"/>
                  <a:pt x="166" y="19"/>
                </a:cubicBezTo>
                <a:cubicBezTo>
                  <a:pt x="110" y="112"/>
                  <a:pt x="74" y="204"/>
                  <a:pt x="36" y="297"/>
                </a:cubicBezTo>
                <a:cubicBezTo>
                  <a:pt x="18" y="316"/>
                  <a:pt x="18" y="334"/>
                  <a:pt x="0" y="352"/>
                </a:cubicBezTo>
                <a:lnTo>
                  <a:pt x="0" y="371"/>
                </a:lnTo>
                <a:cubicBezTo>
                  <a:pt x="0" y="390"/>
                  <a:pt x="0" y="390"/>
                  <a:pt x="0" y="390"/>
                </a:cubicBezTo>
                <a:cubicBezTo>
                  <a:pt x="36" y="371"/>
                  <a:pt x="55" y="390"/>
                  <a:pt x="92" y="390"/>
                </a:cubicBezTo>
                <a:cubicBezTo>
                  <a:pt x="129" y="390"/>
                  <a:pt x="185" y="390"/>
                  <a:pt x="222" y="390"/>
                </a:cubicBezTo>
                <a:cubicBezTo>
                  <a:pt x="240" y="390"/>
                  <a:pt x="259" y="390"/>
                  <a:pt x="259" y="390"/>
                </a:cubicBezTo>
                <a:cubicBezTo>
                  <a:pt x="278" y="390"/>
                  <a:pt x="278" y="408"/>
                  <a:pt x="296" y="390"/>
                </a:cubicBezTo>
                <a:lnTo>
                  <a:pt x="296" y="371"/>
                </a:lnTo>
                <a:cubicBezTo>
                  <a:pt x="278" y="278"/>
                  <a:pt x="259" y="204"/>
                  <a:pt x="222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3" name="Freeform: Shape 654"/>
          <p:cNvSpPr/>
          <p:nvPr userDrawn="1"/>
        </p:nvSpPr>
        <p:spPr>
          <a:xfrm>
            <a:off x="6403029" y="4169027"/>
            <a:ext cx="71710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60">
                <a:moveTo>
                  <a:pt x="186" y="242"/>
                </a:moveTo>
                <a:cubicBezTo>
                  <a:pt x="186" y="186"/>
                  <a:pt x="186" y="130"/>
                  <a:pt x="149" y="75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56" y="112"/>
                  <a:pt x="19" y="168"/>
                </a:cubicBezTo>
                <a:cubicBezTo>
                  <a:pt x="19" y="186"/>
                  <a:pt x="19" y="186"/>
                  <a:pt x="0" y="204"/>
                </a:cubicBezTo>
                <a:lnTo>
                  <a:pt x="0" y="223"/>
                </a:lnTo>
                <a:cubicBezTo>
                  <a:pt x="19" y="223"/>
                  <a:pt x="38" y="223"/>
                  <a:pt x="56" y="242"/>
                </a:cubicBezTo>
                <a:cubicBezTo>
                  <a:pt x="93" y="242"/>
                  <a:pt x="112" y="242"/>
                  <a:pt x="149" y="242"/>
                </a:cubicBezTo>
                <a:lnTo>
                  <a:pt x="168" y="260"/>
                </a:lnTo>
                <a:lnTo>
                  <a:pt x="186" y="260"/>
                </a:lnTo>
                <a:cubicBezTo>
                  <a:pt x="204" y="260"/>
                  <a:pt x="186" y="242"/>
                  <a:pt x="186" y="24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4" name="Freeform: Shape 655"/>
          <p:cNvSpPr/>
          <p:nvPr userDrawn="1"/>
        </p:nvSpPr>
        <p:spPr>
          <a:xfrm>
            <a:off x="6396341" y="4568450"/>
            <a:ext cx="9214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4">
                <a:moveTo>
                  <a:pt x="148" y="0"/>
                </a:moveTo>
                <a:cubicBezTo>
                  <a:pt x="111" y="74"/>
                  <a:pt x="74" y="148"/>
                  <a:pt x="18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4"/>
                  <a:pt x="148" y="314"/>
                  <a:pt x="186" y="314"/>
                </a:cubicBezTo>
                <a:cubicBezTo>
                  <a:pt x="204" y="314"/>
                  <a:pt x="204" y="314"/>
                  <a:pt x="222" y="314"/>
                </a:cubicBezTo>
                <a:lnTo>
                  <a:pt x="241" y="314"/>
                </a:lnTo>
                <a:cubicBezTo>
                  <a:pt x="260" y="314"/>
                  <a:pt x="241" y="296"/>
                  <a:pt x="241" y="296"/>
                </a:cubicBezTo>
                <a:cubicBezTo>
                  <a:pt x="241" y="222"/>
                  <a:pt x="222" y="148"/>
                  <a:pt x="186" y="92"/>
                </a:cubicBezTo>
                <a:cubicBezTo>
                  <a:pt x="167" y="56"/>
                  <a:pt x="167" y="1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5" name="Freeform: Shape 656"/>
          <p:cNvSpPr/>
          <p:nvPr userDrawn="1"/>
        </p:nvSpPr>
        <p:spPr>
          <a:xfrm>
            <a:off x="6403029" y="4994997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203"/>
                  <a:pt x="56" y="203"/>
                </a:cubicBezTo>
                <a:cubicBezTo>
                  <a:pt x="74" y="203"/>
                  <a:pt x="93" y="203"/>
                  <a:pt x="130" y="222"/>
                </a:cubicBezTo>
                <a:lnTo>
                  <a:pt x="149" y="222"/>
                </a:lnTo>
                <a:lnTo>
                  <a:pt x="168" y="222"/>
                </a:lnTo>
                <a:lnTo>
                  <a:pt x="168" y="203"/>
                </a:lnTo>
                <a:cubicBezTo>
                  <a:pt x="168" y="167"/>
                  <a:pt x="168" y="111"/>
                  <a:pt x="149" y="74"/>
                </a:cubicBezTo>
                <a:cubicBezTo>
                  <a:pt x="130" y="55"/>
                  <a:pt x="130" y="19"/>
                  <a:pt x="130" y="0"/>
                </a:cubicBezTo>
                <a:cubicBezTo>
                  <a:pt x="93" y="55"/>
                  <a:pt x="56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6" name="Freeform: Shape 657"/>
          <p:cNvSpPr/>
          <p:nvPr userDrawn="1"/>
        </p:nvSpPr>
        <p:spPr>
          <a:xfrm>
            <a:off x="6382594" y="5366553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0" y="407"/>
                  <a:pt x="19" y="407"/>
                </a:cubicBezTo>
                <a:cubicBezTo>
                  <a:pt x="37" y="407"/>
                  <a:pt x="74" y="407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26"/>
                  <a:pt x="333" y="407"/>
                  <a:pt x="333" y="389"/>
                </a:cubicBezTo>
                <a:cubicBezTo>
                  <a:pt x="315" y="315"/>
                  <a:pt x="297" y="222"/>
                  <a:pt x="241" y="130"/>
                </a:cubicBezTo>
                <a:cubicBezTo>
                  <a:pt x="223" y="92"/>
                  <a:pt x="204" y="56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7" name="Freeform: Shape 658"/>
          <p:cNvSpPr/>
          <p:nvPr userDrawn="1"/>
        </p:nvSpPr>
        <p:spPr>
          <a:xfrm>
            <a:off x="6386309" y="5786041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2"/>
                </a:moveTo>
                <a:cubicBezTo>
                  <a:pt x="212" y="74"/>
                  <a:pt x="193" y="38"/>
                  <a:pt x="174" y="0"/>
                </a:cubicBezTo>
                <a:cubicBezTo>
                  <a:pt x="118" y="93"/>
                  <a:pt x="82" y="186"/>
                  <a:pt x="26" y="278"/>
                </a:cubicBezTo>
                <a:cubicBezTo>
                  <a:pt x="26" y="297"/>
                  <a:pt x="8" y="315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44" y="371"/>
                  <a:pt x="63" y="371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1"/>
                  <a:pt x="304" y="371"/>
                </a:cubicBezTo>
                <a:cubicBezTo>
                  <a:pt x="286" y="278"/>
                  <a:pt x="267" y="204"/>
                  <a:pt x="230" y="11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8" name="Freeform: Shape 659"/>
          <p:cNvSpPr/>
          <p:nvPr userDrawn="1"/>
        </p:nvSpPr>
        <p:spPr>
          <a:xfrm>
            <a:off x="6080147" y="3315933"/>
            <a:ext cx="88802" cy="12001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24">
                <a:moveTo>
                  <a:pt x="0" y="297"/>
                </a:moveTo>
                <a:cubicBezTo>
                  <a:pt x="18" y="297"/>
                  <a:pt x="55" y="316"/>
                  <a:pt x="74" y="316"/>
                </a:cubicBezTo>
                <a:cubicBezTo>
                  <a:pt x="110" y="316"/>
                  <a:pt x="148" y="316"/>
                  <a:pt x="184" y="316"/>
                </a:cubicBezTo>
                <a:lnTo>
                  <a:pt x="203" y="316"/>
                </a:lnTo>
                <a:cubicBezTo>
                  <a:pt x="222" y="316"/>
                  <a:pt x="222" y="334"/>
                  <a:pt x="240" y="316"/>
                </a:cubicBezTo>
                <a:lnTo>
                  <a:pt x="240" y="297"/>
                </a:lnTo>
                <a:cubicBezTo>
                  <a:pt x="222" y="241"/>
                  <a:pt x="203" y="167"/>
                  <a:pt x="184" y="112"/>
                </a:cubicBezTo>
                <a:cubicBezTo>
                  <a:pt x="166" y="74"/>
                  <a:pt x="166" y="38"/>
                  <a:pt x="148" y="19"/>
                </a:cubicBezTo>
                <a:lnTo>
                  <a:pt x="148" y="0"/>
                </a:lnTo>
                <a:cubicBezTo>
                  <a:pt x="148" y="19"/>
                  <a:pt x="148" y="19"/>
                  <a:pt x="148" y="19"/>
                </a:cubicBezTo>
                <a:cubicBezTo>
                  <a:pt x="110" y="93"/>
                  <a:pt x="55" y="167"/>
                  <a:pt x="18" y="241"/>
                </a:cubicBezTo>
                <a:cubicBezTo>
                  <a:pt x="18" y="241"/>
                  <a:pt x="0" y="260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9" name="Freeform: Shape 660"/>
          <p:cNvSpPr/>
          <p:nvPr userDrawn="1"/>
        </p:nvSpPr>
        <p:spPr>
          <a:xfrm>
            <a:off x="6059340" y="3708297"/>
            <a:ext cx="130416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5">
                <a:moveTo>
                  <a:pt x="259" y="148"/>
                </a:moveTo>
                <a:cubicBezTo>
                  <a:pt x="240" y="93"/>
                  <a:pt x="222" y="55"/>
                  <a:pt x="204" y="0"/>
                </a:cubicBezTo>
                <a:cubicBezTo>
                  <a:pt x="148" y="111"/>
                  <a:pt x="92" y="222"/>
                  <a:pt x="37" y="315"/>
                </a:cubicBezTo>
                <a:cubicBezTo>
                  <a:pt x="37" y="333"/>
                  <a:pt x="18" y="352"/>
                  <a:pt x="18" y="389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18" y="426"/>
                  <a:pt x="18" y="426"/>
                </a:cubicBezTo>
                <a:cubicBezTo>
                  <a:pt x="56" y="407"/>
                  <a:pt x="74" y="426"/>
                  <a:pt x="111" y="426"/>
                </a:cubicBezTo>
                <a:cubicBezTo>
                  <a:pt x="166" y="426"/>
                  <a:pt x="204" y="445"/>
                  <a:pt x="259" y="445"/>
                </a:cubicBezTo>
                <a:cubicBezTo>
                  <a:pt x="278" y="445"/>
                  <a:pt x="296" y="445"/>
                  <a:pt x="314" y="445"/>
                </a:cubicBezTo>
                <a:lnTo>
                  <a:pt x="333" y="445"/>
                </a:lnTo>
                <a:cubicBezTo>
                  <a:pt x="352" y="445"/>
                  <a:pt x="352" y="426"/>
                  <a:pt x="352" y="407"/>
                </a:cubicBezTo>
                <a:cubicBezTo>
                  <a:pt x="333" y="315"/>
                  <a:pt x="296" y="222"/>
                  <a:pt x="259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0" name="Freeform: Shape 661"/>
          <p:cNvSpPr/>
          <p:nvPr userDrawn="1"/>
        </p:nvSpPr>
        <p:spPr>
          <a:xfrm>
            <a:off x="6069743" y="4141532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6"/>
                </a:moveTo>
                <a:cubicBezTo>
                  <a:pt x="27" y="316"/>
                  <a:pt x="63" y="334"/>
                  <a:pt x="82" y="334"/>
                </a:cubicBezTo>
                <a:cubicBezTo>
                  <a:pt x="119" y="334"/>
                  <a:pt x="156" y="352"/>
                  <a:pt x="211" y="352"/>
                </a:cubicBezTo>
                <a:lnTo>
                  <a:pt x="230" y="352"/>
                </a:lnTo>
                <a:cubicBezTo>
                  <a:pt x="249" y="352"/>
                  <a:pt x="249" y="352"/>
                  <a:pt x="267" y="352"/>
                </a:cubicBezTo>
                <a:lnTo>
                  <a:pt x="267" y="334"/>
                </a:lnTo>
                <a:cubicBezTo>
                  <a:pt x="267" y="260"/>
                  <a:pt x="249" y="186"/>
                  <a:pt x="211" y="112"/>
                </a:cubicBezTo>
                <a:cubicBezTo>
                  <a:pt x="211" y="74"/>
                  <a:pt x="193" y="38"/>
                  <a:pt x="175" y="0"/>
                </a:cubicBezTo>
                <a:cubicBezTo>
                  <a:pt x="137" y="93"/>
                  <a:pt x="82" y="168"/>
                  <a:pt x="45" y="242"/>
                </a:cubicBezTo>
                <a:cubicBezTo>
                  <a:pt x="27" y="260"/>
                  <a:pt x="27" y="278"/>
                  <a:pt x="8" y="297"/>
                </a:cubicBezTo>
                <a:cubicBezTo>
                  <a:pt x="8" y="297"/>
                  <a:pt x="-11" y="316"/>
                  <a:pt x="8" y="31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1" name="Freeform: Shape 662"/>
          <p:cNvSpPr/>
          <p:nvPr userDrawn="1"/>
        </p:nvSpPr>
        <p:spPr>
          <a:xfrm>
            <a:off x="6059340" y="4547643"/>
            <a:ext cx="11629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08">
                <a:moveTo>
                  <a:pt x="0" y="352"/>
                </a:moveTo>
                <a:cubicBezTo>
                  <a:pt x="0" y="370"/>
                  <a:pt x="0" y="352"/>
                  <a:pt x="18" y="352"/>
                </a:cubicBezTo>
                <a:cubicBezTo>
                  <a:pt x="37" y="352"/>
                  <a:pt x="74" y="370"/>
                  <a:pt x="92" y="370"/>
                </a:cubicBezTo>
                <a:cubicBezTo>
                  <a:pt x="148" y="389"/>
                  <a:pt x="185" y="389"/>
                  <a:pt x="240" y="408"/>
                </a:cubicBezTo>
                <a:cubicBezTo>
                  <a:pt x="259" y="408"/>
                  <a:pt x="259" y="408"/>
                  <a:pt x="278" y="408"/>
                </a:cubicBezTo>
                <a:lnTo>
                  <a:pt x="296" y="408"/>
                </a:lnTo>
                <a:cubicBezTo>
                  <a:pt x="314" y="408"/>
                  <a:pt x="314" y="389"/>
                  <a:pt x="314" y="389"/>
                </a:cubicBezTo>
                <a:cubicBezTo>
                  <a:pt x="314" y="296"/>
                  <a:pt x="296" y="204"/>
                  <a:pt x="259" y="130"/>
                </a:cubicBezTo>
                <a:cubicBezTo>
                  <a:pt x="240" y="93"/>
                  <a:pt x="240" y="37"/>
                  <a:pt x="222" y="0"/>
                </a:cubicBezTo>
                <a:cubicBezTo>
                  <a:pt x="166" y="93"/>
                  <a:pt x="111" y="186"/>
                  <a:pt x="56" y="278"/>
                </a:cubicBezTo>
                <a:cubicBezTo>
                  <a:pt x="37" y="296"/>
                  <a:pt x="18" y="315"/>
                  <a:pt x="18" y="334"/>
                </a:cubicBezTo>
                <a:cubicBezTo>
                  <a:pt x="0" y="334"/>
                  <a:pt x="0" y="352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2" name="Freeform: Shape 663"/>
          <p:cNvSpPr/>
          <p:nvPr userDrawn="1"/>
        </p:nvSpPr>
        <p:spPr>
          <a:xfrm>
            <a:off x="6059340" y="4960442"/>
            <a:ext cx="10960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8">
                <a:moveTo>
                  <a:pt x="18" y="352"/>
                </a:moveTo>
                <a:cubicBezTo>
                  <a:pt x="37" y="352"/>
                  <a:pt x="56" y="352"/>
                  <a:pt x="92" y="371"/>
                </a:cubicBezTo>
                <a:cubicBezTo>
                  <a:pt x="130" y="389"/>
                  <a:pt x="185" y="389"/>
                  <a:pt x="222" y="408"/>
                </a:cubicBezTo>
                <a:cubicBezTo>
                  <a:pt x="240" y="408"/>
                  <a:pt x="259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296" y="389"/>
                </a:lnTo>
                <a:cubicBezTo>
                  <a:pt x="296" y="296"/>
                  <a:pt x="296" y="222"/>
                  <a:pt x="259" y="130"/>
                </a:cubicBezTo>
                <a:cubicBezTo>
                  <a:pt x="259" y="93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93"/>
                  <a:pt x="111" y="186"/>
                  <a:pt x="56" y="260"/>
                </a:cubicBezTo>
                <a:cubicBezTo>
                  <a:pt x="37" y="278"/>
                  <a:pt x="18" y="296"/>
                  <a:pt x="0" y="315"/>
                </a:cubicBezTo>
                <a:cubicBezTo>
                  <a:pt x="0" y="315"/>
                  <a:pt x="0" y="334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3" name="Freeform: Shape 664"/>
          <p:cNvSpPr/>
          <p:nvPr userDrawn="1"/>
        </p:nvSpPr>
        <p:spPr>
          <a:xfrm>
            <a:off x="6073087" y="5380300"/>
            <a:ext cx="10775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52">
                <a:moveTo>
                  <a:pt x="203" y="111"/>
                </a:moveTo>
                <a:cubicBezTo>
                  <a:pt x="185" y="74"/>
                  <a:pt x="167" y="37"/>
                  <a:pt x="148" y="0"/>
                </a:cubicBezTo>
                <a:cubicBezTo>
                  <a:pt x="111" y="93"/>
                  <a:pt x="74" y="167"/>
                  <a:pt x="37" y="259"/>
                </a:cubicBezTo>
                <a:cubicBezTo>
                  <a:pt x="19" y="278"/>
                  <a:pt x="19" y="296"/>
                  <a:pt x="0" y="315"/>
                </a:cubicBezTo>
                <a:lnTo>
                  <a:pt x="0" y="333"/>
                </a:lnTo>
                <a:cubicBezTo>
                  <a:pt x="0" y="352"/>
                  <a:pt x="19" y="352"/>
                  <a:pt x="19" y="352"/>
                </a:cubicBezTo>
                <a:cubicBezTo>
                  <a:pt x="37" y="333"/>
                  <a:pt x="55" y="352"/>
                  <a:pt x="93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7" y="352"/>
                </a:lnTo>
                <a:cubicBezTo>
                  <a:pt x="296" y="352"/>
                  <a:pt x="296" y="333"/>
                  <a:pt x="277" y="315"/>
                </a:cubicBezTo>
                <a:cubicBezTo>
                  <a:pt x="277" y="241"/>
                  <a:pt x="241" y="167"/>
                  <a:pt x="20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4" name="Freeform: Shape 665"/>
          <p:cNvSpPr/>
          <p:nvPr userDrawn="1"/>
        </p:nvSpPr>
        <p:spPr>
          <a:xfrm>
            <a:off x="6086835" y="5806848"/>
            <a:ext cx="7542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1">
                <a:moveTo>
                  <a:pt x="148" y="74"/>
                </a:moveTo>
                <a:cubicBezTo>
                  <a:pt x="148" y="56"/>
                  <a:pt x="130" y="18"/>
                  <a:pt x="130" y="0"/>
                </a:cubicBezTo>
                <a:lnTo>
                  <a:pt x="111" y="0"/>
                </a:lnTo>
                <a:cubicBezTo>
                  <a:pt x="92" y="56"/>
                  <a:pt x="56" y="111"/>
                  <a:pt x="18" y="167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1"/>
                  <a:pt x="0" y="241"/>
                  <a:pt x="0" y="241"/>
                </a:cubicBezTo>
                <a:cubicBezTo>
                  <a:pt x="18" y="222"/>
                  <a:pt x="37" y="241"/>
                  <a:pt x="56" y="241"/>
                </a:cubicBezTo>
                <a:cubicBezTo>
                  <a:pt x="92" y="241"/>
                  <a:pt x="111" y="241"/>
                  <a:pt x="148" y="241"/>
                </a:cubicBezTo>
                <a:cubicBezTo>
                  <a:pt x="166" y="241"/>
                  <a:pt x="166" y="241"/>
                  <a:pt x="166" y="241"/>
                </a:cubicBezTo>
                <a:cubicBezTo>
                  <a:pt x="185" y="241"/>
                  <a:pt x="185" y="241"/>
                  <a:pt x="185" y="241"/>
                </a:cubicBezTo>
                <a:cubicBezTo>
                  <a:pt x="204" y="241"/>
                  <a:pt x="204" y="241"/>
                  <a:pt x="204" y="222"/>
                </a:cubicBezTo>
                <a:cubicBezTo>
                  <a:pt x="185" y="167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5" name="Freeform: Shape 666"/>
          <p:cNvSpPr/>
          <p:nvPr userDrawn="1"/>
        </p:nvSpPr>
        <p:spPr>
          <a:xfrm>
            <a:off x="5749833" y="3315933"/>
            <a:ext cx="107751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1">
                <a:moveTo>
                  <a:pt x="18" y="352"/>
                </a:moveTo>
                <a:cubicBezTo>
                  <a:pt x="36" y="352"/>
                  <a:pt x="55" y="352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40" y="371"/>
                  <a:pt x="259" y="371"/>
                </a:cubicBezTo>
                <a:lnTo>
                  <a:pt x="277" y="371"/>
                </a:lnTo>
                <a:cubicBezTo>
                  <a:pt x="296" y="371"/>
                  <a:pt x="296" y="352"/>
                  <a:pt x="277" y="352"/>
                </a:cubicBezTo>
                <a:cubicBezTo>
                  <a:pt x="277" y="260"/>
                  <a:pt x="259" y="186"/>
                  <a:pt x="222" y="130"/>
                </a:cubicBezTo>
                <a:cubicBezTo>
                  <a:pt x="203" y="93"/>
                  <a:pt x="203" y="56"/>
                  <a:pt x="185" y="19"/>
                </a:cubicBezTo>
                <a:cubicBezTo>
                  <a:pt x="185" y="0"/>
                  <a:pt x="185" y="0"/>
                  <a:pt x="185" y="0"/>
                </a:cubicBezTo>
                <a:cubicBezTo>
                  <a:pt x="166" y="0"/>
                  <a:pt x="166" y="0"/>
                  <a:pt x="166" y="19"/>
                </a:cubicBezTo>
                <a:cubicBezTo>
                  <a:pt x="129" y="93"/>
                  <a:pt x="92" y="186"/>
                  <a:pt x="36" y="260"/>
                </a:cubicBezTo>
                <a:cubicBezTo>
                  <a:pt x="36" y="278"/>
                  <a:pt x="18" y="297"/>
                  <a:pt x="18" y="316"/>
                </a:cubicBezTo>
                <a:cubicBezTo>
                  <a:pt x="0" y="316"/>
                  <a:pt x="0" y="334"/>
                  <a:pt x="0" y="334"/>
                </a:cubicBezTo>
                <a:cubicBezTo>
                  <a:pt x="0" y="352"/>
                  <a:pt x="18" y="352"/>
                  <a:pt x="1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6" name="Freeform: Shape 667"/>
          <p:cNvSpPr/>
          <p:nvPr userDrawn="1"/>
        </p:nvSpPr>
        <p:spPr>
          <a:xfrm>
            <a:off x="5763209" y="3763286"/>
            <a:ext cx="68738" cy="8248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23">
                <a:moveTo>
                  <a:pt x="130" y="223"/>
                </a:moveTo>
                <a:cubicBezTo>
                  <a:pt x="149" y="223"/>
                  <a:pt x="149" y="223"/>
                  <a:pt x="167" y="223"/>
                </a:cubicBezTo>
                <a:cubicBezTo>
                  <a:pt x="186" y="223"/>
                  <a:pt x="186" y="223"/>
                  <a:pt x="186" y="223"/>
                </a:cubicBezTo>
                <a:cubicBezTo>
                  <a:pt x="186" y="167"/>
                  <a:pt x="167" y="111"/>
                  <a:pt x="149" y="74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74" y="93"/>
                  <a:pt x="38" y="149"/>
                </a:cubicBezTo>
                <a:cubicBezTo>
                  <a:pt x="19" y="149"/>
                  <a:pt x="19" y="167"/>
                  <a:pt x="19" y="185"/>
                </a:cubicBezTo>
                <a:lnTo>
                  <a:pt x="0" y="185"/>
                </a:lnTo>
                <a:cubicBezTo>
                  <a:pt x="0" y="204"/>
                  <a:pt x="19" y="204"/>
                  <a:pt x="19" y="204"/>
                </a:cubicBezTo>
                <a:cubicBezTo>
                  <a:pt x="38" y="204"/>
                  <a:pt x="38" y="204"/>
                  <a:pt x="56" y="204"/>
                </a:cubicBezTo>
                <a:cubicBezTo>
                  <a:pt x="74" y="204"/>
                  <a:pt x="112" y="223"/>
                  <a:pt x="130" y="22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7" name="Freeform: Shape 668"/>
          <p:cNvSpPr/>
          <p:nvPr userDrawn="1"/>
        </p:nvSpPr>
        <p:spPr>
          <a:xfrm>
            <a:off x="5756521" y="4148591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15"/>
                </a:moveTo>
                <a:cubicBezTo>
                  <a:pt x="37" y="315"/>
                  <a:pt x="56" y="315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15"/>
                  <a:pt x="259" y="315"/>
                </a:cubicBezTo>
                <a:cubicBezTo>
                  <a:pt x="259" y="241"/>
                  <a:pt x="222" y="167"/>
                  <a:pt x="204" y="93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74"/>
                  <a:pt x="74" y="167"/>
                  <a:pt x="37" y="241"/>
                </a:cubicBezTo>
                <a:cubicBezTo>
                  <a:pt x="18" y="259"/>
                  <a:pt x="18" y="278"/>
                  <a:pt x="0" y="297"/>
                </a:cubicBezTo>
                <a:lnTo>
                  <a:pt x="0" y="315"/>
                </a:lnTo>
                <a:cubicBezTo>
                  <a:pt x="0" y="333"/>
                  <a:pt x="0" y="315"/>
                  <a:pt x="18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8" name="Freeform: Shape 669"/>
          <p:cNvSpPr/>
          <p:nvPr userDrawn="1"/>
        </p:nvSpPr>
        <p:spPr>
          <a:xfrm>
            <a:off x="5756521" y="4561391"/>
            <a:ext cx="8508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315">
                <a:moveTo>
                  <a:pt x="0" y="278"/>
                </a:moveTo>
                <a:cubicBezTo>
                  <a:pt x="18" y="278"/>
                  <a:pt x="56" y="278"/>
                  <a:pt x="74" y="278"/>
                </a:cubicBezTo>
                <a:cubicBezTo>
                  <a:pt x="92" y="297"/>
                  <a:pt x="130" y="297"/>
                  <a:pt x="167" y="315"/>
                </a:cubicBezTo>
                <a:cubicBezTo>
                  <a:pt x="185" y="315"/>
                  <a:pt x="185" y="315"/>
                  <a:pt x="204" y="315"/>
                </a:cubicBezTo>
                <a:lnTo>
                  <a:pt x="222" y="315"/>
                </a:lnTo>
                <a:cubicBezTo>
                  <a:pt x="241" y="315"/>
                  <a:pt x="222" y="297"/>
                  <a:pt x="222" y="297"/>
                </a:cubicBezTo>
                <a:cubicBezTo>
                  <a:pt x="222" y="223"/>
                  <a:pt x="222" y="167"/>
                  <a:pt x="185" y="111"/>
                </a:cubicBezTo>
                <a:cubicBezTo>
                  <a:pt x="185" y="75"/>
                  <a:pt x="167" y="37"/>
                  <a:pt x="167" y="0"/>
                </a:cubicBezTo>
                <a:cubicBezTo>
                  <a:pt x="111" y="75"/>
                  <a:pt x="74" y="149"/>
                  <a:pt x="37" y="204"/>
                </a:cubicBezTo>
                <a:cubicBezTo>
                  <a:pt x="18" y="223"/>
                  <a:pt x="18" y="241"/>
                  <a:pt x="0" y="25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9" name="Freeform: Shape 670"/>
          <p:cNvSpPr/>
          <p:nvPr userDrawn="1"/>
        </p:nvSpPr>
        <p:spPr>
          <a:xfrm>
            <a:off x="5739429" y="4946695"/>
            <a:ext cx="133389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45">
                <a:moveTo>
                  <a:pt x="212" y="0"/>
                </a:moveTo>
                <a:cubicBezTo>
                  <a:pt x="156" y="111"/>
                  <a:pt x="101" y="223"/>
                  <a:pt x="45" y="315"/>
                </a:cubicBezTo>
                <a:cubicBezTo>
                  <a:pt x="27" y="352"/>
                  <a:pt x="27" y="371"/>
                  <a:pt x="8" y="389"/>
                </a:cubicBezTo>
                <a:cubicBezTo>
                  <a:pt x="8" y="389"/>
                  <a:pt x="-11" y="408"/>
                  <a:pt x="8" y="426"/>
                </a:cubicBezTo>
                <a:cubicBezTo>
                  <a:pt x="45" y="426"/>
                  <a:pt x="82" y="426"/>
                  <a:pt x="101" y="426"/>
                </a:cubicBezTo>
                <a:cubicBezTo>
                  <a:pt x="156" y="445"/>
                  <a:pt x="212" y="445"/>
                  <a:pt x="267" y="445"/>
                </a:cubicBezTo>
                <a:cubicBezTo>
                  <a:pt x="286" y="445"/>
                  <a:pt x="304" y="445"/>
                  <a:pt x="323" y="445"/>
                </a:cubicBezTo>
                <a:lnTo>
                  <a:pt x="341" y="445"/>
                </a:lnTo>
                <a:cubicBezTo>
                  <a:pt x="360" y="445"/>
                  <a:pt x="360" y="426"/>
                  <a:pt x="360" y="408"/>
                </a:cubicBezTo>
                <a:cubicBezTo>
                  <a:pt x="341" y="315"/>
                  <a:pt x="304" y="223"/>
                  <a:pt x="267" y="130"/>
                </a:cubicBezTo>
                <a:cubicBezTo>
                  <a:pt x="249" y="93"/>
                  <a:pt x="230" y="37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0" name="Freeform: Shape 671"/>
          <p:cNvSpPr/>
          <p:nvPr userDrawn="1"/>
        </p:nvSpPr>
        <p:spPr>
          <a:xfrm>
            <a:off x="5763209" y="5387361"/>
            <a:ext cx="8917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77">
                <a:moveTo>
                  <a:pt x="19" y="277"/>
                </a:moveTo>
                <a:cubicBezTo>
                  <a:pt x="38" y="277"/>
                  <a:pt x="56" y="277"/>
                  <a:pt x="74" y="277"/>
                </a:cubicBezTo>
                <a:cubicBezTo>
                  <a:pt x="112" y="277"/>
                  <a:pt x="149" y="277"/>
                  <a:pt x="186" y="277"/>
                </a:cubicBezTo>
                <a:lnTo>
                  <a:pt x="204" y="277"/>
                </a:lnTo>
                <a:cubicBezTo>
                  <a:pt x="223" y="277"/>
                  <a:pt x="223" y="277"/>
                  <a:pt x="223" y="277"/>
                </a:cubicBezTo>
                <a:cubicBezTo>
                  <a:pt x="241" y="277"/>
                  <a:pt x="241" y="277"/>
                  <a:pt x="241" y="259"/>
                </a:cubicBezTo>
                <a:cubicBezTo>
                  <a:pt x="223" y="203"/>
                  <a:pt x="204" y="148"/>
                  <a:pt x="167" y="92"/>
                </a:cubicBezTo>
                <a:cubicBezTo>
                  <a:pt x="149" y="55"/>
                  <a:pt x="149" y="36"/>
                  <a:pt x="130" y="0"/>
                </a:cubicBezTo>
                <a:cubicBezTo>
                  <a:pt x="93" y="74"/>
                  <a:pt x="56" y="148"/>
                  <a:pt x="38" y="203"/>
                </a:cubicBezTo>
                <a:cubicBezTo>
                  <a:pt x="19" y="222"/>
                  <a:pt x="19" y="240"/>
                  <a:pt x="19" y="259"/>
                </a:cubicBezTo>
                <a:lnTo>
                  <a:pt x="0" y="277"/>
                </a:lnTo>
                <a:cubicBezTo>
                  <a:pt x="19" y="277"/>
                  <a:pt x="19" y="277"/>
                  <a:pt x="19" y="277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1" name="Freeform: Shape 672"/>
          <p:cNvSpPr/>
          <p:nvPr userDrawn="1"/>
        </p:nvSpPr>
        <p:spPr>
          <a:xfrm>
            <a:off x="5742773" y="5765605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2"/>
                  <a:pt x="19" y="370"/>
                  <a:pt x="19" y="389"/>
                </a:cubicBezTo>
                <a:cubicBezTo>
                  <a:pt x="19" y="407"/>
                  <a:pt x="0" y="407"/>
                  <a:pt x="0" y="426"/>
                </a:cubicBezTo>
                <a:cubicBezTo>
                  <a:pt x="19" y="426"/>
                  <a:pt x="19" y="426"/>
                  <a:pt x="19" y="426"/>
                </a:cubicBezTo>
                <a:cubicBezTo>
                  <a:pt x="55" y="426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cubicBezTo>
                  <a:pt x="315" y="426"/>
                  <a:pt x="333" y="444"/>
                  <a:pt x="333" y="426"/>
                </a:cubicBezTo>
                <a:cubicBezTo>
                  <a:pt x="352" y="426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3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2" name="Freeform: Shape 673"/>
          <p:cNvSpPr/>
          <p:nvPr userDrawn="1"/>
        </p:nvSpPr>
        <p:spPr>
          <a:xfrm>
            <a:off x="5447014" y="3343427"/>
            <a:ext cx="85086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78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78"/>
                  <a:pt x="148" y="278"/>
                  <a:pt x="185" y="278"/>
                </a:cubicBezTo>
                <a:lnTo>
                  <a:pt x="203" y="278"/>
                </a:lnTo>
                <a:lnTo>
                  <a:pt x="222" y="278"/>
                </a:lnTo>
                <a:cubicBezTo>
                  <a:pt x="240" y="278"/>
                  <a:pt x="222" y="260"/>
                  <a:pt x="222" y="260"/>
                </a:cubicBezTo>
                <a:cubicBezTo>
                  <a:pt x="222" y="204"/>
                  <a:pt x="203" y="130"/>
                  <a:pt x="166" y="74"/>
                </a:cubicBezTo>
                <a:cubicBezTo>
                  <a:pt x="148" y="56"/>
                  <a:pt x="148" y="19"/>
                  <a:pt x="129" y="0"/>
                </a:cubicBezTo>
                <a:cubicBezTo>
                  <a:pt x="92" y="74"/>
                  <a:pt x="55" y="130"/>
                  <a:pt x="18" y="204"/>
                </a:cubicBezTo>
                <a:cubicBezTo>
                  <a:pt x="18" y="223"/>
                  <a:pt x="18" y="242"/>
                  <a:pt x="0" y="260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3" name="Freeform: Shape 674"/>
          <p:cNvSpPr/>
          <p:nvPr userDrawn="1"/>
        </p:nvSpPr>
        <p:spPr>
          <a:xfrm>
            <a:off x="5426206" y="374285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52"/>
                </a:moveTo>
                <a:cubicBezTo>
                  <a:pt x="278" y="278"/>
                  <a:pt x="259" y="185"/>
                  <a:pt x="241" y="129"/>
                </a:cubicBezTo>
                <a:cubicBezTo>
                  <a:pt x="222" y="92"/>
                  <a:pt x="222" y="36"/>
                  <a:pt x="204" y="0"/>
                </a:cubicBezTo>
                <a:cubicBezTo>
                  <a:pt x="148" y="92"/>
                  <a:pt x="93" y="166"/>
                  <a:pt x="56" y="259"/>
                </a:cubicBezTo>
                <a:cubicBezTo>
                  <a:pt x="37" y="259"/>
                  <a:pt x="19" y="278"/>
                  <a:pt x="19" y="296"/>
                </a:cubicBezTo>
                <a:cubicBezTo>
                  <a:pt x="19" y="314"/>
                  <a:pt x="0" y="314"/>
                  <a:pt x="0" y="333"/>
                </a:cubicBezTo>
                <a:cubicBezTo>
                  <a:pt x="19" y="333"/>
                  <a:pt x="19" y="333"/>
                  <a:pt x="19" y="333"/>
                </a:cubicBezTo>
                <a:cubicBezTo>
                  <a:pt x="37" y="333"/>
                  <a:pt x="74" y="333"/>
                  <a:pt x="93" y="333"/>
                </a:cubicBezTo>
                <a:cubicBezTo>
                  <a:pt x="130" y="352"/>
                  <a:pt x="185" y="352"/>
                  <a:pt x="222" y="370"/>
                </a:cubicBezTo>
                <a:cubicBezTo>
                  <a:pt x="241" y="370"/>
                  <a:pt x="241" y="370"/>
                  <a:pt x="259" y="370"/>
                </a:cubicBezTo>
                <a:lnTo>
                  <a:pt x="278" y="370"/>
                </a:lnTo>
                <a:cubicBezTo>
                  <a:pt x="296" y="370"/>
                  <a:pt x="278" y="352"/>
                  <a:pt x="27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4" name="Freeform: Shape 675"/>
          <p:cNvSpPr/>
          <p:nvPr userDrawn="1"/>
        </p:nvSpPr>
        <p:spPr>
          <a:xfrm>
            <a:off x="5436982" y="4159366"/>
            <a:ext cx="92146" cy="11964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23">
                <a:moveTo>
                  <a:pt x="156" y="8"/>
                </a:moveTo>
                <a:cubicBezTo>
                  <a:pt x="156" y="8"/>
                  <a:pt x="156" y="-10"/>
                  <a:pt x="156" y="8"/>
                </a:cubicBezTo>
                <a:cubicBezTo>
                  <a:pt x="119" y="82"/>
                  <a:pt x="82" y="156"/>
                  <a:pt x="27" y="230"/>
                </a:cubicBezTo>
                <a:cubicBezTo>
                  <a:pt x="27" y="249"/>
                  <a:pt x="8" y="268"/>
                  <a:pt x="8" y="268"/>
                </a:cubicBezTo>
                <a:cubicBezTo>
                  <a:pt x="8" y="286"/>
                  <a:pt x="-10" y="286"/>
                  <a:pt x="8" y="304"/>
                </a:cubicBezTo>
                <a:cubicBezTo>
                  <a:pt x="27" y="304"/>
                  <a:pt x="64" y="304"/>
                  <a:pt x="82" y="304"/>
                </a:cubicBezTo>
                <a:cubicBezTo>
                  <a:pt x="119" y="304"/>
                  <a:pt x="156" y="323"/>
                  <a:pt x="193" y="323"/>
                </a:cubicBezTo>
                <a:cubicBezTo>
                  <a:pt x="212" y="323"/>
                  <a:pt x="212" y="323"/>
                  <a:pt x="230" y="323"/>
                </a:cubicBezTo>
                <a:lnTo>
                  <a:pt x="249" y="323"/>
                </a:lnTo>
                <a:lnTo>
                  <a:pt x="249" y="304"/>
                </a:lnTo>
                <a:cubicBezTo>
                  <a:pt x="249" y="230"/>
                  <a:pt x="230" y="156"/>
                  <a:pt x="193" y="101"/>
                </a:cubicBezTo>
                <a:cubicBezTo>
                  <a:pt x="193" y="64"/>
                  <a:pt x="175" y="26"/>
                  <a:pt x="156" y="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5" name="Freeform: Shape 676"/>
          <p:cNvSpPr/>
          <p:nvPr userDrawn="1"/>
        </p:nvSpPr>
        <p:spPr>
          <a:xfrm>
            <a:off x="5426206" y="4561391"/>
            <a:ext cx="11666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389">
                <a:moveTo>
                  <a:pt x="19" y="371"/>
                </a:moveTo>
                <a:cubicBezTo>
                  <a:pt x="37" y="371"/>
                  <a:pt x="74" y="371"/>
                  <a:pt x="93" y="371"/>
                </a:cubicBezTo>
                <a:cubicBezTo>
                  <a:pt x="148" y="389"/>
                  <a:pt x="185" y="389"/>
                  <a:pt x="241" y="389"/>
                </a:cubicBezTo>
                <a:cubicBezTo>
                  <a:pt x="259" y="389"/>
                  <a:pt x="259" y="389"/>
                  <a:pt x="278" y="389"/>
                </a:cubicBezTo>
                <a:lnTo>
                  <a:pt x="296" y="389"/>
                </a:lnTo>
                <a:cubicBezTo>
                  <a:pt x="315" y="389"/>
                  <a:pt x="315" y="371"/>
                  <a:pt x="315" y="371"/>
                </a:cubicBezTo>
                <a:cubicBezTo>
                  <a:pt x="296" y="278"/>
                  <a:pt x="278" y="204"/>
                  <a:pt x="241" y="111"/>
                </a:cubicBezTo>
                <a:cubicBezTo>
                  <a:pt x="222" y="75"/>
                  <a:pt x="204" y="37"/>
                  <a:pt x="204" y="0"/>
                </a:cubicBezTo>
                <a:lnTo>
                  <a:pt x="185" y="0"/>
                </a:lnTo>
                <a:cubicBezTo>
                  <a:pt x="148" y="93"/>
                  <a:pt x="93" y="185"/>
                  <a:pt x="37" y="278"/>
                </a:cubicBezTo>
                <a:cubicBezTo>
                  <a:pt x="37" y="297"/>
                  <a:pt x="19" y="315"/>
                  <a:pt x="19" y="333"/>
                </a:cubicBezTo>
                <a:cubicBezTo>
                  <a:pt x="19" y="333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6" name="Freeform: Shape 677"/>
          <p:cNvSpPr/>
          <p:nvPr userDrawn="1"/>
        </p:nvSpPr>
        <p:spPr>
          <a:xfrm>
            <a:off x="5439954" y="4981249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92"/>
                  <a:pt x="74" y="166"/>
                  <a:pt x="37" y="240"/>
                </a:cubicBezTo>
                <a:cubicBezTo>
                  <a:pt x="19" y="259"/>
                  <a:pt x="19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lnTo>
                  <a:pt x="19" y="315"/>
                </a:lnTo>
                <a:cubicBezTo>
                  <a:pt x="37" y="315"/>
                  <a:pt x="56" y="315"/>
                  <a:pt x="74" y="315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315"/>
                  <a:pt x="241" y="296"/>
                </a:cubicBezTo>
                <a:cubicBezTo>
                  <a:pt x="241" y="222"/>
                  <a:pt x="222" y="166"/>
                  <a:pt x="185" y="111"/>
                </a:cubicBezTo>
                <a:cubicBezTo>
                  <a:pt x="167" y="74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7" name="Freeform: Shape 678"/>
          <p:cNvSpPr/>
          <p:nvPr userDrawn="1"/>
        </p:nvSpPr>
        <p:spPr>
          <a:xfrm>
            <a:off x="5412459" y="5373241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19" y="371"/>
                </a:moveTo>
                <a:cubicBezTo>
                  <a:pt x="37" y="371"/>
                  <a:pt x="74" y="389"/>
                  <a:pt x="93" y="389"/>
                </a:cubicBezTo>
                <a:cubicBezTo>
                  <a:pt x="148" y="408"/>
                  <a:pt x="204" y="426"/>
                  <a:pt x="259" y="426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5"/>
                  <a:pt x="333" y="222"/>
                  <a:pt x="296" y="130"/>
                </a:cubicBezTo>
                <a:cubicBezTo>
                  <a:pt x="296" y="93"/>
                  <a:pt x="278" y="38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6"/>
                  <a:pt x="56" y="278"/>
                </a:cubicBezTo>
                <a:cubicBezTo>
                  <a:pt x="37" y="297"/>
                  <a:pt x="19" y="315"/>
                  <a:pt x="19" y="334"/>
                </a:cubicBezTo>
                <a:cubicBezTo>
                  <a:pt x="19" y="352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8" name="Freeform: Shape 679"/>
          <p:cNvSpPr/>
          <p:nvPr userDrawn="1"/>
        </p:nvSpPr>
        <p:spPr>
          <a:xfrm>
            <a:off x="5419519" y="5772665"/>
            <a:ext cx="123357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2">
                <a:moveTo>
                  <a:pt x="277" y="148"/>
                </a:moveTo>
                <a:cubicBezTo>
                  <a:pt x="259" y="110"/>
                  <a:pt x="240" y="55"/>
                  <a:pt x="240" y="18"/>
                </a:cubicBezTo>
                <a:lnTo>
                  <a:pt x="240" y="0"/>
                </a:lnTo>
                <a:lnTo>
                  <a:pt x="222" y="0"/>
                </a:lnTo>
                <a:lnTo>
                  <a:pt x="222" y="18"/>
                </a:lnTo>
                <a:cubicBezTo>
                  <a:pt x="166" y="110"/>
                  <a:pt x="111" y="203"/>
                  <a:pt x="37" y="314"/>
                </a:cubicBezTo>
                <a:cubicBezTo>
                  <a:pt x="37" y="333"/>
                  <a:pt x="18" y="351"/>
                  <a:pt x="0" y="370"/>
                </a:cubicBezTo>
                <a:cubicBezTo>
                  <a:pt x="0" y="370"/>
                  <a:pt x="0" y="388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5"/>
                </a:cubicBezTo>
                <a:cubicBezTo>
                  <a:pt x="148" y="425"/>
                  <a:pt x="203" y="444"/>
                  <a:pt x="259" y="444"/>
                </a:cubicBezTo>
                <a:cubicBezTo>
                  <a:pt x="277" y="444"/>
                  <a:pt x="277" y="444"/>
                  <a:pt x="296" y="444"/>
                </a:cubicBezTo>
                <a:cubicBezTo>
                  <a:pt x="296" y="444"/>
                  <a:pt x="314" y="462"/>
                  <a:pt x="333" y="462"/>
                </a:cubicBezTo>
                <a:cubicBezTo>
                  <a:pt x="333" y="444"/>
                  <a:pt x="333" y="444"/>
                  <a:pt x="333" y="425"/>
                </a:cubicBezTo>
                <a:cubicBezTo>
                  <a:pt x="333" y="333"/>
                  <a:pt x="314" y="240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9" name="Freeform: Shape 680"/>
          <p:cNvSpPr/>
          <p:nvPr userDrawn="1"/>
        </p:nvSpPr>
        <p:spPr>
          <a:xfrm>
            <a:off x="5102953" y="3322992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33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59" y="371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1"/>
                  <a:pt x="296" y="352"/>
                </a:cubicBezTo>
                <a:cubicBezTo>
                  <a:pt x="296" y="278"/>
                  <a:pt x="278" y="204"/>
                  <a:pt x="259" y="111"/>
                </a:cubicBezTo>
                <a:cubicBezTo>
                  <a:pt x="240" y="74"/>
                  <a:pt x="240" y="37"/>
                  <a:pt x="222" y="0"/>
                </a:cubicBezTo>
                <a:cubicBezTo>
                  <a:pt x="166" y="74"/>
                  <a:pt x="111" y="167"/>
                  <a:pt x="55" y="241"/>
                </a:cubicBezTo>
                <a:cubicBezTo>
                  <a:pt x="37" y="259"/>
                  <a:pt x="37" y="278"/>
                  <a:pt x="18" y="297"/>
                </a:cubicBezTo>
                <a:cubicBezTo>
                  <a:pt x="18" y="315"/>
                  <a:pt x="0" y="315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0" name="Freeform: Shape 681"/>
          <p:cNvSpPr/>
          <p:nvPr userDrawn="1"/>
        </p:nvSpPr>
        <p:spPr>
          <a:xfrm>
            <a:off x="5095893" y="3715356"/>
            <a:ext cx="126329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2">
                <a:moveTo>
                  <a:pt x="19" y="388"/>
                </a:moveTo>
                <a:cubicBezTo>
                  <a:pt x="37" y="388"/>
                  <a:pt x="74" y="407"/>
                  <a:pt x="93" y="426"/>
                </a:cubicBezTo>
                <a:cubicBezTo>
                  <a:pt x="148" y="426"/>
                  <a:pt x="204" y="444"/>
                  <a:pt x="259" y="444"/>
                </a:cubicBezTo>
                <a:cubicBezTo>
                  <a:pt x="278" y="462"/>
                  <a:pt x="278" y="462"/>
                  <a:pt x="297" y="462"/>
                </a:cubicBezTo>
                <a:cubicBezTo>
                  <a:pt x="315" y="462"/>
                  <a:pt x="315" y="462"/>
                  <a:pt x="333" y="462"/>
                </a:cubicBezTo>
                <a:cubicBezTo>
                  <a:pt x="352" y="462"/>
                  <a:pt x="333" y="444"/>
                  <a:pt x="333" y="426"/>
                </a:cubicBezTo>
                <a:cubicBezTo>
                  <a:pt x="333" y="333"/>
                  <a:pt x="333" y="240"/>
                  <a:pt x="297" y="148"/>
                </a:cubicBezTo>
                <a:cubicBezTo>
                  <a:pt x="278" y="92"/>
                  <a:pt x="278" y="55"/>
                  <a:pt x="259" y="0"/>
                </a:cubicBezTo>
                <a:cubicBezTo>
                  <a:pt x="185" y="110"/>
                  <a:pt x="111" y="203"/>
                  <a:pt x="56" y="296"/>
                </a:cubicBezTo>
                <a:cubicBezTo>
                  <a:pt x="37" y="314"/>
                  <a:pt x="19" y="333"/>
                  <a:pt x="0" y="370"/>
                </a:cubicBezTo>
                <a:lnTo>
                  <a:pt x="0" y="388"/>
                </a:lnTo>
                <a:cubicBezTo>
                  <a:pt x="0" y="407"/>
                  <a:pt x="0" y="388"/>
                  <a:pt x="19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1" name="Freeform: Shape 682"/>
          <p:cNvSpPr/>
          <p:nvPr userDrawn="1"/>
        </p:nvSpPr>
        <p:spPr>
          <a:xfrm>
            <a:off x="5130447" y="4162339"/>
            <a:ext cx="78398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60">
                <a:moveTo>
                  <a:pt x="111" y="0"/>
                </a:moveTo>
                <a:cubicBezTo>
                  <a:pt x="92" y="56"/>
                  <a:pt x="55" y="130"/>
                  <a:pt x="18" y="186"/>
                </a:cubicBezTo>
                <a:cubicBezTo>
                  <a:pt x="18" y="204"/>
                  <a:pt x="0" y="222"/>
                  <a:pt x="0" y="241"/>
                </a:cubicBezTo>
                <a:lnTo>
                  <a:pt x="0" y="260"/>
                </a:lnTo>
                <a:cubicBezTo>
                  <a:pt x="18" y="260"/>
                  <a:pt x="37" y="260"/>
                  <a:pt x="55" y="260"/>
                </a:cubicBezTo>
                <a:cubicBezTo>
                  <a:pt x="92" y="260"/>
                  <a:pt x="130" y="260"/>
                  <a:pt x="166" y="260"/>
                </a:cubicBezTo>
                <a:lnTo>
                  <a:pt x="185" y="260"/>
                </a:lnTo>
                <a:lnTo>
                  <a:pt x="204" y="260"/>
                </a:lnTo>
                <a:cubicBezTo>
                  <a:pt x="222" y="260"/>
                  <a:pt x="204" y="260"/>
                  <a:pt x="204" y="241"/>
                </a:cubicBezTo>
                <a:cubicBezTo>
                  <a:pt x="204" y="186"/>
                  <a:pt x="185" y="130"/>
                  <a:pt x="148" y="74"/>
                </a:cubicBezTo>
                <a:cubicBezTo>
                  <a:pt x="148" y="56"/>
                  <a:pt x="130" y="18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2" name="Freeform: Shape 683"/>
          <p:cNvSpPr/>
          <p:nvPr userDrawn="1"/>
        </p:nvSpPr>
        <p:spPr>
          <a:xfrm>
            <a:off x="5116700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314"/>
                  <a:pt x="74" y="314"/>
                </a:cubicBezTo>
                <a:cubicBezTo>
                  <a:pt x="111" y="314"/>
                  <a:pt x="167" y="314"/>
                  <a:pt x="203" y="333"/>
                </a:cubicBezTo>
                <a:lnTo>
                  <a:pt x="222" y="333"/>
                </a:lnTo>
                <a:cubicBezTo>
                  <a:pt x="241" y="333"/>
                  <a:pt x="241" y="333"/>
                  <a:pt x="259" y="333"/>
                </a:cubicBezTo>
                <a:cubicBezTo>
                  <a:pt x="259" y="333"/>
                  <a:pt x="259" y="314"/>
                  <a:pt x="259" y="296"/>
                </a:cubicBezTo>
                <a:cubicBezTo>
                  <a:pt x="259" y="240"/>
                  <a:pt x="241" y="166"/>
                  <a:pt x="203" y="92"/>
                </a:cubicBezTo>
                <a:cubicBezTo>
                  <a:pt x="185" y="74"/>
                  <a:pt x="185" y="37"/>
                  <a:pt x="167" y="0"/>
                </a:cubicBezTo>
                <a:cubicBezTo>
                  <a:pt x="111" y="74"/>
                  <a:pt x="74" y="148"/>
                  <a:pt x="37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0" y="314"/>
                  <a:pt x="0" y="296"/>
                  <a:pt x="18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3" name="Freeform: Shape 684"/>
          <p:cNvSpPr/>
          <p:nvPr userDrawn="1"/>
        </p:nvSpPr>
        <p:spPr>
          <a:xfrm>
            <a:off x="5116700" y="4994997"/>
            <a:ext cx="8211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8">
                <a:moveTo>
                  <a:pt x="0" y="222"/>
                </a:moveTo>
                <a:cubicBezTo>
                  <a:pt x="0" y="241"/>
                  <a:pt x="18" y="222"/>
                  <a:pt x="18" y="241"/>
                </a:cubicBezTo>
                <a:cubicBezTo>
                  <a:pt x="37" y="241"/>
                  <a:pt x="55" y="241"/>
                  <a:pt x="74" y="241"/>
                </a:cubicBezTo>
                <a:cubicBezTo>
                  <a:pt x="92" y="259"/>
                  <a:pt x="129" y="259"/>
                  <a:pt x="167" y="259"/>
                </a:cubicBezTo>
                <a:cubicBezTo>
                  <a:pt x="167" y="278"/>
                  <a:pt x="185" y="278"/>
                  <a:pt x="185" y="278"/>
                </a:cubicBezTo>
                <a:cubicBezTo>
                  <a:pt x="203" y="278"/>
                  <a:pt x="203" y="278"/>
                  <a:pt x="203" y="278"/>
                </a:cubicBezTo>
                <a:cubicBezTo>
                  <a:pt x="222" y="278"/>
                  <a:pt x="222" y="259"/>
                  <a:pt x="222" y="259"/>
                </a:cubicBezTo>
                <a:cubicBezTo>
                  <a:pt x="222" y="203"/>
                  <a:pt x="203" y="148"/>
                  <a:pt x="185" y="93"/>
                </a:cubicBezTo>
                <a:cubicBezTo>
                  <a:pt x="185" y="55"/>
                  <a:pt x="185" y="19"/>
                  <a:pt x="167" y="0"/>
                </a:cubicBezTo>
                <a:cubicBezTo>
                  <a:pt x="129" y="55"/>
                  <a:pt x="74" y="111"/>
                  <a:pt x="37" y="167"/>
                </a:cubicBezTo>
                <a:cubicBezTo>
                  <a:pt x="37" y="185"/>
                  <a:pt x="18" y="203"/>
                  <a:pt x="18" y="203"/>
                </a:cubicBezTo>
                <a:cubicBezTo>
                  <a:pt x="18" y="222"/>
                  <a:pt x="0" y="222"/>
                  <a:pt x="0" y="22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4" name="Freeform: Shape 685"/>
          <p:cNvSpPr/>
          <p:nvPr userDrawn="1"/>
        </p:nvSpPr>
        <p:spPr>
          <a:xfrm>
            <a:off x="5123387" y="5394049"/>
            <a:ext cx="9214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296">
                <a:moveTo>
                  <a:pt x="167" y="92"/>
                </a:moveTo>
                <a:cubicBezTo>
                  <a:pt x="149" y="56"/>
                  <a:pt x="130" y="1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48"/>
                  <a:pt x="19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296"/>
                  <a:pt x="149" y="296"/>
                  <a:pt x="185" y="296"/>
                </a:cubicBezTo>
                <a:cubicBezTo>
                  <a:pt x="204" y="296"/>
                  <a:pt x="204" y="296"/>
                  <a:pt x="223" y="296"/>
                </a:cubicBezTo>
                <a:lnTo>
                  <a:pt x="241" y="296"/>
                </a:lnTo>
                <a:cubicBezTo>
                  <a:pt x="259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5" name="Freeform: Shape 686"/>
          <p:cNvSpPr/>
          <p:nvPr userDrawn="1"/>
        </p:nvSpPr>
        <p:spPr>
          <a:xfrm>
            <a:off x="5106668" y="579310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2"/>
                  <a:pt x="175" y="352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2"/>
                  <a:pt x="286" y="352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6" name="Freeform: Shape 687"/>
          <p:cNvSpPr/>
          <p:nvPr userDrawn="1"/>
        </p:nvSpPr>
        <p:spPr>
          <a:xfrm>
            <a:off x="4779326" y="3302557"/>
            <a:ext cx="135618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2">
                <a:moveTo>
                  <a:pt x="19" y="426"/>
                </a:moveTo>
                <a:cubicBezTo>
                  <a:pt x="56" y="426"/>
                  <a:pt x="74" y="444"/>
                  <a:pt x="112" y="444"/>
                </a:cubicBezTo>
                <a:cubicBezTo>
                  <a:pt x="167" y="444"/>
                  <a:pt x="222" y="462"/>
                  <a:pt x="278" y="462"/>
                </a:cubicBezTo>
                <a:cubicBezTo>
                  <a:pt x="297" y="462"/>
                  <a:pt x="315" y="462"/>
                  <a:pt x="315" y="462"/>
                </a:cubicBezTo>
                <a:cubicBezTo>
                  <a:pt x="334" y="462"/>
                  <a:pt x="352" y="462"/>
                  <a:pt x="352" y="462"/>
                </a:cubicBezTo>
                <a:cubicBezTo>
                  <a:pt x="371" y="462"/>
                  <a:pt x="371" y="444"/>
                  <a:pt x="352" y="426"/>
                </a:cubicBezTo>
                <a:cubicBezTo>
                  <a:pt x="352" y="333"/>
                  <a:pt x="315" y="240"/>
                  <a:pt x="278" y="148"/>
                </a:cubicBezTo>
                <a:cubicBezTo>
                  <a:pt x="260" y="110"/>
                  <a:pt x="241" y="55"/>
                  <a:pt x="222" y="18"/>
                </a:cubicBezTo>
                <a:cubicBezTo>
                  <a:pt x="222" y="0"/>
                  <a:pt x="222" y="0"/>
                  <a:pt x="222" y="0"/>
                </a:cubicBezTo>
                <a:lnTo>
                  <a:pt x="222" y="18"/>
                </a:lnTo>
                <a:cubicBezTo>
                  <a:pt x="167" y="110"/>
                  <a:pt x="112" y="222"/>
                  <a:pt x="56" y="333"/>
                </a:cubicBezTo>
                <a:cubicBezTo>
                  <a:pt x="38" y="352"/>
                  <a:pt x="19" y="370"/>
                  <a:pt x="19" y="388"/>
                </a:cubicBezTo>
                <a:cubicBezTo>
                  <a:pt x="19" y="407"/>
                  <a:pt x="0" y="426"/>
                  <a:pt x="0" y="426"/>
                </a:cubicBezTo>
                <a:cubicBezTo>
                  <a:pt x="0" y="444"/>
                  <a:pt x="19" y="426"/>
                  <a:pt x="19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7" name="Freeform: Shape 688"/>
          <p:cNvSpPr/>
          <p:nvPr userDrawn="1"/>
        </p:nvSpPr>
        <p:spPr>
          <a:xfrm>
            <a:off x="4786386" y="3728732"/>
            <a:ext cx="11666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8">
                <a:moveTo>
                  <a:pt x="241" y="408"/>
                </a:moveTo>
                <a:cubicBezTo>
                  <a:pt x="259" y="408"/>
                  <a:pt x="259" y="408"/>
                  <a:pt x="278" y="408"/>
                </a:cubicBezTo>
                <a:cubicBezTo>
                  <a:pt x="278" y="408"/>
                  <a:pt x="296" y="408"/>
                  <a:pt x="315" y="408"/>
                </a:cubicBezTo>
                <a:lnTo>
                  <a:pt x="315" y="390"/>
                </a:lnTo>
                <a:cubicBezTo>
                  <a:pt x="315" y="297"/>
                  <a:pt x="296" y="204"/>
                  <a:pt x="259" y="130"/>
                </a:cubicBezTo>
                <a:cubicBezTo>
                  <a:pt x="241" y="93"/>
                  <a:pt x="222" y="38"/>
                  <a:pt x="222" y="0"/>
                </a:cubicBezTo>
                <a:lnTo>
                  <a:pt x="203" y="0"/>
                </a:lnTo>
                <a:cubicBezTo>
                  <a:pt x="148" y="93"/>
                  <a:pt x="93" y="186"/>
                  <a:pt x="37" y="278"/>
                </a:cubicBezTo>
                <a:cubicBezTo>
                  <a:pt x="37" y="297"/>
                  <a:pt x="19" y="316"/>
                  <a:pt x="0" y="334"/>
                </a:cubicBezTo>
                <a:cubicBezTo>
                  <a:pt x="0" y="352"/>
                  <a:pt x="0" y="352"/>
                  <a:pt x="0" y="371"/>
                </a:cubicBezTo>
                <a:lnTo>
                  <a:pt x="19" y="371"/>
                </a:lnTo>
                <a:cubicBezTo>
                  <a:pt x="37" y="371"/>
                  <a:pt x="74" y="390"/>
                  <a:pt x="93" y="390"/>
                </a:cubicBezTo>
                <a:cubicBezTo>
                  <a:pt x="148" y="390"/>
                  <a:pt x="185" y="408"/>
                  <a:pt x="241" y="40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8" name="Freeform: Shape 689"/>
          <p:cNvSpPr/>
          <p:nvPr userDrawn="1"/>
        </p:nvSpPr>
        <p:spPr>
          <a:xfrm>
            <a:off x="4793446" y="4148591"/>
            <a:ext cx="112582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71">
                <a:moveTo>
                  <a:pt x="296" y="371"/>
                </a:moveTo>
                <a:cubicBezTo>
                  <a:pt x="314" y="371"/>
                  <a:pt x="296" y="352"/>
                  <a:pt x="296" y="352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184" y="37"/>
                  <a:pt x="184" y="0"/>
                </a:cubicBezTo>
                <a:lnTo>
                  <a:pt x="166" y="0"/>
                </a:lnTo>
                <a:cubicBezTo>
                  <a:pt x="129" y="93"/>
                  <a:pt x="74" y="185"/>
                  <a:pt x="36" y="278"/>
                </a:cubicBezTo>
                <a:cubicBezTo>
                  <a:pt x="36" y="297"/>
                  <a:pt x="18" y="315"/>
                  <a:pt x="18" y="333"/>
                </a:cubicBezTo>
                <a:cubicBezTo>
                  <a:pt x="0" y="333"/>
                  <a:pt x="0" y="352"/>
                  <a:pt x="0" y="352"/>
                </a:cubicBezTo>
                <a:cubicBezTo>
                  <a:pt x="0" y="371"/>
                  <a:pt x="18" y="371"/>
                  <a:pt x="18" y="371"/>
                </a:cubicBezTo>
                <a:cubicBezTo>
                  <a:pt x="36" y="352"/>
                  <a:pt x="74" y="371"/>
                  <a:pt x="92" y="371"/>
                </a:cubicBezTo>
                <a:cubicBezTo>
                  <a:pt x="129" y="371"/>
                  <a:pt x="184" y="371"/>
                  <a:pt x="240" y="371"/>
                </a:cubicBezTo>
                <a:lnTo>
                  <a:pt x="259" y="371"/>
                </a:lnTo>
                <a:cubicBezTo>
                  <a:pt x="277" y="371"/>
                  <a:pt x="277" y="371"/>
                  <a:pt x="296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9" name="Freeform: Shape 690"/>
          <p:cNvSpPr/>
          <p:nvPr userDrawn="1"/>
        </p:nvSpPr>
        <p:spPr>
          <a:xfrm>
            <a:off x="4793446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22"/>
                  <a:pt x="18" y="240"/>
                  <a:pt x="0" y="259"/>
                </a:cubicBezTo>
                <a:lnTo>
                  <a:pt x="0" y="278"/>
                </a:lnTo>
                <a:cubicBezTo>
                  <a:pt x="0" y="296"/>
                  <a:pt x="0" y="296"/>
                  <a:pt x="18" y="296"/>
                </a:cubicBezTo>
                <a:cubicBezTo>
                  <a:pt x="36" y="296"/>
                  <a:pt x="55" y="296"/>
                  <a:pt x="74" y="296"/>
                </a:cubicBezTo>
                <a:cubicBezTo>
                  <a:pt x="110" y="314"/>
                  <a:pt x="148" y="314"/>
                  <a:pt x="203" y="333"/>
                </a:cubicBezTo>
                <a:lnTo>
                  <a:pt x="222" y="333"/>
                </a:lnTo>
                <a:cubicBezTo>
                  <a:pt x="240" y="333"/>
                  <a:pt x="240" y="333"/>
                  <a:pt x="240" y="333"/>
                </a:cubicBezTo>
                <a:cubicBezTo>
                  <a:pt x="259" y="333"/>
                  <a:pt x="259" y="333"/>
                  <a:pt x="259" y="314"/>
                </a:cubicBezTo>
                <a:cubicBezTo>
                  <a:pt x="259" y="240"/>
                  <a:pt x="240" y="166"/>
                  <a:pt x="222" y="92"/>
                </a:cubicBezTo>
                <a:cubicBezTo>
                  <a:pt x="222" y="74"/>
                  <a:pt x="203" y="37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0" name="Freeform: Shape 691"/>
          <p:cNvSpPr/>
          <p:nvPr userDrawn="1"/>
        </p:nvSpPr>
        <p:spPr>
          <a:xfrm>
            <a:off x="4772639" y="4960442"/>
            <a:ext cx="130416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3">
                <a:moveTo>
                  <a:pt x="18" y="389"/>
                </a:moveTo>
                <a:cubicBezTo>
                  <a:pt x="56" y="389"/>
                  <a:pt x="74" y="408"/>
                  <a:pt x="111" y="426"/>
                </a:cubicBezTo>
                <a:cubicBezTo>
                  <a:pt x="166" y="426"/>
                  <a:pt x="222" y="445"/>
                  <a:pt x="278" y="463"/>
                </a:cubicBezTo>
                <a:cubicBezTo>
                  <a:pt x="278" y="463"/>
                  <a:pt x="296" y="463"/>
                  <a:pt x="315" y="463"/>
                </a:cubicBezTo>
                <a:lnTo>
                  <a:pt x="333" y="463"/>
                </a:lnTo>
                <a:cubicBezTo>
                  <a:pt x="352" y="463"/>
                  <a:pt x="352" y="445"/>
                  <a:pt x="352" y="445"/>
                </a:cubicBezTo>
                <a:cubicBezTo>
                  <a:pt x="352" y="334"/>
                  <a:pt x="333" y="241"/>
                  <a:pt x="315" y="148"/>
                </a:cubicBezTo>
                <a:cubicBezTo>
                  <a:pt x="296" y="112"/>
                  <a:pt x="278" y="56"/>
                  <a:pt x="278" y="0"/>
                </a:cubicBezTo>
                <a:lnTo>
                  <a:pt x="259" y="0"/>
                </a:lnTo>
                <a:cubicBezTo>
                  <a:pt x="204" y="112"/>
                  <a:pt x="130" y="204"/>
                  <a:pt x="56" y="296"/>
                </a:cubicBezTo>
                <a:cubicBezTo>
                  <a:pt x="56" y="315"/>
                  <a:pt x="37" y="334"/>
                  <a:pt x="18" y="352"/>
                </a:cubicBezTo>
                <a:cubicBezTo>
                  <a:pt x="18" y="371"/>
                  <a:pt x="0" y="389"/>
                  <a:pt x="0" y="389"/>
                </a:cubicBezTo>
                <a:cubicBezTo>
                  <a:pt x="0" y="408"/>
                  <a:pt x="18" y="389"/>
                  <a:pt x="18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1" name="Freeform: Shape 692"/>
          <p:cNvSpPr/>
          <p:nvPr userDrawn="1"/>
        </p:nvSpPr>
        <p:spPr>
          <a:xfrm>
            <a:off x="4786386" y="5373241"/>
            <a:ext cx="12335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8">
                <a:moveTo>
                  <a:pt x="259" y="130"/>
                </a:moveTo>
                <a:cubicBezTo>
                  <a:pt x="241" y="93"/>
                  <a:pt x="222" y="38"/>
                  <a:pt x="203" y="0"/>
                </a:cubicBezTo>
                <a:cubicBezTo>
                  <a:pt x="148" y="93"/>
                  <a:pt x="93" y="204"/>
                  <a:pt x="37" y="297"/>
                </a:cubicBezTo>
                <a:cubicBezTo>
                  <a:pt x="37" y="315"/>
                  <a:pt x="19" y="334"/>
                  <a:pt x="19" y="352"/>
                </a:cubicBezTo>
                <a:cubicBezTo>
                  <a:pt x="0" y="371"/>
                  <a:pt x="0" y="371"/>
                  <a:pt x="0" y="389"/>
                </a:cubicBezTo>
                <a:lnTo>
                  <a:pt x="19" y="389"/>
                </a:lnTo>
                <a:cubicBezTo>
                  <a:pt x="37" y="389"/>
                  <a:pt x="74" y="389"/>
                  <a:pt x="93" y="389"/>
                </a:cubicBezTo>
                <a:cubicBezTo>
                  <a:pt x="148" y="408"/>
                  <a:pt x="203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315" y="408"/>
                </a:lnTo>
                <a:cubicBezTo>
                  <a:pt x="333" y="408"/>
                  <a:pt x="333" y="389"/>
                  <a:pt x="333" y="389"/>
                </a:cubicBezTo>
                <a:cubicBezTo>
                  <a:pt x="315" y="297"/>
                  <a:pt x="296" y="204"/>
                  <a:pt x="259" y="13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2" name="Freeform: Shape 693"/>
          <p:cNvSpPr/>
          <p:nvPr userDrawn="1"/>
        </p:nvSpPr>
        <p:spPr>
          <a:xfrm>
            <a:off x="4813881" y="5813536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8"/>
                  <a:pt x="129" y="19"/>
                  <a:pt x="111" y="0"/>
                </a:cubicBezTo>
                <a:cubicBezTo>
                  <a:pt x="74" y="56"/>
                  <a:pt x="55" y="112"/>
                  <a:pt x="19" y="167"/>
                </a:cubicBezTo>
                <a:cubicBezTo>
                  <a:pt x="19" y="186"/>
                  <a:pt x="0" y="204"/>
                  <a:pt x="0" y="204"/>
                </a:cubicBezTo>
                <a:lnTo>
                  <a:pt x="0" y="223"/>
                </a:lnTo>
                <a:cubicBezTo>
                  <a:pt x="19" y="223"/>
                  <a:pt x="37" y="223"/>
                  <a:pt x="55" y="223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3"/>
                </a:lnTo>
                <a:cubicBezTo>
                  <a:pt x="185" y="167"/>
                  <a:pt x="167" y="112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3" name="Freeform: Shape 701"/>
          <p:cNvSpPr/>
          <p:nvPr userDrawn="1"/>
        </p:nvSpPr>
        <p:spPr>
          <a:xfrm>
            <a:off x="7015726" y="615796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1"/>
                </a:moveTo>
                <a:cubicBezTo>
                  <a:pt x="37" y="351"/>
                  <a:pt x="55" y="370"/>
                  <a:pt x="92" y="370"/>
                </a:cubicBezTo>
                <a:cubicBezTo>
                  <a:pt x="129" y="388"/>
                  <a:pt x="185" y="388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8"/>
                  <a:pt x="315" y="388"/>
                </a:cubicBezTo>
                <a:cubicBezTo>
                  <a:pt x="315" y="296"/>
                  <a:pt x="296" y="203"/>
                  <a:pt x="259" y="129"/>
                </a:cubicBezTo>
                <a:cubicBezTo>
                  <a:pt x="259" y="92"/>
                  <a:pt x="241" y="36"/>
                  <a:pt x="241" y="0"/>
                </a:cubicBezTo>
                <a:lnTo>
                  <a:pt x="222" y="0"/>
                </a:lnTo>
                <a:cubicBezTo>
                  <a:pt x="166" y="92"/>
                  <a:pt x="111" y="184"/>
                  <a:pt x="37" y="259"/>
                </a:cubicBezTo>
                <a:cubicBezTo>
                  <a:pt x="37" y="277"/>
                  <a:pt x="18" y="296"/>
                  <a:pt x="0" y="333"/>
                </a:cubicBezTo>
                <a:lnTo>
                  <a:pt x="0" y="351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4" name="Freeform: Shape 702"/>
          <p:cNvSpPr/>
          <p:nvPr userDrawn="1"/>
        </p:nvSpPr>
        <p:spPr>
          <a:xfrm>
            <a:off x="7022414" y="6563709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4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5" name="Freeform: Shape 708"/>
          <p:cNvSpPr/>
          <p:nvPr userDrawn="1"/>
        </p:nvSpPr>
        <p:spPr>
          <a:xfrm>
            <a:off x="6709564" y="6171345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6"/>
                  <a:pt x="211" y="112"/>
                </a:cubicBezTo>
                <a:cubicBezTo>
                  <a:pt x="193" y="74"/>
                  <a:pt x="193" y="38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6" name="Freeform: Shape 709"/>
          <p:cNvSpPr/>
          <p:nvPr userDrawn="1"/>
        </p:nvSpPr>
        <p:spPr>
          <a:xfrm>
            <a:off x="6709564" y="6584144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2"/>
                </a:cubicBezTo>
                <a:cubicBezTo>
                  <a:pt x="193" y="74"/>
                  <a:pt x="175" y="38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7" name="Freeform: Shape 715"/>
          <p:cNvSpPr/>
          <p:nvPr userDrawn="1"/>
        </p:nvSpPr>
        <p:spPr>
          <a:xfrm>
            <a:off x="6410089" y="6205899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5"/>
                </a:moveTo>
                <a:cubicBezTo>
                  <a:pt x="19" y="185"/>
                  <a:pt x="37" y="204"/>
                  <a:pt x="55" y="204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9"/>
                  <a:pt x="111" y="0"/>
                </a:cubicBezTo>
                <a:lnTo>
                  <a:pt x="93" y="0"/>
                </a:lnTo>
                <a:cubicBezTo>
                  <a:pt x="74" y="55"/>
                  <a:pt x="55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8" name="Freeform: Shape 716"/>
          <p:cNvSpPr/>
          <p:nvPr userDrawn="1"/>
        </p:nvSpPr>
        <p:spPr>
          <a:xfrm>
            <a:off x="6389653" y="6577455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5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9"/>
                  <a:pt x="185" y="389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9" name="Freeform: Shape 722"/>
          <p:cNvSpPr/>
          <p:nvPr userDrawn="1"/>
        </p:nvSpPr>
        <p:spPr>
          <a:xfrm>
            <a:off x="6080147" y="6164657"/>
            <a:ext cx="88802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5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5"/>
                  <a:pt x="148" y="315"/>
                  <a:pt x="184" y="315"/>
                </a:cubicBezTo>
                <a:lnTo>
                  <a:pt x="203" y="315"/>
                </a:lnTo>
                <a:cubicBezTo>
                  <a:pt x="222" y="315"/>
                  <a:pt x="222" y="315"/>
                  <a:pt x="240" y="315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1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0" name="Freeform: Shape 723"/>
          <p:cNvSpPr/>
          <p:nvPr userDrawn="1"/>
        </p:nvSpPr>
        <p:spPr>
          <a:xfrm>
            <a:off x="6059340" y="6556649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259" y="130"/>
                </a:moveTo>
                <a:cubicBezTo>
                  <a:pt x="240" y="93"/>
                  <a:pt x="222" y="38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1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cubicBezTo>
                  <a:pt x="314" y="426"/>
                  <a:pt x="333" y="445"/>
                  <a:pt x="333" y="426"/>
                </a:cubicBez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3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1" name="Freeform: Shape 729"/>
          <p:cNvSpPr/>
          <p:nvPr userDrawn="1"/>
        </p:nvSpPr>
        <p:spPr>
          <a:xfrm>
            <a:off x="5749833" y="6164657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5"/>
                </a:cubicBezTo>
                <a:cubicBezTo>
                  <a:pt x="0" y="315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2" name="Freeform: Shape 730"/>
          <p:cNvSpPr/>
          <p:nvPr userDrawn="1"/>
        </p:nvSpPr>
        <p:spPr>
          <a:xfrm>
            <a:off x="5763209" y="6604952"/>
            <a:ext cx="68738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1">
                <a:moveTo>
                  <a:pt x="130" y="241"/>
                </a:moveTo>
                <a:cubicBezTo>
                  <a:pt x="149" y="241"/>
                  <a:pt x="149" y="241"/>
                  <a:pt x="167" y="241"/>
                </a:cubicBezTo>
                <a:cubicBezTo>
                  <a:pt x="186" y="241"/>
                  <a:pt x="186" y="222"/>
                  <a:pt x="186" y="222"/>
                </a:cubicBezTo>
                <a:cubicBezTo>
                  <a:pt x="186" y="167"/>
                  <a:pt x="167" y="130"/>
                  <a:pt x="149" y="74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74" y="111"/>
                  <a:pt x="38" y="148"/>
                </a:cubicBezTo>
                <a:cubicBezTo>
                  <a:pt x="19" y="167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3" name="Freeform: Shape 736"/>
          <p:cNvSpPr/>
          <p:nvPr userDrawn="1"/>
        </p:nvSpPr>
        <p:spPr>
          <a:xfrm>
            <a:off x="5447014" y="6185464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18" y="277"/>
                </a:moveTo>
                <a:cubicBezTo>
                  <a:pt x="37" y="277"/>
                  <a:pt x="55" y="277"/>
                  <a:pt x="74" y="277"/>
                </a:cubicBezTo>
                <a:cubicBezTo>
                  <a:pt x="111" y="296"/>
                  <a:pt x="148" y="296"/>
                  <a:pt x="185" y="296"/>
                </a:cubicBezTo>
                <a:lnTo>
                  <a:pt x="203" y="296"/>
                </a:lnTo>
                <a:lnTo>
                  <a:pt x="222" y="296"/>
                </a:lnTo>
                <a:cubicBezTo>
                  <a:pt x="240" y="277"/>
                  <a:pt x="222" y="277"/>
                  <a:pt x="222" y="259"/>
                </a:cubicBezTo>
                <a:cubicBezTo>
                  <a:pt x="222" y="203"/>
                  <a:pt x="203" y="148"/>
                  <a:pt x="166" y="92"/>
                </a:cubicBezTo>
                <a:cubicBezTo>
                  <a:pt x="148" y="55"/>
                  <a:pt x="148" y="36"/>
                  <a:pt x="129" y="0"/>
                </a:cubicBezTo>
                <a:cubicBezTo>
                  <a:pt x="92" y="74"/>
                  <a:pt x="55" y="148"/>
                  <a:pt x="18" y="222"/>
                </a:cubicBezTo>
                <a:cubicBezTo>
                  <a:pt x="18" y="222"/>
                  <a:pt x="18" y="240"/>
                  <a:pt x="0" y="259"/>
                </a:cubicBezTo>
                <a:lnTo>
                  <a:pt x="0" y="277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4" name="Freeform: Shape 737"/>
          <p:cNvSpPr/>
          <p:nvPr userDrawn="1"/>
        </p:nvSpPr>
        <p:spPr>
          <a:xfrm>
            <a:off x="5426206" y="6591204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8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8" y="370"/>
                </a:lnTo>
                <a:cubicBezTo>
                  <a:pt x="296" y="352"/>
                  <a:pt x="278" y="352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5" name="Freeform: Shape 743"/>
          <p:cNvSpPr/>
          <p:nvPr userDrawn="1"/>
        </p:nvSpPr>
        <p:spPr>
          <a:xfrm>
            <a:off x="5102953" y="6164657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lnTo>
                  <a:pt x="296" y="370"/>
                </a:lnTo>
                <a:cubicBezTo>
                  <a:pt x="296" y="278"/>
                  <a:pt x="278" y="204"/>
                  <a:pt x="259" y="130"/>
                </a:cubicBezTo>
                <a:cubicBezTo>
                  <a:pt x="240" y="92"/>
                  <a:pt x="240" y="56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5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6" name="Freeform: Shape 744"/>
          <p:cNvSpPr/>
          <p:nvPr userDrawn="1"/>
        </p:nvSpPr>
        <p:spPr>
          <a:xfrm>
            <a:off x="5095893" y="6563709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6"/>
                  <a:pt x="204" y="426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6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3"/>
                  <a:pt x="278" y="37"/>
                  <a:pt x="259" y="0"/>
                </a:cubicBezTo>
                <a:cubicBezTo>
                  <a:pt x="185" y="93"/>
                  <a:pt x="111" y="185"/>
                  <a:pt x="56" y="296"/>
                </a:cubicBezTo>
                <a:cubicBezTo>
                  <a:pt x="37" y="315"/>
                  <a:pt x="19" y="333"/>
                  <a:pt x="0" y="352"/>
                </a:cubicBezTo>
                <a:cubicBezTo>
                  <a:pt x="0" y="352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7" name="Freeform: Shape 750"/>
          <p:cNvSpPr/>
          <p:nvPr userDrawn="1"/>
        </p:nvSpPr>
        <p:spPr>
          <a:xfrm>
            <a:off x="4779326" y="6150910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6"/>
                </a:moveTo>
                <a:cubicBezTo>
                  <a:pt x="56" y="426"/>
                  <a:pt x="74" y="426"/>
                  <a:pt x="112" y="426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6"/>
                  <a:pt x="352" y="426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3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2"/>
                  <a:pt x="19" y="370"/>
                  <a:pt x="19" y="389"/>
                </a:cubicBezTo>
                <a:cubicBezTo>
                  <a:pt x="19" y="389"/>
                  <a:pt x="0" y="407"/>
                  <a:pt x="0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8" name="Freeform: Shape 751"/>
          <p:cNvSpPr/>
          <p:nvPr userDrawn="1"/>
        </p:nvSpPr>
        <p:spPr>
          <a:xfrm>
            <a:off x="4786386" y="6577455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241" y="389"/>
                </a:moveTo>
                <a:cubicBezTo>
                  <a:pt x="259" y="407"/>
                  <a:pt x="259" y="407"/>
                  <a:pt x="278" y="407"/>
                </a:cubicBezTo>
                <a:cubicBezTo>
                  <a:pt x="278" y="407"/>
                  <a:pt x="296" y="407"/>
                  <a:pt x="315" y="407"/>
                </a:cubicBezTo>
                <a:cubicBezTo>
                  <a:pt x="315" y="407"/>
                  <a:pt x="315" y="389"/>
                  <a:pt x="315" y="370"/>
                </a:cubicBezTo>
                <a:cubicBezTo>
                  <a:pt x="315" y="296"/>
                  <a:pt x="296" y="204"/>
                  <a:pt x="259" y="130"/>
                </a:cubicBezTo>
                <a:cubicBezTo>
                  <a:pt x="241" y="74"/>
                  <a:pt x="222" y="37"/>
                  <a:pt x="222" y="0"/>
                </a:cubicBezTo>
                <a:lnTo>
                  <a:pt x="203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296"/>
                  <a:pt x="19" y="315"/>
                  <a:pt x="0" y="333"/>
                </a:cubicBezTo>
                <a:lnTo>
                  <a:pt x="0" y="352"/>
                </a:lnTo>
                <a:cubicBezTo>
                  <a:pt x="0" y="370"/>
                  <a:pt x="0" y="370"/>
                  <a:pt x="19" y="370"/>
                </a:cubicBezTo>
                <a:cubicBezTo>
                  <a:pt x="37" y="370"/>
                  <a:pt x="74" y="370"/>
                  <a:pt x="93" y="370"/>
                </a:cubicBezTo>
                <a:cubicBezTo>
                  <a:pt x="148" y="389"/>
                  <a:pt x="185" y="389"/>
                  <a:pt x="241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 flipH="1">
            <a:off x="1219915" y="2381102"/>
            <a:ext cx="7324663" cy="1822849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288000" tIns="288000" rIns="576000" bIns="900000">
            <a:spAutoFit/>
          </a:bodyPr>
          <a:lstStyle>
            <a:lvl1pPr algn="ctr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van deze presentatie</a:t>
            </a:r>
          </a:p>
        </p:txBody>
      </p:sp>
      <p:sp>
        <p:nvSpPr>
          <p:cNvPr id="309" name="Freeform 102"/>
          <p:cNvSpPr>
            <a:spLocks noChangeArrowheads="1"/>
          </p:cNvSpPr>
          <p:nvPr userDrawn="1"/>
        </p:nvSpPr>
        <p:spPr bwMode="auto">
          <a:xfrm rot="7720674">
            <a:off x="553013" y="1613477"/>
            <a:ext cx="1031704" cy="615768"/>
          </a:xfrm>
          <a:custGeom>
            <a:avLst/>
            <a:gdLst>
              <a:gd name="T0" fmla="*/ 1900 w 1960"/>
              <a:gd name="T1" fmla="*/ 39 h 1168"/>
              <a:gd name="T2" fmla="*/ 1900 w 1960"/>
              <a:gd name="T3" fmla="*/ 39 h 1168"/>
              <a:gd name="T4" fmla="*/ 1841 w 1960"/>
              <a:gd name="T5" fmla="*/ 39 h 1168"/>
              <a:gd name="T6" fmla="*/ 1821 w 1960"/>
              <a:gd name="T7" fmla="*/ 39 h 1168"/>
              <a:gd name="T8" fmla="*/ 1504 w 1960"/>
              <a:gd name="T9" fmla="*/ 396 h 1168"/>
              <a:gd name="T10" fmla="*/ 1524 w 1960"/>
              <a:gd name="T11" fmla="*/ 455 h 1168"/>
              <a:gd name="T12" fmla="*/ 1722 w 1960"/>
              <a:gd name="T13" fmla="*/ 495 h 1168"/>
              <a:gd name="T14" fmla="*/ 1128 w 1960"/>
              <a:gd name="T15" fmla="*/ 1029 h 1168"/>
              <a:gd name="T16" fmla="*/ 871 w 1960"/>
              <a:gd name="T17" fmla="*/ 910 h 1168"/>
              <a:gd name="T18" fmla="*/ 1088 w 1960"/>
              <a:gd name="T19" fmla="*/ 495 h 1168"/>
              <a:gd name="T20" fmla="*/ 930 w 1960"/>
              <a:gd name="T21" fmla="*/ 238 h 1168"/>
              <a:gd name="T22" fmla="*/ 653 w 1960"/>
              <a:gd name="T23" fmla="*/ 416 h 1168"/>
              <a:gd name="T24" fmla="*/ 772 w 1960"/>
              <a:gd name="T25" fmla="*/ 890 h 1168"/>
              <a:gd name="T26" fmla="*/ 673 w 1960"/>
              <a:gd name="T27" fmla="*/ 930 h 1168"/>
              <a:gd name="T28" fmla="*/ 99 w 1960"/>
              <a:gd name="T29" fmla="*/ 376 h 1168"/>
              <a:gd name="T30" fmla="*/ 40 w 1960"/>
              <a:gd name="T31" fmla="*/ 356 h 1168"/>
              <a:gd name="T32" fmla="*/ 495 w 1960"/>
              <a:gd name="T33" fmla="*/ 989 h 1168"/>
              <a:gd name="T34" fmla="*/ 812 w 1960"/>
              <a:gd name="T35" fmla="*/ 930 h 1168"/>
              <a:gd name="T36" fmla="*/ 1069 w 1960"/>
              <a:gd name="T37" fmla="*/ 1088 h 1168"/>
              <a:gd name="T38" fmla="*/ 1781 w 1960"/>
              <a:gd name="T39" fmla="*/ 514 h 1168"/>
              <a:gd name="T40" fmla="*/ 1920 w 1960"/>
              <a:gd name="T41" fmla="*/ 495 h 1168"/>
              <a:gd name="T42" fmla="*/ 1959 w 1960"/>
              <a:gd name="T43" fmla="*/ 455 h 1168"/>
              <a:gd name="T44" fmla="*/ 1900 w 1960"/>
              <a:gd name="T45" fmla="*/ 39 h 1168"/>
              <a:gd name="T46" fmla="*/ 732 w 1960"/>
              <a:gd name="T47" fmla="*/ 416 h 1168"/>
              <a:gd name="T48" fmla="*/ 732 w 1960"/>
              <a:gd name="T49" fmla="*/ 416 h 1168"/>
              <a:gd name="T50" fmla="*/ 1029 w 1960"/>
              <a:gd name="T51" fmla="*/ 435 h 1168"/>
              <a:gd name="T52" fmla="*/ 970 w 1960"/>
              <a:gd name="T53" fmla="*/ 712 h 1168"/>
              <a:gd name="T54" fmla="*/ 812 w 1960"/>
              <a:gd name="T55" fmla="*/ 851 h 1168"/>
              <a:gd name="T56" fmla="*/ 732 w 1960"/>
              <a:gd name="T57" fmla="*/ 416 h 1168"/>
              <a:gd name="T58" fmla="*/ 1583 w 1960"/>
              <a:gd name="T59" fmla="*/ 396 h 1168"/>
              <a:gd name="T60" fmla="*/ 1583 w 1960"/>
              <a:gd name="T61" fmla="*/ 396 h 1168"/>
              <a:gd name="T62" fmla="*/ 1841 w 1960"/>
              <a:gd name="T63" fmla="*/ 99 h 1168"/>
              <a:gd name="T64" fmla="*/ 1880 w 1960"/>
              <a:gd name="T65" fmla="*/ 435 h 1168"/>
              <a:gd name="T66" fmla="*/ 1583 w 1960"/>
              <a:gd name="T67" fmla="*/ 396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60" h="1168">
                <a:moveTo>
                  <a:pt x="1900" y="39"/>
                </a:moveTo>
                <a:lnTo>
                  <a:pt x="1900" y="39"/>
                </a:lnTo>
                <a:cubicBezTo>
                  <a:pt x="1900" y="0"/>
                  <a:pt x="1860" y="20"/>
                  <a:pt x="1841" y="39"/>
                </a:cubicBezTo>
                <a:lnTo>
                  <a:pt x="1821" y="39"/>
                </a:lnTo>
                <a:cubicBezTo>
                  <a:pt x="1722" y="158"/>
                  <a:pt x="1603" y="277"/>
                  <a:pt x="1504" y="396"/>
                </a:cubicBezTo>
                <a:cubicBezTo>
                  <a:pt x="1484" y="416"/>
                  <a:pt x="1504" y="435"/>
                  <a:pt x="1524" y="455"/>
                </a:cubicBezTo>
                <a:cubicBezTo>
                  <a:pt x="1583" y="475"/>
                  <a:pt x="1642" y="495"/>
                  <a:pt x="1722" y="495"/>
                </a:cubicBezTo>
                <a:cubicBezTo>
                  <a:pt x="1722" y="811"/>
                  <a:pt x="1425" y="1068"/>
                  <a:pt x="1128" y="1029"/>
                </a:cubicBezTo>
                <a:cubicBezTo>
                  <a:pt x="1049" y="1009"/>
                  <a:pt x="950" y="970"/>
                  <a:pt x="871" y="910"/>
                </a:cubicBezTo>
                <a:cubicBezTo>
                  <a:pt x="1009" y="811"/>
                  <a:pt x="1109" y="653"/>
                  <a:pt x="1088" y="495"/>
                </a:cubicBezTo>
                <a:cubicBezTo>
                  <a:pt x="1088" y="396"/>
                  <a:pt x="1029" y="257"/>
                  <a:pt x="930" y="238"/>
                </a:cubicBezTo>
                <a:cubicBezTo>
                  <a:pt x="812" y="217"/>
                  <a:pt x="693" y="317"/>
                  <a:pt x="653" y="416"/>
                </a:cubicBezTo>
                <a:cubicBezTo>
                  <a:pt x="594" y="593"/>
                  <a:pt x="653" y="771"/>
                  <a:pt x="772" y="890"/>
                </a:cubicBezTo>
                <a:cubicBezTo>
                  <a:pt x="732" y="910"/>
                  <a:pt x="713" y="910"/>
                  <a:pt x="673" y="930"/>
                </a:cubicBezTo>
                <a:cubicBezTo>
                  <a:pt x="356" y="1009"/>
                  <a:pt x="59" y="692"/>
                  <a:pt x="99" y="376"/>
                </a:cubicBezTo>
                <a:cubicBezTo>
                  <a:pt x="119" y="336"/>
                  <a:pt x="59" y="317"/>
                  <a:pt x="40" y="356"/>
                </a:cubicBezTo>
                <a:cubicBezTo>
                  <a:pt x="0" y="653"/>
                  <a:pt x="198" y="950"/>
                  <a:pt x="495" y="989"/>
                </a:cubicBezTo>
                <a:cubicBezTo>
                  <a:pt x="613" y="1009"/>
                  <a:pt x="713" y="989"/>
                  <a:pt x="812" y="930"/>
                </a:cubicBezTo>
                <a:cubicBezTo>
                  <a:pt x="891" y="1009"/>
                  <a:pt x="970" y="1068"/>
                  <a:pt x="1069" y="1088"/>
                </a:cubicBezTo>
                <a:cubicBezTo>
                  <a:pt x="1425" y="1167"/>
                  <a:pt x="1781" y="871"/>
                  <a:pt x="1781" y="514"/>
                </a:cubicBezTo>
                <a:cubicBezTo>
                  <a:pt x="1841" y="514"/>
                  <a:pt x="1880" y="514"/>
                  <a:pt x="1920" y="495"/>
                </a:cubicBezTo>
                <a:cubicBezTo>
                  <a:pt x="1939" y="495"/>
                  <a:pt x="1959" y="475"/>
                  <a:pt x="1959" y="455"/>
                </a:cubicBezTo>
                <a:cubicBezTo>
                  <a:pt x="1959" y="317"/>
                  <a:pt x="1920" y="178"/>
                  <a:pt x="1900" y="39"/>
                </a:cubicBezTo>
                <a:close/>
                <a:moveTo>
                  <a:pt x="732" y="416"/>
                </a:moveTo>
                <a:lnTo>
                  <a:pt x="732" y="416"/>
                </a:lnTo>
                <a:cubicBezTo>
                  <a:pt x="812" y="277"/>
                  <a:pt x="990" y="277"/>
                  <a:pt x="1029" y="435"/>
                </a:cubicBezTo>
                <a:cubicBezTo>
                  <a:pt x="1049" y="534"/>
                  <a:pt x="1029" y="633"/>
                  <a:pt x="970" y="712"/>
                </a:cubicBezTo>
                <a:cubicBezTo>
                  <a:pt x="930" y="771"/>
                  <a:pt x="891" y="811"/>
                  <a:pt x="812" y="851"/>
                </a:cubicBezTo>
                <a:cubicBezTo>
                  <a:pt x="693" y="732"/>
                  <a:pt x="634" y="574"/>
                  <a:pt x="732" y="416"/>
                </a:cubicBezTo>
                <a:close/>
                <a:moveTo>
                  <a:pt x="1583" y="396"/>
                </a:moveTo>
                <a:lnTo>
                  <a:pt x="1583" y="396"/>
                </a:lnTo>
                <a:cubicBezTo>
                  <a:pt x="1663" y="296"/>
                  <a:pt x="1761" y="198"/>
                  <a:pt x="1841" y="99"/>
                </a:cubicBezTo>
                <a:cubicBezTo>
                  <a:pt x="1880" y="217"/>
                  <a:pt x="1880" y="336"/>
                  <a:pt x="1880" y="435"/>
                </a:cubicBezTo>
                <a:cubicBezTo>
                  <a:pt x="1801" y="455"/>
                  <a:pt x="1682" y="435"/>
                  <a:pt x="1583" y="3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12192000" cy="18817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52345" y="280882"/>
            <a:ext cx="8172302" cy="1325563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8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1452345" y="2308263"/>
            <a:ext cx="8172302" cy="405126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4" name="Groeperen 3"/>
          <p:cNvGrpSpPr/>
          <p:nvPr userDrawn="1"/>
        </p:nvGrpSpPr>
        <p:grpSpPr>
          <a:xfrm>
            <a:off x="-37358" y="-49266"/>
            <a:ext cx="1225735" cy="1995895"/>
            <a:chOff x="-37358" y="-49266"/>
            <a:chExt cx="1225735" cy="1995895"/>
          </a:xfrm>
          <a:solidFill>
            <a:schemeClr val="accent2"/>
          </a:solidFill>
        </p:grpSpPr>
        <p:sp>
          <p:nvSpPr>
            <p:cNvPr id="100" name="Freeform: Shape 341"/>
            <p:cNvSpPr/>
            <p:nvPr userDrawn="1"/>
          </p:nvSpPr>
          <p:spPr>
            <a:xfrm rot="3600000">
              <a:off x="65292" y="-52338"/>
              <a:ext cx="137453" cy="14359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445">
                  <a:moveTo>
                    <a:pt x="203" y="445"/>
                  </a:moveTo>
                  <a:cubicBezTo>
                    <a:pt x="148" y="445"/>
                    <a:pt x="93" y="426"/>
                    <a:pt x="55" y="390"/>
                  </a:cubicBezTo>
                  <a:cubicBezTo>
                    <a:pt x="18" y="352"/>
                    <a:pt x="0" y="297"/>
                    <a:pt x="0" y="242"/>
                  </a:cubicBezTo>
                  <a:cubicBezTo>
                    <a:pt x="0" y="186"/>
                    <a:pt x="18" y="130"/>
                    <a:pt x="55" y="74"/>
                  </a:cubicBezTo>
                  <a:cubicBezTo>
                    <a:pt x="93" y="38"/>
                    <a:pt x="167" y="0"/>
                    <a:pt x="222" y="0"/>
                  </a:cubicBezTo>
                  <a:cubicBezTo>
                    <a:pt x="277" y="0"/>
                    <a:pt x="333" y="19"/>
                    <a:pt x="370" y="74"/>
                  </a:cubicBezTo>
                  <a:cubicBezTo>
                    <a:pt x="407" y="112"/>
                    <a:pt x="426" y="186"/>
                    <a:pt x="426" y="242"/>
                  </a:cubicBezTo>
                  <a:cubicBezTo>
                    <a:pt x="426" y="297"/>
                    <a:pt x="407" y="334"/>
                    <a:pt x="370" y="352"/>
                  </a:cubicBezTo>
                  <a:cubicBezTo>
                    <a:pt x="370" y="371"/>
                    <a:pt x="370" y="371"/>
                    <a:pt x="370" y="371"/>
                  </a:cubicBezTo>
                  <a:cubicBezTo>
                    <a:pt x="333" y="426"/>
                    <a:pt x="277" y="445"/>
                    <a:pt x="222" y="445"/>
                  </a:cubicBezTo>
                  <a:cubicBezTo>
                    <a:pt x="203" y="445"/>
                    <a:pt x="203" y="445"/>
                    <a:pt x="203" y="445"/>
                  </a:cubicBezTo>
                  <a:close/>
                  <a:moveTo>
                    <a:pt x="185" y="390"/>
                  </a:moveTo>
                  <a:cubicBezTo>
                    <a:pt x="241" y="408"/>
                    <a:pt x="277" y="390"/>
                    <a:pt x="315" y="352"/>
                  </a:cubicBezTo>
                  <a:cubicBezTo>
                    <a:pt x="389" y="278"/>
                    <a:pt x="370" y="168"/>
                    <a:pt x="333" y="112"/>
                  </a:cubicBezTo>
                  <a:cubicBezTo>
                    <a:pt x="296" y="74"/>
                    <a:pt x="259" y="56"/>
                    <a:pt x="222" y="56"/>
                  </a:cubicBezTo>
                  <a:cubicBezTo>
                    <a:pt x="167" y="56"/>
                    <a:pt x="111" y="93"/>
                    <a:pt x="93" y="130"/>
                  </a:cubicBezTo>
                  <a:cubicBezTo>
                    <a:pt x="55" y="168"/>
                    <a:pt x="55" y="204"/>
                    <a:pt x="55" y="242"/>
                  </a:cubicBezTo>
                  <a:cubicBezTo>
                    <a:pt x="55" y="278"/>
                    <a:pt x="74" y="316"/>
                    <a:pt x="93" y="352"/>
                  </a:cubicBezTo>
                  <a:cubicBezTo>
                    <a:pt x="111" y="371"/>
                    <a:pt x="148" y="390"/>
                    <a:pt x="185" y="39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5" name="Freeform: Shape 347"/>
            <p:cNvSpPr/>
            <p:nvPr userDrawn="1"/>
          </p:nvSpPr>
          <p:spPr>
            <a:xfrm rot="3600000">
              <a:off x="-44474" y="508735"/>
              <a:ext cx="172059" cy="15782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33" h="489">
                  <a:moveTo>
                    <a:pt x="7" y="304"/>
                  </a:moveTo>
                  <a:cubicBezTo>
                    <a:pt x="-12" y="230"/>
                    <a:pt x="7" y="156"/>
                    <a:pt x="44" y="119"/>
                  </a:cubicBezTo>
                  <a:cubicBezTo>
                    <a:pt x="81" y="63"/>
                    <a:pt x="156" y="26"/>
                    <a:pt x="230" y="7"/>
                  </a:cubicBezTo>
                  <a:cubicBezTo>
                    <a:pt x="285" y="-11"/>
                    <a:pt x="322" y="7"/>
                    <a:pt x="378" y="26"/>
                  </a:cubicBezTo>
                  <a:lnTo>
                    <a:pt x="396" y="26"/>
                  </a:lnTo>
                  <a:cubicBezTo>
                    <a:pt x="452" y="63"/>
                    <a:pt x="507" y="119"/>
                    <a:pt x="526" y="193"/>
                  </a:cubicBezTo>
                  <a:cubicBezTo>
                    <a:pt x="544" y="249"/>
                    <a:pt x="526" y="323"/>
                    <a:pt x="489" y="378"/>
                  </a:cubicBezTo>
                  <a:cubicBezTo>
                    <a:pt x="452" y="434"/>
                    <a:pt x="396" y="471"/>
                    <a:pt x="322" y="489"/>
                  </a:cubicBezTo>
                  <a:cubicBezTo>
                    <a:pt x="304" y="489"/>
                    <a:pt x="285" y="489"/>
                    <a:pt x="266" y="489"/>
                  </a:cubicBezTo>
                  <a:cubicBezTo>
                    <a:pt x="230" y="489"/>
                    <a:pt x="174" y="489"/>
                    <a:pt x="137" y="452"/>
                  </a:cubicBezTo>
                  <a:cubicBezTo>
                    <a:pt x="63" y="434"/>
                    <a:pt x="26" y="359"/>
                    <a:pt x="7" y="304"/>
                  </a:cubicBezTo>
                  <a:close/>
                  <a:moveTo>
                    <a:pt x="174" y="434"/>
                  </a:moveTo>
                  <a:cubicBezTo>
                    <a:pt x="230" y="452"/>
                    <a:pt x="266" y="452"/>
                    <a:pt x="340" y="434"/>
                  </a:cubicBezTo>
                  <a:cubicBezTo>
                    <a:pt x="378" y="434"/>
                    <a:pt x="414" y="397"/>
                    <a:pt x="452" y="359"/>
                  </a:cubicBezTo>
                  <a:cubicBezTo>
                    <a:pt x="470" y="323"/>
                    <a:pt x="489" y="285"/>
                    <a:pt x="470" y="230"/>
                  </a:cubicBezTo>
                  <a:cubicBezTo>
                    <a:pt x="470" y="175"/>
                    <a:pt x="433" y="119"/>
                    <a:pt x="396" y="82"/>
                  </a:cubicBezTo>
                  <a:lnTo>
                    <a:pt x="378" y="82"/>
                  </a:lnTo>
                  <a:cubicBezTo>
                    <a:pt x="340" y="63"/>
                    <a:pt x="304" y="45"/>
                    <a:pt x="266" y="45"/>
                  </a:cubicBezTo>
                  <a:cubicBezTo>
                    <a:pt x="192" y="45"/>
                    <a:pt x="118" y="82"/>
                    <a:pt x="81" y="137"/>
                  </a:cubicBezTo>
                  <a:cubicBezTo>
                    <a:pt x="44" y="193"/>
                    <a:pt x="44" y="249"/>
                    <a:pt x="44" y="285"/>
                  </a:cubicBezTo>
                  <a:cubicBezTo>
                    <a:pt x="63" y="341"/>
                    <a:pt x="118" y="397"/>
                    <a:pt x="174" y="43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6" name="Freeform: Shape 348"/>
            <p:cNvSpPr/>
            <p:nvPr userDrawn="1"/>
          </p:nvSpPr>
          <p:spPr>
            <a:xfrm rot="3600000">
              <a:off x="270917" y="280171"/>
              <a:ext cx="154594" cy="1533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475">
                  <a:moveTo>
                    <a:pt x="124" y="457"/>
                  </a:moveTo>
                  <a:cubicBezTo>
                    <a:pt x="87" y="419"/>
                    <a:pt x="50" y="401"/>
                    <a:pt x="31" y="345"/>
                  </a:cubicBezTo>
                  <a:lnTo>
                    <a:pt x="13" y="345"/>
                  </a:lnTo>
                  <a:cubicBezTo>
                    <a:pt x="-4" y="290"/>
                    <a:pt x="-4" y="216"/>
                    <a:pt x="13" y="141"/>
                  </a:cubicBezTo>
                  <a:cubicBezTo>
                    <a:pt x="31" y="86"/>
                    <a:pt x="87" y="31"/>
                    <a:pt x="143" y="12"/>
                  </a:cubicBezTo>
                  <a:cubicBezTo>
                    <a:pt x="198" y="-7"/>
                    <a:pt x="254" y="-7"/>
                    <a:pt x="328" y="31"/>
                  </a:cubicBezTo>
                  <a:cubicBezTo>
                    <a:pt x="383" y="49"/>
                    <a:pt x="421" y="86"/>
                    <a:pt x="457" y="160"/>
                  </a:cubicBezTo>
                  <a:cubicBezTo>
                    <a:pt x="495" y="216"/>
                    <a:pt x="476" y="290"/>
                    <a:pt x="457" y="345"/>
                  </a:cubicBezTo>
                  <a:cubicBezTo>
                    <a:pt x="439" y="419"/>
                    <a:pt x="402" y="457"/>
                    <a:pt x="328" y="475"/>
                  </a:cubicBezTo>
                  <a:cubicBezTo>
                    <a:pt x="309" y="475"/>
                    <a:pt x="291" y="475"/>
                    <a:pt x="273" y="475"/>
                  </a:cubicBezTo>
                  <a:cubicBezTo>
                    <a:pt x="217" y="475"/>
                    <a:pt x="180" y="475"/>
                    <a:pt x="124" y="457"/>
                  </a:cubicBezTo>
                  <a:close/>
                  <a:moveTo>
                    <a:pt x="328" y="438"/>
                  </a:moveTo>
                  <a:cubicBezTo>
                    <a:pt x="383" y="419"/>
                    <a:pt x="402" y="383"/>
                    <a:pt x="421" y="345"/>
                  </a:cubicBezTo>
                  <a:cubicBezTo>
                    <a:pt x="439" y="290"/>
                    <a:pt x="439" y="216"/>
                    <a:pt x="402" y="160"/>
                  </a:cubicBezTo>
                  <a:cubicBezTo>
                    <a:pt x="383" y="105"/>
                    <a:pt x="347" y="86"/>
                    <a:pt x="291" y="67"/>
                  </a:cubicBezTo>
                  <a:cubicBezTo>
                    <a:pt x="254" y="49"/>
                    <a:pt x="198" y="49"/>
                    <a:pt x="161" y="49"/>
                  </a:cubicBezTo>
                  <a:cubicBezTo>
                    <a:pt x="124" y="67"/>
                    <a:pt x="87" y="86"/>
                    <a:pt x="69" y="141"/>
                  </a:cubicBezTo>
                  <a:cubicBezTo>
                    <a:pt x="31" y="179"/>
                    <a:pt x="31" y="235"/>
                    <a:pt x="50" y="290"/>
                  </a:cubicBezTo>
                  <a:cubicBezTo>
                    <a:pt x="50" y="290"/>
                    <a:pt x="50" y="309"/>
                    <a:pt x="69" y="309"/>
                  </a:cubicBezTo>
                  <a:cubicBezTo>
                    <a:pt x="87" y="419"/>
                    <a:pt x="217" y="457"/>
                    <a:pt x="328" y="4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7" name="Freeform: Shape 349"/>
            <p:cNvSpPr/>
            <p:nvPr userDrawn="1"/>
          </p:nvSpPr>
          <p:spPr>
            <a:xfrm rot="3600000">
              <a:off x="646132" y="196506"/>
              <a:ext cx="123546" cy="12936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3" h="401">
                  <a:moveTo>
                    <a:pt x="370" y="272"/>
                  </a:moveTo>
                  <a:lnTo>
                    <a:pt x="370" y="290"/>
                  </a:lnTo>
                  <a:cubicBezTo>
                    <a:pt x="351" y="327"/>
                    <a:pt x="296" y="364"/>
                    <a:pt x="259" y="401"/>
                  </a:cubicBezTo>
                  <a:cubicBezTo>
                    <a:pt x="222" y="401"/>
                    <a:pt x="203" y="401"/>
                    <a:pt x="184" y="401"/>
                  </a:cubicBezTo>
                  <a:cubicBezTo>
                    <a:pt x="148" y="401"/>
                    <a:pt x="129" y="401"/>
                    <a:pt x="110" y="382"/>
                  </a:cubicBezTo>
                  <a:cubicBezTo>
                    <a:pt x="55" y="364"/>
                    <a:pt x="18" y="327"/>
                    <a:pt x="0" y="272"/>
                  </a:cubicBezTo>
                  <a:cubicBezTo>
                    <a:pt x="0" y="216"/>
                    <a:pt x="0" y="178"/>
                    <a:pt x="18" y="123"/>
                  </a:cubicBezTo>
                  <a:cubicBezTo>
                    <a:pt x="36" y="68"/>
                    <a:pt x="92" y="30"/>
                    <a:pt x="129" y="12"/>
                  </a:cubicBezTo>
                  <a:cubicBezTo>
                    <a:pt x="184" y="-6"/>
                    <a:pt x="240" y="-6"/>
                    <a:pt x="277" y="30"/>
                  </a:cubicBezTo>
                  <a:cubicBezTo>
                    <a:pt x="314" y="49"/>
                    <a:pt x="351" y="104"/>
                    <a:pt x="370" y="160"/>
                  </a:cubicBezTo>
                  <a:cubicBezTo>
                    <a:pt x="388" y="197"/>
                    <a:pt x="388" y="234"/>
                    <a:pt x="370" y="272"/>
                  </a:cubicBezTo>
                  <a:close/>
                  <a:moveTo>
                    <a:pt x="259" y="68"/>
                  </a:moveTo>
                  <a:cubicBezTo>
                    <a:pt x="222" y="49"/>
                    <a:pt x="203" y="49"/>
                    <a:pt x="184" y="49"/>
                  </a:cubicBezTo>
                  <a:cubicBezTo>
                    <a:pt x="184" y="49"/>
                    <a:pt x="166" y="49"/>
                    <a:pt x="148" y="49"/>
                  </a:cubicBezTo>
                  <a:cubicBezTo>
                    <a:pt x="110" y="68"/>
                    <a:pt x="74" y="104"/>
                    <a:pt x="55" y="160"/>
                  </a:cubicBezTo>
                  <a:cubicBezTo>
                    <a:pt x="36" y="197"/>
                    <a:pt x="36" y="216"/>
                    <a:pt x="55" y="253"/>
                  </a:cubicBezTo>
                  <a:cubicBezTo>
                    <a:pt x="74" y="290"/>
                    <a:pt x="92" y="327"/>
                    <a:pt x="110" y="346"/>
                  </a:cubicBezTo>
                  <a:cubicBezTo>
                    <a:pt x="148" y="346"/>
                    <a:pt x="184" y="364"/>
                    <a:pt x="222" y="346"/>
                  </a:cubicBezTo>
                  <a:cubicBezTo>
                    <a:pt x="259" y="346"/>
                    <a:pt x="296" y="327"/>
                    <a:pt x="314" y="290"/>
                  </a:cubicBezTo>
                  <a:cubicBezTo>
                    <a:pt x="314" y="272"/>
                    <a:pt x="314" y="272"/>
                    <a:pt x="314" y="272"/>
                  </a:cubicBezTo>
                  <a:cubicBezTo>
                    <a:pt x="351" y="197"/>
                    <a:pt x="314" y="104"/>
                    <a:pt x="259" y="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8" name="Freeform: Shape 350"/>
            <p:cNvSpPr/>
            <p:nvPr userDrawn="1"/>
          </p:nvSpPr>
          <p:spPr>
            <a:xfrm rot="3600000">
              <a:off x="939873" y="-30272"/>
              <a:ext cx="125486" cy="13357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9" h="414">
                  <a:moveTo>
                    <a:pt x="37" y="340"/>
                  </a:moveTo>
                  <a:cubicBezTo>
                    <a:pt x="0" y="303"/>
                    <a:pt x="0" y="248"/>
                    <a:pt x="0" y="192"/>
                  </a:cubicBezTo>
                  <a:cubicBezTo>
                    <a:pt x="0" y="136"/>
                    <a:pt x="37" y="81"/>
                    <a:pt x="75" y="44"/>
                  </a:cubicBezTo>
                  <a:cubicBezTo>
                    <a:pt x="111" y="7"/>
                    <a:pt x="167" y="-12"/>
                    <a:pt x="223" y="7"/>
                  </a:cubicBezTo>
                  <a:cubicBezTo>
                    <a:pt x="259" y="7"/>
                    <a:pt x="315" y="44"/>
                    <a:pt x="352" y="100"/>
                  </a:cubicBezTo>
                  <a:cubicBezTo>
                    <a:pt x="389" y="136"/>
                    <a:pt x="389" y="174"/>
                    <a:pt x="389" y="210"/>
                  </a:cubicBezTo>
                  <a:lnTo>
                    <a:pt x="389" y="229"/>
                  </a:lnTo>
                  <a:cubicBezTo>
                    <a:pt x="389" y="285"/>
                    <a:pt x="371" y="340"/>
                    <a:pt x="315" y="378"/>
                  </a:cubicBezTo>
                  <a:cubicBezTo>
                    <a:pt x="278" y="396"/>
                    <a:pt x="241" y="414"/>
                    <a:pt x="204" y="414"/>
                  </a:cubicBezTo>
                  <a:cubicBezTo>
                    <a:pt x="185" y="414"/>
                    <a:pt x="185" y="414"/>
                    <a:pt x="185" y="414"/>
                  </a:cubicBezTo>
                  <a:cubicBezTo>
                    <a:pt x="130" y="414"/>
                    <a:pt x="75" y="378"/>
                    <a:pt x="37" y="340"/>
                  </a:cubicBezTo>
                  <a:close/>
                  <a:moveTo>
                    <a:pt x="352" y="229"/>
                  </a:moveTo>
                  <a:cubicBezTo>
                    <a:pt x="371" y="136"/>
                    <a:pt x="297" y="62"/>
                    <a:pt x="204" y="44"/>
                  </a:cubicBezTo>
                  <a:cubicBezTo>
                    <a:pt x="149" y="26"/>
                    <a:pt x="111" y="44"/>
                    <a:pt x="93" y="62"/>
                  </a:cubicBezTo>
                  <a:cubicBezTo>
                    <a:pt x="56" y="100"/>
                    <a:pt x="37" y="155"/>
                    <a:pt x="37" y="210"/>
                  </a:cubicBezTo>
                  <a:cubicBezTo>
                    <a:pt x="37" y="248"/>
                    <a:pt x="56" y="285"/>
                    <a:pt x="75" y="322"/>
                  </a:cubicBezTo>
                  <a:cubicBezTo>
                    <a:pt x="111" y="359"/>
                    <a:pt x="130" y="378"/>
                    <a:pt x="167" y="378"/>
                  </a:cubicBezTo>
                  <a:cubicBezTo>
                    <a:pt x="204" y="378"/>
                    <a:pt x="241" y="378"/>
                    <a:pt x="278" y="359"/>
                  </a:cubicBezTo>
                  <a:cubicBezTo>
                    <a:pt x="315" y="322"/>
                    <a:pt x="352" y="285"/>
                    <a:pt x="352" y="2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1" name="Freeform: Shape 354"/>
            <p:cNvSpPr/>
            <p:nvPr userDrawn="1"/>
          </p:nvSpPr>
          <p:spPr>
            <a:xfrm rot="3600000">
              <a:off x="156764" y="894167"/>
              <a:ext cx="175616" cy="1672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44" h="518">
                  <a:moveTo>
                    <a:pt x="285" y="0"/>
                  </a:moveTo>
                  <a:cubicBezTo>
                    <a:pt x="359" y="18"/>
                    <a:pt x="433" y="37"/>
                    <a:pt x="488" y="92"/>
                  </a:cubicBezTo>
                  <a:cubicBezTo>
                    <a:pt x="526" y="148"/>
                    <a:pt x="544" y="222"/>
                    <a:pt x="544" y="278"/>
                  </a:cubicBezTo>
                  <a:cubicBezTo>
                    <a:pt x="526" y="352"/>
                    <a:pt x="488" y="407"/>
                    <a:pt x="433" y="463"/>
                  </a:cubicBezTo>
                  <a:cubicBezTo>
                    <a:pt x="377" y="500"/>
                    <a:pt x="322" y="518"/>
                    <a:pt x="248" y="518"/>
                  </a:cubicBezTo>
                  <a:cubicBezTo>
                    <a:pt x="174" y="518"/>
                    <a:pt x="99" y="463"/>
                    <a:pt x="63" y="426"/>
                  </a:cubicBezTo>
                  <a:cubicBezTo>
                    <a:pt x="7" y="370"/>
                    <a:pt x="-11" y="296"/>
                    <a:pt x="7" y="222"/>
                  </a:cubicBezTo>
                  <a:cubicBezTo>
                    <a:pt x="25" y="166"/>
                    <a:pt x="81" y="92"/>
                    <a:pt x="137" y="56"/>
                  </a:cubicBezTo>
                  <a:cubicBezTo>
                    <a:pt x="174" y="18"/>
                    <a:pt x="229" y="0"/>
                    <a:pt x="285" y="18"/>
                  </a:cubicBezTo>
                  <a:cubicBezTo>
                    <a:pt x="285" y="0"/>
                    <a:pt x="285" y="0"/>
                    <a:pt x="285" y="0"/>
                  </a:cubicBezTo>
                  <a:close/>
                  <a:moveTo>
                    <a:pt x="303" y="56"/>
                  </a:moveTo>
                  <a:cubicBezTo>
                    <a:pt x="285" y="56"/>
                    <a:pt x="285" y="56"/>
                    <a:pt x="266" y="56"/>
                  </a:cubicBezTo>
                  <a:cubicBezTo>
                    <a:pt x="174" y="56"/>
                    <a:pt x="81" y="148"/>
                    <a:pt x="63" y="240"/>
                  </a:cubicBezTo>
                  <a:cubicBezTo>
                    <a:pt x="44" y="314"/>
                    <a:pt x="63" y="352"/>
                    <a:pt x="81" y="389"/>
                  </a:cubicBezTo>
                  <a:cubicBezTo>
                    <a:pt x="137" y="426"/>
                    <a:pt x="192" y="463"/>
                    <a:pt x="266" y="463"/>
                  </a:cubicBezTo>
                  <a:cubicBezTo>
                    <a:pt x="322" y="463"/>
                    <a:pt x="377" y="444"/>
                    <a:pt x="414" y="407"/>
                  </a:cubicBezTo>
                  <a:cubicBezTo>
                    <a:pt x="451" y="370"/>
                    <a:pt x="470" y="333"/>
                    <a:pt x="488" y="296"/>
                  </a:cubicBezTo>
                  <a:cubicBezTo>
                    <a:pt x="488" y="240"/>
                    <a:pt x="488" y="204"/>
                    <a:pt x="451" y="148"/>
                  </a:cubicBezTo>
                  <a:cubicBezTo>
                    <a:pt x="433" y="111"/>
                    <a:pt x="377" y="74"/>
                    <a:pt x="322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2" name="Freeform: Shape 355"/>
            <p:cNvSpPr/>
            <p:nvPr userDrawn="1"/>
          </p:nvSpPr>
          <p:spPr>
            <a:xfrm rot="3600000">
              <a:off x="470512" y="729884"/>
              <a:ext cx="133895" cy="12807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15" h="397">
                  <a:moveTo>
                    <a:pt x="408" y="156"/>
                  </a:moveTo>
                  <a:cubicBezTo>
                    <a:pt x="426" y="211"/>
                    <a:pt x="408" y="267"/>
                    <a:pt x="371" y="323"/>
                  </a:cubicBezTo>
                  <a:cubicBezTo>
                    <a:pt x="334" y="360"/>
                    <a:pt x="315" y="378"/>
                    <a:pt x="278" y="397"/>
                  </a:cubicBezTo>
                  <a:cubicBezTo>
                    <a:pt x="260" y="397"/>
                    <a:pt x="260" y="397"/>
                    <a:pt x="260" y="397"/>
                  </a:cubicBezTo>
                  <a:cubicBezTo>
                    <a:pt x="241" y="397"/>
                    <a:pt x="223" y="397"/>
                    <a:pt x="204" y="397"/>
                  </a:cubicBezTo>
                  <a:cubicBezTo>
                    <a:pt x="167" y="397"/>
                    <a:pt x="130" y="397"/>
                    <a:pt x="93" y="360"/>
                  </a:cubicBezTo>
                  <a:cubicBezTo>
                    <a:pt x="56" y="341"/>
                    <a:pt x="19" y="304"/>
                    <a:pt x="0" y="249"/>
                  </a:cubicBezTo>
                  <a:cubicBezTo>
                    <a:pt x="0" y="193"/>
                    <a:pt x="19" y="137"/>
                    <a:pt x="38" y="82"/>
                  </a:cubicBezTo>
                  <a:cubicBezTo>
                    <a:pt x="74" y="45"/>
                    <a:pt x="112" y="27"/>
                    <a:pt x="167" y="8"/>
                  </a:cubicBezTo>
                  <a:cubicBezTo>
                    <a:pt x="223" y="-11"/>
                    <a:pt x="297" y="8"/>
                    <a:pt x="334" y="27"/>
                  </a:cubicBezTo>
                  <a:cubicBezTo>
                    <a:pt x="389" y="45"/>
                    <a:pt x="408" y="101"/>
                    <a:pt x="408" y="156"/>
                  </a:cubicBezTo>
                  <a:close/>
                  <a:moveTo>
                    <a:pt x="371" y="156"/>
                  </a:moveTo>
                  <a:cubicBezTo>
                    <a:pt x="371" y="101"/>
                    <a:pt x="352" y="82"/>
                    <a:pt x="315" y="63"/>
                  </a:cubicBezTo>
                  <a:cubicBezTo>
                    <a:pt x="297" y="45"/>
                    <a:pt x="260" y="45"/>
                    <a:pt x="223" y="45"/>
                  </a:cubicBezTo>
                  <a:cubicBezTo>
                    <a:pt x="204" y="45"/>
                    <a:pt x="186" y="45"/>
                    <a:pt x="167" y="45"/>
                  </a:cubicBezTo>
                  <a:cubicBezTo>
                    <a:pt x="130" y="63"/>
                    <a:pt x="93" y="82"/>
                    <a:pt x="74" y="119"/>
                  </a:cubicBezTo>
                  <a:cubicBezTo>
                    <a:pt x="56" y="156"/>
                    <a:pt x="38" y="193"/>
                    <a:pt x="38" y="230"/>
                  </a:cubicBezTo>
                  <a:cubicBezTo>
                    <a:pt x="56" y="267"/>
                    <a:pt x="74" y="304"/>
                    <a:pt x="93" y="323"/>
                  </a:cubicBezTo>
                  <a:cubicBezTo>
                    <a:pt x="130" y="360"/>
                    <a:pt x="186" y="360"/>
                    <a:pt x="223" y="360"/>
                  </a:cubicBezTo>
                  <a:lnTo>
                    <a:pt x="241" y="360"/>
                  </a:lnTo>
                  <a:cubicBezTo>
                    <a:pt x="334" y="341"/>
                    <a:pt x="389" y="249"/>
                    <a:pt x="371" y="1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3" name="Freeform: Shape 356"/>
            <p:cNvSpPr/>
            <p:nvPr userDrawn="1"/>
          </p:nvSpPr>
          <p:spPr>
            <a:xfrm rot="3600000">
              <a:off x="755829" y="510790"/>
              <a:ext cx="149419" cy="1494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" h="463">
                  <a:moveTo>
                    <a:pt x="0" y="259"/>
                  </a:moveTo>
                  <a:cubicBezTo>
                    <a:pt x="0" y="185"/>
                    <a:pt x="19" y="130"/>
                    <a:pt x="74" y="74"/>
                  </a:cubicBezTo>
                  <a:cubicBezTo>
                    <a:pt x="111" y="36"/>
                    <a:pt x="129" y="18"/>
                    <a:pt x="185" y="18"/>
                  </a:cubicBezTo>
                  <a:lnTo>
                    <a:pt x="185" y="0"/>
                  </a:lnTo>
                  <a:cubicBezTo>
                    <a:pt x="259" y="0"/>
                    <a:pt x="315" y="18"/>
                    <a:pt x="370" y="55"/>
                  </a:cubicBezTo>
                  <a:cubicBezTo>
                    <a:pt x="426" y="92"/>
                    <a:pt x="444" y="148"/>
                    <a:pt x="463" y="204"/>
                  </a:cubicBezTo>
                  <a:cubicBezTo>
                    <a:pt x="463" y="259"/>
                    <a:pt x="444" y="314"/>
                    <a:pt x="407" y="370"/>
                  </a:cubicBezTo>
                  <a:cubicBezTo>
                    <a:pt x="370" y="407"/>
                    <a:pt x="315" y="444"/>
                    <a:pt x="241" y="444"/>
                  </a:cubicBezTo>
                  <a:cubicBezTo>
                    <a:pt x="241" y="463"/>
                    <a:pt x="222" y="463"/>
                    <a:pt x="222" y="463"/>
                  </a:cubicBezTo>
                  <a:cubicBezTo>
                    <a:pt x="167" y="463"/>
                    <a:pt x="111" y="426"/>
                    <a:pt x="74" y="407"/>
                  </a:cubicBezTo>
                  <a:cubicBezTo>
                    <a:pt x="19" y="370"/>
                    <a:pt x="0" y="314"/>
                    <a:pt x="0" y="259"/>
                  </a:cubicBezTo>
                  <a:close/>
                  <a:moveTo>
                    <a:pt x="93" y="370"/>
                  </a:moveTo>
                  <a:cubicBezTo>
                    <a:pt x="129" y="407"/>
                    <a:pt x="203" y="426"/>
                    <a:pt x="259" y="407"/>
                  </a:cubicBezTo>
                  <a:cubicBezTo>
                    <a:pt x="315" y="388"/>
                    <a:pt x="352" y="370"/>
                    <a:pt x="370" y="333"/>
                  </a:cubicBezTo>
                  <a:cubicBezTo>
                    <a:pt x="407" y="296"/>
                    <a:pt x="407" y="259"/>
                    <a:pt x="407" y="222"/>
                  </a:cubicBezTo>
                  <a:cubicBezTo>
                    <a:pt x="407" y="166"/>
                    <a:pt x="407" y="130"/>
                    <a:pt x="370" y="111"/>
                  </a:cubicBezTo>
                  <a:cubicBezTo>
                    <a:pt x="333" y="74"/>
                    <a:pt x="278" y="55"/>
                    <a:pt x="241" y="55"/>
                  </a:cubicBezTo>
                  <a:cubicBezTo>
                    <a:pt x="222" y="55"/>
                    <a:pt x="222" y="55"/>
                    <a:pt x="222" y="55"/>
                  </a:cubicBezTo>
                  <a:cubicBezTo>
                    <a:pt x="111" y="55"/>
                    <a:pt x="37" y="166"/>
                    <a:pt x="37" y="259"/>
                  </a:cubicBezTo>
                  <a:cubicBezTo>
                    <a:pt x="37" y="314"/>
                    <a:pt x="74" y="352"/>
                    <a:pt x="93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6" name="Freeform: Shape 360"/>
            <p:cNvSpPr/>
            <p:nvPr userDrawn="1"/>
          </p:nvSpPr>
          <p:spPr>
            <a:xfrm rot="3600000">
              <a:off x="57447" y="1438358"/>
              <a:ext cx="136159" cy="1296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2" h="402">
                  <a:moveTo>
                    <a:pt x="21" y="272"/>
                  </a:moveTo>
                  <a:cubicBezTo>
                    <a:pt x="-16" y="217"/>
                    <a:pt x="3" y="161"/>
                    <a:pt x="21" y="106"/>
                  </a:cubicBezTo>
                  <a:cubicBezTo>
                    <a:pt x="40" y="69"/>
                    <a:pt x="95" y="31"/>
                    <a:pt x="151" y="13"/>
                  </a:cubicBezTo>
                  <a:cubicBezTo>
                    <a:pt x="188" y="-4"/>
                    <a:pt x="244" y="-4"/>
                    <a:pt x="299" y="13"/>
                  </a:cubicBezTo>
                  <a:cubicBezTo>
                    <a:pt x="354" y="31"/>
                    <a:pt x="392" y="87"/>
                    <a:pt x="410" y="143"/>
                  </a:cubicBezTo>
                  <a:cubicBezTo>
                    <a:pt x="428" y="198"/>
                    <a:pt x="428" y="254"/>
                    <a:pt x="392" y="291"/>
                  </a:cubicBezTo>
                  <a:cubicBezTo>
                    <a:pt x="373" y="346"/>
                    <a:pt x="318" y="383"/>
                    <a:pt x="262" y="402"/>
                  </a:cubicBezTo>
                  <a:cubicBezTo>
                    <a:pt x="244" y="402"/>
                    <a:pt x="225" y="402"/>
                    <a:pt x="206" y="402"/>
                  </a:cubicBezTo>
                  <a:cubicBezTo>
                    <a:pt x="188" y="402"/>
                    <a:pt x="169" y="402"/>
                    <a:pt x="132" y="383"/>
                  </a:cubicBezTo>
                  <a:cubicBezTo>
                    <a:pt x="77" y="365"/>
                    <a:pt x="40" y="328"/>
                    <a:pt x="21" y="272"/>
                  </a:cubicBezTo>
                  <a:close/>
                  <a:moveTo>
                    <a:pt x="151" y="69"/>
                  </a:moveTo>
                  <a:cubicBezTo>
                    <a:pt x="114" y="87"/>
                    <a:pt x="95" y="106"/>
                    <a:pt x="77" y="124"/>
                  </a:cubicBezTo>
                  <a:cubicBezTo>
                    <a:pt x="58" y="161"/>
                    <a:pt x="40" y="198"/>
                    <a:pt x="58" y="235"/>
                  </a:cubicBezTo>
                  <a:cubicBezTo>
                    <a:pt x="58" y="272"/>
                    <a:pt x="95" y="309"/>
                    <a:pt x="132" y="328"/>
                  </a:cubicBezTo>
                  <a:cubicBezTo>
                    <a:pt x="206" y="383"/>
                    <a:pt x="318" y="328"/>
                    <a:pt x="354" y="272"/>
                  </a:cubicBezTo>
                  <a:cubicBezTo>
                    <a:pt x="373" y="235"/>
                    <a:pt x="373" y="180"/>
                    <a:pt x="373" y="161"/>
                  </a:cubicBezTo>
                  <a:cubicBezTo>
                    <a:pt x="354" y="124"/>
                    <a:pt x="318" y="87"/>
                    <a:pt x="262" y="69"/>
                  </a:cubicBezTo>
                  <a:cubicBezTo>
                    <a:pt x="225" y="50"/>
                    <a:pt x="188" y="50"/>
                    <a:pt x="151" y="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7" name="Freeform: Shape 361"/>
            <p:cNvSpPr/>
            <p:nvPr userDrawn="1"/>
          </p:nvSpPr>
          <p:spPr>
            <a:xfrm rot="3600000">
              <a:off x="370766" y="1305530"/>
              <a:ext cx="136159" cy="12548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2" h="389">
                  <a:moveTo>
                    <a:pt x="378" y="74"/>
                  </a:moveTo>
                  <a:cubicBezTo>
                    <a:pt x="414" y="111"/>
                    <a:pt x="433" y="166"/>
                    <a:pt x="414" y="222"/>
                  </a:cubicBezTo>
                  <a:cubicBezTo>
                    <a:pt x="414" y="259"/>
                    <a:pt x="378" y="315"/>
                    <a:pt x="340" y="352"/>
                  </a:cubicBezTo>
                  <a:cubicBezTo>
                    <a:pt x="304" y="370"/>
                    <a:pt x="248" y="389"/>
                    <a:pt x="192" y="389"/>
                  </a:cubicBezTo>
                  <a:cubicBezTo>
                    <a:pt x="137" y="389"/>
                    <a:pt x="81" y="352"/>
                    <a:pt x="44" y="315"/>
                  </a:cubicBezTo>
                  <a:cubicBezTo>
                    <a:pt x="7" y="278"/>
                    <a:pt x="-11" y="222"/>
                    <a:pt x="7" y="166"/>
                  </a:cubicBezTo>
                  <a:cubicBezTo>
                    <a:pt x="26" y="111"/>
                    <a:pt x="63" y="74"/>
                    <a:pt x="100" y="37"/>
                  </a:cubicBezTo>
                  <a:cubicBezTo>
                    <a:pt x="156" y="0"/>
                    <a:pt x="174" y="0"/>
                    <a:pt x="230" y="0"/>
                  </a:cubicBezTo>
                  <a:cubicBezTo>
                    <a:pt x="285" y="0"/>
                    <a:pt x="340" y="37"/>
                    <a:pt x="378" y="74"/>
                  </a:cubicBezTo>
                  <a:close/>
                  <a:moveTo>
                    <a:pt x="359" y="111"/>
                  </a:moveTo>
                  <a:cubicBezTo>
                    <a:pt x="340" y="74"/>
                    <a:pt x="304" y="56"/>
                    <a:pt x="248" y="37"/>
                  </a:cubicBezTo>
                  <a:cubicBezTo>
                    <a:pt x="230" y="37"/>
                    <a:pt x="230" y="37"/>
                    <a:pt x="211" y="37"/>
                  </a:cubicBezTo>
                  <a:cubicBezTo>
                    <a:pt x="137" y="37"/>
                    <a:pt x="63" y="111"/>
                    <a:pt x="44" y="185"/>
                  </a:cubicBezTo>
                  <a:cubicBezTo>
                    <a:pt x="26" y="222"/>
                    <a:pt x="44" y="259"/>
                    <a:pt x="63" y="278"/>
                  </a:cubicBezTo>
                  <a:cubicBezTo>
                    <a:pt x="100" y="333"/>
                    <a:pt x="156" y="352"/>
                    <a:pt x="211" y="352"/>
                  </a:cubicBezTo>
                  <a:cubicBezTo>
                    <a:pt x="248" y="352"/>
                    <a:pt x="285" y="333"/>
                    <a:pt x="322" y="315"/>
                  </a:cubicBezTo>
                  <a:cubicBezTo>
                    <a:pt x="340" y="296"/>
                    <a:pt x="378" y="259"/>
                    <a:pt x="378" y="222"/>
                  </a:cubicBezTo>
                  <a:cubicBezTo>
                    <a:pt x="396" y="185"/>
                    <a:pt x="378" y="148"/>
                    <a:pt x="35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8" name="Freeform: Shape 362"/>
            <p:cNvSpPr/>
            <p:nvPr userDrawn="1"/>
          </p:nvSpPr>
          <p:spPr>
            <a:xfrm rot="3600000">
              <a:off x="729764" y="1120398"/>
              <a:ext cx="127750" cy="13163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6" h="408">
                  <a:moveTo>
                    <a:pt x="340" y="56"/>
                  </a:moveTo>
                  <a:cubicBezTo>
                    <a:pt x="378" y="93"/>
                    <a:pt x="396" y="148"/>
                    <a:pt x="396" y="204"/>
                  </a:cubicBezTo>
                  <a:cubicBezTo>
                    <a:pt x="396" y="260"/>
                    <a:pt x="378" y="296"/>
                    <a:pt x="340" y="352"/>
                  </a:cubicBezTo>
                  <a:cubicBezTo>
                    <a:pt x="304" y="389"/>
                    <a:pt x="230" y="408"/>
                    <a:pt x="192" y="408"/>
                  </a:cubicBezTo>
                  <a:cubicBezTo>
                    <a:pt x="174" y="408"/>
                    <a:pt x="174" y="408"/>
                    <a:pt x="174" y="408"/>
                  </a:cubicBezTo>
                  <a:cubicBezTo>
                    <a:pt x="118" y="408"/>
                    <a:pt x="82" y="389"/>
                    <a:pt x="44" y="352"/>
                  </a:cubicBezTo>
                  <a:cubicBezTo>
                    <a:pt x="7" y="296"/>
                    <a:pt x="-11" y="241"/>
                    <a:pt x="7" y="186"/>
                  </a:cubicBezTo>
                  <a:cubicBezTo>
                    <a:pt x="7" y="130"/>
                    <a:pt x="7" y="112"/>
                    <a:pt x="44" y="74"/>
                  </a:cubicBezTo>
                  <a:lnTo>
                    <a:pt x="44" y="56"/>
                  </a:lnTo>
                  <a:cubicBezTo>
                    <a:pt x="82" y="18"/>
                    <a:pt x="137" y="0"/>
                    <a:pt x="192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48" y="0"/>
                    <a:pt x="304" y="18"/>
                    <a:pt x="340" y="56"/>
                  </a:cubicBezTo>
                  <a:close/>
                  <a:moveTo>
                    <a:pt x="304" y="93"/>
                  </a:moveTo>
                  <a:cubicBezTo>
                    <a:pt x="285" y="74"/>
                    <a:pt x="266" y="56"/>
                    <a:pt x="230" y="56"/>
                  </a:cubicBezTo>
                  <a:cubicBezTo>
                    <a:pt x="174" y="37"/>
                    <a:pt x="137" y="56"/>
                    <a:pt x="100" y="74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26" y="148"/>
                    <a:pt x="44" y="260"/>
                    <a:pt x="82" y="315"/>
                  </a:cubicBezTo>
                  <a:cubicBezTo>
                    <a:pt x="118" y="352"/>
                    <a:pt x="156" y="370"/>
                    <a:pt x="174" y="370"/>
                  </a:cubicBezTo>
                  <a:cubicBezTo>
                    <a:pt x="230" y="370"/>
                    <a:pt x="266" y="334"/>
                    <a:pt x="304" y="296"/>
                  </a:cubicBezTo>
                  <a:cubicBezTo>
                    <a:pt x="322" y="260"/>
                    <a:pt x="340" y="241"/>
                    <a:pt x="340" y="186"/>
                  </a:cubicBezTo>
                  <a:cubicBezTo>
                    <a:pt x="340" y="148"/>
                    <a:pt x="322" y="130"/>
                    <a:pt x="304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9" name="Freeform: Shape 363"/>
            <p:cNvSpPr/>
            <p:nvPr userDrawn="1"/>
          </p:nvSpPr>
          <p:spPr>
            <a:xfrm rot="3600000">
              <a:off x="1046882" y="892187"/>
              <a:ext cx="143274" cy="1397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44" h="433">
                  <a:moveTo>
                    <a:pt x="352" y="44"/>
                  </a:moveTo>
                  <a:cubicBezTo>
                    <a:pt x="407" y="62"/>
                    <a:pt x="444" y="118"/>
                    <a:pt x="444" y="192"/>
                  </a:cubicBezTo>
                  <a:cubicBezTo>
                    <a:pt x="444" y="248"/>
                    <a:pt x="407" y="304"/>
                    <a:pt x="370" y="340"/>
                  </a:cubicBezTo>
                  <a:cubicBezTo>
                    <a:pt x="333" y="396"/>
                    <a:pt x="314" y="414"/>
                    <a:pt x="259" y="414"/>
                  </a:cubicBezTo>
                  <a:cubicBezTo>
                    <a:pt x="240" y="414"/>
                    <a:pt x="222" y="433"/>
                    <a:pt x="222" y="433"/>
                  </a:cubicBezTo>
                  <a:cubicBezTo>
                    <a:pt x="166" y="433"/>
                    <a:pt x="129" y="414"/>
                    <a:pt x="74" y="378"/>
                  </a:cubicBezTo>
                  <a:cubicBezTo>
                    <a:pt x="37" y="340"/>
                    <a:pt x="0" y="304"/>
                    <a:pt x="0" y="248"/>
                  </a:cubicBezTo>
                  <a:cubicBezTo>
                    <a:pt x="0" y="192"/>
                    <a:pt x="18" y="136"/>
                    <a:pt x="55" y="81"/>
                  </a:cubicBezTo>
                  <a:cubicBezTo>
                    <a:pt x="74" y="44"/>
                    <a:pt x="129" y="26"/>
                    <a:pt x="185" y="7"/>
                  </a:cubicBezTo>
                  <a:cubicBezTo>
                    <a:pt x="240" y="-12"/>
                    <a:pt x="314" y="7"/>
                    <a:pt x="352" y="44"/>
                  </a:cubicBezTo>
                  <a:close/>
                  <a:moveTo>
                    <a:pt x="185" y="44"/>
                  </a:moveTo>
                  <a:cubicBezTo>
                    <a:pt x="129" y="62"/>
                    <a:pt x="111" y="81"/>
                    <a:pt x="74" y="118"/>
                  </a:cubicBezTo>
                  <a:cubicBezTo>
                    <a:pt x="55" y="155"/>
                    <a:pt x="37" y="192"/>
                    <a:pt x="37" y="229"/>
                  </a:cubicBezTo>
                  <a:cubicBezTo>
                    <a:pt x="37" y="266"/>
                    <a:pt x="55" y="304"/>
                    <a:pt x="92" y="340"/>
                  </a:cubicBezTo>
                  <a:cubicBezTo>
                    <a:pt x="129" y="359"/>
                    <a:pt x="166" y="378"/>
                    <a:pt x="222" y="378"/>
                  </a:cubicBezTo>
                  <a:lnTo>
                    <a:pt x="240" y="378"/>
                  </a:lnTo>
                  <a:cubicBezTo>
                    <a:pt x="333" y="378"/>
                    <a:pt x="388" y="266"/>
                    <a:pt x="388" y="174"/>
                  </a:cubicBezTo>
                  <a:cubicBezTo>
                    <a:pt x="388" y="118"/>
                    <a:pt x="370" y="100"/>
                    <a:pt x="333" y="81"/>
                  </a:cubicBezTo>
                  <a:cubicBezTo>
                    <a:pt x="296" y="44"/>
                    <a:pt x="240" y="26"/>
                    <a:pt x="185" y="4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2" name="Freeform: Shape 367"/>
            <p:cNvSpPr/>
            <p:nvPr userDrawn="1"/>
          </p:nvSpPr>
          <p:spPr>
            <a:xfrm rot="3600000">
              <a:off x="288374" y="1803193"/>
              <a:ext cx="149419" cy="1374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" h="426">
                  <a:moveTo>
                    <a:pt x="185" y="426"/>
                  </a:moveTo>
                  <a:cubicBezTo>
                    <a:pt x="148" y="426"/>
                    <a:pt x="111" y="407"/>
                    <a:pt x="74" y="370"/>
                  </a:cubicBezTo>
                  <a:cubicBezTo>
                    <a:pt x="18" y="333"/>
                    <a:pt x="0" y="259"/>
                    <a:pt x="0" y="204"/>
                  </a:cubicBezTo>
                  <a:cubicBezTo>
                    <a:pt x="0" y="148"/>
                    <a:pt x="37" y="92"/>
                    <a:pt x="74" y="56"/>
                  </a:cubicBezTo>
                  <a:cubicBezTo>
                    <a:pt x="111" y="18"/>
                    <a:pt x="166" y="0"/>
                    <a:pt x="240" y="0"/>
                  </a:cubicBezTo>
                  <a:cubicBezTo>
                    <a:pt x="296" y="0"/>
                    <a:pt x="334" y="37"/>
                    <a:pt x="389" y="74"/>
                  </a:cubicBezTo>
                  <a:cubicBezTo>
                    <a:pt x="444" y="111"/>
                    <a:pt x="463" y="185"/>
                    <a:pt x="463" y="240"/>
                  </a:cubicBezTo>
                  <a:cubicBezTo>
                    <a:pt x="463" y="296"/>
                    <a:pt x="426" y="352"/>
                    <a:pt x="370" y="389"/>
                  </a:cubicBezTo>
                  <a:cubicBezTo>
                    <a:pt x="334" y="426"/>
                    <a:pt x="278" y="426"/>
                    <a:pt x="222" y="426"/>
                  </a:cubicBezTo>
                  <a:cubicBezTo>
                    <a:pt x="222" y="426"/>
                    <a:pt x="204" y="426"/>
                    <a:pt x="185" y="426"/>
                  </a:cubicBezTo>
                  <a:close/>
                  <a:moveTo>
                    <a:pt x="352" y="352"/>
                  </a:moveTo>
                  <a:cubicBezTo>
                    <a:pt x="408" y="315"/>
                    <a:pt x="408" y="278"/>
                    <a:pt x="408" y="240"/>
                  </a:cubicBezTo>
                  <a:cubicBezTo>
                    <a:pt x="408" y="185"/>
                    <a:pt x="389" y="130"/>
                    <a:pt x="334" y="92"/>
                  </a:cubicBezTo>
                  <a:cubicBezTo>
                    <a:pt x="296" y="56"/>
                    <a:pt x="278" y="37"/>
                    <a:pt x="222" y="37"/>
                  </a:cubicBezTo>
                  <a:cubicBezTo>
                    <a:pt x="185" y="37"/>
                    <a:pt x="130" y="56"/>
                    <a:pt x="111" y="74"/>
                  </a:cubicBezTo>
                  <a:cubicBezTo>
                    <a:pt x="74" y="92"/>
                    <a:pt x="56" y="130"/>
                    <a:pt x="37" y="185"/>
                  </a:cubicBezTo>
                  <a:cubicBezTo>
                    <a:pt x="37" y="222"/>
                    <a:pt x="56" y="278"/>
                    <a:pt x="74" y="315"/>
                  </a:cubicBezTo>
                  <a:cubicBezTo>
                    <a:pt x="74" y="315"/>
                    <a:pt x="92" y="315"/>
                    <a:pt x="92" y="333"/>
                  </a:cubicBezTo>
                  <a:cubicBezTo>
                    <a:pt x="148" y="407"/>
                    <a:pt x="278" y="407"/>
                    <a:pt x="352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3" name="Freeform: Shape 368"/>
            <p:cNvSpPr/>
            <p:nvPr userDrawn="1"/>
          </p:nvSpPr>
          <p:spPr>
            <a:xfrm rot="3600000">
              <a:off x="630892" y="1651939"/>
              <a:ext cx="154271" cy="16526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12">
                  <a:moveTo>
                    <a:pt x="471" y="198"/>
                  </a:moveTo>
                  <a:cubicBezTo>
                    <a:pt x="489" y="272"/>
                    <a:pt x="471" y="327"/>
                    <a:pt x="433" y="401"/>
                  </a:cubicBezTo>
                  <a:cubicBezTo>
                    <a:pt x="415" y="457"/>
                    <a:pt x="341" y="494"/>
                    <a:pt x="285" y="512"/>
                  </a:cubicBezTo>
                  <a:cubicBezTo>
                    <a:pt x="267" y="512"/>
                    <a:pt x="249" y="512"/>
                    <a:pt x="230" y="512"/>
                  </a:cubicBezTo>
                  <a:cubicBezTo>
                    <a:pt x="193" y="512"/>
                    <a:pt x="137" y="494"/>
                    <a:pt x="100" y="457"/>
                  </a:cubicBezTo>
                  <a:cubicBezTo>
                    <a:pt x="45" y="420"/>
                    <a:pt x="7" y="346"/>
                    <a:pt x="7" y="272"/>
                  </a:cubicBezTo>
                  <a:cubicBezTo>
                    <a:pt x="-11" y="216"/>
                    <a:pt x="7" y="179"/>
                    <a:pt x="26" y="142"/>
                  </a:cubicBezTo>
                  <a:cubicBezTo>
                    <a:pt x="26" y="124"/>
                    <a:pt x="26" y="124"/>
                    <a:pt x="26" y="124"/>
                  </a:cubicBezTo>
                  <a:cubicBezTo>
                    <a:pt x="63" y="68"/>
                    <a:pt x="137" y="12"/>
                    <a:pt x="193" y="12"/>
                  </a:cubicBezTo>
                  <a:cubicBezTo>
                    <a:pt x="267" y="-6"/>
                    <a:pt x="323" y="-6"/>
                    <a:pt x="378" y="30"/>
                  </a:cubicBezTo>
                  <a:cubicBezTo>
                    <a:pt x="433" y="68"/>
                    <a:pt x="471" y="124"/>
                    <a:pt x="471" y="198"/>
                  </a:cubicBezTo>
                  <a:close/>
                  <a:moveTo>
                    <a:pt x="137" y="420"/>
                  </a:moveTo>
                  <a:cubicBezTo>
                    <a:pt x="175" y="475"/>
                    <a:pt x="230" y="475"/>
                    <a:pt x="267" y="457"/>
                  </a:cubicBezTo>
                  <a:cubicBezTo>
                    <a:pt x="323" y="457"/>
                    <a:pt x="378" y="401"/>
                    <a:pt x="415" y="346"/>
                  </a:cubicBezTo>
                  <a:cubicBezTo>
                    <a:pt x="433" y="290"/>
                    <a:pt x="452" y="253"/>
                    <a:pt x="433" y="198"/>
                  </a:cubicBezTo>
                  <a:cubicBezTo>
                    <a:pt x="415" y="160"/>
                    <a:pt x="397" y="105"/>
                    <a:pt x="359" y="86"/>
                  </a:cubicBezTo>
                  <a:cubicBezTo>
                    <a:pt x="323" y="49"/>
                    <a:pt x="285" y="49"/>
                    <a:pt x="230" y="49"/>
                  </a:cubicBezTo>
                  <a:cubicBezTo>
                    <a:pt x="175" y="49"/>
                    <a:pt x="119" y="68"/>
                    <a:pt x="81" y="124"/>
                  </a:cubicBezTo>
                  <a:cubicBezTo>
                    <a:pt x="100" y="124"/>
                    <a:pt x="81" y="124"/>
                    <a:pt x="81" y="142"/>
                  </a:cubicBezTo>
                  <a:cubicBezTo>
                    <a:pt x="7" y="216"/>
                    <a:pt x="45" y="364"/>
                    <a:pt x="137" y="42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4" name="Freeform: Shape 369"/>
            <p:cNvSpPr/>
            <p:nvPr userDrawn="1"/>
          </p:nvSpPr>
          <p:spPr>
            <a:xfrm rot="3600000">
              <a:off x="900282" y="1430944"/>
              <a:ext cx="145862" cy="1397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52" h="433">
                  <a:moveTo>
                    <a:pt x="44" y="341"/>
                  </a:moveTo>
                  <a:cubicBezTo>
                    <a:pt x="7" y="303"/>
                    <a:pt x="-12" y="229"/>
                    <a:pt x="7" y="174"/>
                  </a:cubicBezTo>
                  <a:cubicBezTo>
                    <a:pt x="7" y="119"/>
                    <a:pt x="44" y="63"/>
                    <a:pt x="100" y="25"/>
                  </a:cubicBezTo>
                  <a:cubicBezTo>
                    <a:pt x="136" y="7"/>
                    <a:pt x="210" y="-11"/>
                    <a:pt x="266" y="7"/>
                  </a:cubicBezTo>
                  <a:cubicBezTo>
                    <a:pt x="322" y="7"/>
                    <a:pt x="359" y="44"/>
                    <a:pt x="378" y="63"/>
                  </a:cubicBezTo>
                  <a:cubicBezTo>
                    <a:pt x="396" y="63"/>
                    <a:pt x="396" y="81"/>
                    <a:pt x="396" y="81"/>
                  </a:cubicBezTo>
                  <a:cubicBezTo>
                    <a:pt x="433" y="119"/>
                    <a:pt x="452" y="193"/>
                    <a:pt x="452" y="248"/>
                  </a:cubicBezTo>
                  <a:cubicBezTo>
                    <a:pt x="433" y="303"/>
                    <a:pt x="414" y="359"/>
                    <a:pt x="359" y="396"/>
                  </a:cubicBezTo>
                  <a:cubicBezTo>
                    <a:pt x="340" y="415"/>
                    <a:pt x="284" y="433"/>
                    <a:pt x="248" y="433"/>
                  </a:cubicBezTo>
                  <a:cubicBezTo>
                    <a:pt x="229" y="433"/>
                    <a:pt x="210" y="433"/>
                    <a:pt x="192" y="433"/>
                  </a:cubicBezTo>
                  <a:cubicBezTo>
                    <a:pt x="136" y="415"/>
                    <a:pt x="100" y="396"/>
                    <a:pt x="44" y="341"/>
                  </a:cubicBezTo>
                  <a:close/>
                  <a:moveTo>
                    <a:pt x="100" y="322"/>
                  </a:moveTo>
                  <a:cubicBezTo>
                    <a:pt x="136" y="359"/>
                    <a:pt x="174" y="377"/>
                    <a:pt x="210" y="396"/>
                  </a:cubicBezTo>
                  <a:cubicBezTo>
                    <a:pt x="248" y="396"/>
                    <a:pt x="303" y="377"/>
                    <a:pt x="340" y="359"/>
                  </a:cubicBezTo>
                  <a:cubicBezTo>
                    <a:pt x="359" y="341"/>
                    <a:pt x="396" y="303"/>
                    <a:pt x="396" y="267"/>
                  </a:cubicBezTo>
                  <a:cubicBezTo>
                    <a:pt x="414" y="229"/>
                    <a:pt x="414" y="174"/>
                    <a:pt x="378" y="119"/>
                  </a:cubicBezTo>
                  <a:cubicBezTo>
                    <a:pt x="340" y="63"/>
                    <a:pt x="284" y="44"/>
                    <a:pt x="210" y="44"/>
                  </a:cubicBezTo>
                  <a:cubicBezTo>
                    <a:pt x="174" y="44"/>
                    <a:pt x="136" y="44"/>
                    <a:pt x="118" y="63"/>
                  </a:cubicBezTo>
                  <a:cubicBezTo>
                    <a:pt x="62" y="100"/>
                    <a:pt x="44" y="137"/>
                    <a:pt x="44" y="174"/>
                  </a:cubicBezTo>
                  <a:cubicBezTo>
                    <a:pt x="26" y="229"/>
                    <a:pt x="62" y="285"/>
                    <a:pt x="100" y="3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blanco pagina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hoek 42"/>
          <p:cNvSpPr/>
          <p:nvPr userDrawn="1"/>
        </p:nvSpPr>
        <p:spPr>
          <a:xfrm>
            <a:off x="0" y="1"/>
            <a:ext cx="12192000" cy="133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" name="Groeperen 4"/>
          <p:cNvGrpSpPr/>
          <p:nvPr userDrawn="1"/>
        </p:nvGrpSpPr>
        <p:grpSpPr>
          <a:xfrm>
            <a:off x="11058617" y="137842"/>
            <a:ext cx="941266" cy="1059126"/>
            <a:chOff x="9659754" y="250893"/>
            <a:chExt cx="941266" cy="1059126"/>
          </a:xfrm>
          <a:solidFill>
            <a:schemeClr val="accent2"/>
          </a:solidFill>
        </p:grpSpPr>
        <p:sp>
          <p:nvSpPr>
            <p:cNvPr id="125" name="Freeform 517"/>
            <p:cNvSpPr>
              <a:spLocks noChangeArrowheads="1"/>
            </p:cNvSpPr>
            <p:nvPr userDrawn="1"/>
          </p:nvSpPr>
          <p:spPr bwMode="auto">
            <a:xfrm rot="5400000">
              <a:off x="10477426" y="1171695"/>
              <a:ext cx="103130" cy="117863"/>
            </a:xfrm>
            <a:custGeom>
              <a:avLst/>
              <a:gdLst>
                <a:gd name="T0" fmla="*/ 259 w 279"/>
                <a:gd name="T1" fmla="*/ 315 h 316"/>
                <a:gd name="T2" fmla="*/ 259 w 279"/>
                <a:gd name="T3" fmla="*/ 315 h 316"/>
                <a:gd name="T4" fmla="*/ 185 w 279"/>
                <a:gd name="T5" fmla="*/ 315 h 316"/>
                <a:gd name="T6" fmla="*/ 74 w 279"/>
                <a:gd name="T7" fmla="*/ 315 h 316"/>
                <a:gd name="T8" fmla="*/ 37 w 279"/>
                <a:gd name="T9" fmla="*/ 315 h 316"/>
                <a:gd name="T10" fmla="*/ 18 w 279"/>
                <a:gd name="T11" fmla="*/ 315 h 316"/>
                <a:gd name="T12" fmla="*/ 18 w 279"/>
                <a:gd name="T13" fmla="*/ 277 h 316"/>
                <a:gd name="T14" fmla="*/ 92 w 279"/>
                <a:gd name="T15" fmla="*/ 92 h 316"/>
                <a:gd name="T16" fmla="*/ 129 w 279"/>
                <a:gd name="T17" fmla="*/ 0 h 316"/>
                <a:gd name="T18" fmla="*/ 148 w 279"/>
                <a:gd name="T19" fmla="*/ 0 h 316"/>
                <a:gd name="T20" fmla="*/ 148 w 279"/>
                <a:gd name="T21" fmla="*/ 0 h 316"/>
                <a:gd name="T22" fmla="*/ 148 w 279"/>
                <a:gd name="T23" fmla="*/ 0 h 316"/>
                <a:gd name="T24" fmla="*/ 240 w 279"/>
                <a:gd name="T25" fmla="*/ 240 h 316"/>
                <a:gd name="T26" fmla="*/ 259 w 279"/>
                <a:gd name="T27" fmla="*/ 277 h 316"/>
                <a:gd name="T28" fmla="*/ 278 w 279"/>
                <a:gd name="T29" fmla="*/ 315 h 316"/>
                <a:gd name="T30" fmla="*/ 259 w 279"/>
                <a:gd name="T31" fmla="*/ 315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9" h="316">
                  <a:moveTo>
                    <a:pt x="259" y="315"/>
                  </a:moveTo>
                  <a:lnTo>
                    <a:pt x="259" y="315"/>
                  </a:lnTo>
                  <a:cubicBezTo>
                    <a:pt x="240" y="315"/>
                    <a:pt x="222" y="315"/>
                    <a:pt x="185" y="315"/>
                  </a:cubicBezTo>
                  <a:cubicBezTo>
                    <a:pt x="148" y="315"/>
                    <a:pt x="111" y="315"/>
                    <a:pt x="74" y="315"/>
                  </a:cubicBezTo>
                  <a:cubicBezTo>
                    <a:pt x="55" y="315"/>
                    <a:pt x="55" y="315"/>
                    <a:pt x="37" y="315"/>
                  </a:cubicBezTo>
                  <a:lnTo>
                    <a:pt x="18" y="315"/>
                  </a:lnTo>
                  <a:cubicBezTo>
                    <a:pt x="0" y="296"/>
                    <a:pt x="18" y="296"/>
                    <a:pt x="18" y="277"/>
                  </a:cubicBezTo>
                  <a:cubicBezTo>
                    <a:pt x="37" y="222"/>
                    <a:pt x="55" y="148"/>
                    <a:pt x="92" y="92"/>
                  </a:cubicBezTo>
                  <a:cubicBezTo>
                    <a:pt x="111" y="55"/>
                    <a:pt x="129" y="18"/>
                    <a:pt x="129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85" y="74"/>
                    <a:pt x="203" y="148"/>
                    <a:pt x="240" y="240"/>
                  </a:cubicBezTo>
                  <a:cubicBezTo>
                    <a:pt x="259" y="259"/>
                    <a:pt x="259" y="259"/>
                    <a:pt x="259" y="277"/>
                  </a:cubicBezTo>
                  <a:cubicBezTo>
                    <a:pt x="259" y="296"/>
                    <a:pt x="278" y="296"/>
                    <a:pt x="278" y="315"/>
                  </a:cubicBezTo>
                  <a:cubicBezTo>
                    <a:pt x="259" y="315"/>
                    <a:pt x="259" y="315"/>
                    <a:pt x="259" y="31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26" name="Freeform 518"/>
            <p:cNvSpPr>
              <a:spLocks noChangeArrowheads="1"/>
            </p:cNvSpPr>
            <p:nvPr userDrawn="1"/>
          </p:nvSpPr>
          <p:spPr bwMode="auto">
            <a:xfrm rot="5400000">
              <a:off x="10061633" y="1181516"/>
              <a:ext cx="96582" cy="130959"/>
            </a:xfrm>
            <a:custGeom>
              <a:avLst/>
              <a:gdLst>
                <a:gd name="T0" fmla="*/ 223 w 260"/>
                <a:gd name="T1" fmla="*/ 111 h 352"/>
                <a:gd name="T2" fmla="*/ 223 w 260"/>
                <a:gd name="T3" fmla="*/ 111 h 352"/>
                <a:gd name="T4" fmla="*/ 204 w 260"/>
                <a:gd name="T5" fmla="*/ 0 h 352"/>
                <a:gd name="T6" fmla="*/ 204 w 260"/>
                <a:gd name="T7" fmla="*/ 0 h 352"/>
                <a:gd name="T8" fmla="*/ 204 w 260"/>
                <a:gd name="T9" fmla="*/ 0 h 352"/>
                <a:gd name="T10" fmla="*/ 204 w 260"/>
                <a:gd name="T11" fmla="*/ 0 h 352"/>
                <a:gd name="T12" fmla="*/ 56 w 260"/>
                <a:gd name="T13" fmla="*/ 222 h 352"/>
                <a:gd name="T14" fmla="*/ 19 w 260"/>
                <a:gd name="T15" fmla="*/ 259 h 352"/>
                <a:gd name="T16" fmla="*/ 0 w 260"/>
                <a:gd name="T17" fmla="*/ 277 h 352"/>
                <a:gd name="T18" fmla="*/ 19 w 260"/>
                <a:gd name="T19" fmla="*/ 296 h 352"/>
                <a:gd name="T20" fmla="*/ 74 w 260"/>
                <a:gd name="T21" fmla="*/ 315 h 352"/>
                <a:gd name="T22" fmla="*/ 204 w 260"/>
                <a:gd name="T23" fmla="*/ 333 h 352"/>
                <a:gd name="T24" fmla="*/ 223 w 260"/>
                <a:gd name="T25" fmla="*/ 333 h 352"/>
                <a:gd name="T26" fmla="*/ 259 w 260"/>
                <a:gd name="T27" fmla="*/ 351 h 352"/>
                <a:gd name="T28" fmla="*/ 259 w 260"/>
                <a:gd name="T29" fmla="*/ 315 h 352"/>
                <a:gd name="T30" fmla="*/ 223 w 260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0" h="352">
                  <a:moveTo>
                    <a:pt x="223" y="111"/>
                  </a:moveTo>
                  <a:lnTo>
                    <a:pt x="223" y="111"/>
                  </a:lnTo>
                  <a:cubicBezTo>
                    <a:pt x="223" y="74"/>
                    <a:pt x="223" y="37"/>
                    <a:pt x="204" y="0"/>
                  </a:cubicBezTo>
                  <a:lnTo>
                    <a:pt x="204" y="0"/>
                  </a:lnTo>
                  <a:lnTo>
                    <a:pt x="204" y="0"/>
                  </a:lnTo>
                  <a:lnTo>
                    <a:pt x="204" y="0"/>
                  </a:lnTo>
                  <a:cubicBezTo>
                    <a:pt x="148" y="74"/>
                    <a:pt x="93" y="148"/>
                    <a:pt x="56" y="222"/>
                  </a:cubicBezTo>
                  <a:cubicBezTo>
                    <a:pt x="37" y="241"/>
                    <a:pt x="19" y="241"/>
                    <a:pt x="19" y="259"/>
                  </a:cubicBezTo>
                  <a:cubicBezTo>
                    <a:pt x="19" y="277"/>
                    <a:pt x="0" y="277"/>
                    <a:pt x="0" y="277"/>
                  </a:cubicBezTo>
                  <a:cubicBezTo>
                    <a:pt x="0" y="296"/>
                    <a:pt x="19" y="296"/>
                    <a:pt x="19" y="296"/>
                  </a:cubicBez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7" y="333"/>
                    <a:pt x="204" y="333"/>
                  </a:cubicBezTo>
                  <a:lnTo>
                    <a:pt x="223" y="333"/>
                  </a:lnTo>
                  <a:cubicBezTo>
                    <a:pt x="241" y="333"/>
                    <a:pt x="241" y="351"/>
                    <a:pt x="259" y="351"/>
                  </a:cubicBezTo>
                  <a:cubicBezTo>
                    <a:pt x="259" y="333"/>
                    <a:pt x="259" y="333"/>
                    <a:pt x="259" y="315"/>
                  </a:cubicBezTo>
                  <a:cubicBezTo>
                    <a:pt x="259" y="241"/>
                    <a:pt x="259" y="185"/>
                    <a:pt x="223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2" name="Freeform 524"/>
            <p:cNvSpPr>
              <a:spLocks noChangeArrowheads="1"/>
            </p:cNvSpPr>
            <p:nvPr userDrawn="1"/>
          </p:nvSpPr>
          <p:spPr bwMode="auto">
            <a:xfrm rot="5400000">
              <a:off x="10456146" y="847572"/>
              <a:ext cx="124411" cy="165336"/>
            </a:xfrm>
            <a:custGeom>
              <a:avLst/>
              <a:gdLst>
                <a:gd name="T0" fmla="*/ 278 w 334"/>
                <a:gd name="T1" fmla="*/ 148 h 445"/>
                <a:gd name="T2" fmla="*/ 278 w 334"/>
                <a:gd name="T3" fmla="*/ 148 h 445"/>
                <a:gd name="T4" fmla="*/ 241 w 334"/>
                <a:gd name="T5" fmla="*/ 18 h 445"/>
                <a:gd name="T6" fmla="*/ 241 w 334"/>
                <a:gd name="T7" fmla="*/ 0 h 445"/>
                <a:gd name="T8" fmla="*/ 223 w 334"/>
                <a:gd name="T9" fmla="*/ 0 h 445"/>
                <a:gd name="T10" fmla="*/ 223 w 334"/>
                <a:gd name="T11" fmla="*/ 18 h 445"/>
                <a:gd name="T12" fmla="*/ 56 w 334"/>
                <a:gd name="T13" fmla="*/ 296 h 445"/>
                <a:gd name="T14" fmla="*/ 19 w 334"/>
                <a:gd name="T15" fmla="*/ 352 h 445"/>
                <a:gd name="T16" fmla="*/ 19 w 334"/>
                <a:gd name="T17" fmla="*/ 388 h 445"/>
                <a:gd name="T18" fmla="*/ 19 w 334"/>
                <a:gd name="T19" fmla="*/ 388 h 445"/>
                <a:gd name="T20" fmla="*/ 111 w 334"/>
                <a:gd name="T21" fmla="*/ 407 h 445"/>
                <a:gd name="T22" fmla="*/ 259 w 334"/>
                <a:gd name="T23" fmla="*/ 426 h 445"/>
                <a:gd name="T24" fmla="*/ 297 w 334"/>
                <a:gd name="T25" fmla="*/ 426 h 445"/>
                <a:gd name="T26" fmla="*/ 333 w 334"/>
                <a:gd name="T27" fmla="*/ 426 h 445"/>
                <a:gd name="T28" fmla="*/ 333 w 334"/>
                <a:gd name="T29" fmla="*/ 407 h 445"/>
                <a:gd name="T30" fmla="*/ 278 w 334"/>
                <a:gd name="T31" fmla="*/ 148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45">
                  <a:moveTo>
                    <a:pt x="278" y="148"/>
                  </a:moveTo>
                  <a:lnTo>
                    <a:pt x="278" y="148"/>
                  </a:lnTo>
                  <a:cubicBezTo>
                    <a:pt x="259" y="92"/>
                    <a:pt x="259" y="55"/>
                    <a:pt x="241" y="18"/>
                  </a:cubicBezTo>
                  <a:lnTo>
                    <a:pt x="241" y="0"/>
                  </a:lnTo>
                  <a:cubicBezTo>
                    <a:pt x="241" y="0"/>
                    <a:pt x="241" y="0"/>
                    <a:pt x="223" y="0"/>
                  </a:cubicBezTo>
                  <a:lnTo>
                    <a:pt x="223" y="18"/>
                  </a:lnTo>
                  <a:cubicBezTo>
                    <a:pt x="167" y="111"/>
                    <a:pt x="111" y="203"/>
                    <a:pt x="56" y="296"/>
                  </a:cubicBezTo>
                  <a:cubicBezTo>
                    <a:pt x="37" y="314"/>
                    <a:pt x="37" y="333"/>
                    <a:pt x="19" y="352"/>
                  </a:cubicBezTo>
                  <a:cubicBezTo>
                    <a:pt x="19" y="370"/>
                    <a:pt x="0" y="370"/>
                    <a:pt x="19" y="388"/>
                  </a:cubicBezTo>
                  <a:lnTo>
                    <a:pt x="19" y="388"/>
                  </a:lnTo>
                  <a:cubicBezTo>
                    <a:pt x="56" y="388"/>
                    <a:pt x="75" y="388"/>
                    <a:pt x="111" y="407"/>
                  </a:cubicBezTo>
                  <a:cubicBezTo>
                    <a:pt x="167" y="407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44"/>
                    <a:pt x="333" y="426"/>
                  </a:cubicBezTo>
                  <a:lnTo>
                    <a:pt x="333" y="407"/>
                  </a:lnTo>
                  <a:cubicBezTo>
                    <a:pt x="333" y="314"/>
                    <a:pt x="315" y="222"/>
                    <a:pt x="278" y="14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3" name="Freeform 525"/>
            <p:cNvSpPr>
              <a:spLocks noChangeArrowheads="1"/>
            </p:cNvSpPr>
            <p:nvPr userDrawn="1"/>
          </p:nvSpPr>
          <p:spPr bwMode="auto">
            <a:xfrm rot="5400000">
              <a:off x="10073092" y="883585"/>
              <a:ext cx="75301" cy="103130"/>
            </a:xfrm>
            <a:custGeom>
              <a:avLst/>
              <a:gdLst>
                <a:gd name="T0" fmla="*/ 166 w 204"/>
                <a:gd name="T1" fmla="*/ 92 h 279"/>
                <a:gd name="T2" fmla="*/ 166 w 204"/>
                <a:gd name="T3" fmla="*/ 92 h 279"/>
                <a:gd name="T4" fmla="*/ 148 w 204"/>
                <a:gd name="T5" fmla="*/ 0 h 279"/>
                <a:gd name="T6" fmla="*/ 148 w 204"/>
                <a:gd name="T7" fmla="*/ 0 h 279"/>
                <a:gd name="T8" fmla="*/ 129 w 204"/>
                <a:gd name="T9" fmla="*/ 0 h 279"/>
                <a:gd name="T10" fmla="*/ 129 w 204"/>
                <a:gd name="T11" fmla="*/ 0 h 279"/>
                <a:gd name="T12" fmla="*/ 18 w 204"/>
                <a:gd name="T13" fmla="*/ 185 h 279"/>
                <a:gd name="T14" fmla="*/ 0 w 204"/>
                <a:gd name="T15" fmla="*/ 222 h 279"/>
                <a:gd name="T16" fmla="*/ 0 w 204"/>
                <a:gd name="T17" fmla="*/ 240 h 279"/>
                <a:gd name="T18" fmla="*/ 0 w 204"/>
                <a:gd name="T19" fmla="*/ 240 h 279"/>
                <a:gd name="T20" fmla="*/ 55 w 204"/>
                <a:gd name="T21" fmla="*/ 240 h 279"/>
                <a:gd name="T22" fmla="*/ 148 w 204"/>
                <a:gd name="T23" fmla="*/ 259 h 279"/>
                <a:gd name="T24" fmla="*/ 166 w 204"/>
                <a:gd name="T25" fmla="*/ 259 h 279"/>
                <a:gd name="T26" fmla="*/ 184 w 204"/>
                <a:gd name="T27" fmla="*/ 278 h 279"/>
                <a:gd name="T28" fmla="*/ 203 w 204"/>
                <a:gd name="T29" fmla="*/ 259 h 279"/>
                <a:gd name="T30" fmla="*/ 166 w 204"/>
                <a:gd name="T31" fmla="*/ 92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" h="279">
                  <a:moveTo>
                    <a:pt x="166" y="92"/>
                  </a:moveTo>
                  <a:lnTo>
                    <a:pt x="166" y="92"/>
                  </a:lnTo>
                  <a:cubicBezTo>
                    <a:pt x="148" y="55"/>
                    <a:pt x="148" y="37"/>
                    <a:pt x="148" y="0"/>
                  </a:cubicBezTo>
                  <a:lnTo>
                    <a:pt x="148" y="0"/>
                  </a:lnTo>
                  <a:lnTo>
                    <a:pt x="129" y="0"/>
                  </a:lnTo>
                  <a:lnTo>
                    <a:pt x="129" y="0"/>
                  </a:lnTo>
                  <a:cubicBezTo>
                    <a:pt x="92" y="74"/>
                    <a:pt x="55" y="129"/>
                    <a:pt x="18" y="185"/>
                  </a:cubicBezTo>
                  <a:cubicBezTo>
                    <a:pt x="18" y="185"/>
                    <a:pt x="18" y="204"/>
                    <a:pt x="0" y="222"/>
                  </a:cubicBezTo>
                  <a:cubicBezTo>
                    <a:pt x="0" y="222"/>
                    <a:pt x="0" y="222"/>
                    <a:pt x="0" y="240"/>
                  </a:cubicBezTo>
                  <a:lnTo>
                    <a:pt x="0" y="240"/>
                  </a:lnTo>
                  <a:cubicBezTo>
                    <a:pt x="18" y="240"/>
                    <a:pt x="36" y="240"/>
                    <a:pt x="55" y="240"/>
                  </a:cubicBezTo>
                  <a:cubicBezTo>
                    <a:pt x="92" y="259"/>
                    <a:pt x="110" y="259"/>
                    <a:pt x="148" y="259"/>
                  </a:cubicBezTo>
                  <a:cubicBezTo>
                    <a:pt x="166" y="259"/>
                    <a:pt x="166" y="259"/>
                    <a:pt x="166" y="259"/>
                  </a:cubicBezTo>
                  <a:cubicBezTo>
                    <a:pt x="184" y="259"/>
                    <a:pt x="184" y="278"/>
                    <a:pt x="184" y="278"/>
                  </a:cubicBezTo>
                  <a:cubicBezTo>
                    <a:pt x="203" y="259"/>
                    <a:pt x="203" y="259"/>
                    <a:pt x="203" y="259"/>
                  </a:cubicBezTo>
                  <a:cubicBezTo>
                    <a:pt x="184" y="204"/>
                    <a:pt x="184" y="148"/>
                    <a:pt x="166" y="9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9" name="Freeform 531"/>
            <p:cNvSpPr>
              <a:spLocks noChangeArrowheads="1"/>
            </p:cNvSpPr>
            <p:nvPr userDrawn="1"/>
          </p:nvSpPr>
          <p:spPr bwMode="auto">
            <a:xfrm rot="5400000">
              <a:off x="10459419" y="543093"/>
              <a:ext cx="124411" cy="158788"/>
            </a:xfrm>
            <a:custGeom>
              <a:avLst/>
              <a:gdLst>
                <a:gd name="T0" fmla="*/ 185 w 334"/>
                <a:gd name="T1" fmla="*/ 0 h 427"/>
                <a:gd name="T2" fmla="*/ 185 w 334"/>
                <a:gd name="T3" fmla="*/ 0 h 427"/>
                <a:gd name="T4" fmla="*/ 185 w 334"/>
                <a:gd name="T5" fmla="*/ 0 h 427"/>
                <a:gd name="T6" fmla="*/ 185 w 334"/>
                <a:gd name="T7" fmla="*/ 0 h 427"/>
                <a:gd name="T8" fmla="*/ 185 w 334"/>
                <a:gd name="T9" fmla="*/ 0 h 427"/>
                <a:gd name="T10" fmla="*/ 37 w 334"/>
                <a:gd name="T11" fmla="*/ 314 h 427"/>
                <a:gd name="T12" fmla="*/ 0 w 334"/>
                <a:gd name="T13" fmla="*/ 370 h 427"/>
                <a:gd name="T14" fmla="*/ 0 w 334"/>
                <a:gd name="T15" fmla="*/ 407 h 427"/>
                <a:gd name="T16" fmla="*/ 19 w 334"/>
                <a:gd name="T17" fmla="*/ 407 h 427"/>
                <a:gd name="T18" fmla="*/ 93 w 334"/>
                <a:gd name="T19" fmla="*/ 426 h 427"/>
                <a:gd name="T20" fmla="*/ 259 w 334"/>
                <a:gd name="T21" fmla="*/ 426 h 427"/>
                <a:gd name="T22" fmla="*/ 297 w 334"/>
                <a:gd name="T23" fmla="*/ 426 h 427"/>
                <a:gd name="T24" fmla="*/ 333 w 334"/>
                <a:gd name="T25" fmla="*/ 426 h 427"/>
                <a:gd name="T26" fmla="*/ 333 w 334"/>
                <a:gd name="T27" fmla="*/ 388 h 427"/>
                <a:gd name="T28" fmla="*/ 241 w 334"/>
                <a:gd name="T29" fmla="*/ 129 h 427"/>
                <a:gd name="T30" fmla="*/ 185 w 334"/>
                <a:gd name="T31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27">
                  <a:moveTo>
                    <a:pt x="185" y="0"/>
                  </a:move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111"/>
                    <a:pt x="93" y="203"/>
                    <a:pt x="37" y="314"/>
                  </a:cubicBezTo>
                  <a:cubicBezTo>
                    <a:pt x="19" y="333"/>
                    <a:pt x="19" y="352"/>
                    <a:pt x="0" y="370"/>
                  </a:cubicBezTo>
                  <a:cubicBezTo>
                    <a:pt x="0" y="388"/>
                    <a:pt x="0" y="407"/>
                    <a:pt x="0" y="407"/>
                  </a:cubicBezTo>
                  <a:cubicBezTo>
                    <a:pt x="0" y="426"/>
                    <a:pt x="0" y="407"/>
                    <a:pt x="19" y="407"/>
                  </a:cubicBezTo>
                  <a:cubicBezTo>
                    <a:pt x="37" y="407"/>
                    <a:pt x="74" y="407"/>
                    <a:pt x="93" y="426"/>
                  </a:cubicBezTo>
                  <a:cubicBezTo>
                    <a:pt x="148" y="426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26"/>
                    <a:pt x="333" y="426"/>
                  </a:cubicBezTo>
                  <a:cubicBezTo>
                    <a:pt x="333" y="426"/>
                    <a:pt x="333" y="407"/>
                    <a:pt x="333" y="388"/>
                  </a:cubicBezTo>
                  <a:cubicBezTo>
                    <a:pt x="315" y="314"/>
                    <a:pt x="297" y="222"/>
                    <a:pt x="241" y="129"/>
                  </a:cubicBezTo>
                  <a:cubicBezTo>
                    <a:pt x="223" y="92"/>
                    <a:pt x="204" y="55"/>
                    <a:pt x="185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0" name="Freeform 532"/>
            <p:cNvSpPr>
              <a:spLocks noChangeArrowheads="1"/>
            </p:cNvSpPr>
            <p:nvPr userDrawn="1"/>
          </p:nvSpPr>
          <p:spPr bwMode="auto">
            <a:xfrm rot="5400000">
              <a:off x="10047719" y="550460"/>
              <a:ext cx="124411" cy="144054"/>
            </a:xfrm>
            <a:custGeom>
              <a:avLst/>
              <a:gdLst>
                <a:gd name="T0" fmla="*/ 241 w 334"/>
                <a:gd name="T1" fmla="*/ 111 h 390"/>
                <a:gd name="T2" fmla="*/ 241 w 334"/>
                <a:gd name="T3" fmla="*/ 111 h 390"/>
                <a:gd name="T4" fmla="*/ 185 w 334"/>
                <a:gd name="T5" fmla="*/ 0 h 390"/>
                <a:gd name="T6" fmla="*/ 185 w 334"/>
                <a:gd name="T7" fmla="*/ 0 h 390"/>
                <a:gd name="T8" fmla="*/ 185 w 334"/>
                <a:gd name="T9" fmla="*/ 0 h 390"/>
                <a:gd name="T10" fmla="*/ 185 w 334"/>
                <a:gd name="T11" fmla="*/ 0 h 390"/>
                <a:gd name="T12" fmla="*/ 37 w 334"/>
                <a:gd name="T13" fmla="*/ 278 h 390"/>
                <a:gd name="T14" fmla="*/ 19 w 334"/>
                <a:gd name="T15" fmla="*/ 352 h 390"/>
                <a:gd name="T16" fmla="*/ 19 w 334"/>
                <a:gd name="T17" fmla="*/ 370 h 390"/>
                <a:gd name="T18" fmla="*/ 19 w 334"/>
                <a:gd name="T19" fmla="*/ 370 h 390"/>
                <a:gd name="T20" fmla="*/ 93 w 334"/>
                <a:gd name="T21" fmla="*/ 389 h 390"/>
                <a:gd name="T22" fmla="*/ 241 w 334"/>
                <a:gd name="T23" fmla="*/ 389 h 390"/>
                <a:gd name="T24" fmla="*/ 278 w 334"/>
                <a:gd name="T25" fmla="*/ 389 h 390"/>
                <a:gd name="T26" fmla="*/ 315 w 334"/>
                <a:gd name="T27" fmla="*/ 389 h 390"/>
                <a:gd name="T28" fmla="*/ 315 w 334"/>
                <a:gd name="T29" fmla="*/ 370 h 390"/>
                <a:gd name="T30" fmla="*/ 241 w 334"/>
                <a:gd name="T31" fmla="*/ 111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390">
                  <a:moveTo>
                    <a:pt x="241" y="111"/>
                  </a:moveTo>
                  <a:lnTo>
                    <a:pt x="241" y="111"/>
                  </a:lnTo>
                  <a:cubicBezTo>
                    <a:pt x="223" y="74"/>
                    <a:pt x="204" y="37"/>
                    <a:pt x="185" y="0"/>
                  </a:cubicBez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93"/>
                    <a:pt x="93" y="185"/>
                    <a:pt x="37" y="278"/>
                  </a:cubicBezTo>
                  <a:cubicBezTo>
                    <a:pt x="37" y="296"/>
                    <a:pt x="19" y="315"/>
                    <a:pt x="19" y="352"/>
                  </a:cubicBezTo>
                  <a:cubicBezTo>
                    <a:pt x="19" y="352"/>
                    <a:pt x="0" y="370"/>
                    <a:pt x="19" y="370"/>
                  </a:cubicBezTo>
                  <a:lnTo>
                    <a:pt x="19" y="370"/>
                  </a:lnTo>
                  <a:cubicBezTo>
                    <a:pt x="55" y="370"/>
                    <a:pt x="74" y="370"/>
                    <a:pt x="93" y="389"/>
                  </a:cubicBezTo>
                  <a:cubicBezTo>
                    <a:pt x="148" y="389"/>
                    <a:pt x="204" y="389"/>
                    <a:pt x="241" y="389"/>
                  </a:cubicBezTo>
                  <a:cubicBezTo>
                    <a:pt x="259" y="389"/>
                    <a:pt x="278" y="389"/>
                    <a:pt x="278" y="389"/>
                  </a:cubicBezTo>
                  <a:cubicBezTo>
                    <a:pt x="297" y="389"/>
                    <a:pt x="315" y="389"/>
                    <a:pt x="315" y="389"/>
                  </a:cubicBezTo>
                  <a:cubicBezTo>
                    <a:pt x="333" y="389"/>
                    <a:pt x="315" y="370"/>
                    <a:pt x="315" y="370"/>
                  </a:cubicBezTo>
                  <a:cubicBezTo>
                    <a:pt x="297" y="278"/>
                    <a:pt x="278" y="204"/>
                    <a:pt x="241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6" name="Freeform 538"/>
            <p:cNvSpPr>
              <a:spLocks noChangeArrowheads="1"/>
            </p:cNvSpPr>
            <p:nvPr userDrawn="1"/>
          </p:nvSpPr>
          <p:spPr bwMode="auto">
            <a:xfrm rot="5400000">
              <a:off x="10467605" y="240252"/>
              <a:ext cx="109677" cy="130959"/>
            </a:xfrm>
            <a:custGeom>
              <a:avLst/>
              <a:gdLst>
                <a:gd name="T0" fmla="*/ 203 w 297"/>
                <a:gd name="T1" fmla="*/ 111 h 352"/>
                <a:gd name="T2" fmla="*/ 203 w 297"/>
                <a:gd name="T3" fmla="*/ 111 h 352"/>
                <a:gd name="T4" fmla="*/ 148 w 297"/>
                <a:gd name="T5" fmla="*/ 0 h 352"/>
                <a:gd name="T6" fmla="*/ 148 w 297"/>
                <a:gd name="T7" fmla="*/ 0 h 352"/>
                <a:gd name="T8" fmla="*/ 148 w 297"/>
                <a:gd name="T9" fmla="*/ 0 h 352"/>
                <a:gd name="T10" fmla="*/ 148 w 297"/>
                <a:gd name="T11" fmla="*/ 0 h 352"/>
                <a:gd name="T12" fmla="*/ 37 w 297"/>
                <a:gd name="T13" fmla="*/ 259 h 352"/>
                <a:gd name="T14" fmla="*/ 0 w 297"/>
                <a:gd name="T15" fmla="*/ 315 h 352"/>
                <a:gd name="T16" fmla="*/ 0 w 297"/>
                <a:gd name="T17" fmla="*/ 333 h 352"/>
                <a:gd name="T18" fmla="*/ 19 w 297"/>
                <a:gd name="T19" fmla="*/ 351 h 352"/>
                <a:gd name="T20" fmla="*/ 93 w 297"/>
                <a:gd name="T21" fmla="*/ 351 h 352"/>
                <a:gd name="T22" fmla="*/ 222 w 297"/>
                <a:gd name="T23" fmla="*/ 351 h 352"/>
                <a:gd name="T24" fmla="*/ 259 w 297"/>
                <a:gd name="T25" fmla="*/ 351 h 352"/>
                <a:gd name="T26" fmla="*/ 277 w 297"/>
                <a:gd name="T27" fmla="*/ 351 h 352"/>
                <a:gd name="T28" fmla="*/ 277 w 297"/>
                <a:gd name="T29" fmla="*/ 315 h 352"/>
                <a:gd name="T30" fmla="*/ 203 w 297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7" h="352">
                  <a:moveTo>
                    <a:pt x="203" y="111"/>
                  </a:moveTo>
                  <a:lnTo>
                    <a:pt x="203" y="111"/>
                  </a:lnTo>
                  <a:cubicBezTo>
                    <a:pt x="185" y="74"/>
                    <a:pt x="167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7" name="Freeform 539"/>
            <p:cNvSpPr>
              <a:spLocks noChangeArrowheads="1"/>
            </p:cNvSpPr>
            <p:nvPr userDrawn="1"/>
          </p:nvSpPr>
          <p:spPr bwMode="auto">
            <a:xfrm rot="5400000">
              <a:off x="10079640" y="256622"/>
              <a:ext cx="75301" cy="90034"/>
            </a:xfrm>
            <a:custGeom>
              <a:avLst/>
              <a:gdLst>
                <a:gd name="T0" fmla="*/ 148 w 205"/>
                <a:gd name="T1" fmla="*/ 74 h 241"/>
                <a:gd name="T2" fmla="*/ 148 w 205"/>
                <a:gd name="T3" fmla="*/ 74 h 241"/>
                <a:gd name="T4" fmla="*/ 130 w 205"/>
                <a:gd name="T5" fmla="*/ 0 h 241"/>
                <a:gd name="T6" fmla="*/ 111 w 205"/>
                <a:gd name="T7" fmla="*/ 0 h 241"/>
                <a:gd name="T8" fmla="*/ 111 w 205"/>
                <a:gd name="T9" fmla="*/ 0 h 241"/>
                <a:gd name="T10" fmla="*/ 111 w 205"/>
                <a:gd name="T11" fmla="*/ 0 h 241"/>
                <a:gd name="T12" fmla="*/ 18 w 205"/>
                <a:gd name="T13" fmla="*/ 166 h 241"/>
                <a:gd name="T14" fmla="*/ 0 w 205"/>
                <a:gd name="T15" fmla="*/ 204 h 241"/>
                <a:gd name="T16" fmla="*/ 0 w 205"/>
                <a:gd name="T17" fmla="*/ 222 h 241"/>
                <a:gd name="T18" fmla="*/ 0 w 205"/>
                <a:gd name="T19" fmla="*/ 240 h 241"/>
                <a:gd name="T20" fmla="*/ 56 w 205"/>
                <a:gd name="T21" fmla="*/ 240 h 241"/>
                <a:gd name="T22" fmla="*/ 148 w 205"/>
                <a:gd name="T23" fmla="*/ 240 h 241"/>
                <a:gd name="T24" fmla="*/ 166 w 205"/>
                <a:gd name="T25" fmla="*/ 240 h 241"/>
                <a:gd name="T26" fmla="*/ 185 w 205"/>
                <a:gd name="T27" fmla="*/ 240 h 241"/>
                <a:gd name="T28" fmla="*/ 204 w 205"/>
                <a:gd name="T29" fmla="*/ 222 h 241"/>
                <a:gd name="T30" fmla="*/ 148 w 205"/>
                <a:gd name="T31" fmla="*/ 74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5" h="241">
                  <a:moveTo>
                    <a:pt x="148" y="74"/>
                  </a:moveTo>
                  <a:lnTo>
                    <a:pt x="148" y="74"/>
                  </a:lnTo>
                  <a:cubicBezTo>
                    <a:pt x="148" y="55"/>
                    <a:pt x="130" y="18"/>
                    <a:pt x="130" y="0"/>
                  </a:cubicBezTo>
                  <a:cubicBezTo>
                    <a:pt x="130" y="0"/>
                    <a:pt x="130" y="0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6" name="Freeform 575"/>
            <p:cNvSpPr>
              <a:spLocks noChangeArrowheads="1"/>
            </p:cNvSpPr>
            <p:nvPr userDrawn="1"/>
          </p:nvSpPr>
          <p:spPr bwMode="auto">
            <a:xfrm rot="5400000">
              <a:off x="9676942" y="1174968"/>
              <a:ext cx="117863" cy="152240"/>
            </a:xfrm>
            <a:custGeom>
              <a:avLst/>
              <a:gdLst>
                <a:gd name="T0" fmla="*/ 18 w 316"/>
                <a:gd name="T1" fmla="*/ 352 h 408"/>
                <a:gd name="T2" fmla="*/ 18 w 316"/>
                <a:gd name="T3" fmla="*/ 352 h 408"/>
                <a:gd name="T4" fmla="*/ 92 w 316"/>
                <a:gd name="T5" fmla="*/ 371 h 408"/>
                <a:gd name="T6" fmla="*/ 241 w 316"/>
                <a:gd name="T7" fmla="*/ 407 h 408"/>
                <a:gd name="T8" fmla="*/ 277 w 316"/>
                <a:gd name="T9" fmla="*/ 407 h 408"/>
                <a:gd name="T10" fmla="*/ 296 w 316"/>
                <a:gd name="T11" fmla="*/ 407 h 408"/>
                <a:gd name="T12" fmla="*/ 315 w 316"/>
                <a:gd name="T13" fmla="*/ 389 h 408"/>
                <a:gd name="T14" fmla="*/ 259 w 316"/>
                <a:gd name="T15" fmla="*/ 130 h 408"/>
                <a:gd name="T16" fmla="*/ 241 w 316"/>
                <a:gd name="T17" fmla="*/ 0 h 408"/>
                <a:gd name="T18" fmla="*/ 222 w 316"/>
                <a:gd name="T19" fmla="*/ 0 h 408"/>
                <a:gd name="T20" fmla="*/ 222 w 316"/>
                <a:gd name="T21" fmla="*/ 0 h 408"/>
                <a:gd name="T22" fmla="*/ 222 w 316"/>
                <a:gd name="T23" fmla="*/ 0 h 408"/>
                <a:gd name="T24" fmla="*/ 37 w 316"/>
                <a:gd name="T25" fmla="*/ 259 h 408"/>
                <a:gd name="T26" fmla="*/ 0 w 316"/>
                <a:gd name="T27" fmla="*/ 333 h 408"/>
                <a:gd name="T28" fmla="*/ 0 w 316"/>
                <a:gd name="T29" fmla="*/ 352 h 408"/>
                <a:gd name="T30" fmla="*/ 18 w 316"/>
                <a:gd name="T31" fmla="*/ 35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6" h="408">
                  <a:moveTo>
                    <a:pt x="18" y="352"/>
                  </a:moveTo>
                  <a:lnTo>
                    <a:pt x="18" y="352"/>
                  </a:lnTo>
                  <a:cubicBezTo>
                    <a:pt x="37" y="352"/>
                    <a:pt x="55" y="371"/>
                    <a:pt x="92" y="371"/>
                  </a:cubicBezTo>
                  <a:cubicBezTo>
                    <a:pt x="129" y="389"/>
                    <a:pt x="185" y="389"/>
                    <a:pt x="241" y="407"/>
                  </a:cubicBezTo>
                  <a:cubicBezTo>
                    <a:pt x="241" y="407"/>
                    <a:pt x="259" y="407"/>
                    <a:pt x="277" y="407"/>
                  </a:cubicBezTo>
                  <a:lnTo>
                    <a:pt x="296" y="407"/>
                  </a:lnTo>
                  <a:cubicBezTo>
                    <a:pt x="315" y="407"/>
                    <a:pt x="315" y="389"/>
                    <a:pt x="315" y="389"/>
                  </a:cubicBezTo>
                  <a:cubicBezTo>
                    <a:pt x="315" y="297"/>
                    <a:pt x="296" y="204"/>
                    <a:pt x="259" y="130"/>
                  </a:cubicBezTo>
                  <a:cubicBezTo>
                    <a:pt x="259" y="93"/>
                    <a:pt x="241" y="37"/>
                    <a:pt x="241" y="0"/>
                  </a:cubicBezTo>
                  <a:cubicBezTo>
                    <a:pt x="241" y="0"/>
                    <a:pt x="241" y="0"/>
                    <a:pt x="222" y="0"/>
                  </a:cubicBezTo>
                  <a:lnTo>
                    <a:pt x="222" y="0"/>
                  </a:lnTo>
                  <a:lnTo>
                    <a:pt x="222" y="0"/>
                  </a:lnTo>
                  <a:cubicBezTo>
                    <a:pt x="166" y="93"/>
                    <a:pt x="111" y="185"/>
                    <a:pt x="37" y="259"/>
                  </a:cubicBezTo>
                  <a:cubicBezTo>
                    <a:pt x="37" y="278"/>
                    <a:pt x="18" y="297"/>
                    <a:pt x="0" y="333"/>
                  </a:cubicBezTo>
                  <a:lnTo>
                    <a:pt x="0" y="352"/>
                  </a:lnTo>
                  <a:cubicBezTo>
                    <a:pt x="0" y="352"/>
                    <a:pt x="0" y="352"/>
                    <a:pt x="18" y="35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7" name="Freeform 582"/>
            <p:cNvSpPr>
              <a:spLocks noChangeArrowheads="1"/>
            </p:cNvSpPr>
            <p:nvPr userDrawn="1"/>
          </p:nvSpPr>
          <p:spPr bwMode="auto">
            <a:xfrm rot="5400000">
              <a:off x="9680216" y="868853"/>
              <a:ext cx="103129" cy="130959"/>
            </a:xfrm>
            <a:custGeom>
              <a:avLst/>
              <a:gdLst>
                <a:gd name="T0" fmla="*/ 19 w 279"/>
                <a:gd name="T1" fmla="*/ 315 h 353"/>
                <a:gd name="T2" fmla="*/ 19 w 279"/>
                <a:gd name="T3" fmla="*/ 315 h 353"/>
                <a:gd name="T4" fmla="*/ 93 w 279"/>
                <a:gd name="T5" fmla="*/ 334 h 353"/>
                <a:gd name="T6" fmla="*/ 204 w 279"/>
                <a:gd name="T7" fmla="*/ 334 h 353"/>
                <a:gd name="T8" fmla="*/ 241 w 279"/>
                <a:gd name="T9" fmla="*/ 352 h 353"/>
                <a:gd name="T10" fmla="*/ 260 w 279"/>
                <a:gd name="T11" fmla="*/ 352 h 353"/>
                <a:gd name="T12" fmla="*/ 278 w 279"/>
                <a:gd name="T13" fmla="*/ 315 h 353"/>
                <a:gd name="T14" fmla="*/ 222 w 279"/>
                <a:gd name="T15" fmla="*/ 111 h 353"/>
                <a:gd name="T16" fmla="*/ 186 w 279"/>
                <a:gd name="T17" fmla="*/ 0 h 353"/>
                <a:gd name="T18" fmla="*/ 186 w 279"/>
                <a:gd name="T19" fmla="*/ 0 h 353"/>
                <a:gd name="T20" fmla="*/ 186 w 279"/>
                <a:gd name="T21" fmla="*/ 0 h 353"/>
                <a:gd name="T22" fmla="*/ 186 w 279"/>
                <a:gd name="T23" fmla="*/ 0 h 353"/>
                <a:gd name="T24" fmla="*/ 38 w 279"/>
                <a:gd name="T25" fmla="*/ 241 h 353"/>
                <a:gd name="T26" fmla="*/ 19 w 279"/>
                <a:gd name="T27" fmla="*/ 296 h 353"/>
                <a:gd name="T28" fmla="*/ 19 w 279"/>
                <a:gd name="T29" fmla="*/ 315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9" h="353">
                  <a:moveTo>
                    <a:pt x="19" y="315"/>
                  </a:moveTo>
                  <a:lnTo>
                    <a:pt x="19" y="315"/>
                  </a:lnTo>
                  <a:cubicBezTo>
                    <a:pt x="38" y="315"/>
                    <a:pt x="74" y="315"/>
                    <a:pt x="93" y="334"/>
                  </a:cubicBezTo>
                  <a:cubicBezTo>
                    <a:pt x="130" y="334"/>
                    <a:pt x="167" y="334"/>
                    <a:pt x="204" y="334"/>
                  </a:cubicBezTo>
                  <a:cubicBezTo>
                    <a:pt x="222" y="334"/>
                    <a:pt x="241" y="352"/>
                    <a:pt x="241" y="352"/>
                  </a:cubicBezTo>
                  <a:lnTo>
                    <a:pt x="260" y="352"/>
                  </a:lnTo>
                  <a:cubicBezTo>
                    <a:pt x="278" y="334"/>
                    <a:pt x="278" y="334"/>
                    <a:pt x="278" y="315"/>
                  </a:cubicBezTo>
                  <a:cubicBezTo>
                    <a:pt x="260" y="241"/>
                    <a:pt x="241" y="185"/>
                    <a:pt x="222" y="111"/>
                  </a:cubicBezTo>
                  <a:cubicBezTo>
                    <a:pt x="204" y="74"/>
                    <a:pt x="204" y="37"/>
                    <a:pt x="186" y="0"/>
                  </a:cubicBezTo>
                  <a:lnTo>
                    <a:pt x="186" y="0"/>
                  </a:lnTo>
                  <a:lnTo>
                    <a:pt x="186" y="0"/>
                  </a:lnTo>
                  <a:lnTo>
                    <a:pt x="186" y="0"/>
                  </a:lnTo>
                  <a:cubicBezTo>
                    <a:pt x="130" y="93"/>
                    <a:pt x="93" y="167"/>
                    <a:pt x="38" y="241"/>
                  </a:cubicBezTo>
                  <a:cubicBezTo>
                    <a:pt x="38" y="260"/>
                    <a:pt x="19" y="278"/>
                    <a:pt x="19" y="296"/>
                  </a:cubicBezTo>
                  <a:cubicBezTo>
                    <a:pt x="19" y="296"/>
                    <a:pt x="0" y="315"/>
                    <a:pt x="19" y="31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8" name="Freeform 589"/>
            <p:cNvSpPr>
              <a:spLocks noChangeArrowheads="1"/>
            </p:cNvSpPr>
            <p:nvPr userDrawn="1"/>
          </p:nvSpPr>
          <p:spPr bwMode="auto">
            <a:xfrm rot="5400000">
              <a:off x="9694131" y="579926"/>
              <a:ext cx="62205" cy="75301"/>
            </a:xfrm>
            <a:custGeom>
              <a:avLst/>
              <a:gdLst>
                <a:gd name="T0" fmla="*/ 19 w 168"/>
                <a:gd name="T1" fmla="*/ 185 h 204"/>
                <a:gd name="T2" fmla="*/ 19 w 168"/>
                <a:gd name="T3" fmla="*/ 185 h 204"/>
                <a:gd name="T4" fmla="*/ 55 w 168"/>
                <a:gd name="T5" fmla="*/ 203 h 204"/>
                <a:gd name="T6" fmla="*/ 130 w 168"/>
                <a:gd name="T7" fmla="*/ 203 h 204"/>
                <a:gd name="T8" fmla="*/ 149 w 168"/>
                <a:gd name="T9" fmla="*/ 203 h 204"/>
                <a:gd name="T10" fmla="*/ 167 w 168"/>
                <a:gd name="T11" fmla="*/ 203 h 204"/>
                <a:gd name="T12" fmla="*/ 167 w 168"/>
                <a:gd name="T13" fmla="*/ 185 h 204"/>
                <a:gd name="T14" fmla="*/ 130 w 168"/>
                <a:gd name="T15" fmla="*/ 74 h 204"/>
                <a:gd name="T16" fmla="*/ 111 w 168"/>
                <a:gd name="T17" fmla="*/ 0 h 204"/>
                <a:gd name="T18" fmla="*/ 111 w 168"/>
                <a:gd name="T19" fmla="*/ 0 h 204"/>
                <a:gd name="T20" fmla="*/ 111 w 168"/>
                <a:gd name="T21" fmla="*/ 0 h 204"/>
                <a:gd name="T22" fmla="*/ 93 w 168"/>
                <a:gd name="T23" fmla="*/ 0 h 204"/>
                <a:gd name="T24" fmla="*/ 19 w 168"/>
                <a:gd name="T25" fmla="*/ 148 h 204"/>
                <a:gd name="T26" fmla="*/ 0 w 168"/>
                <a:gd name="T27" fmla="*/ 167 h 204"/>
                <a:gd name="T28" fmla="*/ 0 w 168"/>
                <a:gd name="T29" fmla="*/ 185 h 204"/>
                <a:gd name="T30" fmla="*/ 19 w 168"/>
                <a:gd name="T31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8" h="204">
                  <a:moveTo>
                    <a:pt x="19" y="185"/>
                  </a:moveTo>
                  <a:lnTo>
                    <a:pt x="19" y="185"/>
                  </a:lnTo>
                  <a:cubicBezTo>
                    <a:pt x="19" y="185"/>
                    <a:pt x="37" y="203"/>
                    <a:pt x="55" y="203"/>
                  </a:cubicBezTo>
                  <a:cubicBezTo>
                    <a:pt x="74" y="203"/>
                    <a:pt x="93" y="203"/>
                    <a:pt x="130" y="203"/>
                  </a:cubicBezTo>
                  <a:cubicBezTo>
                    <a:pt x="130" y="203"/>
                    <a:pt x="130" y="203"/>
                    <a:pt x="149" y="203"/>
                  </a:cubicBezTo>
                  <a:cubicBezTo>
                    <a:pt x="149" y="203"/>
                    <a:pt x="149" y="203"/>
                    <a:pt x="167" y="203"/>
                  </a:cubicBezTo>
                  <a:cubicBezTo>
                    <a:pt x="167" y="203"/>
                    <a:pt x="167" y="203"/>
                    <a:pt x="167" y="185"/>
                  </a:cubicBezTo>
                  <a:cubicBezTo>
                    <a:pt x="149" y="148"/>
                    <a:pt x="149" y="111"/>
                    <a:pt x="130" y="74"/>
                  </a:cubicBezTo>
                  <a:cubicBezTo>
                    <a:pt x="111" y="37"/>
                    <a:pt x="111" y="18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111" y="0"/>
                    <a:pt x="111" y="0"/>
                    <a:pt x="93" y="0"/>
                  </a:cubicBezTo>
                  <a:cubicBezTo>
                    <a:pt x="74" y="55"/>
                    <a:pt x="55" y="92"/>
                    <a:pt x="19" y="148"/>
                  </a:cubicBezTo>
                  <a:cubicBezTo>
                    <a:pt x="19" y="148"/>
                    <a:pt x="19" y="167"/>
                    <a:pt x="0" y="167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0" y="185"/>
                    <a:pt x="19" y="18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9" name="Freeform 596"/>
            <p:cNvSpPr>
              <a:spLocks noChangeArrowheads="1"/>
            </p:cNvSpPr>
            <p:nvPr userDrawn="1"/>
          </p:nvSpPr>
          <p:spPr bwMode="auto">
            <a:xfrm rot="5400000">
              <a:off x="9700679" y="244345"/>
              <a:ext cx="90033" cy="116225"/>
            </a:xfrm>
            <a:custGeom>
              <a:avLst/>
              <a:gdLst>
                <a:gd name="T0" fmla="*/ 0 w 241"/>
                <a:gd name="T1" fmla="*/ 296 h 315"/>
                <a:gd name="T2" fmla="*/ 0 w 241"/>
                <a:gd name="T3" fmla="*/ 296 h 315"/>
                <a:gd name="T4" fmla="*/ 74 w 241"/>
                <a:gd name="T5" fmla="*/ 296 h 315"/>
                <a:gd name="T6" fmla="*/ 184 w 241"/>
                <a:gd name="T7" fmla="*/ 314 h 315"/>
                <a:gd name="T8" fmla="*/ 203 w 241"/>
                <a:gd name="T9" fmla="*/ 314 h 315"/>
                <a:gd name="T10" fmla="*/ 240 w 241"/>
                <a:gd name="T11" fmla="*/ 314 h 315"/>
                <a:gd name="T12" fmla="*/ 240 w 241"/>
                <a:gd name="T13" fmla="*/ 296 h 315"/>
                <a:gd name="T14" fmla="*/ 184 w 241"/>
                <a:gd name="T15" fmla="*/ 92 h 315"/>
                <a:gd name="T16" fmla="*/ 148 w 241"/>
                <a:gd name="T17" fmla="*/ 0 h 315"/>
                <a:gd name="T18" fmla="*/ 148 w 241"/>
                <a:gd name="T19" fmla="*/ 0 h 315"/>
                <a:gd name="T20" fmla="*/ 148 w 241"/>
                <a:gd name="T21" fmla="*/ 0 h 315"/>
                <a:gd name="T22" fmla="*/ 148 w 241"/>
                <a:gd name="T23" fmla="*/ 0 h 315"/>
                <a:gd name="T24" fmla="*/ 18 w 241"/>
                <a:gd name="T25" fmla="*/ 222 h 315"/>
                <a:gd name="T26" fmla="*/ 0 w 241"/>
                <a:gd name="T27" fmla="*/ 278 h 315"/>
                <a:gd name="T28" fmla="*/ 0 w 241"/>
                <a:gd name="T29" fmla="*/ 296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1" h="315">
                  <a:moveTo>
                    <a:pt x="0" y="296"/>
                  </a:moveTo>
                  <a:lnTo>
                    <a:pt x="0" y="296"/>
                  </a:ln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ubicBezTo>
                    <a:pt x="0" y="278"/>
                    <a:pt x="0" y="278"/>
                    <a:pt x="0" y="29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814507" y="428693"/>
            <a:ext cx="8172302" cy="725411"/>
          </a:xfrm>
        </p:spPr>
        <p:txBody>
          <a:bodyPr anchor="b" anchorCtr="0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blanco</a:t>
            </a:r>
            <a:r>
              <a:rPr lang="nl-NL" sz="1800" b="1" baseline="0" dirty="0">
                <a:solidFill>
                  <a:schemeClr val="tx1"/>
                </a:solidFill>
              </a:rPr>
              <a:t> pagina </a:t>
            </a:r>
            <a:r>
              <a:rPr lang="nl-NL" sz="1800" b="1" dirty="0">
                <a:solidFill>
                  <a:schemeClr val="tx1"/>
                </a:solidFill>
              </a:rPr>
              <a:t>- blauw</a:t>
            </a:r>
          </a:p>
        </p:txBody>
      </p:sp>
      <p:pic>
        <p:nvPicPr>
          <p:cNvPr id="42" name="Afbeelding 4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3 kolommen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hoek 36"/>
          <p:cNvSpPr/>
          <p:nvPr userDrawn="1"/>
        </p:nvSpPr>
        <p:spPr>
          <a:xfrm>
            <a:off x="0" y="0"/>
            <a:ext cx="12192000" cy="15228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9311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grpSp>
        <p:nvGrpSpPr>
          <p:cNvPr id="14" name="Groeperen 13"/>
          <p:cNvGrpSpPr/>
          <p:nvPr userDrawn="1"/>
        </p:nvGrpSpPr>
        <p:grpSpPr>
          <a:xfrm>
            <a:off x="-974" y="-77116"/>
            <a:ext cx="809365" cy="1600007"/>
            <a:chOff x="-974" y="-77116"/>
            <a:chExt cx="809365" cy="1600007"/>
          </a:xfrm>
          <a:solidFill>
            <a:schemeClr val="accent2"/>
          </a:solidFill>
        </p:grpSpPr>
        <p:sp>
          <p:nvSpPr>
            <p:cNvPr id="344" name="Freeform 59"/>
            <p:cNvSpPr>
              <a:spLocks noChangeArrowheads="1"/>
            </p:cNvSpPr>
            <p:nvPr/>
          </p:nvSpPr>
          <p:spPr bwMode="auto">
            <a:xfrm>
              <a:off x="-974" y="455740"/>
              <a:ext cx="86409" cy="115212"/>
            </a:xfrm>
            <a:custGeom>
              <a:avLst/>
              <a:gdLst>
                <a:gd name="T0" fmla="*/ 233 w 263"/>
                <a:gd name="T1" fmla="*/ 87 h 351"/>
                <a:gd name="T2" fmla="*/ 233 w 263"/>
                <a:gd name="T3" fmla="*/ 87 h 351"/>
                <a:gd name="T4" fmla="*/ 233 w 263"/>
                <a:gd name="T5" fmla="*/ 57 h 351"/>
                <a:gd name="T6" fmla="*/ 233 w 263"/>
                <a:gd name="T7" fmla="*/ 28 h 351"/>
                <a:gd name="T8" fmla="*/ 175 w 263"/>
                <a:gd name="T9" fmla="*/ 57 h 351"/>
                <a:gd name="T10" fmla="*/ 88 w 263"/>
                <a:gd name="T11" fmla="*/ 204 h 351"/>
                <a:gd name="T12" fmla="*/ 0 w 263"/>
                <a:gd name="T13" fmla="*/ 262 h 351"/>
                <a:gd name="T14" fmla="*/ 0 w 263"/>
                <a:gd name="T15" fmla="*/ 350 h 351"/>
                <a:gd name="T16" fmla="*/ 117 w 263"/>
                <a:gd name="T17" fmla="*/ 233 h 351"/>
                <a:gd name="T18" fmla="*/ 233 w 263"/>
                <a:gd name="T19" fmla="*/ 87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" h="351">
                  <a:moveTo>
                    <a:pt x="233" y="87"/>
                  </a:moveTo>
                  <a:lnTo>
                    <a:pt x="233" y="87"/>
                  </a:lnTo>
                  <a:cubicBezTo>
                    <a:pt x="233" y="57"/>
                    <a:pt x="233" y="57"/>
                    <a:pt x="233" y="57"/>
                  </a:cubicBezTo>
                  <a:cubicBezTo>
                    <a:pt x="262" y="57"/>
                    <a:pt x="233" y="28"/>
                    <a:pt x="233" y="28"/>
                  </a:cubicBezTo>
                  <a:cubicBezTo>
                    <a:pt x="204" y="0"/>
                    <a:pt x="175" y="28"/>
                    <a:pt x="175" y="57"/>
                  </a:cubicBezTo>
                  <a:cubicBezTo>
                    <a:pt x="146" y="116"/>
                    <a:pt x="117" y="174"/>
                    <a:pt x="88" y="204"/>
                  </a:cubicBezTo>
                  <a:cubicBezTo>
                    <a:pt x="58" y="233"/>
                    <a:pt x="29" y="262"/>
                    <a:pt x="0" y="262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58" y="321"/>
                    <a:pt x="88" y="291"/>
                    <a:pt x="117" y="233"/>
                  </a:cubicBezTo>
                  <a:cubicBezTo>
                    <a:pt x="175" y="204"/>
                    <a:pt x="233" y="145"/>
                    <a:pt x="233" y="8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5" name="Freeform 60"/>
            <p:cNvSpPr>
              <a:spLocks noChangeArrowheads="1"/>
            </p:cNvSpPr>
            <p:nvPr/>
          </p:nvSpPr>
          <p:spPr bwMode="auto">
            <a:xfrm>
              <a:off x="46551" y="331887"/>
              <a:ext cx="247706" cy="142574"/>
            </a:xfrm>
            <a:custGeom>
              <a:avLst/>
              <a:gdLst>
                <a:gd name="T0" fmla="*/ 29 w 759"/>
                <a:gd name="T1" fmla="*/ 30 h 438"/>
                <a:gd name="T2" fmla="*/ 29 w 759"/>
                <a:gd name="T3" fmla="*/ 30 h 438"/>
                <a:gd name="T4" fmla="*/ 0 w 759"/>
                <a:gd name="T5" fmla="*/ 87 h 438"/>
                <a:gd name="T6" fmla="*/ 58 w 759"/>
                <a:gd name="T7" fmla="*/ 117 h 438"/>
                <a:gd name="T8" fmla="*/ 233 w 759"/>
                <a:gd name="T9" fmla="*/ 58 h 438"/>
                <a:gd name="T10" fmla="*/ 408 w 759"/>
                <a:gd name="T11" fmla="*/ 117 h 438"/>
                <a:gd name="T12" fmla="*/ 583 w 759"/>
                <a:gd name="T13" fmla="*/ 204 h 438"/>
                <a:gd name="T14" fmla="*/ 613 w 759"/>
                <a:gd name="T15" fmla="*/ 292 h 438"/>
                <a:gd name="T16" fmla="*/ 670 w 759"/>
                <a:gd name="T17" fmla="*/ 380 h 438"/>
                <a:gd name="T18" fmla="*/ 670 w 759"/>
                <a:gd name="T19" fmla="*/ 380 h 438"/>
                <a:gd name="T20" fmla="*/ 729 w 759"/>
                <a:gd name="T21" fmla="*/ 408 h 438"/>
                <a:gd name="T22" fmla="*/ 758 w 759"/>
                <a:gd name="T23" fmla="*/ 351 h 438"/>
                <a:gd name="T24" fmla="*/ 699 w 759"/>
                <a:gd name="T25" fmla="*/ 263 h 438"/>
                <a:gd name="T26" fmla="*/ 613 w 759"/>
                <a:gd name="T27" fmla="*/ 175 h 438"/>
                <a:gd name="T28" fmla="*/ 437 w 759"/>
                <a:gd name="T29" fmla="*/ 58 h 438"/>
                <a:gd name="T30" fmla="*/ 233 w 759"/>
                <a:gd name="T31" fmla="*/ 0 h 438"/>
                <a:gd name="T32" fmla="*/ 29 w 759"/>
                <a:gd name="T33" fmla="*/ 3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9" h="438">
                  <a:moveTo>
                    <a:pt x="29" y="30"/>
                  </a:moveTo>
                  <a:lnTo>
                    <a:pt x="29" y="30"/>
                  </a:lnTo>
                  <a:cubicBezTo>
                    <a:pt x="0" y="30"/>
                    <a:pt x="0" y="58"/>
                    <a:pt x="0" y="87"/>
                  </a:cubicBezTo>
                  <a:cubicBezTo>
                    <a:pt x="0" y="117"/>
                    <a:pt x="29" y="117"/>
                    <a:pt x="58" y="117"/>
                  </a:cubicBezTo>
                  <a:cubicBezTo>
                    <a:pt x="116" y="58"/>
                    <a:pt x="175" y="58"/>
                    <a:pt x="233" y="58"/>
                  </a:cubicBezTo>
                  <a:cubicBezTo>
                    <a:pt x="292" y="58"/>
                    <a:pt x="349" y="87"/>
                    <a:pt x="408" y="117"/>
                  </a:cubicBezTo>
                  <a:cubicBezTo>
                    <a:pt x="466" y="146"/>
                    <a:pt x="525" y="175"/>
                    <a:pt x="583" y="204"/>
                  </a:cubicBezTo>
                  <a:cubicBezTo>
                    <a:pt x="583" y="263"/>
                    <a:pt x="613" y="263"/>
                    <a:pt x="613" y="292"/>
                  </a:cubicBezTo>
                  <a:cubicBezTo>
                    <a:pt x="641" y="321"/>
                    <a:pt x="670" y="351"/>
                    <a:pt x="670" y="380"/>
                  </a:cubicBezTo>
                  <a:lnTo>
                    <a:pt x="670" y="380"/>
                  </a:lnTo>
                  <a:cubicBezTo>
                    <a:pt x="670" y="437"/>
                    <a:pt x="729" y="437"/>
                    <a:pt x="729" y="408"/>
                  </a:cubicBezTo>
                  <a:cubicBezTo>
                    <a:pt x="758" y="380"/>
                    <a:pt x="758" y="351"/>
                    <a:pt x="758" y="351"/>
                  </a:cubicBezTo>
                  <a:cubicBezTo>
                    <a:pt x="729" y="292"/>
                    <a:pt x="729" y="292"/>
                    <a:pt x="699" y="263"/>
                  </a:cubicBezTo>
                  <a:cubicBezTo>
                    <a:pt x="670" y="204"/>
                    <a:pt x="641" y="204"/>
                    <a:pt x="613" y="175"/>
                  </a:cubicBezTo>
                  <a:cubicBezTo>
                    <a:pt x="583" y="117"/>
                    <a:pt x="495" y="87"/>
                    <a:pt x="437" y="58"/>
                  </a:cubicBezTo>
                  <a:cubicBezTo>
                    <a:pt x="379" y="30"/>
                    <a:pt x="321" y="30"/>
                    <a:pt x="233" y="0"/>
                  </a:cubicBezTo>
                  <a:cubicBezTo>
                    <a:pt x="175" y="0"/>
                    <a:pt x="116" y="30"/>
                    <a:pt x="29" y="3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9" name="Freeform 64"/>
            <p:cNvSpPr>
              <a:spLocks noChangeArrowheads="1"/>
            </p:cNvSpPr>
            <p:nvPr/>
          </p:nvSpPr>
          <p:spPr bwMode="auto">
            <a:xfrm>
              <a:off x="-974" y="912267"/>
              <a:ext cx="95050" cy="247706"/>
            </a:xfrm>
            <a:custGeom>
              <a:avLst/>
              <a:gdLst>
                <a:gd name="T0" fmla="*/ 175 w 293"/>
                <a:gd name="T1" fmla="*/ 292 h 759"/>
                <a:gd name="T2" fmla="*/ 175 w 293"/>
                <a:gd name="T3" fmla="*/ 292 h 759"/>
                <a:gd name="T4" fmla="*/ 233 w 293"/>
                <a:gd name="T5" fmla="*/ 496 h 759"/>
                <a:gd name="T6" fmla="*/ 233 w 293"/>
                <a:gd name="T7" fmla="*/ 584 h 759"/>
                <a:gd name="T8" fmla="*/ 175 w 293"/>
                <a:gd name="T9" fmla="*/ 672 h 759"/>
                <a:gd name="T10" fmla="*/ 175 w 293"/>
                <a:gd name="T11" fmla="*/ 700 h 759"/>
                <a:gd name="T12" fmla="*/ 233 w 293"/>
                <a:gd name="T13" fmla="*/ 758 h 759"/>
                <a:gd name="T14" fmla="*/ 292 w 293"/>
                <a:gd name="T15" fmla="*/ 700 h 759"/>
                <a:gd name="T16" fmla="*/ 292 w 293"/>
                <a:gd name="T17" fmla="*/ 584 h 759"/>
                <a:gd name="T18" fmla="*/ 292 w 293"/>
                <a:gd name="T19" fmla="*/ 467 h 759"/>
                <a:gd name="T20" fmla="*/ 233 w 293"/>
                <a:gd name="T21" fmla="*/ 292 h 759"/>
                <a:gd name="T22" fmla="*/ 146 w 293"/>
                <a:gd name="T23" fmla="*/ 88 h 759"/>
                <a:gd name="T24" fmla="*/ 0 w 293"/>
                <a:gd name="T25" fmla="*/ 0 h 759"/>
                <a:gd name="T26" fmla="*/ 0 w 293"/>
                <a:gd name="T27" fmla="*/ 58 h 759"/>
                <a:gd name="T28" fmla="*/ 88 w 293"/>
                <a:gd name="T29" fmla="*/ 146 h 759"/>
                <a:gd name="T30" fmla="*/ 175 w 293"/>
                <a:gd name="T31" fmla="*/ 292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3" h="759">
                  <a:moveTo>
                    <a:pt x="175" y="292"/>
                  </a:moveTo>
                  <a:lnTo>
                    <a:pt x="175" y="292"/>
                  </a:lnTo>
                  <a:cubicBezTo>
                    <a:pt x="204" y="379"/>
                    <a:pt x="233" y="408"/>
                    <a:pt x="233" y="496"/>
                  </a:cubicBezTo>
                  <a:cubicBezTo>
                    <a:pt x="233" y="525"/>
                    <a:pt x="233" y="555"/>
                    <a:pt x="233" y="584"/>
                  </a:cubicBezTo>
                  <a:cubicBezTo>
                    <a:pt x="233" y="613"/>
                    <a:pt x="204" y="642"/>
                    <a:pt x="175" y="672"/>
                  </a:cubicBezTo>
                  <a:cubicBezTo>
                    <a:pt x="175" y="672"/>
                    <a:pt x="175" y="672"/>
                    <a:pt x="175" y="700"/>
                  </a:cubicBezTo>
                  <a:cubicBezTo>
                    <a:pt x="175" y="700"/>
                    <a:pt x="175" y="758"/>
                    <a:pt x="233" y="758"/>
                  </a:cubicBezTo>
                  <a:cubicBezTo>
                    <a:pt x="233" y="758"/>
                    <a:pt x="292" y="729"/>
                    <a:pt x="292" y="700"/>
                  </a:cubicBezTo>
                  <a:cubicBezTo>
                    <a:pt x="292" y="672"/>
                    <a:pt x="292" y="613"/>
                    <a:pt x="292" y="584"/>
                  </a:cubicBezTo>
                  <a:cubicBezTo>
                    <a:pt x="292" y="555"/>
                    <a:pt x="292" y="525"/>
                    <a:pt x="292" y="467"/>
                  </a:cubicBezTo>
                  <a:cubicBezTo>
                    <a:pt x="292" y="408"/>
                    <a:pt x="292" y="350"/>
                    <a:pt x="233" y="292"/>
                  </a:cubicBezTo>
                  <a:cubicBezTo>
                    <a:pt x="233" y="234"/>
                    <a:pt x="175" y="146"/>
                    <a:pt x="146" y="88"/>
                  </a:cubicBezTo>
                  <a:cubicBezTo>
                    <a:pt x="88" y="58"/>
                    <a:pt x="58" y="29"/>
                    <a:pt x="0" y="0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29" y="88"/>
                    <a:pt x="58" y="117"/>
                    <a:pt x="88" y="146"/>
                  </a:cubicBezTo>
                  <a:cubicBezTo>
                    <a:pt x="146" y="175"/>
                    <a:pt x="175" y="234"/>
                    <a:pt x="175" y="29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0" name="Freeform 65"/>
            <p:cNvSpPr>
              <a:spLocks noChangeArrowheads="1"/>
            </p:cNvSpPr>
            <p:nvPr/>
          </p:nvSpPr>
          <p:spPr bwMode="auto">
            <a:xfrm>
              <a:off x="-974" y="112984"/>
              <a:ext cx="181459" cy="95050"/>
            </a:xfrm>
            <a:custGeom>
              <a:avLst/>
              <a:gdLst>
                <a:gd name="T0" fmla="*/ 175 w 555"/>
                <a:gd name="T1" fmla="*/ 174 h 292"/>
                <a:gd name="T2" fmla="*/ 175 w 555"/>
                <a:gd name="T3" fmla="*/ 174 h 292"/>
                <a:gd name="T4" fmla="*/ 321 w 555"/>
                <a:gd name="T5" fmla="*/ 87 h 292"/>
                <a:gd name="T6" fmla="*/ 409 w 555"/>
                <a:gd name="T7" fmla="*/ 87 h 292"/>
                <a:gd name="T8" fmla="*/ 495 w 555"/>
                <a:gd name="T9" fmla="*/ 87 h 292"/>
                <a:gd name="T10" fmla="*/ 525 w 555"/>
                <a:gd name="T11" fmla="*/ 116 h 292"/>
                <a:gd name="T12" fmla="*/ 554 w 555"/>
                <a:gd name="T13" fmla="*/ 57 h 292"/>
                <a:gd name="T14" fmla="*/ 525 w 555"/>
                <a:gd name="T15" fmla="*/ 0 h 292"/>
                <a:gd name="T16" fmla="*/ 409 w 555"/>
                <a:gd name="T17" fmla="*/ 0 h 292"/>
                <a:gd name="T18" fmla="*/ 292 w 555"/>
                <a:gd name="T19" fmla="*/ 29 h 292"/>
                <a:gd name="T20" fmla="*/ 117 w 555"/>
                <a:gd name="T21" fmla="*/ 116 h 292"/>
                <a:gd name="T22" fmla="*/ 0 w 555"/>
                <a:gd name="T23" fmla="*/ 204 h 292"/>
                <a:gd name="T24" fmla="*/ 0 w 555"/>
                <a:gd name="T25" fmla="*/ 291 h 292"/>
                <a:gd name="T26" fmla="*/ 29 w 555"/>
                <a:gd name="T27" fmla="*/ 262 h 292"/>
                <a:gd name="T28" fmla="*/ 175 w 555"/>
                <a:gd name="T29" fmla="*/ 17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5" h="292">
                  <a:moveTo>
                    <a:pt x="175" y="174"/>
                  </a:moveTo>
                  <a:lnTo>
                    <a:pt x="175" y="174"/>
                  </a:lnTo>
                  <a:cubicBezTo>
                    <a:pt x="204" y="116"/>
                    <a:pt x="262" y="116"/>
                    <a:pt x="321" y="87"/>
                  </a:cubicBezTo>
                  <a:cubicBezTo>
                    <a:pt x="350" y="87"/>
                    <a:pt x="379" y="87"/>
                    <a:pt x="409" y="87"/>
                  </a:cubicBezTo>
                  <a:cubicBezTo>
                    <a:pt x="438" y="87"/>
                    <a:pt x="467" y="87"/>
                    <a:pt x="495" y="87"/>
                  </a:cubicBezTo>
                  <a:lnTo>
                    <a:pt x="525" y="116"/>
                  </a:lnTo>
                  <a:cubicBezTo>
                    <a:pt x="554" y="116"/>
                    <a:pt x="554" y="87"/>
                    <a:pt x="554" y="57"/>
                  </a:cubicBezTo>
                  <a:cubicBezTo>
                    <a:pt x="554" y="29"/>
                    <a:pt x="554" y="0"/>
                    <a:pt x="525" y="0"/>
                  </a:cubicBezTo>
                  <a:cubicBezTo>
                    <a:pt x="467" y="0"/>
                    <a:pt x="438" y="0"/>
                    <a:pt x="409" y="0"/>
                  </a:cubicBezTo>
                  <a:cubicBezTo>
                    <a:pt x="379" y="0"/>
                    <a:pt x="350" y="0"/>
                    <a:pt x="292" y="29"/>
                  </a:cubicBezTo>
                  <a:cubicBezTo>
                    <a:pt x="233" y="57"/>
                    <a:pt x="175" y="87"/>
                    <a:pt x="117" y="116"/>
                  </a:cubicBezTo>
                  <a:cubicBezTo>
                    <a:pt x="88" y="145"/>
                    <a:pt x="58" y="174"/>
                    <a:pt x="0" y="204"/>
                  </a:cubicBezTo>
                  <a:cubicBezTo>
                    <a:pt x="0" y="291"/>
                    <a:pt x="0" y="291"/>
                    <a:pt x="0" y="291"/>
                  </a:cubicBezTo>
                  <a:cubicBezTo>
                    <a:pt x="0" y="291"/>
                    <a:pt x="29" y="291"/>
                    <a:pt x="29" y="262"/>
                  </a:cubicBezTo>
                  <a:cubicBezTo>
                    <a:pt x="58" y="233"/>
                    <a:pt x="117" y="174"/>
                    <a:pt x="175" y="17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2" name="Freeform 67"/>
            <p:cNvSpPr>
              <a:spLocks noChangeArrowheads="1"/>
            </p:cNvSpPr>
            <p:nvPr/>
          </p:nvSpPr>
          <p:spPr bwMode="auto">
            <a:xfrm>
              <a:off x="-974" y="740889"/>
              <a:ext cx="105131" cy="76328"/>
            </a:xfrm>
            <a:custGeom>
              <a:avLst/>
              <a:gdLst>
                <a:gd name="T0" fmla="*/ 175 w 322"/>
                <a:gd name="T1" fmla="*/ 117 h 234"/>
                <a:gd name="T2" fmla="*/ 175 w 322"/>
                <a:gd name="T3" fmla="*/ 117 h 234"/>
                <a:gd name="T4" fmla="*/ 233 w 322"/>
                <a:gd name="T5" fmla="*/ 175 h 234"/>
                <a:gd name="T6" fmla="*/ 262 w 322"/>
                <a:gd name="T7" fmla="*/ 204 h 234"/>
                <a:gd name="T8" fmla="*/ 321 w 322"/>
                <a:gd name="T9" fmla="*/ 175 h 234"/>
                <a:gd name="T10" fmla="*/ 292 w 322"/>
                <a:gd name="T11" fmla="*/ 117 h 234"/>
                <a:gd name="T12" fmla="*/ 175 w 322"/>
                <a:gd name="T13" fmla="*/ 59 h 234"/>
                <a:gd name="T14" fmla="*/ 88 w 322"/>
                <a:gd name="T15" fmla="*/ 0 h 234"/>
                <a:gd name="T16" fmla="*/ 0 w 322"/>
                <a:gd name="T17" fmla="*/ 0 h 234"/>
                <a:gd name="T18" fmla="*/ 0 w 322"/>
                <a:gd name="T19" fmla="*/ 59 h 234"/>
                <a:gd name="T20" fmla="*/ 88 w 322"/>
                <a:gd name="T21" fmla="*/ 88 h 234"/>
                <a:gd name="T22" fmla="*/ 175 w 322"/>
                <a:gd name="T23" fmla="*/ 11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2" h="234">
                  <a:moveTo>
                    <a:pt x="175" y="117"/>
                  </a:moveTo>
                  <a:lnTo>
                    <a:pt x="175" y="117"/>
                  </a:lnTo>
                  <a:cubicBezTo>
                    <a:pt x="175" y="117"/>
                    <a:pt x="204" y="147"/>
                    <a:pt x="233" y="175"/>
                  </a:cubicBezTo>
                  <a:cubicBezTo>
                    <a:pt x="233" y="175"/>
                    <a:pt x="233" y="204"/>
                    <a:pt x="262" y="204"/>
                  </a:cubicBezTo>
                  <a:cubicBezTo>
                    <a:pt x="292" y="233"/>
                    <a:pt x="321" y="204"/>
                    <a:pt x="321" y="175"/>
                  </a:cubicBezTo>
                  <a:cubicBezTo>
                    <a:pt x="321" y="147"/>
                    <a:pt x="321" y="117"/>
                    <a:pt x="292" y="117"/>
                  </a:cubicBezTo>
                  <a:cubicBezTo>
                    <a:pt x="262" y="88"/>
                    <a:pt x="233" y="59"/>
                    <a:pt x="175" y="59"/>
                  </a:cubicBezTo>
                  <a:cubicBezTo>
                    <a:pt x="146" y="29"/>
                    <a:pt x="146" y="29"/>
                    <a:pt x="88" y="0"/>
                  </a:cubicBezTo>
                  <a:cubicBezTo>
                    <a:pt x="58" y="0"/>
                    <a:pt x="29" y="0"/>
                    <a:pt x="0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29" y="88"/>
                    <a:pt x="58" y="88"/>
                    <a:pt x="88" y="88"/>
                  </a:cubicBezTo>
                  <a:cubicBezTo>
                    <a:pt x="117" y="88"/>
                    <a:pt x="146" y="117"/>
                    <a:pt x="175" y="11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3" name="Freeform 68"/>
            <p:cNvSpPr>
              <a:spLocks noChangeArrowheads="1"/>
            </p:cNvSpPr>
            <p:nvPr/>
          </p:nvSpPr>
          <p:spPr bwMode="auto">
            <a:xfrm>
              <a:off x="-974" y="1275185"/>
              <a:ext cx="200181" cy="48965"/>
            </a:xfrm>
            <a:custGeom>
              <a:avLst/>
              <a:gdLst>
                <a:gd name="T0" fmla="*/ 583 w 613"/>
                <a:gd name="T1" fmla="*/ 59 h 148"/>
                <a:gd name="T2" fmla="*/ 583 w 613"/>
                <a:gd name="T3" fmla="*/ 59 h 148"/>
                <a:gd name="T4" fmla="*/ 583 w 613"/>
                <a:gd name="T5" fmla="*/ 0 h 148"/>
                <a:gd name="T6" fmla="*/ 525 w 613"/>
                <a:gd name="T7" fmla="*/ 0 h 148"/>
                <a:gd name="T8" fmla="*/ 379 w 613"/>
                <a:gd name="T9" fmla="*/ 88 h 148"/>
                <a:gd name="T10" fmla="*/ 204 w 613"/>
                <a:gd name="T11" fmla="*/ 88 h 148"/>
                <a:gd name="T12" fmla="*/ 29 w 613"/>
                <a:gd name="T13" fmla="*/ 30 h 148"/>
                <a:gd name="T14" fmla="*/ 0 w 613"/>
                <a:gd name="T15" fmla="*/ 30 h 148"/>
                <a:gd name="T16" fmla="*/ 0 w 613"/>
                <a:gd name="T17" fmla="*/ 88 h 148"/>
                <a:gd name="T18" fmla="*/ 175 w 613"/>
                <a:gd name="T19" fmla="*/ 117 h 148"/>
                <a:gd name="T20" fmla="*/ 379 w 613"/>
                <a:gd name="T21" fmla="*/ 117 h 148"/>
                <a:gd name="T22" fmla="*/ 583 w 613"/>
                <a:gd name="T23" fmla="*/ 5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3" h="148">
                  <a:moveTo>
                    <a:pt x="583" y="59"/>
                  </a:moveTo>
                  <a:lnTo>
                    <a:pt x="583" y="59"/>
                  </a:lnTo>
                  <a:cubicBezTo>
                    <a:pt x="612" y="59"/>
                    <a:pt x="612" y="0"/>
                    <a:pt x="583" y="0"/>
                  </a:cubicBezTo>
                  <a:cubicBezTo>
                    <a:pt x="583" y="0"/>
                    <a:pt x="554" y="0"/>
                    <a:pt x="525" y="0"/>
                  </a:cubicBezTo>
                  <a:cubicBezTo>
                    <a:pt x="495" y="59"/>
                    <a:pt x="438" y="59"/>
                    <a:pt x="379" y="88"/>
                  </a:cubicBezTo>
                  <a:cubicBezTo>
                    <a:pt x="292" y="88"/>
                    <a:pt x="262" y="88"/>
                    <a:pt x="204" y="88"/>
                  </a:cubicBezTo>
                  <a:cubicBezTo>
                    <a:pt x="117" y="59"/>
                    <a:pt x="88" y="59"/>
                    <a:pt x="29" y="30"/>
                  </a:cubicBezTo>
                  <a:lnTo>
                    <a:pt x="0" y="30"/>
                  </a:lnTo>
                  <a:cubicBezTo>
                    <a:pt x="0" y="88"/>
                    <a:pt x="0" y="88"/>
                    <a:pt x="0" y="88"/>
                  </a:cubicBezTo>
                  <a:cubicBezTo>
                    <a:pt x="58" y="117"/>
                    <a:pt x="117" y="117"/>
                    <a:pt x="175" y="117"/>
                  </a:cubicBezTo>
                  <a:cubicBezTo>
                    <a:pt x="262" y="147"/>
                    <a:pt x="321" y="147"/>
                    <a:pt x="379" y="117"/>
                  </a:cubicBezTo>
                  <a:cubicBezTo>
                    <a:pt x="438" y="117"/>
                    <a:pt x="525" y="88"/>
                    <a:pt x="583" y="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4" name="Freeform 69"/>
            <p:cNvSpPr>
              <a:spLocks noChangeArrowheads="1"/>
            </p:cNvSpPr>
            <p:nvPr/>
          </p:nvSpPr>
          <p:spPr bwMode="auto">
            <a:xfrm>
              <a:off x="170404" y="560870"/>
              <a:ext cx="152656" cy="228984"/>
            </a:xfrm>
            <a:custGeom>
              <a:avLst/>
              <a:gdLst>
                <a:gd name="T0" fmla="*/ 29 w 468"/>
                <a:gd name="T1" fmla="*/ 57 h 701"/>
                <a:gd name="T2" fmla="*/ 29 w 468"/>
                <a:gd name="T3" fmla="*/ 57 h 701"/>
                <a:gd name="T4" fmla="*/ 204 w 468"/>
                <a:gd name="T5" fmla="*/ 145 h 701"/>
                <a:gd name="T6" fmla="*/ 320 w 468"/>
                <a:gd name="T7" fmla="*/ 291 h 701"/>
                <a:gd name="T8" fmla="*/ 379 w 468"/>
                <a:gd name="T9" fmla="*/ 466 h 701"/>
                <a:gd name="T10" fmla="*/ 408 w 468"/>
                <a:gd name="T11" fmla="*/ 553 h 701"/>
                <a:gd name="T12" fmla="*/ 379 w 468"/>
                <a:gd name="T13" fmla="*/ 641 h 701"/>
                <a:gd name="T14" fmla="*/ 350 w 468"/>
                <a:gd name="T15" fmla="*/ 641 h 701"/>
                <a:gd name="T16" fmla="*/ 408 w 468"/>
                <a:gd name="T17" fmla="*/ 700 h 701"/>
                <a:gd name="T18" fmla="*/ 467 w 468"/>
                <a:gd name="T19" fmla="*/ 641 h 701"/>
                <a:gd name="T20" fmla="*/ 467 w 468"/>
                <a:gd name="T21" fmla="*/ 553 h 701"/>
                <a:gd name="T22" fmla="*/ 437 w 468"/>
                <a:gd name="T23" fmla="*/ 436 h 701"/>
                <a:gd name="T24" fmla="*/ 350 w 468"/>
                <a:gd name="T25" fmla="*/ 262 h 701"/>
                <a:gd name="T26" fmla="*/ 234 w 468"/>
                <a:gd name="T27" fmla="*/ 116 h 701"/>
                <a:gd name="T28" fmla="*/ 58 w 468"/>
                <a:gd name="T29" fmla="*/ 0 h 701"/>
                <a:gd name="T30" fmla="*/ 29 w 468"/>
                <a:gd name="T31" fmla="*/ 0 h 701"/>
                <a:gd name="T32" fmla="*/ 0 w 468"/>
                <a:gd name="T33" fmla="*/ 29 h 701"/>
                <a:gd name="T34" fmla="*/ 29 w 468"/>
                <a:gd name="T35" fmla="*/ 57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8" h="701">
                  <a:moveTo>
                    <a:pt x="29" y="57"/>
                  </a:moveTo>
                  <a:lnTo>
                    <a:pt x="29" y="57"/>
                  </a:lnTo>
                  <a:cubicBezTo>
                    <a:pt x="87" y="86"/>
                    <a:pt x="146" y="116"/>
                    <a:pt x="204" y="145"/>
                  </a:cubicBezTo>
                  <a:cubicBezTo>
                    <a:pt x="262" y="203"/>
                    <a:pt x="291" y="233"/>
                    <a:pt x="320" y="291"/>
                  </a:cubicBezTo>
                  <a:cubicBezTo>
                    <a:pt x="350" y="320"/>
                    <a:pt x="350" y="407"/>
                    <a:pt x="379" y="466"/>
                  </a:cubicBezTo>
                  <a:cubicBezTo>
                    <a:pt x="408" y="495"/>
                    <a:pt x="408" y="495"/>
                    <a:pt x="408" y="553"/>
                  </a:cubicBezTo>
                  <a:cubicBezTo>
                    <a:pt x="408" y="582"/>
                    <a:pt x="408" y="582"/>
                    <a:pt x="379" y="641"/>
                  </a:cubicBezTo>
                  <a:cubicBezTo>
                    <a:pt x="350" y="641"/>
                    <a:pt x="350" y="641"/>
                    <a:pt x="350" y="641"/>
                  </a:cubicBezTo>
                  <a:cubicBezTo>
                    <a:pt x="350" y="670"/>
                    <a:pt x="379" y="700"/>
                    <a:pt x="408" y="700"/>
                  </a:cubicBezTo>
                  <a:cubicBezTo>
                    <a:pt x="437" y="700"/>
                    <a:pt x="467" y="670"/>
                    <a:pt x="467" y="641"/>
                  </a:cubicBezTo>
                  <a:cubicBezTo>
                    <a:pt x="467" y="612"/>
                    <a:pt x="467" y="582"/>
                    <a:pt x="467" y="553"/>
                  </a:cubicBezTo>
                  <a:cubicBezTo>
                    <a:pt x="467" y="495"/>
                    <a:pt x="437" y="466"/>
                    <a:pt x="437" y="436"/>
                  </a:cubicBezTo>
                  <a:cubicBezTo>
                    <a:pt x="437" y="379"/>
                    <a:pt x="408" y="320"/>
                    <a:pt x="350" y="262"/>
                  </a:cubicBezTo>
                  <a:cubicBezTo>
                    <a:pt x="320" y="203"/>
                    <a:pt x="291" y="145"/>
                    <a:pt x="234" y="116"/>
                  </a:cubicBezTo>
                  <a:cubicBezTo>
                    <a:pt x="175" y="57"/>
                    <a:pt x="116" y="29"/>
                    <a:pt x="58" y="0"/>
                  </a:cubicBezTo>
                  <a:cubicBezTo>
                    <a:pt x="29" y="0"/>
                    <a:pt x="29" y="0"/>
                    <a:pt x="29" y="0"/>
                  </a:cubicBezTo>
                  <a:lnTo>
                    <a:pt x="0" y="29"/>
                  </a:lnTo>
                  <a:cubicBezTo>
                    <a:pt x="0" y="57"/>
                    <a:pt x="0" y="57"/>
                    <a:pt x="29" y="5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5" name="Freeform 70"/>
            <p:cNvSpPr>
              <a:spLocks noChangeArrowheads="1"/>
            </p:cNvSpPr>
            <p:nvPr/>
          </p:nvSpPr>
          <p:spPr bwMode="auto">
            <a:xfrm>
              <a:off x="255373" y="26575"/>
              <a:ext cx="115212" cy="266427"/>
            </a:xfrm>
            <a:custGeom>
              <a:avLst/>
              <a:gdLst>
                <a:gd name="T0" fmla="*/ 29 w 351"/>
                <a:gd name="T1" fmla="*/ 700 h 818"/>
                <a:gd name="T2" fmla="*/ 29 w 351"/>
                <a:gd name="T3" fmla="*/ 700 h 818"/>
                <a:gd name="T4" fmla="*/ 29 w 351"/>
                <a:gd name="T5" fmla="*/ 787 h 818"/>
                <a:gd name="T6" fmla="*/ 117 w 351"/>
                <a:gd name="T7" fmla="*/ 787 h 818"/>
                <a:gd name="T8" fmla="*/ 175 w 351"/>
                <a:gd name="T9" fmla="*/ 700 h 818"/>
                <a:gd name="T10" fmla="*/ 263 w 351"/>
                <a:gd name="T11" fmla="*/ 613 h 818"/>
                <a:gd name="T12" fmla="*/ 321 w 351"/>
                <a:gd name="T13" fmla="*/ 437 h 818"/>
                <a:gd name="T14" fmla="*/ 350 w 351"/>
                <a:gd name="T15" fmla="*/ 234 h 818"/>
                <a:gd name="T16" fmla="*/ 321 w 351"/>
                <a:gd name="T17" fmla="*/ 29 h 818"/>
                <a:gd name="T18" fmla="*/ 234 w 351"/>
                <a:gd name="T19" fmla="*/ 29 h 818"/>
                <a:gd name="T20" fmla="*/ 234 w 351"/>
                <a:gd name="T21" fmla="*/ 58 h 818"/>
                <a:gd name="T22" fmla="*/ 292 w 351"/>
                <a:gd name="T23" fmla="*/ 263 h 818"/>
                <a:gd name="T24" fmla="*/ 263 w 351"/>
                <a:gd name="T25" fmla="*/ 437 h 818"/>
                <a:gd name="T26" fmla="*/ 205 w 351"/>
                <a:gd name="T27" fmla="*/ 584 h 818"/>
                <a:gd name="T28" fmla="*/ 146 w 351"/>
                <a:gd name="T29" fmla="*/ 670 h 818"/>
                <a:gd name="T30" fmla="*/ 58 w 351"/>
                <a:gd name="T31" fmla="*/ 700 h 818"/>
                <a:gd name="T32" fmla="*/ 29 w 351"/>
                <a:gd name="T33" fmla="*/ 700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1" h="818">
                  <a:moveTo>
                    <a:pt x="29" y="700"/>
                  </a:moveTo>
                  <a:lnTo>
                    <a:pt x="29" y="700"/>
                  </a:lnTo>
                  <a:cubicBezTo>
                    <a:pt x="0" y="758"/>
                    <a:pt x="0" y="758"/>
                    <a:pt x="29" y="787"/>
                  </a:cubicBezTo>
                  <a:cubicBezTo>
                    <a:pt x="58" y="817"/>
                    <a:pt x="88" y="817"/>
                    <a:pt x="117" y="787"/>
                  </a:cubicBezTo>
                  <a:cubicBezTo>
                    <a:pt x="117" y="758"/>
                    <a:pt x="146" y="758"/>
                    <a:pt x="175" y="700"/>
                  </a:cubicBezTo>
                  <a:cubicBezTo>
                    <a:pt x="205" y="700"/>
                    <a:pt x="234" y="670"/>
                    <a:pt x="263" y="613"/>
                  </a:cubicBezTo>
                  <a:cubicBezTo>
                    <a:pt x="292" y="554"/>
                    <a:pt x="321" y="525"/>
                    <a:pt x="321" y="437"/>
                  </a:cubicBezTo>
                  <a:cubicBezTo>
                    <a:pt x="350" y="379"/>
                    <a:pt x="350" y="292"/>
                    <a:pt x="350" y="234"/>
                  </a:cubicBezTo>
                  <a:cubicBezTo>
                    <a:pt x="350" y="175"/>
                    <a:pt x="321" y="117"/>
                    <a:pt x="321" y="29"/>
                  </a:cubicBezTo>
                  <a:cubicBezTo>
                    <a:pt x="292" y="29"/>
                    <a:pt x="263" y="0"/>
                    <a:pt x="234" y="29"/>
                  </a:cubicBezTo>
                  <a:cubicBezTo>
                    <a:pt x="205" y="29"/>
                    <a:pt x="205" y="58"/>
                    <a:pt x="234" y="58"/>
                  </a:cubicBezTo>
                  <a:cubicBezTo>
                    <a:pt x="263" y="117"/>
                    <a:pt x="292" y="175"/>
                    <a:pt x="292" y="263"/>
                  </a:cubicBezTo>
                  <a:cubicBezTo>
                    <a:pt x="321" y="292"/>
                    <a:pt x="292" y="379"/>
                    <a:pt x="263" y="437"/>
                  </a:cubicBezTo>
                  <a:cubicBezTo>
                    <a:pt x="263" y="467"/>
                    <a:pt x="234" y="554"/>
                    <a:pt x="205" y="584"/>
                  </a:cubicBezTo>
                  <a:cubicBezTo>
                    <a:pt x="175" y="613"/>
                    <a:pt x="146" y="642"/>
                    <a:pt x="146" y="670"/>
                  </a:cubicBezTo>
                  <a:cubicBezTo>
                    <a:pt x="117" y="700"/>
                    <a:pt x="88" y="700"/>
                    <a:pt x="58" y="700"/>
                  </a:cubicBezTo>
                  <a:lnTo>
                    <a:pt x="29" y="70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0" name="Freeform 75"/>
            <p:cNvSpPr>
              <a:spLocks noChangeArrowheads="1"/>
            </p:cNvSpPr>
            <p:nvPr/>
          </p:nvSpPr>
          <p:spPr bwMode="auto">
            <a:xfrm>
              <a:off x="207848" y="1027479"/>
              <a:ext cx="181459" cy="220344"/>
            </a:xfrm>
            <a:custGeom>
              <a:avLst/>
              <a:gdLst>
                <a:gd name="T0" fmla="*/ 467 w 555"/>
                <a:gd name="T1" fmla="*/ 496 h 673"/>
                <a:gd name="T2" fmla="*/ 467 w 555"/>
                <a:gd name="T3" fmla="*/ 496 h 673"/>
                <a:gd name="T4" fmla="*/ 438 w 555"/>
                <a:gd name="T5" fmla="*/ 613 h 673"/>
                <a:gd name="T6" fmla="*/ 438 w 555"/>
                <a:gd name="T7" fmla="*/ 642 h 673"/>
                <a:gd name="T8" fmla="*/ 496 w 555"/>
                <a:gd name="T9" fmla="*/ 672 h 673"/>
                <a:gd name="T10" fmla="*/ 525 w 555"/>
                <a:gd name="T11" fmla="*/ 613 h 673"/>
                <a:gd name="T12" fmla="*/ 525 w 555"/>
                <a:gd name="T13" fmla="*/ 613 h 673"/>
                <a:gd name="T14" fmla="*/ 525 w 555"/>
                <a:gd name="T15" fmla="*/ 496 h 673"/>
                <a:gd name="T16" fmla="*/ 496 w 555"/>
                <a:gd name="T17" fmla="*/ 408 h 673"/>
                <a:gd name="T18" fmla="*/ 409 w 555"/>
                <a:gd name="T19" fmla="*/ 234 h 673"/>
                <a:gd name="T20" fmla="*/ 234 w 555"/>
                <a:gd name="T21" fmla="*/ 88 h 673"/>
                <a:gd name="T22" fmla="*/ 59 w 555"/>
                <a:gd name="T23" fmla="*/ 0 h 673"/>
                <a:gd name="T24" fmla="*/ 0 w 555"/>
                <a:gd name="T25" fmla="*/ 58 h 673"/>
                <a:gd name="T26" fmla="*/ 59 w 555"/>
                <a:gd name="T27" fmla="*/ 88 h 673"/>
                <a:gd name="T28" fmla="*/ 204 w 555"/>
                <a:gd name="T29" fmla="*/ 146 h 673"/>
                <a:gd name="T30" fmla="*/ 351 w 555"/>
                <a:gd name="T31" fmla="*/ 263 h 673"/>
                <a:gd name="T32" fmla="*/ 438 w 555"/>
                <a:gd name="T33" fmla="*/ 408 h 673"/>
                <a:gd name="T34" fmla="*/ 467 w 555"/>
                <a:gd name="T35" fmla="*/ 49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5" h="673">
                  <a:moveTo>
                    <a:pt x="467" y="496"/>
                  </a:moveTo>
                  <a:lnTo>
                    <a:pt x="467" y="496"/>
                  </a:lnTo>
                  <a:cubicBezTo>
                    <a:pt x="467" y="554"/>
                    <a:pt x="467" y="554"/>
                    <a:pt x="438" y="613"/>
                  </a:cubicBezTo>
                  <a:cubicBezTo>
                    <a:pt x="438" y="613"/>
                    <a:pt x="438" y="613"/>
                    <a:pt x="438" y="642"/>
                  </a:cubicBezTo>
                  <a:cubicBezTo>
                    <a:pt x="438" y="642"/>
                    <a:pt x="467" y="672"/>
                    <a:pt x="496" y="672"/>
                  </a:cubicBezTo>
                  <a:cubicBezTo>
                    <a:pt x="525" y="672"/>
                    <a:pt x="554" y="642"/>
                    <a:pt x="525" y="613"/>
                  </a:cubicBezTo>
                  <a:lnTo>
                    <a:pt x="525" y="613"/>
                  </a:lnTo>
                  <a:cubicBezTo>
                    <a:pt x="525" y="554"/>
                    <a:pt x="525" y="525"/>
                    <a:pt x="525" y="496"/>
                  </a:cubicBezTo>
                  <a:cubicBezTo>
                    <a:pt x="525" y="467"/>
                    <a:pt x="525" y="437"/>
                    <a:pt x="496" y="408"/>
                  </a:cubicBezTo>
                  <a:cubicBezTo>
                    <a:pt x="467" y="322"/>
                    <a:pt x="438" y="292"/>
                    <a:pt x="409" y="234"/>
                  </a:cubicBezTo>
                  <a:cubicBezTo>
                    <a:pt x="351" y="175"/>
                    <a:pt x="292" y="117"/>
                    <a:pt x="234" y="88"/>
                  </a:cubicBezTo>
                  <a:cubicBezTo>
                    <a:pt x="204" y="58"/>
                    <a:pt x="118" y="29"/>
                    <a:pt x="59" y="0"/>
                  </a:cubicBezTo>
                  <a:cubicBezTo>
                    <a:pt x="30" y="0"/>
                    <a:pt x="0" y="29"/>
                    <a:pt x="0" y="58"/>
                  </a:cubicBezTo>
                  <a:cubicBezTo>
                    <a:pt x="0" y="88"/>
                    <a:pt x="30" y="88"/>
                    <a:pt x="59" y="88"/>
                  </a:cubicBezTo>
                  <a:cubicBezTo>
                    <a:pt x="118" y="88"/>
                    <a:pt x="146" y="117"/>
                    <a:pt x="204" y="146"/>
                  </a:cubicBezTo>
                  <a:cubicBezTo>
                    <a:pt x="263" y="175"/>
                    <a:pt x="321" y="205"/>
                    <a:pt x="351" y="263"/>
                  </a:cubicBezTo>
                  <a:cubicBezTo>
                    <a:pt x="380" y="322"/>
                    <a:pt x="409" y="379"/>
                    <a:pt x="438" y="408"/>
                  </a:cubicBezTo>
                  <a:cubicBezTo>
                    <a:pt x="438" y="467"/>
                    <a:pt x="438" y="467"/>
                    <a:pt x="467" y="49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1" name="Freeform 76"/>
            <p:cNvSpPr>
              <a:spLocks noChangeArrowheads="1"/>
            </p:cNvSpPr>
            <p:nvPr/>
          </p:nvSpPr>
          <p:spPr bwMode="auto">
            <a:xfrm>
              <a:off x="255373" y="817217"/>
              <a:ext cx="247706" cy="152656"/>
            </a:xfrm>
            <a:custGeom>
              <a:avLst/>
              <a:gdLst>
                <a:gd name="T0" fmla="*/ 58 w 758"/>
                <a:gd name="T1" fmla="*/ 467 h 468"/>
                <a:gd name="T2" fmla="*/ 58 w 758"/>
                <a:gd name="T3" fmla="*/ 467 h 468"/>
                <a:gd name="T4" fmla="*/ 175 w 758"/>
                <a:gd name="T5" fmla="*/ 467 h 468"/>
                <a:gd name="T6" fmla="*/ 292 w 758"/>
                <a:gd name="T7" fmla="*/ 467 h 468"/>
                <a:gd name="T8" fmla="*/ 466 w 758"/>
                <a:gd name="T9" fmla="*/ 380 h 468"/>
                <a:gd name="T10" fmla="*/ 640 w 758"/>
                <a:gd name="T11" fmla="*/ 234 h 468"/>
                <a:gd name="T12" fmla="*/ 728 w 758"/>
                <a:gd name="T13" fmla="*/ 59 h 468"/>
                <a:gd name="T14" fmla="*/ 728 w 758"/>
                <a:gd name="T15" fmla="*/ 0 h 468"/>
                <a:gd name="T16" fmla="*/ 670 w 758"/>
                <a:gd name="T17" fmla="*/ 30 h 468"/>
                <a:gd name="T18" fmla="*/ 583 w 758"/>
                <a:gd name="T19" fmla="*/ 205 h 468"/>
                <a:gd name="T20" fmla="*/ 438 w 758"/>
                <a:gd name="T21" fmla="*/ 321 h 468"/>
                <a:gd name="T22" fmla="*/ 263 w 758"/>
                <a:gd name="T23" fmla="*/ 380 h 468"/>
                <a:gd name="T24" fmla="*/ 175 w 758"/>
                <a:gd name="T25" fmla="*/ 380 h 468"/>
                <a:gd name="T26" fmla="*/ 88 w 758"/>
                <a:gd name="T27" fmla="*/ 350 h 468"/>
                <a:gd name="T28" fmla="*/ 58 w 758"/>
                <a:gd name="T29" fmla="*/ 350 h 468"/>
                <a:gd name="T30" fmla="*/ 0 w 758"/>
                <a:gd name="T31" fmla="*/ 409 h 468"/>
                <a:gd name="T32" fmla="*/ 58 w 758"/>
                <a:gd name="T33" fmla="*/ 467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8" h="468">
                  <a:moveTo>
                    <a:pt x="58" y="467"/>
                  </a:moveTo>
                  <a:lnTo>
                    <a:pt x="58" y="467"/>
                  </a:lnTo>
                  <a:cubicBezTo>
                    <a:pt x="88" y="467"/>
                    <a:pt x="146" y="467"/>
                    <a:pt x="175" y="467"/>
                  </a:cubicBezTo>
                  <a:cubicBezTo>
                    <a:pt x="205" y="467"/>
                    <a:pt x="234" y="467"/>
                    <a:pt x="292" y="467"/>
                  </a:cubicBezTo>
                  <a:cubicBezTo>
                    <a:pt x="350" y="438"/>
                    <a:pt x="408" y="409"/>
                    <a:pt x="466" y="380"/>
                  </a:cubicBezTo>
                  <a:cubicBezTo>
                    <a:pt x="524" y="350"/>
                    <a:pt x="583" y="292"/>
                    <a:pt x="640" y="234"/>
                  </a:cubicBezTo>
                  <a:cubicBezTo>
                    <a:pt x="670" y="205"/>
                    <a:pt x="728" y="117"/>
                    <a:pt x="728" y="59"/>
                  </a:cubicBezTo>
                  <a:cubicBezTo>
                    <a:pt x="757" y="30"/>
                    <a:pt x="728" y="0"/>
                    <a:pt x="728" y="0"/>
                  </a:cubicBezTo>
                  <a:cubicBezTo>
                    <a:pt x="670" y="0"/>
                    <a:pt x="670" y="0"/>
                    <a:pt x="670" y="30"/>
                  </a:cubicBezTo>
                  <a:cubicBezTo>
                    <a:pt x="640" y="117"/>
                    <a:pt x="640" y="147"/>
                    <a:pt x="583" y="205"/>
                  </a:cubicBezTo>
                  <a:cubicBezTo>
                    <a:pt x="554" y="264"/>
                    <a:pt x="495" y="292"/>
                    <a:pt x="438" y="321"/>
                  </a:cubicBezTo>
                  <a:cubicBezTo>
                    <a:pt x="379" y="350"/>
                    <a:pt x="321" y="350"/>
                    <a:pt x="263" y="380"/>
                  </a:cubicBezTo>
                  <a:cubicBezTo>
                    <a:pt x="234" y="380"/>
                    <a:pt x="205" y="409"/>
                    <a:pt x="175" y="380"/>
                  </a:cubicBezTo>
                  <a:cubicBezTo>
                    <a:pt x="146" y="380"/>
                    <a:pt x="117" y="380"/>
                    <a:pt x="88" y="350"/>
                  </a:cubicBezTo>
                  <a:cubicBezTo>
                    <a:pt x="88" y="350"/>
                    <a:pt x="88" y="350"/>
                    <a:pt x="58" y="350"/>
                  </a:cubicBezTo>
                  <a:cubicBezTo>
                    <a:pt x="58" y="350"/>
                    <a:pt x="0" y="380"/>
                    <a:pt x="0" y="409"/>
                  </a:cubicBezTo>
                  <a:cubicBezTo>
                    <a:pt x="0" y="438"/>
                    <a:pt x="29" y="467"/>
                    <a:pt x="58" y="46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2" name="Freeform 77"/>
            <p:cNvSpPr>
              <a:spLocks noChangeArrowheads="1"/>
            </p:cNvSpPr>
            <p:nvPr/>
          </p:nvSpPr>
          <p:spPr bwMode="auto">
            <a:xfrm>
              <a:off x="-974" y="1446563"/>
              <a:ext cx="95050" cy="38884"/>
            </a:xfrm>
            <a:custGeom>
              <a:avLst/>
              <a:gdLst>
                <a:gd name="T0" fmla="*/ 233 w 293"/>
                <a:gd name="T1" fmla="*/ 0 h 117"/>
                <a:gd name="T2" fmla="*/ 233 w 293"/>
                <a:gd name="T3" fmla="*/ 0 h 117"/>
                <a:gd name="T4" fmla="*/ 146 w 293"/>
                <a:gd name="T5" fmla="*/ 0 h 117"/>
                <a:gd name="T6" fmla="*/ 29 w 293"/>
                <a:gd name="T7" fmla="*/ 29 h 117"/>
                <a:gd name="T8" fmla="*/ 0 w 293"/>
                <a:gd name="T9" fmla="*/ 29 h 117"/>
                <a:gd name="T10" fmla="*/ 0 w 293"/>
                <a:gd name="T11" fmla="*/ 116 h 117"/>
                <a:gd name="T12" fmla="*/ 58 w 293"/>
                <a:gd name="T13" fmla="*/ 87 h 117"/>
                <a:gd name="T14" fmla="*/ 146 w 293"/>
                <a:gd name="T15" fmla="*/ 87 h 117"/>
                <a:gd name="T16" fmla="*/ 233 w 293"/>
                <a:gd name="T17" fmla="*/ 87 h 117"/>
                <a:gd name="T18" fmla="*/ 262 w 293"/>
                <a:gd name="T19" fmla="*/ 87 h 117"/>
                <a:gd name="T20" fmla="*/ 292 w 293"/>
                <a:gd name="T21" fmla="*/ 58 h 117"/>
                <a:gd name="T22" fmla="*/ 233 w 293"/>
                <a:gd name="T2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3" h="117">
                  <a:moveTo>
                    <a:pt x="233" y="0"/>
                  </a:moveTo>
                  <a:lnTo>
                    <a:pt x="233" y="0"/>
                  </a:lnTo>
                  <a:cubicBezTo>
                    <a:pt x="204" y="0"/>
                    <a:pt x="175" y="0"/>
                    <a:pt x="146" y="0"/>
                  </a:cubicBezTo>
                  <a:cubicBezTo>
                    <a:pt x="88" y="0"/>
                    <a:pt x="58" y="0"/>
                    <a:pt x="29" y="29"/>
                  </a:cubicBezTo>
                  <a:lnTo>
                    <a:pt x="0" y="29"/>
                  </a:lnTo>
                  <a:cubicBezTo>
                    <a:pt x="0" y="116"/>
                    <a:pt x="0" y="116"/>
                    <a:pt x="0" y="116"/>
                  </a:cubicBezTo>
                  <a:cubicBezTo>
                    <a:pt x="29" y="116"/>
                    <a:pt x="29" y="87"/>
                    <a:pt x="58" y="87"/>
                  </a:cubicBezTo>
                  <a:cubicBezTo>
                    <a:pt x="88" y="87"/>
                    <a:pt x="117" y="87"/>
                    <a:pt x="146" y="87"/>
                  </a:cubicBezTo>
                  <a:cubicBezTo>
                    <a:pt x="175" y="87"/>
                    <a:pt x="204" y="87"/>
                    <a:pt x="233" y="87"/>
                  </a:cubicBezTo>
                  <a:cubicBezTo>
                    <a:pt x="233" y="87"/>
                    <a:pt x="233" y="87"/>
                    <a:pt x="262" y="87"/>
                  </a:cubicBezTo>
                  <a:cubicBezTo>
                    <a:pt x="292" y="87"/>
                    <a:pt x="292" y="87"/>
                    <a:pt x="292" y="58"/>
                  </a:cubicBezTo>
                  <a:cubicBezTo>
                    <a:pt x="292" y="29"/>
                    <a:pt x="292" y="0"/>
                    <a:pt x="23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3" name="Freeform 78"/>
            <p:cNvSpPr>
              <a:spLocks noChangeArrowheads="1"/>
            </p:cNvSpPr>
            <p:nvPr/>
          </p:nvSpPr>
          <p:spPr bwMode="auto">
            <a:xfrm>
              <a:off x="170404" y="1494088"/>
              <a:ext cx="57606" cy="28803"/>
            </a:xfrm>
            <a:custGeom>
              <a:avLst/>
              <a:gdLst>
                <a:gd name="T0" fmla="*/ 116 w 176"/>
                <a:gd name="T1" fmla="*/ 29 h 89"/>
                <a:gd name="T2" fmla="*/ 116 w 176"/>
                <a:gd name="T3" fmla="*/ 29 h 89"/>
                <a:gd name="T4" fmla="*/ 58 w 176"/>
                <a:gd name="T5" fmla="*/ 0 h 89"/>
                <a:gd name="T6" fmla="*/ 29 w 176"/>
                <a:gd name="T7" fmla="*/ 29 h 89"/>
                <a:gd name="T8" fmla="*/ 29 w 176"/>
                <a:gd name="T9" fmla="*/ 88 h 89"/>
                <a:gd name="T10" fmla="*/ 175 w 176"/>
                <a:gd name="T11" fmla="*/ 88 h 89"/>
                <a:gd name="T12" fmla="*/ 175 w 176"/>
                <a:gd name="T13" fmla="*/ 59 h 89"/>
                <a:gd name="T14" fmla="*/ 116 w 176"/>
                <a:gd name="T15" fmla="*/ 2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89">
                  <a:moveTo>
                    <a:pt x="116" y="29"/>
                  </a:moveTo>
                  <a:lnTo>
                    <a:pt x="116" y="29"/>
                  </a:lnTo>
                  <a:cubicBezTo>
                    <a:pt x="87" y="0"/>
                    <a:pt x="87" y="0"/>
                    <a:pt x="58" y="0"/>
                  </a:cubicBezTo>
                  <a:cubicBezTo>
                    <a:pt x="58" y="0"/>
                    <a:pt x="29" y="0"/>
                    <a:pt x="29" y="29"/>
                  </a:cubicBezTo>
                  <a:cubicBezTo>
                    <a:pt x="0" y="59"/>
                    <a:pt x="29" y="59"/>
                    <a:pt x="29" y="88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75" y="88"/>
                    <a:pt x="175" y="88"/>
                    <a:pt x="175" y="59"/>
                  </a:cubicBezTo>
                  <a:cubicBezTo>
                    <a:pt x="146" y="59"/>
                    <a:pt x="116" y="29"/>
                    <a:pt x="116" y="2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4" name="Freeform 79"/>
            <p:cNvSpPr>
              <a:spLocks noChangeArrowheads="1"/>
            </p:cNvSpPr>
            <p:nvPr/>
          </p:nvSpPr>
          <p:spPr bwMode="auto">
            <a:xfrm>
              <a:off x="331701" y="1465285"/>
              <a:ext cx="95050" cy="57606"/>
            </a:xfrm>
            <a:custGeom>
              <a:avLst/>
              <a:gdLst>
                <a:gd name="T0" fmla="*/ 261 w 291"/>
                <a:gd name="T1" fmla="*/ 0 h 176"/>
                <a:gd name="T2" fmla="*/ 261 w 291"/>
                <a:gd name="T3" fmla="*/ 0 h 176"/>
                <a:gd name="T4" fmla="*/ 204 w 291"/>
                <a:gd name="T5" fmla="*/ 0 h 176"/>
                <a:gd name="T6" fmla="*/ 87 w 291"/>
                <a:gd name="T7" fmla="*/ 116 h 176"/>
                <a:gd name="T8" fmla="*/ 0 w 291"/>
                <a:gd name="T9" fmla="*/ 175 h 176"/>
                <a:gd name="T10" fmla="*/ 145 w 291"/>
                <a:gd name="T11" fmla="*/ 175 h 176"/>
                <a:gd name="T12" fmla="*/ 290 w 291"/>
                <a:gd name="T13" fmla="*/ 58 h 176"/>
                <a:gd name="T14" fmla="*/ 261 w 291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1" h="176">
                  <a:moveTo>
                    <a:pt x="261" y="0"/>
                  </a:moveTo>
                  <a:lnTo>
                    <a:pt x="261" y="0"/>
                  </a:lnTo>
                  <a:cubicBezTo>
                    <a:pt x="261" y="0"/>
                    <a:pt x="232" y="0"/>
                    <a:pt x="204" y="0"/>
                  </a:cubicBezTo>
                  <a:cubicBezTo>
                    <a:pt x="174" y="58"/>
                    <a:pt x="145" y="116"/>
                    <a:pt x="87" y="116"/>
                  </a:cubicBezTo>
                  <a:cubicBezTo>
                    <a:pt x="58" y="146"/>
                    <a:pt x="29" y="146"/>
                    <a:pt x="0" y="175"/>
                  </a:cubicBezTo>
                  <a:cubicBezTo>
                    <a:pt x="145" y="175"/>
                    <a:pt x="145" y="175"/>
                    <a:pt x="145" y="175"/>
                  </a:cubicBezTo>
                  <a:cubicBezTo>
                    <a:pt x="204" y="146"/>
                    <a:pt x="232" y="87"/>
                    <a:pt x="290" y="58"/>
                  </a:cubicBezTo>
                  <a:cubicBezTo>
                    <a:pt x="290" y="29"/>
                    <a:pt x="290" y="0"/>
                    <a:pt x="261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5" name="Freeform 80"/>
            <p:cNvSpPr>
              <a:spLocks noChangeArrowheads="1"/>
            </p:cNvSpPr>
            <p:nvPr/>
          </p:nvSpPr>
          <p:spPr bwMode="auto">
            <a:xfrm>
              <a:off x="323060" y="1312629"/>
              <a:ext cx="266428" cy="86409"/>
            </a:xfrm>
            <a:custGeom>
              <a:avLst/>
              <a:gdLst>
                <a:gd name="T0" fmla="*/ 815 w 816"/>
                <a:gd name="T1" fmla="*/ 146 h 264"/>
                <a:gd name="T2" fmla="*/ 815 w 816"/>
                <a:gd name="T3" fmla="*/ 146 h 264"/>
                <a:gd name="T4" fmla="*/ 815 w 816"/>
                <a:gd name="T5" fmla="*/ 88 h 264"/>
                <a:gd name="T6" fmla="*/ 756 w 816"/>
                <a:gd name="T7" fmla="*/ 88 h 264"/>
                <a:gd name="T8" fmla="*/ 611 w 816"/>
                <a:gd name="T9" fmla="*/ 175 h 264"/>
                <a:gd name="T10" fmla="*/ 407 w 816"/>
                <a:gd name="T11" fmla="*/ 204 h 264"/>
                <a:gd name="T12" fmla="*/ 233 w 816"/>
                <a:gd name="T13" fmla="*/ 146 h 264"/>
                <a:gd name="T14" fmla="*/ 174 w 816"/>
                <a:gd name="T15" fmla="*/ 117 h 264"/>
                <a:gd name="T16" fmla="*/ 116 w 816"/>
                <a:gd name="T17" fmla="*/ 30 h 264"/>
                <a:gd name="T18" fmla="*/ 87 w 816"/>
                <a:gd name="T19" fmla="*/ 0 h 264"/>
                <a:gd name="T20" fmla="*/ 29 w 816"/>
                <a:gd name="T21" fmla="*/ 0 h 264"/>
                <a:gd name="T22" fmla="*/ 29 w 816"/>
                <a:gd name="T23" fmla="*/ 88 h 264"/>
                <a:gd name="T24" fmla="*/ 116 w 816"/>
                <a:gd name="T25" fmla="*/ 175 h 264"/>
                <a:gd name="T26" fmla="*/ 203 w 816"/>
                <a:gd name="T27" fmla="*/ 233 h 264"/>
                <a:gd name="T28" fmla="*/ 407 w 816"/>
                <a:gd name="T29" fmla="*/ 263 h 264"/>
                <a:gd name="T30" fmla="*/ 611 w 816"/>
                <a:gd name="T31" fmla="*/ 233 h 264"/>
                <a:gd name="T32" fmla="*/ 785 w 816"/>
                <a:gd name="T33" fmla="*/ 146 h 264"/>
                <a:gd name="T34" fmla="*/ 815 w 816"/>
                <a:gd name="T35" fmla="*/ 14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6" h="264">
                  <a:moveTo>
                    <a:pt x="815" y="146"/>
                  </a:moveTo>
                  <a:lnTo>
                    <a:pt x="815" y="146"/>
                  </a:lnTo>
                  <a:cubicBezTo>
                    <a:pt x="815" y="117"/>
                    <a:pt x="815" y="117"/>
                    <a:pt x="815" y="88"/>
                  </a:cubicBezTo>
                  <a:cubicBezTo>
                    <a:pt x="785" y="59"/>
                    <a:pt x="756" y="59"/>
                    <a:pt x="756" y="88"/>
                  </a:cubicBezTo>
                  <a:cubicBezTo>
                    <a:pt x="699" y="117"/>
                    <a:pt x="669" y="175"/>
                    <a:pt x="611" y="175"/>
                  </a:cubicBezTo>
                  <a:cubicBezTo>
                    <a:pt x="523" y="204"/>
                    <a:pt x="494" y="204"/>
                    <a:pt x="407" y="204"/>
                  </a:cubicBezTo>
                  <a:cubicBezTo>
                    <a:pt x="349" y="175"/>
                    <a:pt x="290" y="175"/>
                    <a:pt x="233" y="146"/>
                  </a:cubicBezTo>
                  <a:cubicBezTo>
                    <a:pt x="203" y="117"/>
                    <a:pt x="174" y="117"/>
                    <a:pt x="174" y="117"/>
                  </a:cubicBezTo>
                  <a:cubicBezTo>
                    <a:pt x="145" y="88"/>
                    <a:pt x="116" y="59"/>
                    <a:pt x="116" y="30"/>
                  </a:cubicBezTo>
                  <a:cubicBezTo>
                    <a:pt x="116" y="0"/>
                    <a:pt x="87" y="0"/>
                    <a:pt x="87" y="0"/>
                  </a:cubicBezTo>
                  <a:cubicBezTo>
                    <a:pt x="58" y="0"/>
                    <a:pt x="29" y="0"/>
                    <a:pt x="29" y="0"/>
                  </a:cubicBezTo>
                  <a:cubicBezTo>
                    <a:pt x="0" y="59"/>
                    <a:pt x="0" y="59"/>
                    <a:pt x="29" y="88"/>
                  </a:cubicBezTo>
                  <a:cubicBezTo>
                    <a:pt x="58" y="117"/>
                    <a:pt x="87" y="146"/>
                    <a:pt x="116" y="175"/>
                  </a:cubicBezTo>
                  <a:cubicBezTo>
                    <a:pt x="145" y="175"/>
                    <a:pt x="174" y="204"/>
                    <a:pt x="203" y="233"/>
                  </a:cubicBezTo>
                  <a:cubicBezTo>
                    <a:pt x="261" y="233"/>
                    <a:pt x="349" y="263"/>
                    <a:pt x="407" y="263"/>
                  </a:cubicBezTo>
                  <a:cubicBezTo>
                    <a:pt x="494" y="263"/>
                    <a:pt x="552" y="263"/>
                    <a:pt x="611" y="233"/>
                  </a:cubicBezTo>
                  <a:cubicBezTo>
                    <a:pt x="669" y="233"/>
                    <a:pt x="756" y="175"/>
                    <a:pt x="785" y="146"/>
                  </a:cubicBezTo>
                  <a:cubicBezTo>
                    <a:pt x="785" y="146"/>
                    <a:pt x="785" y="146"/>
                    <a:pt x="815" y="14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7" name="Freeform 82"/>
            <p:cNvSpPr>
              <a:spLocks noChangeArrowheads="1"/>
            </p:cNvSpPr>
            <p:nvPr/>
          </p:nvSpPr>
          <p:spPr bwMode="auto">
            <a:xfrm>
              <a:off x="616851" y="-77116"/>
              <a:ext cx="190100" cy="115212"/>
            </a:xfrm>
            <a:custGeom>
              <a:avLst/>
              <a:gdLst>
                <a:gd name="T0" fmla="*/ 233 w 584"/>
                <a:gd name="T1" fmla="*/ 29 h 351"/>
                <a:gd name="T2" fmla="*/ 233 w 584"/>
                <a:gd name="T3" fmla="*/ 29 h 351"/>
                <a:gd name="T4" fmla="*/ 59 w 584"/>
                <a:gd name="T5" fmla="*/ 29 h 351"/>
                <a:gd name="T6" fmla="*/ 29 w 584"/>
                <a:gd name="T7" fmla="*/ 29 h 351"/>
                <a:gd name="T8" fmla="*/ 0 w 584"/>
                <a:gd name="T9" fmla="*/ 88 h 351"/>
                <a:gd name="T10" fmla="*/ 59 w 584"/>
                <a:gd name="T11" fmla="*/ 88 h 351"/>
                <a:gd name="T12" fmla="*/ 233 w 584"/>
                <a:gd name="T13" fmla="*/ 88 h 351"/>
                <a:gd name="T14" fmla="*/ 380 w 584"/>
                <a:gd name="T15" fmla="*/ 146 h 351"/>
                <a:gd name="T16" fmla="*/ 525 w 584"/>
                <a:gd name="T17" fmla="*/ 291 h 351"/>
                <a:gd name="T18" fmla="*/ 583 w 584"/>
                <a:gd name="T19" fmla="*/ 350 h 351"/>
                <a:gd name="T20" fmla="*/ 583 w 584"/>
                <a:gd name="T21" fmla="*/ 234 h 351"/>
                <a:gd name="T22" fmla="*/ 438 w 584"/>
                <a:gd name="T23" fmla="*/ 88 h 351"/>
                <a:gd name="T24" fmla="*/ 233 w 584"/>
                <a:gd name="T25" fmla="*/ 29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4" h="351">
                  <a:moveTo>
                    <a:pt x="233" y="29"/>
                  </a:moveTo>
                  <a:lnTo>
                    <a:pt x="233" y="29"/>
                  </a:lnTo>
                  <a:cubicBezTo>
                    <a:pt x="175" y="0"/>
                    <a:pt x="88" y="0"/>
                    <a:pt x="59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0" y="29"/>
                    <a:pt x="0" y="58"/>
                    <a:pt x="0" y="88"/>
                  </a:cubicBezTo>
                  <a:cubicBezTo>
                    <a:pt x="0" y="88"/>
                    <a:pt x="29" y="88"/>
                    <a:pt x="59" y="88"/>
                  </a:cubicBezTo>
                  <a:cubicBezTo>
                    <a:pt x="117" y="88"/>
                    <a:pt x="175" y="88"/>
                    <a:pt x="233" y="88"/>
                  </a:cubicBezTo>
                  <a:cubicBezTo>
                    <a:pt x="292" y="88"/>
                    <a:pt x="350" y="117"/>
                    <a:pt x="380" y="146"/>
                  </a:cubicBezTo>
                  <a:cubicBezTo>
                    <a:pt x="438" y="205"/>
                    <a:pt x="496" y="234"/>
                    <a:pt x="525" y="291"/>
                  </a:cubicBezTo>
                  <a:cubicBezTo>
                    <a:pt x="554" y="291"/>
                    <a:pt x="554" y="321"/>
                    <a:pt x="583" y="350"/>
                  </a:cubicBezTo>
                  <a:cubicBezTo>
                    <a:pt x="583" y="234"/>
                    <a:pt x="583" y="234"/>
                    <a:pt x="583" y="234"/>
                  </a:cubicBezTo>
                  <a:cubicBezTo>
                    <a:pt x="525" y="175"/>
                    <a:pt x="466" y="146"/>
                    <a:pt x="438" y="88"/>
                  </a:cubicBezTo>
                  <a:cubicBezTo>
                    <a:pt x="380" y="58"/>
                    <a:pt x="292" y="58"/>
                    <a:pt x="233" y="2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8" name="Freeform 83"/>
            <p:cNvSpPr>
              <a:spLocks noChangeArrowheads="1"/>
            </p:cNvSpPr>
            <p:nvPr/>
          </p:nvSpPr>
          <p:spPr bwMode="auto">
            <a:xfrm>
              <a:off x="503079" y="36655"/>
              <a:ext cx="86409" cy="266428"/>
            </a:xfrm>
            <a:custGeom>
              <a:avLst/>
              <a:gdLst>
                <a:gd name="T0" fmla="*/ 175 w 264"/>
                <a:gd name="T1" fmla="*/ 175 h 818"/>
                <a:gd name="T2" fmla="*/ 175 w 264"/>
                <a:gd name="T3" fmla="*/ 175 h 818"/>
                <a:gd name="T4" fmla="*/ 233 w 264"/>
                <a:gd name="T5" fmla="*/ 117 h 818"/>
                <a:gd name="T6" fmla="*/ 263 w 264"/>
                <a:gd name="T7" fmla="*/ 88 h 818"/>
                <a:gd name="T8" fmla="*/ 233 w 264"/>
                <a:gd name="T9" fmla="*/ 29 h 818"/>
                <a:gd name="T10" fmla="*/ 175 w 264"/>
                <a:gd name="T11" fmla="*/ 58 h 818"/>
                <a:gd name="T12" fmla="*/ 88 w 264"/>
                <a:gd name="T13" fmla="*/ 146 h 818"/>
                <a:gd name="T14" fmla="*/ 59 w 264"/>
                <a:gd name="T15" fmla="*/ 234 h 818"/>
                <a:gd name="T16" fmla="*/ 0 w 264"/>
                <a:gd name="T17" fmla="*/ 438 h 818"/>
                <a:gd name="T18" fmla="*/ 30 w 264"/>
                <a:gd name="T19" fmla="*/ 613 h 818"/>
                <a:gd name="T20" fmla="*/ 117 w 264"/>
                <a:gd name="T21" fmla="*/ 817 h 818"/>
                <a:gd name="T22" fmla="*/ 204 w 264"/>
                <a:gd name="T23" fmla="*/ 817 h 818"/>
                <a:gd name="T24" fmla="*/ 175 w 264"/>
                <a:gd name="T25" fmla="*/ 758 h 818"/>
                <a:gd name="T26" fmla="*/ 88 w 264"/>
                <a:gd name="T27" fmla="*/ 613 h 818"/>
                <a:gd name="T28" fmla="*/ 59 w 264"/>
                <a:gd name="T29" fmla="*/ 438 h 818"/>
                <a:gd name="T30" fmla="*/ 117 w 264"/>
                <a:gd name="T31" fmla="*/ 263 h 818"/>
                <a:gd name="T32" fmla="*/ 175 w 264"/>
                <a:gd name="T33" fmla="*/ 175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4" h="818">
                  <a:moveTo>
                    <a:pt x="175" y="175"/>
                  </a:moveTo>
                  <a:lnTo>
                    <a:pt x="175" y="175"/>
                  </a:lnTo>
                  <a:cubicBezTo>
                    <a:pt x="175" y="146"/>
                    <a:pt x="204" y="146"/>
                    <a:pt x="233" y="117"/>
                  </a:cubicBezTo>
                  <a:cubicBezTo>
                    <a:pt x="233" y="117"/>
                    <a:pt x="233" y="117"/>
                    <a:pt x="263" y="88"/>
                  </a:cubicBezTo>
                  <a:cubicBezTo>
                    <a:pt x="263" y="88"/>
                    <a:pt x="263" y="58"/>
                    <a:pt x="233" y="29"/>
                  </a:cubicBezTo>
                  <a:cubicBezTo>
                    <a:pt x="233" y="0"/>
                    <a:pt x="175" y="29"/>
                    <a:pt x="175" y="58"/>
                  </a:cubicBezTo>
                  <a:cubicBezTo>
                    <a:pt x="147" y="88"/>
                    <a:pt x="117" y="117"/>
                    <a:pt x="88" y="146"/>
                  </a:cubicBezTo>
                  <a:cubicBezTo>
                    <a:pt x="59" y="175"/>
                    <a:pt x="59" y="205"/>
                    <a:pt x="59" y="234"/>
                  </a:cubicBezTo>
                  <a:cubicBezTo>
                    <a:pt x="0" y="291"/>
                    <a:pt x="0" y="350"/>
                    <a:pt x="0" y="438"/>
                  </a:cubicBezTo>
                  <a:cubicBezTo>
                    <a:pt x="0" y="496"/>
                    <a:pt x="0" y="555"/>
                    <a:pt x="30" y="613"/>
                  </a:cubicBezTo>
                  <a:cubicBezTo>
                    <a:pt x="59" y="700"/>
                    <a:pt x="88" y="758"/>
                    <a:pt x="117" y="817"/>
                  </a:cubicBezTo>
                  <a:cubicBezTo>
                    <a:pt x="147" y="817"/>
                    <a:pt x="175" y="817"/>
                    <a:pt x="204" y="817"/>
                  </a:cubicBezTo>
                  <a:cubicBezTo>
                    <a:pt x="204" y="788"/>
                    <a:pt x="204" y="788"/>
                    <a:pt x="175" y="758"/>
                  </a:cubicBezTo>
                  <a:cubicBezTo>
                    <a:pt x="147" y="729"/>
                    <a:pt x="117" y="671"/>
                    <a:pt x="88" y="613"/>
                  </a:cubicBezTo>
                  <a:cubicBezTo>
                    <a:pt x="59" y="555"/>
                    <a:pt x="59" y="496"/>
                    <a:pt x="59" y="438"/>
                  </a:cubicBezTo>
                  <a:cubicBezTo>
                    <a:pt x="59" y="379"/>
                    <a:pt x="88" y="291"/>
                    <a:pt x="117" y="263"/>
                  </a:cubicBezTo>
                  <a:cubicBezTo>
                    <a:pt x="117" y="205"/>
                    <a:pt x="147" y="205"/>
                    <a:pt x="175" y="17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9" name="Freeform 84"/>
            <p:cNvSpPr>
              <a:spLocks noChangeArrowheads="1"/>
            </p:cNvSpPr>
            <p:nvPr/>
          </p:nvSpPr>
          <p:spPr bwMode="auto">
            <a:xfrm>
              <a:off x="598129" y="284361"/>
              <a:ext cx="171378" cy="228984"/>
            </a:xfrm>
            <a:custGeom>
              <a:avLst/>
              <a:gdLst>
                <a:gd name="T0" fmla="*/ 379 w 525"/>
                <a:gd name="T1" fmla="*/ 380 h 701"/>
                <a:gd name="T2" fmla="*/ 379 w 525"/>
                <a:gd name="T3" fmla="*/ 380 h 701"/>
                <a:gd name="T4" fmla="*/ 262 w 525"/>
                <a:gd name="T5" fmla="*/ 526 h 701"/>
                <a:gd name="T6" fmla="*/ 175 w 525"/>
                <a:gd name="T7" fmla="*/ 583 h 701"/>
                <a:gd name="T8" fmla="*/ 87 w 525"/>
                <a:gd name="T9" fmla="*/ 583 h 701"/>
                <a:gd name="T10" fmla="*/ 58 w 525"/>
                <a:gd name="T11" fmla="*/ 583 h 701"/>
                <a:gd name="T12" fmla="*/ 29 w 525"/>
                <a:gd name="T13" fmla="*/ 642 h 701"/>
                <a:gd name="T14" fmla="*/ 117 w 525"/>
                <a:gd name="T15" fmla="*/ 671 h 701"/>
                <a:gd name="T16" fmla="*/ 233 w 525"/>
                <a:gd name="T17" fmla="*/ 613 h 701"/>
                <a:gd name="T18" fmla="*/ 291 w 525"/>
                <a:gd name="T19" fmla="*/ 583 h 701"/>
                <a:gd name="T20" fmla="*/ 438 w 525"/>
                <a:gd name="T21" fmla="*/ 409 h 701"/>
                <a:gd name="T22" fmla="*/ 524 w 525"/>
                <a:gd name="T23" fmla="*/ 233 h 701"/>
                <a:gd name="T24" fmla="*/ 524 w 525"/>
                <a:gd name="T25" fmla="*/ 30 h 701"/>
                <a:gd name="T26" fmla="*/ 467 w 525"/>
                <a:gd name="T27" fmla="*/ 0 h 701"/>
                <a:gd name="T28" fmla="*/ 438 w 525"/>
                <a:gd name="T29" fmla="*/ 30 h 701"/>
                <a:gd name="T30" fmla="*/ 438 w 525"/>
                <a:gd name="T31" fmla="*/ 204 h 701"/>
                <a:gd name="T32" fmla="*/ 379 w 525"/>
                <a:gd name="T33" fmla="*/ 38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5" h="701">
                  <a:moveTo>
                    <a:pt x="379" y="380"/>
                  </a:moveTo>
                  <a:lnTo>
                    <a:pt x="379" y="380"/>
                  </a:lnTo>
                  <a:cubicBezTo>
                    <a:pt x="321" y="438"/>
                    <a:pt x="291" y="497"/>
                    <a:pt x="262" y="526"/>
                  </a:cubicBezTo>
                  <a:cubicBezTo>
                    <a:pt x="233" y="526"/>
                    <a:pt x="204" y="554"/>
                    <a:pt x="175" y="583"/>
                  </a:cubicBezTo>
                  <a:cubicBezTo>
                    <a:pt x="146" y="583"/>
                    <a:pt x="117" y="583"/>
                    <a:pt x="87" y="583"/>
                  </a:cubicBezTo>
                  <a:cubicBezTo>
                    <a:pt x="58" y="583"/>
                    <a:pt x="58" y="583"/>
                    <a:pt x="58" y="583"/>
                  </a:cubicBezTo>
                  <a:cubicBezTo>
                    <a:pt x="29" y="613"/>
                    <a:pt x="0" y="642"/>
                    <a:pt x="29" y="642"/>
                  </a:cubicBezTo>
                  <a:cubicBezTo>
                    <a:pt x="58" y="700"/>
                    <a:pt x="87" y="700"/>
                    <a:pt x="117" y="671"/>
                  </a:cubicBezTo>
                  <a:cubicBezTo>
                    <a:pt x="146" y="642"/>
                    <a:pt x="175" y="642"/>
                    <a:pt x="233" y="613"/>
                  </a:cubicBezTo>
                  <a:cubicBezTo>
                    <a:pt x="233" y="613"/>
                    <a:pt x="262" y="583"/>
                    <a:pt x="291" y="583"/>
                  </a:cubicBezTo>
                  <a:cubicBezTo>
                    <a:pt x="350" y="526"/>
                    <a:pt x="379" y="467"/>
                    <a:pt x="438" y="409"/>
                  </a:cubicBezTo>
                  <a:cubicBezTo>
                    <a:pt x="467" y="380"/>
                    <a:pt x="496" y="292"/>
                    <a:pt x="524" y="233"/>
                  </a:cubicBezTo>
                  <a:cubicBezTo>
                    <a:pt x="524" y="176"/>
                    <a:pt x="524" y="88"/>
                    <a:pt x="524" y="30"/>
                  </a:cubicBezTo>
                  <a:cubicBezTo>
                    <a:pt x="496" y="0"/>
                    <a:pt x="467" y="0"/>
                    <a:pt x="467" y="0"/>
                  </a:cubicBezTo>
                  <a:cubicBezTo>
                    <a:pt x="438" y="0"/>
                    <a:pt x="438" y="30"/>
                    <a:pt x="438" y="30"/>
                  </a:cubicBezTo>
                  <a:cubicBezTo>
                    <a:pt x="467" y="117"/>
                    <a:pt x="467" y="176"/>
                    <a:pt x="438" y="204"/>
                  </a:cubicBezTo>
                  <a:cubicBezTo>
                    <a:pt x="438" y="292"/>
                    <a:pt x="408" y="321"/>
                    <a:pt x="379" y="3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0" name="Freeform 85"/>
            <p:cNvSpPr>
              <a:spLocks noChangeArrowheads="1"/>
            </p:cNvSpPr>
            <p:nvPr/>
          </p:nvSpPr>
          <p:spPr bwMode="auto">
            <a:xfrm>
              <a:off x="408029" y="418296"/>
              <a:ext cx="133935" cy="257787"/>
            </a:xfrm>
            <a:custGeom>
              <a:avLst/>
              <a:gdLst>
                <a:gd name="T0" fmla="*/ 350 w 409"/>
                <a:gd name="T1" fmla="*/ 758 h 789"/>
                <a:gd name="T2" fmla="*/ 350 w 409"/>
                <a:gd name="T3" fmla="*/ 758 h 789"/>
                <a:gd name="T4" fmla="*/ 408 w 409"/>
                <a:gd name="T5" fmla="*/ 758 h 789"/>
                <a:gd name="T6" fmla="*/ 379 w 409"/>
                <a:gd name="T7" fmla="*/ 700 h 789"/>
                <a:gd name="T8" fmla="*/ 204 w 409"/>
                <a:gd name="T9" fmla="*/ 583 h 789"/>
                <a:gd name="T10" fmla="*/ 117 w 409"/>
                <a:gd name="T11" fmla="*/ 438 h 789"/>
                <a:gd name="T12" fmla="*/ 88 w 409"/>
                <a:gd name="T13" fmla="*/ 262 h 789"/>
                <a:gd name="T14" fmla="*/ 117 w 409"/>
                <a:gd name="T15" fmla="*/ 174 h 789"/>
                <a:gd name="T16" fmla="*/ 146 w 409"/>
                <a:gd name="T17" fmla="*/ 88 h 789"/>
                <a:gd name="T18" fmla="*/ 174 w 409"/>
                <a:gd name="T19" fmla="*/ 58 h 789"/>
                <a:gd name="T20" fmla="*/ 117 w 409"/>
                <a:gd name="T21" fmla="*/ 0 h 789"/>
                <a:gd name="T22" fmla="*/ 58 w 409"/>
                <a:gd name="T23" fmla="*/ 58 h 789"/>
                <a:gd name="T24" fmla="*/ 29 w 409"/>
                <a:gd name="T25" fmla="*/ 145 h 789"/>
                <a:gd name="T26" fmla="*/ 29 w 409"/>
                <a:gd name="T27" fmla="*/ 262 h 789"/>
                <a:gd name="T28" fmla="*/ 58 w 409"/>
                <a:gd name="T29" fmla="*/ 438 h 789"/>
                <a:gd name="T30" fmla="*/ 174 w 409"/>
                <a:gd name="T31" fmla="*/ 641 h 789"/>
                <a:gd name="T32" fmla="*/ 321 w 409"/>
                <a:gd name="T33" fmla="*/ 758 h 789"/>
                <a:gd name="T34" fmla="*/ 350 w 409"/>
                <a:gd name="T35" fmla="*/ 758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9" h="789">
                  <a:moveTo>
                    <a:pt x="350" y="758"/>
                  </a:moveTo>
                  <a:lnTo>
                    <a:pt x="350" y="758"/>
                  </a:lnTo>
                  <a:cubicBezTo>
                    <a:pt x="379" y="788"/>
                    <a:pt x="379" y="758"/>
                    <a:pt x="408" y="758"/>
                  </a:cubicBezTo>
                  <a:cubicBezTo>
                    <a:pt x="408" y="729"/>
                    <a:pt x="408" y="729"/>
                    <a:pt x="379" y="700"/>
                  </a:cubicBezTo>
                  <a:cubicBezTo>
                    <a:pt x="321" y="671"/>
                    <a:pt x="262" y="641"/>
                    <a:pt x="204" y="583"/>
                  </a:cubicBezTo>
                  <a:cubicBezTo>
                    <a:pt x="174" y="554"/>
                    <a:pt x="146" y="495"/>
                    <a:pt x="117" y="438"/>
                  </a:cubicBezTo>
                  <a:cubicBezTo>
                    <a:pt x="117" y="379"/>
                    <a:pt x="117" y="321"/>
                    <a:pt x="88" y="262"/>
                  </a:cubicBezTo>
                  <a:cubicBezTo>
                    <a:pt x="88" y="233"/>
                    <a:pt x="88" y="204"/>
                    <a:pt x="117" y="174"/>
                  </a:cubicBezTo>
                  <a:cubicBezTo>
                    <a:pt x="117" y="145"/>
                    <a:pt x="117" y="117"/>
                    <a:pt x="146" y="88"/>
                  </a:cubicBezTo>
                  <a:cubicBezTo>
                    <a:pt x="146" y="88"/>
                    <a:pt x="174" y="88"/>
                    <a:pt x="174" y="58"/>
                  </a:cubicBezTo>
                  <a:cubicBezTo>
                    <a:pt x="174" y="58"/>
                    <a:pt x="146" y="0"/>
                    <a:pt x="117" y="0"/>
                  </a:cubicBezTo>
                  <a:cubicBezTo>
                    <a:pt x="88" y="0"/>
                    <a:pt x="58" y="29"/>
                    <a:pt x="58" y="58"/>
                  </a:cubicBezTo>
                  <a:cubicBezTo>
                    <a:pt x="58" y="88"/>
                    <a:pt x="29" y="117"/>
                    <a:pt x="29" y="145"/>
                  </a:cubicBezTo>
                  <a:cubicBezTo>
                    <a:pt x="29" y="174"/>
                    <a:pt x="0" y="233"/>
                    <a:pt x="29" y="262"/>
                  </a:cubicBezTo>
                  <a:cubicBezTo>
                    <a:pt x="29" y="321"/>
                    <a:pt x="58" y="408"/>
                    <a:pt x="58" y="438"/>
                  </a:cubicBezTo>
                  <a:cubicBezTo>
                    <a:pt x="88" y="524"/>
                    <a:pt x="117" y="583"/>
                    <a:pt x="174" y="641"/>
                  </a:cubicBezTo>
                  <a:cubicBezTo>
                    <a:pt x="204" y="700"/>
                    <a:pt x="262" y="729"/>
                    <a:pt x="321" y="758"/>
                  </a:cubicBezTo>
                  <a:cubicBezTo>
                    <a:pt x="350" y="758"/>
                    <a:pt x="350" y="758"/>
                    <a:pt x="350" y="75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1" name="Freeform 86"/>
            <p:cNvSpPr>
              <a:spLocks noChangeArrowheads="1"/>
            </p:cNvSpPr>
            <p:nvPr/>
          </p:nvSpPr>
          <p:spPr bwMode="auto">
            <a:xfrm>
              <a:off x="616851" y="664561"/>
              <a:ext cx="123853" cy="247706"/>
            </a:xfrm>
            <a:custGeom>
              <a:avLst/>
              <a:gdLst>
                <a:gd name="T0" fmla="*/ 263 w 381"/>
                <a:gd name="T1" fmla="*/ 671 h 759"/>
                <a:gd name="T2" fmla="*/ 263 w 381"/>
                <a:gd name="T3" fmla="*/ 671 h 759"/>
                <a:gd name="T4" fmla="*/ 263 w 381"/>
                <a:gd name="T5" fmla="*/ 700 h 759"/>
                <a:gd name="T6" fmla="*/ 321 w 381"/>
                <a:gd name="T7" fmla="*/ 758 h 759"/>
                <a:gd name="T8" fmla="*/ 380 w 381"/>
                <a:gd name="T9" fmla="*/ 730 h 759"/>
                <a:gd name="T10" fmla="*/ 380 w 381"/>
                <a:gd name="T11" fmla="*/ 613 h 759"/>
                <a:gd name="T12" fmla="*/ 380 w 381"/>
                <a:gd name="T13" fmla="*/ 496 h 759"/>
                <a:gd name="T14" fmla="*/ 321 w 381"/>
                <a:gd name="T15" fmla="*/ 321 h 759"/>
                <a:gd name="T16" fmla="*/ 204 w 381"/>
                <a:gd name="T17" fmla="*/ 146 h 759"/>
                <a:gd name="T18" fmla="*/ 59 w 381"/>
                <a:gd name="T19" fmla="*/ 0 h 759"/>
                <a:gd name="T20" fmla="*/ 0 w 381"/>
                <a:gd name="T21" fmla="*/ 30 h 759"/>
                <a:gd name="T22" fmla="*/ 0 w 381"/>
                <a:gd name="T23" fmla="*/ 87 h 759"/>
                <a:gd name="T24" fmla="*/ 175 w 381"/>
                <a:gd name="T25" fmla="*/ 175 h 759"/>
                <a:gd name="T26" fmla="*/ 263 w 381"/>
                <a:gd name="T27" fmla="*/ 321 h 759"/>
                <a:gd name="T28" fmla="*/ 321 w 381"/>
                <a:gd name="T29" fmla="*/ 496 h 759"/>
                <a:gd name="T30" fmla="*/ 321 w 381"/>
                <a:gd name="T31" fmla="*/ 583 h 759"/>
                <a:gd name="T32" fmla="*/ 263 w 381"/>
                <a:gd name="T33" fmla="*/ 671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1" h="759">
                  <a:moveTo>
                    <a:pt x="263" y="671"/>
                  </a:moveTo>
                  <a:lnTo>
                    <a:pt x="263" y="671"/>
                  </a:lnTo>
                  <a:cubicBezTo>
                    <a:pt x="263" y="700"/>
                    <a:pt x="263" y="700"/>
                    <a:pt x="263" y="700"/>
                  </a:cubicBezTo>
                  <a:cubicBezTo>
                    <a:pt x="263" y="730"/>
                    <a:pt x="263" y="758"/>
                    <a:pt x="321" y="758"/>
                  </a:cubicBezTo>
                  <a:cubicBezTo>
                    <a:pt x="321" y="758"/>
                    <a:pt x="380" y="758"/>
                    <a:pt x="380" y="730"/>
                  </a:cubicBezTo>
                  <a:cubicBezTo>
                    <a:pt x="380" y="671"/>
                    <a:pt x="380" y="642"/>
                    <a:pt x="380" y="613"/>
                  </a:cubicBezTo>
                  <a:cubicBezTo>
                    <a:pt x="380" y="583"/>
                    <a:pt x="380" y="525"/>
                    <a:pt x="380" y="496"/>
                  </a:cubicBezTo>
                  <a:cubicBezTo>
                    <a:pt x="380" y="437"/>
                    <a:pt x="350" y="350"/>
                    <a:pt x="321" y="321"/>
                  </a:cubicBezTo>
                  <a:cubicBezTo>
                    <a:pt x="292" y="233"/>
                    <a:pt x="263" y="175"/>
                    <a:pt x="204" y="146"/>
                  </a:cubicBezTo>
                  <a:cubicBezTo>
                    <a:pt x="175" y="87"/>
                    <a:pt x="117" y="30"/>
                    <a:pt x="59" y="0"/>
                  </a:cubicBezTo>
                  <a:cubicBezTo>
                    <a:pt x="0" y="0"/>
                    <a:pt x="0" y="0"/>
                    <a:pt x="0" y="30"/>
                  </a:cubicBezTo>
                  <a:lnTo>
                    <a:pt x="0" y="87"/>
                  </a:lnTo>
                  <a:cubicBezTo>
                    <a:pt x="88" y="87"/>
                    <a:pt x="146" y="146"/>
                    <a:pt x="175" y="175"/>
                  </a:cubicBezTo>
                  <a:cubicBezTo>
                    <a:pt x="204" y="233"/>
                    <a:pt x="233" y="262"/>
                    <a:pt x="263" y="321"/>
                  </a:cubicBezTo>
                  <a:cubicBezTo>
                    <a:pt x="292" y="380"/>
                    <a:pt x="321" y="437"/>
                    <a:pt x="321" y="496"/>
                  </a:cubicBezTo>
                  <a:cubicBezTo>
                    <a:pt x="321" y="525"/>
                    <a:pt x="321" y="583"/>
                    <a:pt x="321" y="583"/>
                  </a:cubicBezTo>
                  <a:cubicBezTo>
                    <a:pt x="321" y="613"/>
                    <a:pt x="292" y="642"/>
                    <a:pt x="263" y="67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2" name="Freeform 87"/>
            <p:cNvSpPr>
              <a:spLocks noChangeArrowheads="1"/>
            </p:cNvSpPr>
            <p:nvPr/>
          </p:nvSpPr>
          <p:spPr bwMode="auto">
            <a:xfrm>
              <a:off x="465635" y="988595"/>
              <a:ext cx="228985" cy="152656"/>
            </a:xfrm>
            <a:custGeom>
              <a:avLst/>
              <a:gdLst>
                <a:gd name="T0" fmla="*/ 642 w 701"/>
                <a:gd name="T1" fmla="*/ 88 h 467"/>
                <a:gd name="T2" fmla="*/ 642 w 701"/>
                <a:gd name="T3" fmla="*/ 88 h 467"/>
                <a:gd name="T4" fmla="*/ 700 w 701"/>
                <a:gd name="T5" fmla="*/ 58 h 467"/>
                <a:gd name="T6" fmla="*/ 642 w 701"/>
                <a:gd name="T7" fmla="*/ 0 h 467"/>
                <a:gd name="T8" fmla="*/ 526 w 701"/>
                <a:gd name="T9" fmla="*/ 0 h 467"/>
                <a:gd name="T10" fmla="*/ 438 w 701"/>
                <a:gd name="T11" fmla="*/ 29 h 467"/>
                <a:gd name="T12" fmla="*/ 264 w 701"/>
                <a:gd name="T13" fmla="*/ 116 h 467"/>
                <a:gd name="T14" fmla="*/ 88 w 701"/>
                <a:gd name="T15" fmla="*/ 233 h 467"/>
                <a:gd name="T16" fmla="*/ 0 w 701"/>
                <a:gd name="T17" fmla="*/ 438 h 467"/>
                <a:gd name="T18" fmla="*/ 30 w 701"/>
                <a:gd name="T19" fmla="*/ 466 h 467"/>
                <a:gd name="T20" fmla="*/ 88 w 701"/>
                <a:gd name="T21" fmla="*/ 438 h 467"/>
                <a:gd name="T22" fmla="*/ 147 w 701"/>
                <a:gd name="T23" fmla="*/ 262 h 467"/>
                <a:gd name="T24" fmla="*/ 264 w 701"/>
                <a:gd name="T25" fmla="*/ 174 h 467"/>
                <a:gd name="T26" fmla="*/ 438 w 701"/>
                <a:gd name="T27" fmla="*/ 88 h 467"/>
                <a:gd name="T28" fmla="*/ 526 w 701"/>
                <a:gd name="T29" fmla="*/ 88 h 467"/>
                <a:gd name="T30" fmla="*/ 613 w 701"/>
                <a:gd name="T31" fmla="*/ 88 h 467"/>
                <a:gd name="T32" fmla="*/ 642 w 701"/>
                <a:gd name="T33" fmla="*/ 88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1" h="467">
                  <a:moveTo>
                    <a:pt x="642" y="88"/>
                  </a:moveTo>
                  <a:lnTo>
                    <a:pt x="642" y="88"/>
                  </a:lnTo>
                  <a:cubicBezTo>
                    <a:pt x="671" y="88"/>
                    <a:pt x="700" y="88"/>
                    <a:pt x="700" y="58"/>
                  </a:cubicBezTo>
                  <a:cubicBezTo>
                    <a:pt x="700" y="29"/>
                    <a:pt x="671" y="0"/>
                    <a:pt x="642" y="0"/>
                  </a:cubicBezTo>
                  <a:cubicBezTo>
                    <a:pt x="613" y="0"/>
                    <a:pt x="584" y="0"/>
                    <a:pt x="526" y="0"/>
                  </a:cubicBezTo>
                  <a:cubicBezTo>
                    <a:pt x="496" y="0"/>
                    <a:pt x="467" y="0"/>
                    <a:pt x="438" y="29"/>
                  </a:cubicBezTo>
                  <a:cubicBezTo>
                    <a:pt x="350" y="58"/>
                    <a:pt x="321" y="88"/>
                    <a:pt x="264" y="116"/>
                  </a:cubicBezTo>
                  <a:cubicBezTo>
                    <a:pt x="176" y="145"/>
                    <a:pt x="147" y="174"/>
                    <a:pt x="88" y="233"/>
                  </a:cubicBezTo>
                  <a:cubicBezTo>
                    <a:pt x="59" y="291"/>
                    <a:pt x="30" y="350"/>
                    <a:pt x="0" y="438"/>
                  </a:cubicBezTo>
                  <a:cubicBezTo>
                    <a:pt x="0" y="438"/>
                    <a:pt x="0" y="466"/>
                    <a:pt x="30" y="466"/>
                  </a:cubicBezTo>
                  <a:cubicBezTo>
                    <a:pt x="59" y="466"/>
                    <a:pt x="88" y="466"/>
                    <a:pt x="88" y="438"/>
                  </a:cubicBezTo>
                  <a:cubicBezTo>
                    <a:pt x="88" y="379"/>
                    <a:pt x="88" y="321"/>
                    <a:pt x="147" y="262"/>
                  </a:cubicBezTo>
                  <a:cubicBezTo>
                    <a:pt x="176" y="204"/>
                    <a:pt x="234" y="174"/>
                    <a:pt x="264" y="174"/>
                  </a:cubicBezTo>
                  <a:cubicBezTo>
                    <a:pt x="321" y="116"/>
                    <a:pt x="409" y="88"/>
                    <a:pt x="438" y="88"/>
                  </a:cubicBezTo>
                  <a:cubicBezTo>
                    <a:pt x="496" y="88"/>
                    <a:pt x="496" y="88"/>
                    <a:pt x="526" y="88"/>
                  </a:cubicBezTo>
                  <a:cubicBezTo>
                    <a:pt x="584" y="88"/>
                    <a:pt x="584" y="88"/>
                    <a:pt x="613" y="88"/>
                  </a:cubicBezTo>
                  <a:lnTo>
                    <a:pt x="642" y="8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3" name="Freeform 88"/>
            <p:cNvSpPr>
              <a:spLocks noChangeArrowheads="1"/>
            </p:cNvSpPr>
            <p:nvPr/>
          </p:nvSpPr>
          <p:spPr bwMode="auto">
            <a:xfrm>
              <a:off x="531882" y="1512810"/>
              <a:ext cx="76328" cy="10081"/>
            </a:xfrm>
            <a:custGeom>
              <a:avLst/>
              <a:gdLst>
                <a:gd name="T0" fmla="*/ 29 w 234"/>
                <a:gd name="T1" fmla="*/ 0 h 30"/>
                <a:gd name="T2" fmla="*/ 29 w 234"/>
                <a:gd name="T3" fmla="*/ 0 h 30"/>
                <a:gd name="T4" fmla="*/ 0 w 234"/>
                <a:gd name="T5" fmla="*/ 29 h 30"/>
                <a:gd name="T6" fmla="*/ 233 w 234"/>
                <a:gd name="T7" fmla="*/ 29 h 30"/>
                <a:gd name="T8" fmla="*/ 233 w 234"/>
                <a:gd name="T9" fmla="*/ 29 h 30"/>
                <a:gd name="T10" fmla="*/ 29 w 23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30">
                  <a:moveTo>
                    <a:pt x="29" y="0"/>
                  </a:moveTo>
                  <a:lnTo>
                    <a:pt x="29" y="0"/>
                  </a:lnTo>
                  <a:cubicBezTo>
                    <a:pt x="0" y="0"/>
                    <a:pt x="0" y="0"/>
                    <a:pt x="0" y="29"/>
                  </a:cubicBezTo>
                  <a:cubicBezTo>
                    <a:pt x="233" y="29"/>
                    <a:pt x="233" y="29"/>
                    <a:pt x="233" y="29"/>
                  </a:cubicBezTo>
                  <a:lnTo>
                    <a:pt x="233" y="29"/>
                  </a:lnTo>
                  <a:cubicBezTo>
                    <a:pt x="175" y="0"/>
                    <a:pt x="87" y="0"/>
                    <a:pt x="2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5" name="Freeform 90"/>
            <p:cNvSpPr>
              <a:spLocks noChangeArrowheads="1"/>
            </p:cNvSpPr>
            <p:nvPr/>
          </p:nvSpPr>
          <p:spPr bwMode="auto">
            <a:xfrm>
              <a:off x="665816" y="1207498"/>
              <a:ext cx="142575" cy="47525"/>
            </a:xfrm>
            <a:custGeom>
              <a:avLst/>
              <a:gdLst>
                <a:gd name="T0" fmla="*/ 29 w 438"/>
                <a:gd name="T1" fmla="*/ 59 h 147"/>
                <a:gd name="T2" fmla="*/ 29 w 438"/>
                <a:gd name="T3" fmla="*/ 59 h 147"/>
                <a:gd name="T4" fmla="*/ 29 w 438"/>
                <a:gd name="T5" fmla="*/ 59 h 147"/>
                <a:gd name="T6" fmla="*/ 0 w 438"/>
                <a:gd name="T7" fmla="*/ 118 h 147"/>
                <a:gd name="T8" fmla="*/ 58 w 438"/>
                <a:gd name="T9" fmla="*/ 146 h 147"/>
                <a:gd name="T10" fmla="*/ 234 w 438"/>
                <a:gd name="T11" fmla="*/ 88 h 147"/>
                <a:gd name="T12" fmla="*/ 408 w 438"/>
                <a:gd name="T13" fmla="*/ 146 h 147"/>
                <a:gd name="T14" fmla="*/ 437 w 438"/>
                <a:gd name="T15" fmla="*/ 146 h 147"/>
                <a:gd name="T16" fmla="*/ 437 w 438"/>
                <a:gd name="T17" fmla="*/ 59 h 147"/>
                <a:gd name="T18" fmla="*/ 234 w 438"/>
                <a:gd name="T19" fmla="*/ 0 h 147"/>
                <a:gd name="T20" fmla="*/ 29 w 438"/>
                <a:gd name="T21" fmla="*/ 59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8" h="147">
                  <a:moveTo>
                    <a:pt x="29" y="59"/>
                  </a:moveTo>
                  <a:lnTo>
                    <a:pt x="29" y="59"/>
                  </a:lnTo>
                  <a:lnTo>
                    <a:pt x="29" y="59"/>
                  </a:lnTo>
                  <a:cubicBezTo>
                    <a:pt x="0" y="59"/>
                    <a:pt x="0" y="88"/>
                    <a:pt x="0" y="118"/>
                  </a:cubicBezTo>
                  <a:cubicBezTo>
                    <a:pt x="29" y="146"/>
                    <a:pt x="29" y="146"/>
                    <a:pt x="58" y="146"/>
                  </a:cubicBezTo>
                  <a:cubicBezTo>
                    <a:pt x="117" y="88"/>
                    <a:pt x="175" y="59"/>
                    <a:pt x="234" y="88"/>
                  </a:cubicBezTo>
                  <a:cubicBezTo>
                    <a:pt x="320" y="88"/>
                    <a:pt x="350" y="118"/>
                    <a:pt x="408" y="146"/>
                  </a:cubicBezTo>
                  <a:cubicBezTo>
                    <a:pt x="437" y="146"/>
                    <a:pt x="437" y="146"/>
                    <a:pt x="437" y="146"/>
                  </a:cubicBezTo>
                  <a:cubicBezTo>
                    <a:pt x="437" y="59"/>
                    <a:pt x="437" y="59"/>
                    <a:pt x="437" y="59"/>
                  </a:cubicBezTo>
                  <a:cubicBezTo>
                    <a:pt x="379" y="30"/>
                    <a:pt x="320" y="0"/>
                    <a:pt x="234" y="0"/>
                  </a:cubicBezTo>
                  <a:cubicBezTo>
                    <a:pt x="175" y="0"/>
                    <a:pt x="87" y="30"/>
                    <a:pt x="29" y="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3 kolommen - blauw</a:t>
            </a:r>
          </a:p>
        </p:txBody>
      </p:sp>
      <p:sp>
        <p:nvSpPr>
          <p:cNvPr id="9" name="Tijdelijke aanduiding voor tekst 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8903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 dirty="0"/>
              <a:t>Tekst invoegen</a:t>
            </a:r>
          </a:p>
        </p:txBody>
      </p:sp>
      <p:sp>
        <p:nvSpPr>
          <p:cNvPr id="108" name="Tijdelijke aanduiding voor tekst 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282674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 dirty="0"/>
              <a:t>Tekst invoegen</a:t>
            </a:r>
          </a:p>
        </p:txBody>
      </p:sp>
      <p:sp>
        <p:nvSpPr>
          <p:cNvPr id="109" name="Tijdelijke aanduiding voor tekst 8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37630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 dirty="0"/>
              <a:t>Tekst invoegen</a:t>
            </a:r>
          </a:p>
        </p:txBody>
      </p:sp>
      <p:sp>
        <p:nvSpPr>
          <p:cNvPr id="110" name="Tijdelijke aanduiding voor tekst 8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189039" y="1991818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Kop invoegen</a:t>
            </a:r>
          </a:p>
        </p:txBody>
      </p:sp>
      <p:sp>
        <p:nvSpPr>
          <p:cNvPr id="111" name="Tijdelijke aanduiding voor tekst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282674" y="1990324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Kop invoegen</a:t>
            </a:r>
          </a:p>
        </p:txBody>
      </p:sp>
      <p:sp>
        <p:nvSpPr>
          <p:cNvPr id="112" name="Tijdelijke aanduiding voor tekst 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376309" y="1990323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Kop invoegen</a:t>
            </a:r>
          </a:p>
        </p:txBody>
      </p:sp>
      <p:pic>
        <p:nvPicPr>
          <p:cNvPr id="35" name="Afbeelding 3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oeperen 189"/>
          <p:cNvGrpSpPr/>
          <p:nvPr userDrawn="1"/>
        </p:nvGrpSpPr>
        <p:grpSpPr>
          <a:xfrm>
            <a:off x="4860552" y="3548276"/>
            <a:ext cx="7245720" cy="1373040"/>
            <a:chOff x="2794271" y="-2835853"/>
            <a:chExt cx="7245720" cy="1373040"/>
          </a:xfrm>
          <a:solidFill>
            <a:schemeClr val="accent2"/>
          </a:solidFill>
        </p:grpSpPr>
        <p:sp>
          <p:nvSpPr>
            <p:cNvPr id="191" name="Freeform: Shape 537"/>
            <p:cNvSpPr/>
            <p:nvPr userDrawn="1"/>
          </p:nvSpPr>
          <p:spPr>
            <a:xfrm rot="5400000">
              <a:off x="990031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0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5"/>
                    <a:pt x="56" y="259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3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2" name="Freeform: Shape 538"/>
            <p:cNvSpPr/>
            <p:nvPr userDrawn="1"/>
          </p:nvSpPr>
          <p:spPr>
            <a:xfrm rot="5400000">
              <a:off x="9504671" y="-1586653"/>
              <a:ext cx="104400" cy="126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1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3" name="Freeform: Shape 539"/>
            <p:cNvSpPr/>
            <p:nvPr userDrawn="1"/>
          </p:nvSpPr>
          <p:spPr>
            <a:xfrm rot="5400000">
              <a:off x="9127032" y="-1569013"/>
              <a:ext cx="7308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0">
                  <a:moveTo>
                    <a:pt x="148" y="74"/>
                  </a:moveTo>
                  <a:cubicBezTo>
                    <a:pt x="148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4" name="Freeform: Shape 544"/>
            <p:cNvSpPr/>
            <p:nvPr userDrawn="1"/>
          </p:nvSpPr>
          <p:spPr>
            <a:xfrm rot="5400000">
              <a:off x="989545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2"/>
                    <a:pt x="45" y="315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389"/>
                    <a:pt x="-11" y="407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7"/>
                  </a:cubicBezTo>
                  <a:cubicBezTo>
                    <a:pt x="341" y="315"/>
                    <a:pt x="304" y="222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545"/>
            <p:cNvSpPr/>
            <p:nvPr userDrawn="1"/>
          </p:nvSpPr>
          <p:spPr>
            <a:xfrm rot="5400000">
              <a:off x="9520331" y="-1882753"/>
              <a:ext cx="8640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8">
                  <a:moveTo>
                    <a:pt x="19" y="278"/>
                  </a:moveTo>
                  <a:cubicBezTo>
                    <a:pt x="38" y="278"/>
                    <a:pt x="56" y="278"/>
                    <a:pt x="74" y="278"/>
                  </a:cubicBezTo>
                  <a:cubicBezTo>
                    <a:pt x="112" y="278"/>
                    <a:pt x="149" y="278"/>
                    <a:pt x="186" y="278"/>
                  </a:cubicBezTo>
                  <a:lnTo>
                    <a:pt x="204" y="278"/>
                  </a:lnTo>
                  <a:cubicBezTo>
                    <a:pt x="223" y="278"/>
                    <a:pt x="223" y="278"/>
                    <a:pt x="223" y="278"/>
                  </a:cubicBezTo>
                  <a:cubicBezTo>
                    <a:pt x="241" y="278"/>
                    <a:pt x="241" y="278"/>
                    <a:pt x="241" y="259"/>
                  </a:cubicBezTo>
                  <a:cubicBezTo>
                    <a:pt x="223" y="204"/>
                    <a:pt x="204" y="148"/>
                    <a:pt x="167" y="93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74"/>
                    <a:pt x="56" y="148"/>
                    <a:pt x="38" y="204"/>
                  </a:cubicBezTo>
                  <a:cubicBezTo>
                    <a:pt x="19" y="222"/>
                    <a:pt x="19" y="241"/>
                    <a:pt x="19" y="259"/>
                  </a:cubicBezTo>
                  <a:lnTo>
                    <a:pt x="0" y="278"/>
                  </a:lnTo>
                  <a:cubicBezTo>
                    <a:pt x="19" y="278"/>
                    <a:pt x="19" y="278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546"/>
            <p:cNvSpPr/>
            <p:nvPr userDrawn="1"/>
          </p:nvSpPr>
          <p:spPr>
            <a:xfrm rot="5400000">
              <a:off x="9105611" y="-1910473"/>
              <a:ext cx="126360" cy="155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3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1"/>
                    <a:pt x="19" y="370"/>
                    <a:pt x="19" y="389"/>
                  </a:cubicBezTo>
                  <a:cubicBezTo>
                    <a:pt x="19" y="407"/>
                    <a:pt x="0" y="407"/>
                    <a:pt x="0" y="425"/>
                  </a:cubicBezTo>
                  <a:cubicBezTo>
                    <a:pt x="19" y="425"/>
                    <a:pt x="19" y="425"/>
                    <a:pt x="19" y="425"/>
                  </a:cubicBezTo>
                  <a:cubicBezTo>
                    <a:pt x="55" y="425"/>
                    <a:pt x="74" y="425"/>
                    <a:pt x="111" y="425"/>
                  </a:cubicBezTo>
                  <a:cubicBezTo>
                    <a:pt x="167" y="425"/>
                    <a:pt x="222" y="425"/>
                    <a:pt x="278" y="425"/>
                  </a:cubicBezTo>
                  <a:cubicBezTo>
                    <a:pt x="278" y="425"/>
                    <a:pt x="296" y="425"/>
                    <a:pt x="315" y="425"/>
                  </a:cubicBezTo>
                  <a:cubicBezTo>
                    <a:pt x="315" y="425"/>
                    <a:pt x="333" y="444"/>
                    <a:pt x="333" y="425"/>
                  </a:cubicBezTo>
                  <a:cubicBezTo>
                    <a:pt x="352" y="425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2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551"/>
            <p:cNvSpPr/>
            <p:nvPr userDrawn="1"/>
          </p:nvSpPr>
          <p:spPr>
            <a:xfrm rot="5400000">
              <a:off x="9904631" y="-2200094"/>
              <a:ext cx="9108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4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59"/>
                    <a:pt x="0" y="277"/>
                  </a:cubicBezTo>
                  <a:cubicBezTo>
                    <a:pt x="0" y="296"/>
                    <a:pt x="0" y="296"/>
                    <a:pt x="0" y="314"/>
                  </a:cubicBezTo>
                  <a:lnTo>
                    <a:pt x="19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48" y="314"/>
                    <a:pt x="185" y="314"/>
                  </a:cubicBezTo>
                  <a:cubicBezTo>
                    <a:pt x="204" y="314"/>
                    <a:pt x="222" y="314"/>
                    <a:pt x="222" y="314"/>
                  </a:cubicBezTo>
                  <a:lnTo>
                    <a:pt x="241" y="314"/>
                  </a:lnTo>
                  <a:cubicBezTo>
                    <a:pt x="259" y="314"/>
                    <a:pt x="259" y="314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552"/>
            <p:cNvSpPr/>
            <p:nvPr userDrawn="1"/>
          </p:nvSpPr>
          <p:spPr>
            <a:xfrm rot="5400000">
              <a:off x="9487211" y="-2235913"/>
              <a:ext cx="119520" cy="159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4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4"/>
                    <a:pt x="278" y="444"/>
                    <a:pt x="296" y="444"/>
                  </a:cubicBezTo>
                  <a:cubicBezTo>
                    <a:pt x="315" y="444"/>
                    <a:pt x="315" y="444"/>
                    <a:pt x="333" y="444"/>
                  </a:cubicBezTo>
                  <a:cubicBezTo>
                    <a:pt x="333" y="444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7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78"/>
                  </a:cubicBezTo>
                  <a:cubicBezTo>
                    <a:pt x="37" y="296"/>
                    <a:pt x="19" y="315"/>
                    <a:pt x="19" y="334"/>
                  </a:cubicBezTo>
                  <a:cubicBezTo>
                    <a:pt x="19" y="352"/>
                    <a:pt x="0" y="352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9" name="Freeform: Shape 553"/>
            <p:cNvSpPr/>
            <p:nvPr userDrawn="1"/>
          </p:nvSpPr>
          <p:spPr>
            <a:xfrm rot="5400000">
              <a:off x="9097151" y="-223249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277" y="148"/>
                  </a:moveTo>
                  <a:cubicBezTo>
                    <a:pt x="259" y="111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111"/>
                    <a:pt x="111" y="204"/>
                    <a:pt x="37" y="315"/>
                  </a:cubicBezTo>
                  <a:cubicBezTo>
                    <a:pt x="37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6"/>
                  </a:cubicBezTo>
                  <a:cubicBezTo>
                    <a:pt x="148" y="426"/>
                    <a:pt x="203" y="445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14" y="241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0" name="Freeform: Shape 558"/>
            <p:cNvSpPr/>
            <p:nvPr userDrawn="1"/>
          </p:nvSpPr>
          <p:spPr>
            <a:xfrm rot="5400000">
              <a:off x="9903731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22"/>
                  </a:moveTo>
                  <a:cubicBezTo>
                    <a:pt x="0" y="240"/>
                    <a:pt x="18" y="222"/>
                    <a:pt x="18" y="222"/>
                  </a:cubicBezTo>
                  <a:cubicBezTo>
                    <a:pt x="37" y="240"/>
                    <a:pt x="55" y="240"/>
                    <a:pt x="74" y="240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7"/>
                    <a:pt x="185" y="277"/>
                    <a:pt x="185" y="277"/>
                  </a:cubicBez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55"/>
                    <a:pt x="185" y="18"/>
                    <a:pt x="167" y="0"/>
                  </a:cubicBezTo>
                  <a:cubicBezTo>
                    <a:pt x="129" y="55"/>
                    <a:pt x="74" y="111"/>
                    <a:pt x="37" y="166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1" name="Freeform: Shape 559"/>
            <p:cNvSpPr/>
            <p:nvPr userDrawn="1"/>
          </p:nvSpPr>
          <p:spPr>
            <a:xfrm rot="5400000">
              <a:off x="950881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5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0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3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560"/>
            <p:cNvSpPr/>
            <p:nvPr userDrawn="1"/>
          </p:nvSpPr>
          <p:spPr>
            <a:xfrm rot="5400000">
              <a:off x="910219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7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1"/>
                    <a:pt x="175" y="351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1"/>
                    <a:pt x="286" y="351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565"/>
            <p:cNvSpPr/>
            <p:nvPr userDrawn="1"/>
          </p:nvSpPr>
          <p:spPr>
            <a:xfrm rot="5400000">
              <a:off x="988033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08"/>
                  </a:cubicBezTo>
                  <a:cubicBezTo>
                    <a:pt x="166" y="426"/>
                    <a:pt x="222" y="444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4"/>
                    <a:pt x="352" y="426"/>
                  </a:cubicBezTo>
                  <a:cubicBezTo>
                    <a:pt x="352" y="333"/>
                    <a:pt x="333" y="241"/>
                    <a:pt x="315" y="148"/>
                  </a:cubicBezTo>
                  <a:cubicBezTo>
                    <a:pt x="296" y="111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1"/>
                    <a:pt x="130" y="204"/>
                    <a:pt x="56" y="296"/>
                  </a:cubicBezTo>
                  <a:cubicBezTo>
                    <a:pt x="56" y="315"/>
                    <a:pt x="37" y="333"/>
                    <a:pt x="18" y="352"/>
                  </a:cubicBezTo>
                  <a:cubicBezTo>
                    <a:pt x="18" y="370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566"/>
            <p:cNvSpPr/>
            <p:nvPr userDrawn="1"/>
          </p:nvSpPr>
          <p:spPr>
            <a:xfrm rot="5400000">
              <a:off x="9493691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7"/>
                    <a:pt x="203" y="0"/>
                  </a:cubicBezTo>
                  <a:cubicBezTo>
                    <a:pt x="148" y="93"/>
                    <a:pt x="93" y="204"/>
                    <a:pt x="37" y="296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0"/>
                    <a:pt x="0" y="370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6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567"/>
            <p:cNvSpPr/>
            <p:nvPr userDrawn="1"/>
          </p:nvSpPr>
          <p:spPr>
            <a:xfrm rot="5400000">
              <a:off x="9123792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7"/>
                    <a:pt x="129" y="19"/>
                    <a:pt x="111" y="0"/>
                  </a:cubicBezTo>
                  <a:cubicBezTo>
                    <a:pt x="74" y="56"/>
                    <a:pt x="55" y="111"/>
                    <a:pt x="19" y="167"/>
                  </a:cubicBezTo>
                  <a:cubicBezTo>
                    <a:pt x="19" y="186"/>
                    <a:pt x="0" y="186"/>
                    <a:pt x="0" y="204"/>
                  </a:cubicBezTo>
                  <a:lnTo>
                    <a:pt x="0" y="222"/>
                  </a:lnTo>
                  <a:cubicBezTo>
                    <a:pt x="19" y="222"/>
                    <a:pt x="37" y="222"/>
                    <a:pt x="55" y="222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6" name="Freeform: Shape 596"/>
            <p:cNvSpPr/>
            <p:nvPr userDrawn="1"/>
          </p:nvSpPr>
          <p:spPr>
            <a:xfrm rot="5400000">
              <a:off x="8760551" y="-1582333"/>
              <a:ext cx="8604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4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7" name="Freeform: Shape 597"/>
            <p:cNvSpPr/>
            <p:nvPr userDrawn="1"/>
          </p:nvSpPr>
          <p:spPr>
            <a:xfrm rot="5400000">
              <a:off x="8340431" y="-160249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259" y="130"/>
                  </a:moveTo>
                  <a:cubicBezTo>
                    <a:pt x="240" y="93"/>
                    <a:pt x="222" y="37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0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2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8" name="Freeform: Shape 598"/>
            <p:cNvSpPr/>
            <p:nvPr userDrawn="1"/>
          </p:nvSpPr>
          <p:spPr>
            <a:xfrm rot="5400000">
              <a:off x="794893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4"/>
                  </a:moveTo>
                  <a:cubicBezTo>
                    <a:pt x="27" y="314"/>
                    <a:pt x="63" y="314"/>
                    <a:pt x="82" y="314"/>
                  </a:cubicBezTo>
                  <a:cubicBezTo>
                    <a:pt x="119" y="333"/>
                    <a:pt x="156" y="333"/>
                    <a:pt x="211" y="333"/>
                  </a:cubicBezTo>
                  <a:cubicBezTo>
                    <a:pt x="211" y="333"/>
                    <a:pt x="230" y="333"/>
                    <a:pt x="230" y="352"/>
                  </a:cubicBezTo>
                  <a:cubicBezTo>
                    <a:pt x="249" y="352"/>
                    <a:pt x="249" y="352"/>
                    <a:pt x="267" y="352"/>
                  </a:cubicBezTo>
                  <a:cubicBezTo>
                    <a:pt x="267" y="333"/>
                    <a:pt x="267" y="333"/>
                    <a:pt x="267" y="314"/>
                  </a:cubicBezTo>
                  <a:cubicBezTo>
                    <a:pt x="267" y="240"/>
                    <a:pt x="249" y="166"/>
                    <a:pt x="211" y="111"/>
                  </a:cubicBezTo>
                  <a:cubicBezTo>
                    <a:pt x="211" y="74"/>
                    <a:pt x="193" y="37"/>
                    <a:pt x="175" y="0"/>
                  </a:cubicBezTo>
                  <a:cubicBezTo>
                    <a:pt x="137" y="74"/>
                    <a:pt x="82" y="148"/>
                    <a:pt x="45" y="240"/>
                  </a:cubicBezTo>
                  <a:cubicBezTo>
                    <a:pt x="27" y="259"/>
                    <a:pt x="27" y="259"/>
                    <a:pt x="8" y="278"/>
                  </a:cubicBezTo>
                  <a:cubicBezTo>
                    <a:pt x="8" y="296"/>
                    <a:pt x="-11" y="296"/>
                    <a:pt x="8" y="31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599"/>
            <p:cNvSpPr/>
            <p:nvPr userDrawn="1"/>
          </p:nvSpPr>
          <p:spPr>
            <a:xfrm rot="5400000">
              <a:off x="7540511" y="-1609333"/>
              <a:ext cx="11268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26">
                  <a:moveTo>
                    <a:pt x="0" y="370"/>
                  </a:moveTo>
                  <a:lnTo>
                    <a:pt x="18" y="370"/>
                  </a:lnTo>
                  <a:cubicBezTo>
                    <a:pt x="37" y="370"/>
                    <a:pt x="74" y="370"/>
                    <a:pt x="92" y="389"/>
                  </a:cubicBezTo>
                  <a:cubicBezTo>
                    <a:pt x="148" y="389"/>
                    <a:pt x="185" y="407"/>
                    <a:pt x="240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26"/>
                  </a:lnTo>
                  <a:cubicBezTo>
                    <a:pt x="314" y="407"/>
                    <a:pt x="314" y="407"/>
                    <a:pt x="314" y="389"/>
                  </a:cubicBezTo>
                  <a:cubicBezTo>
                    <a:pt x="314" y="296"/>
                    <a:pt x="296" y="222"/>
                    <a:pt x="259" y="129"/>
                  </a:cubicBezTo>
                  <a:cubicBezTo>
                    <a:pt x="240" y="93"/>
                    <a:pt x="240" y="55"/>
                    <a:pt x="222" y="0"/>
                  </a:cubicBezTo>
                  <a:cubicBezTo>
                    <a:pt x="166" y="93"/>
                    <a:pt x="111" y="185"/>
                    <a:pt x="56" y="277"/>
                  </a:cubicBezTo>
                  <a:cubicBezTo>
                    <a:pt x="37" y="296"/>
                    <a:pt x="18" y="315"/>
                    <a:pt x="18" y="333"/>
                  </a:cubicBezTo>
                  <a:cubicBezTo>
                    <a:pt x="0" y="333"/>
                    <a:pt x="0" y="351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00"/>
            <p:cNvSpPr/>
            <p:nvPr userDrawn="1"/>
          </p:nvSpPr>
          <p:spPr>
            <a:xfrm rot="5400000">
              <a:off x="7140372" y="-1609153"/>
              <a:ext cx="10620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7">
                  <a:moveTo>
                    <a:pt x="18" y="333"/>
                  </a:moveTo>
                  <a:cubicBezTo>
                    <a:pt x="37" y="333"/>
                    <a:pt x="56" y="351"/>
                    <a:pt x="92" y="351"/>
                  </a:cubicBezTo>
                  <a:cubicBezTo>
                    <a:pt x="130" y="370"/>
                    <a:pt x="185" y="388"/>
                    <a:pt x="222" y="388"/>
                  </a:cubicBezTo>
                  <a:cubicBezTo>
                    <a:pt x="240" y="388"/>
                    <a:pt x="259" y="407"/>
                    <a:pt x="259" y="407"/>
                  </a:cubicBezTo>
                  <a:cubicBezTo>
                    <a:pt x="278" y="407"/>
                    <a:pt x="278" y="407"/>
                    <a:pt x="296" y="407"/>
                  </a:cubicBezTo>
                  <a:cubicBezTo>
                    <a:pt x="296" y="407"/>
                    <a:pt x="296" y="388"/>
                    <a:pt x="296" y="370"/>
                  </a:cubicBezTo>
                  <a:cubicBezTo>
                    <a:pt x="296" y="296"/>
                    <a:pt x="296" y="203"/>
                    <a:pt x="259" y="129"/>
                  </a:cubicBezTo>
                  <a:cubicBezTo>
                    <a:pt x="259" y="92"/>
                    <a:pt x="240" y="36"/>
                    <a:pt x="240" y="0"/>
                  </a:cubicBezTo>
                  <a:lnTo>
                    <a:pt x="222" y="0"/>
                  </a:lnTo>
                  <a:cubicBezTo>
                    <a:pt x="166" y="92"/>
                    <a:pt x="111" y="166"/>
                    <a:pt x="56" y="258"/>
                  </a:cubicBezTo>
                  <a:cubicBezTo>
                    <a:pt x="37" y="277"/>
                    <a:pt x="18" y="296"/>
                    <a:pt x="0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01"/>
            <p:cNvSpPr/>
            <p:nvPr userDrawn="1"/>
          </p:nvSpPr>
          <p:spPr>
            <a:xfrm rot="5400000">
              <a:off x="6747971" y="-15900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203" y="110"/>
                  </a:moveTo>
                  <a:cubicBezTo>
                    <a:pt x="185" y="74"/>
                    <a:pt x="167" y="36"/>
                    <a:pt x="148" y="0"/>
                  </a:cubicBezTo>
                  <a:cubicBezTo>
                    <a:pt x="111" y="92"/>
                    <a:pt x="74" y="184"/>
                    <a:pt x="37" y="277"/>
                  </a:cubicBezTo>
                  <a:cubicBezTo>
                    <a:pt x="19" y="296"/>
                    <a:pt x="19" y="314"/>
                    <a:pt x="0" y="333"/>
                  </a:cubicBezTo>
                  <a:lnTo>
                    <a:pt x="0" y="352"/>
                  </a:lnTo>
                  <a:lnTo>
                    <a:pt x="19" y="352"/>
                  </a:lnTo>
                  <a:cubicBezTo>
                    <a:pt x="37" y="352"/>
                    <a:pt x="55" y="352"/>
                    <a:pt x="93" y="352"/>
                  </a:cubicBezTo>
                  <a:cubicBezTo>
                    <a:pt x="129" y="352"/>
                    <a:pt x="185" y="370"/>
                    <a:pt x="222" y="370"/>
                  </a:cubicBezTo>
                  <a:cubicBezTo>
                    <a:pt x="241" y="370"/>
                    <a:pt x="241" y="352"/>
                    <a:pt x="259" y="352"/>
                  </a:cubicBezTo>
                  <a:cubicBezTo>
                    <a:pt x="259" y="352"/>
                    <a:pt x="277" y="370"/>
                    <a:pt x="277" y="352"/>
                  </a:cubicBez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41" y="184"/>
                    <a:pt x="203" y="11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02"/>
            <p:cNvSpPr/>
            <p:nvPr userDrawn="1"/>
          </p:nvSpPr>
          <p:spPr>
            <a:xfrm rot="5400000">
              <a:off x="6370511" y="-1572613"/>
              <a:ext cx="7308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60">
                  <a:moveTo>
                    <a:pt x="148" y="74"/>
                  </a:moveTo>
                  <a:cubicBezTo>
                    <a:pt x="148" y="56"/>
                    <a:pt x="130" y="3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30"/>
                    <a:pt x="18" y="186"/>
                  </a:cubicBezTo>
                  <a:cubicBezTo>
                    <a:pt x="18" y="204"/>
                    <a:pt x="0" y="204"/>
                    <a:pt x="0" y="223"/>
                  </a:cubicBezTo>
                  <a:lnTo>
                    <a:pt x="0" y="242"/>
                  </a:lnTo>
                  <a:cubicBezTo>
                    <a:pt x="18" y="242"/>
                    <a:pt x="37" y="242"/>
                    <a:pt x="56" y="242"/>
                  </a:cubicBezTo>
                  <a:cubicBezTo>
                    <a:pt x="92" y="260"/>
                    <a:pt x="111" y="260"/>
                    <a:pt x="148" y="260"/>
                  </a:cubicBezTo>
                  <a:cubicBezTo>
                    <a:pt x="166" y="260"/>
                    <a:pt x="166" y="260"/>
                    <a:pt x="166" y="260"/>
                  </a:cubicBezTo>
                  <a:cubicBezTo>
                    <a:pt x="185" y="260"/>
                    <a:pt x="185" y="260"/>
                    <a:pt x="185" y="260"/>
                  </a:cubicBezTo>
                  <a:cubicBezTo>
                    <a:pt x="204" y="260"/>
                    <a:pt x="204" y="242"/>
                    <a:pt x="204" y="242"/>
                  </a:cubicBezTo>
                  <a:cubicBezTo>
                    <a:pt x="185" y="186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3" name="Freeform: Shape 603"/>
            <p:cNvSpPr/>
            <p:nvPr userDrawn="1"/>
          </p:nvSpPr>
          <p:spPr>
            <a:xfrm rot="5400000">
              <a:off x="874129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4"/>
                  </a:cubicBezTo>
                  <a:cubicBezTo>
                    <a:pt x="0" y="314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4" name="Freeform: Shape 604"/>
            <p:cNvSpPr/>
            <p:nvPr userDrawn="1"/>
          </p:nvSpPr>
          <p:spPr>
            <a:xfrm rot="5400000">
              <a:off x="8356991" y="-1885813"/>
              <a:ext cx="6660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0">
                  <a:moveTo>
                    <a:pt x="130" y="240"/>
                  </a:moveTo>
                  <a:cubicBezTo>
                    <a:pt x="149" y="240"/>
                    <a:pt x="149" y="240"/>
                    <a:pt x="167" y="240"/>
                  </a:cubicBezTo>
                  <a:cubicBezTo>
                    <a:pt x="186" y="240"/>
                    <a:pt x="186" y="222"/>
                    <a:pt x="186" y="222"/>
                  </a:cubicBezTo>
                  <a:cubicBezTo>
                    <a:pt x="186" y="166"/>
                    <a:pt x="167" y="130"/>
                    <a:pt x="149" y="74"/>
                  </a:cubicBezTo>
                  <a:cubicBezTo>
                    <a:pt x="149" y="55"/>
                    <a:pt x="149" y="37"/>
                    <a:pt x="130" y="0"/>
                  </a:cubicBezTo>
                  <a:cubicBezTo>
                    <a:pt x="93" y="55"/>
                    <a:pt x="74" y="111"/>
                    <a:pt x="38" y="148"/>
                  </a:cubicBezTo>
                  <a:cubicBezTo>
                    <a:pt x="19" y="166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5" name="Freeform: Shape 605"/>
            <p:cNvSpPr/>
            <p:nvPr userDrawn="1"/>
          </p:nvSpPr>
          <p:spPr>
            <a:xfrm rot="5400000">
              <a:off x="79512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33"/>
                  </a:moveTo>
                  <a:cubicBezTo>
                    <a:pt x="37" y="333"/>
                    <a:pt x="56" y="333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33"/>
                    <a:pt x="259" y="314"/>
                  </a:cubicBezTo>
                  <a:cubicBezTo>
                    <a:pt x="259" y="240"/>
                    <a:pt x="222" y="166"/>
                    <a:pt x="204" y="111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8" y="278"/>
                    <a:pt x="18" y="278"/>
                    <a:pt x="0" y="296"/>
                  </a:cubicBezTo>
                  <a:cubicBezTo>
                    <a:pt x="0" y="314"/>
                    <a:pt x="0" y="314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06"/>
            <p:cNvSpPr/>
            <p:nvPr userDrawn="1"/>
          </p:nvSpPr>
          <p:spPr>
            <a:xfrm rot="5400000">
              <a:off x="7559231" y="-189445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0" y="260"/>
                  </a:moveTo>
                  <a:cubicBezTo>
                    <a:pt x="18" y="260"/>
                    <a:pt x="56" y="278"/>
                    <a:pt x="74" y="278"/>
                  </a:cubicBezTo>
                  <a:cubicBezTo>
                    <a:pt x="92" y="278"/>
                    <a:pt x="130" y="296"/>
                    <a:pt x="167" y="296"/>
                  </a:cubicBezTo>
                  <a:cubicBezTo>
                    <a:pt x="185" y="296"/>
                    <a:pt x="185" y="296"/>
                    <a:pt x="204" y="296"/>
                  </a:cubicBezTo>
                  <a:lnTo>
                    <a:pt x="222" y="296"/>
                  </a:lnTo>
                  <a:cubicBezTo>
                    <a:pt x="241" y="296"/>
                    <a:pt x="222" y="296"/>
                    <a:pt x="222" y="278"/>
                  </a:cubicBezTo>
                  <a:cubicBezTo>
                    <a:pt x="222" y="222"/>
                    <a:pt x="222" y="148"/>
                    <a:pt x="185" y="93"/>
                  </a:cubicBezTo>
                  <a:cubicBezTo>
                    <a:pt x="185" y="56"/>
                    <a:pt x="167" y="38"/>
                    <a:pt x="167" y="0"/>
                  </a:cubicBezTo>
                  <a:cubicBezTo>
                    <a:pt x="111" y="74"/>
                    <a:pt x="74" y="130"/>
                    <a:pt x="37" y="204"/>
                  </a:cubicBezTo>
                  <a:cubicBezTo>
                    <a:pt x="18" y="222"/>
                    <a:pt x="18" y="222"/>
                    <a:pt x="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07"/>
            <p:cNvSpPr/>
            <p:nvPr userDrawn="1"/>
          </p:nvSpPr>
          <p:spPr>
            <a:xfrm rot="5400000">
              <a:off x="7138932" y="-1917673"/>
              <a:ext cx="12924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63">
                  <a:moveTo>
                    <a:pt x="212" y="0"/>
                  </a:moveTo>
                  <a:cubicBezTo>
                    <a:pt x="156" y="111"/>
                    <a:pt x="101" y="222"/>
                    <a:pt x="45" y="333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407"/>
                    <a:pt x="-11" y="426"/>
                    <a:pt x="8" y="426"/>
                  </a:cubicBezTo>
                  <a:cubicBezTo>
                    <a:pt x="8" y="444"/>
                    <a:pt x="8" y="426"/>
                    <a:pt x="8" y="426"/>
                  </a:cubicBezTo>
                  <a:cubicBezTo>
                    <a:pt x="45" y="426"/>
                    <a:pt x="82" y="444"/>
                    <a:pt x="101" y="444"/>
                  </a:cubicBezTo>
                  <a:cubicBezTo>
                    <a:pt x="156" y="444"/>
                    <a:pt x="212" y="444"/>
                    <a:pt x="267" y="463"/>
                  </a:cubicBezTo>
                  <a:cubicBezTo>
                    <a:pt x="286" y="463"/>
                    <a:pt x="304" y="463"/>
                    <a:pt x="323" y="463"/>
                  </a:cubicBezTo>
                  <a:lnTo>
                    <a:pt x="341" y="463"/>
                  </a:lnTo>
                  <a:cubicBezTo>
                    <a:pt x="360" y="444"/>
                    <a:pt x="360" y="444"/>
                    <a:pt x="360" y="426"/>
                  </a:cubicBezTo>
                  <a:cubicBezTo>
                    <a:pt x="341" y="333"/>
                    <a:pt x="304" y="240"/>
                    <a:pt x="267" y="148"/>
                  </a:cubicBezTo>
                  <a:cubicBezTo>
                    <a:pt x="249" y="92"/>
                    <a:pt x="230" y="56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08"/>
            <p:cNvSpPr/>
            <p:nvPr userDrawn="1"/>
          </p:nvSpPr>
          <p:spPr>
            <a:xfrm rot="5400000">
              <a:off x="6763811" y="-1885993"/>
              <a:ext cx="8640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96">
                  <a:moveTo>
                    <a:pt x="19" y="296"/>
                  </a:moveTo>
                  <a:cubicBezTo>
                    <a:pt x="38" y="278"/>
                    <a:pt x="56" y="296"/>
                    <a:pt x="74" y="296"/>
                  </a:cubicBezTo>
                  <a:cubicBezTo>
                    <a:pt x="112" y="296"/>
                    <a:pt x="149" y="296"/>
                    <a:pt x="186" y="296"/>
                  </a:cubicBezTo>
                  <a:lnTo>
                    <a:pt x="204" y="296"/>
                  </a:lnTo>
                  <a:cubicBezTo>
                    <a:pt x="223" y="296"/>
                    <a:pt x="223" y="296"/>
                    <a:pt x="223" y="296"/>
                  </a:cubicBezTo>
                  <a:cubicBezTo>
                    <a:pt x="241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ubicBezTo>
                    <a:pt x="149" y="74"/>
                    <a:pt x="149" y="37"/>
                    <a:pt x="130" y="18"/>
                  </a:cubicBezTo>
                  <a:lnTo>
                    <a:pt x="130" y="0"/>
                  </a:lnTo>
                  <a:cubicBezTo>
                    <a:pt x="130" y="18"/>
                    <a:pt x="130" y="18"/>
                    <a:pt x="130" y="18"/>
                  </a:cubicBezTo>
                  <a:cubicBezTo>
                    <a:pt x="93" y="74"/>
                    <a:pt x="56" y="148"/>
                    <a:pt x="38" y="222"/>
                  </a:cubicBezTo>
                  <a:cubicBezTo>
                    <a:pt x="19" y="241"/>
                    <a:pt x="19" y="241"/>
                    <a:pt x="19" y="259"/>
                  </a:cubicBezTo>
                  <a:cubicBezTo>
                    <a:pt x="19" y="278"/>
                    <a:pt x="0" y="278"/>
                    <a:pt x="0" y="278"/>
                  </a:cubicBezTo>
                  <a:cubicBezTo>
                    <a:pt x="19" y="296"/>
                    <a:pt x="19" y="296"/>
                    <a:pt x="19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09"/>
            <p:cNvSpPr/>
            <p:nvPr userDrawn="1"/>
          </p:nvSpPr>
          <p:spPr>
            <a:xfrm rot="5400000">
              <a:off x="6347111" y="-190921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185" y="0"/>
                  </a:moveTo>
                  <a:cubicBezTo>
                    <a:pt x="129" y="111"/>
                    <a:pt x="93" y="204"/>
                    <a:pt x="37" y="315"/>
                  </a:cubicBezTo>
                  <a:cubicBezTo>
                    <a:pt x="37" y="334"/>
                    <a:pt x="19" y="352"/>
                    <a:pt x="19" y="389"/>
                  </a:cubicBezTo>
                  <a:lnTo>
                    <a:pt x="0" y="408"/>
                  </a:lnTo>
                  <a:cubicBezTo>
                    <a:pt x="19" y="426"/>
                    <a:pt x="19" y="426"/>
                    <a:pt x="19" y="426"/>
                  </a:cubicBezTo>
                  <a:cubicBezTo>
                    <a:pt x="55" y="408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389"/>
                  </a:cubicBezTo>
                  <a:cubicBezTo>
                    <a:pt x="333" y="296"/>
                    <a:pt x="296" y="204"/>
                    <a:pt x="259" y="130"/>
                  </a:cubicBezTo>
                  <a:cubicBezTo>
                    <a:pt x="222" y="92"/>
                    <a:pt x="204" y="37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0" name="Freeform: Shape 610"/>
            <p:cNvSpPr/>
            <p:nvPr userDrawn="1"/>
          </p:nvSpPr>
          <p:spPr>
            <a:xfrm rot="5400000">
              <a:off x="8745611" y="-2194513"/>
              <a:ext cx="82440" cy="10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7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97"/>
                    <a:pt x="148" y="297"/>
                    <a:pt x="185" y="297"/>
                  </a:cubicBezTo>
                  <a:lnTo>
                    <a:pt x="203" y="297"/>
                  </a:lnTo>
                  <a:lnTo>
                    <a:pt x="222" y="297"/>
                  </a:lnTo>
                  <a:cubicBezTo>
                    <a:pt x="240" y="278"/>
                    <a:pt x="222" y="278"/>
                    <a:pt x="222" y="259"/>
                  </a:cubicBezTo>
                  <a:cubicBezTo>
                    <a:pt x="222" y="204"/>
                    <a:pt x="203" y="148"/>
                    <a:pt x="166" y="93"/>
                  </a:cubicBezTo>
                  <a:cubicBezTo>
                    <a:pt x="148" y="56"/>
                    <a:pt x="148" y="37"/>
                    <a:pt x="129" y="0"/>
                  </a:cubicBezTo>
                  <a:cubicBezTo>
                    <a:pt x="92" y="74"/>
                    <a:pt x="55" y="148"/>
                    <a:pt x="18" y="223"/>
                  </a:cubicBezTo>
                  <a:cubicBezTo>
                    <a:pt x="18" y="223"/>
                    <a:pt x="18" y="241"/>
                    <a:pt x="0" y="259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1" name="Freeform: Shape 611"/>
            <p:cNvSpPr/>
            <p:nvPr userDrawn="1"/>
          </p:nvSpPr>
          <p:spPr>
            <a:xfrm rot="5400000">
              <a:off x="832891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7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8" y="370"/>
                  </a:lnTo>
                  <a:cubicBezTo>
                    <a:pt x="296" y="351"/>
                    <a:pt x="278" y="351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2" name="Freeform: Shape 612"/>
            <p:cNvSpPr/>
            <p:nvPr userDrawn="1"/>
          </p:nvSpPr>
          <p:spPr>
            <a:xfrm rot="5400000">
              <a:off x="7942271" y="-2207293"/>
              <a:ext cx="892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33">
                  <a:moveTo>
                    <a:pt x="156" y="0"/>
                  </a:moveTo>
                  <a:cubicBezTo>
                    <a:pt x="119" y="74"/>
                    <a:pt x="82" y="148"/>
                    <a:pt x="27" y="222"/>
                  </a:cubicBezTo>
                  <a:cubicBezTo>
                    <a:pt x="27" y="241"/>
                    <a:pt x="8" y="259"/>
                    <a:pt x="8" y="277"/>
                  </a:cubicBezTo>
                  <a:cubicBezTo>
                    <a:pt x="8" y="277"/>
                    <a:pt x="-10" y="296"/>
                    <a:pt x="8" y="296"/>
                  </a:cubicBezTo>
                  <a:cubicBezTo>
                    <a:pt x="27" y="296"/>
                    <a:pt x="64" y="315"/>
                    <a:pt x="82" y="315"/>
                  </a:cubicBezTo>
                  <a:cubicBezTo>
                    <a:pt x="119" y="315"/>
                    <a:pt x="156" y="315"/>
                    <a:pt x="193" y="315"/>
                  </a:cubicBezTo>
                  <a:cubicBezTo>
                    <a:pt x="212" y="315"/>
                    <a:pt x="212" y="315"/>
                    <a:pt x="230" y="333"/>
                  </a:cubicBezTo>
                  <a:lnTo>
                    <a:pt x="249" y="333"/>
                  </a:lnTo>
                  <a:cubicBezTo>
                    <a:pt x="249" y="315"/>
                    <a:pt x="249" y="315"/>
                    <a:pt x="249" y="296"/>
                  </a:cubicBezTo>
                  <a:cubicBezTo>
                    <a:pt x="249" y="241"/>
                    <a:pt x="230" y="167"/>
                    <a:pt x="193" y="93"/>
                  </a:cubicBezTo>
                  <a:cubicBezTo>
                    <a:pt x="193" y="74"/>
                    <a:pt x="175" y="37"/>
                    <a:pt x="15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3" name="Freeform: Shape 613"/>
            <p:cNvSpPr/>
            <p:nvPr userDrawn="1"/>
          </p:nvSpPr>
          <p:spPr>
            <a:xfrm rot="5400000">
              <a:off x="7530431" y="-221917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389"/>
                    <a:pt x="185" y="389"/>
                    <a:pt x="241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07"/>
                  </a:lnTo>
                  <a:cubicBezTo>
                    <a:pt x="315" y="389"/>
                    <a:pt x="315" y="389"/>
                    <a:pt x="315" y="370"/>
                  </a:cubicBezTo>
                  <a:cubicBezTo>
                    <a:pt x="296" y="296"/>
                    <a:pt x="278" y="204"/>
                    <a:pt x="241" y="130"/>
                  </a:cubicBezTo>
                  <a:cubicBezTo>
                    <a:pt x="222" y="92"/>
                    <a:pt x="204" y="56"/>
                    <a:pt x="204" y="0"/>
                  </a:cubicBezTo>
                  <a:lnTo>
                    <a:pt x="185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314"/>
                    <a:pt x="19" y="333"/>
                    <a:pt x="19" y="352"/>
                  </a:cubicBezTo>
                  <a:lnTo>
                    <a:pt x="0" y="370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4" name="Freeform: Shape 614"/>
            <p:cNvSpPr/>
            <p:nvPr userDrawn="1"/>
          </p:nvSpPr>
          <p:spPr>
            <a:xfrm rot="5400000">
              <a:off x="714469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74"/>
                    <a:pt x="74" y="148"/>
                    <a:pt x="37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296"/>
                    <a:pt x="241" y="296"/>
                  </a:cubicBezTo>
                  <a:cubicBezTo>
                    <a:pt x="241" y="222"/>
                    <a:pt x="222" y="148"/>
                    <a:pt x="185" y="93"/>
                  </a:cubicBezTo>
                  <a:cubicBezTo>
                    <a:pt x="167" y="55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5" name="Freeform: Shape 615"/>
            <p:cNvSpPr/>
            <p:nvPr userDrawn="1"/>
          </p:nvSpPr>
          <p:spPr>
            <a:xfrm rot="5400000">
              <a:off x="6730511" y="-223933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19" y="389"/>
                  </a:moveTo>
                  <a:cubicBezTo>
                    <a:pt x="37" y="389"/>
                    <a:pt x="74" y="389"/>
                    <a:pt x="93" y="407"/>
                  </a:cubicBezTo>
                  <a:cubicBezTo>
                    <a:pt x="148" y="426"/>
                    <a:pt x="204" y="426"/>
                    <a:pt x="259" y="445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33" y="241"/>
                    <a:pt x="296" y="148"/>
                  </a:cubicBezTo>
                  <a:cubicBezTo>
                    <a:pt x="296" y="93"/>
                    <a:pt x="278" y="55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96"/>
                  </a:cubicBezTo>
                  <a:cubicBezTo>
                    <a:pt x="37" y="315"/>
                    <a:pt x="19" y="333"/>
                    <a:pt x="19" y="352"/>
                  </a:cubicBezTo>
                  <a:lnTo>
                    <a:pt x="0" y="371"/>
                  </a:lnTo>
                  <a:cubicBezTo>
                    <a:pt x="0" y="389"/>
                    <a:pt x="0" y="389"/>
                    <a:pt x="19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6" name="Freeform: Shape 616"/>
            <p:cNvSpPr/>
            <p:nvPr userDrawn="1"/>
          </p:nvSpPr>
          <p:spPr>
            <a:xfrm rot="5400000">
              <a:off x="6340631" y="-222925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277" y="148"/>
                  </a:moveTo>
                  <a:cubicBezTo>
                    <a:pt x="259" y="93"/>
                    <a:pt x="240" y="56"/>
                    <a:pt x="240" y="0"/>
                  </a:cubicBezTo>
                  <a:lnTo>
                    <a:pt x="222" y="0"/>
                  </a:lnTo>
                  <a:cubicBezTo>
                    <a:pt x="166" y="93"/>
                    <a:pt x="111" y="204"/>
                    <a:pt x="37" y="297"/>
                  </a:cubicBezTo>
                  <a:cubicBezTo>
                    <a:pt x="37" y="316"/>
                    <a:pt x="18" y="334"/>
                    <a:pt x="0" y="371"/>
                  </a:cubicBezTo>
                  <a:lnTo>
                    <a:pt x="0" y="390"/>
                  </a:lnTo>
                  <a:cubicBezTo>
                    <a:pt x="0" y="408"/>
                    <a:pt x="0" y="390"/>
                    <a:pt x="18" y="390"/>
                  </a:cubicBezTo>
                  <a:cubicBezTo>
                    <a:pt x="37" y="390"/>
                    <a:pt x="74" y="408"/>
                    <a:pt x="92" y="408"/>
                  </a:cubicBezTo>
                  <a:cubicBezTo>
                    <a:pt x="148" y="426"/>
                    <a:pt x="203" y="426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6"/>
                    <a:pt x="314" y="223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7" name="Freeform: Shape 617"/>
            <p:cNvSpPr/>
            <p:nvPr userDrawn="1"/>
          </p:nvSpPr>
          <p:spPr>
            <a:xfrm rot="5400000">
              <a:off x="8737151" y="-2532373"/>
              <a:ext cx="1062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8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8"/>
                  </a:cubicBezTo>
                  <a:cubicBezTo>
                    <a:pt x="240" y="388"/>
                    <a:pt x="259" y="388"/>
                    <a:pt x="259" y="388"/>
                  </a:cubicBezTo>
                  <a:cubicBezTo>
                    <a:pt x="278" y="388"/>
                    <a:pt x="278" y="388"/>
                    <a:pt x="296" y="388"/>
                  </a:cubicBezTo>
                  <a:lnTo>
                    <a:pt x="296" y="370"/>
                  </a:lnTo>
                  <a:cubicBezTo>
                    <a:pt x="296" y="278"/>
                    <a:pt x="278" y="203"/>
                    <a:pt x="259" y="129"/>
                  </a:cubicBezTo>
                  <a:cubicBezTo>
                    <a:pt x="240" y="92"/>
                    <a:pt x="240" y="55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8" name="Freeform: Shape 618"/>
            <p:cNvSpPr/>
            <p:nvPr userDrawn="1"/>
          </p:nvSpPr>
          <p:spPr>
            <a:xfrm rot="5400000">
              <a:off x="8328912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5"/>
                    <a:pt x="204" y="425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5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2"/>
                    <a:pt x="278" y="37"/>
                    <a:pt x="259" y="0"/>
                  </a:cubicBezTo>
                  <a:cubicBezTo>
                    <a:pt x="185" y="92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1"/>
                  </a:cubicBezTo>
                  <a:cubicBezTo>
                    <a:pt x="0" y="351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9" name="Freeform: Shape 619"/>
            <p:cNvSpPr/>
            <p:nvPr userDrawn="1"/>
          </p:nvSpPr>
          <p:spPr>
            <a:xfrm rot="5400000">
              <a:off x="7959011" y="-2500874"/>
              <a:ext cx="759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77">
                  <a:moveTo>
                    <a:pt x="111" y="0"/>
                  </a:moveTo>
                  <a:cubicBezTo>
                    <a:pt x="92" y="74"/>
                    <a:pt x="55" y="129"/>
                    <a:pt x="18" y="203"/>
                  </a:cubicBezTo>
                  <a:cubicBezTo>
                    <a:pt x="18" y="222"/>
                    <a:pt x="0" y="222"/>
                    <a:pt x="0" y="241"/>
                  </a:cubicBezTo>
                  <a:lnTo>
                    <a:pt x="0" y="259"/>
                  </a:lnTo>
                  <a:cubicBezTo>
                    <a:pt x="18" y="259"/>
                    <a:pt x="37" y="259"/>
                    <a:pt x="55" y="259"/>
                  </a:cubicBezTo>
                  <a:cubicBezTo>
                    <a:pt x="92" y="277"/>
                    <a:pt x="130" y="277"/>
                    <a:pt x="166" y="277"/>
                  </a:cubicBezTo>
                  <a:lnTo>
                    <a:pt x="185" y="277"/>
                  </a:lnTo>
                  <a:lnTo>
                    <a:pt x="204" y="277"/>
                  </a:lnTo>
                  <a:cubicBezTo>
                    <a:pt x="222" y="277"/>
                    <a:pt x="204" y="259"/>
                    <a:pt x="204" y="259"/>
                  </a:cubicBezTo>
                  <a:cubicBezTo>
                    <a:pt x="204" y="203"/>
                    <a:pt x="185" y="148"/>
                    <a:pt x="148" y="93"/>
                  </a:cubicBezTo>
                  <a:cubicBezTo>
                    <a:pt x="148" y="55"/>
                    <a:pt x="130" y="37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0" name="Freeform: Shape 620"/>
            <p:cNvSpPr/>
            <p:nvPr userDrawn="1"/>
          </p:nvSpPr>
          <p:spPr>
            <a:xfrm rot="5400000">
              <a:off x="7547171" y="-2515993"/>
              <a:ext cx="92880" cy="119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4">
                  <a:moveTo>
                    <a:pt x="18" y="315"/>
                  </a:moveTo>
                  <a:cubicBezTo>
                    <a:pt x="37" y="315"/>
                    <a:pt x="55" y="315"/>
                    <a:pt x="74" y="315"/>
                  </a:cubicBezTo>
                  <a:cubicBezTo>
                    <a:pt x="111" y="334"/>
                    <a:pt x="167" y="334"/>
                    <a:pt x="203" y="334"/>
                  </a:cubicBezTo>
                  <a:lnTo>
                    <a:pt x="222" y="334"/>
                  </a:lnTo>
                  <a:cubicBezTo>
                    <a:pt x="241" y="334"/>
                    <a:pt x="241" y="334"/>
                    <a:pt x="259" y="334"/>
                  </a:cubicBezTo>
                  <a:lnTo>
                    <a:pt x="259" y="315"/>
                  </a:lnTo>
                  <a:cubicBezTo>
                    <a:pt x="259" y="241"/>
                    <a:pt x="241" y="167"/>
                    <a:pt x="203" y="112"/>
                  </a:cubicBezTo>
                  <a:cubicBezTo>
                    <a:pt x="185" y="74"/>
                    <a:pt x="185" y="38"/>
                    <a:pt x="167" y="0"/>
                  </a:cubicBezTo>
                  <a:cubicBezTo>
                    <a:pt x="111" y="93"/>
                    <a:pt x="74" y="167"/>
                    <a:pt x="37" y="241"/>
                  </a:cubicBezTo>
                  <a:cubicBezTo>
                    <a:pt x="18" y="260"/>
                    <a:pt x="18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1" name="Freeform: Shape 621"/>
            <p:cNvSpPr/>
            <p:nvPr userDrawn="1"/>
          </p:nvSpPr>
          <p:spPr>
            <a:xfrm rot="5400000">
              <a:off x="7150452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40"/>
                  </a:moveTo>
                  <a:lnTo>
                    <a:pt x="18" y="240"/>
                  </a:lnTo>
                  <a:cubicBezTo>
                    <a:pt x="37" y="240"/>
                    <a:pt x="55" y="240"/>
                    <a:pt x="74" y="259"/>
                  </a:cubicBezTo>
                  <a:cubicBezTo>
                    <a:pt x="92" y="259"/>
                    <a:pt x="129" y="277"/>
                    <a:pt x="167" y="277"/>
                  </a:cubicBezTo>
                  <a:lnTo>
                    <a:pt x="185" y="277"/>
                  </a:ln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74"/>
                    <a:pt x="185" y="36"/>
                    <a:pt x="167" y="0"/>
                  </a:cubicBezTo>
                  <a:cubicBezTo>
                    <a:pt x="129" y="74"/>
                    <a:pt x="74" y="129"/>
                    <a:pt x="37" y="184"/>
                  </a:cubicBezTo>
                  <a:cubicBezTo>
                    <a:pt x="37" y="203"/>
                    <a:pt x="18" y="203"/>
                    <a:pt x="18" y="222"/>
                  </a:cubicBezTo>
                  <a:cubicBezTo>
                    <a:pt x="18" y="222"/>
                    <a:pt x="0" y="222"/>
                    <a:pt x="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2" name="Freeform: Shape 622"/>
            <p:cNvSpPr/>
            <p:nvPr userDrawn="1"/>
          </p:nvSpPr>
          <p:spPr>
            <a:xfrm rot="5400000">
              <a:off x="6752291" y="-2508074"/>
              <a:ext cx="89280" cy="113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16">
                  <a:moveTo>
                    <a:pt x="167" y="93"/>
                  </a:moveTo>
                  <a:cubicBezTo>
                    <a:pt x="149" y="56"/>
                    <a:pt x="130" y="3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67"/>
                    <a:pt x="19" y="241"/>
                  </a:cubicBezTo>
                  <a:cubicBezTo>
                    <a:pt x="19" y="260"/>
                    <a:pt x="19" y="260"/>
                    <a:pt x="0" y="278"/>
                  </a:cubicBezTo>
                  <a:cubicBezTo>
                    <a:pt x="0" y="297"/>
                    <a:pt x="0" y="297"/>
                    <a:pt x="0" y="316"/>
                  </a:cubicBezTo>
                  <a:lnTo>
                    <a:pt x="19" y="316"/>
                  </a:lnTo>
                  <a:cubicBezTo>
                    <a:pt x="37" y="297"/>
                    <a:pt x="56" y="316"/>
                    <a:pt x="74" y="316"/>
                  </a:cubicBezTo>
                  <a:cubicBezTo>
                    <a:pt x="111" y="316"/>
                    <a:pt x="149" y="316"/>
                    <a:pt x="185" y="316"/>
                  </a:cubicBezTo>
                  <a:cubicBezTo>
                    <a:pt x="204" y="316"/>
                    <a:pt x="204" y="316"/>
                    <a:pt x="223" y="316"/>
                  </a:cubicBezTo>
                  <a:cubicBezTo>
                    <a:pt x="223" y="297"/>
                    <a:pt x="241" y="316"/>
                    <a:pt x="241" y="297"/>
                  </a:cubicBezTo>
                  <a:cubicBezTo>
                    <a:pt x="259" y="297"/>
                    <a:pt x="241" y="297"/>
                    <a:pt x="241" y="278"/>
                  </a:cubicBezTo>
                  <a:cubicBezTo>
                    <a:pt x="223" y="223"/>
                    <a:pt x="204" y="148"/>
                    <a:pt x="167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3" name="Freeform: Shape 623"/>
            <p:cNvSpPr/>
            <p:nvPr userDrawn="1"/>
          </p:nvSpPr>
          <p:spPr>
            <a:xfrm rot="5400000">
              <a:off x="6345671" y="-2530573"/>
              <a:ext cx="1026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8">
                  <a:moveTo>
                    <a:pt x="249" y="129"/>
                  </a:moveTo>
                  <a:cubicBezTo>
                    <a:pt x="230" y="74"/>
                    <a:pt x="230" y="36"/>
                    <a:pt x="212" y="0"/>
                  </a:cubicBezTo>
                  <a:cubicBezTo>
                    <a:pt x="156" y="92"/>
                    <a:pt x="101" y="166"/>
                    <a:pt x="45" y="240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4"/>
                    <a:pt x="8" y="314"/>
                  </a:cubicBezTo>
                  <a:cubicBezTo>
                    <a:pt x="8" y="333"/>
                    <a:pt x="8" y="333"/>
                    <a:pt x="8" y="333"/>
                  </a:cubicBezTo>
                  <a:cubicBezTo>
                    <a:pt x="45" y="333"/>
                    <a:pt x="64" y="333"/>
                    <a:pt x="82" y="352"/>
                  </a:cubicBezTo>
                  <a:cubicBezTo>
                    <a:pt x="119" y="352"/>
                    <a:pt x="175" y="370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88"/>
                    <a:pt x="268" y="388"/>
                  </a:cubicBezTo>
                  <a:cubicBezTo>
                    <a:pt x="286" y="370"/>
                    <a:pt x="286" y="370"/>
                    <a:pt x="286" y="352"/>
                  </a:cubicBezTo>
                  <a:cubicBezTo>
                    <a:pt x="286" y="278"/>
                    <a:pt x="268" y="203"/>
                    <a:pt x="24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4" name="Freeform: Shape 624"/>
            <p:cNvSpPr/>
            <p:nvPr userDrawn="1"/>
          </p:nvSpPr>
          <p:spPr>
            <a:xfrm rot="5400000">
              <a:off x="872437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5"/>
                  </a:moveTo>
                  <a:cubicBezTo>
                    <a:pt x="56" y="425"/>
                    <a:pt x="74" y="425"/>
                    <a:pt x="112" y="425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5"/>
                    <a:pt x="352" y="425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2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1"/>
                    <a:pt x="19" y="370"/>
                    <a:pt x="19" y="389"/>
                  </a:cubicBezTo>
                  <a:cubicBezTo>
                    <a:pt x="19" y="389"/>
                    <a:pt x="0" y="407"/>
                    <a:pt x="0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5" name="Freeform: Shape 625"/>
            <p:cNvSpPr/>
            <p:nvPr userDrawn="1"/>
          </p:nvSpPr>
          <p:spPr>
            <a:xfrm rot="5400000">
              <a:off x="8332151" y="-2840534"/>
              <a:ext cx="113040" cy="149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15">
                  <a:moveTo>
                    <a:pt x="241" y="396"/>
                  </a:moveTo>
                  <a:cubicBezTo>
                    <a:pt x="259" y="415"/>
                    <a:pt x="259" y="415"/>
                    <a:pt x="278" y="415"/>
                  </a:cubicBezTo>
                  <a:cubicBezTo>
                    <a:pt x="278" y="415"/>
                    <a:pt x="296" y="415"/>
                    <a:pt x="315" y="415"/>
                  </a:cubicBezTo>
                  <a:cubicBezTo>
                    <a:pt x="315" y="415"/>
                    <a:pt x="315" y="396"/>
                    <a:pt x="315" y="378"/>
                  </a:cubicBezTo>
                  <a:cubicBezTo>
                    <a:pt x="315" y="304"/>
                    <a:pt x="296" y="212"/>
                    <a:pt x="259" y="119"/>
                  </a:cubicBezTo>
                  <a:cubicBezTo>
                    <a:pt x="241" y="82"/>
                    <a:pt x="222" y="45"/>
                    <a:pt x="222" y="8"/>
                  </a:cubicBezTo>
                  <a:lnTo>
                    <a:pt x="203" y="8"/>
                  </a:lnTo>
                  <a:cubicBezTo>
                    <a:pt x="203" y="8"/>
                    <a:pt x="203" y="-11"/>
                    <a:pt x="203" y="8"/>
                  </a:cubicBezTo>
                  <a:cubicBezTo>
                    <a:pt x="148" y="100"/>
                    <a:pt x="93" y="193"/>
                    <a:pt x="37" y="286"/>
                  </a:cubicBezTo>
                  <a:cubicBezTo>
                    <a:pt x="37" y="304"/>
                    <a:pt x="19" y="322"/>
                    <a:pt x="0" y="341"/>
                  </a:cubicBezTo>
                  <a:lnTo>
                    <a:pt x="0" y="360"/>
                  </a:lnTo>
                  <a:cubicBezTo>
                    <a:pt x="0" y="378"/>
                    <a:pt x="0" y="378"/>
                    <a:pt x="19" y="378"/>
                  </a:cubicBezTo>
                  <a:cubicBezTo>
                    <a:pt x="37" y="378"/>
                    <a:pt x="74" y="378"/>
                    <a:pt x="93" y="378"/>
                  </a:cubicBezTo>
                  <a:cubicBezTo>
                    <a:pt x="148" y="396"/>
                    <a:pt x="185" y="396"/>
                    <a:pt x="241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6" name="Freeform: Shape 626"/>
            <p:cNvSpPr/>
            <p:nvPr userDrawn="1"/>
          </p:nvSpPr>
          <p:spPr>
            <a:xfrm rot="5400000">
              <a:off x="7935791" y="-2830813"/>
              <a:ext cx="10908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88">
                  <a:moveTo>
                    <a:pt x="296" y="388"/>
                  </a:moveTo>
                  <a:cubicBezTo>
                    <a:pt x="314" y="388"/>
                    <a:pt x="296" y="370"/>
                    <a:pt x="296" y="352"/>
                  </a:cubicBezTo>
                  <a:cubicBezTo>
                    <a:pt x="277" y="278"/>
                    <a:pt x="259" y="204"/>
                    <a:pt x="222" y="130"/>
                  </a:cubicBezTo>
                  <a:cubicBezTo>
                    <a:pt x="203" y="92"/>
                    <a:pt x="184" y="55"/>
                    <a:pt x="184" y="18"/>
                  </a:cubicBezTo>
                  <a:cubicBezTo>
                    <a:pt x="184" y="0"/>
                    <a:pt x="166" y="0"/>
                    <a:pt x="166" y="0"/>
                  </a:cubicBezTo>
                  <a:lnTo>
                    <a:pt x="166" y="18"/>
                  </a:lnTo>
                  <a:cubicBezTo>
                    <a:pt x="129" y="92"/>
                    <a:pt x="74" y="185"/>
                    <a:pt x="36" y="278"/>
                  </a:cubicBezTo>
                  <a:cubicBezTo>
                    <a:pt x="36" y="296"/>
                    <a:pt x="18" y="314"/>
                    <a:pt x="18" y="333"/>
                  </a:cubicBezTo>
                  <a:cubicBezTo>
                    <a:pt x="0" y="352"/>
                    <a:pt x="0" y="352"/>
                    <a:pt x="0" y="370"/>
                  </a:cubicBezTo>
                  <a:lnTo>
                    <a:pt x="18" y="370"/>
                  </a:lnTo>
                  <a:cubicBezTo>
                    <a:pt x="36" y="370"/>
                    <a:pt x="74" y="370"/>
                    <a:pt x="92" y="370"/>
                  </a:cubicBezTo>
                  <a:cubicBezTo>
                    <a:pt x="129" y="388"/>
                    <a:pt x="184" y="388"/>
                    <a:pt x="240" y="388"/>
                  </a:cubicBezTo>
                  <a:lnTo>
                    <a:pt x="259" y="388"/>
                  </a:lnTo>
                  <a:cubicBezTo>
                    <a:pt x="277" y="388"/>
                    <a:pt x="277" y="388"/>
                    <a:pt x="296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7" name="Freeform: Shape 627"/>
            <p:cNvSpPr/>
            <p:nvPr userDrawn="1"/>
          </p:nvSpPr>
          <p:spPr>
            <a:xfrm rot="5400000">
              <a:off x="7543931" y="-2832433"/>
              <a:ext cx="9288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52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41"/>
                    <a:pt x="18" y="260"/>
                    <a:pt x="0" y="278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6" y="296"/>
                    <a:pt x="55" y="315"/>
                    <a:pt x="74" y="315"/>
                  </a:cubicBezTo>
                  <a:cubicBezTo>
                    <a:pt x="110" y="315"/>
                    <a:pt x="148" y="334"/>
                    <a:pt x="203" y="334"/>
                  </a:cubicBezTo>
                  <a:lnTo>
                    <a:pt x="222" y="352"/>
                  </a:lnTo>
                  <a:cubicBezTo>
                    <a:pt x="240" y="352"/>
                    <a:pt x="240" y="352"/>
                    <a:pt x="240" y="352"/>
                  </a:cubicBezTo>
                  <a:cubicBezTo>
                    <a:pt x="259" y="352"/>
                    <a:pt x="259" y="334"/>
                    <a:pt x="259" y="334"/>
                  </a:cubicBezTo>
                  <a:cubicBezTo>
                    <a:pt x="259" y="260"/>
                    <a:pt x="240" y="186"/>
                    <a:pt x="222" y="112"/>
                  </a:cubicBezTo>
                  <a:cubicBezTo>
                    <a:pt x="222" y="74"/>
                    <a:pt x="203" y="38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8" name="Freeform: Shape 628"/>
            <p:cNvSpPr/>
            <p:nvPr userDrawn="1"/>
          </p:nvSpPr>
          <p:spPr>
            <a:xfrm rot="5400000">
              <a:off x="7120392" y="-2855653"/>
              <a:ext cx="12636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2">
                  <a:moveTo>
                    <a:pt x="18" y="388"/>
                  </a:moveTo>
                  <a:cubicBezTo>
                    <a:pt x="56" y="388"/>
                    <a:pt x="74" y="407"/>
                    <a:pt x="111" y="407"/>
                  </a:cubicBezTo>
                  <a:cubicBezTo>
                    <a:pt x="166" y="426"/>
                    <a:pt x="222" y="426"/>
                    <a:pt x="278" y="444"/>
                  </a:cubicBezTo>
                  <a:cubicBezTo>
                    <a:pt x="278" y="444"/>
                    <a:pt x="296" y="444"/>
                    <a:pt x="315" y="444"/>
                  </a:cubicBezTo>
                  <a:cubicBezTo>
                    <a:pt x="315" y="462"/>
                    <a:pt x="333" y="462"/>
                    <a:pt x="333" y="462"/>
                  </a:cubicBezTo>
                  <a:cubicBezTo>
                    <a:pt x="352" y="462"/>
                    <a:pt x="352" y="444"/>
                    <a:pt x="352" y="426"/>
                  </a:cubicBezTo>
                  <a:cubicBezTo>
                    <a:pt x="352" y="333"/>
                    <a:pt x="333" y="240"/>
                    <a:pt x="315" y="148"/>
                  </a:cubicBezTo>
                  <a:cubicBezTo>
                    <a:pt x="296" y="92"/>
                    <a:pt x="278" y="36"/>
                    <a:pt x="278" y="0"/>
                  </a:cubicBezTo>
                  <a:lnTo>
                    <a:pt x="259" y="0"/>
                  </a:lnTo>
                  <a:cubicBezTo>
                    <a:pt x="204" y="92"/>
                    <a:pt x="130" y="184"/>
                    <a:pt x="56" y="296"/>
                  </a:cubicBezTo>
                  <a:cubicBezTo>
                    <a:pt x="56" y="314"/>
                    <a:pt x="37" y="333"/>
                    <a:pt x="18" y="351"/>
                  </a:cubicBezTo>
                  <a:cubicBezTo>
                    <a:pt x="18" y="351"/>
                    <a:pt x="0" y="370"/>
                    <a:pt x="0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9" name="Freeform: Shape 629"/>
            <p:cNvSpPr/>
            <p:nvPr userDrawn="1"/>
          </p:nvSpPr>
          <p:spPr>
            <a:xfrm rot="5400000">
              <a:off x="6737171" y="-2839274"/>
              <a:ext cx="11952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59" y="129"/>
                  </a:moveTo>
                  <a:cubicBezTo>
                    <a:pt x="241" y="93"/>
                    <a:pt x="222" y="55"/>
                    <a:pt x="203" y="0"/>
                  </a:cubicBezTo>
                  <a:cubicBezTo>
                    <a:pt x="148" y="111"/>
                    <a:pt x="93" y="203"/>
                    <a:pt x="37" y="296"/>
                  </a:cubicBezTo>
                  <a:cubicBezTo>
                    <a:pt x="37" y="333"/>
                    <a:pt x="19" y="352"/>
                    <a:pt x="19" y="371"/>
                  </a:cubicBezTo>
                  <a:cubicBezTo>
                    <a:pt x="0" y="371"/>
                    <a:pt x="0" y="389"/>
                    <a:pt x="0" y="389"/>
                  </a:cubicBezTo>
                  <a:cubicBezTo>
                    <a:pt x="0" y="407"/>
                    <a:pt x="19" y="407"/>
                    <a:pt x="19" y="407"/>
                  </a:cubicBezTo>
                  <a:cubicBezTo>
                    <a:pt x="37" y="389"/>
                    <a:pt x="74" y="407"/>
                    <a:pt x="93" y="407"/>
                  </a:cubicBezTo>
                  <a:cubicBezTo>
                    <a:pt x="148" y="407"/>
                    <a:pt x="203" y="426"/>
                    <a:pt x="259" y="426"/>
                  </a:cubicBezTo>
                  <a:cubicBezTo>
                    <a:pt x="278" y="426"/>
                    <a:pt x="278" y="426"/>
                    <a:pt x="296" y="426"/>
                  </a:cubicBezTo>
                  <a:lnTo>
                    <a:pt x="315" y="426"/>
                  </a:lnTo>
                  <a:cubicBezTo>
                    <a:pt x="333" y="426"/>
                    <a:pt x="333" y="407"/>
                    <a:pt x="333" y="389"/>
                  </a:cubicBezTo>
                  <a:cubicBezTo>
                    <a:pt x="315" y="296"/>
                    <a:pt x="296" y="222"/>
                    <a:pt x="25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0" name="Freeform: Shape 630"/>
            <p:cNvSpPr/>
            <p:nvPr userDrawn="1"/>
          </p:nvSpPr>
          <p:spPr>
            <a:xfrm rot="5400000">
              <a:off x="6367271" y="-2809214"/>
              <a:ext cx="66240" cy="9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59">
                  <a:moveTo>
                    <a:pt x="148" y="74"/>
                  </a:moveTo>
                  <a:cubicBezTo>
                    <a:pt x="129" y="55"/>
                    <a:pt x="129" y="37"/>
                    <a:pt x="111" y="0"/>
                  </a:cubicBezTo>
                  <a:cubicBezTo>
                    <a:pt x="74" y="55"/>
                    <a:pt x="55" y="130"/>
                    <a:pt x="19" y="185"/>
                  </a:cubicBezTo>
                  <a:cubicBezTo>
                    <a:pt x="19" y="185"/>
                    <a:pt x="0" y="204"/>
                    <a:pt x="0" y="223"/>
                  </a:cubicBezTo>
                  <a:lnTo>
                    <a:pt x="0" y="241"/>
                  </a:lnTo>
                  <a:cubicBezTo>
                    <a:pt x="19" y="241"/>
                    <a:pt x="37" y="241"/>
                    <a:pt x="55" y="241"/>
                  </a:cubicBezTo>
                  <a:cubicBezTo>
                    <a:pt x="74" y="241"/>
                    <a:pt x="111" y="241"/>
                    <a:pt x="148" y="241"/>
                  </a:cubicBezTo>
                  <a:cubicBezTo>
                    <a:pt x="148" y="241"/>
                    <a:pt x="167" y="241"/>
                    <a:pt x="167" y="259"/>
                  </a:cubicBezTo>
                  <a:lnTo>
                    <a:pt x="185" y="259"/>
                  </a:lnTo>
                  <a:cubicBezTo>
                    <a:pt x="185" y="241"/>
                    <a:pt x="185" y="241"/>
                    <a:pt x="185" y="241"/>
                  </a:cubicBezTo>
                  <a:cubicBezTo>
                    <a:pt x="185" y="185"/>
                    <a:pt x="167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1" name="Freeform: Shape 659"/>
            <p:cNvSpPr/>
            <p:nvPr userDrawn="1"/>
          </p:nvSpPr>
          <p:spPr>
            <a:xfrm rot="5400000">
              <a:off x="6006191" y="-1584133"/>
              <a:ext cx="860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24">
                  <a:moveTo>
                    <a:pt x="0" y="297"/>
                  </a:moveTo>
                  <a:cubicBezTo>
                    <a:pt x="18" y="297"/>
                    <a:pt x="55" y="316"/>
                    <a:pt x="74" y="316"/>
                  </a:cubicBezTo>
                  <a:cubicBezTo>
                    <a:pt x="110" y="316"/>
                    <a:pt x="148" y="316"/>
                    <a:pt x="184" y="316"/>
                  </a:cubicBezTo>
                  <a:lnTo>
                    <a:pt x="203" y="316"/>
                  </a:lnTo>
                  <a:cubicBezTo>
                    <a:pt x="222" y="316"/>
                    <a:pt x="222" y="334"/>
                    <a:pt x="240" y="316"/>
                  </a:cubicBezTo>
                  <a:lnTo>
                    <a:pt x="240" y="297"/>
                  </a:lnTo>
                  <a:cubicBezTo>
                    <a:pt x="222" y="241"/>
                    <a:pt x="203" y="167"/>
                    <a:pt x="184" y="112"/>
                  </a:cubicBezTo>
                  <a:cubicBezTo>
                    <a:pt x="166" y="74"/>
                    <a:pt x="166" y="38"/>
                    <a:pt x="148" y="19"/>
                  </a:cubicBezTo>
                  <a:lnTo>
                    <a:pt x="148" y="0"/>
                  </a:lnTo>
                  <a:cubicBezTo>
                    <a:pt x="148" y="19"/>
                    <a:pt x="148" y="19"/>
                    <a:pt x="148" y="19"/>
                  </a:cubicBezTo>
                  <a:cubicBezTo>
                    <a:pt x="110" y="93"/>
                    <a:pt x="55" y="167"/>
                    <a:pt x="18" y="241"/>
                  </a:cubicBezTo>
                  <a:cubicBezTo>
                    <a:pt x="18" y="241"/>
                    <a:pt x="0" y="260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2" name="Freeform: Shape 660"/>
            <p:cNvSpPr/>
            <p:nvPr userDrawn="1"/>
          </p:nvSpPr>
          <p:spPr>
            <a:xfrm rot="5400000">
              <a:off x="5584091" y="-1605913"/>
              <a:ext cx="12636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5">
                  <a:moveTo>
                    <a:pt x="259" y="148"/>
                  </a:moveTo>
                  <a:cubicBezTo>
                    <a:pt x="240" y="93"/>
                    <a:pt x="222" y="55"/>
                    <a:pt x="204" y="0"/>
                  </a:cubicBezTo>
                  <a:cubicBezTo>
                    <a:pt x="148" y="111"/>
                    <a:pt x="92" y="222"/>
                    <a:pt x="37" y="315"/>
                  </a:cubicBezTo>
                  <a:cubicBezTo>
                    <a:pt x="37" y="333"/>
                    <a:pt x="18" y="352"/>
                    <a:pt x="18" y="389"/>
                  </a:cubicBezTo>
                  <a:cubicBezTo>
                    <a:pt x="0" y="389"/>
                    <a:pt x="0" y="407"/>
                    <a:pt x="0" y="407"/>
                  </a:cubicBezTo>
                  <a:cubicBezTo>
                    <a:pt x="0" y="426"/>
                    <a:pt x="18" y="426"/>
                    <a:pt x="18" y="426"/>
                  </a:cubicBezTo>
                  <a:cubicBezTo>
                    <a:pt x="56" y="407"/>
                    <a:pt x="74" y="426"/>
                    <a:pt x="111" y="426"/>
                  </a:cubicBezTo>
                  <a:cubicBezTo>
                    <a:pt x="166" y="426"/>
                    <a:pt x="204" y="445"/>
                    <a:pt x="259" y="445"/>
                  </a:cubicBezTo>
                  <a:cubicBezTo>
                    <a:pt x="278" y="445"/>
                    <a:pt x="296" y="445"/>
                    <a:pt x="314" y="445"/>
                  </a:cubicBezTo>
                  <a:lnTo>
                    <a:pt x="333" y="445"/>
                  </a:lnTo>
                  <a:cubicBezTo>
                    <a:pt x="352" y="445"/>
                    <a:pt x="352" y="426"/>
                    <a:pt x="352" y="407"/>
                  </a:cubicBezTo>
                  <a:cubicBezTo>
                    <a:pt x="333" y="315"/>
                    <a:pt x="296" y="222"/>
                    <a:pt x="25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3" name="Freeform: Shape 661"/>
            <p:cNvSpPr/>
            <p:nvPr userDrawn="1"/>
          </p:nvSpPr>
          <p:spPr>
            <a:xfrm rot="5400000">
              <a:off x="519637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6"/>
                  </a:moveTo>
                  <a:cubicBezTo>
                    <a:pt x="27" y="316"/>
                    <a:pt x="63" y="334"/>
                    <a:pt x="82" y="334"/>
                  </a:cubicBezTo>
                  <a:cubicBezTo>
                    <a:pt x="119" y="334"/>
                    <a:pt x="156" y="352"/>
                    <a:pt x="211" y="352"/>
                  </a:cubicBezTo>
                  <a:lnTo>
                    <a:pt x="230" y="352"/>
                  </a:lnTo>
                  <a:cubicBezTo>
                    <a:pt x="249" y="352"/>
                    <a:pt x="249" y="352"/>
                    <a:pt x="267" y="352"/>
                  </a:cubicBezTo>
                  <a:lnTo>
                    <a:pt x="267" y="334"/>
                  </a:lnTo>
                  <a:cubicBezTo>
                    <a:pt x="267" y="260"/>
                    <a:pt x="249" y="186"/>
                    <a:pt x="211" y="112"/>
                  </a:cubicBezTo>
                  <a:cubicBezTo>
                    <a:pt x="211" y="74"/>
                    <a:pt x="193" y="38"/>
                    <a:pt x="175" y="0"/>
                  </a:cubicBezTo>
                  <a:cubicBezTo>
                    <a:pt x="137" y="93"/>
                    <a:pt x="82" y="168"/>
                    <a:pt x="45" y="242"/>
                  </a:cubicBezTo>
                  <a:cubicBezTo>
                    <a:pt x="27" y="260"/>
                    <a:pt x="27" y="278"/>
                    <a:pt x="8" y="297"/>
                  </a:cubicBezTo>
                  <a:cubicBezTo>
                    <a:pt x="8" y="297"/>
                    <a:pt x="-11" y="316"/>
                    <a:pt x="8" y="3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4" name="Freeform: Shape 662"/>
            <p:cNvSpPr/>
            <p:nvPr userDrawn="1"/>
          </p:nvSpPr>
          <p:spPr>
            <a:xfrm rot="5400000">
              <a:off x="4784351" y="-1606093"/>
              <a:ext cx="11268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08">
                  <a:moveTo>
                    <a:pt x="0" y="352"/>
                  </a:moveTo>
                  <a:cubicBezTo>
                    <a:pt x="0" y="370"/>
                    <a:pt x="0" y="352"/>
                    <a:pt x="18" y="352"/>
                  </a:cubicBezTo>
                  <a:cubicBezTo>
                    <a:pt x="37" y="352"/>
                    <a:pt x="74" y="370"/>
                    <a:pt x="92" y="370"/>
                  </a:cubicBezTo>
                  <a:cubicBezTo>
                    <a:pt x="148" y="389"/>
                    <a:pt x="185" y="389"/>
                    <a:pt x="240" y="408"/>
                  </a:cubicBezTo>
                  <a:cubicBezTo>
                    <a:pt x="259" y="408"/>
                    <a:pt x="259" y="408"/>
                    <a:pt x="278" y="408"/>
                  </a:cubicBezTo>
                  <a:lnTo>
                    <a:pt x="296" y="408"/>
                  </a:lnTo>
                  <a:cubicBezTo>
                    <a:pt x="314" y="408"/>
                    <a:pt x="314" y="389"/>
                    <a:pt x="314" y="389"/>
                  </a:cubicBezTo>
                  <a:cubicBezTo>
                    <a:pt x="314" y="296"/>
                    <a:pt x="296" y="204"/>
                    <a:pt x="259" y="130"/>
                  </a:cubicBezTo>
                  <a:cubicBezTo>
                    <a:pt x="240" y="93"/>
                    <a:pt x="240" y="37"/>
                    <a:pt x="222" y="0"/>
                  </a:cubicBezTo>
                  <a:cubicBezTo>
                    <a:pt x="166" y="93"/>
                    <a:pt x="111" y="186"/>
                    <a:pt x="56" y="278"/>
                  </a:cubicBezTo>
                  <a:cubicBezTo>
                    <a:pt x="37" y="296"/>
                    <a:pt x="18" y="315"/>
                    <a:pt x="18" y="334"/>
                  </a:cubicBezTo>
                  <a:cubicBezTo>
                    <a:pt x="0" y="334"/>
                    <a:pt x="0" y="352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5" name="Freeform: Shape 663"/>
            <p:cNvSpPr/>
            <p:nvPr userDrawn="1"/>
          </p:nvSpPr>
          <p:spPr>
            <a:xfrm rot="5400000">
              <a:off x="438763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1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6"/>
                    <a:pt x="56" y="260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4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6" name="Freeform: Shape 664"/>
            <p:cNvSpPr/>
            <p:nvPr userDrawn="1"/>
          </p:nvSpPr>
          <p:spPr>
            <a:xfrm rot="5400000">
              <a:off x="3991812" y="-1586833"/>
              <a:ext cx="10440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2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3"/>
                    <a:pt x="74" y="167"/>
                    <a:pt x="37" y="259"/>
                  </a:cubicBezTo>
                  <a:cubicBezTo>
                    <a:pt x="19" y="278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2"/>
                    <a:pt x="19" y="352"/>
                    <a:pt x="19" y="352"/>
                  </a:cubicBezTo>
                  <a:cubicBezTo>
                    <a:pt x="37" y="333"/>
                    <a:pt x="55" y="352"/>
                    <a:pt x="93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7" y="352"/>
                  </a:lnTo>
                  <a:cubicBezTo>
                    <a:pt x="296" y="352"/>
                    <a:pt x="296" y="333"/>
                    <a:pt x="277" y="315"/>
                  </a:cubicBezTo>
                  <a:cubicBezTo>
                    <a:pt x="277" y="241"/>
                    <a:pt x="241" y="167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7" name="Freeform: Shape 665"/>
            <p:cNvSpPr/>
            <p:nvPr userDrawn="1"/>
          </p:nvSpPr>
          <p:spPr>
            <a:xfrm rot="5400000">
              <a:off x="3614171" y="-1569193"/>
              <a:ext cx="7308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1">
                  <a:moveTo>
                    <a:pt x="148" y="74"/>
                  </a:moveTo>
                  <a:cubicBezTo>
                    <a:pt x="148" y="56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11"/>
                    <a:pt x="18" y="167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8" y="222"/>
                    <a:pt x="37" y="241"/>
                    <a:pt x="56" y="241"/>
                  </a:cubicBezTo>
                  <a:cubicBezTo>
                    <a:pt x="92" y="241"/>
                    <a:pt x="111" y="241"/>
                    <a:pt x="148" y="241"/>
                  </a:cubicBezTo>
                  <a:cubicBezTo>
                    <a:pt x="166" y="241"/>
                    <a:pt x="166" y="241"/>
                    <a:pt x="166" y="241"/>
                  </a:cubicBezTo>
                  <a:cubicBezTo>
                    <a:pt x="185" y="241"/>
                    <a:pt x="185" y="241"/>
                    <a:pt x="185" y="241"/>
                  </a:cubicBezTo>
                  <a:cubicBezTo>
                    <a:pt x="204" y="241"/>
                    <a:pt x="204" y="241"/>
                    <a:pt x="204" y="222"/>
                  </a:cubicBezTo>
                  <a:cubicBezTo>
                    <a:pt x="185" y="167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8" name="Freeform: Shape 666"/>
            <p:cNvSpPr/>
            <p:nvPr userDrawn="1"/>
          </p:nvSpPr>
          <p:spPr>
            <a:xfrm rot="5400000">
              <a:off x="5988551" y="-1903453"/>
              <a:ext cx="10440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1">
                  <a:moveTo>
                    <a:pt x="18" y="352"/>
                  </a:moveTo>
                  <a:cubicBezTo>
                    <a:pt x="36" y="352"/>
                    <a:pt x="55" y="352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40" y="371"/>
                    <a:pt x="259" y="371"/>
                  </a:cubicBezTo>
                  <a:lnTo>
                    <a:pt x="277" y="371"/>
                  </a:lnTo>
                  <a:cubicBezTo>
                    <a:pt x="296" y="371"/>
                    <a:pt x="296" y="352"/>
                    <a:pt x="277" y="352"/>
                  </a:cubicBezTo>
                  <a:cubicBezTo>
                    <a:pt x="277" y="260"/>
                    <a:pt x="259" y="186"/>
                    <a:pt x="222" y="130"/>
                  </a:cubicBezTo>
                  <a:cubicBezTo>
                    <a:pt x="203" y="93"/>
                    <a:pt x="203" y="56"/>
                    <a:pt x="185" y="19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66" y="0"/>
                    <a:pt x="166" y="0"/>
                    <a:pt x="166" y="19"/>
                  </a:cubicBezTo>
                  <a:cubicBezTo>
                    <a:pt x="129" y="93"/>
                    <a:pt x="92" y="186"/>
                    <a:pt x="36" y="260"/>
                  </a:cubicBezTo>
                  <a:cubicBezTo>
                    <a:pt x="36" y="278"/>
                    <a:pt x="18" y="297"/>
                    <a:pt x="18" y="316"/>
                  </a:cubicBezTo>
                  <a:cubicBezTo>
                    <a:pt x="0" y="316"/>
                    <a:pt x="0" y="334"/>
                    <a:pt x="0" y="334"/>
                  </a:cubicBezTo>
                  <a:cubicBezTo>
                    <a:pt x="0" y="352"/>
                    <a:pt x="18" y="352"/>
                    <a:pt x="1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9" name="Freeform: Shape 667"/>
            <p:cNvSpPr/>
            <p:nvPr userDrawn="1"/>
          </p:nvSpPr>
          <p:spPr>
            <a:xfrm rot="5400000">
              <a:off x="5600652" y="-1882753"/>
              <a:ext cx="66600" cy="79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3">
                  <a:moveTo>
                    <a:pt x="130" y="223"/>
                  </a:moveTo>
                  <a:cubicBezTo>
                    <a:pt x="149" y="223"/>
                    <a:pt x="149" y="223"/>
                    <a:pt x="167" y="223"/>
                  </a:cubicBezTo>
                  <a:cubicBezTo>
                    <a:pt x="186" y="223"/>
                    <a:pt x="186" y="223"/>
                    <a:pt x="186" y="223"/>
                  </a:cubicBezTo>
                  <a:cubicBezTo>
                    <a:pt x="186" y="167"/>
                    <a:pt x="167" y="111"/>
                    <a:pt x="149" y="74"/>
                  </a:cubicBezTo>
                  <a:cubicBezTo>
                    <a:pt x="149" y="56"/>
                    <a:pt x="149" y="19"/>
                    <a:pt x="130" y="0"/>
                  </a:cubicBezTo>
                  <a:cubicBezTo>
                    <a:pt x="93" y="56"/>
                    <a:pt x="74" y="93"/>
                    <a:pt x="38" y="149"/>
                  </a:cubicBezTo>
                  <a:cubicBezTo>
                    <a:pt x="19" y="149"/>
                    <a:pt x="19" y="167"/>
                    <a:pt x="19" y="185"/>
                  </a:cubicBezTo>
                  <a:lnTo>
                    <a:pt x="0" y="185"/>
                  </a:lnTo>
                  <a:cubicBezTo>
                    <a:pt x="0" y="204"/>
                    <a:pt x="19" y="204"/>
                    <a:pt x="19" y="204"/>
                  </a:cubicBezTo>
                  <a:cubicBezTo>
                    <a:pt x="38" y="204"/>
                    <a:pt x="38" y="204"/>
                    <a:pt x="56" y="204"/>
                  </a:cubicBezTo>
                  <a:cubicBezTo>
                    <a:pt x="74" y="204"/>
                    <a:pt x="112" y="223"/>
                    <a:pt x="130" y="22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0" name="Freeform: Shape 668"/>
            <p:cNvSpPr/>
            <p:nvPr userDrawn="1"/>
          </p:nvSpPr>
          <p:spPr>
            <a:xfrm rot="5400000">
              <a:off x="51918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15"/>
                  </a:moveTo>
                  <a:cubicBezTo>
                    <a:pt x="37" y="315"/>
                    <a:pt x="56" y="315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15"/>
                    <a:pt x="259" y="315"/>
                  </a:cubicBezTo>
                  <a:cubicBezTo>
                    <a:pt x="259" y="241"/>
                    <a:pt x="222" y="167"/>
                    <a:pt x="204" y="93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74"/>
                    <a:pt x="74" y="167"/>
                    <a:pt x="37" y="241"/>
                  </a:cubicBezTo>
                  <a:cubicBezTo>
                    <a:pt x="18" y="259"/>
                    <a:pt x="18" y="278"/>
                    <a:pt x="0" y="297"/>
                  </a:cubicBezTo>
                  <a:lnTo>
                    <a:pt x="0" y="315"/>
                  </a:lnTo>
                  <a:cubicBezTo>
                    <a:pt x="0" y="333"/>
                    <a:pt x="0" y="315"/>
                    <a:pt x="18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1" name="Freeform: Shape 669"/>
            <p:cNvSpPr/>
            <p:nvPr userDrawn="1"/>
          </p:nvSpPr>
          <p:spPr>
            <a:xfrm rot="5400000">
              <a:off x="4802891" y="-1897873"/>
              <a:ext cx="824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315">
                  <a:moveTo>
                    <a:pt x="0" y="278"/>
                  </a:moveTo>
                  <a:cubicBezTo>
                    <a:pt x="18" y="278"/>
                    <a:pt x="56" y="278"/>
                    <a:pt x="74" y="278"/>
                  </a:cubicBezTo>
                  <a:cubicBezTo>
                    <a:pt x="92" y="297"/>
                    <a:pt x="130" y="297"/>
                    <a:pt x="167" y="315"/>
                  </a:cubicBezTo>
                  <a:cubicBezTo>
                    <a:pt x="185" y="315"/>
                    <a:pt x="185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22" y="297"/>
                    <a:pt x="222" y="297"/>
                  </a:cubicBezTo>
                  <a:cubicBezTo>
                    <a:pt x="222" y="223"/>
                    <a:pt x="222" y="167"/>
                    <a:pt x="185" y="111"/>
                  </a:cubicBezTo>
                  <a:cubicBezTo>
                    <a:pt x="185" y="75"/>
                    <a:pt x="167" y="37"/>
                    <a:pt x="167" y="0"/>
                  </a:cubicBezTo>
                  <a:cubicBezTo>
                    <a:pt x="111" y="75"/>
                    <a:pt x="74" y="149"/>
                    <a:pt x="37" y="204"/>
                  </a:cubicBezTo>
                  <a:cubicBezTo>
                    <a:pt x="18" y="223"/>
                    <a:pt x="18" y="241"/>
                    <a:pt x="0" y="25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2" name="Freeform: Shape 670"/>
            <p:cNvSpPr/>
            <p:nvPr userDrawn="1"/>
          </p:nvSpPr>
          <p:spPr>
            <a:xfrm rot="5400000">
              <a:off x="438277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3"/>
                    <a:pt x="45" y="315"/>
                  </a:cubicBezTo>
                  <a:cubicBezTo>
                    <a:pt x="27" y="352"/>
                    <a:pt x="27" y="371"/>
                    <a:pt x="8" y="389"/>
                  </a:cubicBezTo>
                  <a:cubicBezTo>
                    <a:pt x="8" y="389"/>
                    <a:pt x="-11" y="408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8"/>
                  </a:cubicBezTo>
                  <a:cubicBezTo>
                    <a:pt x="341" y="315"/>
                    <a:pt x="304" y="223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3" name="Freeform: Shape 671"/>
            <p:cNvSpPr/>
            <p:nvPr userDrawn="1"/>
          </p:nvSpPr>
          <p:spPr>
            <a:xfrm rot="5400000">
              <a:off x="4007471" y="-1882573"/>
              <a:ext cx="8640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7">
                  <a:moveTo>
                    <a:pt x="19" y="277"/>
                  </a:moveTo>
                  <a:cubicBezTo>
                    <a:pt x="38" y="277"/>
                    <a:pt x="56" y="277"/>
                    <a:pt x="74" y="277"/>
                  </a:cubicBezTo>
                  <a:cubicBezTo>
                    <a:pt x="112" y="277"/>
                    <a:pt x="149" y="277"/>
                    <a:pt x="186" y="277"/>
                  </a:cubicBezTo>
                  <a:lnTo>
                    <a:pt x="204" y="277"/>
                  </a:lnTo>
                  <a:cubicBezTo>
                    <a:pt x="223" y="277"/>
                    <a:pt x="223" y="277"/>
                    <a:pt x="223" y="277"/>
                  </a:cubicBezTo>
                  <a:cubicBezTo>
                    <a:pt x="241" y="277"/>
                    <a:pt x="241" y="277"/>
                    <a:pt x="241" y="259"/>
                  </a:cubicBezTo>
                  <a:cubicBezTo>
                    <a:pt x="223" y="203"/>
                    <a:pt x="204" y="148"/>
                    <a:pt x="167" y="92"/>
                  </a:cubicBezTo>
                  <a:cubicBezTo>
                    <a:pt x="149" y="55"/>
                    <a:pt x="149" y="36"/>
                    <a:pt x="130" y="0"/>
                  </a:cubicBezTo>
                  <a:cubicBezTo>
                    <a:pt x="93" y="74"/>
                    <a:pt x="56" y="148"/>
                    <a:pt x="38" y="203"/>
                  </a:cubicBezTo>
                  <a:cubicBezTo>
                    <a:pt x="19" y="222"/>
                    <a:pt x="19" y="240"/>
                    <a:pt x="19" y="259"/>
                  </a:cubicBezTo>
                  <a:lnTo>
                    <a:pt x="0" y="277"/>
                  </a:lnTo>
                  <a:cubicBezTo>
                    <a:pt x="19" y="277"/>
                    <a:pt x="19" y="277"/>
                    <a:pt x="19" y="27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4" name="Freeform: Shape 672"/>
            <p:cNvSpPr/>
            <p:nvPr userDrawn="1"/>
          </p:nvSpPr>
          <p:spPr>
            <a:xfrm rot="5400000">
              <a:off x="3592751" y="-191065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2"/>
                    <a:pt x="19" y="370"/>
                    <a:pt x="19" y="389"/>
                  </a:cubicBezTo>
                  <a:cubicBezTo>
                    <a:pt x="19" y="407"/>
                    <a:pt x="0" y="407"/>
                    <a:pt x="0" y="426"/>
                  </a:cubicBezTo>
                  <a:cubicBezTo>
                    <a:pt x="19" y="426"/>
                    <a:pt x="19" y="426"/>
                    <a:pt x="19" y="426"/>
                  </a:cubicBezTo>
                  <a:cubicBezTo>
                    <a:pt x="55" y="426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cubicBezTo>
                    <a:pt x="315" y="426"/>
                    <a:pt x="333" y="444"/>
                    <a:pt x="333" y="426"/>
                  </a:cubicBezTo>
                  <a:cubicBezTo>
                    <a:pt x="352" y="426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3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5" name="Freeform: Shape 673"/>
            <p:cNvSpPr/>
            <p:nvPr userDrawn="1"/>
          </p:nvSpPr>
          <p:spPr>
            <a:xfrm rot="5400000">
              <a:off x="5989632" y="-2191093"/>
              <a:ext cx="8244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78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78"/>
                    <a:pt x="148" y="278"/>
                    <a:pt x="185" y="278"/>
                  </a:cubicBezTo>
                  <a:lnTo>
                    <a:pt x="203" y="278"/>
                  </a:lnTo>
                  <a:lnTo>
                    <a:pt x="222" y="278"/>
                  </a:lnTo>
                  <a:cubicBezTo>
                    <a:pt x="240" y="278"/>
                    <a:pt x="222" y="260"/>
                    <a:pt x="222" y="260"/>
                  </a:cubicBezTo>
                  <a:cubicBezTo>
                    <a:pt x="222" y="204"/>
                    <a:pt x="203" y="130"/>
                    <a:pt x="166" y="74"/>
                  </a:cubicBezTo>
                  <a:cubicBezTo>
                    <a:pt x="148" y="56"/>
                    <a:pt x="148" y="19"/>
                    <a:pt x="129" y="0"/>
                  </a:cubicBezTo>
                  <a:cubicBezTo>
                    <a:pt x="92" y="74"/>
                    <a:pt x="55" y="130"/>
                    <a:pt x="18" y="204"/>
                  </a:cubicBezTo>
                  <a:cubicBezTo>
                    <a:pt x="18" y="223"/>
                    <a:pt x="18" y="242"/>
                    <a:pt x="0" y="260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6" name="Freeform: Shape 674"/>
            <p:cNvSpPr/>
            <p:nvPr userDrawn="1"/>
          </p:nvSpPr>
          <p:spPr>
            <a:xfrm rot="5400000">
              <a:off x="557599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52"/>
                  </a:moveTo>
                  <a:cubicBezTo>
                    <a:pt x="278" y="278"/>
                    <a:pt x="259" y="185"/>
                    <a:pt x="241" y="129"/>
                  </a:cubicBezTo>
                  <a:cubicBezTo>
                    <a:pt x="222" y="92"/>
                    <a:pt x="222" y="36"/>
                    <a:pt x="204" y="0"/>
                  </a:cubicBezTo>
                  <a:cubicBezTo>
                    <a:pt x="148" y="92"/>
                    <a:pt x="93" y="166"/>
                    <a:pt x="56" y="259"/>
                  </a:cubicBezTo>
                  <a:cubicBezTo>
                    <a:pt x="37" y="259"/>
                    <a:pt x="19" y="278"/>
                    <a:pt x="19" y="296"/>
                  </a:cubicBezTo>
                  <a:cubicBezTo>
                    <a:pt x="19" y="314"/>
                    <a:pt x="0" y="314"/>
                    <a:pt x="0" y="333"/>
                  </a:cubicBezTo>
                  <a:cubicBezTo>
                    <a:pt x="19" y="333"/>
                    <a:pt x="19" y="333"/>
                    <a:pt x="19" y="333"/>
                  </a:cubicBezTo>
                  <a:cubicBezTo>
                    <a:pt x="37" y="333"/>
                    <a:pt x="74" y="333"/>
                    <a:pt x="93" y="333"/>
                  </a:cubicBezTo>
                  <a:cubicBezTo>
                    <a:pt x="130" y="352"/>
                    <a:pt x="185" y="352"/>
                    <a:pt x="222" y="370"/>
                  </a:cubicBezTo>
                  <a:cubicBezTo>
                    <a:pt x="241" y="370"/>
                    <a:pt x="241" y="370"/>
                    <a:pt x="259" y="370"/>
                  </a:cubicBezTo>
                  <a:lnTo>
                    <a:pt x="278" y="370"/>
                  </a:lnTo>
                  <a:cubicBezTo>
                    <a:pt x="296" y="370"/>
                    <a:pt x="278" y="352"/>
                    <a:pt x="27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7" name="Freeform: Shape 675"/>
            <p:cNvSpPr/>
            <p:nvPr userDrawn="1"/>
          </p:nvSpPr>
          <p:spPr>
            <a:xfrm rot="5400000">
              <a:off x="5187551" y="-2205493"/>
              <a:ext cx="8928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23">
                  <a:moveTo>
                    <a:pt x="156" y="8"/>
                  </a:moveTo>
                  <a:cubicBezTo>
                    <a:pt x="156" y="8"/>
                    <a:pt x="156" y="-10"/>
                    <a:pt x="156" y="8"/>
                  </a:cubicBezTo>
                  <a:cubicBezTo>
                    <a:pt x="119" y="82"/>
                    <a:pt x="82" y="156"/>
                    <a:pt x="27" y="230"/>
                  </a:cubicBezTo>
                  <a:cubicBezTo>
                    <a:pt x="27" y="249"/>
                    <a:pt x="8" y="268"/>
                    <a:pt x="8" y="268"/>
                  </a:cubicBezTo>
                  <a:cubicBezTo>
                    <a:pt x="8" y="286"/>
                    <a:pt x="-10" y="286"/>
                    <a:pt x="8" y="304"/>
                  </a:cubicBezTo>
                  <a:cubicBezTo>
                    <a:pt x="27" y="304"/>
                    <a:pt x="64" y="304"/>
                    <a:pt x="82" y="304"/>
                  </a:cubicBezTo>
                  <a:cubicBezTo>
                    <a:pt x="119" y="304"/>
                    <a:pt x="156" y="323"/>
                    <a:pt x="193" y="323"/>
                  </a:cubicBezTo>
                  <a:cubicBezTo>
                    <a:pt x="212" y="323"/>
                    <a:pt x="212" y="323"/>
                    <a:pt x="230" y="323"/>
                  </a:cubicBezTo>
                  <a:lnTo>
                    <a:pt x="249" y="323"/>
                  </a:lnTo>
                  <a:lnTo>
                    <a:pt x="249" y="304"/>
                  </a:lnTo>
                  <a:cubicBezTo>
                    <a:pt x="249" y="230"/>
                    <a:pt x="230" y="156"/>
                    <a:pt x="193" y="101"/>
                  </a:cubicBezTo>
                  <a:cubicBezTo>
                    <a:pt x="193" y="64"/>
                    <a:pt x="175" y="26"/>
                    <a:pt x="156" y="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8" name="Freeform: Shape 676"/>
            <p:cNvSpPr/>
            <p:nvPr userDrawn="1"/>
          </p:nvSpPr>
          <p:spPr>
            <a:xfrm rot="5400000">
              <a:off x="4774271" y="-2215934"/>
              <a:ext cx="11304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389">
                  <a:moveTo>
                    <a:pt x="19" y="371"/>
                  </a:moveTo>
                  <a:cubicBezTo>
                    <a:pt x="37" y="371"/>
                    <a:pt x="74" y="371"/>
                    <a:pt x="93" y="371"/>
                  </a:cubicBezTo>
                  <a:cubicBezTo>
                    <a:pt x="148" y="389"/>
                    <a:pt x="185" y="389"/>
                    <a:pt x="241" y="389"/>
                  </a:cubicBezTo>
                  <a:cubicBezTo>
                    <a:pt x="259" y="389"/>
                    <a:pt x="259" y="389"/>
                    <a:pt x="278" y="389"/>
                  </a:cubicBezTo>
                  <a:lnTo>
                    <a:pt x="296" y="389"/>
                  </a:lnTo>
                  <a:cubicBezTo>
                    <a:pt x="315" y="389"/>
                    <a:pt x="315" y="371"/>
                    <a:pt x="315" y="371"/>
                  </a:cubicBezTo>
                  <a:cubicBezTo>
                    <a:pt x="296" y="278"/>
                    <a:pt x="278" y="204"/>
                    <a:pt x="241" y="111"/>
                  </a:cubicBezTo>
                  <a:cubicBezTo>
                    <a:pt x="222" y="75"/>
                    <a:pt x="204" y="37"/>
                    <a:pt x="204" y="0"/>
                  </a:cubicBezTo>
                  <a:lnTo>
                    <a:pt x="185" y="0"/>
                  </a:lnTo>
                  <a:cubicBezTo>
                    <a:pt x="148" y="93"/>
                    <a:pt x="93" y="185"/>
                    <a:pt x="37" y="278"/>
                  </a:cubicBezTo>
                  <a:cubicBezTo>
                    <a:pt x="37" y="297"/>
                    <a:pt x="19" y="315"/>
                    <a:pt x="19" y="333"/>
                  </a:cubicBezTo>
                  <a:cubicBezTo>
                    <a:pt x="19" y="333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9" name="Freeform: Shape 677"/>
            <p:cNvSpPr/>
            <p:nvPr userDrawn="1"/>
          </p:nvSpPr>
          <p:spPr>
            <a:xfrm rot="5400000">
              <a:off x="439177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lnTo>
                    <a:pt x="19" y="315"/>
                  </a:lnTo>
                  <a:cubicBezTo>
                    <a:pt x="37" y="315"/>
                    <a:pt x="56" y="315"/>
                    <a:pt x="74" y="315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315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0" name="Freeform: Shape 678"/>
            <p:cNvSpPr/>
            <p:nvPr userDrawn="1"/>
          </p:nvSpPr>
          <p:spPr>
            <a:xfrm rot="5400000">
              <a:off x="3974352" y="-223609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19" y="371"/>
                  </a:moveTo>
                  <a:cubicBezTo>
                    <a:pt x="37" y="371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8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6"/>
                    <a:pt x="56" y="278"/>
                  </a:cubicBezTo>
                  <a:cubicBezTo>
                    <a:pt x="37" y="297"/>
                    <a:pt x="19" y="315"/>
                    <a:pt x="19" y="334"/>
                  </a:cubicBezTo>
                  <a:cubicBezTo>
                    <a:pt x="19" y="352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1" name="Freeform: Shape 679"/>
            <p:cNvSpPr/>
            <p:nvPr userDrawn="1"/>
          </p:nvSpPr>
          <p:spPr>
            <a:xfrm rot="5400000">
              <a:off x="3584291" y="-2232313"/>
              <a:ext cx="11952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2">
                  <a:moveTo>
                    <a:pt x="277" y="148"/>
                  </a:moveTo>
                  <a:cubicBezTo>
                    <a:pt x="259" y="110"/>
                    <a:pt x="240" y="55"/>
                    <a:pt x="240" y="18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8"/>
                  </a:lnTo>
                  <a:cubicBezTo>
                    <a:pt x="166" y="110"/>
                    <a:pt x="111" y="203"/>
                    <a:pt x="37" y="314"/>
                  </a:cubicBezTo>
                  <a:cubicBezTo>
                    <a:pt x="37" y="333"/>
                    <a:pt x="18" y="351"/>
                    <a:pt x="0" y="370"/>
                  </a:cubicBezTo>
                  <a:cubicBezTo>
                    <a:pt x="0" y="370"/>
                    <a:pt x="0" y="388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5"/>
                  </a:cubicBezTo>
                  <a:cubicBezTo>
                    <a:pt x="148" y="425"/>
                    <a:pt x="203" y="444"/>
                    <a:pt x="259" y="444"/>
                  </a:cubicBezTo>
                  <a:cubicBezTo>
                    <a:pt x="277" y="444"/>
                    <a:pt x="277" y="444"/>
                    <a:pt x="296" y="444"/>
                  </a:cubicBezTo>
                  <a:cubicBezTo>
                    <a:pt x="296" y="444"/>
                    <a:pt x="314" y="462"/>
                    <a:pt x="333" y="462"/>
                  </a:cubicBezTo>
                  <a:cubicBezTo>
                    <a:pt x="333" y="444"/>
                    <a:pt x="333" y="444"/>
                    <a:pt x="333" y="425"/>
                  </a:cubicBezTo>
                  <a:cubicBezTo>
                    <a:pt x="333" y="333"/>
                    <a:pt x="314" y="240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2" name="Freeform: Shape 680"/>
            <p:cNvSpPr/>
            <p:nvPr userDrawn="1"/>
          </p:nvSpPr>
          <p:spPr>
            <a:xfrm rot="5400000">
              <a:off x="597757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33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59" y="371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cubicBezTo>
                    <a:pt x="296" y="389"/>
                    <a:pt x="296" y="371"/>
                    <a:pt x="296" y="352"/>
                  </a:cubicBezTo>
                  <a:cubicBezTo>
                    <a:pt x="296" y="278"/>
                    <a:pt x="278" y="204"/>
                    <a:pt x="259" y="111"/>
                  </a:cubicBezTo>
                  <a:cubicBezTo>
                    <a:pt x="240" y="74"/>
                    <a:pt x="240" y="37"/>
                    <a:pt x="222" y="0"/>
                  </a:cubicBezTo>
                  <a:cubicBezTo>
                    <a:pt x="166" y="74"/>
                    <a:pt x="111" y="167"/>
                    <a:pt x="55" y="241"/>
                  </a:cubicBezTo>
                  <a:cubicBezTo>
                    <a:pt x="37" y="259"/>
                    <a:pt x="37" y="278"/>
                    <a:pt x="18" y="297"/>
                  </a:cubicBezTo>
                  <a:cubicBezTo>
                    <a:pt x="18" y="315"/>
                    <a:pt x="0" y="315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3" name="Freeform: Shape 681"/>
            <p:cNvSpPr/>
            <p:nvPr userDrawn="1"/>
          </p:nvSpPr>
          <p:spPr>
            <a:xfrm rot="5400000">
              <a:off x="5576171" y="-2544433"/>
              <a:ext cx="122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19" y="388"/>
                  </a:moveTo>
                  <a:cubicBezTo>
                    <a:pt x="37" y="388"/>
                    <a:pt x="74" y="407"/>
                    <a:pt x="93" y="426"/>
                  </a:cubicBezTo>
                  <a:cubicBezTo>
                    <a:pt x="148" y="426"/>
                    <a:pt x="204" y="444"/>
                    <a:pt x="259" y="444"/>
                  </a:cubicBezTo>
                  <a:cubicBezTo>
                    <a:pt x="278" y="462"/>
                    <a:pt x="278" y="462"/>
                    <a:pt x="297" y="462"/>
                  </a:cubicBezTo>
                  <a:cubicBezTo>
                    <a:pt x="315" y="462"/>
                    <a:pt x="315" y="462"/>
                    <a:pt x="333" y="462"/>
                  </a:cubicBezTo>
                  <a:cubicBezTo>
                    <a:pt x="352" y="462"/>
                    <a:pt x="333" y="444"/>
                    <a:pt x="333" y="426"/>
                  </a:cubicBezTo>
                  <a:cubicBezTo>
                    <a:pt x="333" y="333"/>
                    <a:pt x="333" y="240"/>
                    <a:pt x="297" y="148"/>
                  </a:cubicBezTo>
                  <a:cubicBezTo>
                    <a:pt x="278" y="92"/>
                    <a:pt x="278" y="55"/>
                    <a:pt x="259" y="0"/>
                  </a:cubicBezTo>
                  <a:cubicBezTo>
                    <a:pt x="185" y="110"/>
                    <a:pt x="111" y="203"/>
                    <a:pt x="56" y="296"/>
                  </a:cubicBezTo>
                  <a:cubicBezTo>
                    <a:pt x="37" y="314"/>
                    <a:pt x="19" y="333"/>
                    <a:pt x="0" y="370"/>
                  </a:cubicBezTo>
                  <a:lnTo>
                    <a:pt x="0" y="388"/>
                  </a:lnTo>
                  <a:cubicBezTo>
                    <a:pt x="0" y="407"/>
                    <a:pt x="0" y="388"/>
                    <a:pt x="19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4" name="Freeform: Shape 682"/>
            <p:cNvSpPr/>
            <p:nvPr userDrawn="1"/>
          </p:nvSpPr>
          <p:spPr>
            <a:xfrm rot="5400000">
              <a:off x="5202671" y="-2497814"/>
              <a:ext cx="7596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60">
                  <a:moveTo>
                    <a:pt x="111" y="0"/>
                  </a:moveTo>
                  <a:cubicBezTo>
                    <a:pt x="92" y="56"/>
                    <a:pt x="55" y="130"/>
                    <a:pt x="18" y="186"/>
                  </a:cubicBezTo>
                  <a:cubicBezTo>
                    <a:pt x="18" y="204"/>
                    <a:pt x="0" y="222"/>
                    <a:pt x="0" y="241"/>
                  </a:cubicBezTo>
                  <a:lnTo>
                    <a:pt x="0" y="260"/>
                  </a:lnTo>
                  <a:cubicBezTo>
                    <a:pt x="18" y="260"/>
                    <a:pt x="37" y="260"/>
                    <a:pt x="55" y="260"/>
                  </a:cubicBezTo>
                  <a:cubicBezTo>
                    <a:pt x="92" y="260"/>
                    <a:pt x="130" y="260"/>
                    <a:pt x="166" y="260"/>
                  </a:cubicBezTo>
                  <a:lnTo>
                    <a:pt x="185" y="260"/>
                  </a:lnTo>
                  <a:lnTo>
                    <a:pt x="204" y="260"/>
                  </a:lnTo>
                  <a:cubicBezTo>
                    <a:pt x="222" y="260"/>
                    <a:pt x="204" y="260"/>
                    <a:pt x="204" y="241"/>
                  </a:cubicBezTo>
                  <a:cubicBezTo>
                    <a:pt x="204" y="186"/>
                    <a:pt x="185" y="130"/>
                    <a:pt x="148" y="74"/>
                  </a:cubicBezTo>
                  <a:cubicBezTo>
                    <a:pt x="148" y="56"/>
                    <a:pt x="130" y="18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5" name="Freeform: Shape 683"/>
            <p:cNvSpPr/>
            <p:nvPr userDrawn="1"/>
          </p:nvSpPr>
          <p:spPr>
            <a:xfrm rot="5400000">
              <a:off x="4787591" y="-25158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8" y="296"/>
                  </a:moveTo>
                  <a:cubicBezTo>
                    <a:pt x="37" y="296"/>
                    <a:pt x="55" y="314"/>
                    <a:pt x="74" y="314"/>
                  </a:cubicBezTo>
                  <a:cubicBezTo>
                    <a:pt x="111" y="314"/>
                    <a:pt x="167" y="314"/>
                    <a:pt x="203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59" y="240"/>
                    <a:pt x="241" y="166"/>
                    <a:pt x="203" y="92"/>
                  </a:cubicBezTo>
                  <a:cubicBezTo>
                    <a:pt x="185" y="74"/>
                    <a:pt x="185" y="37"/>
                    <a:pt x="167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18" y="240"/>
                    <a:pt x="18" y="259"/>
                    <a:pt x="0" y="278"/>
                  </a:cubicBezTo>
                  <a:lnTo>
                    <a:pt x="0" y="296"/>
                  </a:lnTo>
                  <a:cubicBezTo>
                    <a:pt x="0" y="314"/>
                    <a:pt x="0" y="296"/>
                    <a:pt x="18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6" name="Freeform: Shape 684"/>
            <p:cNvSpPr/>
            <p:nvPr userDrawn="1"/>
          </p:nvSpPr>
          <p:spPr>
            <a:xfrm rot="5400000">
              <a:off x="4390871" y="-2512573"/>
              <a:ext cx="7956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8">
                  <a:moveTo>
                    <a:pt x="0" y="222"/>
                  </a:moveTo>
                  <a:cubicBezTo>
                    <a:pt x="0" y="241"/>
                    <a:pt x="18" y="222"/>
                    <a:pt x="18" y="241"/>
                  </a:cubicBezTo>
                  <a:cubicBezTo>
                    <a:pt x="37" y="241"/>
                    <a:pt x="55" y="241"/>
                    <a:pt x="74" y="241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8"/>
                    <a:pt x="185" y="278"/>
                    <a:pt x="185" y="278"/>
                  </a:cubicBezTo>
                  <a:cubicBezTo>
                    <a:pt x="203" y="278"/>
                    <a:pt x="203" y="278"/>
                    <a:pt x="203" y="278"/>
                  </a:cubicBezTo>
                  <a:cubicBezTo>
                    <a:pt x="222" y="278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3"/>
                  </a:cubicBezTo>
                  <a:cubicBezTo>
                    <a:pt x="185" y="55"/>
                    <a:pt x="185" y="19"/>
                    <a:pt x="167" y="0"/>
                  </a:cubicBezTo>
                  <a:cubicBezTo>
                    <a:pt x="129" y="55"/>
                    <a:pt x="74" y="111"/>
                    <a:pt x="37" y="167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7" name="Freeform: Shape 685"/>
            <p:cNvSpPr/>
            <p:nvPr userDrawn="1"/>
          </p:nvSpPr>
          <p:spPr>
            <a:xfrm rot="5400000">
              <a:off x="399613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6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8" name="Freeform: Shape 686"/>
            <p:cNvSpPr/>
            <p:nvPr userDrawn="1"/>
          </p:nvSpPr>
          <p:spPr>
            <a:xfrm rot="5400000">
              <a:off x="358951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2"/>
                    <a:pt x="175" y="352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2"/>
                    <a:pt x="286" y="352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9" name="Freeform: Shape 687"/>
            <p:cNvSpPr/>
            <p:nvPr userDrawn="1"/>
          </p:nvSpPr>
          <p:spPr>
            <a:xfrm rot="5400000">
              <a:off x="5971631" y="-2846654"/>
              <a:ext cx="131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2">
                  <a:moveTo>
                    <a:pt x="19" y="426"/>
                  </a:moveTo>
                  <a:cubicBezTo>
                    <a:pt x="56" y="426"/>
                    <a:pt x="74" y="444"/>
                    <a:pt x="112" y="444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7" y="462"/>
                    <a:pt x="315" y="462"/>
                    <a:pt x="315" y="462"/>
                  </a:cubicBezTo>
                  <a:cubicBezTo>
                    <a:pt x="334" y="462"/>
                    <a:pt x="352" y="462"/>
                    <a:pt x="352" y="462"/>
                  </a:cubicBezTo>
                  <a:cubicBezTo>
                    <a:pt x="371" y="462"/>
                    <a:pt x="371" y="444"/>
                    <a:pt x="352" y="426"/>
                  </a:cubicBezTo>
                  <a:cubicBezTo>
                    <a:pt x="352" y="333"/>
                    <a:pt x="315" y="240"/>
                    <a:pt x="278" y="148"/>
                  </a:cubicBezTo>
                  <a:cubicBezTo>
                    <a:pt x="260" y="110"/>
                    <a:pt x="241" y="55"/>
                    <a:pt x="222" y="18"/>
                  </a:cubicBezTo>
                  <a:cubicBezTo>
                    <a:pt x="222" y="0"/>
                    <a:pt x="222" y="0"/>
                    <a:pt x="222" y="0"/>
                  </a:cubicBezTo>
                  <a:lnTo>
                    <a:pt x="222" y="18"/>
                  </a:lnTo>
                  <a:cubicBezTo>
                    <a:pt x="167" y="110"/>
                    <a:pt x="112" y="222"/>
                    <a:pt x="56" y="333"/>
                  </a:cubicBezTo>
                  <a:cubicBezTo>
                    <a:pt x="38" y="352"/>
                    <a:pt x="19" y="370"/>
                    <a:pt x="19" y="388"/>
                  </a:cubicBezTo>
                  <a:cubicBezTo>
                    <a:pt x="19" y="407"/>
                    <a:pt x="0" y="426"/>
                    <a:pt x="0" y="426"/>
                  </a:cubicBezTo>
                  <a:cubicBezTo>
                    <a:pt x="0" y="444"/>
                    <a:pt x="19" y="426"/>
                    <a:pt x="19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0" name="Freeform: Shape 688"/>
            <p:cNvSpPr/>
            <p:nvPr userDrawn="1"/>
          </p:nvSpPr>
          <p:spPr>
            <a:xfrm rot="5400000">
              <a:off x="5577611" y="-2839274"/>
              <a:ext cx="11304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8">
                  <a:moveTo>
                    <a:pt x="241" y="408"/>
                  </a:moveTo>
                  <a:cubicBezTo>
                    <a:pt x="259" y="408"/>
                    <a:pt x="259" y="408"/>
                    <a:pt x="278" y="408"/>
                  </a:cubicBezTo>
                  <a:cubicBezTo>
                    <a:pt x="278" y="408"/>
                    <a:pt x="296" y="408"/>
                    <a:pt x="315" y="408"/>
                  </a:cubicBezTo>
                  <a:lnTo>
                    <a:pt x="315" y="390"/>
                  </a:lnTo>
                  <a:cubicBezTo>
                    <a:pt x="315" y="297"/>
                    <a:pt x="296" y="204"/>
                    <a:pt x="259" y="130"/>
                  </a:cubicBezTo>
                  <a:cubicBezTo>
                    <a:pt x="241" y="93"/>
                    <a:pt x="222" y="38"/>
                    <a:pt x="222" y="0"/>
                  </a:cubicBezTo>
                  <a:lnTo>
                    <a:pt x="203" y="0"/>
                  </a:lnTo>
                  <a:cubicBezTo>
                    <a:pt x="148" y="93"/>
                    <a:pt x="93" y="186"/>
                    <a:pt x="37" y="278"/>
                  </a:cubicBezTo>
                  <a:cubicBezTo>
                    <a:pt x="37" y="297"/>
                    <a:pt x="19" y="316"/>
                    <a:pt x="0" y="334"/>
                  </a:cubicBezTo>
                  <a:cubicBezTo>
                    <a:pt x="0" y="352"/>
                    <a:pt x="0" y="352"/>
                    <a:pt x="0" y="371"/>
                  </a:cubicBezTo>
                  <a:lnTo>
                    <a:pt x="19" y="371"/>
                  </a:lnTo>
                  <a:cubicBezTo>
                    <a:pt x="37" y="371"/>
                    <a:pt x="74" y="390"/>
                    <a:pt x="93" y="390"/>
                  </a:cubicBezTo>
                  <a:cubicBezTo>
                    <a:pt x="148" y="390"/>
                    <a:pt x="185" y="408"/>
                    <a:pt x="241" y="40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1" name="Freeform: Shape 689"/>
            <p:cNvSpPr/>
            <p:nvPr userDrawn="1"/>
          </p:nvSpPr>
          <p:spPr>
            <a:xfrm rot="5400000">
              <a:off x="5179451" y="-2827753"/>
              <a:ext cx="10908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71">
                  <a:moveTo>
                    <a:pt x="296" y="371"/>
                  </a:moveTo>
                  <a:cubicBezTo>
                    <a:pt x="314" y="371"/>
                    <a:pt x="296" y="352"/>
                    <a:pt x="296" y="352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184" y="37"/>
                    <a:pt x="184" y="0"/>
                  </a:cubicBezTo>
                  <a:lnTo>
                    <a:pt x="166" y="0"/>
                  </a:lnTo>
                  <a:cubicBezTo>
                    <a:pt x="129" y="93"/>
                    <a:pt x="74" y="185"/>
                    <a:pt x="36" y="278"/>
                  </a:cubicBezTo>
                  <a:cubicBezTo>
                    <a:pt x="36" y="297"/>
                    <a:pt x="18" y="315"/>
                    <a:pt x="18" y="333"/>
                  </a:cubicBezTo>
                  <a:cubicBezTo>
                    <a:pt x="0" y="333"/>
                    <a:pt x="0" y="352"/>
                    <a:pt x="0" y="352"/>
                  </a:cubicBezTo>
                  <a:cubicBezTo>
                    <a:pt x="0" y="371"/>
                    <a:pt x="18" y="371"/>
                    <a:pt x="18" y="371"/>
                  </a:cubicBezTo>
                  <a:cubicBezTo>
                    <a:pt x="36" y="352"/>
                    <a:pt x="74" y="371"/>
                    <a:pt x="92" y="371"/>
                  </a:cubicBezTo>
                  <a:cubicBezTo>
                    <a:pt x="129" y="371"/>
                    <a:pt x="184" y="371"/>
                    <a:pt x="240" y="371"/>
                  </a:cubicBezTo>
                  <a:lnTo>
                    <a:pt x="259" y="371"/>
                  </a:lnTo>
                  <a:cubicBezTo>
                    <a:pt x="277" y="371"/>
                    <a:pt x="277" y="371"/>
                    <a:pt x="296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2" name="Freeform: Shape 690"/>
            <p:cNvSpPr/>
            <p:nvPr userDrawn="1"/>
          </p:nvSpPr>
          <p:spPr>
            <a:xfrm rot="5400000">
              <a:off x="4787591" y="-28290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22"/>
                    <a:pt x="18" y="240"/>
                    <a:pt x="0" y="259"/>
                  </a:cubicBezTo>
                  <a:lnTo>
                    <a:pt x="0" y="278"/>
                  </a:lnTo>
                  <a:cubicBezTo>
                    <a:pt x="0" y="296"/>
                    <a:pt x="0" y="296"/>
                    <a:pt x="18" y="296"/>
                  </a:cubicBezTo>
                  <a:cubicBezTo>
                    <a:pt x="36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203" y="333"/>
                  </a:cubicBezTo>
                  <a:lnTo>
                    <a:pt x="222" y="333"/>
                  </a:lnTo>
                  <a:cubicBezTo>
                    <a:pt x="240" y="333"/>
                    <a:pt x="240" y="333"/>
                    <a:pt x="240" y="333"/>
                  </a:cubicBezTo>
                  <a:cubicBezTo>
                    <a:pt x="259" y="333"/>
                    <a:pt x="259" y="333"/>
                    <a:pt x="259" y="314"/>
                  </a:cubicBezTo>
                  <a:cubicBezTo>
                    <a:pt x="259" y="240"/>
                    <a:pt x="240" y="166"/>
                    <a:pt x="222" y="92"/>
                  </a:cubicBezTo>
                  <a:cubicBezTo>
                    <a:pt x="222" y="74"/>
                    <a:pt x="203" y="37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3" name="Freeform: Shape 691"/>
            <p:cNvSpPr/>
            <p:nvPr userDrawn="1"/>
          </p:nvSpPr>
          <p:spPr>
            <a:xfrm rot="5400000">
              <a:off x="436765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26"/>
                  </a:cubicBezTo>
                  <a:cubicBezTo>
                    <a:pt x="166" y="426"/>
                    <a:pt x="222" y="445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5"/>
                    <a:pt x="352" y="445"/>
                  </a:cubicBezTo>
                  <a:cubicBezTo>
                    <a:pt x="352" y="334"/>
                    <a:pt x="333" y="241"/>
                    <a:pt x="315" y="148"/>
                  </a:cubicBezTo>
                  <a:cubicBezTo>
                    <a:pt x="296" y="112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2"/>
                    <a:pt x="130" y="204"/>
                    <a:pt x="56" y="296"/>
                  </a:cubicBezTo>
                  <a:cubicBezTo>
                    <a:pt x="56" y="315"/>
                    <a:pt x="37" y="334"/>
                    <a:pt x="18" y="352"/>
                  </a:cubicBezTo>
                  <a:cubicBezTo>
                    <a:pt x="18" y="371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4" name="Freeform: Shape 692"/>
            <p:cNvSpPr/>
            <p:nvPr userDrawn="1"/>
          </p:nvSpPr>
          <p:spPr>
            <a:xfrm rot="5400000">
              <a:off x="3981012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8"/>
                    <a:pt x="203" y="0"/>
                  </a:cubicBezTo>
                  <a:cubicBezTo>
                    <a:pt x="148" y="93"/>
                    <a:pt x="93" y="204"/>
                    <a:pt x="37" y="297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1"/>
                    <a:pt x="0" y="371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7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5" name="Freeform: Shape 693"/>
            <p:cNvSpPr/>
            <p:nvPr userDrawn="1"/>
          </p:nvSpPr>
          <p:spPr>
            <a:xfrm rot="5400000">
              <a:off x="3611111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8"/>
                    <a:pt x="129" y="19"/>
                    <a:pt x="111" y="0"/>
                  </a:cubicBezTo>
                  <a:cubicBezTo>
                    <a:pt x="74" y="56"/>
                    <a:pt x="55" y="112"/>
                    <a:pt x="19" y="167"/>
                  </a:cubicBezTo>
                  <a:cubicBezTo>
                    <a:pt x="19" y="186"/>
                    <a:pt x="0" y="204"/>
                    <a:pt x="0" y="204"/>
                  </a:cubicBezTo>
                  <a:lnTo>
                    <a:pt x="0" y="223"/>
                  </a:lnTo>
                  <a:cubicBezTo>
                    <a:pt x="19" y="223"/>
                    <a:pt x="37" y="223"/>
                    <a:pt x="55" y="223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12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6" name="Freeform: Shape 722"/>
            <p:cNvSpPr/>
            <p:nvPr userDrawn="1"/>
          </p:nvSpPr>
          <p:spPr>
            <a:xfrm rot="5400000">
              <a:off x="3247691" y="-1582513"/>
              <a:ext cx="860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5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5"/>
                    <a:pt x="148" y="315"/>
                    <a:pt x="184" y="315"/>
                  </a:cubicBezTo>
                  <a:lnTo>
                    <a:pt x="203" y="315"/>
                  </a:lnTo>
                  <a:cubicBezTo>
                    <a:pt x="222" y="315"/>
                    <a:pt x="222" y="315"/>
                    <a:pt x="240" y="315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1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7" name="Freeform: Shape 723"/>
            <p:cNvSpPr/>
            <p:nvPr userDrawn="1"/>
          </p:nvSpPr>
          <p:spPr>
            <a:xfrm rot="5400000">
              <a:off x="2826311" y="-160393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259" y="130"/>
                  </a:moveTo>
                  <a:cubicBezTo>
                    <a:pt x="240" y="93"/>
                    <a:pt x="222" y="38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cubicBezTo>
                    <a:pt x="314" y="426"/>
                    <a:pt x="333" y="445"/>
                    <a:pt x="333" y="426"/>
                  </a:cubicBez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3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8" name="Freeform: Shape 729"/>
            <p:cNvSpPr/>
            <p:nvPr userDrawn="1"/>
          </p:nvSpPr>
          <p:spPr>
            <a:xfrm rot="5400000">
              <a:off x="322861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5"/>
                  </a:cubicBezTo>
                  <a:cubicBezTo>
                    <a:pt x="0" y="315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9" name="Freeform: Shape 730"/>
            <p:cNvSpPr/>
            <p:nvPr userDrawn="1"/>
          </p:nvSpPr>
          <p:spPr>
            <a:xfrm rot="5400000">
              <a:off x="2844131" y="-1885993"/>
              <a:ext cx="6660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30" y="241"/>
                  </a:moveTo>
                  <a:cubicBezTo>
                    <a:pt x="149" y="241"/>
                    <a:pt x="149" y="241"/>
                    <a:pt x="167" y="241"/>
                  </a:cubicBezTo>
                  <a:cubicBezTo>
                    <a:pt x="186" y="241"/>
                    <a:pt x="186" y="222"/>
                    <a:pt x="186" y="222"/>
                  </a:cubicBezTo>
                  <a:cubicBezTo>
                    <a:pt x="186" y="167"/>
                    <a:pt x="167" y="130"/>
                    <a:pt x="149" y="74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56"/>
                    <a:pt x="74" y="111"/>
                    <a:pt x="38" y="148"/>
                  </a:cubicBezTo>
                  <a:cubicBezTo>
                    <a:pt x="19" y="167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0" name="Freeform: Shape 736"/>
            <p:cNvSpPr/>
            <p:nvPr userDrawn="1"/>
          </p:nvSpPr>
          <p:spPr>
            <a:xfrm rot="5400000">
              <a:off x="3232751" y="-219433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18" y="277"/>
                  </a:moveTo>
                  <a:cubicBezTo>
                    <a:pt x="37" y="277"/>
                    <a:pt x="55" y="277"/>
                    <a:pt x="74" y="277"/>
                  </a:cubicBezTo>
                  <a:cubicBezTo>
                    <a:pt x="111" y="296"/>
                    <a:pt x="148" y="296"/>
                    <a:pt x="185" y="296"/>
                  </a:cubicBezTo>
                  <a:lnTo>
                    <a:pt x="203" y="296"/>
                  </a:lnTo>
                  <a:lnTo>
                    <a:pt x="222" y="296"/>
                  </a:lnTo>
                  <a:cubicBezTo>
                    <a:pt x="240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66" y="92"/>
                  </a:cubicBezTo>
                  <a:cubicBezTo>
                    <a:pt x="148" y="55"/>
                    <a:pt x="148" y="36"/>
                    <a:pt x="129" y="0"/>
                  </a:cubicBezTo>
                  <a:cubicBezTo>
                    <a:pt x="92" y="74"/>
                    <a:pt x="55" y="148"/>
                    <a:pt x="18" y="222"/>
                  </a:cubicBezTo>
                  <a:cubicBezTo>
                    <a:pt x="18" y="222"/>
                    <a:pt x="18" y="240"/>
                    <a:pt x="0" y="259"/>
                  </a:cubicBezTo>
                  <a:lnTo>
                    <a:pt x="0" y="277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1" name="Freeform: Shape 737"/>
            <p:cNvSpPr/>
            <p:nvPr userDrawn="1"/>
          </p:nvSpPr>
          <p:spPr>
            <a:xfrm rot="5400000">
              <a:off x="281623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8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8" y="370"/>
                  </a:lnTo>
                  <a:cubicBezTo>
                    <a:pt x="296" y="352"/>
                    <a:pt x="278" y="352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2" name="Freeform: Shape 743"/>
            <p:cNvSpPr/>
            <p:nvPr userDrawn="1"/>
          </p:nvSpPr>
          <p:spPr>
            <a:xfrm rot="5400000">
              <a:off x="322429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9"/>
                  </a:cubicBezTo>
                  <a:cubicBezTo>
                    <a:pt x="240" y="389"/>
                    <a:pt x="259" y="389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lnTo>
                    <a:pt x="296" y="370"/>
                  </a:lnTo>
                  <a:cubicBezTo>
                    <a:pt x="296" y="278"/>
                    <a:pt x="278" y="204"/>
                    <a:pt x="259" y="130"/>
                  </a:cubicBezTo>
                  <a:cubicBezTo>
                    <a:pt x="240" y="92"/>
                    <a:pt x="240" y="56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5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3" name="Freeform: Shape 744"/>
            <p:cNvSpPr/>
            <p:nvPr userDrawn="1"/>
          </p:nvSpPr>
          <p:spPr>
            <a:xfrm rot="5400000">
              <a:off x="2816231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6"/>
                    <a:pt x="204" y="426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6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3"/>
                    <a:pt x="278" y="37"/>
                    <a:pt x="259" y="0"/>
                  </a:cubicBezTo>
                  <a:cubicBezTo>
                    <a:pt x="185" y="93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2"/>
                  </a:cubicBezTo>
                  <a:cubicBezTo>
                    <a:pt x="0" y="352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4" name="Freeform: Shape 750"/>
            <p:cNvSpPr/>
            <p:nvPr userDrawn="1"/>
          </p:nvSpPr>
          <p:spPr>
            <a:xfrm rot="5400000">
              <a:off x="321169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6"/>
                  </a:moveTo>
                  <a:cubicBezTo>
                    <a:pt x="56" y="426"/>
                    <a:pt x="74" y="426"/>
                    <a:pt x="112" y="426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6"/>
                    <a:pt x="352" y="426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3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2"/>
                    <a:pt x="19" y="370"/>
                    <a:pt x="19" y="389"/>
                  </a:cubicBezTo>
                  <a:cubicBezTo>
                    <a:pt x="19" y="389"/>
                    <a:pt x="0" y="407"/>
                    <a:pt x="0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5" name="Freeform: Shape 751"/>
            <p:cNvSpPr/>
            <p:nvPr userDrawn="1"/>
          </p:nvSpPr>
          <p:spPr>
            <a:xfrm rot="5400000">
              <a:off x="2817672" y="-283909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241" y="389"/>
                  </a:moveTo>
                  <a:cubicBezTo>
                    <a:pt x="259" y="407"/>
                    <a:pt x="259" y="407"/>
                    <a:pt x="278" y="407"/>
                  </a:cubicBezTo>
                  <a:cubicBezTo>
                    <a:pt x="278" y="407"/>
                    <a:pt x="296" y="407"/>
                    <a:pt x="315" y="407"/>
                  </a:cubicBezTo>
                  <a:cubicBezTo>
                    <a:pt x="315" y="407"/>
                    <a:pt x="315" y="389"/>
                    <a:pt x="315" y="370"/>
                  </a:cubicBezTo>
                  <a:cubicBezTo>
                    <a:pt x="315" y="296"/>
                    <a:pt x="296" y="204"/>
                    <a:pt x="259" y="130"/>
                  </a:cubicBezTo>
                  <a:cubicBezTo>
                    <a:pt x="241" y="74"/>
                    <a:pt x="222" y="37"/>
                    <a:pt x="222" y="0"/>
                  </a:cubicBezTo>
                  <a:lnTo>
                    <a:pt x="203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296"/>
                    <a:pt x="19" y="315"/>
                    <a:pt x="0" y="333"/>
                  </a:cubicBezTo>
                  <a:lnTo>
                    <a:pt x="0" y="352"/>
                  </a:lnTo>
                  <a:cubicBezTo>
                    <a:pt x="0" y="370"/>
                    <a:pt x="0" y="370"/>
                    <a:pt x="19" y="370"/>
                  </a:cubicBezTo>
                  <a:cubicBezTo>
                    <a:pt x="37" y="370"/>
                    <a:pt x="74" y="370"/>
                    <a:pt x="93" y="370"/>
                  </a:cubicBezTo>
                  <a:cubicBezTo>
                    <a:pt x="148" y="389"/>
                    <a:pt x="185" y="389"/>
                    <a:pt x="241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24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94384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tel 9"/>
          <p:cNvSpPr>
            <a:spLocks noGrp="1"/>
          </p:cNvSpPr>
          <p:nvPr>
            <p:ph type="title"/>
          </p:nvPr>
        </p:nvSpPr>
        <p:spPr>
          <a:xfrm>
            <a:off x="6899564" y="1073067"/>
            <a:ext cx="4572000" cy="23629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540000" tIns="288000" rIns="288000" bIns="900000" anchor="ctr" anchorCtr="0">
            <a:spAutoFit/>
          </a:bodyPr>
          <a:lstStyle>
            <a:lvl1pPr algn="ctr">
              <a:defRPr sz="42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3" name="Tekstvak 5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Tussenblad - blauw</a:t>
            </a:r>
          </a:p>
        </p:txBody>
      </p:sp>
      <p:pic>
        <p:nvPicPr>
          <p:cNvPr id="23" name="Afbeelding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rechts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/>
          <p:cNvSpPr/>
          <p:nvPr userDrawn="1"/>
        </p:nvSpPr>
        <p:spPr>
          <a:xfrm>
            <a:off x="0" y="0"/>
            <a:ext cx="12192000" cy="20749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" name="Groeperen 6"/>
          <p:cNvGrpSpPr/>
          <p:nvPr userDrawn="1"/>
        </p:nvGrpSpPr>
        <p:grpSpPr>
          <a:xfrm rot="5400000">
            <a:off x="6185609" y="490675"/>
            <a:ext cx="2114706" cy="1053913"/>
            <a:chOff x="5599822" y="95276"/>
            <a:chExt cx="2114706" cy="1053913"/>
          </a:xfrm>
          <a:solidFill>
            <a:schemeClr val="accent2"/>
          </a:solidFill>
        </p:grpSpPr>
        <p:sp>
          <p:nvSpPr>
            <p:cNvPr id="19" name="Freeform 8"/>
            <p:cNvSpPr>
              <a:spLocks noChangeArrowheads="1"/>
            </p:cNvSpPr>
            <p:nvPr userDrawn="1"/>
          </p:nvSpPr>
          <p:spPr bwMode="auto">
            <a:xfrm rot="10800000">
              <a:off x="5599822" y="1009279"/>
              <a:ext cx="2114706" cy="139910"/>
            </a:xfrm>
            <a:custGeom>
              <a:avLst/>
              <a:gdLst>
                <a:gd name="T0" fmla="*/ 7851 w 8130"/>
                <a:gd name="T1" fmla="*/ 241 h 538"/>
                <a:gd name="T2" fmla="*/ 7555 w 8130"/>
                <a:gd name="T3" fmla="*/ 444 h 538"/>
                <a:gd name="T4" fmla="*/ 7203 w 8130"/>
                <a:gd name="T5" fmla="*/ 111 h 538"/>
                <a:gd name="T6" fmla="*/ 6722 w 8130"/>
                <a:gd name="T7" fmla="*/ 148 h 538"/>
                <a:gd name="T8" fmla="*/ 6407 w 8130"/>
                <a:gd name="T9" fmla="*/ 407 h 538"/>
                <a:gd name="T10" fmla="*/ 6111 w 8130"/>
                <a:gd name="T11" fmla="*/ 203 h 538"/>
                <a:gd name="T12" fmla="*/ 5815 w 8130"/>
                <a:gd name="T13" fmla="*/ 0 h 538"/>
                <a:gd name="T14" fmla="*/ 5518 w 8130"/>
                <a:gd name="T15" fmla="*/ 222 h 538"/>
                <a:gd name="T16" fmla="*/ 5111 w 8130"/>
                <a:gd name="T17" fmla="*/ 407 h 538"/>
                <a:gd name="T18" fmla="*/ 4778 w 8130"/>
                <a:gd name="T19" fmla="*/ 37 h 538"/>
                <a:gd name="T20" fmla="*/ 4370 w 8130"/>
                <a:gd name="T21" fmla="*/ 203 h 538"/>
                <a:gd name="T22" fmla="*/ 4000 w 8130"/>
                <a:gd name="T23" fmla="*/ 407 h 538"/>
                <a:gd name="T24" fmla="*/ 3611 w 8130"/>
                <a:gd name="T25" fmla="*/ 74 h 538"/>
                <a:gd name="T26" fmla="*/ 3259 w 8130"/>
                <a:gd name="T27" fmla="*/ 148 h 538"/>
                <a:gd name="T28" fmla="*/ 2926 w 8130"/>
                <a:gd name="T29" fmla="*/ 426 h 538"/>
                <a:gd name="T30" fmla="*/ 2630 w 8130"/>
                <a:gd name="T31" fmla="*/ 222 h 538"/>
                <a:gd name="T32" fmla="*/ 2352 w 8130"/>
                <a:gd name="T33" fmla="*/ 19 h 538"/>
                <a:gd name="T34" fmla="*/ 1759 w 8130"/>
                <a:gd name="T35" fmla="*/ 481 h 538"/>
                <a:gd name="T36" fmla="*/ 1629 w 8130"/>
                <a:gd name="T37" fmla="*/ 444 h 538"/>
                <a:gd name="T38" fmla="*/ 1277 w 8130"/>
                <a:gd name="T39" fmla="*/ 93 h 538"/>
                <a:gd name="T40" fmla="*/ 852 w 8130"/>
                <a:gd name="T41" fmla="*/ 315 h 538"/>
                <a:gd name="T42" fmla="*/ 389 w 8130"/>
                <a:gd name="T43" fmla="*/ 389 h 538"/>
                <a:gd name="T44" fmla="*/ 0 w 8130"/>
                <a:gd name="T45" fmla="*/ 74 h 538"/>
                <a:gd name="T46" fmla="*/ 130 w 8130"/>
                <a:gd name="T47" fmla="*/ 167 h 538"/>
                <a:gd name="T48" fmla="*/ 334 w 8130"/>
                <a:gd name="T49" fmla="*/ 407 h 538"/>
                <a:gd name="T50" fmla="*/ 592 w 8130"/>
                <a:gd name="T51" fmla="*/ 537 h 538"/>
                <a:gd name="T52" fmla="*/ 907 w 8130"/>
                <a:gd name="T53" fmla="*/ 333 h 538"/>
                <a:gd name="T54" fmla="*/ 1277 w 8130"/>
                <a:gd name="T55" fmla="*/ 167 h 538"/>
                <a:gd name="T56" fmla="*/ 1704 w 8130"/>
                <a:gd name="T57" fmla="*/ 537 h 538"/>
                <a:gd name="T58" fmla="*/ 2056 w 8130"/>
                <a:gd name="T59" fmla="*/ 333 h 538"/>
                <a:gd name="T60" fmla="*/ 2352 w 8130"/>
                <a:gd name="T61" fmla="*/ 111 h 538"/>
                <a:gd name="T62" fmla="*/ 2592 w 8130"/>
                <a:gd name="T63" fmla="*/ 259 h 538"/>
                <a:gd name="T64" fmla="*/ 3000 w 8130"/>
                <a:gd name="T65" fmla="*/ 481 h 538"/>
                <a:gd name="T66" fmla="*/ 3389 w 8130"/>
                <a:gd name="T67" fmla="*/ 148 h 538"/>
                <a:gd name="T68" fmla="*/ 3796 w 8130"/>
                <a:gd name="T69" fmla="*/ 296 h 538"/>
                <a:gd name="T70" fmla="*/ 4204 w 8130"/>
                <a:gd name="T71" fmla="*/ 444 h 538"/>
                <a:gd name="T72" fmla="*/ 4611 w 8130"/>
                <a:gd name="T73" fmla="*/ 74 h 538"/>
                <a:gd name="T74" fmla="*/ 4926 w 8130"/>
                <a:gd name="T75" fmla="*/ 278 h 538"/>
                <a:gd name="T76" fmla="*/ 5241 w 8130"/>
                <a:gd name="T77" fmla="*/ 518 h 538"/>
                <a:gd name="T78" fmla="*/ 5537 w 8130"/>
                <a:gd name="T79" fmla="*/ 296 h 538"/>
                <a:gd name="T80" fmla="*/ 5833 w 8130"/>
                <a:gd name="T81" fmla="*/ 55 h 538"/>
                <a:gd name="T82" fmla="*/ 6166 w 8130"/>
                <a:gd name="T83" fmla="*/ 370 h 538"/>
                <a:gd name="T84" fmla="*/ 6574 w 8130"/>
                <a:gd name="T85" fmla="*/ 407 h 538"/>
                <a:gd name="T86" fmla="*/ 6981 w 8130"/>
                <a:gd name="T87" fmla="*/ 74 h 538"/>
                <a:gd name="T88" fmla="*/ 7259 w 8130"/>
                <a:gd name="T89" fmla="*/ 278 h 538"/>
                <a:gd name="T90" fmla="*/ 7555 w 8130"/>
                <a:gd name="T91" fmla="*/ 500 h 538"/>
                <a:gd name="T92" fmla="*/ 7889 w 8130"/>
                <a:gd name="T93" fmla="*/ 278 h 538"/>
                <a:gd name="T94" fmla="*/ 8129 w 8130"/>
                <a:gd name="T95" fmla="*/ 111 h 538"/>
                <a:gd name="T96" fmla="*/ 7851 w 8130"/>
                <a:gd name="T97" fmla="*/ 24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30" h="538">
                  <a:moveTo>
                    <a:pt x="7851" y="241"/>
                  </a:moveTo>
                  <a:lnTo>
                    <a:pt x="7851" y="241"/>
                  </a:lnTo>
                  <a:cubicBezTo>
                    <a:pt x="7815" y="315"/>
                    <a:pt x="7759" y="389"/>
                    <a:pt x="7667" y="426"/>
                  </a:cubicBezTo>
                  <a:cubicBezTo>
                    <a:pt x="7629" y="426"/>
                    <a:pt x="7592" y="444"/>
                    <a:pt x="7555" y="444"/>
                  </a:cubicBezTo>
                  <a:cubicBezTo>
                    <a:pt x="7444" y="444"/>
                    <a:pt x="7370" y="333"/>
                    <a:pt x="7296" y="241"/>
                  </a:cubicBezTo>
                  <a:cubicBezTo>
                    <a:pt x="7259" y="185"/>
                    <a:pt x="7240" y="148"/>
                    <a:pt x="7203" y="111"/>
                  </a:cubicBezTo>
                  <a:cubicBezTo>
                    <a:pt x="7129" y="55"/>
                    <a:pt x="7055" y="19"/>
                    <a:pt x="6981" y="19"/>
                  </a:cubicBezTo>
                  <a:cubicBezTo>
                    <a:pt x="6888" y="19"/>
                    <a:pt x="6796" y="74"/>
                    <a:pt x="6722" y="148"/>
                  </a:cubicBezTo>
                  <a:cubicBezTo>
                    <a:pt x="6704" y="167"/>
                    <a:pt x="6685" y="185"/>
                    <a:pt x="6666" y="222"/>
                  </a:cubicBezTo>
                  <a:cubicBezTo>
                    <a:pt x="6592" y="315"/>
                    <a:pt x="6518" y="407"/>
                    <a:pt x="6407" y="407"/>
                  </a:cubicBezTo>
                  <a:cubicBezTo>
                    <a:pt x="6370" y="407"/>
                    <a:pt x="6333" y="407"/>
                    <a:pt x="6296" y="389"/>
                  </a:cubicBezTo>
                  <a:cubicBezTo>
                    <a:pt x="6222" y="352"/>
                    <a:pt x="6166" y="278"/>
                    <a:pt x="6111" y="203"/>
                  </a:cubicBezTo>
                  <a:cubicBezTo>
                    <a:pt x="6055" y="111"/>
                    <a:pt x="6000" y="37"/>
                    <a:pt x="5889" y="0"/>
                  </a:cubicBezTo>
                  <a:cubicBezTo>
                    <a:pt x="5870" y="0"/>
                    <a:pt x="5852" y="0"/>
                    <a:pt x="5815" y="0"/>
                  </a:cubicBezTo>
                  <a:cubicBezTo>
                    <a:pt x="5685" y="0"/>
                    <a:pt x="5574" y="111"/>
                    <a:pt x="5518" y="203"/>
                  </a:cubicBezTo>
                  <a:cubicBezTo>
                    <a:pt x="5518" y="222"/>
                    <a:pt x="5518" y="222"/>
                    <a:pt x="5518" y="222"/>
                  </a:cubicBezTo>
                  <a:cubicBezTo>
                    <a:pt x="5444" y="315"/>
                    <a:pt x="5351" y="463"/>
                    <a:pt x="5241" y="463"/>
                  </a:cubicBezTo>
                  <a:cubicBezTo>
                    <a:pt x="5185" y="463"/>
                    <a:pt x="5148" y="444"/>
                    <a:pt x="5111" y="407"/>
                  </a:cubicBezTo>
                  <a:cubicBezTo>
                    <a:pt x="5037" y="352"/>
                    <a:pt x="5000" y="296"/>
                    <a:pt x="4963" y="222"/>
                  </a:cubicBezTo>
                  <a:cubicBezTo>
                    <a:pt x="4907" y="148"/>
                    <a:pt x="4870" y="74"/>
                    <a:pt x="4778" y="37"/>
                  </a:cubicBezTo>
                  <a:cubicBezTo>
                    <a:pt x="4740" y="19"/>
                    <a:pt x="4685" y="0"/>
                    <a:pt x="4648" y="0"/>
                  </a:cubicBezTo>
                  <a:cubicBezTo>
                    <a:pt x="4537" y="0"/>
                    <a:pt x="4463" y="111"/>
                    <a:pt x="4370" y="203"/>
                  </a:cubicBezTo>
                  <a:cubicBezTo>
                    <a:pt x="4278" y="315"/>
                    <a:pt x="4204" y="407"/>
                    <a:pt x="4074" y="407"/>
                  </a:cubicBezTo>
                  <a:cubicBezTo>
                    <a:pt x="4055" y="407"/>
                    <a:pt x="4037" y="407"/>
                    <a:pt x="4000" y="407"/>
                  </a:cubicBezTo>
                  <a:cubicBezTo>
                    <a:pt x="3907" y="370"/>
                    <a:pt x="3852" y="296"/>
                    <a:pt x="3796" y="241"/>
                  </a:cubicBezTo>
                  <a:cubicBezTo>
                    <a:pt x="3741" y="167"/>
                    <a:pt x="3685" y="93"/>
                    <a:pt x="3611" y="74"/>
                  </a:cubicBezTo>
                  <a:cubicBezTo>
                    <a:pt x="3574" y="55"/>
                    <a:pt x="3537" y="55"/>
                    <a:pt x="3500" y="55"/>
                  </a:cubicBezTo>
                  <a:cubicBezTo>
                    <a:pt x="3426" y="55"/>
                    <a:pt x="3333" y="93"/>
                    <a:pt x="3259" y="148"/>
                  </a:cubicBezTo>
                  <a:cubicBezTo>
                    <a:pt x="3241" y="185"/>
                    <a:pt x="3203" y="203"/>
                    <a:pt x="3185" y="241"/>
                  </a:cubicBezTo>
                  <a:cubicBezTo>
                    <a:pt x="3111" y="333"/>
                    <a:pt x="3037" y="426"/>
                    <a:pt x="2926" y="426"/>
                  </a:cubicBezTo>
                  <a:cubicBezTo>
                    <a:pt x="2889" y="426"/>
                    <a:pt x="2852" y="407"/>
                    <a:pt x="2815" y="407"/>
                  </a:cubicBezTo>
                  <a:cubicBezTo>
                    <a:pt x="2741" y="370"/>
                    <a:pt x="2685" y="296"/>
                    <a:pt x="2630" y="222"/>
                  </a:cubicBezTo>
                  <a:cubicBezTo>
                    <a:pt x="2592" y="148"/>
                    <a:pt x="2537" y="93"/>
                    <a:pt x="2482" y="55"/>
                  </a:cubicBezTo>
                  <a:cubicBezTo>
                    <a:pt x="2426" y="37"/>
                    <a:pt x="2389" y="19"/>
                    <a:pt x="2352" y="19"/>
                  </a:cubicBezTo>
                  <a:cubicBezTo>
                    <a:pt x="2222" y="19"/>
                    <a:pt x="2130" y="148"/>
                    <a:pt x="2037" y="259"/>
                  </a:cubicBezTo>
                  <a:cubicBezTo>
                    <a:pt x="1944" y="370"/>
                    <a:pt x="1870" y="481"/>
                    <a:pt x="1759" y="481"/>
                  </a:cubicBezTo>
                  <a:lnTo>
                    <a:pt x="1759" y="481"/>
                  </a:lnTo>
                  <a:cubicBezTo>
                    <a:pt x="1704" y="481"/>
                    <a:pt x="1667" y="463"/>
                    <a:pt x="1629" y="444"/>
                  </a:cubicBezTo>
                  <a:cubicBezTo>
                    <a:pt x="1555" y="389"/>
                    <a:pt x="1519" y="333"/>
                    <a:pt x="1481" y="278"/>
                  </a:cubicBezTo>
                  <a:cubicBezTo>
                    <a:pt x="1426" y="185"/>
                    <a:pt x="1371" y="111"/>
                    <a:pt x="1277" y="93"/>
                  </a:cubicBezTo>
                  <a:cubicBezTo>
                    <a:pt x="1241" y="74"/>
                    <a:pt x="1203" y="74"/>
                    <a:pt x="1167" y="74"/>
                  </a:cubicBezTo>
                  <a:cubicBezTo>
                    <a:pt x="1037" y="74"/>
                    <a:pt x="944" y="203"/>
                    <a:pt x="852" y="315"/>
                  </a:cubicBezTo>
                  <a:cubicBezTo>
                    <a:pt x="796" y="389"/>
                    <a:pt x="685" y="481"/>
                    <a:pt x="574" y="481"/>
                  </a:cubicBezTo>
                  <a:cubicBezTo>
                    <a:pt x="500" y="481"/>
                    <a:pt x="444" y="463"/>
                    <a:pt x="389" y="389"/>
                  </a:cubicBezTo>
                  <a:cubicBezTo>
                    <a:pt x="352" y="352"/>
                    <a:pt x="315" y="315"/>
                    <a:pt x="278" y="278"/>
                  </a:cubicBezTo>
                  <a:cubicBezTo>
                    <a:pt x="204" y="167"/>
                    <a:pt x="148" y="74"/>
                    <a:pt x="0" y="7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56" y="111"/>
                    <a:pt x="111" y="148"/>
                    <a:pt x="130" y="167"/>
                  </a:cubicBezTo>
                  <a:cubicBezTo>
                    <a:pt x="185" y="203"/>
                    <a:pt x="222" y="259"/>
                    <a:pt x="259" y="315"/>
                  </a:cubicBezTo>
                  <a:cubicBezTo>
                    <a:pt x="278" y="352"/>
                    <a:pt x="296" y="389"/>
                    <a:pt x="334" y="407"/>
                  </a:cubicBezTo>
                  <a:cubicBezTo>
                    <a:pt x="389" y="500"/>
                    <a:pt x="500" y="537"/>
                    <a:pt x="592" y="537"/>
                  </a:cubicBezTo>
                  <a:lnTo>
                    <a:pt x="592" y="537"/>
                  </a:lnTo>
                  <a:cubicBezTo>
                    <a:pt x="667" y="537"/>
                    <a:pt x="759" y="500"/>
                    <a:pt x="815" y="444"/>
                  </a:cubicBezTo>
                  <a:cubicBezTo>
                    <a:pt x="852" y="426"/>
                    <a:pt x="870" y="370"/>
                    <a:pt x="907" y="333"/>
                  </a:cubicBezTo>
                  <a:cubicBezTo>
                    <a:pt x="981" y="241"/>
                    <a:pt x="1055" y="129"/>
                    <a:pt x="1167" y="129"/>
                  </a:cubicBezTo>
                  <a:cubicBezTo>
                    <a:pt x="1203" y="129"/>
                    <a:pt x="1241" y="148"/>
                    <a:pt x="1277" y="167"/>
                  </a:cubicBezTo>
                  <a:cubicBezTo>
                    <a:pt x="1371" y="203"/>
                    <a:pt x="1407" y="278"/>
                    <a:pt x="1463" y="333"/>
                  </a:cubicBezTo>
                  <a:cubicBezTo>
                    <a:pt x="1519" y="426"/>
                    <a:pt x="1593" y="518"/>
                    <a:pt x="1704" y="537"/>
                  </a:cubicBezTo>
                  <a:cubicBezTo>
                    <a:pt x="1722" y="537"/>
                    <a:pt x="1741" y="537"/>
                    <a:pt x="1759" y="537"/>
                  </a:cubicBezTo>
                  <a:cubicBezTo>
                    <a:pt x="1907" y="537"/>
                    <a:pt x="1981" y="444"/>
                    <a:pt x="2056" y="333"/>
                  </a:cubicBezTo>
                  <a:cubicBezTo>
                    <a:pt x="2092" y="278"/>
                    <a:pt x="2111" y="241"/>
                    <a:pt x="2148" y="203"/>
                  </a:cubicBezTo>
                  <a:cubicBezTo>
                    <a:pt x="2222" y="129"/>
                    <a:pt x="2278" y="111"/>
                    <a:pt x="2352" y="111"/>
                  </a:cubicBezTo>
                  <a:cubicBezTo>
                    <a:pt x="2426" y="111"/>
                    <a:pt x="2500" y="148"/>
                    <a:pt x="2556" y="222"/>
                  </a:cubicBezTo>
                  <a:cubicBezTo>
                    <a:pt x="2574" y="241"/>
                    <a:pt x="2592" y="241"/>
                    <a:pt x="2592" y="259"/>
                  </a:cubicBezTo>
                  <a:cubicBezTo>
                    <a:pt x="2685" y="370"/>
                    <a:pt x="2778" y="481"/>
                    <a:pt x="2926" y="481"/>
                  </a:cubicBezTo>
                  <a:cubicBezTo>
                    <a:pt x="2944" y="481"/>
                    <a:pt x="2981" y="481"/>
                    <a:pt x="3000" y="481"/>
                  </a:cubicBezTo>
                  <a:cubicBezTo>
                    <a:pt x="3093" y="444"/>
                    <a:pt x="3148" y="389"/>
                    <a:pt x="3203" y="315"/>
                  </a:cubicBezTo>
                  <a:cubicBezTo>
                    <a:pt x="3259" y="241"/>
                    <a:pt x="3315" y="185"/>
                    <a:pt x="3389" y="148"/>
                  </a:cubicBezTo>
                  <a:cubicBezTo>
                    <a:pt x="3426" y="129"/>
                    <a:pt x="3463" y="129"/>
                    <a:pt x="3500" y="129"/>
                  </a:cubicBezTo>
                  <a:cubicBezTo>
                    <a:pt x="3611" y="129"/>
                    <a:pt x="3703" y="222"/>
                    <a:pt x="3796" y="296"/>
                  </a:cubicBezTo>
                  <a:cubicBezTo>
                    <a:pt x="3870" y="389"/>
                    <a:pt x="3963" y="481"/>
                    <a:pt x="4092" y="481"/>
                  </a:cubicBezTo>
                  <a:cubicBezTo>
                    <a:pt x="4130" y="481"/>
                    <a:pt x="4166" y="481"/>
                    <a:pt x="4204" y="444"/>
                  </a:cubicBezTo>
                  <a:cubicBezTo>
                    <a:pt x="4278" y="426"/>
                    <a:pt x="4333" y="352"/>
                    <a:pt x="4370" y="278"/>
                  </a:cubicBezTo>
                  <a:cubicBezTo>
                    <a:pt x="4444" y="185"/>
                    <a:pt x="4500" y="111"/>
                    <a:pt x="4611" y="74"/>
                  </a:cubicBezTo>
                  <a:cubicBezTo>
                    <a:pt x="4630" y="74"/>
                    <a:pt x="4648" y="74"/>
                    <a:pt x="4666" y="74"/>
                  </a:cubicBezTo>
                  <a:cubicBezTo>
                    <a:pt x="4778" y="74"/>
                    <a:pt x="4852" y="185"/>
                    <a:pt x="4926" y="278"/>
                  </a:cubicBezTo>
                  <a:cubicBezTo>
                    <a:pt x="4944" y="315"/>
                    <a:pt x="4944" y="333"/>
                    <a:pt x="4963" y="352"/>
                  </a:cubicBezTo>
                  <a:cubicBezTo>
                    <a:pt x="5037" y="463"/>
                    <a:pt x="5148" y="518"/>
                    <a:pt x="5241" y="518"/>
                  </a:cubicBezTo>
                  <a:cubicBezTo>
                    <a:pt x="5315" y="518"/>
                    <a:pt x="5370" y="481"/>
                    <a:pt x="5444" y="444"/>
                  </a:cubicBezTo>
                  <a:cubicBezTo>
                    <a:pt x="5481" y="389"/>
                    <a:pt x="5518" y="352"/>
                    <a:pt x="5537" y="296"/>
                  </a:cubicBezTo>
                  <a:cubicBezTo>
                    <a:pt x="5593" y="203"/>
                    <a:pt x="5648" y="111"/>
                    <a:pt x="5741" y="74"/>
                  </a:cubicBezTo>
                  <a:cubicBezTo>
                    <a:pt x="5777" y="74"/>
                    <a:pt x="5796" y="55"/>
                    <a:pt x="5833" y="55"/>
                  </a:cubicBezTo>
                  <a:cubicBezTo>
                    <a:pt x="5944" y="55"/>
                    <a:pt x="6018" y="167"/>
                    <a:pt x="6092" y="259"/>
                  </a:cubicBezTo>
                  <a:cubicBezTo>
                    <a:pt x="6111" y="296"/>
                    <a:pt x="6148" y="333"/>
                    <a:pt x="6166" y="370"/>
                  </a:cubicBezTo>
                  <a:cubicBezTo>
                    <a:pt x="6240" y="426"/>
                    <a:pt x="6314" y="463"/>
                    <a:pt x="6407" y="463"/>
                  </a:cubicBezTo>
                  <a:cubicBezTo>
                    <a:pt x="6462" y="463"/>
                    <a:pt x="6537" y="444"/>
                    <a:pt x="6574" y="407"/>
                  </a:cubicBezTo>
                  <a:cubicBezTo>
                    <a:pt x="6630" y="370"/>
                    <a:pt x="6666" y="315"/>
                    <a:pt x="6704" y="278"/>
                  </a:cubicBezTo>
                  <a:cubicBezTo>
                    <a:pt x="6778" y="167"/>
                    <a:pt x="6852" y="74"/>
                    <a:pt x="6981" y="74"/>
                  </a:cubicBezTo>
                  <a:lnTo>
                    <a:pt x="6981" y="74"/>
                  </a:lnTo>
                  <a:cubicBezTo>
                    <a:pt x="7111" y="74"/>
                    <a:pt x="7185" y="185"/>
                    <a:pt x="7259" y="278"/>
                  </a:cubicBezTo>
                  <a:cubicBezTo>
                    <a:pt x="7296" y="333"/>
                    <a:pt x="7333" y="389"/>
                    <a:pt x="7389" y="426"/>
                  </a:cubicBezTo>
                  <a:cubicBezTo>
                    <a:pt x="7444" y="481"/>
                    <a:pt x="7499" y="500"/>
                    <a:pt x="7555" y="500"/>
                  </a:cubicBezTo>
                  <a:cubicBezTo>
                    <a:pt x="7685" y="500"/>
                    <a:pt x="7796" y="370"/>
                    <a:pt x="7851" y="315"/>
                  </a:cubicBezTo>
                  <a:cubicBezTo>
                    <a:pt x="7870" y="296"/>
                    <a:pt x="7870" y="278"/>
                    <a:pt x="7889" y="278"/>
                  </a:cubicBezTo>
                  <a:cubicBezTo>
                    <a:pt x="7925" y="222"/>
                    <a:pt x="7981" y="167"/>
                    <a:pt x="8037" y="129"/>
                  </a:cubicBezTo>
                  <a:cubicBezTo>
                    <a:pt x="8074" y="129"/>
                    <a:pt x="8092" y="111"/>
                    <a:pt x="8129" y="111"/>
                  </a:cubicBezTo>
                  <a:cubicBezTo>
                    <a:pt x="8129" y="74"/>
                    <a:pt x="8129" y="74"/>
                    <a:pt x="8129" y="74"/>
                  </a:cubicBezTo>
                  <a:cubicBezTo>
                    <a:pt x="8000" y="74"/>
                    <a:pt x="7925" y="167"/>
                    <a:pt x="7851" y="24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0" name="Freeform 9"/>
            <p:cNvSpPr>
              <a:spLocks noChangeArrowheads="1"/>
            </p:cNvSpPr>
            <p:nvPr userDrawn="1"/>
          </p:nvSpPr>
          <p:spPr bwMode="auto">
            <a:xfrm rot="10800000">
              <a:off x="5599822" y="696201"/>
              <a:ext cx="2114706" cy="154819"/>
            </a:xfrm>
            <a:custGeom>
              <a:avLst/>
              <a:gdLst>
                <a:gd name="T0" fmla="*/ 7907 w 8130"/>
                <a:gd name="T1" fmla="*/ 241 h 594"/>
                <a:gd name="T2" fmla="*/ 7574 w 8130"/>
                <a:gd name="T3" fmla="*/ 519 h 594"/>
                <a:gd name="T4" fmla="*/ 6963 w 8130"/>
                <a:gd name="T5" fmla="*/ 111 h 594"/>
                <a:gd name="T6" fmla="*/ 6648 w 8130"/>
                <a:gd name="T7" fmla="*/ 315 h 594"/>
                <a:gd name="T8" fmla="*/ 6222 w 8130"/>
                <a:gd name="T9" fmla="*/ 444 h 594"/>
                <a:gd name="T10" fmla="*/ 5944 w 8130"/>
                <a:gd name="T11" fmla="*/ 74 h 594"/>
                <a:gd name="T12" fmla="*/ 5555 w 8130"/>
                <a:gd name="T13" fmla="*/ 259 h 594"/>
                <a:gd name="T14" fmla="*/ 5241 w 8130"/>
                <a:gd name="T15" fmla="*/ 463 h 594"/>
                <a:gd name="T16" fmla="*/ 4944 w 8130"/>
                <a:gd name="T17" fmla="*/ 222 h 594"/>
                <a:gd name="T18" fmla="*/ 4666 w 8130"/>
                <a:gd name="T19" fmla="*/ 0 h 594"/>
                <a:gd name="T20" fmla="*/ 4092 w 8130"/>
                <a:gd name="T21" fmla="*/ 519 h 594"/>
                <a:gd name="T22" fmla="*/ 3963 w 8130"/>
                <a:gd name="T23" fmla="*/ 444 h 594"/>
                <a:gd name="T24" fmla="*/ 3667 w 8130"/>
                <a:gd name="T25" fmla="*/ 92 h 594"/>
                <a:gd name="T26" fmla="*/ 3222 w 8130"/>
                <a:gd name="T27" fmla="*/ 167 h 594"/>
                <a:gd name="T28" fmla="*/ 2907 w 8130"/>
                <a:gd name="T29" fmla="*/ 444 h 594"/>
                <a:gd name="T30" fmla="*/ 2611 w 8130"/>
                <a:gd name="T31" fmla="*/ 222 h 594"/>
                <a:gd name="T32" fmla="*/ 2333 w 8130"/>
                <a:gd name="T33" fmla="*/ 18 h 594"/>
                <a:gd name="T34" fmla="*/ 1944 w 8130"/>
                <a:gd name="T35" fmla="*/ 296 h 594"/>
                <a:gd name="T36" fmla="*/ 1648 w 8130"/>
                <a:gd name="T37" fmla="*/ 426 h 594"/>
                <a:gd name="T38" fmla="*/ 1259 w 8130"/>
                <a:gd name="T39" fmla="*/ 37 h 594"/>
                <a:gd name="T40" fmla="*/ 889 w 8130"/>
                <a:gd name="T41" fmla="*/ 222 h 594"/>
                <a:gd name="T42" fmla="*/ 408 w 8130"/>
                <a:gd name="T43" fmla="*/ 352 h 594"/>
                <a:gd name="T44" fmla="*/ 0 w 8130"/>
                <a:gd name="T45" fmla="*/ 0 h 594"/>
                <a:gd name="T46" fmla="*/ 166 w 8130"/>
                <a:gd name="T47" fmla="*/ 130 h 594"/>
                <a:gd name="T48" fmla="*/ 370 w 8130"/>
                <a:gd name="T49" fmla="*/ 389 h 594"/>
                <a:gd name="T50" fmla="*/ 870 w 8130"/>
                <a:gd name="T51" fmla="*/ 352 h 594"/>
                <a:gd name="T52" fmla="*/ 1407 w 8130"/>
                <a:gd name="T53" fmla="*/ 185 h 594"/>
                <a:gd name="T54" fmla="*/ 1759 w 8130"/>
                <a:gd name="T55" fmla="*/ 555 h 594"/>
                <a:gd name="T56" fmla="*/ 2018 w 8130"/>
                <a:gd name="T57" fmla="*/ 315 h 594"/>
                <a:gd name="T58" fmla="*/ 2333 w 8130"/>
                <a:gd name="T59" fmla="*/ 74 h 594"/>
                <a:gd name="T60" fmla="*/ 2722 w 8130"/>
                <a:gd name="T61" fmla="*/ 444 h 594"/>
                <a:gd name="T62" fmla="*/ 3167 w 8130"/>
                <a:gd name="T63" fmla="*/ 333 h 594"/>
                <a:gd name="T64" fmla="*/ 3629 w 8130"/>
                <a:gd name="T65" fmla="*/ 148 h 594"/>
                <a:gd name="T66" fmla="*/ 3907 w 8130"/>
                <a:gd name="T67" fmla="*/ 519 h 594"/>
                <a:gd name="T68" fmla="*/ 4370 w 8130"/>
                <a:gd name="T69" fmla="*/ 370 h 594"/>
                <a:gd name="T70" fmla="*/ 4666 w 8130"/>
                <a:gd name="T71" fmla="*/ 74 h 594"/>
                <a:gd name="T72" fmla="*/ 4907 w 8130"/>
                <a:gd name="T73" fmla="*/ 296 h 594"/>
                <a:gd name="T74" fmla="*/ 5241 w 8130"/>
                <a:gd name="T75" fmla="*/ 537 h 594"/>
                <a:gd name="T76" fmla="*/ 5833 w 8130"/>
                <a:gd name="T77" fmla="*/ 92 h 594"/>
                <a:gd name="T78" fmla="*/ 6000 w 8130"/>
                <a:gd name="T79" fmla="*/ 259 h 594"/>
                <a:gd name="T80" fmla="*/ 6388 w 8130"/>
                <a:gd name="T81" fmla="*/ 593 h 594"/>
                <a:gd name="T82" fmla="*/ 6722 w 8130"/>
                <a:gd name="T83" fmla="*/ 333 h 594"/>
                <a:gd name="T84" fmla="*/ 7129 w 8130"/>
                <a:gd name="T85" fmla="*/ 241 h 594"/>
                <a:gd name="T86" fmla="*/ 7537 w 8130"/>
                <a:gd name="T87" fmla="*/ 574 h 594"/>
                <a:gd name="T88" fmla="*/ 7963 w 8130"/>
                <a:gd name="T89" fmla="*/ 315 h 594"/>
                <a:gd name="T90" fmla="*/ 8074 w 8130"/>
                <a:gd name="T91" fmla="*/ 111 h 594"/>
                <a:gd name="T92" fmla="*/ 8129 w 8130"/>
                <a:gd name="T93" fmla="*/ 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30" h="594">
                  <a:moveTo>
                    <a:pt x="7907" y="241"/>
                  </a:moveTo>
                  <a:lnTo>
                    <a:pt x="7907" y="241"/>
                  </a:lnTo>
                  <a:cubicBezTo>
                    <a:pt x="7851" y="333"/>
                    <a:pt x="7815" y="426"/>
                    <a:pt x="7741" y="463"/>
                  </a:cubicBezTo>
                  <a:cubicBezTo>
                    <a:pt x="7685" y="500"/>
                    <a:pt x="7629" y="519"/>
                    <a:pt x="7574" y="519"/>
                  </a:cubicBezTo>
                  <a:cubicBezTo>
                    <a:pt x="7407" y="519"/>
                    <a:pt x="7296" y="352"/>
                    <a:pt x="7203" y="241"/>
                  </a:cubicBezTo>
                  <a:cubicBezTo>
                    <a:pt x="7148" y="148"/>
                    <a:pt x="7055" y="111"/>
                    <a:pt x="6963" y="111"/>
                  </a:cubicBezTo>
                  <a:cubicBezTo>
                    <a:pt x="6870" y="111"/>
                    <a:pt x="6778" y="148"/>
                    <a:pt x="6704" y="241"/>
                  </a:cubicBezTo>
                  <a:cubicBezTo>
                    <a:pt x="6685" y="259"/>
                    <a:pt x="6666" y="296"/>
                    <a:pt x="6648" y="315"/>
                  </a:cubicBezTo>
                  <a:cubicBezTo>
                    <a:pt x="6574" y="407"/>
                    <a:pt x="6500" y="519"/>
                    <a:pt x="6388" y="519"/>
                  </a:cubicBezTo>
                  <a:cubicBezTo>
                    <a:pt x="6333" y="519"/>
                    <a:pt x="6278" y="500"/>
                    <a:pt x="6222" y="444"/>
                  </a:cubicBezTo>
                  <a:cubicBezTo>
                    <a:pt x="6148" y="389"/>
                    <a:pt x="6111" y="315"/>
                    <a:pt x="6074" y="259"/>
                  </a:cubicBezTo>
                  <a:cubicBezTo>
                    <a:pt x="6037" y="185"/>
                    <a:pt x="6000" y="111"/>
                    <a:pt x="5944" y="74"/>
                  </a:cubicBezTo>
                  <a:cubicBezTo>
                    <a:pt x="5907" y="37"/>
                    <a:pt x="5870" y="18"/>
                    <a:pt x="5833" y="18"/>
                  </a:cubicBezTo>
                  <a:cubicBezTo>
                    <a:pt x="5722" y="18"/>
                    <a:pt x="5629" y="148"/>
                    <a:pt x="5555" y="259"/>
                  </a:cubicBezTo>
                  <a:cubicBezTo>
                    <a:pt x="5555" y="278"/>
                    <a:pt x="5555" y="278"/>
                    <a:pt x="5555" y="278"/>
                  </a:cubicBezTo>
                  <a:cubicBezTo>
                    <a:pt x="5481" y="389"/>
                    <a:pt x="5351" y="463"/>
                    <a:pt x="5241" y="463"/>
                  </a:cubicBezTo>
                  <a:cubicBezTo>
                    <a:pt x="5185" y="463"/>
                    <a:pt x="5148" y="463"/>
                    <a:pt x="5092" y="426"/>
                  </a:cubicBezTo>
                  <a:cubicBezTo>
                    <a:pt x="5018" y="370"/>
                    <a:pt x="4981" y="296"/>
                    <a:pt x="4944" y="222"/>
                  </a:cubicBezTo>
                  <a:cubicBezTo>
                    <a:pt x="4889" y="148"/>
                    <a:pt x="4852" y="74"/>
                    <a:pt x="4778" y="37"/>
                  </a:cubicBezTo>
                  <a:cubicBezTo>
                    <a:pt x="4740" y="18"/>
                    <a:pt x="4704" y="0"/>
                    <a:pt x="4666" y="0"/>
                  </a:cubicBezTo>
                  <a:cubicBezTo>
                    <a:pt x="4537" y="0"/>
                    <a:pt x="4444" y="148"/>
                    <a:pt x="4352" y="278"/>
                  </a:cubicBezTo>
                  <a:cubicBezTo>
                    <a:pt x="4278" y="389"/>
                    <a:pt x="4185" y="519"/>
                    <a:pt x="4092" y="519"/>
                  </a:cubicBezTo>
                  <a:lnTo>
                    <a:pt x="4092" y="519"/>
                  </a:lnTo>
                  <a:cubicBezTo>
                    <a:pt x="4037" y="519"/>
                    <a:pt x="4000" y="500"/>
                    <a:pt x="3963" y="444"/>
                  </a:cubicBezTo>
                  <a:cubicBezTo>
                    <a:pt x="3907" y="407"/>
                    <a:pt x="3870" y="352"/>
                    <a:pt x="3833" y="296"/>
                  </a:cubicBezTo>
                  <a:cubicBezTo>
                    <a:pt x="3796" y="222"/>
                    <a:pt x="3741" y="148"/>
                    <a:pt x="3667" y="92"/>
                  </a:cubicBezTo>
                  <a:cubicBezTo>
                    <a:pt x="3611" y="56"/>
                    <a:pt x="3555" y="37"/>
                    <a:pt x="3500" y="37"/>
                  </a:cubicBezTo>
                  <a:cubicBezTo>
                    <a:pt x="3407" y="37"/>
                    <a:pt x="3296" y="92"/>
                    <a:pt x="3222" y="167"/>
                  </a:cubicBezTo>
                  <a:cubicBezTo>
                    <a:pt x="3185" y="185"/>
                    <a:pt x="3167" y="241"/>
                    <a:pt x="3129" y="278"/>
                  </a:cubicBezTo>
                  <a:cubicBezTo>
                    <a:pt x="3074" y="370"/>
                    <a:pt x="3018" y="444"/>
                    <a:pt x="2907" y="444"/>
                  </a:cubicBezTo>
                  <a:cubicBezTo>
                    <a:pt x="2870" y="444"/>
                    <a:pt x="2852" y="444"/>
                    <a:pt x="2815" y="426"/>
                  </a:cubicBezTo>
                  <a:cubicBezTo>
                    <a:pt x="2722" y="407"/>
                    <a:pt x="2666" y="315"/>
                    <a:pt x="2611" y="222"/>
                  </a:cubicBezTo>
                  <a:cubicBezTo>
                    <a:pt x="2574" y="148"/>
                    <a:pt x="2518" y="56"/>
                    <a:pt x="2426" y="37"/>
                  </a:cubicBezTo>
                  <a:cubicBezTo>
                    <a:pt x="2407" y="18"/>
                    <a:pt x="2370" y="18"/>
                    <a:pt x="2333" y="18"/>
                  </a:cubicBezTo>
                  <a:cubicBezTo>
                    <a:pt x="2222" y="18"/>
                    <a:pt x="2092" y="92"/>
                    <a:pt x="2000" y="222"/>
                  </a:cubicBezTo>
                  <a:cubicBezTo>
                    <a:pt x="1981" y="241"/>
                    <a:pt x="1963" y="278"/>
                    <a:pt x="1944" y="296"/>
                  </a:cubicBezTo>
                  <a:cubicBezTo>
                    <a:pt x="1907" y="389"/>
                    <a:pt x="1833" y="481"/>
                    <a:pt x="1759" y="481"/>
                  </a:cubicBezTo>
                  <a:cubicBezTo>
                    <a:pt x="1722" y="481"/>
                    <a:pt x="1685" y="463"/>
                    <a:pt x="1648" y="426"/>
                  </a:cubicBezTo>
                  <a:cubicBezTo>
                    <a:pt x="1593" y="389"/>
                    <a:pt x="1555" y="315"/>
                    <a:pt x="1519" y="259"/>
                  </a:cubicBezTo>
                  <a:cubicBezTo>
                    <a:pt x="1463" y="167"/>
                    <a:pt x="1407" y="74"/>
                    <a:pt x="1259" y="37"/>
                  </a:cubicBezTo>
                  <a:cubicBezTo>
                    <a:pt x="1241" y="37"/>
                    <a:pt x="1203" y="18"/>
                    <a:pt x="1185" y="18"/>
                  </a:cubicBezTo>
                  <a:cubicBezTo>
                    <a:pt x="1074" y="18"/>
                    <a:pt x="981" y="92"/>
                    <a:pt x="889" y="222"/>
                  </a:cubicBezTo>
                  <a:cubicBezTo>
                    <a:pt x="796" y="333"/>
                    <a:pt x="704" y="463"/>
                    <a:pt x="592" y="463"/>
                  </a:cubicBezTo>
                  <a:cubicBezTo>
                    <a:pt x="537" y="463"/>
                    <a:pt x="463" y="426"/>
                    <a:pt x="408" y="352"/>
                  </a:cubicBezTo>
                  <a:cubicBezTo>
                    <a:pt x="370" y="315"/>
                    <a:pt x="352" y="278"/>
                    <a:pt x="315" y="241"/>
                  </a:cubicBezTo>
                  <a:cubicBezTo>
                    <a:pt x="240" y="130"/>
                    <a:pt x="148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" y="74"/>
                    <a:pt x="111" y="111"/>
                    <a:pt x="166" y="130"/>
                  </a:cubicBezTo>
                  <a:cubicBezTo>
                    <a:pt x="222" y="167"/>
                    <a:pt x="259" y="241"/>
                    <a:pt x="296" y="296"/>
                  </a:cubicBezTo>
                  <a:cubicBezTo>
                    <a:pt x="315" y="315"/>
                    <a:pt x="334" y="352"/>
                    <a:pt x="370" y="389"/>
                  </a:cubicBezTo>
                  <a:cubicBezTo>
                    <a:pt x="444" y="463"/>
                    <a:pt x="518" y="519"/>
                    <a:pt x="611" y="519"/>
                  </a:cubicBezTo>
                  <a:cubicBezTo>
                    <a:pt x="704" y="519"/>
                    <a:pt x="796" y="463"/>
                    <a:pt x="870" y="352"/>
                  </a:cubicBezTo>
                  <a:cubicBezTo>
                    <a:pt x="963" y="204"/>
                    <a:pt x="1074" y="92"/>
                    <a:pt x="1203" y="92"/>
                  </a:cubicBezTo>
                  <a:cubicBezTo>
                    <a:pt x="1259" y="92"/>
                    <a:pt x="1333" y="130"/>
                    <a:pt x="1407" y="185"/>
                  </a:cubicBezTo>
                  <a:cubicBezTo>
                    <a:pt x="1445" y="222"/>
                    <a:pt x="1463" y="278"/>
                    <a:pt x="1500" y="333"/>
                  </a:cubicBezTo>
                  <a:cubicBezTo>
                    <a:pt x="1574" y="444"/>
                    <a:pt x="1648" y="555"/>
                    <a:pt x="1759" y="555"/>
                  </a:cubicBezTo>
                  <a:cubicBezTo>
                    <a:pt x="1796" y="555"/>
                    <a:pt x="1833" y="537"/>
                    <a:pt x="1870" y="500"/>
                  </a:cubicBezTo>
                  <a:cubicBezTo>
                    <a:pt x="1944" y="463"/>
                    <a:pt x="1981" y="389"/>
                    <a:pt x="2018" y="315"/>
                  </a:cubicBezTo>
                  <a:cubicBezTo>
                    <a:pt x="2074" y="204"/>
                    <a:pt x="2148" y="92"/>
                    <a:pt x="2296" y="74"/>
                  </a:cubicBezTo>
                  <a:cubicBezTo>
                    <a:pt x="2314" y="74"/>
                    <a:pt x="2314" y="74"/>
                    <a:pt x="2333" y="74"/>
                  </a:cubicBezTo>
                  <a:cubicBezTo>
                    <a:pt x="2444" y="74"/>
                    <a:pt x="2518" y="185"/>
                    <a:pt x="2592" y="296"/>
                  </a:cubicBezTo>
                  <a:cubicBezTo>
                    <a:pt x="2630" y="352"/>
                    <a:pt x="2666" y="407"/>
                    <a:pt x="2722" y="444"/>
                  </a:cubicBezTo>
                  <a:cubicBezTo>
                    <a:pt x="2778" y="500"/>
                    <a:pt x="2833" y="519"/>
                    <a:pt x="2889" y="519"/>
                  </a:cubicBezTo>
                  <a:cubicBezTo>
                    <a:pt x="3000" y="519"/>
                    <a:pt x="3093" y="463"/>
                    <a:pt x="3167" y="333"/>
                  </a:cubicBezTo>
                  <a:cubicBezTo>
                    <a:pt x="3277" y="185"/>
                    <a:pt x="3389" y="111"/>
                    <a:pt x="3500" y="111"/>
                  </a:cubicBezTo>
                  <a:cubicBezTo>
                    <a:pt x="3537" y="111"/>
                    <a:pt x="3593" y="130"/>
                    <a:pt x="3629" y="148"/>
                  </a:cubicBezTo>
                  <a:cubicBezTo>
                    <a:pt x="3703" y="204"/>
                    <a:pt x="3759" y="278"/>
                    <a:pt x="3796" y="352"/>
                  </a:cubicBezTo>
                  <a:cubicBezTo>
                    <a:pt x="3833" y="407"/>
                    <a:pt x="3870" y="463"/>
                    <a:pt x="3907" y="519"/>
                  </a:cubicBezTo>
                  <a:cubicBezTo>
                    <a:pt x="3963" y="555"/>
                    <a:pt x="4018" y="574"/>
                    <a:pt x="4074" y="574"/>
                  </a:cubicBezTo>
                  <a:cubicBezTo>
                    <a:pt x="4222" y="574"/>
                    <a:pt x="4333" y="444"/>
                    <a:pt x="4370" y="370"/>
                  </a:cubicBezTo>
                  <a:cubicBezTo>
                    <a:pt x="4388" y="352"/>
                    <a:pt x="4407" y="333"/>
                    <a:pt x="4426" y="296"/>
                  </a:cubicBezTo>
                  <a:cubicBezTo>
                    <a:pt x="4500" y="204"/>
                    <a:pt x="4574" y="74"/>
                    <a:pt x="4666" y="74"/>
                  </a:cubicBezTo>
                  <a:cubicBezTo>
                    <a:pt x="4722" y="74"/>
                    <a:pt x="4759" y="111"/>
                    <a:pt x="4815" y="167"/>
                  </a:cubicBezTo>
                  <a:cubicBezTo>
                    <a:pt x="4852" y="204"/>
                    <a:pt x="4870" y="241"/>
                    <a:pt x="4907" y="296"/>
                  </a:cubicBezTo>
                  <a:cubicBezTo>
                    <a:pt x="4963" y="389"/>
                    <a:pt x="5037" y="481"/>
                    <a:pt x="5148" y="519"/>
                  </a:cubicBezTo>
                  <a:cubicBezTo>
                    <a:pt x="5185" y="537"/>
                    <a:pt x="5222" y="537"/>
                    <a:pt x="5241" y="537"/>
                  </a:cubicBezTo>
                  <a:cubicBezTo>
                    <a:pt x="5389" y="537"/>
                    <a:pt x="5518" y="444"/>
                    <a:pt x="5611" y="296"/>
                  </a:cubicBezTo>
                  <a:cubicBezTo>
                    <a:pt x="5667" y="204"/>
                    <a:pt x="5741" y="92"/>
                    <a:pt x="5833" y="92"/>
                  </a:cubicBezTo>
                  <a:cubicBezTo>
                    <a:pt x="5870" y="92"/>
                    <a:pt x="5926" y="130"/>
                    <a:pt x="5981" y="204"/>
                  </a:cubicBezTo>
                  <a:cubicBezTo>
                    <a:pt x="5981" y="222"/>
                    <a:pt x="5981" y="241"/>
                    <a:pt x="6000" y="259"/>
                  </a:cubicBezTo>
                  <a:cubicBezTo>
                    <a:pt x="6074" y="389"/>
                    <a:pt x="6148" y="519"/>
                    <a:pt x="6296" y="574"/>
                  </a:cubicBezTo>
                  <a:cubicBezTo>
                    <a:pt x="6333" y="574"/>
                    <a:pt x="6370" y="593"/>
                    <a:pt x="6388" y="593"/>
                  </a:cubicBezTo>
                  <a:cubicBezTo>
                    <a:pt x="6537" y="593"/>
                    <a:pt x="6611" y="463"/>
                    <a:pt x="6704" y="352"/>
                  </a:cubicBezTo>
                  <a:cubicBezTo>
                    <a:pt x="6722" y="333"/>
                    <a:pt x="6722" y="333"/>
                    <a:pt x="6722" y="333"/>
                  </a:cubicBezTo>
                  <a:cubicBezTo>
                    <a:pt x="6796" y="222"/>
                    <a:pt x="6888" y="167"/>
                    <a:pt x="6981" y="167"/>
                  </a:cubicBezTo>
                  <a:cubicBezTo>
                    <a:pt x="7037" y="167"/>
                    <a:pt x="7092" y="185"/>
                    <a:pt x="7129" y="241"/>
                  </a:cubicBezTo>
                  <a:cubicBezTo>
                    <a:pt x="7166" y="278"/>
                    <a:pt x="7203" y="315"/>
                    <a:pt x="7222" y="352"/>
                  </a:cubicBezTo>
                  <a:cubicBezTo>
                    <a:pt x="7296" y="463"/>
                    <a:pt x="7370" y="555"/>
                    <a:pt x="7537" y="574"/>
                  </a:cubicBezTo>
                  <a:cubicBezTo>
                    <a:pt x="7537" y="574"/>
                    <a:pt x="7555" y="574"/>
                    <a:pt x="7574" y="574"/>
                  </a:cubicBezTo>
                  <a:cubicBezTo>
                    <a:pt x="7759" y="574"/>
                    <a:pt x="7889" y="444"/>
                    <a:pt x="7963" y="315"/>
                  </a:cubicBezTo>
                  <a:cubicBezTo>
                    <a:pt x="7963" y="296"/>
                    <a:pt x="7981" y="278"/>
                    <a:pt x="7981" y="259"/>
                  </a:cubicBezTo>
                  <a:cubicBezTo>
                    <a:pt x="8000" y="204"/>
                    <a:pt x="8037" y="148"/>
                    <a:pt x="8074" y="111"/>
                  </a:cubicBezTo>
                  <a:cubicBezTo>
                    <a:pt x="8092" y="92"/>
                    <a:pt x="8111" y="74"/>
                    <a:pt x="8129" y="74"/>
                  </a:cubicBezTo>
                  <a:cubicBezTo>
                    <a:pt x="8129" y="0"/>
                    <a:pt x="8129" y="0"/>
                    <a:pt x="8129" y="0"/>
                  </a:cubicBezTo>
                  <a:cubicBezTo>
                    <a:pt x="8018" y="0"/>
                    <a:pt x="7963" y="130"/>
                    <a:pt x="7907" y="24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1" name="Freeform 10"/>
            <p:cNvSpPr>
              <a:spLocks noChangeArrowheads="1"/>
            </p:cNvSpPr>
            <p:nvPr userDrawn="1"/>
          </p:nvSpPr>
          <p:spPr bwMode="auto">
            <a:xfrm rot="10800000">
              <a:off x="5599822" y="387711"/>
              <a:ext cx="2114706" cy="154818"/>
            </a:xfrm>
            <a:custGeom>
              <a:avLst/>
              <a:gdLst>
                <a:gd name="T0" fmla="*/ 7555 w 8130"/>
                <a:gd name="T1" fmla="*/ 445 h 594"/>
                <a:gd name="T2" fmla="*/ 7277 w 8130"/>
                <a:gd name="T3" fmla="*/ 222 h 594"/>
                <a:gd name="T4" fmla="*/ 6944 w 8130"/>
                <a:gd name="T5" fmla="*/ 37 h 594"/>
                <a:gd name="T6" fmla="*/ 6481 w 8130"/>
                <a:gd name="T7" fmla="*/ 389 h 594"/>
                <a:gd name="T8" fmla="*/ 6129 w 8130"/>
                <a:gd name="T9" fmla="*/ 204 h 594"/>
                <a:gd name="T10" fmla="*/ 5815 w 8130"/>
                <a:gd name="T11" fmla="*/ 0 h 594"/>
                <a:gd name="T12" fmla="*/ 5518 w 8130"/>
                <a:gd name="T13" fmla="*/ 241 h 594"/>
                <a:gd name="T14" fmla="*/ 4963 w 8130"/>
                <a:gd name="T15" fmla="*/ 278 h 594"/>
                <a:gd name="T16" fmla="*/ 4648 w 8130"/>
                <a:gd name="T17" fmla="*/ 37 h 594"/>
                <a:gd name="T18" fmla="*/ 4352 w 8130"/>
                <a:gd name="T19" fmla="*/ 241 h 594"/>
                <a:gd name="T20" fmla="*/ 4055 w 8130"/>
                <a:gd name="T21" fmla="*/ 426 h 594"/>
                <a:gd name="T22" fmla="*/ 3722 w 8130"/>
                <a:gd name="T23" fmla="*/ 185 h 594"/>
                <a:gd name="T24" fmla="*/ 3277 w 8130"/>
                <a:gd name="T25" fmla="*/ 204 h 594"/>
                <a:gd name="T26" fmla="*/ 2907 w 8130"/>
                <a:gd name="T27" fmla="*/ 481 h 594"/>
                <a:gd name="T28" fmla="*/ 2630 w 8130"/>
                <a:gd name="T29" fmla="*/ 278 h 594"/>
                <a:gd name="T30" fmla="*/ 2352 w 8130"/>
                <a:gd name="T31" fmla="*/ 93 h 594"/>
                <a:gd name="T32" fmla="*/ 1759 w 8130"/>
                <a:gd name="T33" fmla="*/ 519 h 594"/>
                <a:gd name="T34" fmla="*/ 1463 w 8130"/>
                <a:gd name="T35" fmla="*/ 315 h 594"/>
                <a:gd name="T36" fmla="*/ 1167 w 8130"/>
                <a:gd name="T37" fmla="*/ 130 h 594"/>
                <a:gd name="T38" fmla="*/ 833 w 8130"/>
                <a:gd name="T39" fmla="*/ 371 h 594"/>
                <a:gd name="T40" fmla="*/ 426 w 8130"/>
                <a:gd name="T41" fmla="*/ 463 h 594"/>
                <a:gd name="T42" fmla="*/ 0 w 8130"/>
                <a:gd name="T43" fmla="*/ 93 h 594"/>
                <a:gd name="T44" fmla="*/ 352 w 8130"/>
                <a:gd name="T45" fmla="*/ 445 h 594"/>
                <a:gd name="T46" fmla="*/ 852 w 8130"/>
                <a:gd name="T47" fmla="*/ 445 h 594"/>
                <a:gd name="T48" fmla="*/ 1185 w 8130"/>
                <a:gd name="T49" fmla="*/ 185 h 594"/>
                <a:gd name="T50" fmla="*/ 1463 w 8130"/>
                <a:gd name="T51" fmla="*/ 389 h 594"/>
                <a:gd name="T52" fmla="*/ 1759 w 8130"/>
                <a:gd name="T53" fmla="*/ 574 h 594"/>
                <a:gd name="T54" fmla="*/ 2166 w 8130"/>
                <a:gd name="T55" fmla="*/ 222 h 594"/>
                <a:gd name="T56" fmla="*/ 2592 w 8130"/>
                <a:gd name="T57" fmla="*/ 315 h 594"/>
                <a:gd name="T58" fmla="*/ 3000 w 8130"/>
                <a:gd name="T59" fmla="*/ 537 h 594"/>
                <a:gd name="T60" fmla="*/ 3389 w 8130"/>
                <a:gd name="T61" fmla="*/ 204 h 594"/>
                <a:gd name="T62" fmla="*/ 3796 w 8130"/>
                <a:gd name="T63" fmla="*/ 352 h 594"/>
                <a:gd name="T64" fmla="*/ 4222 w 8130"/>
                <a:gd name="T65" fmla="*/ 463 h 594"/>
                <a:gd name="T66" fmla="*/ 4648 w 8130"/>
                <a:gd name="T67" fmla="*/ 111 h 594"/>
                <a:gd name="T68" fmla="*/ 4926 w 8130"/>
                <a:gd name="T69" fmla="*/ 333 h 594"/>
                <a:gd name="T70" fmla="*/ 5241 w 8130"/>
                <a:gd name="T71" fmla="*/ 574 h 594"/>
                <a:gd name="T72" fmla="*/ 5833 w 8130"/>
                <a:gd name="T73" fmla="*/ 74 h 594"/>
                <a:gd name="T74" fmla="*/ 6111 w 8130"/>
                <a:gd name="T75" fmla="*/ 278 h 594"/>
                <a:gd name="T76" fmla="*/ 6407 w 8130"/>
                <a:gd name="T77" fmla="*/ 463 h 594"/>
                <a:gd name="T78" fmla="*/ 6814 w 8130"/>
                <a:gd name="T79" fmla="*/ 148 h 594"/>
                <a:gd name="T80" fmla="*/ 7259 w 8130"/>
                <a:gd name="T81" fmla="*/ 296 h 594"/>
                <a:gd name="T82" fmla="*/ 7574 w 8130"/>
                <a:gd name="T83" fmla="*/ 500 h 594"/>
                <a:gd name="T84" fmla="*/ 8037 w 8130"/>
                <a:gd name="T85" fmla="*/ 167 h 594"/>
                <a:gd name="T86" fmla="*/ 8129 w 8130"/>
                <a:gd name="T87" fmla="*/ 93 h 594"/>
                <a:gd name="T88" fmla="*/ 7555 w 8130"/>
                <a:gd name="T89" fmla="*/ 445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130" h="594">
                  <a:moveTo>
                    <a:pt x="7555" y="445"/>
                  </a:moveTo>
                  <a:lnTo>
                    <a:pt x="7555" y="445"/>
                  </a:lnTo>
                  <a:cubicBezTo>
                    <a:pt x="7499" y="445"/>
                    <a:pt x="7444" y="426"/>
                    <a:pt x="7389" y="371"/>
                  </a:cubicBezTo>
                  <a:cubicBezTo>
                    <a:pt x="7351" y="333"/>
                    <a:pt x="7315" y="278"/>
                    <a:pt x="7277" y="222"/>
                  </a:cubicBezTo>
                  <a:cubicBezTo>
                    <a:pt x="7185" y="130"/>
                    <a:pt x="7129" y="37"/>
                    <a:pt x="6981" y="37"/>
                  </a:cubicBezTo>
                  <a:cubicBezTo>
                    <a:pt x="6963" y="37"/>
                    <a:pt x="6963" y="37"/>
                    <a:pt x="6944" y="37"/>
                  </a:cubicBezTo>
                  <a:cubicBezTo>
                    <a:pt x="6814" y="37"/>
                    <a:pt x="6759" y="130"/>
                    <a:pt x="6685" y="222"/>
                  </a:cubicBezTo>
                  <a:cubicBezTo>
                    <a:pt x="6630" y="296"/>
                    <a:pt x="6574" y="371"/>
                    <a:pt x="6481" y="389"/>
                  </a:cubicBezTo>
                  <a:cubicBezTo>
                    <a:pt x="6444" y="407"/>
                    <a:pt x="6426" y="407"/>
                    <a:pt x="6407" y="407"/>
                  </a:cubicBezTo>
                  <a:cubicBezTo>
                    <a:pt x="6278" y="407"/>
                    <a:pt x="6203" y="315"/>
                    <a:pt x="6129" y="204"/>
                  </a:cubicBezTo>
                  <a:cubicBezTo>
                    <a:pt x="6111" y="167"/>
                    <a:pt x="6074" y="130"/>
                    <a:pt x="6055" y="111"/>
                  </a:cubicBezTo>
                  <a:cubicBezTo>
                    <a:pt x="5981" y="37"/>
                    <a:pt x="5907" y="0"/>
                    <a:pt x="5815" y="0"/>
                  </a:cubicBezTo>
                  <a:cubicBezTo>
                    <a:pt x="5741" y="0"/>
                    <a:pt x="5667" y="37"/>
                    <a:pt x="5611" y="93"/>
                  </a:cubicBezTo>
                  <a:cubicBezTo>
                    <a:pt x="5574" y="130"/>
                    <a:pt x="5555" y="185"/>
                    <a:pt x="5518" y="241"/>
                  </a:cubicBezTo>
                  <a:cubicBezTo>
                    <a:pt x="5444" y="371"/>
                    <a:pt x="5370" y="500"/>
                    <a:pt x="5241" y="500"/>
                  </a:cubicBezTo>
                  <a:cubicBezTo>
                    <a:pt x="5111" y="500"/>
                    <a:pt x="5037" y="371"/>
                    <a:pt x="4963" y="278"/>
                  </a:cubicBezTo>
                  <a:cubicBezTo>
                    <a:pt x="4944" y="241"/>
                    <a:pt x="4926" y="204"/>
                    <a:pt x="4889" y="167"/>
                  </a:cubicBezTo>
                  <a:cubicBezTo>
                    <a:pt x="4833" y="93"/>
                    <a:pt x="4740" y="37"/>
                    <a:pt x="4648" y="37"/>
                  </a:cubicBezTo>
                  <a:cubicBezTo>
                    <a:pt x="4574" y="37"/>
                    <a:pt x="4518" y="74"/>
                    <a:pt x="4463" y="111"/>
                  </a:cubicBezTo>
                  <a:cubicBezTo>
                    <a:pt x="4407" y="148"/>
                    <a:pt x="4370" y="204"/>
                    <a:pt x="4352" y="241"/>
                  </a:cubicBezTo>
                  <a:cubicBezTo>
                    <a:pt x="4278" y="333"/>
                    <a:pt x="4204" y="426"/>
                    <a:pt x="4074" y="426"/>
                  </a:cubicBezTo>
                  <a:lnTo>
                    <a:pt x="4055" y="426"/>
                  </a:lnTo>
                  <a:cubicBezTo>
                    <a:pt x="3944" y="426"/>
                    <a:pt x="3870" y="352"/>
                    <a:pt x="3815" y="278"/>
                  </a:cubicBezTo>
                  <a:cubicBezTo>
                    <a:pt x="3778" y="241"/>
                    <a:pt x="3759" y="222"/>
                    <a:pt x="3722" y="185"/>
                  </a:cubicBezTo>
                  <a:cubicBezTo>
                    <a:pt x="3648" y="148"/>
                    <a:pt x="3574" y="111"/>
                    <a:pt x="3500" y="111"/>
                  </a:cubicBezTo>
                  <a:cubicBezTo>
                    <a:pt x="3426" y="111"/>
                    <a:pt x="3333" y="148"/>
                    <a:pt x="3277" y="204"/>
                  </a:cubicBezTo>
                  <a:cubicBezTo>
                    <a:pt x="3241" y="222"/>
                    <a:pt x="3203" y="259"/>
                    <a:pt x="3167" y="296"/>
                  </a:cubicBezTo>
                  <a:cubicBezTo>
                    <a:pt x="3093" y="389"/>
                    <a:pt x="3018" y="481"/>
                    <a:pt x="2907" y="481"/>
                  </a:cubicBezTo>
                  <a:cubicBezTo>
                    <a:pt x="2870" y="481"/>
                    <a:pt x="2833" y="463"/>
                    <a:pt x="2796" y="445"/>
                  </a:cubicBezTo>
                  <a:cubicBezTo>
                    <a:pt x="2722" y="407"/>
                    <a:pt x="2685" y="333"/>
                    <a:pt x="2630" y="278"/>
                  </a:cubicBezTo>
                  <a:cubicBezTo>
                    <a:pt x="2574" y="204"/>
                    <a:pt x="2518" y="130"/>
                    <a:pt x="2426" y="93"/>
                  </a:cubicBezTo>
                  <a:cubicBezTo>
                    <a:pt x="2389" y="93"/>
                    <a:pt x="2370" y="93"/>
                    <a:pt x="2352" y="93"/>
                  </a:cubicBezTo>
                  <a:cubicBezTo>
                    <a:pt x="2222" y="93"/>
                    <a:pt x="2130" y="204"/>
                    <a:pt x="2037" y="315"/>
                  </a:cubicBezTo>
                  <a:cubicBezTo>
                    <a:pt x="1944" y="426"/>
                    <a:pt x="1870" y="519"/>
                    <a:pt x="1759" y="519"/>
                  </a:cubicBezTo>
                  <a:cubicBezTo>
                    <a:pt x="1704" y="519"/>
                    <a:pt x="1667" y="500"/>
                    <a:pt x="1629" y="481"/>
                  </a:cubicBezTo>
                  <a:cubicBezTo>
                    <a:pt x="1555" y="445"/>
                    <a:pt x="1519" y="371"/>
                    <a:pt x="1463" y="315"/>
                  </a:cubicBezTo>
                  <a:cubicBezTo>
                    <a:pt x="1407" y="222"/>
                    <a:pt x="1333" y="148"/>
                    <a:pt x="1222" y="130"/>
                  </a:cubicBezTo>
                  <a:cubicBezTo>
                    <a:pt x="1203" y="130"/>
                    <a:pt x="1185" y="130"/>
                    <a:pt x="1167" y="130"/>
                  </a:cubicBezTo>
                  <a:cubicBezTo>
                    <a:pt x="1037" y="130"/>
                    <a:pt x="944" y="222"/>
                    <a:pt x="852" y="352"/>
                  </a:cubicBezTo>
                  <a:cubicBezTo>
                    <a:pt x="852" y="352"/>
                    <a:pt x="852" y="371"/>
                    <a:pt x="833" y="371"/>
                  </a:cubicBezTo>
                  <a:cubicBezTo>
                    <a:pt x="759" y="481"/>
                    <a:pt x="667" y="519"/>
                    <a:pt x="592" y="519"/>
                  </a:cubicBezTo>
                  <a:cubicBezTo>
                    <a:pt x="537" y="519"/>
                    <a:pt x="482" y="500"/>
                    <a:pt x="426" y="463"/>
                  </a:cubicBezTo>
                  <a:cubicBezTo>
                    <a:pt x="389" y="426"/>
                    <a:pt x="352" y="371"/>
                    <a:pt x="315" y="315"/>
                  </a:cubicBezTo>
                  <a:cubicBezTo>
                    <a:pt x="222" y="204"/>
                    <a:pt x="148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148" y="148"/>
                    <a:pt x="315" y="407"/>
                    <a:pt x="352" y="445"/>
                  </a:cubicBezTo>
                  <a:cubicBezTo>
                    <a:pt x="408" y="537"/>
                    <a:pt x="482" y="593"/>
                    <a:pt x="574" y="593"/>
                  </a:cubicBezTo>
                  <a:cubicBezTo>
                    <a:pt x="667" y="593"/>
                    <a:pt x="778" y="537"/>
                    <a:pt x="852" y="445"/>
                  </a:cubicBezTo>
                  <a:cubicBezTo>
                    <a:pt x="870" y="426"/>
                    <a:pt x="889" y="407"/>
                    <a:pt x="907" y="389"/>
                  </a:cubicBezTo>
                  <a:cubicBezTo>
                    <a:pt x="981" y="278"/>
                    <a:pt x="1055" y="185"/>
                    <a:pt x="1185" y="185"/>
                  </a:cubicBezTo>
                  <a:cubicBezTo>
                    <a:pt x="1203" y="185"/>
                    <a:pt x="1241" y="185"/>
                    <a:pt x="1277" y="204"/>
                  </a:cubicBezTo>
                  <a:cubicBezTo>
                    <a:pt x="1371" y="241"/>
                    <a:pt x="1426" y="315"/>
                    <a:pt x="1463" y="389"/>
                  </a:cubicBezTo>
                  <a:cubicBezTo>
                    <a:pt x="1537" y="481"/>
                    <a:pt x="1611" y="574"/>
                    <a:pt x="1741" y="574"/>
                  </a:cubicBezTo>
                  <a:lnTo>
                    <a:pt x="1759" y="574"/>
                  </a:lnTo>
                  <a:cubicBezTo>
                    <a:pt x="1907" y="574"/>
                    <a:pt x="1981" y="481"/>
                    <a:pt x="2056" y="371"/>
                  </a:cubicBezTo>
                  <a:cubicBezTo>
                    <a:pt x="2092" y="315"/>
                    <a:pt x="2130" y="278"/>
                    <a:pt x="2166" y="222"/>
                  </a:cubicBezTo>
                  <a:cubicBezTo>
                    <a:pt x="2222" y="185"/>
                    <a:pt x="2278" y="148"/>
                    <a:pt x="2333" y="148"/>
                  </a:cubicBezTo>
                  <a:cubicBezTo>
                    <a:pt x="2426" y="148"/>
                    <a:pt x="2500" y="204"/>
                    <a:pt x="2592" y="315"/>
                  </a:cubicBezTo>
                  <a:cubicBezTo>
                    <a:pt x="2685" y="426"/>
                    <a:pt x="2778" y="537"/>
                    <a:pt x="2926" y="537"/>
                  </a:cubicBezTo>
                  <a:cubicBezTo>
                    <a:pt x="2944" y="537"/>
                    <a:pt x="2963" y="537"/>
                    <a:pt x="3000" y="537"/>
                  </a:cubicBezTo>
                  <a:cubicBezTo>
                    <a:pt x="3093" y="519"/>
                    <a:pt x="3148" y="445"/>
                    <a:pt x="3203" y="371"/>
                  </a:cubicBezTo>
                  <a:cubicBezTo>
                    <a:pt x="3259" y="296"/>
                    <a:pt x="3315" y="222"/>
                    <a:pt x="3389" y="204"/>
                  </a:cubicBezTo>
                  <a:cubicBezTo>
                    <a:pt x="3426" y="185"/>
                    <a:pt x="3463" y="185"/>
                    <a:pt x="3500" y="185"/>
                  </a:cubicBezTo>
                  <a:cubicBezTo>
                    <a:pt x="3611" y="185"/>
                    <a:pt x="3703" y="259"/>
                    <a:pt x="3796" y="352"/>
                  </a:cubicBezTo>
                  <a:cubicBezTo>
                    <a:pt x="3889" y="426"/>
                    <a:pt x="3963" y="500"/>
                    <a:pt x="4092" y="500"/>
                  </a:cubicBezTo>
                  <a:cubicBezTo>
                    <a:pt x="4130" y="500"/>
                    <a:pt x="4166" y="500"/>
                    <a:pt x="4222" y="463"/>
                  </a:cubicBezTo>
                  <a:cubicBezTo>
                    <a:pt x="4278" y="445"/>
                    <a:pt x="4333" y="371"/>
                    <a:pt x="4370" y="315"/>
                  </a:cubicBezTo>
                  <a:cubicBezTo>
                    <a:pt x="4444" y="204"/>
                    <a:pt x="4537" y="111"/>
                    <a:pt x="4648" y="111"/>
                  </a:cubicBezTo>
                  <a:cubicBezTo>
                    <a:pt x="4666" y="111"/>
                    <a:pt x="4666" y="111"/>
                    <a:pt x="4666" y="111"/>
                  </a:cubicBezTo>
                  <a:cubicBezTo>
                    <a:pt x="4796" y="130"/>
                    <a:pt x="4870" y="241"/>
                    <a:pt x="4926" y="333"/>
                  </a:cubicBezTo>
                  <a:cubicBezTo>
                    <a:pt x="4981" y="407"/>
                    <a:pt x="5018" y="463"/>
                    <a:pt x="5074" y="500"/>
                  </a:cubicBezTo>
                  <a:cubicBezTo>
                    <a:pt x="5129" y="555"/>
                    <a:pt x="5185" y="574"/>
                    <a:pt x="5241" y="574"/>
                  </a:cubicBezTo>
                  <a:cubicBezTo>
                    <a:pt x="5351" y="574"/>
                    <a:pt x="5444" y="445"/>
                    <a:pt x="5537" y="315"/>
                  </a:cubicBezTo>
                  <a:cubicBezTo>
                    <a:pt x="5611" y="185"/>
                    <a:pt x="5703" y="74"/>
                    <a:pt x="5833" y="74"/>
                  </a:cubicBezTo>
                  <a:cubicBezTo>
                    <a:pt x="5852" y="74"/>
                    <a:pt x="5889" y="74"/>
                    <a:pt x="5926" y="93"/>
                  </a:cubicBezTo>
                  <a:cubicBezTo>
                    <a:pt x="6000" y="130"/>
                    <a:pt x="6055" y="204"/>
                    <a:pt x="6111" y="278"/>
                  </a:cubicBezTo>
                  <a:cubicBezTo>
                    <a:pt x="6185" y="371"/>
                    <a:pt x="6240" y="463"/>
                    <a:pt x="6370" y="463"/>
                  </a:cubicBezTo>
                  <a:cubicBezTo>
                    <a:pt x="6388" y="463"/>
                    <a:pt x="6388" y="463"/>
                    <a:pt x="6407" y="463"/>
                  </a:cubicBezTo>
                  <a:cubicBezTo>
                    <a:pt x="6537" y="463"/>
                    <a:pt x="6611" y="389"/>
                    <a:pt x="6685" y="296"/>
                  </a:cubicBezTo>
                  <a:cubicBezTo>
                    <a:pt x="6722" y="241"/>
                    <a:pt x="6759" y="204"/>
                    <a:pt x="6814" y="148"/>
                  </a:cubicBezTo>
                  <a:cubicBezTo>
                    <a:pt x="6870" y="111"/>
                    <a:pt x="6926" y="93"/>
                    <a:pt x="6963" y="93"/>
                  </a:cubicBezTo>
                  <a:cubicBezTo>
                    <a:pt x="7074" y="93"/>
                    <a:pt x="7166" y="185"/>
                    <a:pt x="7259" y="296"/>
                  </a:cubicBezTo>
                  <a:cubicBezTo>
                    <a:pt x="7351" y="389"/>
                    <a:pt x="7444" y="500"/>
                    <a:pt x="7574" y="500"/>
                  </a:cubicBezTo>
                  <a:lnTo>
                    <a:pt x="7574" y="500"/>
                  </a:lnTo>
                  <a:cubicBezTo>
                    <a:pt x="7685" y="500"/>
                    <a:pt x="7759" y="426"/>
                    <a:pt x="7851" y="333"/>
                  </a:cubicBezTo>
                  <a:cubicBezTo>
                    <a:pt x="7907" y="278"/>
                    <a:pt x="7963" y="204"/>
                    <a:pt x="8037" y="167"/>
                  </a:cubicBezTo>
                  <a:cubicBezTo>
                    <a:pt x="8055" y="167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37" y="93"/>
                    <a:pt x="7944" y="185"/>
                    <a:pt x="7851" y="278"/>
                  </a:cubicBezTo>
                  <a:cubicBezTo>
                    <a:pt x="7759" y="352"/>
                    <a:pt x="7667" y="445"/>
                    <a:pt x="7555" y="44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2" name="Freeform 11"/>
            <p:cNvSpPr>
              <a:spLocks noChangeArrowheads="1"/>
            </p:cNvSpPr>
            <p:nvPr userDrawn="1"/>
          </p:nvSpPr>
          <p:spPr bwMode="auto">
            <a:xfrm rot="10800000">
              <a:off x="5599822" y="95276"/>
              <a:ext cx="2114706" cy="149084"/>
            </a:xfrm>
            <a:custGeom>
              <a:avLst/>
              <a:gdLst>
                <a:gd name="T0" fmla="*/ 7592 w 8130"/>
                <a:gd name="T1" fmla="*/ 389 h 575"/>
                <a:gd name="T2" fmla="*/ 7277 w 8130"/>
                <a:gd name="T3" fmla="*/ 222 h 575"/>
                <a:gd name="T4" fmla="*/ 6981 w 8130"/>
                <a:gd name="T5" fmla="*/ 37 h 575"/>
                <a:gd name="T6" fmla="*/ 6407 w 8130"/>
                <a:gd name="T7" fmla="*/ 389 h 575"/>
                <a:gd name="T8" fmla="*/ 6111 w 8130"/>
                <a:gd name="T9" fmla="*/ 185 h 575"/>
                <a:gd name="T10" fmla="*/ 5833 w 8130"/>
                <a:gd name="T11" fmla="*/ 0 h 575"/>
                <a:gd name="T12" fmla="*/ 5500 w 8130"/>
                <a:gd name="T13" fmla="*/ 260 h 575"/>
                <a:gd name="T14" fmla="*/ 5166 w 8130"/>
                <a:gd name="T15" fmla="*/ 482 h 575"/>
                <a:gd name="T16" fmla="*/ 4833 w 8130"/>
                <a:gd name="T17" fmla="*/ 93 h 575"/>
                <a:gd name="T18" fmla="*/ 4388 w 8130"/>
                <a:gd name="T19" fmla="*/ 204 h 575"/>
                <a:gd name="T20" fmla="*/ 3796 w 8130"/>
                <a:gd name="T21" fmla="*/ 278 h 575"/>
                <a:gd name="T22" fmla="*/ 3500 w 8130"/>
                <a:gd name="T23" fmla="*/ 148 h 575"/>
                <a:gd name="T24" fmla="*/ 3111 w 8130"/>
                <a:gd name="T25" fmla="*/ 352 h 575"/>
                <a:gd name="T26" fmla="*/ 2648 w 8130"/>
                <a:gd name="T27" fmla="*/ 241 h 575"/>
                <a:gd name="T28" fmla="*/ 2333 w 8130"/>
                <a:gd name="T29" fmla="*/ 56 h 575"/>
                <a:gd name="T30" fmla="*/ 1741 w 8130"/>
                <a:gd name="T31" fmla="*/ 500 h 575"/>
                <a:gd name="T32" fmla="*/ 1463 w 8130"/>
                <a:gd name="T33" fmla="*/ 296 h 575"/>
                <a:gd name="T34" fmla="*/ 1167 w 8130"/>
                <a:gd name="T35" fmla="*/ 111 h 575"/>
                <a:gd name="T36" fmla="*/ 833 w 8130"/>
                <a:gd name="T37" fmla="*/ 370 h 575"/>
                <a:gd name="T38" fmla="*/ 389 w 8130"/>
                <a:gd name="T39" fmla="*/ 389 h 575"/>
                <a:gd name="T40" fmla="*/ 0 w 8130"/>
                <a:gd name="T41" fmla="*/ 93 h 575"/>
                <a:gd name="T42" fmla="*/ 148 w 8130"/>
                <a:gd name="T43" fmla="*/ 185 h 575"/>
                <a:gd name="T44" fmla="*/ 352 w 8130"/>
                <a:gd name="T45" fmla="*/ 426 h 575"/>
                <a:gd name="T46" fmla="*/ 796 w 8130"/>
                <a:gd name="T47" fmla="*/ 482 h 575"/>
                <a:gd name="T48" fmla="*/ 1167 w 8130"/>
                <a:gd name="T49" fmla="*/ 167 h 575"/>
                <a:gd name="T50" fmla="*/ 1463 w 8130"/>
                <a:gd name="T51" fmla="*/ 370 h 575"/>
                <a:gd name="T52" fmla="*/ 1741 w 8130"/>
                <a:gd name="T53" fmla="*/ 556 h 575"/>
                <a:gd name="T54" fmla="*/ 2352 w 8130"/>
                <a:gd name="T55" fmla="*/ 111 h 575"/>
                <a:gd name="T56" fmla="*/ 2611 w 8130"/>
                <a:gd name="T57" fmla="*/ 296 h 575"/>
                <a:gd name="T58" fmla="*/ 2944 w 8130"/>
                <a:gd name="T59" fmla="*/ 482 h 575"/>
                <a:gd name="T60" fmla="*/ 3389 w 8130"/>
                <a:gd name="T61" fmla="*/ 222 h 575"/>
                <a:gd name="T62" fmla="*/ 3759 w 8130"/>
                <a:gd name="T63" fmla="*/ 334 h 575"/>
                <a:gd name="T64" fmla="*/ 4074 w 8130"/>
                <a:gd name="T65" fmla="*/ 463 h 575"/>
                <a:gd name="T66" fmla="*/ 4388 w 8130"/>
                <a:gd name="T67" fmla="*/ 278 h 575"/>
                <a:gd name="T68" fmla="*/ 4740 w 8130"/>
                <a:gd name="T69" fmla="*/ 111 h 575"/>
                <a:gd name="T70" fmla="*/ 5111 w 8130"/>
                <a:gd name="T71" fmla="*/ 537 h 575"/>
                <a:gd name="T72" fmla="*/ 5537 w 8130"/>
                <a:gd name="T73" fmla="*/ 296 h 575"/>
                <a:gd name="T74" fmla="*/ 5944 w 8130"/>
                <a:gd name="T75" fmla="*/ 93 h 575"/>
                <a:gd name="T76" fmla="*/ 6333 w 8130"/>
                <a:gd name="T77" fmla="*/ 444 h 575"/>
                <a:gd name="T78" fmla="*/ 6574 w 8130"/>
                <a:gd name="T79" fmla="*/ 408 h 575"/>
                <a:gd name="T80" fmla="*/ 6963 w 8130"/>
                <a:gd name="T81" fmla="*/ 111 h 575"/>
                <a:gd name="T82" fmla="*/ 7277 w 8130"/>
                <a:gd name="T83" fmla="*/ 296 h 575"/>
                <a:gd name="T84" fmla="*/ 7555 w 8130"/>
                <a:gd name="T85" fmla="*/ 482 h 575"/>
                <a:gd name="T86" fmla="*/ 7870 w 8130"/>
                <a:gd name="T87" fmla="*/ 296 h 575"/>
                <a:gd name="T88" fmla="*/ 8129 w 8130"/>
                <a:gd name="T89" fmla="*/ 148 h 575"/>
                <a:gd name="T90" fmla="*/ 7851 w 8130"/>
                <a:gd name="T91" fmla="*/ 241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130" h="575">
                  <a:moveTo>
                    <a:pt x="7592" y="389"/>
                  </a:moveTo>
                  <a:lnTo>
                    <a:pt x="7592" y="389"/>
                  </a:lnTo>
                  <a:cubicBezTo>
                    <a:pt x="7592" y="389"/>
                    <a:pt x="7574" y="389"/>
                    <a:pt x="7555" y="389"/>
                  </a:cubicBezTo>
                  <a:cubicBezTo>
                    <a:pt x="7425" y="389"/>
                    <a:pt x="7351" y="315"/>
                    <a:pt x="7277" y="222"/>
                  </a:cubicBezTo>
                  <a:cubicBezTo>
                    <a:pt x="7240" y="167"/>
                    <a:pt x="7203" y="130"/>
                    <a:pt x="7129" y="93"/>
                  </a:cubicBezTo>
                  <a:cubicBezTo>
                    <a:pt x="7092" y="56"/>
                    <a:pt x="7037" y="37"/>
                    <a:pt x="6981" y="37"/>
                  </a:cubicBezTo>
                  <a:cubicBezTo>
                    <a:pt x="6870" y="37"/>
                    <a:pt x="6778" y="130"/>
                    <a:pt x="6704" y="204"/>
                  </a:cubicBezTo>
                  <a:cubicBezTo>
                    <a:pt x="6611" y="296"/>
                    <a:pt x="6518" y="389"/>
                    <a:pt x="6407" y="389"/>
                  </a:cubicBezTo>
                  <a:cubicBezTo>
                    <a:pt x="6370" y="389"/>
                    <a:pt x="6352" y="389"/>
                    <a:pt x="6314" y="370"/>
                  </a:cubicBezTo>
                  <a:cubicBezTo>
                    <a:pt x="6222" y="334"/>
                    <a:pt x="6166" y="260"/>
                    <a:pt x="6111" y="185"/>
                  </a:cubicBezTo>
                  <a:cubicBezTo>
                    <a:pt x="6055" y="111"/>
                    <a:pt x="6018" y="56"/>
                    <a:pt x="5926" y="19"/>
                  </a:cubicBezTo>
                  <a:cubicBezTo>
                    <a:pt x="5889" y="0"/>
                    <a:pt x="5852" y="0"/>
                    <a:pt x="5833" y="0"/>
                  </a:cubicBezTo>
                  <a:cubicBezTo>
                    <a:pt x="5722" y="0"/>
                    <a:pt x="5629" y="56"/>
                    <a:pt x="5537" y="185"/>
                  </a:cubicBezTo>
                  <a:cubicBezTo>
                    <a:pt x="5537" y="204"/>
                    <a:pt x="5518" y="241"/>
                    <a:pt x="5500" y="260"/>
                  </a:cubicBezTo>
                  <a:cubicBezTo>
                    <a:pt x="5444" y="370"/>
                    <a:pt x="5370" y="500"/>
                    <a:pt x="5241" y="500"/>
                  </a:cubicBezTo>
                  <a:cubicBezTo>
                    <a:pt x="5222" y="500"/>
                    <a:pt x="5185" y="500"/>
                    <a:pt x="5166" y="482"/>
                  </a:cubicBezTo>
                  <a:cubicBezTo>
                    <a:pt x="5074" y="444"/>
                    <a:pt x="5018" y="352"/>
                    <a:pt x="4963" y="260"/>
                  </a:cubicBezTo>
                  <a:cubicBezTo>
                    <a:pt x="4926" y="204"/>
                    <a:pt x="4889" y="130"/>
                    <a:pt x="4833" y="93"/>
                  </a:cubicBezTo>
                  <a:cubicBezTo>
                    <a:pt x="4759" y="37"/>
                    <a:pt x="4704" y="19"/>
                    <a:pt x="4666" y="19"/>
                  </a:cubicBezTo>
                  <a:cubicBezTo>
                    <a:pt x="4556" y="19"/>
                    <a:pt x="4463" y="111"/>
                    <a:pt x="4388" y="204"/>
                  </a:cubicBezTo>
                  <a:cubicBezTo>
                    <a:pt x="4296" y="296"/>
                    <a:pt x="4185" y="389"/>
                    <a:pt x="4055" y="389"/>
                  </a:cubicBezTo>
                  <a:cubicBezTo>
                    <a:pt x="3944" y="389"/>
                    <a:pt x="3870" y="334"/>
                    <a:pt x="3796" y="278"/>
                  </a:cubicBezTo>
                  <a:cubicBezTo>
                    <a:pt x="3741" y="222"/>
                    <a:pt x="3685" y="167"/>
                    <a:pt x="3611" y="148"/>
                  </a:cubicBezTo>
                  <a:cubicBezTo>
                    <a:pt x="3574" y="148"/>
                    <a:pt x="3537" y="148"/>
                    <a:pt x="3500" y="148"/>
                  </a:cubicBezTo>
                  <a:cubicBezTo>
                    <a:pt x="3389" y="148"/>
                    <a:pt x="3296" y="204"/>
                    <a:pt x="3203" y="278"/>
                  </a:cubicBezTo>
                  <a:cubicBezTo>
                    <a:pt x="3167" y="315"/>
                    <a:pt x="3148" y="334"/>
                    <a:pt x="3111" y="352"/>
                  </a:cubicBezTo>
                  <a:cubicBezTo>
                    <a:pt x="3055" y="389"/>
                    <a:pt x="3000" y="426"/>
                    <a:pt x="2944" y="426"/>
                  </a:cubicBezTo>
                  <a:cubicBezTo>
                    <a:pt x="2833" y="426"/>
                    <a:pt x="2741" y="334"/>
                    <a:pt x="2648" y="241"/>
                  </a:cubicBezTo>
                  <a:cubicBezTo>
                    <a:pt x="2556" y="148"/>
                    <a:pt x="2463" y="56"/>
                    <a:pt x="2352" y="56"/>
                  </a:cubicBezTo>
                  <a:cubicBezTo>
                    <a:pt x="2333" y="56"/>
                    <a:pt x="2333" y="56"/>
                    <a:pt x="2333" y="56"/>
                  </a:cubicBezTo>
                  <a:cubicBezTo>
                    <a:pt x="2222" y="56"/>
                    <a:pt x="2111" y="167"/>
                    <a:pt x="2037" y="278"/>
                  </a:cubicBezTo>
                  <a:cubicBezTo>
                    <a:pt x="1944" y="389"/>
                    <a:pt x="1852" y="500"/>
                    <a:pt x="1741" y="500"/>
                  </a:cubicBezTo>
                  <a:cubicBezTo>
                    <a:pt x="1685" y="500"/>
                    <a:pt x="1629" y="463"/>
                    <a:pt x="1574" y="426"/>
                  </a:cubicBezTo>
                  <a:cubicBezTo>
                    <a:pt x="1537" y="389"/>
                    <a:pt x="1500" y="334"/>
                    <a:pt x="1463" y="296"/>
                  </a:cubicBezTo>
                  <a:cubicBezTo>
                    <a:pt x="1389" y="204"/>
                    <a:pt x="1333" y="130"/>
                    <a:pt x="1203" y="111"/>
                  </a:cubicBezTo>
                  <a:cubicBezTo>
                    <a:pt x="1203" y="111"/>
                    <a:pt x="1185" y="111"/>
                    <a:pt x="1167" y="111"/>
                  </a:cubicBezTo>
                  <a:cubicBezTo>
                    <a:pt x="1037" y="111"/>
                    <a:pt x="944" y="222"/>
                    <a:pt x="870" y="334"/>
                  </a:cubicBezTo>
                  <a:cubicBezTo>
                    <a:pt x="852" y="334"/>
                    <a:pt x="833" y="352"/>
                    <a:pt x="833" y="370"/>
                  </a:cubicBezTo>
                  <a:cubicBezTo>
                    <a:pt x="759" y="463"/>
                    <a:pt x="667" y="500"/>
                    <a:pt x="592" y="500"/>
                  </a:cubicBezTo>
                  <a:cubicBezTo>
                    <a:pt x="518" y="500"/>
                    <a:pt x="444" y="463"/>
                    <a:pt x="389" y="389"/>
                  </a:cubicBezTo>
                  <a:cubicBezTo>
                    <a:pt x="370" y="370"/>
                    <a:pt x="334" y="334"/>
                    <a:pt x="315" y="315"/>
                  </a:cubicBezTo>
                  <a:cubicBezTo>
                    <a:pt x="240" y="204"/>
                    <a:pt x="166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56" y="148"/>
                    <a:pt x="111" y="167"/>
                    <a:pt x="148" y="185"/>
                  </a:cubicBezTo>
                  <a:cubicBezTo>
                    <a:pt x="204" y="222"/>
                    <a:pt x="240" y="278"/>
                    <a:pt x="278" y="334"/>
                  </a:cubicBezTo>
                  <a:cubicBezTo>
                    <a:pt x="315" y="370"/>
                    <a:pt x="334" y="408"/>
                    <a:pt x="352" y="426"/>
                  </a:cubicBezTo>
                  <a:cubicBezTo>
                    <a:pt x="426" y="518"/>
                    <a:pt x="518" y="556"/>
                    <a:pt x="611" y="556"/>
                  </a:cubicBezTo>
                  <a:cubicBezTo>
                    <a:pt x="667" y="556"/>
                    <a:pt x="741" y="537"/>
                    <a:pt x="796" y="482"/>
                  </a:cubicBezTo>
                  <a:cubicBezTo>
                    <a:pt x="833" y="444"/>
                    <a:pt x="870" y="408"/>
                    <a:pt x="907" y="370"/>
                  </a:cubicBezTo>
                  <a:cubicBezTo>
                    <a:pt x="981" y="278"/>
                    <a:pt x="1055" y="167"/>
                    <a:pt x="1167" y="167"/>
                  </a:cubicBezTo>
                  <a:cubicBezTo>
                    <a:pt x="1185" y="167"/>
                    <a:pt x="1222" y="185"/>
                    <a:pt x="1241" y="185"/>
                  </a:cubicBezTo>
                  <a:cubicBezTo>
                    <a:pt x="1333" y="204"/>
                    <a:pt x="1407" y="296"/>
                    <a:pt x="1463" y="370"/>
                  </a:cubicBezTo>
                  <a:cubicBezTo>
                    <a:pt x="1519" y="444"/>
                    <a:pt x="1593" y="518"/>
                    <a:pt x="1685" y="556"/>
                  </a:cubicBezTo>
                  <a:cubicBezTo>
                    <a:pt x="1704" y="556"/>
                    <a:pt x="1722" y="556"/>
                    <a:pt x="1741" y="556"/>
                  </a:cubicBezTo>
                  <a:cubicBezTo>
                    <a:pt x="1870" y="556"/>
                    <a:pt x="1963" y="444"/>
                    <a:pt x="2074" y="334"/>
                  </a:cubicBezTo>
                  <a:cubicBezTo>
                    <a:pt x="2166" y="222"/>
                    <a:pt x="2240" y="111"/>
                    <a:pt x="2352" y="111"/>
                  </a:cubicBezTo>
                  <a:cubicBezTo>
                    <a:pt x="2407" y="111"/>
                    <a:pt x="2482" y="148"/>
                    <a:pt x="2537" y="222"/>
                  </a:cubicBezTo>
                  <a:cubicBezTo>
                    <a:pt x="2574" y="241"/>
                    <a:pt x="2592" y="278"/>
                    <a:pt x="2611" y="296"/>
                  </a:cubicBezTo>
                  <a:cubicBezTo>
                    <a:pt x="2704" y="389"/>
                    <a:pt x="2778" y="482"/>
                    <a:pt x="2926" y="482"/>
                  </a:cubicBezTo>
                  <a:lnTo>
                    <a:pt x="2944" y="482"/>
                  </a:lnTo>
                  <a:cubicBezTo>
                    <a:pt x="3055" y="482"/>
                    <a:pt x="3129" y="408"/>
                    <a:pt x="3203" y="352"/>
                  </a:cubicBezTo>
                  <a:cubicBezTo>
                    <a:pt x="3259" y="296"/>
                    <a:pt x="3315" y="241"/>
                    <a:pt x="3389" y="222"/>
                  </a:cubicBezTo>
                  <a:cubicBezTo>
                    <a:pt x="3426" y="222"/>
                    <a:pt x="3463" y="204"/>
                    <a:pt x="3500" y="204"/>
                  </a:cubicBezTo>
                  <a:cubicBezTo>
                    <a:pt x="3593" y="204"/>
                    <a:pt x="3667" y="260"/>
                    <a:pt x="3759" y="334"/>
                  </a:cubicBezTo>
                  <a:cubicBezTo>
                    <a:pt x="3796" y="370"/>
                    <a:pt x="3833" y="389"/>
                    <a:pt x="3889" y="426"/>
                  </a:cubicBezTo>
                  <a:cubicBezTo>
                    <a:pt x="3944" y="444"/>
                    <a:pt x="4000" y="463"/>
                    <a:pt x="4074" y="463"/>
                  </a:cubicBezTo>
                  <a:cubicBezTo>
                    <a:pt x="4166" y="463"/>
                    <a:pt x="4240" y="426"/>
                    <a:pt x="4314" y="352"/>
                  </a:cubicBezTo>
                  <a:cubicBezTo>
                    <a:pt x="4333" y="334"/>
                    <a:pt x="4370" y="315"/>
                    <a:pt x="4388" y="278"/>
                  </a:cubicBezTo>
                  <a:cubicBezTo>
                    <a:pt x="4463" y="185"/>
                    <a:pt x="4537" y="93"/>
                    <a:pt x="4648" y="93"/>
                  </a:cubicBezTo>
                  <a:cubicBezTo>
                    <a:pt x="4685" y="93"/>
                    <a:pt x="4722" y="93"/>
                    <a:pt x="4740" y="111"/>
                  </a:cubicBezTo>
                  <a:cubicBezTo>
                    <a:pt x="4833" y="167"/>
                    <a:pt x="4889" y="241"/>
                    <a:pt x="4944" y="334"/>
                  </a:cubicBezTo>
                  <a:cubicBezTo>
                    <a:pt x="4981" y="408"/>
                    <a:pt x="5037" y="500"/>
                    <a:pt x="5111" y="537"/>
                  </a:cubicBezTo>
                  <a:cubicBezTo>
                    <a:pt x="5166" y="556"/>
                    <a:pt x="5203" y="574"/>
                    <a:pt x="5241" y="574"/>
                  </a:cubicBezTo>
                  <a:cubicBezTo>
                    <a:pt x="5370" y="574"/>
                    <a:pt x="5463" y="426"/>
                    <a:pt x="5537" y="296"/>
                  </a:cubicBezTo>
                  <a:cubicBezTo>
                    <a:pt x="5629" y="185"/>
                    <a:pt x="5703" y="56"/>
                    <a:pt x="5815" y="56"/>
                  </a:cubicBezTo>
                  <a:cubicBezTo>
                    <a:pt x="5870" y="56"/>
                    <a:pt x="5907" y="74"/>
                    <a:pt x="5944" y="93"/>
                  </a:cubicBezTo>
                  <a:cubicBezTo>
                    <a:pt x="6018" y="148"/>
                    <a:pt x="6055" y="204"/>
                    <a:pt x="6111" y="260"/>
                  </a:cubicBezTo>
                  <a:cubicBezTo>
                    <a:pt x="6166" y="334"/>
                    <a:pt x="6222" y="426"/>
                    <a:pt x="6333" y="444"/>
                  </a:cubicBezTo>
                  <a:cubicBezTo>
                    <a:pt x="6352" y="444"/>
                    <a:pt x="6370" y="444"/>
                    <a:pt x="6388" y="444"/>
                  </a:cubicBezTo>
                  <a:cubicBezTo>
                    <a:pt x="6462" y="444"/>
                    <a:pt x="6518" y="426"/>
                    <a:pt x="6574" y="408"/>
                  </a:cubicBezTo>
                  <a:cubicBezTo>
                    <a:pt x="6611" y="370"/>
                    <a:pt x="6666" y="315"/>
                    <a:pt x="6704" y="278"/>
                  </a:cubicBezTo>
                  <a:cubicBezTo>
                    <a:pt x="6778" y="204"/>
                    <a:pt x="6852" y="111"/>
                    <a:pt x="6963" y="111"/>
                  </a:cubicBezTo>
                  <a:cubicBezTo>
                    <a:pt x="6981" y="111"/>
                    <a:pt x="6981" y="111"/>
                    <a:pt x="6981" y="111"/>
                  </a:cubicBezTo>
                  <a:cubicBezTo>
                    <a:pt x="7111" y="130"/>
                    <a:pt x="7185" y="222"/>
                    <a:pt x="7277" y="296"/>
                  </a:cubicBezTo>
                  <a:cubicBezTo>
                    <a:pt x="7315" y="352"/>
                    <a:pt x="7370" y="408"/>
                    <a:pt x="7425" y="444"/>
                  </a:cubicBezTo>
                  <a:cubicBezTo>
                    <a:pt x="7463" y="463"/>
                    <a:pt x="7499" y="482"/>
                    <a:pt x="7555" y="482"/>
                  </a:cubicBezTo>
                  <a:cubicBezTo>
                    <a:pt x="7667" y="482"/>
                    <a:pt x="7759" y="389"/>
                    <a:pt x="7851" y="315"/>
                  </a:cubicBezTo>
                  <a:cubicBezTo>
                    <a:pt x="7870" y="296"/>
                    <a:pt x="7870" y="296"/>
                    <a:pt x="7870" y="296"/>
                  </a:cubicBezTo>
                  <a:cubicBezTo>
                    <a:pt x="7925" y="241"/>
                    <a:pt x="7963" y="204"/>
                    <a:pt x="8037" y="167"/>
                  </a:cubicBezTo>
                  <a:cubicBezTo>
                    <a:pt x="8055" y="148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18" y="93"/>
                    <a:pt x="7944" y="167"/>
                    <a:pt x="7851" y="241"/>
                  </a:cubicBezTo>
                  <a:cubicBezTo>
                    <a:pt x="7777" y="315"/>
                    <a:pt x="7703" y="389"/>
                    <a:pt x="7592" y="38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7549211" y="0"/>
            <a:ext cx="464278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741747" y="699695"/>
            <a:ext cx="5647330" cy="1114547"/>
          </a:xfrm>
        </p:spPr>
        <p:txBody>
          <a:bodyPr bIns="0" anchor="ctr" anchorCtr="0">
            <a:noAutofit/>
          </a:bodyPr>
          <a:lstStyle>
            <a:lvl1pPr algn="l">
              <a:spcBef>
                <a:spcPts val="600"/>
              </a:spcBef>
              <a:buFontTx/>
              <a:buNone/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ekstvak 10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/ beeld rechts - blauw</a:t>
            </a:r>
          </a:p>
        </p:txBody>
      </p:sp>
      <p:sp>
        <p:nvSpPr>
          <p:cNvPr id="4" name="Tijdelijke aanduiding voor tekst 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41364" y="353961"/>
            <a:ext cx="5647714" cy="345734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12" name="Tijdelijke aanduiding voor tekst 6"/>
          <p:cNvSpPr>
            <a:spLocks noGrp="1"/>
          </p:cNvSpPr>
          <p:nvPr userDrawn="1">
            <p:ph type="body" sz="quarter" idx="15"/>
          </p:nvPr>
        </p:nvSpPr>
        <p:spPr>
          <a:xfrm>
            <a:off x="741363" y="2330450"/>
            <a:ext cx="5648325" cy="40370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links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/>
          <p:cNvSpPr/>
          <p:nvPr userDrawn="1"/>
        </p:nvSpPr>
        <p:spPr>
          <a:xfrm>
            <a:off x="-93785" y="0"/>
            <a:ext cx="12285785" cy="18232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-93785" y="0"/>
            <a:ext cx="4783015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5410198" y="446480"/>
            <a:ext cx="4744342" cy="1114547"/>
          </a:xfrm>
        </p:spPr>
        <p:txBody>
          <a:bodyPr bIns="0" anchor="b" anchorCtr="0">
            <a:noAutofit/>
          </a:bodyPr>
          <a:lstStyle>
            <a:lvl1pPr algn="l"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tekst 4"/>
          <p:cNvSpPr>
            <a:spLocks noGrp="1"/>
          </p:cNvSpPr>
          <p:nvPr userDrawn="1">
            <p:ph type="body" sz="quarter" idx="13"/>
          </p:nvPr>
        </p:nvSpPr>
        <p:spPr>
          <a:xfrm>
            <a:off x="5410199" y="2344615"/>
            <a:ext cx="5515710" cy="3188677"/>
          </a:xfrm>
        </p:spPr>
        <p:txBody>
          <a:bodyPr anchor="ctr" anchorCtr="0"/>
          <a:lstStyle>
            <a:lvl1pPr>
              <a:spcBef>
                <a:spcPts val="6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2" name="Tekstvak 11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/ beeld links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11101163" y="0"/>
            <a:ext cx="1314000" cy="1801079"/>
            <a:chOff x="1016999" y="360"/>
            <a:chExt cx="1314000" cy="1801079"/>
          </a:xfrm>
          <a:solidFill>
            <a:schemeClr val="accent2"/>
          </a:solidFill>
        </p:grpSpPr>
        <p:sp>
          <p:nvSpPr>
            <p:cNvPr id="43" name="Freeform: Shape 524"/>
            <p:cNvSpPr/>
            <p:nvPr userDrawn="1"/>
          </p:nvSpPr>
          <p:spPr>
            <a:xfrm>
              <a:off x="1297080" y="304560"/>
              <a:ext cx="226440" cy="228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0" h="637">
                  <a:moveTo>
                    <a:pt x="37" y="637"/>
                  </a:moveTo>
                  <a:cubicBezTo>
                    <a:pt x="75" y="637"/>
                    <a:pt x="93" y="618"/>
                    <a:pt x="75" y="582"/>
                  </a:cubicBezTo>
                  <a:cubicBezTo>
                    <a:pt x="75" y="526"/>
                    <a:pt x="93" y="470"/>
                    <a:pt x="111" y="396"/>
                  </a:cubicBezTo>
                  <a:cubicBezTo>
                    <a:pt x="130" y="340"/>
                    <a:pt x="186" y="285"/>
                    <a:pt x="223" y="248"/>
                  </a:cubicBezTo>
                  <a:cubicBezTo>
                    <a:pt x="278" y="211"/>
                    <a:pt x="315" y="155"/>
                    <a:pt x="371" y="137"/>
                  </a:cubicBezTo>
                  <a:cubicBezTo>
                    <a:pt x="408" y="118"/>
                    <a:pt x="426" y="99"/>
                    <a:pt x="464" y="99"/>
                  </a:cubicBezTo>
                  <a:cubicBezTo>
                    <a:pt x="500" y="81"/>
                    <a:pt x="519" y="81"/>
                    <a:pt x="556" y="99"/>
                  </a:cubicBezTo>
                  <a:cubicBezTo>
                    <a:pt x="575" y="99"/>
                    <a:pt x="575" y="99"/>
                    <a:pt x="594" y="99"/>
                  </a:cubicBezTo>
                  <a:cubicBezTo>
                    <a:pt x="612" y="99"/>
                    <a:pt x="630" y="63"/>
                    <a:pt x="630" y="44"/>
                  </a:cubicBezTo>
                  <a:cubicBezTo>
                    <a:pt x="612" y="7"/>
                    <a:pt x="594" y="-12"/>
                    <a:pt x="556" y="7"/>
                  </a:cubicBezTo>
                  <a:cubicBezTo>
                    <a:pt x="519" y="7"/>
                    <a:pt x="482" y="25"/>
                    <a:pt x="445" y="25"/>
                  </a:cubicBezTo>
                  <a:cubicBezTo>
                    <a:pt x="408" y="44"/>
                    <a:pt x="371" y="63"/>
                    <a:pt x="352" y="63"/>
                  </a:cubicBezTo>
                  <a:cubicBezTo>
                    <a:pt x="278" y="99"/>
                    <a:pt x="223" y="155"/>
                    <a:pt x="186" y="211"/>
                  </a:cubicBezTo>
                  <a:cubicBezTo>
                    <a:pt x="130" y="248"/>
                    <a:pt x="93" y="303"/>
                    <a:pt x="56" y="378"/>
                  </a:cubicBezTo>
                  <a:cubicBezTo>
                    <a:pt x="19" y="452"/>
                    <a:pt x="0" y="507"/>
                    <a:pt x="0" y="582"/>
                  </a:cubicBezTo>
                  <a:cubicBezTo>
                    <a:pt x="0" y="600"/>
                    <a:pt x="0" y="600"/>
                    <a:pt x="0" y="600"/>
                  </a:cubicBezTo>
                  <a:cubicBezTo>
                    <a:pt x="0" y="618"/>
                    <a:pt x="19" y="637"/>
                    <a:pt x="37" y="6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4" name="Freeform: Shape 525"/>
            <p:cNvSpPr/>
            <p:nvPr userDrawn="1"/>
          </p:nvSpPr>
          <p:spPr>
            <a:xfrm>
              <a:off x="1342080" y="574200"/>
              <a:ext cx="2779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3" h="445">
                  <a:moveTo>
                    <a:pt x="265" y="371"/>
                  </a:moveTo>
                  <a:cubicBezTo>
                    <a:pt x="227" y="371"/>
                    <a:pt x="190" y="371"/>
                    <a:pt x="172" y="371"/>
                  </a:cubicBezTo>
                  <a:cubicBezTo>
                    <a:pt x="135" y="371"/>
                    <a:pt x="98" y="353"/>
                    <a:pt x="79" y="334"/>
                  </a:cubicBezTo>
                  <a:cubicBezTo>
                    <a:pt x="79" y="334"/>
                    <a:pt x="61" y="334"/>
                    <a:pt x="61" y="315"/>
                  </a:cubicBezTo>
                  <a:cubicBezTo>
                    <a:pt x="24" y="315"/>
                    <a:pt x="5" y="353"/>
                    <a:pt x="5" y="371"/>
                  </a:cubicBezTo>
                  <a:cubicBezTo>
                    <a:pt x="-14" y="408"/>
                    <a:pt x="24" y="427"/>
                    <a:pt x="42" y="427"/>
                  </a:cubicBezTo>
                  <a:cubicBezTo>
                    <a:pt x="98" y="427"/>
                    <a:pt x="135" y="445"/>
                    <a:pt x="172" y="445"/>
                  </a:cubicBezTo>
                  <a:cubicBezTo>
                    <a:pt x="190" y="445"/>
                    <a:pt x="227" y="445"/>
                    <a:pt x="265" y="427"/>
                  </a:cubicBezTo>
                  <a:cubicBezTo>
                    <a:pt x="339" y="427"/>
                    <a:pt x="413" y="389"/>
                    <a:pt x="469" y="371"/>
                  </a:cubicBezTo>
                  <a:cubicBezTo>
                    <a:pt x="543" y="334"/>
                    <a:pt x="598" y="297"/>
                    <a:pt x="654" y="241"/>
                  </a:cubicBezTo>
                  <a:cubicBezTo>
                    <a:pt x="691" y="185"/>
                    <a:pt x="746" y="130"/>
                    <a:pt x="765" y="56"/>
                  </a:cubicBezTo>
                  <a:cubicBezTo>
                    <a:pt x="783" y="37"/>
                    <a:pt x="765" y="19"/>
                    <a:pt x="746" y="0"/>
                  </a:cubicBezTo>
                  <a:cubicBezTo>
                    <a:pt x="728" y="0"/>
                    <a:pt x="691" y="19"/>
                    <a:pt x="691" y="37"/>
                  </a:cubicBezTo>
                  <a:cubicBezTo>
                    <a:pt x="672" y="93"/>
                    <a:pt x="654" y="148"/>
                    <a:pt x="598" y="204"/>
                  </a:cubicBezTo>
                  <a:cubicBezTo>
                    <a:pt x="561" y="241"/>
                    <a:pt x="505" y="278"/>
                    <a:pt x="450" y="315"/>
                  </a:cubicBezTo>
                  <a:cubicBezTo>
                    <a:pt x="394" y="334"/>
                    <a:pt x="320" y="353"/>
                    <a:pt x="265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5" name="Freeform: Shape 526"/>
            <p:cNvSpPr/>
            <p:nvPr userDrawn="1"/>
          </p:nvSpPr>
          <p:spPr>
            <a:xfrm>
              <a:off x="1665719" y="394200"/>
              <a:ext cx="30276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42" h="323">
                  <a:moveTo>
                    <a:pt x="70" y="148"/>
                  </a:moveTo>
                  <a:cubicBezTo>
                    <a:pt x="107" y="92"/>
                    <a:pt x="181" y="74"/>
                    <a:pt x="237" y="74"/>
                  </a:cubicBezTo>
                  <a:cubicBezTo>
                    <a:pt x="311" y="55"/>
                    <a:pt x="366" y="55"/>
                    <a:pt x="422" y="74"/>
                  </a:cubicBezTo>
                  <a:cubicBezTo>
                    <a:pt x="496" y="92"/>
                    <a:pt x="552" y="111"/>
                    <a:pt x="607" y="148"/>
                  </a:cubicBezTo>
                  <a:cubicBezTo>
                    <a:pt x="644" y="166"/>
                    <a:pt x="663" y="185"/>
                    <a:pt x="682" y="204"/>
                  </a:cubicBezTo>
                  <a:cubicBezTo>
                    <a:pt x="700" y="222"/>
                    <a:pt x="718" y="240"/>
                    <a:pt x="737" y="278"/>
                  </a:cubicBezTo>
                  <a:cubicBezTo>
                    <a:pt x="737" y="296"/>
                    <a:pt x="737" y="296"/>
                    <a:pt x="756" y="315"/>
                  </a:cubicBezTo>
                  <a:cubicBezTo>
                    <a:pt x="774" y="334"/>
                    <a:pt x="811" y="315"/>
                    <a:pt x="830" y="296"/>
                  </a:cubicBezTo>
                  <a:cubicBezTo>
                    <a:pt x="848" y="278"/>
                    <a:pt x="848" y="240"/>
                    <a:pt x="811" y="222"/>
                  </a:cubicBezTo>
                  <a:cubicBezTo>
                    <a:pt x="792" y="204"/>
                    <a:pt x="756" y="166"/>
                    <a:pt x="737" y="148"/>
                  </a:cubicBezTo>
                  <a:cubicBezTo>
                    <a:pt x="700" y="130"/>
                    <a:pt x="682" y="111"/>
                    <a:pt x="644" y="92"/>
                  </a:cubicBezTo>
                  <a:cubicBezTo>
                    <a:pt x="588" y="55"/>
                    <a:pt x="514" y="37"/>
                    <a:pt x="440" y="18"/>
                  </a:cubicBezTo>
                  <a:cubicBezTo>
                    <a:pt x="366" y="0"/>
                    <a:pt x="311" y="0"/>
                    <a:pt x="237" y="0"/>
                  </a:cubicBezTo>
                  <a:cubicBezTo>
                    <a:pt x="163" y="18"/>
                    <a:pt x="89" y="37"/>
                    <a:pt x="14" y="74"/>
                  </a:cubicBezTo>
                  <a:cubicBezTo>
                    <a:pt x="-5" y="92"/>
                    <a:pt x="-5" y="111"/>
                    <a:pt x="14" y="130"/>
                  </a:cubicBezTo>
                  <a:cubicBezTo>
                    <a:pt x="14" y="148"/>
                    <a:pt x="51" y="148"/>
                    <a:pt x="70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6" name="Freeform: Shape 527"/>
            <p:cNvSpPr/>
            <p:nvPr userDrawn="1"/>
          </p:nvSpPr>
          <p:spPr>
            <a:xfrm>
              <a:off x="1784160" y="644760"/>
              <a:ext cx="233280" cy="222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49" h="619">
                  <a:moveTo>
                    <a:pt x="259" y="396"/>
                  </a:moveTo>
                  <a:cubicBezTo>
                    <a:pt x="204" y="359"/>
                    <a:pt x="167" y="304"/>
                    <a:pt x="149" y="248"/>
                  </a:cubicBezTo>
                  <a:cubicBezTo>
                    <a:pt x="130" y="211"/>
                    <a:pt x="111" y="192"/>
                    <a:pt x="93" y="156"/>
                  </a:cubicBezTo>
                  <a:cubicBezTo>
                    <a:pt x="93" y="137"/>
                    <a:pt x="93" y="100"/>
                    <a:pt x="93" y="62"/>
                  </a:cubicBezTo>
                  <a:cubicBezTo>
                    <a:pt x="111" y="62"/>
                    <a:pt x="111" y="44"/>
                    <a:pt x="93" y="44"/>
                  </a:cubicBezTo>
                  <a:cubicBezTo>
                    <a:pt x="93" y="7"/>
                    <a:pt x="56" y="-12"/>
                    <a:pt x="37" y="7"/>
                  </a:cubicBezTo>
                  <a:cubicBezTo>
                    <a:pt x="0" y="7"/>
                    <a:pt x="0" y="44"/>
                    <a:pt x="0" y="62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9" y="118"/>
                    <a:pt x="19" y="156"/>
                    <a:pt x="37" y="174"/>
                  </a:cubicBezTo>
                  <a:cubicBezTo>
                    <a:pt x="37" y="211"/>
                    <a:pt x="56" y="248"/>
                    <a:pt x="74" y="285"/>
                  </a:cubicBezTo>
                  <a:cubicBezTo>
                    <a:pt x="111" y="341"/>
                    <a:pt x="167" y="396"/>
                    <a:pt x="223" y="452"/>
                  </a:cubicBezTo>
                  <a:cubicBezTo>
                    <a:pt x="259" y="489"/>
                    <a:pt x="334" y="526"/>
                    <a:pt x="389" y="563"/>
                  </a:cubicBezTo>
                  <a:cubicBezTo>
                    <a:pt x="463" y="600"/>
                    <a:pt x="538" y="600"/>
                    <a:pt x="612" y="619"/>
                  </a:cubicBezTo>
                  <a:cubicBezTo>
                    <a:pt x="630" y="600"/>
                    <a:pt x="649" y="581"/>
                    <a:pt x="649" y="563"/>
                  </a:cubicBezTo>
                  <a:cubicBezTo>
                    <a:pt x="649" y="545"/>
                    <a:pt x="630" y="526"/>
                    <a:pt x="593" y="526"/>
                  </a:cubicBezTo>
                  <a:cubicBezTo>
                    <a:pt x="538" y="545"/>
                    <a:pt x="482" y="526"/>
                    <a:pt x="408" y="507"/>
                  </a:cubicBezTo>
                  <a:cubicBezTo>
                    <a:pt x="353" y="489"/>
                    <a:pt x="297" y="452"/>
                    <a:pt x="259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7" name="Freeform: Shape 528"/>
            <p:cNvSpPr/>
            <p:nvPr userDrawn="1"/>
          </p:nvSpPr>
          <p:spPr>
            <a:xfrm>
              <a:off x="1590840" y="875879"/>
              <a:ext cx="124560" cy="29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7" h="829">
                  <a:moveTo>
                    <a:pt x="0" y="607"/>
                  </a:moveTo>
                  <a:cubicBezTo>
                    <a:pt x="0" y="662"/>
                    <a:pt x="37" y="736"/>
                    <a:pt x="55" y="811"/>
                  </a:cubicBezTo>
                  <a:cubicBezTo>
                    <a:pt x="74" y="829"/>
                    <a:pt x="111" y="829"/>
                    <a:pt x="129" y="829"/>
                  </a:cubicBezTo>
                  <a:cubicBezTo>
                    <a:pt x="148" y="811"/>
                    <a:pt x="148" y="792"/>
                    <a:pt x="129" y="774"/>
                  </a:cubicBezTo>
                  <a:cubicBezTo>
                    <a:pt x="92" y="718"/>
                    <a:pt x="74" y="662"/>
                    <a:pt x="55" y="588"/>
                  </a:cubicBezTo>
                  <a:cubicBezTo>
                    <a:pt x="55" y="532"/>
                    <a:pt x="74" y="458"/>
                    <a:pt x="92" y="403"/>
                  </a:cubicBezTo>
                  <a:cubicBezTo>
                    <a:pt x="111" y="347"/>
                    <a:pt x="129" y="273"/>
                    <a:pt x="167" y="218"/>
                  </a:cubicBezTo>
                  <a:cubicBezTo>
                    <a:pt x="185" y="199"/>
                    <a:pt x="203" y="181"/>
                    <a:pt x="222" y="143"/>
                  </a:cubicBezTo>
                  <a:cubicBezTo>
                    <a:pt x="241" y="125"/>
                    <a:pt x="259" y="107"/>
                    <a:pt x="297" y="107"/>
                  </a:cubicBezTo>
                  <a:cubicBezTo>
                    <a:pt x="315" y="107"/>
                    <a:pt x="315" y="107"/>
                    <a:pt x="333" y="88"/>
                  </a:cubicBezTo>
                  <a:cubicBezTo>
                    <a:pt x="352" y="69"/>
                    <a:pt x="352" y="32"/>
                    <a:pt x="333" y="13"/>
                  </a:cubicBezTo>
                  <a:cubicBezTo>
                    <a:pt x="297" y="-4"/>
                    <a:pt x="278" y="-4"/>
                    <a:pt x="259" y="13"/>
                  </a:cubicBezTo>
                  <a:cubicBezTo>
                    <a:pt x="241" y="13"/>
                    <a:pt x="241" y="13"/>
                    <a:pt x="241" y="13"/>
                  </a:cubicBezTo>
                  <a:cubicBezTo>
                    <a:pt x="222" y="51"/>
                    <a:pt x="185" y="69"/>
                    <a:pt x="167" y="107"/>
                  </a:cubicBezTo>
                  <a:cubicBezTo>
                    <a:pt x="148" y="125"/>
                    <a:pt x="111" y="162"/>
                    <a:pt x="92" y="181"/>
                  </a:cubicBezTo>
                  <a:cubicBezTo>
                    <a:pt x="55" y="255"/>
                    <a:pt x="37" y="310"/>
                    <a:pt x="18" y="384"/>
                  </a:cubicBezTo>
                  <a:cubicBezTo>
                    <a:pt x="0" y="458"/>
                    <a:pt x="0" y="532"/>
                    <a:pt x="0" y="6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8" name="Freeform: Shape 529"/>
            <p:cNvSpPr/>
            <p:nvPr userDrawn="1"/>
          </p:nvSpPr>
          <p:spPr>
            <a:xfrm>
              <a:off x="1190159" y="827640"/>
              <a:ext cx="226800" cy="233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1" h="649">
                  <a:moveTo>
                    <a:pt x="390" y="242"/>
                  </a:moveTo>
                  <a:cubicBezTo>
                    <a:pt x="427" y="297"/>
                    <a:pt x="464" y="334"/>
                    <a:pt x="501" y="390"/>
                  </a:cubicBezTo>
                  <a:cubicBezTo>
                    <a:pt x="501" y="427"/>
                    <a:pt x="520" y="464"/>
                    <a:pt x="520" y="482"/>
                  </a:cubicBezTo>
                  <a:cubicBezTo>
                    <a:pt x="538" y="519"/>
                    <a:pt x="538" y="557"/>
                    <a:pt x="520" y="575"/>
                  </a:cubicBezTo>
                  <a:cubicBezTo>
                    <a:pt x="520" y="593"/>
                    <a:pt x="520" y="593"/>
                    <a:pt x="520" y="612"/>
                  </a:cubicBezTo>
                  <a:cubicBezTo>
                    <a:pt x="520" y="631"/>
                    <a:pt x="557" y="649"/>
                    <a:pt x="594" y="649"/>
                  </a:cubicBezTo>
                  <a:cubicBezTo>
                    <a:pt x="612" y="649"/>
                    <a:pt x="631" y="612"/>
                    <a:pt x="631" y="575"/>
                  </a:cubicBezTo>
                  <a:cubicBezTo>
                    <a:pt x="612" y="538"/>
                    <a:pt x="612" y="501"/>
                    <a:pt x="594" y="464"/>
                  </a:cubicBezTo>
                  <a:cubicBezTo>
                    <a:pt x="594" y="427"/>
                    <a:pt x="575" y="408"/>
                    <a:pt x="557" y="371"/>
                  </a:cubicBezTo>
                  <a:cubicBezTo>
                    <a:pt x="520" y="297"/>
                    <a:pt x="483" y="242"/>
                    <a:pt x="427" y="204"/>
                  </a:cubicBezTo>
                  <a:cubicBezTo>
                    <a:pt x="390" y="148"/>
                    <a:pt x="316" y="93"/>
                    <a:pt x="260" y="74"/>
                  </a:cubicBezTo>
                  <a:cubicBezTo>
                    <a:pt x="186" y="38"/>
                    <a:pt x="130" y="19"/>
                    <a:pt x="56" y="0"/>
                  </a:cubicBezTo>
                  <a:lnTo>
                    <a:pt x="38" y="0"/>
                  </a:lnTo>
                  <a:cubicBezTo>
                    <a:pt x="19" y="0"/>
                    <a:pt x="0" y="38"/>
                    <a:pt x="0" y="56"/>
                  </a:cubicBezTo>
                  <a:cubicBezTo>
                    <a:pt x="0" y="74"/>
                    <a:pt x="19" y="93"/>
                    <a:pt x="56" y="93"/>
                  </a:cubicBezTo>
                  <a:cubicBezTo>
                    <a:pt x="112" y="74"/>
                    <a:pt x="168" y="93"/>
                    <a:pt x="242" y="130"/>
                  </a:cubicBezTo>
                  <a:cubicBezTo>
                    <a:pt x="297" y="148"/>
                    <a:pt x="334" y="186"/>
                    <a:pt x="390" y="24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9" name="Freeform: Shape 530"/>
            <p:cNvSpPr/>
            <p:nvPr userDrawn="1"/>
          </p:nvSpPr>
          <p:spPr>
            <a:xfrm>
              <a:off x="1864440" y="1021319"/>
              <a:ext cx="262440" cy="186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30" h="519">
                  <a:moveTo>
                    <a:pt x="92" y="37"/>
                  </a:moveTo>
                  <a:cubicBezTo>
                    <a:pt x="92" y="0"/>
                    <a:pt x="55" y="0"/>
                    <a:pt x="36" y="0"/>
                  </a:cubicBezTo>
                  <a:cubicBezTo>
                    <a:pt x="0" y="19"/>
                    <a:pt x="0" y="55"/>
                    <a:pt x="0" y="74"/>
                  </a:cubicBezTo>
                  <a:cubicBezTo>
                    <a:pt x="18" y="111"/>
                    <a:pt x="36" y="148"/>
                    <a:pt x="55" y="185"/>
                  </a:cubicBezTo>
                  <a:cubicBezTo>
                    <a:pt x="74" y="223"/>
                    <a:pt x="92" y="241"/>
                    <a:pt x="111" y="278"/>
                  </a:cubicBezTo>
                  <a:cubicBezTo>
                    <a:pt x="166" y="333"/>
                    <a:pt x="222" y="371"/>
                    <a:pt x="278" y="408"/>
                  </a:cubicBezTo>
                  <a:cubicBezTo>
                    <a:pt x="333" y="445"/>
                    <a:pt x="407" y="482"/>
                    <a:pt x="481" y="500"/>
                  </a:cubicBezTo>
                  <a:cubicBezTo>
                    <a:pt x="555" y="519"/>
                    <a:pt x="630" y="519"/>
                    <a:pt x="685" y="519"/>
                  </a:cubicBezTo>
                  <a:cubicBezTo>
                    <a:pt x="704" y="519"/>
                    <a:pt x="704" y="519"/>
                    <a:pt x="704" y="519"/>
                  </a:cubicBezTo>
                  <a:cubicBezTo>
                    <a:pt x="723" y="500"/>
                    <a:pt x="741" y="482"/>
                    <a:pt x="723" y="463"/>
                  </a:cubicBezTo>
                  <a:cubicBezTo>
                    <a:pt x="723" y="445"/>
                    <a:pt x="704" y="426"/>
                    <a:pt x="685" y="426"/>
                  </a:cubicBezTo>
                  <a:cubicBezTo>
                    <a:pt x="611" y="445"/>
                    <a:pt x="555" y="445"/>
                    <a:pt x="500" y="445"/>
                  </a:cubicBezTo>
                  <a:cubicBezTo>
                    <a:pt x="426" y="426"/>
                    <a:pt x="370" y="389"/>
                    <a:pt x="315" y="352"/>
                  </a:cubicBezTo>
                  <a:cubicBezTo>
                    <a:pt x="259" y="315"/>
                    <a:pt x="222" y="278"/>
                    <a:pt x="166" y="223"/>
                  </a:cubicBezTo>
                  <a:cubicBezTo>
                    <a:pt x="148" y="204"/>
                    <a:pt x="130" y="185"/>
                    <a:pt x="130" y="148"/>
                  </a:cubicBezTo>
                  <a:cubicBezTo>
                    <a:pt x="111" y="129"/>
                    <a:pt x="92" y="93"/>
                    <a:pt x="111" y="55"/>
                  </a:cubicBezTo>
                  <a:cubicBezTo>
                    <a:pt x="111" y="55"/>
                    <a:pt x="111" y="37"/>
                    <a:pt x="92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1" name="Freeform: Shape 532"/>
            <p:cNvSpPr/>
            <p:nvPr userDrawn="1"/>
          </p:nvSpPr>
          <p:spPr>
            <a:xfrm>
              <a:off x="2051279" y="460800"/>
              <a:ext cx="279720" cy="162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52">
                  <a:moveTo>
                    <a:pt x="18" y="389"/>
                  </a:moveTo>
                  <a:cubicBezTo>
                    <a:pt x="18" y="408"/>
                    <a:pt x="18" y="408"/>
                    <a:pt x="0" y="408"/>
                  </a:cubicBezTo>
                  <a:cubicBezTo>
                    <a:pt x="0" y="426"/>
                    <a:pt x="18" y="445"/>
                    <a:pt x="36" y="445"/>
                  </a:cubicBezTo>
                  <a:cubicBezTo>
                    <a:pt x="55" y="463"/>
                    <a:pt x="92" y="445"/>
                    <a:pt x="92" y="426"/>
                  </a:cubicBezTo>
                  <a:cubicBezTo>
                    <a:pt x="92" y="352"/>
                    <a:pt x="130" y="297"/>
                    <a:pt x="166" y="259"/>
                  </a:cubicBezTo>
                  <a:cubicBezTo>
                    <a:pt x="222" y="204"/>
                    <a:pt x="278" y="167"/>
                    <a:pt x="333" y="149"/>
                  </a:cubicBezTo>
                  <a:cubicBezTo>
                    <a:pt x="389" y="111"/>
                    <a:pt x="444" y="93"/>
                    <a:pt x="519" y="74"/>
                  </a:cubicBezTo>
                  <a:cubicBezTo>
                    <a:pt x="537" y="74"/>
                    <a:pt x="574" y="74"/>
                    <a:pt x="611" y="74"/>
                  </a:cubicBezTo>
                  <a:cubicBezTo>
                    <a:pt x="629" y="74"/>
                    <a:pt x="667" y="93"/>
                    <a:pt x="685" y="111"/>
                  </a:cubicBezTo>
                  <a:cubicBezTo>
                    <a:pt x="704" y="111"/>
                    <a:pt x="704" y="111"/>
                    <a:pt x="723" y="111"/>
                  </a:cubicBezTo>
                  <a:cubicBezTo>
                    <a:pt x="741" y="111"/>
                    <a:pt x="778" y="93"/>
                    <a:pt x="778" y="74"/>
                  </a:cubicBezTo>
                  <a:cubicBezTo>
                    <a:pt x="778" y="37"/>
                    <a:pt x="759" y="19"/>
                    <a:pt x="723" y="19"/>
                  </a:cubicBezTo>
                  <a:cubicBezTo>
                    <a:pt x="685" y="0"/>
                    <a:pt x="648" y="0"/>
                    <a:pt x="611" y="0"/>
                  </a:cubicBezTo>
                  <a:cubicBezTo>
                    <a:pt x="574" y="0"/>
                    <a:pt x="537" y="0"/>
                    <a:pt x="500" y="19"/>
                  </a:cubicBezTo>
                  <a:cubicBezTo>
                    <a:pt x="426" y="19"/>
                    <a:pt x="370" y="55"/>
                    <a:pt x="296" y="93"/>
                  </a:cubicBezTo>
                  <a:cubicBezTo>
                    <a:pt x="240" y="111"/>
                    <a:pt x="185" y="167"/>
                    <a:pt x="130" y="223"/>
                  </a:cubicBezTo>
                  <a:cubicBezTo>
                    <a:pt x="74" y="259"/>
                    <a:pt x="36" y="334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2" name="Freeform: Shape 538"/>
            <p:cNvSpPr/>
            <p:nvPr userDrawn="1"/>
          </p:nvSpPr>
          <p:spPr>
            <a:xfrm>
              <a:off x="1544040" y="1298520"/>
              <a:ext cx="27972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34">
                  <a:moveTo>
                    <a:pt x="56" y="415"/>
                  </a:moveTo>
                  <a:cubicBezTo>
                    <a:pt x="93" y="434"/>
                    <a:pt x="130" y="434"/>
                    <a:pt x="167" y="434"/>
                  </a:cubicBezTo>
                  <a:cubicBezTo>
                    <a:pt x="204" y="434"/>
                    <a:pt x="241" y="434"/>
                    <a:pt x="278" y="434"/>
                  </a:cubicBezTo>
                  <a:cubicBezTo>
                    <a:pt x="352" y="415"/>
                    <a:pt x="408" y="396"/>
                    <a:pt x="482" y="360"/>
                  </a:cubicBezTo>
                  <a:cubicBezTo>
                    <a:pt x="537" y="322"/>
                    <a:pt x="593" y="285"/>
                    <a:pt x="649" y="230"/>
                  </a:cubicBezTo>
                  <a:cubicBezTo>
                    <a:pt x="704" y="193"/>
                    <a:pt x="741" y="119"/>
                    <a:pt x="778" y="63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26"/>
                    <a:pt x="778" y="7"/>
                    <a:pt x="741" y="7"/>
                  </a:cubicBezTo>
                  <a:cubicBezTo>
                    <a:pt x="723" y="-11"/>
                    <a:pt x="704" y="7"/>
                    <a:pt x="704" y="26"/>
                  </a:cubicBezTo>
                  <a:cubicBezTo>
                    <a:pt x="686" y="81"/>
                    <a:pt x="649" y="156"/>
                    <a:pt x="612" y="193"/>
                  </a:cubicBezTo>
                  <a:cubicBezTo>
                    <a:pt x="556" y="248"/>
                    <a:pt x="519" y="267"/>
                    <a:pt x="445" y="304"/>
                  </a:cubicBezTo>
                  <a:cubicBezTo>
                    <a:pt x="389" y="322"/>
                    <a:pt x="333" y="341"/>
                    <a:pt x="259" y="360"/>
                  </a:cubicBezTo>
                  <a:cubicBezTo>
                    <a:pt x="241" y="360"/>
                    <a:pt x="204" y="360"/>
                    <a:pt x="167" y="360"/>
                  </a:cubicBezTo>
                  <a:cubicBezTo>
                    <a:pt x="148" y="360"/>
                    <a:pt x="111" y="341"/>
                    <a:pt x="93" y="322"/>
                  </a:cubicBezTo>
                  <a:cubicBezTo>
                    <a:pt x="74" y="322"/>
                    <a:pt x="74" y="322"/>
                    <a:pt x="56" y="322"/>
                  </a:cubicBezTo>
                  <a:cubicBezTo>
                    <a:pt x="37" y="322"/>
                    <a:pt x="0" y="341"/>
                    <a:pt x="0" y="360"/>
                  </a:cubicBezTo>
                  <a:cubicBezTo>
                    <a:pt x="0" y="396"/>
                    <a:pt x="18" y="415"/>
                    <a:pt x="56" y="4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3" name="Freeform: Shape 539"/>
            <p:cNvSpPr/>
            <p:nvPr userDrawn="1"/>
          </p:nvSpPr>
          <p:spPr>
            <a:xfrm>
              <a:off x="1971000" y="1338840"/>
              <a:ext cx="84600" cy="307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6" h="855">
                  <a:moveTo>
                    <a:pt x="111" y="174"/>
                  </a:moveTo>
                  <a:cubicBezTo>
                    <a:pt x="130" y="137"/>
                    <a:pt x="149" y="119"/>
                    <a:pt x="185" y="100"/>
                  </a:cubicBezTo>
                  <a:lnTo>
                    <a:pt x="204" y="82"/>
                  </a:lnTo>
                  <a:cubicBezTo>
                    <a:pt x="204" y="63"/>
                    <a:pt x="204" y="26"/>
                    <a:pt x="185" y="8"/>
                  </a:cubicBezTo>
                  <a:cubicBezTo>
                    <a:pt x="149" y="-11"/>
                    <a:pt x="111" y="8"/>
                    <a:pt x="111" y="26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93" y="63"/>
                    <a:pt x="74" y="100"/>
                    <a:pt x="56" y="137"/>
                  </a:cubicBezTo>
                  <a:cubicBezTo>
                    <a:pt x="37" y="174"/>
                    <a:pt x="19" y="211"/>
                    <a:pt x="19" y="249"/>
                  </a:cubicBezTo>
                  <a:cubicBezTo>
                    <a:pt x="0" y="304"/>
                    <a:pt x="0" y="378"/>
                    <a:pt x="0" y="453"/>
                  </a:cubicBezTo>
                  <a:cubicBezTo>
                    <a:pt x="0" y="527"/>
                    <a:pt x="19" y="601"/>
                    <a:pt x="56" y="656"/>
                  </a:cubicBezTo>
                  <a:cubicBezTo>
                    <a:pt x="74" y="730"/>
                    <a:pt x="111" y="786"/>
                    <a:pt x="167" y="842"/>
                  </a:cubicBezTo>
                  <a:cubicBezTo>
                    <a:pt x="185" y="860"/>
                    <a:pt x="223" y="860"/>
                    <a:pt x="223" y="842"/>
                  </a:cubicBezTo>
                  <a:cubicBezTo>
                    <a:pt x="241" y="823"/>
                    <a:pt x="241" y="804"/>
                    <a:pt x="223" y="786"/>
                  </a:cubicBezTo>
                  <a:cubicBezTo>
                    <a:pt x="167" y="749"/>
                    <a:pt x="130" y="693"/>
                    <a:pt x="111" y="638"/>
                  </a:cubicBezTo>
                  <a:cubicBezTo>
                    <a:pt x="74" y="582"/>
                    <a:pt x="74" y="508"/>
                    <a:pt x="56" y="453"/>
                  </a:cubicBezTo>
                  <a:cubicBezTo>
                    <a:pt x="56" y="378"/>
                    <a:pt x="74" y="323"/>
                    <a:pt x="93" y="249"/>
                  </a:cubicBezTo>
                  <a:cubicBezTo>
                    <a:pt x="93" y="230"/>
                    <a:pt x="93" y="193"/>
                    <a:pt x="111" y="1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5" name="Freeform: Shape 544"/>
            <p:cNvSpPr/>
            <p:nvPr userDrawn="1"/>
          </p:nvSpPr>
          <p:spPr>
            <a:xfrm>
              <a:off x="1545480" y="1648440"/>
              <a:ext cx="307440" cy="82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55" h="230">
                  <a:moveTo>
                    <a:pt x="681" y="130"/>
                  </a:moveTo>
                  <a:cubicBezTo>
                    <a:pt x="718" y="148"/>
                    <a:pt x="736" y="167"/>
                    <a:pt x="755" y="204"/>
                  </a:cubicBezTo>
                  <a:cubicBezTo>
                    <a:pt x="755" y="204"/>
                    <a:pt x="755" y="222"/>
                    <a:pt x="773" y="222"/>
                  </a:cubicBezTo>
                  <a:cubicBezTo>
                    <a:pt x="792" y="241"/>
                    <a:pt x="829" y="222"/>
                    <a:pt x="847" y="204"/>
                  </a:cubicBezTo>
                  <a:cubicBezTo>
                    <a:pt x="866" y="186"/>
                    <a:pt x="847" y="148"/>
                    <a:pt x="829" y="130"/>
                  </a:cubicBezTo>
                  <a:cubicBezTo>
                    <a:pt x="792" y="112"/>
                    <a:pt x="755" y="93"/>
                    <a:pt x="718" y="74"/>
                  </a:cubicBezTo>
                  <a:cubicBezTo>
                    <a:pt x="699" y="56"/>
                    <a:pt x="662" y="37"/>
                    <a:pt x="625" y="37"/>
                  </a:cubicBezTo>
                  <a:cubicBezTo>
                    <a:pt x="551" y="0"/>
                    <a:pt x="477" y="0"/>
                    <a:pt x="422" y="0"/>
                  </a:cubicBezTo>
                  <a:cubicBezTo>
                    <a:pt x="347" y="0"/>
                    <a:pt x="273" y="18"/>
                    <a:pt x="199" y="37"/>
                  </a:cubicBezTo>
                  <a:cubicBezTo>
                    <a:pt x="125" y="74"/>
                    <a:pt x="69" y="112"/>
                    <a:pt x="13" y="148"/>
                  </a:cubicBezTo>
                  <a:cubicBezTo>
                    <a:pt x="-4" y="167"/>
                    <a:pt x="-4" y="204"/>
                    <a:pt x="13" y="222"/>
                  </a:cubicBezTo>
                  <a:cubicBezTo>
                    <a:pt x="32" y="222"/>
                    <a:pt x="51" y="222"/>
                    <a:pt x="69" y="204"/>
                  </a:cubicBezTo>
                  <a:cubicBezTo>
                    <a:pt x="106" y="167"/>
                    <a:pt x="162" y="130"/>
                    <a:pt x="217" y="93"/>
                  </a:cubicBezTo>
                  <a:cubicBezTo>
                    <a:pt x="292" y="74"/>
                    <a:pt x="347" y="74"/>
                    <a:pt x="403" y="74"/>
                  </a:cubicBezTo>
                  <a:cubicBezTo>
                    <a:pt x="477" y="74"/>
                    <a:pt x="551" y="74"/>
                    <a:pt x="607" y="93"/>
                  </a:cubicBezTo>
                  <a:cubicBezTo>
                    <a:pt x="625" y="112"/>
                    <a:pt x="662" y="112"/>
                    <a:pt x="681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6" name="Freeform: Shape 546"/>
            <p:cNvSpPr/>
            <p:nvPr userDrawn="1"/>
          </p:nvSpPr>
          <p:spPr>
            <a:xfrm>
              <a:off x="1301040" y="1301400"/>
              <a:ext cx="175680" cy="266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9" h="742">
                  <a:moveTo>
                    <a:pt x="100" y="38"/>
                  </a:moveTo>
                  <a:cubicBezTo>
                    <a:pt x="100" y="19"/>
                    <a:pt x="82" y="0"/>
                    <a:pt x="45" y="0"/>
                  </a:cubicBezTo>
                  <a:cubicBezTo>
                    <a:pt x="26" y="0"/>
                    <a:pt x="8" y="19"/>
                    <a:pt x="8" y="56"/>
                  </a:cubicBezTo>
                  <a:cubicBezTo>
                    <a:pt x="8" y="93"/>
                    <a:pt x="-11" y="130"/>
                    <a:pt x="8" y="167"/>
                  </a:cubicBezTo>
                  <a:cubicBezTo>
                    <a:pt x="8" y="204"/>
                    <a:pt x="8" y="241"/>
                    <a:pt x="8" y="278"/>
                  </a:cubicBezTo>
                  <a:cubicBezTo>
                    <a:pt x="26" y="353"/>
                    <a:pt x="64" y="408"/>
                    <a:pt x="100" y="463"/>
                  </a:cubicBezTo>
                  <a:cubicBezTo>
                    <a:pt x="138" y="519"/>
                    <a:pt x="193" y="593"/>
                    <a:pt x="249" y="631"/>
                  </a:cubicBezTo>
                  <a:cubicBezTo>
                    <a:pt x="304" y="667"/>
                    <a:pt x="360" y="705"/>
                    <a:pt x="434" y="742"/>
                  </a:cubicBezTo>
                  <a:cubicBezTo>
                    <a:pt x="471" y="742"/>
                    <a:pt x="489" y="723"/>
                    <a:pt x="489" y="705"/>
                  </a:cubicBezTo>
                  <a:cubicBezTo>
                    <a:pt x="489" y="686"/>
                    <a:pt x="471" y="667"/>
                    <a:pt x="453" y="649"/>
                  </a:cubicBezTo>
                  <a:cubicBezTo>
                    <a:pt x="397" y="649"/>
                    <a:pt x="323" y="631"/>
                    <a:pt x="286" y="575"/>
                  </a:cubicBezTo>
                  <a:cubicBezTo>
                    <a:pt x="230" y="538"/>
                    <a:pt x="193" y="501"/>
                    <a:pt x="156" y="427"/>
                  </a:cubicBezTo>
                  <a:cubicBezTo>
                    <a:pt x="119" y="371"/>
                    <a:pt x="100" y="315"/>
                    <a:pt x="82" y="260"/>
                  </a:cubicBezTo>
                  <a:cubicBezTo>
                    <a:pt x="82" y="223"/>
                    <a:pt x="64" y="186"/>
                    <a:pt x="64" y="167"/>
                  </a:cubicBezTo>
                  <a:cubicBezTo>
                    <a:pt x="64" y="130"/>
                    <a:pt x="82" y="93"/>
                    <a:pt x="100" y="74"/>
                  </a:cubicBezTo>
                  <a:cubicBezTo>
                    <a:pt x="100" y="74"/>
                    <a:pt x="100" y="56"/>
                    <a:pt x="100" y="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7" name="Freeform: Shape 555"/>
            <p:cNvSpPr/>
            <p:nvPr userDrawn="1"/>
          </p:nvSpPr>
          <p:spPr>
            <a:xfrm>
              <a:off x="2010960" y="100440"/>
              <a:ext cx="142560" cy="28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7" h="805">
                  <a:moveTo>
                    <a:pt x="56" y="482"/>
                  </a:moveTo>
                  <a:cubicBezTo>
                    <a:pt x="74" y="537"/>
                    <a:pt x="112" y="612"/>
                    <a:pt x="167" y="667"/>
                  </a:cubicBezTo>
                  <a:cubicBezTo>
                    <a:pt x="204" y="723"/>
                    <a:pt x="278" y="760"/>
                    <a:pt x="334" y="797"/>
                  </a:cubicBezTo>
                  <a:cubicBezTo>
                    <a:pt x="371" y="816"/>
                    <a:pt x="390" y="797"/>
                    <a:pt x="390" y="779"/>
                  </a:cubicBezTo>
                  <a:cubicBezTo>
                    <a:pt x="408" y="760"/>
                    <a:pt x="390" y="723"/>
                    <a:pt x="371" y="723"/>
                  </a:cubicBezTo>
                  <a:cubicBezTo>
                    <a:pt x="316" y="705"/>
                    <a:pt x="260" y="667"/>
                    <a:pt x="204" y="631"/>
                  </a:cubicBezTo>
                  <a:cubicBezTo>
                    <a:pt x="167" y="575"/>
                    <a:pt x="130" y="519"/>
                    <a:pt x="112" y="463"/>
                  </a:cubicBezTo>
                  <a:cubicBezTo>
                    <a:pt x="93" y="389"/>
                    <a:pt x="74" y="334"/>
                    <a:pt x="74" y="260"/>
                  </a:cubicBezTo>
                  <a:cubicBezTo>
                    <a:pt x="74" y="241"/>
                    <a:pt x="74" y="204"/>
                    <a:pt x="74" y="167"/>
                  </a:cubicBezTo>
                  <a:cubicBezTo>
                    <a:pt x="74" y="148"/>
                    <a:pt x="93" y="111"/>
                    <a:pt x="112" y="93"/>
                  </a:cubicBezTo>
                  <a:cubicBezTo>
                    <a:pt x="130" y="74"/>
                    <a:pt x="130" y="74"/>
                    <a:pt x="130" y="56"/>
                  </a:cubicBezTo>
                  <a:cubicBezTo>
                    <a:pt x="130" y="38"/>
                    <a:pt x="112" y="0"/>
                    <a:pt x="93" y="0"/>
                  </a:cubicBezTo>
                  <a:cubicBezTo>
                    <a:pt x="56" y="0"/>
                    <a:pt x="38" y="19"/>
                    <a:pt x="19" y="38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93"/>
                    <a:pt x="19" y="130"/>
                    <a:pt x="0" y="167"/>
                  </a:cubicBezTo>
                  <a:cubicBezTo>
                    <a:pt x="0" y="204"/>
                    <a:pt x="0" y="241"/>
                    <a:pt x="0" y="278"/>
                  </a:cubicBezTo>
                  <a:cubicBezTo>
                    <a:pt x="0" y="352"/>
                    <a:pt x="38" y="408"/>
                    <a:pt x="56" y="48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8" name="Freeform: Shape 574"/>
            <p:cNvSpPr/>
            <p:nvPr userDrawn="1"/>
          </p:nvSpPr>
          <p:spPr>
            <a:xfrm>
              <a:off x="1016999" y="155520"/>
              <a:ext cx="2714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55" h="324">
                  <a:moveTo>
                    <a:pt x="166" y="70"/>
                  </a:moveTo>
                  <a:cubicBezTo>
                    <a:pt x="222" y="51"/>
                    <a:pt x="296" y="70"/>
                    <a:pt x="352" y="88"/>
                  </a:cubicBezTo>
                  <a:cubicBezTo>
                    <a:pt x="426" y="107"/>
                    <a:pt x="481" y="125"/>
                    <a:pt x="537" y="162"/>
                  </a:cubicBezTo>
                  <a:cubicBezTo>
                    <a:pt x="556" y="162"/>
                    <a:pt x="593" y="181"/>
                    <a:pt x="611" y="199"/>
                  </a:cubicBezTo>
                  <a:cubicBezTo>
                    <a:pt x="630" y="236"/>
                    <a:pt x="649" y="255"/>
                    <a:pt x="667" y="292"/>
                  </a:cubicBezTo>
                  <a:lnTo>
                    <a:pt x="667" y="310"/>
                  </a:lnTo>
                  <a:cubicBezTo>
                    <a:pt x="704" y="329"/>
                    <a:pt x="723" y="329"/>
                    <a:pt x="741" y="310"/>
                  </a:cubicBezTo>
                  <a:cubicBezTo>
                    <a:pt x="760" y="292"/>
                    <a:pt x="760" y="255"/>
                    <a:pt x="741" y="236"/>
                  </a:cubicBezTo>
                  <a:cubicBezTo>
                    <a:pt x="723" y="199"/>
                    <a:pt x="685" y="181"/>
                    <a:pt x="667" y="162"/>
                  </a:cubicBezTo>
                  <a:cubicBezTo>
                    <a:pt x="630" y="125"/>
                    <a:pt x="611" y="107"/>
                    <a:pt x="574" y="88"/>
                  </a:cubicBezTo>
                  <a:cubicBezTo>
                    <a:pt x="519" y="51"/>
                    <a:pt x="445" y="33"/>
                    <a:pt x="370" y="14"/>
                  </a:cubicBezTo>
                  <a:cubicBezTo>
                    <a:pt x="296" y="-5"/>
                    <a:pt x="222" y="-5"/>
                    <a:pt x="166" y="14"/>
                  </a:cubicBezTo>
                  <a:cubicBezTo>
                    <a:pt x="111" y="14"/>
                    <a:pt x="56" y="33"/>
                    <a:pt x="0" y="51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37" y="107"/>
                    <a:pt x="111" y="70"/>
                    <a:pt x="166" y="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9" name="Freeform: Shape 594"/>
            <p:cNvSpPr/>
            <p:nvPr userDrawn="1"/>
          </p:nvSpPr>
          <p:spPr>
            <a:xfrm>
              <a:off x="1450440" y="360"/>
              <a:ext cx="173160" cy="219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2" h="612">
                  <a:moveTo>
                    <a:pt x="297" y="186"/>
                  </a:moveTo>
                  <a:cubicBezTo>
                    <a:pt x="334" y="241"/>
                    <a:pt x="353" y="297"/>
                    <a:pt x="371" y="352"/>
                  </a:cubicBezTo>
                  <a:cubicBezTo>
                    <a:pt x="390" y="389"/>
                    <a:pt x="390" y="408"/>
                    <a:pt x="408" y="445"/>
                  </a:cubicBezTo>
                  <a:cubicBezTo>
                    <a:pt x="408" y="482"/>
                    <a:pt x="390" y="501"/>
                    <a:pt x="390" y="538"/>
                  </a:cubicBezTo>
                  <a:cubicBezTo>
                    <a:pt x="371" y="538"/>
                    <a:pt x="371" y="556"/>
                    <a:pt x="371" y="575"/>
                  </a:cubicBezTo>
                  <a:cubicBezTo>
                    <a:pt x="390" y="593"/>
                    <a:pt x="408" y="612"/>
                    <a:pt x="427" y="612"/>
                  </a:cubicBezTo>
                  <a:cubicBezTo>
                    <a:pt x="464" y="612"/>
                    <a:pt x="482" y="593"/>
                    <a:pt x="482" y="556"/>
                  </a:cubicBezTo>
                  <a:cubicBezTo>
                    <a:pt x="482" y="519"/>
                    <a:pt x="482" y="482"/>
                    <a:pt x="464" y="445"/>
                  </a:cubicBezTo>
                  <a:cubicBezTo>
                    <a:pt x="464" y="408"/>
                    <a:pt x="464" y="371"/>
                    <a:pt x="445" y="334"/>
                  </a:cubicBezTo>
                  <a:cubicBezTo>
                    <a:pt x="427" y="260"/>
                    <a:pt x="390" y="204"/>
                    <a:pt x="334" y="148"/>
                  </a:cubicBezTo>
                  <a:cubicBezTo>
                    <a:pt x="297" y="93"/>
                    <a:pt x="242" y="37"/>
                    <a:pt x="18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" y="0"/>
                    <a:pt x="112" y="19"/>
                    <a:pt x="149" y="56"/>
                  </a:cubicBezTo>
                  <a:cubicBezTo>
                    <a:pt x="204" y="93"/>
                    <a:pt x="260" y="130"/>
                    <a:pt x="297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0" name="Freeform: Shape 595"/>
            <p:cNvSpPr/>
            <p:nvPr userDrawn="1"/>
          </p:nvSpPr>
          <p:spPr>
            <a:xfrm>
              <a:off x="1824119" y="360"/>
              <a:ext cx="8676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2" h="527">
                  <a:moveTo>
                    <a:pt x="19" y="278"/>
                  </a:moveTo>
                  <a:cubicBezTo>
                    <a:pt x="0" y="334"/>
                    <a:pt x="0" y="408"/>
                    <a:pt x="0" y="482"/>
                  </a:cubicBezTo>
                  <a:cubicBezTo>
                    <a:pt x="0" y="501"/>
                    <a:pt x="0" y="501"/>
                    <a:pt x="0" y="501"/>
                  </a:cubicBezTo>
                  <a:cubicBezTo>
                    <a:pt x="19" y="519"/>
                    <a:pt x="38" y="538"/>
                    <a:pt x="56" y="519"/>
                  </a:cubicBezTo>
                  <a:cubicBezTo>
                    <a:pt x="74" y="519"/>
                    <a:pt x="93" y="482"/>
                    <a:pt x="93" y="464"/>
                  </a:cubicBezTo>
                  <a:cubicBezTo>
                    <a:pt x="56" y="408"/>
                    <a:pt x="56" y="352"/>
                    <a:pt x="74" y="278"/>
                  </a:cubicBezTo>
                  <a:cubicBezTo>
                    <a:pt x="93" y="222"/>
                    <a:pt x="112" y="167"/>
                    <a:pt x="148" y="112"/>
                  </a:cubicBezTo>
                  <a:cubicBezTo>
                    <a:pt x="167" y="74"/>
                    <a:pt x="204" y="19"/>
                    <a:pt x="242" y="0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30" y="19"/>
                    <a:pt x="112" y="37"/>
                    <a:pt x="93" y="74"/>
                  </a:cubicBezTo>
                  <a:cubicBezTo>
                    <a:pt x="56" y="130"/>
                    <a:pt x="19" y="204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1" name="Freeform: Shape 597"/>
            <p:cNvSpPr/>
            <p:nvPr userDrawn="1"/>
          </p:nvSpPr>
          <p:spPr>
            <a:xfrm>
              <a:off x="1016999" y="560880"/>
              <a:ext cx="217800" cy="11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6" h="329">
                  <a:moveTo>
                    <a:pt x="204" y="74"/>
                  </a:moveTo>
                  <a:cubicBezTo>
                    <a:pt x="259" y="93"/>
                    <a:pt x="333" y="111"/>
                    <a:pt x="389" y="148"/>
                  </a:cubicBezTo>
                  <a:cubicBezTo>
                    <a:pt x="407" y="167"/>
                    <a:pt x="426" y="185"/>
                    <a:pt x="463" y="204"/>
                  </a:cubicBezTo>
                  <a:cubicBezTo>
                    <a:pt x="481" y="222"/>
                    <a:pt x="500" y="260"/>
                    <a:pt x="500" y="278"/>
                  </a:cubicBezTo>
                  <a:cubicBezTo>
                    <a:pt x="500" y="296"/>
                    <a:pt x="519" y="296"/>
                    <a:pt x="519" y="315"/>
                  </a:cubicBezTo>
                  <a:cubicBezTo>
                    <a:pt x="537" y="334"/>
                    <a:pt x="574" y="334"/>
                    <a:pt x="593" y="315"/>
                  </a:cubicBezTo>
                  <a:cubicBezTo>
                    <a:pt x="611" y="278"/>
                    <a:pt x="611" y="260"/>
                    <a:pt x="593" y="241"/>
                  </a:cubicBezTo>
                  <a:cubicBezTo>
                    <a:pt x="593" y="222"/>
                    <a:pt x="593" y="222"/>
                    <a:pt x="593" y="222"/>
                  </a:cubicBezTo>
                  <a:cubicBezTo>
                    <a:pt x="556" y="204"/>
                    <a:pt x="537" y="185"/>
                    <a:pt x="500" y="148"/>
                  </a:cubicBezTo>
                  <a:cubicBezTo>
                    <a:pt x="481" y="130"/>
                    <a:pt x="445" y="111"/>
                    <a:pt x="407" y="93"/>
                  </a:cubicBezTo>
                  <a:cubicBezTo>
                    <a:pt x="352" y="56"/>
                    <a:pt x="278" y="37"/>
                    <a:pt x="222" y="19"/>
                  </a:cubicBezTo>
                  <a:cubicBezTo>
                    <a:pt x="148" y="0"/>
                    <a:pt x="74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lnTo>
                    <a:pt x="18" y="56"/>
                  </a:lnTo>
                  <a:cubicBezTo>
                    <a:pt x="74" y="56"/>
                    <a:pt x="130" y="56"/>
                    <a:pt x="204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2" name="Freeform: Shape 599"/>
            <p:cNvSpPr/>
            <p:nvPr userDrawn="1"/>
          </p:nvSpPr>
          <p:spPr>
            <a:xfrm>
              <a:off x="1016999" y="987840"/>
              <a:ext cx="206280" cy="1998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74" h="556">
                  <a:moveTo>
                    <a:pt x="148" y="519"/>
                  </a:moveTo>
                  <a:cubicBezTo>
                    <a:pt x="222" y="501"/>
                    <a:pt x="278" y="464"/>
                    <a:pt x="333" y="408"/>
                  </a:cubicBezTo>
                  <a:cubicBezTo>
                    <a:pt x="389" y="371"/>
                    <a:pt x="445" y="316"/>
                    <a:pt x="481" y="260"/>
                  </a:cubicBezTo>
                  <a:cubicBezTo>
                    <a:pt x="519" y="204"/>
                    <a:pt x="556" y="130"/>
                    <a:pt x="574" y="56"/>
                  </a:cubicBezTo>
                  <a:cubicBezTo>
                    <a:pt x="574" y="37"/>
                    <a:pt x="556" y="19"/>
                    <a:pt x="537" y="0"/>
                  </a:cubicBezTo>
                  <a:cubicBezTo>
                    <a:pt x="500" y="0"/>
                    <a:pt x="481" y="19"/>
                    <a:pt x="481" y="56"/>
                  </a:cubicBezTo>
                  <a:cubicBezTo>
                    <a:pt x="481" y="112"/>
                    <a:pt x="463" y="167"/>
                    <a:pt x="426" y="222"/>
                  </a:cubicBezTo>
                  <a:cubicBezTo>
                    <a:pt x="407" y="278"/>
                    <a:pt x="352" y="334"/>
                    <a:pt x="296" y="371"/>
                  </a:cubicBezTo>
                  <a:cubicBezTo>
                    <a:pt x="241" y="408"/>
                    <a:pt x="185" y="426"/>
                    <a:pt x="130" y="464"/>
                  </a:cubicBezTo>
                  <a:cubicBezTo>
                    <a:pt x="92" y="464"/>
                    <a:pt x="74" y="482"/>
                    <a:pt x="37" y="482"/>
                  </a:cubicBezTo>
                  <a:cubicBezTo>
                    <a:pt x="18" y="482"/>
                    <a:pt x="0" y="482"/>
                    <a:pt x="0" y="482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18" y="556"/>
                    <a:pt x="37" y="556"/>
                    <a:pt x="56" y="556"/>
                  </a:cubicBezTo>
                  <a:cubicBezTo>
                    <a:pt x="92" y="538"/>
                    <a:pt x="111" y="538"/>
                    <a:pt x="148" y="5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3" name="Freeform: Shape 600"/>
            <p:cNvSpPr/>
            <p:nvPr userDrawn="1"/>
          </p:nvSpPr>
          <p:spPr>
            <a:xfrm>
              <a:off x="1063799" y="1521719"/>
              <a:ext cx="153000" cy="27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778">
                  <a:moveTo>
                    <a:pt x="426" y="741"/>
                  </a:moveTo>
                  <a:cubicBezTo>
                    <a:pt x="426" y="686"/>
                    <a:pt x="426" y="649"/>
                    <a:pt x="426" y="612"/>
                  </a:cubicBezTo>
                  <a:cubicBezTo>
                    <a:pt x="426" y="574"/>
                    <a:pt x="426" y="556"/>
                    <a:pt x="426" y="519"/>
                  </a:cubicBezTo>
                  <a:cubicBezTo>
                    <a:pt x="426" y="445"/>
                    <a:pt x="389" y="370"/>
                    <a:pt x="370" y="315"/>
                  </a:cubicBezTo>
                  <a:cubicBezTo>
                    <a:pt x="333" y="241"/>
                    <a:pt x="296" y="185"/>
                    <a:pt x="240" y="130"/>
                  </a:cubicBezTo>
                  <a:cubicBezTo>
                    <a:pt x="185" y="74"/>
                    <a:pt x="129" y="37"/>
                    <a:pt x="55" y="0"/>
                  </a:cubicBezTo>
                  <a:cubicBezTo>
                    <a:pt x="36" y="0"/>
                    <a:pt x="18" y="19"/>
                    <a:pt x="0" y="37"/>
                  </a:cubicBezTo>
                  <a:cubicBezTo>
                    <a:pt x="0" y="55"/>
                    <a:pt x="18" y="74"/>
                    <a:pt x="36" y="74"/>
                  </a:cubicBezTo>
                  <a:cubicBezTo>
                    <a:pt x="92" y="93"/>
                    <a:pt x="148" y="130"/>
                    <a:pt x="203" y="167"/>
                  </a:cubicBezTo>
                  <a:cubicBezTo>
                    <a:pt x="240" y="222"/>
                    <a:pt x="277" y="278"/>
                    <a:pt x="296" y="334"/>
                  </a:cubicBezTo>
                  <a:cubicBezTo>
                    <a:pt x="333" y="389"/>
                    <a:pt x="351" y="464"/>
                    <a:pt x="351" y="519"/>
                  </a:cubicBezTo>
                  <a:cubicBezTo>
                    <a:pt x="370" y="556"/>
                    <a:pt x="370" y="574"/>
                    <a:pt x="351" y="612"/>
                  </a:cubicBezTo>
                  <a:cubicBezTo>
                    <a:pt x="351" y="649"/>
                    <a:pt x="351" y="667"/>
                    <a:pt x="333" y="704"/>
                  </a:cubicBezTo>
                  <a:cubicBezTo>
                    <a:pt x="315" y="704"/>
                    <a:pt x="315" y="723"/>
                    <a:pt x="315" y="723"/>
                  </a:cubicBezTo>
                  <a:cubicBezTo>
                    <a:pt x="315" y="760"/>
                    <a:pt x="333" y="778"/>
                    <a:pt x="370" y="778"/>
                  </a:cubicBezTo>
                  <a:cubicBezTo>
                    <a:pt x="389" y="778"/>
                    <a:pt x="407" y="760"/>
                    <a:pt x="426" y="7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4" name="Freeform: Shape 608"/>
            <p:cNvSpPr/>
            <p:nvPr userDrawn="1"/>
          </p:nvSpPr>
          <p:spPr>
            <a:xfrm>
              <a:off x="1016999" y="907919"/>
              <a:ext cx="42480" cy="9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9" h="272">
                  <a:moveTo>
                    <a:pt x="18" y="222"/>
                  </a:moveTo>
                  <a:lnTo>
                    <a:pt x="18" y="241"/>
                  </a:lnTo>
                  <a:cubicBezTo>
                    <a:pt x="37" y="278"/>
                    <a:pt x="74" y="278"/>
                    <a:pt x="92" y="259"/>
                  </a:cubicBezTo>
                  <a:cubicBezTo>
                    <a:pt x="111" y="259"/>
                    <a:pt x="130" y="222"/>
                    <a:pt x="111" y="204"/>
                  </a:cubicBezTo>
                  <a:cubicBezTo>
                    <a:pt x="111" y="185"/>
                    <a:pt x="111" y="185"/>
                    <a:pt x="111" y="185"/>
                  </a:cubicBezTo>
                  <a:cubicBezTo>
                    <a:pt x="92" y="167"/>
                    <a:pt x="74" y="130"/>
                    <a:pt x="56" y="93"/>
                  </a:cubicBezTo>
                  <a:cubicBezTo>
                    <a:pt x="37" y="55"/>
                    <a:pt x="18" y="37"/>
                    <a:pt x="0" y="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18" y="148"/>
                    <a:pt x="18" y="185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2 kolommen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hthoek 101"/>
          <p:cNvSpPr/>
          <p:nvPr userDrawn="1"/>
        </p:nvSpPr>
        <p:spPr>
          <a:xfrm>
            <a:off x="0" y="0"/>
            <a:ext cx="12192000" cy="15215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Titel 1"/>
          <p:cNvSpPr>
            <a:spLocks noGrp="1"/>
          </p:cNvSpPr>
          <p:nvPr>
            <p:ph type="title"/>
          </p:nvPr>
        </p:nvSpPr>
        <p:spPr>
          <a:xfrm>
            <a:off x="1447310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3" name="Tijdelijke aanduiding voor tekst 21"/>
          <p:cNvSpPr>
            <a:spLocks noGrp="1"/>
          </p:cNvSpPr>
          <p:nvPr>
            <p:ph type="body" sz="quarter" idx="10"/>
          </p:nvPr>
        </p:nvSpPr>
        <p:spPr>
          <a:xfrm>
            <a:off x="1452281" y="1979501"/>
            <a:ext cx="4314320" cy="3551643"/>
          </a:xfrm>
          <a:solidFill>
            <a:srgbClr val="FAE1E4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tekst 21"/>
          <p:cNvSpPr>
            <a:spLocks noGrp="1"/>
          </p:cNvSpPr>
          <p:nvPr>
            <p:ph type="body" sz="quarter" idx="11"/>
          </p:nvPr>
        </p:nvSpPr>
        <p:spPr>
          <a:xfrm>
            <a:off x="6044359" y="1981649"/>
            <a:ext cx="4314320" cy="3551643"/>
          </a:xfrm>
          <a:solidFill>
            <a:srgbClr val="FAE1E4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2 kolommen – blauw</a:t>
            </a:r>
          </a:p>
          <a:p>
            <a:pPr algn="l"/>
            <a:endParaRPr lang="nl-NL" sz="1800" b="1" dirty="0">
              <a:solidFill>
                <a:schemeClr val="tx1"/>
              </a:solidFill>
            </a:endParaRPr>
          </a:p>
        </p:txBody>
      </p:sp>
      <p:pic>
        <p:nvPicPr>
          <p:cNvPr id="101" name="Afbeelding 10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84110" y="91415"/>
            <a:ext cx="753157" cy="6657728"/>
            <a:chOff x="84110" y="91415"/>
            <a:chExt cx="753157" cy="6657728"/>
          </a:xfrm>
          <a:solidFill>
            <a:schemeClr val="accent2"/>
          </a:solidFill>
        </p:grpSpPr>
        <p:sp>
          <p:nvSpPr>
            <p:cNvPr id="960" name="Freeform: Shape 513"/>
            <p:cNvSpPr/>
            <p:nvPr/>
          </p:nvSpPr>
          <p:spPr>
            <a:xfrm>
              <a:off x="97090" y="2423496"/>
              <a:ext cx="149088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14">
                  <a:moveTo>
                    <a:pt x="371" y="296"/>
                  </a:moveTo>
                  <a:cubicBezTo>
                    <a:pt x="371" y="278"/>
                    <a:pt x="371" y="259"/>
                    <a:pt x="389" y="222"/>
                  </a:cubicBezTo>
                  <a:cubicBezTo>
                    <a:pt x="389" y="185"/>
                    <a:pt x="407" y="130"/>
                    <a:pt x="407" y="74"/>
                  </a:cubicBezTo>
                  <a:cubicBezTo>
                    <a:pt x="407" y="74"/>
                    <a:pt x="407" y="55"/>
                    <a:pt x="407" y="37"/>
                  </a:cubicBezTo>
                  <a:cubicBezTo>
                    <a:pt x="426" y="37"/>
                    <a:pt x="426" y="18"/>
                    <a:pt x="426" y="18"/>
                  </a:cubicBezTo>
                  <a:cubicBezTo>
                    <a:pt x="426" y="0"/>
                    <a:pt x="407" y="0"/>
                    <a:pt x="389" y="0"/>
                  </a:cubicBezTo>
                  <a:cubicBezTo>
                    <a:pt x="297" y="0"/>
                    <a:pt x="222" y="18"/>
                    <a:pt x="130" y="55"/>
                  </a:cubicBezTo>
                  <a:cubicBezTo>
                    <a:pt x="93" y="55"/>
                    <a:pt x="56" y="74"/>
                    <a:pt x="0" y="92"/>
                  </a:cubicBezTo>
                  <a:cubicBezTo>
                    <a:pt x="93" y="148"/>
                    <a:pt x="185" y="204"/>
                    <a:pt x="278" y="278"/>
                  </a:cubicBezTo>
                  <a:cubicBezTo>
                    <a:pt x="297" y="278"/>
                    <a:pt x="315" y="296"/>
                    <a:pt x="333" y="314"/>
                  </a:cubicBezTo>
                  <a:lnTo>
                    <a:pt x="352" y="314"/>
                  </a:lnTo>
                  <a:cubicBezTo>
                    <a:pt x="371" y="314"/>
                    <a:pt x="371" y="314"/>
                    <a:pt x="371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1" name="Freeform: Shape 514"/>
            <p:cNvSpPr/>
            <p:nvPr/>
          </p:nvSpPr>
          <p:spPr>
            <a:xfrm>
              <a:off x="84110" y="2037272"/>
              <a:ext cx="149088" cy="11962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42">
                  <a:moveTo>
                    <a:pt x="19" y="156"/>
                  </a:moveTo>
                  <a:cubicBezTo>
                    <a:pt x="0" y="156"/>
                    <a:pt x="0" y="156"/>
                    <a:pt x="0" y="156"/>
                  </a:cubicBezTo>
                  <a:lnTo>
                    <a:pt x="0" y="175"/>
                  </a:lnTo>
                  <a:lnTo>
                    <a:pt x="19" y="175"/>
                  </a:lnTo>
                  <a:cubicBezTo>
                    <a:pt x="111" y="212"/>
                    <a:pt x="222" y="249"/>
                    <a:pt x="315" y="304"/>
                  </a:cubicBezTo>
                  <a:cubicBezTo>
                    <a:pt x="352" y="304"/>
                    <a:pt x="370" y="323"/>
                    <a:pt x="389" y="323"/>
                  </a:cubicBezTo>
                  <a:cubicBezTo>
                    <a:pt x="389" y="342"/>
                    <a:pt x="408" y="342"/>
                    <a:pt x="408" y="342"/>
                  </a:cubicBezTo>
                  <a:cubicBezTo>
                    <a:pt x="426" y="342"/>
                    <a:pt x="426" y="323"/>
                    <a:pt x="426" y="323"/>
                  </a:cubicBezTo>
                  <a:cubicBezTo>
                    <a:pt x="408" y="286"/>
                    <a:pt x="426" y="268"/>
                    <a:pt x="426" y="230"/>
                  </a:cubicBezTo>
                  <a:cubicBezTo>
                    <a:pt x="426" y="194"/>
                    <a:pt x="426" y="138"/>
                    <a:pt x="426" y="82"/>
                  </a:cubicBezTo>
                  <a:cubicBezTo>
                    <a:pt x="426" y="64"/>
                    <a:pt x="426" y="45"/>
                    <a:pt x="426" y="45"/>
                  </a:cubicBezTo>
                  <a:cubicBezTo>
                    <a:pt x="426" y="27"/>
                    <a:pt x="426" y="27"/>
                    <a:pt x="426" y="8"/>
                  </a:cubicBezTo>
                  <a:cubicBezTo>
                    <a:pt x="426" y="-10"/>
                    <a:pt x="408" y="8"/>
                    <a:pt x="389" y="8"/>
                  </a:cubicBezTo>
                  <a:cubicBezTo>
                    <a:pt x="296" y="27"/>
                    <a:pt x="222" y="64"/>
                    <a:pt x="130" y="101"/>
                  </a:cubicBezTo>
                  <a:cubicBezTo>
                    <a:pt x="93" y="119"/>
                    <a:pt x="56" y="138"/>
                    <a:pt x="19" y="1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2" name="Freeform: Shape 515"/>
            <p:cNvSpPr/>
            <p:nvPr/>
          </p:nvSpPr>
          <p:spPr>
            <a:xfrm>
              <a:off x="136028" y="1657011"/>
              <a:ext cx="64897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67" y="18"/>
                  </a:moveTo>
                  <a:cubicBezTo>
                    <a:pt x="148" y="18"/>
                    <a:pt x="148" y="18"/>
                    <a:pt x="130" y="18"/>
                  </a:cubicBezTo>
                  <a:cubicBezTo>
                    <a:pt x="93" y="18"/>
                    <a:pt x="74" y="18"/>
                    <a:pt x="37" y="18"/>
                  </a:cubicBezTo>
                  <a:cubicBezTo>
                    <a:pt x="37" y="0"/>
                    <a:pt x="19" y="0"/>
                    <a:pt x="19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74"/>
                    <a:pt x="19" y="129"/>
                    <a:pt x="37" y="166"/>
                  </a:cubicBezTo>
                  <a:cubicBezTo>
                    <a:pt x="37" y="185"/>
                    <a:pt x="56" y="222"/>
                    <a:pt x="56" y="241"/>
                  </a:cubicBezTo>
                  <a:cubicBezTo>
                    <a:pt x="93" y="185"/>
                    <a:pt x="130" y="129"/>
                    <a:pt x="148" y="74"/>
                  </a:cubicBezTo>
                  <a:cubicBezTo>
                    <a:pt x="167" y="74"/>
                    <a:pt x="167" y="55"/>
                    <a:pt x="167" y="37"/>
                  </a:cubicBezTo>
                  <a:lnTo>
                    <a:pt x="186" y="37"/>
                  </a:ln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3" name="Freeform: Shape 516"/>
            <p:cNvSpPr/>
            <p:nvPr/>
          </p:nvSpPr>
          <p:spPr>
            <a:xfrm>
              <a:off x="103754" y="1247634"/>
              <a:ext cx="116464" cy="14242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7">
                  <a:moveTo>
                    <a:pt x="240" y="130"/>
                  </a:moveTo>
                  <a:cubicBezTo>
                    <a:pt x="222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3"/>
                    <a:pt x="74" y="204"/>
                    <a:pt x="37" y="315"/>
                  </a:cubicBezTo>
                  <a:cubicBezTo>
                    <a:pt x="18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07"/>
                  </a:cubicBezTo>
                  <a:cubicBezTo>
                    <a:pt x="148" y="407"/>
                    <a:pt x="203" y="407"/>
                    <a:pt x="259" y="407"/>
                  </a:cubicBezTo>
                  <a:cubicBezTo>
                    <a:pt x="259" y="407"/>
                    <a:pt x="278" y="407"/>
                    <a:pt x="296" y="407"/>
                  </a:cubicBezTo>
                  <a:lnTo>
                    <a:pt x="314" y="407"/>
                  </a:lnTo>
                  <a:cubicBezTo>
                    <a:pt x="333" y="407"/>
                    <a:pt x="333" y="389"/>
                    <a:pt x="333" y="389"/>
                  </a:cubicBezTo>
                  <a:cubicBezTo>
                    <a:pt x="314" y="296"/>
                    <a:pt x="278" y="204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4" name="Freeform: Shape 517"/>
            <p:cNvSpPr/>
            <p:nvPr/>
          </p:nvSpPr>
          <p:spPr>
            <a:xfrm>
              <a:off x="116734" y="870880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52"/>
                  </a:moveTo>
                  <a:cubicBezTo>
                    <a:pt x="148" y="278"/>
                    <a:pt x="203" y="185"/>
                    <a:pt x="241" y="111"/>
                  </a:cubicBezTo>
                  <a:cubicBezTo>
                    <a:pt x="241" y="93"/>
                    <a:pt x="259" y="74"/>
                    <a:pt x="259" y="56"/>
                  </a:cubicBezTo>
                  <a:cubicBezTo>
                    <a:pt x="277" y="56"/>
                    <a:pt x="277" y="37"/>
                    <a:pt x="277" y="37"/>
                  </a:cubicBezTo>
                  <a:cubicBezTo>
                    <a:pt x="277" y="19"/>
                    <a:pt x="259" y="19"/>
                    <a:pt x="259" y="19"/>
                  </a:cubicBezTo>
                  <a:cubicBezTo>
                    <a:pt x="241" y="37"/>
                    <a:pt x="222" y="19"/>
                    <a:pt x="203" y="19"/>
                  </a:cubicBezTo>
                  <a:cubicBezTo>
                    <a:pt x="148" y="19"/>
                    <a:pt x="111" y="19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37"/>
                  </a:cubicBezTo>
                  <a:cubicBezTo>
                    <a:pt x="18" y="111"/>
                    <a:pt x="37" y="185"/>
                    <a:pt x="74" y="241"/>
                  </a:cubicBezTo>
                  <a:cubicBezTo>
                    <a:pt x="74" y="278"/>
                    <a:pt x="92" y="315"/>
                    <a:pt x="111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5" name="Freeform: Shape 518"/>
            <p:cNvSpPr/>
            <p:nvPr/>
          </p:nvSpPr>
          <p:spPr>
            <a:xfrm>
              <a:off x="110070" y="455189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07"/>
                    <a:pt x="111" y="426"/>
                  </a:cubicBezTo>
                  <a:cubicBezTo>
                    <a:pt x="167" y="444"/>
                    <a:pt x="222" y="444"/>
                    <a:pt x="278" y="463"/>
                  </a:cubicBezTo>
                  <a:cubicBezTo>
                    <a:pt x="296" y="463"/>
                    <a:pt x="296" y="463"/>
                    <a:pt x="315" y="463"/>
                  </a:cubicBezTo>
                  <a:cubicBezTo>
                    <a:pt x="334" y="463"/>
                    <a:pt x="334" y="481"/>
                    <a:pt x="352" y="481"/>
                  </a:cubicBezTo>
                  <a:cubicBezTo>
                    <a:pt x="370" y="463"/>
                    <a:pt x="370" y="463"/>
                    <a:pt x="370" y="444"/>
                  </a:cubicBezTo>
                  <a:cubicBezTo>
                    <a:pt x="370" y="333"/>
                    <a:pt x="352" y="241"/>
                    <a:pt x="315" y="148"/>
                  </a:cubicBezTo>
                  <a:cubicBezTo>
                    <a:pt x="296" y="93"/>
                    <a:pt x="296" y="37"/>
                    <a:pt x="278" y="0"/>
                  </a:cubicBezTo>
                  <a:cubicBezTo>
                    <a:pt x="204" y="93"/>
                    <a:pt x="130" y="204"/>
                    <a:pt x="56" y="296"/>
                  </a:cubicBezTo>
                  <a:cubicBezTo>
                    <a:pt x="37" y="315"/>
                    <a:pt x="37" y="333"/>
                    <a:pt x="19" y="370"/>
                  </a:cubicBezTo>
                  <a:lnTo>
                    <a:pt x="0" y="389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6" name="Freeform: Shape 519"/>
            <p:cNvSpPr/>
            <p:nvPr/>
          </p:nvSpPr>
          <p:spPr>
            <a:xfrm>
              <a:off x="129713" y="91415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22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185"/>
                    <a:pt x="204" y="111"/>
                  </a:cubicBezTo>
                  <a:cubicBezTo>
                    <a:pt x="222" y="111"/>
                    <a:pt x="222" y="93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7"/>
                    <a:pt x="166" y="37"/>
                  </a:cubicBezTo>
                  <a:cubicBezTo>
                    <a:pt x="129" y="19"/>
                    <a:pt x="92" y="19"/>
                    <a:pt x="55" y="0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0" y="93"/>
                    <a:pt x="0" y="167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7" name="Freeform: Shape 520"/>
            <p:cNvSpPr/>
            <p:nvPr/>
          </p:nvSpPr>
          <p:spPr>
            <a:xfrm>
              <a:off x="434905" y="2436476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2"/>
                  </a:moveTo>
                  <a:cubicBezTo>
                    <a:pt x="19" y="222"/>
                    <a:pt x="37" y="222"/>
                    <a:pt x="56" y="222"/>
                  </a:cubicBezTo>
                  <a:cubicBezTo>
                    <a:pt x="93" y="222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ubicBezTo>
                    <a:pt x="130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3" y="55"/>
                    <a:pt x="56" y="111"/>
                    <a:pt x="19" y="167"/>
                  </a:cubicBezTo>
                  <a:cubicBezTo>
                    <a:pt x="19" y="167"/>
                    <a:pt x="19" y="185"/>
                    <a:pt x="0" y="203"/>
                  </a:cubicBezTo>
                  <a:lnTo>
                    <a:pt x="0" y="22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8" name="Freeform: Shape 521"/>
            <p:cNvSpPr/>
            <p:nvPr/>
          </p:nvSpPr>
          <p:spPr>
            <a:xfrm>
              <a:off x="418769" y="2027099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15"/>
                    <a:pt x="64" y="333"/>
                    <a:pt x="82" y="333"/>
                  </a:cubicBezTo>
                  <a:cubicBezTo>
                    <a:pt x="119" y="333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cubicBezTo>
                    <a:pt x="267" y="352"/>
                    <a:pt x="267" y="333"/>
                    <a:pt x="267" y="315"/>
                  </a:cubicBezTo>
                  <a:cubicBezTo>
                    <a:pt x="267" y="241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3"/>
                    <a:pt x="82" y="167"/>
                    <a:pt x="27" y="241"/>
                  </a:cubicBezTo>
                  <a:cubicBezTo>
                    <a:pt x="27" y="259"/>
                    <a:pt x="8" y="278"/>
                    <a:pt x="8" y="297"/>
                  </a:cubicBezTo>
                  <a:cubicBezTo>
                    <a:pt x="8" y="297"/>
                    <a:pt x="-11" y="315"/>
                    <a:pt x="8" y="315"/>
                  </a:cubicBezTo>
                  <a:cubicBezTo>
                    <a:pt x="8" y="333"/>
                    <a:pt x="8" y="333"/>
                    <a:pt x="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9" name="Freeform: Shape 522"/>
            <p:cNvSpPr/>
            <p:nvPr/>
          </p:nvSpPr>
          <p:spPr>
            <a:xfrm>
              <a:off x="408947" y="1624387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37"/>
                  </a:moveTo>
                  <a:cubicBezTo>
                    <a:pt x="296" y="37"/>
                    <a:pt x="278" y="37"/>
                    <a:pt x="241" y="37"/>
                  </a:cubicBezTo>
                  <a:cubicBezTo>
                    <a:pt x="185" y="19"/>
                    <a:pt x="130" y="19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18" y="130"/>
                    <a:pt x="37" y="222"/>
                    <a:pt x="56" y="296"/>
                  </a:cubicBezTo>
                  <a:cubicBezTo>
                    <a:pt x="74" y="352"/>
                    <a:pt x="93" y="389"/>
                    <a:pt x="111" y="444"/>
                  </a:cubicBezTo>
                  <a:cubicBezTo>
                    <a:pt x="167" y="334"/>
                    <a:pt x="241" y="241"/>
                    <a:pt x="296" y="148"/>
                  </a:cubicBezTo>
                  <a:cubicBezTo>
                    <a:pt x="315" y="111"/>
                    <a:pt x="315" y="93"/>
                    <a:pt x="333" y="74"/>
                  </a:cubicBezTo>
                  <a:lnTo>
                    <a:pt x="352" y="56"/>
                  </a:lnTo>
                  <a:cubicBezTo>
                    <a:pt x="333" y="37"/>
                    <a:pt x="333" y="37"/>
                    <a:pt x="333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0" name="Freeform: Shape 523"/>
            <p:cNvSpPr/>
            <p:nvPr/>
          </p:nvSpPr>
          <p:spPr>
            <a:xfrm>
              <a:off x="418769" y="1247634"/>
              <a:ext cx="99976" cy="1297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1">
                  <a:moveTo>
                    <a:pt x="8" y="19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33"/>
                    <a:pt x="82" y="371"/>
                  </a:cubicBezTo>
                  <a:lnTo>
                    <a:pt x="101" y="371"/>
                  </a:lnTo>
                  <a:cubicBezTo>
                    <a:pt x="138" y="296"/>
                    <a:pt x="193" y="204"/>
                    <a:pt x="249" y="111"/>
                  </a:cubicBezTo>
                  <a:cubicBezTo>
                    <a:pt x="267" y="111"/>
                    <a:pt x="267" y="93"/>
                    <a:pt x="286" y="74"/>
                  </a:cubicBezTo>
                  <a:cubicBezTo>
                    <a:pt x="286" y="56"/>
                    <a:pt x="286" y="56"/>
                    <a:pt x="286" y="37"/>
                  </a:cubicBezTo>
                  <a:lnTo>
                    <a:pt x="267" y="37"/>
                  </a:lnTo>
                  <a:cubicBezTo>
                    <a:pt x="249" y="37"/>
                    <a:pt x="230" y="37"/>
                    <a:pt x="212" y="19"/>
                  </a:cubicBezTo>
                  <a:cubicBezTo>
                    <a:pt x="156" y="19"/>
                    <a:pt x="119" y="0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1" name="Freeform: Shape 524"/>
            <p:cNvSpPr/>
            <p:nvPr/>
          </p:nvSpPr>
          <p:spPr>
            <a:xfrm>
              <a:off x="428591" y="892279"/>
              <a:ext cx="83840" cy="691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98">
                  <a:moveTo>
                    <a:pt x="0" y="50"/>
                  </a:moveTo>
                  <a:lnTo>
                    <a:pt x="0" y="69"/>
                  </a:lnTo>
                  <a:cubicBezTo>
                    <a:pt x="55" y="106"/>
                    <a:pt x="111" y="124"/>
                    <a:pt x="166" y="161"/>
                  </a:cubicBezTo>
                  <a:cubicBezTo>
                    <a:pt x="166" y="180"/>
                    <a:pt x="185" y="180"/>
                    <a:pt x="203" y="180"/>
                  </a:cubicBezTo>
                  <a:cubicBezTo>
                    <a:pt x="203" y="198"/>
                    <a:pt x="203" y="198"/>
                    <a:pt x="203" y="198"/>
                  </a:cubicBezTo>
                  <a:cubicBezTo>
                    <a:pt x="222" y="198"/>
                    <a:pt x="222" y="198"/>
                    <a:pt x="222" y="180"/>
                  </a:cubicBezTo>
                  <a:cubicBezTo>
                    <a:pt x="222" y="161"/>
                    <a:pt x="222" y="161"/>
                    <a:pt x="222" y="143"/>
                  </a:cubicBezTo>
                  <a:cubicBezTo>
                    <a:pt x="222" y="106"/>
                    <a:pt x="240" y="87"/>
                    <a:pt x="240" y="50"/>
                  </a:cubicBezTo>
                  <a:lnTo>
                    <a:pt x="240" y="32"/>
                  </a:lnTo>
                  <a:cubicBezTo>
                    <a:pt x="240" y="13"/>
                    <a:pt x="240" y="13"/>
                    <a:pt x="240" y="13"/>
                  </a:cubicBezTo>
                  <a:cubicBezTo>
                    <a:pt x="240" y="-4"/>
                    <a:pt x="240" y="-4"/>
                    <a:pt x="222" y="13"/>
                  </a:cubicBezTo>
                  <a:cubicBezTo>
                    <a:pt x="166" y="13"/>
                    <a:pt x="129" y="13"/>
                    <a:pt x="74" y="32"/>
                  </a:cubicBezTo>
                  <a:cubicBezTo>
                    <a:pt x="55" y="50"/>
                    <a:pt x="18" y="50"/>
                    <a:pt x="0" y="5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2" name="Freeform: Shape 525"/>
            <p:cNvSpPr/>
            <p:nvPr/>
          </p:nvSpPr>
          <p:spPr>
            <a:xfrm>
              <a:off x="412455" y="461854"/>
              <a:ext cx="112956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5">
                  <a:moveTo>
                    <a:pt x="268" y="129"/>
                  </a:moveTo>
                  <a:cubicBezTo>
                    <a:pt x="249" y="92"/>
                    <a:pt x="231" y="3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185"/>
                    <a:pt x="46" y="296"/>
                  </a:cubicBezTo>
                  <a:cubicBezTo>
                    <a:pt x="27" y="314"/>
                    <a:pt x="27" y="333"/>
                    <a:pt x="8" y="351"/>
                  </a:cubicBezTo>
                  <a:cubicBezTo>
                    <a:pt x="8" y="351"/>
                    <a:pt x="-10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ubicBezTo>
                    <a:pt x="46" y="370"/>
                    <a:pt x="64" y="388"/>
                    <a:pt x="101" y="388"/>
                  </a:cubicBezTo>
                  <a:cubicBezTo>
                    <a:pt x="138" y="407"/>
                    <a:pt x="194" y="407"/>
                    <a:pt x="249" y="425"/>
                  </a:cubicBezTo>
                  <a:cubicBezTo>
                    <a:pt x="268" y="425"/>
                    <a:pt x="268" y="425"/>
                    <a:pt x="286" y="425"/>
                  </a:cubicBezTo>
                  <a:cubicBezTo>
                    <a:pt x="305" y="425"/>
                    <a:pt x="305" y="425"/>
                    <a:pt x="323" y="425"/>
                  </a:cubicBezTo>
                  <a:cubicBezTo>
                    <a:pt x="323" y="425"/>
                    <a:pt x="323" y="407"/>
                    <a:pt x="323" y="388"/>
                  </a:cubicBezTo>
                  <a:cubicBezTo>
                    <a:pt x="323" y="296"/>
                    <a:pt x="305" y="222"/>
                    <a:pt x="268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3" name="Freeform: Shape 526"/>
            <p:cNvSpPr/>
            <p:nvPr/>
          </p:nvSpPr>
          <p:spPr>
            <a:xfrm>
              <a:off x="402632" y="98080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5"/>
                  </a:moveTo>
                  <a:cubicBezTo>
                    <a:pt x="92" y="55"/>
                    <a:pt x="55" y="74"/>
                    <a:pt x="18" y="74"/>
                  </a:cubicBezTo>
                  <a:cubicBezTo>
                    <a:pt x="0" y="74"/>
                    <a:pt x="0" y="92"/>
                    <a:pt x="0" y="92"/>
                  </a:cubicBezTo>
                  <a:cubicBezTo>
                    <a:pt x="92" y="148"/>
                    <a:pt x="166" y="203"/>
                    <a:pt x="259" y="240"/>
                  </a:cubicBezTo>
                  <a:cubicBezTo>
                    <a:pt x="277" y="259"/>
                    <a:pt x="296" y="277"/>
                    <a:pt x="314" y="277"/>
                  </a:cubicBezTo>
                  <a:lnTo>
                    <a:pt x="333" y="296"/>
                  </a:lnTo>
                  <a:lnTo>
                    <a:pt x="333" y="277"/>
                  </a:lnTo>
                  <a:cubicBezTo>
                    <a:pt x="333" y="259"/>
                    <a:pt x="351" y="222"/>
                    <a:pt x="351" y="203"/>
                  </a:cubicBezTo>
                  <a:cubicBezTo>
                    <a:pt x="351" y="166"/>
                    <a:pt x="370" y="110"/>
                    <a:pt x="370" y="74"/>
                  </a:cubicBezTo>
                  <a:cubicBezTo>
                    <a:pt x="370" y="55"/>
                    <a:pt x="370" y="55"/>
                    <a:pt x="388" y="36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0"/>
                    <a:pt x="203" y="18"/>
                    <a:pt x="129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4" name="Freeform: Shape 527"/>
            <p:cNvSpPr/>
            <p:nvPr/>
          </p:nvSpPr>
          <p:spPr>
            <a:xfrm>
              <a:off x="711332" y="2397538"/>
              <a:ext cx="112605" cy="1452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15">
                  <a:moveTo>
                    <a:pt x="8" y="388"/>
                  </a:moveTo>
                  <a:cubicBezTo>
                    <a:pt x="44" y="388"/>
                    <a:pt x="63" y="388"/>
                    <a:pt x="100" y="388"/>
                  </a:cubicBezTo>
                  <a:cubicBezTo>
                    <a:pt x="137" y="407"/>
                    <a:pt x="192" y="407"/>
                    <a:pt x="248" y="407"/>
                  </a:cubicBezTo>
                  <a:cubicBezTo>
                    <a:pt x="267" y="407"/>
                    <a:pt x="267" y="407"/>
                    <a:pt x="285" y="407"/>
                  </a:cubicBezTo>
                  <a:cubicBezTo>
                    <a:pt x="304" y="407"/>
                    <a:pt x="304" y="426"/>
                    <a:pt x="322" y="407"/>
                  </a:cubicBezTo>
                  <a:lnTo>
                    <a:pt x="322" y="388"/>
                  </a:lnTo>
                  <a:cubicBezTo>
                    <a:pt x="304" y="296"/>
                    <a:pt x="285" y="204"/>
                    <a:pt x="248" y="129"/>
                  </a:cubicBezTo>
                  <a:cubicBezTo>
                    <a:pt x="230" y="92"/>
                    <a:pt x="230" y="37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2"/>
                    <a:pt x="100" y="185"/>
                    <a:pt x="44" y="296"/>
                  </a:cubicBezTo>
                  <a:cubicBezTo>
                    <a:pt x="26" y="314"/>
                    <a:pt x="26" y="333"/>
                    <a:pt x="8" y="352"/>
                  </a:cubicBezTo>
                  <a:cubicBezTo>
                    <a:pt x="8" y="352"/>
                    <a:pt x="-11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5" name="Freeform: Shape 528"/>
            <p:cNvSpPr/>
            <p:nvPr/>
          </p:nvSpPr>
          <p:spPr>
            <a:xfrm>
              <a:off x="727117" y="2040078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56" y="186"/>
                  </a:moveTo>
                  <a:cubicBezTo>
                    <a:pt x="74" y="222"/>
                    <a:pt x="74" y="241"/>
                    <a:pt x="93" y="278"/>
                  </a:cubicBezTo>
                  <a:cubicBezTo>
                    <a:pt x="130" y="204"/>
                    <a:pt x="167" y="148"/>
                    <a:pt x="186" y="74"/>
                  </a:cubicBezTo>
                  <a:cubicBezTo>
                    <a:pt x="204" y="56"/>
                    <a:pt x="204" y="56"/>
                    <a:pt x="204" y="37"/>
                  </a:cubicBezTo>
                  <a:lnTo>
                    <a:pt x="223" y="19"/>
                  </a:lnTo>
                  <a:cubicBezTo>
                    <a:pt x="204" y="0"/>
                    <a:pt x="204" y="19"/>
                    <a:pt x="204" y="19"/>
                  </a:cubicBezTo>
                  <a:cubicBezTo>
                    <a:pt x="186" y="19"/>
                    <a:pt x="167" y="19"/>
                    <a:pt x="148" y="0"/>
                  </a:cubicBezTo>
                  <a:cubicBezTo>
                    <a:pt x="112" y="0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19" y="74"/>
                    <a:pt x="38" y="130"/>
                    <a:pt x="56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6" name="Freeform: Shape 529"/>
            <p:cNvSpPr/>
            <p:nvPr/>
          </p:nvSpPr>
          <p:spPr>
            <a:xfrm>
              <a:off x="707824" y="1650346"/>
              <a:ext cx="129443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78">
                  <a:moveTo>
                    <a:pt x="333" y="0"/>
                  </a:moveTo>
                  <a:cubicBezTo>
                    <a:pt x="259" y="0"/>
                    <a:pt x="185" y="19"/>
                    <a:pt x="111" y="56"/>
                  </a:cubicBezTo>
                  <a:cubicBezTo>
                    <a:pt x="74" y="74"/>
                    <a:pt x="37" y="74"/>
                    <a:pt x="0" y="93"/>
                  </a:cubicBezTo>
                  <a:cubicBezTo>
                    <a:pt x="74" y="148"/>
                    <a:pt x="167" y="185"/>
                    <a:pt x="241" y="241"/>
                  </a:cubicBezTo>
                  <a:cubicBezTo>
                    <a:pt x="259" y="260"/>
                    <a:pt x="278" y="260"/>
                    <a:pt x="296" y="278"/>
                  </a:cubicBezTo>
                  <a:lnTo>
                    <a:pt x="315" y="278"/>
                  </a:lnTo>
                  <a:cubicBezTo>
                    <a:pt x="333" y="278"/>
                    <a:pt x="333" y="278"/>
                    <a:pt x="333" y="278"/>
                  </a:cubicBezTo>
                  <a:cubicBezTo>
                    <a:pt x="315" y="241"/>
                    <a:pt x="333" y="222"/>
                    <a:pt x="333" y="204"/>
                  </a:cubicBezTo>
                  <a:cubicBezTo>
                    <a:pt x="352" y="148"/>
                    <a:pt x="352" y="111"/>
                    <a:pt x="352" y="74"/>
                  </a:cubicBezTo>
                  <a:cubicBezTo>
                    <a:pt x="352" y="56"/>
                    <a:pt x="352" y="37"/>
                    <a:pt x="352" y="37"/>
                  </a:cubicBezTo>
                  <a:cubicBezTo>
                    <a:pt x="352" y="19"/>
                    <a:pt x="370" y="19"/>
                    <a:pt x="370" y="19"/>
                  </a:cubicBez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7" name="Freeform: Shape 530"/>
            <p:cNvSpPr/>
            <p:nvPr/>
          </p:nvSpPr>
          <p:spPr>
            <a:xfrm>
              <a:off x="720803" y="1254298"/>
              <a:ext cx="90505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92"/>
                    <a:pt x="74" y="166"/>
                    <a:pt x="37" y="240"/>
                  </a:cubicBezTo>
                  <a:cubicBezTo>
                    <a:pt x="37" y="259"/>
                    <a:pt x="18" y="277"/>
                    <a:pt x="18" y="277"/>
                  </a:cubicBezTo>
                  <a:cubicBezTo>
                    <a:pt x="18" y="296"/>
                    <a:pt x="0" y="296"/>
                    <a:pt x="0" y="314"/>
                  </a:cubicBezTo>
                  <a:lnTo>
                    <a:pt x="18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66" y="333"/>
                    <a:pt x="204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41" y="240"/>
                    <a:pt x="222" y="166"/>
                    <a:pt x="204" y="111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8" name="Freeform: Shape 531"/>
            <p:cNvSpPr/>
            <p:nvPr/>
          </p:nvSpPr>
          <p:spPr>
            <a:xfrm>
              <a:off x="714489" y="844922"/>
              <a:ext cx="119270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4">
                  <a:moveTo>
                    <a:pt x="333" y="55"/>
                  </a:moveTo>
                  <a:cubicBezTo>
                    <a:pt x="296" y="55"/>
                    <a:pt x="277" y="55"/>
                    <a:pt x="240" y="55"/>
                  </a:cubicBezTo>
                  <a:cubicBezTo>
                    <a:pt x="184" y="37"/>
                    <a:pt x="129" y="19"/>
                    <a:pt x="74" y="19"/>
                  </a:cubicBezTo>
                  <a:cubicBezTo>
                    <a:pt x="74" y="19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0" y="130"/>
                    <a:pt x="18" y="222"/>
                    <a:pt x="55" y="315"/>
                  </a:cubicBezTo>
                  <a:cubicBezTo>
                    <a:pt x="55" y="352"/>
                    <a:pt x="74" y="407"/>
                    <a:pt x="92" y="444"/>
                  </a:cubicBezTo>
                  <a:cubicBezTo>
                    <a:pt x="166" y="352"/>
                    <a:pt x="222" y="259"/>
                    <a:pt x="296" y="167"/>
                  </a:cubicBezTo>
                  <a:cubicBezTo>
                    <a:pt x="296" y="148"/>
                    <a:pt x="314" y="130"/>
                    <a:pt x="333" y="93"/>
                  </a:cubicBezTo>
                  <a:cubicBezTo>
                    <a:pt x="333" y="93"/>
                    <a:pt x="351" y="74"/>
                    <a:pt x="333" y="74"/>
                  </a:cubicBezTo>
                  <a:cubicBezTo>
                    <a:pt x="333" y="55"/>
                    <a:pt x="333" y="55"/>
                    <a:pt x="333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9" name="Freeform: Shape 532"/>
            <p:cNvSpPr/>
            <p:nvPr/>
          </p:nvSpPr>
          <p:spPr>
            <a:xfrm>
              <a:off x="704667" y="461854"/>
              <a:ext cx="119270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5">
                  <a:moveTo>
                    <a:pt x="137" y="425"/>
                  </a:moveTo>
                  <a:cubicBezTo>
                    <a:pt x="156" y="425"/>
                    <a:pt x="156" y="425"/>
                    <a:pt x="156" y="425"/>
                  </a:cubicBezTo>
                  <a:cubicBezTo>
                    <a:pt x="193" y="314"/>
                    <a:pt x="249" y="222"/>
                    <a:pt x="304" y="110"/>
                  </a:cubicBezTo>
                  <a:cubicBezTo>
                    <a:pt x="304" y="92"/>
                    <a:pt x="323" y="74"/>
                    <a:pt x="323" y="55"/>
                  </a:cubicBezTo>
                  <a:cubicBezTo>
                    <a:pt x="341" y="36"/>
                    <a:pt x="341" y="36"/>
                    <a:pt x="341" y="18"/>
                  </a:cubicBezTo>
                  <a:lnTo>
                    <a:pt x="323" y="18"/>
                  </a:lnTo>
                  <a:cubicBezTo>
                    <a:pt x="286" y="18"/>
                    <a:pt x="267" y="18"/>
                    <a:pt x="230" y="18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36"/>
                  </a:cubicBezTo>
                  <a:cubicBezTo>
                    <a:pt x="27" y="129"/>
                    <a:pt x="45" y="222"/>
                    <a:pt x="82" y="296"/>
                  </a:cubicBezTo>
                  <a:cubicBezTo>
                    <a:pt x="119" y="333"/>
                    <a:pt x="119" y="388"/>
                    <a:pt x="137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0" name="Freeform: Shape 533"/>
            <p:cNvSpPr/>
            <p:nvPr/>
          </p:nvSpPr>
          <p:spPr>
            <a:xfrm>
              <a:off x="727117" y="9808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167" y="92"/>
                  </a:moveTo>
                  <a:cubicBezTo>
                    <a:pt x="148" y="74"/>
                    <a:pt x="130" y="36"/>
                    <a:pt x="130" y="0"/>
                  </a:cubicBezTo>
                  <a:cubicBezTo>
                    <a:pt x="130" y="0"/>
                    <a:pt x="112" y="0"/>
                    <a:pt x="112" y="18"/>
                  </a:cubicBezTo>
                  <a:cubicBezTo>
                    <a:pt x="93" y="74"/>
                    <a:pt x="56" y="148"/>
                    <a:pt x="19" y="203"/>
                  </a:cubicBezTo>
                  <a:cubicBezTo>
                    <a:pt x="19" y="222"/>
                    <a:pt x="19" y="240"/>
                    <a:pt x="0" y="259"/>
                  </a:cubicBezTo>
                  <a:lnTo>
                    <a:pt x="0" y="277"/>
                  </a:lnTo>
                  <a:lnTo>
                    <a:pt x="19" y="277"/>
                  </a:lnTo>
                  <a:cubicBezTo>
                    <a:pt x="19" y="277"/>
                    <a:pt x="38" y="277"/>
                    <a:pt x="56" y="277"/>
                  </a:cubicBezTo>
                  <a:cubicBezTo>
                    <a:pt x="93" y="277"/>
                    <a:pt x="130" y="277"/>
                    <a:pt x="167" y="277"/>
                  </a:cubicBezTo>
                  <a:lnTo>
                    <a:pt x="186" y="277"/>
                  </a:lnTo>
                  <a:cubicBezTo>
                    <a:pt x="204" y="277"/>
                    <a:pt x="204" y="277"/>
                    <a:pt x="204" y="277"/>
                  </a:cubicBezTo>
                  <a:cubicBezTo>
                    <a:pt x="223" y="277"/>
                    <a:pt x="223" y="277"/>
                    <a:pt x="223" y="259"/>
                  </a:cubicBezTo>
                  <a:cubicBezTo>
                    <a:pt x="204" y="203"/>
                    <a:pt x="186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8" name="Freeform: Shape 576"/>
            <p:cNvSpPr/>
            <p:nvPr/>
          </p:nvSpPr>
          <p:spPr>
            <a:xfrm>
              <a:off x="97090" y="5103215"/>
              <a:ext cx="149088" cy="11295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23">
                  <a:moveTo>
                    <a:pt x="371" y="304"/>
                  </a:moveTo>
                  <a:cubicBezTo>
                    <a:pt x="371" y="267"/>
                    <a:pt x="371" y="249"/>
                    <a:pt x="389" y="230"/>
                  </a:cubicBezTo>
                  <a:cubicBezTo>
                    <a:pt x="389" y="175"/>
                    <a:pt x="407" y="119"/>
                    <a:pt x="407" y="82"/>
                  </a:cubicBezTo>
                  <a:cubicBezTo>
                    <a:pt x="407" y="63"/>
                    <a:pt x="407" y="45"/>
                    <a:pt x="407" y="45"/>
                  </a:cubicBezTo>
                  <a:cubicBezTo>
                    <a:pt x="426" y="26"/>
                    <a:pt x="426" y="26"/>
                    <a:pt x="426" y="8"/>
                  </a:cubicBezTo>
                  <a:cubicBezTo>
                    <a:pt x="426" y="-11"/>
                    <a:pt x="407" y="8"/>
                    <a:pt x="389" y="8"/>
                  </a:cubicBezTo>
                  <a:cubicBezTo>
                    <a:pt x="297" y="8"/>
                    <a:pt x="222" y="8"/>
                    <a:pt x="130" y="45"/>
                  </a:cubicBezTo>
                  <a:cubicBezTo>
                    <a:pt x="93" y="63"/>
                    <a:pt x="56" y="63"/>
                    <a:pt x="0" y="82"/>
                  </a:cubicBezTo>
                  <a:cubicBezTo>
                    <a:pt x="93" y="137"/>
                    <a:pt x="185" y="211"/>
                    <a:pt x="278" y="267"/>
                  </a:cubicBezTo>
                  <a:cubicBezTo>
                    <a:pt x="297" y="285"/>
                    <a:pt x="315" y="285"/>
                    <a:pt x="333" y="304"/>
                  </a:cubicBezTo>
                  <a:lnTo>
                    <a:pt x="352" y="323"/>
                  </a:lnTo>
                  <a:cubicBezTo>
                    <a:pt x="371" y="304"/>
                    <a:pt x="371" y="304"/>
                    <a:pt x="371" y="30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9" name="Freeform: Shape 577"/>
            <p:cNvSpPr/>
            <p:nvPr/>
          </p:nvSpPr>
          <p:spPr>
            <a:xfrm>
              <a:off x="84110" y="4716640"/>
              <a:ext cx="149088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33">
                  <a:moveTo>
                    <a:pt x="19" y="148"/>
                  </a:moveTo>
                  <a:cubicBezTo>
                    <a:pt x="0" y="166"/>
                    <a:pt x="0" y="166"/>
                    <a:pt x="0" y="166"/>
                  </a:cubicBezTo>
                  <a:lnTo>
                    <a:pt x="19" y="166"/>
                  </a:lnTo>
                  <a:cubicBezTo>
                    <a:pt x="111" y="203"/>
                    <a:pt x="222" y="259"/>
                    <a:pt x="315" y="296"/>
                  </a:cubicBezTo>
                  <a:cubicBezTo>
                    <a:pt x="352" y="315"/>
                    <a:pt x="370" y="315"/>
                    <a:pt x="389" y="333"/>
                  </a:cubicBezTo>
                  <a:lnTo>
                    <a:pt x="408" y="333"/>
                  </a:lnTo>
                  <a:cubicBezTo>
                    <a:pt x="426" y="333"/>
                    <a:pt x="426" y="315"/>
                    <a:pt x="426" y="315"/>
                  </a:cubicBezTo>
                  <a:cubicBezTo>
                    <a:pt x="408" y="296"/>
                    <a:pt x="426" y="259"/>
                    <a:pt x="426" y="241"/>
                  </a:cubicBezTo>
                  <a:cubicBezTo>
                    <a:pt x="426" y="185"/>
                    <a:pt x="426" y="129"/>
                    <a:pt x="426" y="74"/>
                  </a:cubicBezTo>
                  <a:cubicBezTo>
                    <a:pt x="426" y="55"/>
                    <a:pt x="426" y="55"/>
                    <a:pt x="426" y="37"/>
                  </a:cubicBezTo>
                  <a:cubicBezTo>
                    <a:pt x="426" y="37"/>
                    <a:pt x="426" y="18"/>
                    <a:pt x="426" y="0"/>
                  </a:cubicBezTo>
                  <a:cubicBezTo>
                    <a:pt x="426" y="0"/>
                    <a:pt x="408" y="0"/>
                    <a:pt x="389" y="0"/>
                  </a:cubicBezTo>
                  <a:cubicBezTo>
                    <a:pt x="296" y="18"/>
                    <a:pt x="222" y="55"/>
                    <a:pt x="130" y="92"/>
                  </a:cubicBezTo>
                  <a:cubicBezTo>
                    <a:pt x="93" y="129"/>
                    <a:pt x="56" y="129"/>
                    <a:pt x="1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0" name="Freeform: Shape 578"/>
            <p:cNvSpPr/>
            <p:nvPr/>
          </p:nvSpPr>
          <p:spPr>
            <a:xfrm>
              <a:off x="136028" y="4339887"/>
              <a:ext cx="64897" cy="7752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2">
                  <a:moveTo>
                    <a:pt x="167" y="18"/>
                  </a:moveTo>
                  <a:cubicBezTo>
                    <a:pt x="148" y="18"/>
                    <a:pt x="148" y="0"/>
                    <a:pt x="130" y="0"/>
                  </a:cubicBezTo>
                  <a:cubicBezTo>
                    <a:pt x="93" y="0"/>
                    <a:pt x="74" y="0"/>
                    <a:pt x="37" y="0"/>
                  </a:cubicBezTo>
                  <a:lnTo>
                    <a:pt x="19" y="0"/>
                  </a:lnTo>
                  <a:lnTo>
                    <a:pt x="0" y="0"/>
                  </a:lnTo>
                  <a:lnTo>
                    <a:pt x="0" y="18"/>
                  </a:lnTo>
                  <a:cubicBezTo>
                    <a:pt x="0" y="55"/>
                    <a:pt x="19" y="111"/>
                    <a:pt x="37" y="148"/>
                  </a:cubicBezTo>
                  <a:cubicBezTo>
                    <a:pt x="37" y="166"/>
                    <a:pt x="56" y="203"/>
                    <a:pt x="56" y="222"/>
                  </a:cubicBezTo>
                  <a:cubicBezTo>
                    <a:pt x="93" y="166"/>
                    <a:pt x="130" y="111"/>
                    <a:pt x="148" y="55"/>
                  </a:cubicBezTo>
                  <a:cubicBezTo>
                    <a:pt x="167" y="55"/>
                    <a:pt x="167" y="37"/>
                    <a:pt x="167" y="37"/>
                  </a:cubicBezTo>
                  <a:cubicBezTo>
                    <a:pt x="167" y="18"/>
                    <a:pt x="186" y="18"/>
                    <a:pt x="186" y="18"/>
                  </a:cubicBez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1" name="Freeform: Shape 579"/>
            <p:cNvSpPr/>
            <p:nvPr/>
          </p:nvSpPr>
          <p:spPr>
            <a:xfrm>
              <a:off x="103754" y="3923844"/>
              <a:ext cx="116464" cy="14943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7">
                  <a:moveTo>
                    <a:pt x="240" y="130"/>
                  </a:moveTo>
                  <a:cubicBezTo>
                    <a:pt x="222" y="93"/>
                    <a:pt x="203" y="38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2"/>
                    <a:pt x="74" y="204"/>
                    <a:pt x="37" y="315"/>
                  </a:cubicBezTo>
                  <a:cubicBezTo>
                    <a:pt x="18" y="334"/>
                    <a:pt x="18" y="352"/>
                    <a:pt x="0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37" y="408"/>
                    <a:pt x="74" y="408"/>
                    <a:pt x="92" y="408"/>
                  </a:cubicBezTo>
                  <a:cubicBezTo>
                    <a:pt x="148" y="408"/>
                    <a:pt x="203" y="427"/>
                    <a:pt x="259" y="427"/>
                  </a:cubicBezTo>
                  <a:cubicBezTo>
                    <a:pt x="259" y="427"/>
                    <a:pt x="278" y="427"/>
                    <a:pt x="296" y="427"/>
                  </a:cubicBezTo>
                  <a:cubicBezTo>
                    <a:pt x="296" y="427"/>
                    <a:pt x="314" y="427"/>
                    <a:pt x="314" y="408"/>
                  </a:cubicBezTo>
                  <a:cubicBezTo>
                    <a:pt x="333" y="408"/>
                    <a:pt x="333" y="389"/>
                    <a:pt x="333" y="389"/>
                  </a:cubicBezTo>
                  <a:cubicBezTo>
                    <a:pt x="314" y="297"/>
                    <a:pt x="278" y="204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2" name="Freeform: Shape 580"/>
            <p:cNvSpPr/>
            <p:nvPr/>
          </p:nvSpPr>
          <p:spPr>
            <a:xfrm>
              <a:off x="116734" y="3550950"/>
              <a:ext cx="96819" cy="1192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41">
                  <a:moveTo>
                    <a:pt x="111" y="341"/>
                  </a:moveTo>
                  <a:cubicBezTo>
                    <a:pt x="148" y="267"/>
                    <a:pt x="203" y="175"/>
                    <a:pt x="241" y="101"/>
                  </a:cubicBezTo>
                  <a:cubicBezTo>
                    <a:pt x="241" y="82"/>
                    <a:pt x="259" y="64"/>
                    <a:pt x="259" y="45"/>
                  </a:cubicBezTo>
                  <a:cubicBezTo>
                    <a:pt x="277" y="45"/>
                    <a:pt x="277" y="26"/>
                    <a:pt x="277" y="26"/>
                  </a:cubicBezTo>
                  <a:lnTo>
                    <a:pt x="259" y="26"/>
                  </a:lnTo>
                  <a:cubicBezTo>
                    <a:pt x="241" y="26"/>
                    <a:pt x="222" y="8"/>
                    <a:pt x="203" y="8"/>
                  </a:cubicBezTo>
                  <a:cubicBezTo>
                    <a:pt x="148" y="8"/>
                    <a:pt x="111" y="8"/>
                    <a:pt x="74" y="8"/>
                  </a:cubicBezTo>
                  <a:cubicBezTo>
                    <a:pt x="55" y="8"/>
                    <a:pt x="37" y="8"/>
                    <a:pt x="37" y="8"/>
                  </a:cubicBezTo>
                  <a:cubicBezTo>
                    <a:pt x="18" y="8"/>
                    <a:pt x="18" y="-10"/>
                    <a:pt x="18" y="8"/>
                  </a:cubicBezTo>
                  <a:cubicBezTo>
                    <a:pt x="0" y="8"/>
                    <a:pt x="0" y="8"/>
                    <a:pt x="0" y="26"/>
                  </a:cubicBezTo>
                  <a:cubicBezTo>
                    <a:pt x="18" y="101"/>
                    <a:pt x="37" y="175"/>
                    <a:pt x="74" y="230"/>
                  </a:cubicBezTo>
                  <a:cubicBezTo>
                    <a:pt x="74" y="267"/>
                    <a:pt x="92" y="304"/>
                    <a:pt x="111" y="3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3" name="Freeform: Shape 581"/>
            <p:cNvSpPr/>
            <p:nvPr/>
          </p:nvSpPr>
          <p:spPr>
            <a:xfrm>
              <a:off x="110070" y="3131750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6" y="462"/>
                    <a:pt x="296" y="462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2"/>
                    <a:pt x="370" y="444"/>
                  </a:cubicBezTo>
                  <a:cubicBezTo>
                    <a:pt x="370" y="351"/>
                    <a:pt x="352" y="240"/>
                    <a:pt x="315" y="148"/>
                  </a:cubicBezTo>
                  <a:cubicBezTo>
                    <a:pt x="296" y="92"/>
                    <a:pt x="296" y="55"/>
                    <a:pt x="278" y="0"/>
                  </a:cubicBezTo>
                  <a:cubicBezTo>
                    <a:pt x="204" y="92"/>
                    <a:pt x="130" y="203"/>
                    <a:pt x="56" y="296"/>
                  </a:cubicBezTo>
                  <a:cubicBezTo>
                    <a:pt x="37" y="333"/>
                    <a:pt x="37" y="351"/>
                    <a:pt x="19" y="370"/>
                  </a:cubicBezTo>
                  <a:lnTo>
                    <a:pt x="0" y="388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4" name="Freeform: Shape 582"/>
            <p:cNvSpPr/>
            <p:nvPr/>
          </p:nvSpPr>
          <p:spPr>
            <a:xfrm>
              <a:off x="129713" y="2767977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40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203"/>
                    <a:pt x="204" y="129"/>
                  </a:cubicBezTo>
                  <a:cubicBezTo>
                    <a:pt x="222" y="110"/>
                    <a:pt x="222" y="92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6"/>
                    <a:pt x="166" y="36"/>
                  </a:cubicBezTo>
                  <a:cubicBezTo>
                    <a:pt x="129" y="18"/>
                    <a:pt x="92" y="18"/>
                    <a:pt x="55" y="18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92"/>
                    <a:pt x="0" y="166"/>
                    <a:pt x="18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5" name="Freeform: Shape 583"/>
            <p:cNvSpPr/>
            <p:nvPr/>
          </p:nvSpPr>
          <p:spPr>
            <a:xfrm>
              <a:off x="434905" y="5112687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3"/>
                  </a:moveTo>
                  <a:cubicBezTo>
                    <a:pt x="19" y="223"/>
                    <a:pt x="37" y="223"/>
                    <a:pt x="56" y="223"/>
                  </a:cubicBezTo>
                  <a:cubicBezTo>
                    <a:pt x="93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30"/>
                    <a:pt x="148" y="74"/>
                  </a:cubicBezTo>
                  <a:cubicBezTo>
                    <a:pt x="130" y="56"/>
                    <a:pt x="130" y="37"/>
                    <a:pt x="130" y="0"/>
                  </a:cubicBezTo>
                  <a:lnTo>
                    <a:pt x="111" y="0"/>
                  </a:lnTo>
                  <a:cubicBezTo>
                    <a:pt x="93" y="56"/>
                    <a:pt x="56" y="111"/>
                    <a:pt x="19" y="167"/>
                  </a:cubicBezTo>
                  <a:cubicBezTo>
                    <a:pt x="19" y="185"/>
                    <a:pt x="19" y="185"/>
                    <a:pt x="0" y="204"/>
                  </a:cubicBezTo>
                  <a:lnTo>
                    <a:pt x="0" y="22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6" name="Freeform: Shape 584"/>
            <p:cNvSpPr/>
            <p:nvPr/>
          </p:nvSpPr>
          <p:spPr>
            <a:xfrm>
              <a:off x="418769" y="4703660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33"/>
                    <a:pt x="64" y="333"/>
                    <a:pt x="82" y="333"/>
                  </a:cubicBezTo>
                  <a:cubicBezTo>
                    <a:pt x="119" y="352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lnTo>
                    <a:pt x="267" y="333"/>
                  </a:lnTo>
                  <a:cubicBezTo>
                    <a:pt x="267" y="259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2"/>
                    <a:pt x="82" y="166"/>
                    <a:pt x="27" y="259"/>
                  </a:cubicBezTo>
                  <a:cubicBezTo>
                    <a:pt x="27" y="278"/>
                    <a:pt x="8" y="278"/>
                    <a:pt x="8" y="296"/>
                  </a:cubicBezTo>
                  <a:cubicBezTo>
                    <a:pt x="8" y="314"/>
                    <a:pt x="-11" y="314"/>
                    <a:pt x="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7" name="Freeform: Shape 585"/>
            <p:cNvSpPr/>
            <p:nvPr/>
          </p:nvSpPr>
          <p:spPr>
            <a:xfrm>
              <a:off x="408947" y="4300948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55"/>
                  </a:moveTo>
                  <a:cubicBezTo>
                    <a:pt x="296" y="55"/>
                    <a:pt x="278" y="37"/>
                    <a:pt x="241" y="37"/>
                  </a:cubicBezTo>
                  <a:cubicBezTo>
                    <a:pt x="185" y="18"/>
                    <a:pt x="130" y="18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8"/>
                    <a:pt x="0" y="37"/>
                  </a:cubicBezTo>
                  <a:cubicBezTo>
                    <a:pt x="18" y="129"/>
                    <a:pt x="37" y="222"/>
                    <a:pt x="56" y="314"/>
                  </a:cubicBezTo>
                  <a:cubicBezTo>
                    <a:pt x="74" y="351"/>
                    <a:pt x="93" y="407"/>
                    <a:pt x="111" y="444"/>
                  </a:cubicBezTo>
                  <a:cubicBezTo>
                    <a:pt x="167" y="351"/>
                    <a:pt x="241" y="240"/>
                    <a:pt x="296" y="148"/>
                  </a:cubicBezTo>
                  <a:cubicBezTo>
                    <a:pt x="315" y="129"/>
                    <a:pt x="315" y="111"/>
                    <a:pt x="333" y="92"/>
                  </a:cubicBezTo>
                  <a:cubicBezTo>
                    <a:pt x="333" y="74"/>
                    <a:pt x="352" y="55"/>
                    <a:pt x="352" y="55"/>
                  </a:cubicBezTo>
                  <a:cubicBezTo>
                    <a:pt x="333" y="37"/>
                    <a:pt x="333" y="55"/>
                    <a:pt x="333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8" name="Freeform: Shape 586"/>
            <p:cNvSpPr/>
            <p:nvPr/>
          </p:nvSpPr>
          <p:spPr>
            <a:xfrm>
              <a:off x="418769" y="3923844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19"/>
                  </a:moveTo>
                  <a:cubicBezTo>
                    <a:pt x="8" y="112"/>
                    <a:pt x="27" y="186"/>
                    <a:pt x="45" y="260"/>
                  </a:cubicBezTo>
                  <a:cubicBezTo>
                    <a:pt x="64" y="297"/>
                    <a:pt x="82" y="334"/>
                    <a:pt x="82" y="371"/>
                  </a:cubicBezTo>
                  <a:lnTo>
                    <a:pt x="82" y="389"/>
                  </a:lnTo>
                  <a:lnTo>
                    <a:pt x="101" y="389"/>
                  </a:lnTo>
                  <a:cubicBezTo>
                    <a:pt x="101" y="371"/>
                    <a:pt x="101" y="371"/>
                    <a:pt x="101" y="371"/>
                  </a:cubicBezTo>
                  <a:cubicBezTo>
                    <a:pt x="138" y="297"/>
                    <a:pt x="193" y="204"/>
                    <a:pt x="249" y="130"/>
                  </a:cubicBezTo>
                  <a:cubicBezTo>
                    <a:pt x="267" y="112"/>
                    <a:pt x="267" y="93"/>
                    <a:pt x="286" y="75"/>
                  </a:cubicBezTo>
                  <a:lnTo>
                    <a:pt x="286" y="56"/>
                  </a:lnTo>
                  <a:cubicBezTo>
                    <a:pt x="286" y="38"/>
                    <a:pt x="286" y="38"/>
                    <a:pt x="267" y="38"/>
                  </a:cubicBezTo>
                  <a:cubicBezTo>
                    <a:pt x="249" y="38"/>
                    <a:pt x="230" y="38"/>
                    <a:pt x="212" y="38"/>
                  </a:cubicBezTo>
                  <a:cubicBezTo>
                    <a:pt x="156" y="19"/>
                    <a:pt x="119" y="19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9" name="Freeform: Shape 587"/>
            <p:cNvSpPr/>
            <p:nvPr/>
          </p:nvSpPr>
          <p:spPr>
            <a:xfrm>
              <a:off x="428591" y="3573400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2"/>
                    <a:pt x="111" y="129"/>
                    <a:pt x="166" y="166"/>
                  </a:cubicBezTo>
                  <a:cubicBezTo>
                    <a:pt x="166" y="166"/>
                    <a:pt x="185" y="166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6"/>
                    <a:pt x="222" y="148"/>
                    <a:pt x="222" y="129"/>
                  </a:cubicBezTo>
                  <a:cubicBezTo>
                    <a:pt x="222" y="92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0"/>
                    <a:pt x="74" y="18"/>
                  </a:cubicBezTo>
                  <a:cubicBezTo>
                    <a:pt x="55" y="37"/>
                    <a:pt x="18" y="37"/>
                    <a:pt x="0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0" name="Freeform: Shape 588"/>
            <p:cNvSpPr/>
            <p:nvPr/>
          </p:nvSpPr>
          <p:spPr>
            <a:xfrm>
              <a:off x="412455" y="3138065"/>
              <a:ext cx="112956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6">
                  <a:moveTo>
                    <a:pt x="268" y="130"/>
                  </a:moveTo>
                  <a:cubicBezTo>
                    <a:pt x="249" y="92"/>
                    <a:pt x="231" y="5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204"/>
                    <a:pt x="46" y="296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52"/>
                    <a:pt x="-10" y="370"/>
                    <a:pt x="8" y="370"/>
                  </a:cubicBezTo>
                  <a:cubicBezTo>
                    <a:pt x="8" y="389"/>
                    <a:pt x="8" y="389"/>
                    <a:pt x="8" y="389"/>
                  </a:cubicBezTo>
                  <a:cubicBezTo>
                    <a:pt x="46" y="389"/>
                    <a:pt x="64" y="389"/>
                    <a:pt x="101" y="389"/>
                  </a:cubicBezTo>
                  <a:cubicBezTo>
                    <a:pt x="138" y="407"/>
                    <a:pt x="194" y="407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26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1" name="Freeform: Shape 589"/>
            <p:cNvSpPr/>
            <p:nvPr/>
          </p:nvSpPr>
          <p:spPr>
            <a:xfrm>
              <a:off x="402632" y="2774291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6"/>
                  </a:moveTo>
                  <a:cubicBezTo>
                    <a:pt x="92" y="74"/>
                    <a:pt x="55" y="74"/>
                    <a:pt x="18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92" y="148"/>
                    <a:pt x="166" y="204"/>
                    <a:pt x="259" y="259"/>
                  </a:cubicBezTo>
                  <a:cubicBezTo>
                    <a:pt x="277" y="259"/>
                    <a:pt x="296" y="278"/>
                    <a:pt x="314" y="278"/>
                  </a:cubicBezTo>
                  <a:cubicBezTo>
                    <a:pt x="314" y="296"/>
                    <a:pt x="333" y="296"/>
                    <a:pt x="333" y="296"/>
                  </a:cubicBezTo>
                  <a:lnTo>
                    <a:pt x="333" y="278"/>
                  </a:lnTo>
                  <a:cubicBezTo>
                    <a:pt x="333" y="259"/>
                    <a:pt x="351" y="241"/>
                    <a:pt x="351" y="204"/>
                  </a:cubicBezTo>
                  <a:cubicBezTo>
                    <a:pt x="351" y="166"/>
                    <a:pt x="370" y="130"/>
                    <a:pt x="370" y="74"/>
                  </a:cubicBezTo>
                  <a:cubicBezTo>
                    <a:pt x="370" y="56"/>
                    <a:pt x="370" y="56"/>
                    <a:pt x="388" y="37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18"/>
                    <a:pt x="203" y="18"/>
                    <a:pt x="129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2" name="Freeform: Shape 590"/>
            <p:cNvSpPr/>
            <p:nvPr/>
          </p:nvSpPr>
          <p:spPr>
            <a:xfrm>
              <a:off x="711332" y="5073749"/>
              <a:ext cx="112605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26">
                  <a:moveTo>
                    <a:pt x="8" y="389"/>
                  </a:moveTo>
                  <a:cubicBezTo>
                    <a:pt x="44" y="389"/>
                    <a:pt x="63" y="389"/>
                    <a:pt x="100" y="389"/>
                  </a:cubicBezTo>
                  <a:cubicBezTo>
                    <a:pt x="137" y="408"/>
                    <a:pt x="192" y="408"/>
                    <a:pt x="248" y="408"/>
                  </a:cubicBezTo>
                  <a:cubicBezTo>
                    <a:pt x="267" y="426"/>
                    <a:pt x="267" y="426"/>
                    <a:pt x="285" y="426"/>
                  </a:cubicBezTo>
                  <a:cubicBezTo>
                    <a:pt x="304" y="426"/>
                    <a:pt x="304" y="426"/>
                    <a:pt x="322" y="426"/>
                  </a:cubicBezTo>
                  <a:cubicBezTo>
                    <a:pt x="322" y="408"/>
                    <a:pt x="322" y="408"/>
                    <a:pt x="322" y="389"/>
                  </a:cubicBezTo>
                  <a:cubicBezTo>
                    <a:pt x="304" y="296"/>
                    <a:pt x="285" y="222"/>
                    <a:pt x="248" y="130"/>
                  </a:cubicBezTo>
                  <a:cubicBezTo>
                    <a:pt x="230" y="93"/>
                    <a:pt x="230" y="56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3"/>
                    <a:pt x="100" y="204"/>
                    <a:pt x="44" y="296"/>
                  </a:cubicBezTo>
                  <a:cubicBezTo>
                    <a:pt x="26" y="315"/>
                    <a:pt x="26" y="334"/>
                    <a:pt x="8" y="352"/>
                  </a:cubicBezTo>
                  <a:cubicBezTo>
                    <a:pt x="8" y="370"/>
                    <a:pt x="-11" y="370"/>
                    <a:pt x="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3" name="Freeform: Shape 591"/>
            <p:cNvSpPr/>
            <p:nvPr/>
          </p:nvSpPr>
          <p:spPr>
            <a:xfrm>
              <a:off x="727117" y="471664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56" y="185"/>
                  </a:moveTo>
                  <a:cubicBezTo>
                    <a:pt x="74" y="222"/>
                    <a:pt x="74" y="241"/>
                    <a:pt x="93" y="277"/>
                  </a:cubicBezTo>
                  <a:cubicBezTo>
                    <a:pt x="130" y="203"/>
                    <a:pt x="167" y="148"/>
                    <a:pt x="186" y="74"/>
                  </a:cubicBezTo>
                  <a:cubicBezTo>
                    <a:pt x="204" y="74"/>
                    <a:pt x="204" y="55"/>
                    <a:pt x="204" y="37"/>
                  </a:cubicBezTo>
                  <a:lnTo>
                    <a:pt x="223" y="18"/>
                  </a:lnTo>
                  <a:cubicBezTo>
                    <a:pt x="204" y="18"/>
                    <a:pt x="204" y="18"/>
                    <a:pt x="204" y="18"/>
                  </a:cubicBezTo>
                  <a:cubicBezTo>
                    <a:pt x="186" y="18"/>
                    <a:pt x="167" y="18"/>
                    <a:pt x="148" y="18"/>
                  </a:cubicBezTo>
                  <a:cubicBezTo>
                    <a:pt x="112" y="18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cubicBezTo>
                    <a:pt x="0" y="18"/>
                    <a:pt x="0" y="18"/>
                    <a:pt x="0" y="18"/>
                  </a:cubicBezTo>
                  <a:cubicBezTo>
                    <a:pt x="19" y="92"/>
                    <a:pt x="38" y="148"/>
                    <a:pt x="56" y="18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4" name="Freeform: Shape 592"/>
            <p:cNvSpPr/>
            <p:nvPr/>
          </p:nvSpPr>
          <p:spPr>
            <a:xfrm>
              <a:off x="707824" y="4326907"/>
              <a:ext cx="129443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96">
                  <a:moveTo>
                    <a:pt x="333" y="0"/>
                  </a:moveTo>
                  <a:cubicBezTo>
                    <a:pt x="259" y="18"/>
                    <a:pt x="185" y="37"/>
                    <a:pt x="111" y="55"/>
                  </a:cubicBezTo>
                  <a:cubicBezTo>
                    <a:pt x="74" y="74"/>
                    <a:pt x="37" y="74"/>
                    <a:pt x="0" y="92"/>
                  </a:cubicBezTo>
                  <a:cubicBezTo>
                    <a:pt x="74" y="148"/>
                    <a:pt x="167" y="203"/>
                    <a:pt x="241" y="240"/>
                  </a:cubicBezTo>
                  <a:cubicBezTo>
                    <a:pt x="259" y="259"/>
                    <a:pt x="278" y="277"/>
                    <a:pt x="296" y="277"/>
                  </a:cubicBezTo>
                  <a:lnTo>
                    <a:pt x="315" y="296"/>
                  </a:lnTo>
                  <a:cubicBezTo>
                    <a:pt x="333" y="277"/>
                    <a:pt x="333" y="277"/>
                    <a:pt x="333" y="277"/>
                  </a:cubicBezTo>
                  <a:cubicBezTo>
                    <a:pt x="315" y="259"/>
                    <a:pt x="333" y="222"/>
                    <a:pt x="333" y="203"/>
                  </a:cubicBezTo>
                  <a:cubicBezTo>
                    <a:pt x="352" y="166"/>
                    <a:pt x="352" y="111"/>
                    <a:pt x="352" y="74"/>
                  </a:cubicBezTo>
                  <a:cubicBezTo>
                    <a:pt x="352" y="55"/>
                    <a:pt x="352" y="55"/>
                    <a:pt x="352" y="37"/>
                  </a:cubicBezTo>
                  <a:lnTo>
                    <a:pt x="370" y="18"/>
                  </a:ln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5" name="Freeform: Shape 593"/>
            <p:cNvSpPr/>
            <p:nvPr/>
          </p:nvSpPr>
          <p:spPr>
            <a:xfrm>
              <a:off x="720803" y="3937175"/>
              <a:ext cx="90505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4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0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4"/>
                    <a:pt x="166" y="314"/>
                    <a:pt x="204" y="314"/>
                  </a:cubicBezTo>
                  <a:lnTo>
                    <a:pt x="222" y="314"/>
                  </a:lnTo>
                  <a:cubicBezTo>
                    <a:pt x="241" y="314"/>
                    <a:pt x="241" y="314"/>
                    <a:pt x="259" y="314"/>
                  </a:cubicBezTo>
                  <a:lnTo>
                    <a:pt x="259" y="296"/>
                  </a:lnTo>
                  <a:cubicBezTo>
                    <a:pt x="241" y="222"/>
                    <a:pt x="222" y="148"/>
                    <a:pt x="204" y="92"/>
                  </a:cubicBezTo>
                  <a:cubicBezTo>
                    <a:pt x="185" y="55"/>
                    <a:pt x="166" y="18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6" name="Freeform: Shape 594"/>
            <p:cNvSpPr/>
            <p:nvPr/>
          </p:nvSpPr>
          <p:spPr>
            <a:xfrm>
              <a:off x="714489" y="3521483"/>
              <a:ext cx="119270" cy="16171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333" y="74"/>
                  </a:moveTo>
                  <a:cubicBezTo>
                    <a:pt x="296" y="74"/>
                    <a:pt x="277" y="55"/>
                    <a:pt x="240" y="55"/>
                  </a:cubicBezTo>
                  <a:cubicBezTo>
                    <a:pt x="184" y="36"/>
                    <a:pt x="129" y="18"/>
                    <a:pt x="74" y="18"/>
                  </a:cubicBezTo>
                  <a:cubicBezTo>
                    <a:pt x="74" y="18"/>
                    <a:pt x="55" y="18"/>
                    <a:pt x="36" y="18"/>
                  </a:cubicBezTo>
                  <a:lnTo>
                    <a:pt x="18" y="0"/>
                  </a:lnTo>
                  <a:cubicBezTo>
                    <a:pt x="0" y="18"/>
                    <a:pt x="0" y="18"/>
                    <a:pt x="0" y="36"/>
                  </a:cubicBezTo>
                  <a:cubicBezTo>
                    <a:pt x="0" y="129"/>
                    <a:pt x="18" y="222"/>
                    <a:pt x="55" y="314"/>
                  </a:cubicBezTo>
                  <a:cubicBezTo>
                    <a:pt x="55" y="351"/>
                    <a:pt x="74" y="407"/>
                    <a:pt x="92" y="462"/>
                  </a:cubicBezTo>
                  <a:cubicBezTo>
                    <a:pt x="166" y="351"/>
                    <a:pt x="222" y="259"/>
                    <a:pt x="296" y="166"/>
                  </a:cubicBezTo>
                  <a:cubicBezTo>
                    <a:pt x="296" y="148"/>
                    <a:pt x="314" y="129"/>
                    <a:pt x="333" y="110"/>
                  </a:cubicBezTo>
                  <a:cubicBezTo>
                    <a:pt x="333" y="92"/>
                    <a:pt x="351" y="92"/>
                    <a:pt x="333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7" name="Freeform: Shape 595"/>
            <p:cNvSpPr/>
            <p:nvPr/>
          </p:nvSpPr>
          <p:spPr>
            <a:xfrm>
              <a:off x="704667" y="3138065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cubicBezTo>
                    <a:pt x="193" y="333"/>
                    <a:pt x="249" y="222"/>
                    <a:pt x="304" y="130"/>
                  </a:cubicBezTo>
                  <a:cubicBezTo>
                    <a:pt x="304" y="92"/>
                    <a:pt x="323" y="74"/>
                    <a:pt x="323" y="56"/>
                  </a:cubicBezTo>
                  <a:cubicBezTo>
                    <a:pt x="341" y="56"/>
                    <a:pt x="341" y="37"/>
                    <a:pt x="341" y="37"/>
                  </a:cubicBezTo>
                  <a:cubicBezTo>
                    <a:pt x="341" y="18"/>
                    <a:pt x="323" y="18"/>
                    <a:pt x="323" y="18"/>
                  </a:cubicBezTo>
                  <a:cubicBezTo>
                    <a:pt x="286" y="37"/>
                    <a:pt x="267" y="18"/>
                    <a:pt x="230" y="18"/>
                  </a:cubicBezTo>
                  <a:cubicBezTo>
                    <a:pt x="193" y="18"/>
                    <a:pt x="137" y="18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18"/>
                    <a:pt x="8" y="18"/>
                    <a:pt x="8" y="37"/>
                  </a:cubicBezTo>
                  <a:cubicBezTo>
                    <a:pt x="27" y="130"/>
                    <a:pt x="45" y="222"/>
                    <a:pt x="82" y="296"/>
                  </a:cubicBezTo>
                  <a:cubicBezTo>
                    <a:pt x="119" y="352"/>
                    <a:pt x="119" y="389"/>
                    <a:pt x="137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8" name="Freeform: Shape 596"/>
            <p:cNvSpPr/>
            <p:nvPr/>
          </p:nvSpPr>
          <p:spPr>
            <a:xfrm>
              <a:off x="727117" y="2780605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74"/>
                  </a:moveTo>
                  <a:cubicBezTo>
                    <a:pt x="148" y="56"/>
                    <a:pt x="130" y="19"/>
                    <a:pt x="130" y="0"/>
                  </a:cubicBezTo>
                  <a:lnTo>
                    <a:pt x="112" y="0"/>
                  </a:lnTo>
                  <a:cubicBezTo>
                    <a:pt x="93" y="56"/>
                    <a:pt x="56" y="130"/>
                    <a:pt x="19" y="204"/>
                  </a:cubicBezTo>
                  <a:cubicBezTo>
                    <a:pt x="19" y="204"/>
                    <a:pt x="19" y="223"/>
                    <a:pt x="0" y="241"/>
                  </a:cubicBezTo>
                  <a:lnTo>
                    <a:pt x="0" y="260"/>
                  </a:lnTo>
                  <a:lnTo>
                    <a:pt x="19" y="260"/>
                  </a:lnTo>
                  <a:cubicBezTo>
                    <a:pt x="19" y="260"/>
                    <a:pt x="38" y="260"/>
                    <a:pt x="56" y="260"/>
                  </a:cubicBezTo>
                  <a:cubicBezTo>
                    <a:pt x="93" y="260"/>
                    <a:pt x="130" y="260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60"/>
                    <a:pt x="223" y="260"/>
                    <a:pt x="223" y="241"/>
                  </a:cubicBezTo>
                  <a:cubicBezTo>
                    <a:pt x="204" y="186"/>
                    <a:pt x="186" y="130"/>
                    <a:pt x="167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3" name="Freeform: Shape 642"/>
            <p:cNvSpPr/>
            <p:nvPr/>
          </p:nvSpPr>
          <p:spPr>
            <a:xfrm>
              <a:off x="103754" y="6600055"/>
              <a:ext cx="116464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40" y="130"/>
                  </a:moveTo>
                  <a:cubicBezTo>
                    <a:pt x="222" y="92"/>
                    <a:pt x="203" y="55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1"/>
                    <a:pt x="74" y="204"/>
                    <a:pt x="37" y="314"/>
                  </a:cubicBezTo>
                  <a:cubicBezTo>
                    <a:pt x="18" y="333"/>
                    <a:pt x="18" y="352"/>
                    <a:pt x="0" y="389"/>
                  </a:cubicBezTo>
                  <a:lnTo>
                    <a:pt x="0" y="407"/>
                  </a:lnTo>
                  <a:cubicBezTo>
                    <a:pt x="0" y="426"/>
                    <a:pt x="0" y="407"/>
                    <a:pt x="18" y="407"/>
                  </a:cubicBezTo>
                  <a:cubicBezTo>
                    <a:pt x="37" y="407"/>
                    <a:pt x="74" y="407"/>
                    <a:pt x="92" y="407"/>
                  </a:cubicBezTo>
                  <a:cubicBezTo>
                    <a:pt x="148" y="426"/>
                    <a:pt x="203" y="426"/>
                    <a:pt x="259" y="426"/>
                  </a:cubicBezTo>
                  <a:cubicBezTo>
                    <a:pt x="259" y="426"/>
                    <a:pt x="278" y="426"/>
                    <a:pt x="296" y="426"/>
                  </a:cubicBezTo>
                  <a:lnTo>
                    <a:pt x="314" y="426"/>
                  </a:lnTo>
                  <a:cubicBezTo>
                    <a:pt x="333" y="407"/>
                    <a:pt x="333" y="407"/>
                    <a:pt x="333" y="389"/>
                  </a:cubicBezTo>
                  <a:cubicBezTo>
                    <a:pt x="314" y="296"/>
                    <a:pt x="278" y="222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4" name="Freeform: Shape 643"/>
            <p:cNvSpPr/>
            <p:nvPr/>
          </p:nvSpPr>
          <p:spPr>
            <a:xfrm>
              <a:off x="116734" y="6229966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33"/>
                  </a:moveTo>
                  <a:lnTo>
                    <a:pt x="111" y="352"/>
                  </a:lnTo>
                  <a:lnTo>
                    <a:pt x="111" y="333"/>
                  </a:lnTo>
                  <a:cubicBezTo>
                    <a:pt x="148" y="259"/>
                    <a:pt x="203" y="185"/>
                    <a:pt x="241" y="93"/>
                  </a:cubicBezTo>
                  <a:cubicBezTo>
                    <a:pt x="241" y="74"/>
                    <a:pt x="259" y="56"/>
                    <a:pt x="259" y="37"/>
                  </a:cubicBezTo>
                  <a:cubicBezTo>
                    <a:pt x="277" y="37"/>
                    <a:pt x="277" y="19"/>
                    <a:pt x="277" y="19"/>
                  </a:cubicBezTo>
                  <a:lnTo>
                    <a:pt x="259" y="19"/>
                  </a:lnTo>
                  <a:cubicBezTo>
                    <a:pt x="241" y="19"/>
                    <a:pt x="222" y="19"/>
                    <a:pt x="203" y="19"/>
                  </a:cubicBezTo>
                  <a:cubicBezTo>
                    <a:pt x="148" y="0"/>
                    <a:pt x="111" y="0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19"/>
                  </a:cubicBezTo>
                  <a:cubicBezTo>
                    <a:pt x="18" y="93"/>
                    <a:pt x="37" y="167"/>
                    <a:pt x="74" y="241"/>
                  </a:cubicBezTo>
                  <a:cubicBezTo>
                    <a:pt x="74" y="278"/>
                    <a:pt x="92" y="315"/>
                    <a:pt x="111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5" name="Freeform: Shape 644"/>
            <p:cNvSpPr/>
            <p:nvPr/>
          </p:nvSpPr>
          <p:spPr>
            <a:xfrm>
              <a:off x="110070" y="5807961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3"/>
                    <a:pt x="278" y="463"/>
                  </a:cubicBezTo>
                  <a:cubicBezTo>
                    <a:pt x="296" y="481"/>
                    <a:pt x="296" y="481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3"/>
                    <a:pt x="370" y="444"/>
                  </a:cubicBezTo>
                  <a:cubicBezTo>
                    <a:pt x="370" y="351"/>
                    <a:pt x="352" y="259"/>
                    <a:pt x="315" y="148"/>
                  </a:cubicBezTo>
                  <a:cubicBezTo>
                    <a:pt x="296" y="111"/>
                    <a:pt x="296" y="55"/>
                    <a:pt x="278" y="0"/>
                  </a:cubicBezTo>
                  <a:cubicBezTo>
                    <a:pt x="204" y="111"/>
                    <a:pt x="130" y="203"/>
                    <a:pt x="56" y="315"/>
                  </a:cubicBezTo>
                  <a:cubicBezTo>
                    <a:pt x="37" y="333"/>
                    <a:pt x="37" y="351"/>
                    <a:pt x="19" y="370"/>
                  </a:cubicBezTo>
                  <a:cubicBezTo>
                    <a:pt x="19" y="370"/>
                    <a:pt x="0" y="389"/>
                    <a:pt x="0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6" name="Freeform: Shape 645"/>
            <p:cNvSpPr/>
            <p:nvPr/>
          </p:nvSpPr>
          <p:spPr>
            <a:xfrm>
              <a:off x="129713" y="5444188"/>
              <a:ext cx="83840" cy="12277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51">
                  <a:moveTo>
                    <a:pt x="18" y="241"/>
                  </a:moveTo>
                  <a:cubicBezTo>
                    <a:pt x="37" y="277"/>
                    <a:pt x="37" y="315"/>
                    <a:pt x="55" y="333"/>
                  </a:cubicBezTo>
                  <a:cubicBezTo>
                    <a:pt x="55" y="351"/>
                    <a:pt x="55" y="351"/>
                    <a:pt x="55" y="351"/>
                  </a:cubicBezTo>
                  <a:cubicBezTo>
                    <a:pt x="111" y="277"/>
                    <a:pt x="148" y="203"/>
                    <a:pt x="204" y="129"/>
                  </a:cubicBezTo>
                  <a:cubicBezTo>
                    <a:pt x="222" y="111"/>
                    <a:pt x="222" y="92"/>
                    <a:pt x="240" y="92"/>
                  </a:cubicBezTo>
                  <a:cubicBezTo>
                    <a:pt x="240" y="74"/>
                    <a:pt x="240" y="74"/>
                    <a:pt x="240" y="55"/>
                  </a:cubicBezTo>
                  <a:cubicBezTo>
                    <a:pt x="222" y="55"/>
                    <a:pt x="204" y="55"/>
                    <a:pt x="166" y="37"/>
                  </a:cubicBezTo>
                  <a:cubicBezTo>
                    <a:pt x="129" y="37"/>
                    <a:pt x="92" y="18"/>
                    <a:pt x="55" y="18"/>
                  </a:cubicBezTo>
                  <a:cubicBezTo>
                    <a:pt x="37" y="18"/>
                    <a:pt x="37" y="18"/>
                    <a:pt x="18" y="18"/>
                  </a:cubicBez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0" y="18"/>
                    <a:pt x="0" y="37"/>
                  </a:cubicBezTo>
                  <a:cubicBezTo>
                    <a:pt x="0" y="92"/>
                    <a:pt x="0" y="166"/>
                    <a:pt x="18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7" name="Freeform: Shape 649"/>
            <p:cNvSpPr/>
            <p:nvPr/>
          </p:nvSpPr>
          <p:spPr>
            <a:xfrm>
              <a:off x="418769" y="6600055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37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52"/>
                    <a:pt x="82" y="389"/>
                  </a:cubicBezTo>
                  <a:lnTo>
                    <a:pt x="101" y="389"/>
                  </a:lnTo>
                  <a:cubicBezTo>
                    <a:pt x="138" y="296"/>
                    <a:pt x="193" y="222"/>
                    <a:pt x="249" y="130"/>
                  </a:cubicBezTo>
                  <a:cubicBezTo>
                    <a:pt x="267" y="111"/>
                    <a:pt x="267" y="92"/>
                    <a:pt x="286" y="74"/>
                  </a:cubicBezTo>
                  <a:lnTo>
                    <a:pt x="286" y="55"/>
                  </a:lnTo>
                  <a:cubicBezTo>
                    <a:pt x="286" y="37"/>
                    <a:pt x="286" y="37"/>
                    <a:pt x="267" y="37"/>
                  </a:cubicBezTo>
                  <a:cubicBezTo>
                    <a:pt x="249" y="55"/>
                    <a:pt x="230" y="37"/>
                    <a:pt x="212" y="37"/>
                  </a:cubicBezTo>
                  <a:cubicBezTo>
                    <a:pt x="156" y="18"/>
                    <a:pt x="119" y="18"/>
                    <a:pt x="64" y="18"/>
                  </a:cubicBezTo>
                  <a:cubicBezTo>
                    <a:pt x="64" y="18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8"/>
                    <a:pt x="8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8" name="Freeform: Shape 650"/>
            <p:cNvSpPr/>
            <p:nvPr/>
          </p:nvSpPr>
          <p:spPr>
            <a:xfrm>
              <a:off x="428591" y="6249612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3"/>
                    <a:pt x="111" y="129"/>
                    <a:pt x="166" y="167"/>
                  </a:cubicBezTo>
                  <a:cubicBezTo>
                    <a:pt x="166" y="167"/>
                    <a:pt x="185" y="185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7"/>
                    <a:pt x="222" y="148"/>
                    <a:pt x="222" y="129"/>
                  </a:cubicBezTo>
                  <a:cubicBezTo>
                    <a:pt x="222" y="111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18"/>
                    <a:pt x="74" y="37"/>
                  </a:cubicBezTo>
                  <a:cubicBezTo>
                    <a:pt x="55" y="37"/>
                    <a:pt x="18" y="55"/>
                    <a:pt x="0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9" name="Freeform: Shape 651"/>
            <p:cNvSpPr/>
            <p:nvPr/>
          </p:nvSpPr>
          <p:spPr>
            <a:xfrm>
              <a:off x="412455" y="5814276"/>
              <a:ext cx="112956" cy="1518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34">
                  <a:moveTo>
                    <a:pt x="268" y="148"/>
                  </a:moveTo>
                  <a:cubicBezTo>
                    <a:pt x="249" y="93"/>
                    <a:pt x="231" y="56"/>
                    <a:pt x="231" y="19"/>
                  </a:cubicBezTo>
                  <a:lnTo>
                    <a:pt x="231" y="0"/>
                  </a:lnTo>
                  <a:lnTo>
                    <a:pt x="212" y="0"/>
                  </a:lnTo>
                  <a:lnTo>
                    <a:pt x="212" y="19"/>
                  </a:lnTo>
                  <a:cubicBezTo>
                    <a:pt x="157" y="111"/>
                    <a:pt x="101" y="204"/>
                    <a:pt x="46" y="297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71"/>
                    <a:pt x="-10" y="371"/>
                    <a:pt x="8" y="389"/>
                  </a:cubicBezTo>
                  <a:cubicBezTo>
                    <a:pt x="46" y="389"/>
                    <a:pt x="64" y="389"/>
                    <a:pt x="101" y="407"/>
                  </a:cubicBezTo>
                  <a:cubicBezTo>
                    <a:pt x="138" y="407"/>
                    <a:pt x="194" y="426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45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0" name="Freeform: Shape 652"/>
            <p:cNvSpPr/>
            <p:nvPr/>
          </p:nvSpPr>
          <p:spPr>
            <a:xfrm>
              <a:off x="402632" y="5454010"/>
              <a:ext cx="135758" cy="9997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86">
                  <a:moveTo>
                    <a:pt x="129" y="45"/>
                  </a:moveTo>
                  <a:cubicBezTo>
                    <a:pt x="92" y="63"/>
                    <a:pt x="55" y="63"/>
                    <a:pt x="18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92" y="137"/>
                    <a:pt x="166" y="193"/>
                    <a:pt x="259" y="248"/>
                  </a:cubicBezTo>
                  <a:cubicBezTo>
                    <a:pt x="277" y="248"/>
                    <a:pt x="296" y="267"/>
                    <a:pt x="314" y="286"/>
                  </a:cubicBezTo>
                  <a:lnTo>
                    <a:pt x="333" y="286"/>
                  </a:lnTo>
                  <a:lnTo>
                    <a:pt x="333" y="267"/>
                  </a:lnTo>
                  <a:cubicBezTo>
                    <a:pt x="333" y="248"/>
                    <a:pt x="351" y="230"/>
                    <a:pt x="351" y="212"/>
                  </a:cubicBezTo>
                  <a:cubicBezTo>
                    <a:pt x="351" y="156"/>
                    <a:pt x="370" y="119"/>
                    <a:pt x="370" y="63"/>
                  </a:cubicBezTo>
                  <a:cubicBezTo>
                    <a:pt x="370" y="63"/>
                    <a:pt x="370" y="45"/>
                    <a:pt x="388" y="26"/>
                  </a:cubicBezTo>
                  <a:lnTo>
                    <a:pt x="388" y="8"/>
                  </a:lnTo>
                  <a:cubicBezTo>
                    <a:pt x="388" y="-11"/>
                    <a:pt x="370" y="8"/>
                    <a:pt x="351" y="8"/>
                  </a:cubicBezTo>
                  <a:cubicBezTo>
                    <a:pt x="277" y="8"/>
                    <a:pt x="203" y="26"/>
                    <a:pt x="129" y="4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1" name="Freeform: Shape 656"/>
            <p:cNvSpPr/>
            <p:nvPr/>
          </p:nvSpPr>
          <p:spPr>
            <a:xfrm>
              <a:off x="720803" y="6613035"/>
              <a:ext cx="90505" cy="11014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5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1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6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41" y="315"/>
                    <a:pt x="259" y="315"/>
                  </a:cubicBezTo>
                  <a:lnTo>
                    <a:pt x="259" y="296"/>
                  </a:lnTo>
                  <a:cubicBezTo>
                    <a:pt x="241" y="222"/>
                    <a:pt x="222" y="167"/>
                    <a:pt x="204" y="93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2" name="Freeform: Shape 657"/>
            <p:cNvSpPr/>
            <p:nvPr/>
          </p:nvSpPr>
          <p:spPr>
            <a:xfrm>
              <a:off x="714489" y="6204007"/>
              <a:ext cx="119270" cy="1557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5">
                  <a:moveTo>
                    <a:pt x="333" y="56"/>
                  </a:moveTo>
                  <a:cubicBezTo>
                    <a:pt x="296" y="56"/>
                    <a:pt x="277" y="37"/>
                    <a:pt x="240" y="37"/>
                  </a:cubicBezTo>
                  <a:cubicBezTo>
                    <a:pt x="184" y="19"/>
                    <a:pt x="129" y="19"/>
                    <a:pt x="74" y="0"/>
                  </a:cubicBezTo>
                  <a:cubicBezTo>
                    <a:pt x="74" y="0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19"/>
                  </a:cubicBezTo>
                  <a:cubicBezTo>
                    <a:pt x="0" y="111"/>
                    <a:pt x="18" y="204"/>
                    <a:pt x="55" y="297"/>
                  </a:cubicBezTo>
                  <a:cubicBezTo>
                    <a:pt x="55" y="352"/>
                    <a:pt x="74" y="389"/>
                    <a:pt x="92" y="445"/>
                  </a:cubicBezTo>
                  <a:cubicBezTo>
                    <a:pt x="166" y="352"/>
                    <a:pt x="222" y="241"/>
                    <a:pt x="296" y="148"/>
                  </a:cubicBezTo>
                  <a:cubicBezTo>
                    <a:pt x="296" y="130"/>
                    <a:pt x="314" y="111"/>
                    <a:pt x="333" y="93"/>
                  </a:cubicBezTo>
                  <a:cubicBezTo>
                    <a:pt x="333" y="93"/>
                    <a:pt x="351" y="74"/>
                    <a:pt x="333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3" name="Freeform: Shape 658"/>
            <p:cNvSpPr/>
            <p:nvPr/>
          </p:nvSpPr>
          <p:spPr>
            <a:xfrm>
              <a:off x="704667" y="5820940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lnTo>
                    <a:pt x="156" y="407"/>
                  </a:lnTo>
                  <a:cubicBezTo>
                    <a:pt x="193" y="314"/>
                    <a:pt x="249" y="203"/>
                    <a:pt x="304" y="111"/>
                  </a:cubicBezTo>
                  <a:cubicBezTo>
                    <a:pt x="304" y="92"/>
                    <a:pt x="323" y="74"/>
                    <a:pt x="323" y="37"/>
                  </a:cubicBezTo>
                  <a:cubicBezTo>
                    <a:pt x="341" y="37"/>
                    <a:pt x="341" y="18"/>
                    <a:pt x="341" y="18"/>
                  </a:cubicBezTo>
                  <a:cubicBezTo>
                    <a:pt x="341" y="0"/>
                    <a:pt x="323" y="0"/>
                    <a:pt x="323" y="18"/>
                  </a:cubicBezTo>
                  <a:cubicBezTo>
                    <a:pt x="286" y="18"/>
                    <a:pt x="267" y="0"/>
                    <a:pt x="230" y="0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18"/>
                  </a:cubicBezTo>
                  <a:cubicBezTo>
                    <a:pt x="27" y="111"/>
                    <a:pt x="45" y="203"/>
                    <a:pt x="82" y="296"/>
                  </a:cubicBezTo>
                  <a:cubicBezTo>
                    <a:pt x="119" y="333"/>
                    <a:pt x="119" y="370"/>
                    <a:pt x="137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4" name="Freeform: Shape 659"/>
            <p:cNvSpPr/>
            <p:nvPr/>
          </p:nvSpPr>
          <p:spPr>
            <a:xfrm>
              <a:off x="727117" y="5457167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92"/>
                  </a:moveTo>
                  <a:cubicBezTo>
                    <a:pt x="148" y="55"/>
                    <a:pt x="130" y="37"/>
                    <a:pt x="130" y="0"/>
                  </a:cubicBezTo>
                  <a:lnTo>
                    <a:pt x="112" y="0"/>
                  </a:lnTo>
                  <a:cubicBezTo>
                    <a:pt x="93" y="74"/>
                    <a:pt x="56" y="129"/>
                    <a:pt x="19" y="204"/>
                  </a:cubicBezTo>
                  <a:cubicBezTo>
                    <a:pt x="19" y="222"/>
                    <a:pt x="19" y="222"/>
                    <a:pt x="0" y="240"/>
                  </a:cubicBezTo>
                  <a:lnTo>
                    <a:pt x="0" y="259"/>
                  </a:lnTo>
                  <a:lnTo>
                    <a:pt x="19" y="259"/>
                  </a:lnTo>
                  <a:cubicBezTo>
                    <a:pt x="19" y="259"/>
                    <a:pt x="38" y="259"/>
                    <a:pt x="56" y="259"/>
                  </a:cubicBezTo>
                  <a:cubicBezTo>
                    <a:pt x="93" y="278"/>
                    <a:pt x="130" y="278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78"/>
                    <a:pt x="223" y="259"/>
                    <a:pt x="223" y="259"/>
                  </a:cubicBezTo>
                  <a:cubicBezTo>
                    <a:pt x="204" y="204"/>
                    <a:pt x="186" y="129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- paar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6827221" y="117938"/>
            <a:ext cx="1117053" cy="6622123"/>
            <a:chOff x="1162080" y="88920"/>
            <a:chExt cx="1268640" cy="7520760"/>
          </a:xfrm>
          <a:solidFill>
            <a:schemeClr val="accent4"/>
          </a:solidFill>
        </p:grpSpPr>
        <p:sp>
          <p:nvSpPr>
            <p:cNvPr id="91" name="Freeform: Shape 505"/>
            <p:cNvSpPr/>
            <p:nvPr userDrawn="1"/>
          </p:nvSpPr>
          <p:spPr>
            <a:xfrm>
              <a:off x="1170360" y="2669040"/>
              <a:ext cx="171000" cy="185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15">
                  <a:moveTo>
                    <a:pt x="454" y="216"/>
                  </a:moveTo>
                  <a:cubicBezTo>
                    <a:pt x="380" y="216"/>
                    <a:pt x="324" y="216"/>
                    <a:pt x="268" y="216"/>
                  </a:cubicBezTo>
                  <a:cubicBezTo>
                    <a:pt x="268" y="142"/>
                    <a:pt x="268" y="87"/>
                    <a:pt x="268" y="31"/>
                  </a:cubicBezTo>
                  <a:cubicBezTo>
                    <a:pt x="268" y="-6"/>
                    <a:pt x="232" y="-6"/>
                    <a:pt x="232" y="12"/>
                  </a:cubicBezTo>
                  <a:cubicBezTo>
                    <a:pt x="232" y="87"/>
                    <a:pt x="232" y="161"/>
                    <a:pt x="232" y="216"/>
                  </a:cubicBezTo>
                  <a:cubicBezTo>
                    <a:pt x="158" y="235"/>
                    <a:pt x="83" y="216"/>
                    <a:pt x="28" y="216"/>
                  </a:cubicBezTo>
                  <a:cubicBezTo>
                    <a:pt x="-9" y="216"/>
                    <a:pt x="-9" y="272"/>
                    <a:pt x="28" y="254"/>
                  </a:cubicBezTo>
                  <a:cubicBezTo>
                    <a:pt x="83" y="254"/>
                    <a:pt x="158" y="272"/>
                    <a:pt x="213" y="254"/>
                  </a:cubicBezTo>
                  <a:cubicBezTo>
                    <a:pt x="213" y="272"/>
                    <a:pt x="213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31"/>
                    <a:pt x="250" y="494"/>
                  </a:cubicBezTo>
                  <a:cubicBezTo>
                    <a:pt x="250" y="420"/>
                    <a:pt x="250" y="346"/>
                    <a:pt x="268" y="254"/>
                  </a:cubicBezTo>
                  <a:cubicBezTo>
                    <a:pt x="324" y="254"/>
                    <a:pt x="398" y="254"/>
                    <a:pt x="454" y="254"/>
                  </a:cubicBezTo>
                  <a:cubicBezTo>
                    <a:pt x="491" y="235"/>
                    <a:pt x="472" y="198"/>
                    <a:pt x="454" y="2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2" name="Freeform: Shape 506"/>
            <p:cNvSpPr/>
            <p:nvPr userDrawn="1"/>
          </p:nvSpPr>
          <p:spPr>
            <a:xfrm>
              <a:off x="1168560" y="2250000"/>
              <a:ext cx="16920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4">
                  <a:moveTo>
                    <a:pt x="218" y="268"/>
                  </a:moveTo>
                  <a:lnTo>
                    <a:pt x="218" y="287"/>
                  </a:lnTo>
                  <a:cubicBezTo>
                    <a:pt x="218" y="361"/>
                    <a:pt x="218" y="435"/>
                    <a:pt x="218" y="509"/>
                  </a:cubicBezTo>
                  <a:cubicBezTo>
                    <a:pt x="218" y="528"/>
                    <a:pt x="273" y="528"/>
                    <a:pt x="273" y="509"/>
                  </a:cubicBezTo>
                  <a:cubicBezTo>
                    <a:pt x="255" y="416"/>
                    <a:pt x="255" y="342"/>
                    <a:pt x="255" y="268"/>
                  </a:cubicBezTo>
                  <a:cubicBezTo>
                    <a:pt x="329" y="250"/>
                    <a:pt x="403" y="250"/>
                    <a:pt x="459" y="250"/>
                  </a:cubicBezTo>
                  <a:cubicBezTo>
                    <a:pt x="477" y="232"/>
                    <a:pt x="477" y="194"/>
                    <a:pt x="440" y="213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8"/>
                  </a:cubicBezTo>
                  <a:cubicBezTo>
                    <a:pt x="255" y="-9"/>
                    <a:pt x="218" y="-9"/>
                    <a:pt x="218" y="28"/>
                  </a:cubicBezTo>
                  <a:cubicBezTo>
                    <a:pt x="218" y="83"/>
                    <a:pt x="218" y="157"/>
                    <a:pt x="218" y="232"/>
                  </a:cubicBezTo>
                  <a:cubicBezTo>
                    <a:pt x="163" y="232"/>
                    <a:pt x="88" y="232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ubicBezTo>
                    <a:pt x="88" y="268"/>
                    <a:pt x="144" y="287"/>
                    <a:pt x="218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4" name="Freeform: Shape 507"/>
            <p:cNvSpPr/>
            <p:nvPr userDrawn="1"/>
          </p:nvSpPr>
          <p:spPr>
            <a:xfrm>
              <a:off x="1162080" y="1810079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236" y="269"/>
                  </a:moveTo>
                  <a:cubicBezTo>
                    <a:pt x="236" y="288"/>
                    <a:pt x="236" y="288"/>
                    <a:pt x="236" y="288"/>
                  </a:cubicBezTo>
                  <a:cubicBezTo>
                    <a:pt x="217" y="362"/>
                    <a:pt x="236" y="436"/>
                    <a:pt x="236" y="528"/>
                  </a:cubicBezTo>
                  <a:cubicBezTo>
                    <a:pt x="236" y="547"/>
                    <a:pt x="273" y="547"/>
                    <a:pt x="273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69"/>
                    <a:pt x="403" y="269"/>
                    <a:pt x="477" y="250"/>
                  </a:cubicBezTo>
                  <a:cubicBezTo>
                    <a:pt x="514" y="232"/>
                    <a:pt x="495" y="195"/>
                    <a:pt x="458" y="214"/>
                  </a:cubicBezTo>
                  <a:cubicBezTo>
                    <a:pt x="403" y="214"/>
                    <a:pt x="347" y="214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8"/>
                    <a:pt x="13" y="288"/>
                  </a:cubicBezTo>
                  <a:cubicBezTo>
                    <a:pt x="88" y="288"/>
                    <a:pt x="162" y="288"/>
                    <a:pt x="236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5" name="Freeform: Shape 508"/>
            <p:cNvSpPr/>
            <p:nvPr userDrawn="1"/>
          </p:nvSpPr>
          <p:spPr>
            <a:xfrm>
              <a:off x="1162080" y="1390319"/>
              <a:ext cx="17928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55">
                  <a:moveTo>
                    <a:pt x="477" y="213"/>
                  </a:moveTo>
                  <a:cubicBezTo>
                    <a:pt x="403" y="231"/>
                    <a:pt x="347" y="231"/>
                    <a:pt x="273" y="231"/>
                  </a:cubicBezTo>
                  <a:cubicBezTo>
                    <a:pt x="291" y="157"/>
                    <a:pt x="273" y="102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102"/>
                    <a:pt x="236" y="176"/>
                    <a:pt x="236" y="231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87"/>
                  </a:cubicBezTo>
                  <a:cubicBezTo>
                    <a:pt x="217" y="379"/>
                    <a:pt x="217" y="453"/>
                    <a:pt x="236" y="528"/>
                  </a:cubicBezTo>
                  <a:cubicBezTo>
                    <a:pt x="236" y="565"/>
                    <a:pt x="273" y="565"/>
                    <a:pt x="273" y="528"/>
                  </a:cubicBezTo>
                  <a:cubicBezTo>
                    <a:pt x="273" y="453"/>
                    <a:pt x="273" y="361"/>
                    <a:pt x="273" y="287"/>
                  </a:cubicBezTo>
                  <a:lnTo>
                    <a:pt x="273" y="269"/>
                  </a:lnTo>
                  <a:cubicBezTo>
                    <a:pt x="347" y="269"/>
                    <a:pt x="421" y="269"/>
                    <a:pt x="477" y="269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" name="Freeform: Shape 509"/>
            <p:cNvSpPr/>
            <p:nvPr userDrawn="1"/>
          </p:nvSpPr>
          <p:spPr>
            <a:xfrm>
              <a:off x="1168560" y="961919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4"/>
                  </a:moveTo>
                  <a:cubicBezTo>
                    <a:pt x="329" y="235"/>
                    <a:pt x="403" y="235"/>
                    <a:pt x="459" y="235"/>
                  </a:cubicBezTo>
                  <a:cubicBezTo>
                    <a:pt x="496" y="235"/>
                    <a:pt x="477" y="180"/>
                    <a:pt x="459" y="198"/>
                  </a:cubicBezTo>
                  <a:cubicBezTo>
                    <a:pt x="385" y="198"/>
                    <a:pt x="329" y="198"/>
                    <a:pt x="273" y="198"/>
                  </a:cubicBezTo>
                  <a:cubicBezTo>
                    <a:pt x="273" y="143"/>
                    <a:pt x="255" y="69"/>
                    <a:pt x="273" y="13"/>
                  </a:cubicBezTo>
                  <a:cubicBezTo>
                    <a:pt x="273" y="-4"/>
                    <a:pt x="237" y="-4"/>
                    <a:pt x="218" y="13"/>
                  </a:cubicBezTo>
                  <a:cubicBezTo>
                    <a:pt x="218" y="69"/>
                    <a:pt x="237" y="143"/>
                    <a:pt x="237" y="217"/>
                  </a:cubicBezTo>
                  <a:cubicBezTo>
                    <a:pt x="163" y="217"/>
                    <a:pt x="88" y="217"/>
                    <a:pt x="14" y="217"/>
                  </a:cubicBezTo>
                  <a:cubicBezTo>
                    <a:pt x="-5" y="217"/>
                    <a:pt x="-5" y="272"/>
                    <a:pt x="14" y="254"/>
                  </a:cubicBezTo>
                  <a:cubicBezTo>
                    <a:pt x="88" y="254"/>
                    <a:pt x="163" y="272"/>
                    <a:pt x="237" y="254"/>
                  </a:cubicBezTo>
                  <a:cubicBezTo>
                    <a:pt x="218" y="254"/>
                    <a:pt x="218" y="254"/>
                    <a:pt x="218" y="272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13"/>
                    <a:pt x="273" y="513"/>
                    <a:pt x="273" y="495"/>
                  </a:cubicBezTo>
                  <a:cubicBezTo>
                    <a:pt x="255" y="402"/>
                    <a:pt x="255" y="328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1" name="Freeform: Shape 510"/>
            <p:cNvSpPr/>
            <p:nvPr userDrawn="1"/>
          </p:nvSpPr>
          <p:spPr>
            <a:xfrm>
              <a:off x="1163520" y="543600"/>
              <a:ext cx="17748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7">
                  <a:moveTo>
                    <a:pt x="28" y="287"/>
                  </a:moveTo>
                  <a:cubicBezTo>
                    <a:pt x="102" y="287"/>
                    <a:pt x="158" y="287"/>
                    <a:pt x="232" y="269"/>
                  </a:cubicBezTo>
                  <a:lnTo>
                    <a:pt x="232" y="287"/>
                  </a:lnTo>
                  <a:cubicBezTo>
                    <a:pt x="232" y="361"/>
                    <a:pt x="232" y="435"/>
                    <a:pt x="251" y="509"/>
                  </a:cubicBezTo>
                  <a:cubicBezTo>
                    <a:pt x="251" y="547"/>
                    <a:pt x="287" y="547"/>
                    <a:pt x="287" y="509"/>
                  </a:cubicBezTo>
                  <a:cubicBezTo>
                    <a:pt x="287" y="435"/>
                    <a:pt x="269" y="361"/>
                    <a:pt x="269" y="269"/>
                  </a:cubicBezTo>
                  <a:cubicBezTo>
                    <a:pt x="343" y="250"/>
                    <a:pt x="417" y="250"/>
                    <a:pt x="473" y="232"/>
                  </a:cubicBezTo>
                  <a:cubicBezTo>
                    <a:pt x="510" y="232"/>
                    <a:pt x="491" y="195"/>
                    <a:pt x="473" y="195"/>
                  </a:cubicBezTo>
                  <a:cubicBezTo>
                    <a:pt x="399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2" y="-9"/>
                    <a:pt x="232" y="28"/>
                  </a:cubicBezTo>
                  <a:cubicBezTo>
                    <a:pt x="232" y="84"/>
                    <a:pt x="232" y="158"/>
                    <a:pt x="232" y="232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2" name="Freeform: Shape 511"/>
            <p:cNvSpPr/>
            <p:nvPr userDrawn="1"/>
          </p:nvSpPr>
          <p:spPr>
            <a:xfrm>
              <a:off x="1163520" y="115560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lnTo>
                    <a:pt x="232" y="291"/>
                  </a:lnTo>
                  <a:cubicBezTo>
                    <a:pt x="213" y="365"/>
                    <a:pt x="232" y="439"/>
                    <a:pt x="232" y="513"/>
                  </a:cubicBezTo>
                  <a:cubicBezTo>
                    <a:pt x="232" y="532"/>
                    <a:pt x="269" y="550"/>
                    <a:pt x="269" y="513"/>
                  </a:cubicBezTo>
                  <a:cubicBezTo>
                    <a:pt x="269" y="439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54"/>
                    <a:pt x="491" y="198"/>
                    <a:pt x="473" y="217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62"/>
                    <a:pt x="269" y="88"/>
                    <a:pt x="287" y="14"/>
                  </a:cubicBezTo>
                  <a:cubicBezTo>
                    <a:pt x="287" y="-5"/>
                    <a:pt x="232" y="-5"/>
                    <a:pt x="232" y="14"/>
                  </a:cubicBezTo>
                  <a:cubicBezTo>
                    <a:pt x="232" y="88"/>
                    <a:pt x="251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3" name="Freeform: Shape 512"/>
            <p:cNvSpPr/>
            <p:nvPr userDrawn="1"/>
          </p:nvSpPr>
          <p:spPr>
            <a:xfrm>
              <a:off x="1523520" y="266364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3" y="195"/>
                  </a:moveTo>
                  <a:cubicBezTo>
                    <a:pt x="417" y="213"/>
                    <a:pt x="343" y="213"/>
                    <a:pt x="288" y="231"/>
                  </a:cubicBezTo>
                  <a:cubicBezTo>
                    <a:pt x="269" y="157"/>
                    <a:pt x="269" y="83"/>
                    <a:pt x="269" y="27"/>
                  </a:cubicBezTo>
                  <a:cubicBezTo>
                    <a:pt x="269" y="-9"/>
                    <a:pt x="214" y="-9"/>
                    <a:pt x="232" y="27"/>
                  </a:cubicBezTo>
                  <a:cubicBezTo>
                    <a:pt x="232" y="102"/>
                    <a:pt x="232" y="157"/>
                    <a:pt x="232" y="231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69"/>
                    <a:pt x="-9" y="305"/>
                    <a:pt x="28" y="305"/>
                  </a:cubicBezTo>
                  <a:cubicBezTo>
                    <a:pt x="102" y="287"/>
                    <a:pt x="158" y="287"/>
                    <a:pt x="232" y="287"/>
                  </a:cubicBezTo>
                  <a:cubicBezTo>
                    <a:pt x="232" y="379"/>
                    <a:pt x="250" y="454"/>
                    <a:pt x="250" y="528"/>
                  </a:cubicBezTo>
                  <a:cubicBezTo>
                    <a:pt x="250" y="565"/>
                    <a:pt x="288" y="546"/>
                    <a:pt x="288" y="528"/>
                  </a:cubicBezTo>
                  <a:cubicBezTo>
                    <a:pt x="288" y="435"/>
                    <a:pt x="269" y="361"/>
                    <a:pt x="288" y="269"/>
                  </a:cubicBezTo>
                  <a:cubicBezTo>
                    <a:pt x="343" y="269"/>
                    <a:pt x="417" y="250"/>
                    <a:pt x="491" y="250"/>
                  </a:cubicBezTo>
                  <a:cubicBezTo>
                    <a:pt x="510" y="231"/>
                    <a:pt x="491" y="195"/>
                    <a:pt x="473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4" name="Freeform: Shape 513"/>
            <p:cNvSpPr/>
            <p:nvPr userDrawn="1"/>
          </p:nvSpPr>
          <p:spPr>
            <a:xfrm>
              <a:off x="1522080" y="2219039"/>
              <a:ext cx="17892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9">
                  <a:moveTo>
                    <a:pt x="14" y="300"/>
                  </a:moveTo>
                  <a:cubicBezTo>
                    <a:pt x="88" y="281"/>
                    <a:pt x="162" y="281"/>
                    <a:pt x="236" y="281"/>
                  </a:cubicBezTo>
                  <a:cubicBezTo>
                    <a:pt x="236" y="373"/>
                    <a:pt x="236" y="447"/>
                    <a:pt x="236" y="521"/>
                  </a:cubicBezTo>
                  <a:cubicBezTo>
                    <a:pt x="254" y="558"/>
                    <a:pt x="292" y="558"/>
                    <a:pt x="292" y="521"/>
                  </a:cubicBezTo>
                  <a:cubicBezTo>
                    <a:pt x="273" y="428"/>
                    <a:pt x="273" y="355"/>
                    <a:pt x="273" y="281"/>
                  </a:cubicBezTo>
                  <a:cubicBezTo>
                    <a:pt x="273" y="263"/>
                    <a:pt x="273" y="263"/>
                    <a:pt x="273" y="263"/>
                  </a:cubicBezTo>
                  <a:cubicBezTo>
                    <a:pt x="347" y="263"/>
                    <a:pt x="421" y="263"/>
                    <a:pt x="477" y="244"/>
                  </a:cubicBezTo>
                  <a:cubicBezTo>
                    <a:pt x="514" y="244"/>
                    <a:pt x="495" y="207"/>
                    <a:pt x="477" y="207"/>
                  </a:cubicBezTo>
                  <a:cubicBezTo>
                    <a:pt x="402" y="225"/>
                    <a:pt x="347" y="207"/>
                    <a:pt x="273" y="225"/>
                  </a:cubicBezTo>
                  <a:cubicBezTo>
                    <a:pt x="273" y="151"/>
                    <a:pt x="273" y="96"/>
                    <a:pt x="273" y="22"/>
                  </a:cubicBezTo>
                  <a:cubicBezTo>
                    <a:pt x="273" y="-15"/>
                    <a:pt x="218" y="3"/>
                    <a:pt x="218" y="22"/>
                  </a:cubicBezTo>
                  <a:cubicBezTo>
                    <a:pt x="218" y="96"/>
                    <a:pt x="236" y="170"/>
                    <a:pt x="236" y="225"/>
                  </a:cubicBezTo>
                  <a:cubicBezTo>
                    <a:pt x="162" y="244"/>
                    <a:pt x="88" y="244"/>
                    <a:pt x="14" y="244"/>
                  </a:cubicBezTo>
                  <a:cubicBezTo>
                    <a:pt x="-5" y="263"/>
                    <a:pt x="-5" y="300"/>
                    <a:pt x="14" y="30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5" name="Freeform: Shape 514"/>
            <p:cNvSpPr/>
            <p:nvPr userDrawn="1"/>
          </p:nvSpPr>
          <p:spPr>
            <a:xfrm>
              <a:off x="1526040" y="1783440"/>
              <a:ext cx="1767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2">
                  <a:moveTo>
                    <a:pt x="466" y="195"/>
                  </a:moveTo>
                  <a:cubicBezTo>
                    <a:pt x="391" y="214"/>
                    <a:pt x="336" y="214"/>
                    <a:pt x="281" y="232"/>
                  </a:cubicBezTo>
                  <a:cubicBezTo>
                    <a:pt x="262" y="158"/>
                    <a:pt x="262" y="84"/>
                    <a:pt x="262" y="28"/>
                  </a:cubicBezTo>
                  <a:cubicBezTo>
                    <a:pt x="262" y="-9"/>
                    <a:pt x="207" y="-9"/>
                    <a:pt x="207" y="28"/>
                  </a:cubicBezTo>
                  <a:cubicBezTo>
                    <a:pt x="225" y="102"/>
                    <a:pt x="225" y="158"/>
                    <a:pt x="225" y="232"/>
                  </a:cubicBezTo>
                  <a:cubicBezTo>
                    <a:pt x="169" y="250"/>
                    <a:pt x="95" y="250"/>
                    <a:pt x="21" y="269"/>
                  </a:cubicBezTo>
                  <a:cubicBezTo>
                    <a:pt x="-16" y="269"/>
                    <a:pt x="3" y="306"/>
                    <a:pt x="21" y="306"/>
                  </a:cubicBezTo>
                  <a:cubicBezTo>
                    <a:pt x="95" y="288"/>
                    <a:pt x="169" y="288"/>
                    <a:pt x="225" y="269"/>
                  </a:cubicBezTo>
                  <a:cubicBezTo>
                    <a:pt x="225" y="288"/>
                    <a:pt x="225" y="288"/>
                    <a:pt x="225" y="288"/>
                  </a:cubicBezTo>
                  <a:cubicBezTo>
                    <a:pt x="225" y="362"/>
                    <a:pt x="243" y="436"/>
                    <a:pt x="243" y="528"/>
                  </a:cubicBezTo>
                  <a:cubicBezTo>
                    <a:pt x="262" y="547"/>
                    <a:pt x="299" y="547"/>
                    <a:pt x="299" y="528"/>
                  </a:cubicBezTo>
                  <a:cubicBezTo>
                    <a:pt x="281" y="436"/>
                    <a:pt x="281" y="362"/>
                    <a:pt x="281" y="269"/>
                  </a:cubicBezTo>
                  <a:cubicBezTo>
                    <a:pt x="336" y="250"/>
                    <a:pt x="410" y="250"/>
                    <a:pt x="484" y="232"/>
                  </a:cubicBezTo>
                  <a:cubicBezTo>
                    <a:pt x="503" y="232"/>
                    <a:pt x="484" y="195"/>
                    <a:pt x="466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6" name="Freeform: Shape 515"/>
            <p:cNvSpPr/>
            <p:nvPr userDrawn="1"/>
          </p:nvSpPr>
          <p:spPr>
            <a:xfrm>
              <a:off x="1530360" y="1375200"/>
              <a:ext cx="1706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09">
                  <a:moveTo>
                    <a:pt x="28" y="254"/>
                  </a:moveTo>
                  <a:cubicBezTo>
                    <a:pt x="83" y="254"/>
                    <a:pt x="157" y="272"/>
                    <a:pt x="231" y="254"/>
                  </a:cubicBezTo>
                  <a:cubicBezTo>
                    <a:pt x="231" y="254"/>
                    <a:pt x="231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13"/>
                    <a:pt x="250" y="494"/>
                  </a:cubicBezTo>
                  <a:cubicBezTo>
                    <a:pt x="250" y="420"/>
                    <a:pt x="250" y="328"/>
                    <a:pt x="269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8"/>
                    <a:pt x="454" y="198"/>
                  </a:cubicBezTo>
                  <a:cubicBezTo>
                    <a:pt x="398" y="217"/>
                    <a:pt x="324" y="198"/>
                    <a:pt x="269" y="217"/>
                  </a:cubicBezTo>
                  <a:cubicBezTo>
                    <a:pt x="269" y="143"/>
                    <a:pt x="269" y="87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7"/>
                    <a:pt x="231" y="143"/>
                    <a:pt x="231" y="217"/>
                  </a:cubicBezTo>
                  <a:cubicBezTo>
                    <a:pt x="157" y="217"/>
                    <a:pt x="83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7" name="Freeform: Shape 516"/>
            <p:cNvSpPr/>
            <p:nvPr userDrawn="1"/>
          </p:nvSpPr>
          <p:spPr>
            <a:xfrm>
              <a:off x="1532519" y="961919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91"/>
                  </a:moveTo>
                  <a:cubicBezTo>
                    <a:pt x="96" y="272"/>
                    <a:pt x="151" y="272"/>
                    <a:pt x="225" y="254"/>
                  </a:cubicBezTo>
                  <a:cubicBezTo>
                    <a:pt x="225" y="272"/>
                    <a:pt x="225" y="272"/>
                    <a:pt x="225" y="272"/>
                  </a:cubicBezTo>
                  <a:cubicBezTo>
                    <a:pt x="225" y="347"/>
                    <a:pt x="225" y="421"/>
                    <a:pt x="244" y="495"/>
                  </a:cubicBezTo>
                  <a:cubicBezTo>
                    <a:pt x="244" y="513"/>
                    <a:pt x="281" y="513"/>
                    <a:pt x="281" y="495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54"/>
                    <a:pt x="3" y="291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8" name="Freeform: Shape 517"/>
            <p:cNvSpPr/>
            <p:nvPr userDrawn="1"/>
          </p:nvSpPr>
          <p:spPr>
            <a:xfrm>
              <a:off x="1530360" y="543600"/>
              <a:ext cx="17388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1">
                  <a:moveTo>
                    <a:pt x="454" y="213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ubicBezTo>
                    <a:pt x="102" y="269"/>
                    <a:pt x="157" y="269"/>
                    <a:pt x="231" y="269"/>
                  </a:cubicBezTo>
                  <a:cubicBezTo>
                    <a:pt x="213" y="343"/>
                    <a:pt x="213" y="417"/>
                    <a:pt x="213" y="491"/>
                  </a:cubicBezTo>
                  <a:cubicBezTo>
                    <a:pt x="213" y="528"/>
                    <a:pt x="269" y="528"/>
                    <a:pt x="269" y="509"/>
                  </a:cubicBezTo>
                  <a:cubicBezTo>
                    <a:pt x="250" y="417"/>
                    <a:pt x="269" y="343"/>
                    <a:pt x="269" y="269"/>
                  </a:cubicBezTo>
                  <a:lnTo>
                    <a:pt x="269" y="250"/>
                  </a:lnTo>
                  <a:cubicBezTo>
                    <a:pt x="343" y="250"/>
                    <a:pt x="398" y="250"/>
                    <a:pt x="472" y="250"/>
                  </a:cubicBezTo>
                  <a:cubicBezTo>
                    <a:pt x="491" y="250"/>
                    <a:pt x="491" y="213"/>
                    <a:pt x="454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9" name="Freeform: Shape 518"/>
            <p:cNvSpPr/>
            <p:nvPr userDrawn="1"/>
          </p:nvSpPr>
          <p:spPr>
            <a:xfrm>
              <a:off x="152208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73"/>
                  </a:moveTo>
                  <a:cubicBezTo>
                    <a:pt x="88" y="273"/>
                    <a:pt x="162" y="273"/>
                    <a:pt x="236" y="273"/>
                  </a:cubicBezTo>
                  <a:lnTo>
                    <a:pt x="236" y="291"/>
                  </a:lnTo>
                  <a:cubicBezTo>
                    <a:pt x="218" y="365"/>
                    <a:pt x="236" y="439"/>
                    <a:pt x="236" y="513"/>
                  </a:cubicBezTo>
                  <a:cubicBezTo>
                    <a:pt x="236" y="550"/>
                    <a:pt x="273" y="550"/>
                    <a:pt x="273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7" y="254"/>
                  </a:cubicBezTo>
                  <a:cubicBezTo>
                    <a:pt x="514" y="236"/>
                    <a:pt x="495" y="198"/>
                    <a:pt x="477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0" name="Freeform: Shape 519"/>
            <p:cNvSpPr/>
            <p:nvPr userDrawn="1"/>
          </p:nvSpPr>
          <p:spPr>
            <a:xfrm>
              <a:off x="1888560" y="2703600"/>
              <a:ext cx="1720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18">
                  <a:moveTo>
                    <a:pt x="458" y="194"/>
                  </a:move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72" y="28"/>
                  </a:cubicBezTo>
                  <a:cubicBezTo>
                    <a:pt x="272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13"/>
                  </a:cubicBezTo>
                  <a:cubicBezTo>
                    <a:pt x="161" y="232"/>
                    <a:pt x="87" y="232"/>
                    <a:pt x="13" y="232"/>
                  </a:cubicBezTo>
                  <a:cubicBezTo>
                    <a:pt x="-4" y="232"/>
                    <a:pt x="-4" y="268"/>
                    <a:pt x="13" y="268"/>
                  </a:cubicBezTo>
                  <a:cubicBezTo>
                    <a:pt x="87" y="268"/>
                    <a:pt x="161" y="268"/>
                    <a:pt x="217" y="268"/>
                  </a:cubicBezTo>
                  <a:cubicBezTo>
                    <a:pt x="217" y="343"/>
                    <a:pt x="217" y="417"/>
                    <a:pt x="217" y="491"/>
                  </a:cubicBezTo>
                  <a:cubicBezTo>
                    <a:pt x="217" y="528"/>
                    <a:pt x="272" y="528"/>
                    <a:pt x="272" y="491"/>
                  </a:cubicBezTo>
                  <a:cubicBezTo>
                    <a:pt x="254" y="417"/>
                    <a:pt x="254" y="343"/>
                    <a:pt x="272" y="268"/>
                  </a:cubicBezTo>
                  <a:lnTo>
                    <a:pt x="272" y="250"/>
                  </a:lnTo>
                  <a:cubicBezTo>
                    <a:pt x="328" y="250"/>
                    <a:pt x="402" y="250"/>
                    <a:pt x="458" y="250"/>
                  </a:cubicBezTo>
                  <a:cubicBezTo>
                    <a:pt x="494" y="232"/>
                    <a:pt x="476" y="194"/>
                    <a:pt x="458" y="19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1" name="Freeform: Shape 520"/>
            <p:cNvSpPr/>
            <p:nvPr userDrawn="1"/>
          </p:nvSpPr>
          <p:spPr>
            <a:xfrm>
              <a:off x="1888560" y="22755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458" y="197"/>
                  </a:moveTo>
                  <a:cubicBezTo>
                    <a:pt x="402" y="216"/>
                    <a:pt x="346" y="216"/>
                    <a:pt x="272" y="216"/>
                  </a:cubicBezTo>
                  <a:cubicBezTo>
                    <a:pt x="272" y="161"/>
                    <a:pt x="254" y="86"/>
                    <a:pt x="254" y="12"/>
                  </a:cubicBezTo>
                  <a:cubicBezTo>
                    <a:pt x="254" y="-7"/>
                    <a:pt x="198" y="-7"/>
                    <a:pt x="217" y="31"/>
                  </a:cubicBezTo>
                  <a:cubicBezTo>
                    <a:pt x="217" y="86"/>
                    <a:pt x="236" y="161"/>
                    <a:pt x="236" y="235"/>
                  </a:cubicBezTo>
                  <a:cubicBezTo>
                    <a:pt x="161" y="253"/>
                    <a:pt x="87" y="253"/>
                    <a:pt x="13" y="271"/>
                  </a:cubicBezTo>
                  <a:cubicBezTo>
                    <a:pt x="-4" y="271"/>
                    <a:pt x="-4" y="309"/>
                    <a:pt x="13" y="309"/>
                  </a:cubicBezTo>
                  <a:cubicBezTo>
                    <a:pt x="87" y="290"/>
                    <a:pt x="161" y="290"/>
                    <a:pt x="236" y="271"/>
                  </a:cubicBezTo>
                  <a:cubicBezTo>
                    <a:pt x="236" y="290"/>
                    <a:pt x="236" y="290"/>
                    <a:pt x="236" y="290"/>
                  </a:cubicBezTo>
                  <a:cubicBezTo>
                    <a:pt x="236" y="364"/>
                    <a:pt x="254" y="438"/>
                    <a:pt x="254" y="531"/>
                  </a:cubicBezTo>
                  <a:cubicBezTo>
                    <a:pt x="254" y="549"/>
                    <a:pt x="310" y="549"/>
                    <a:pt x="291" y="531"/>
                  </a:cubicBezTo>
                  <a:cubicBezTo>
                    <a:pt x="291" y="438"/>
                    <a:pt x="272" y="364"/>
                    <a:pt x="272" y="271"/>
                  </a:cubicBezTo>
                  <a:cubicBezTo>
                    <a:pt x="346" y="253"/>
                    <a:pt x="420" y="253"/>
                    <a:pt x="476" y="235"/>
                  </a:cubicBezTo>
                  <a:cubicBezTo>
                    <a:pt x="513" y="216"/>
                    <a:pt x="494" y="179"/>
                    <a:pt x="458" y="19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2" name="Freeform: Shape 521"/>
            <p:cNvSpPr/>
            <p:nvPr userDrawn="1"/>
          </p:nvSpPr>
          <p:spPr>
            <a:xfrm>
              <a:off x="1888560" y="18619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272" y="273"/>
                  </a:moveTo>
                  <a:cubicBezTo>
                    <a:pt x="346" y="254"/>
                    <a:pt x="402" y="254"/>
                    <a:pt x="476" y="254"/>
                  </a:cubicBezTo>
                  <a:cubicBezTo>
                    <a:pt x="494" y="254"/>
                    <a:pt x="494" y="198"/>
                    <a:pt x="458" y="217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61"/>
                    <a:pt x="272" y="87"/>
                    <a:pt x="272" y="13"/>
                  </a:cubicBezTo>
                  <a:cubicBezTo>
                    <a:pt x="272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1" y="235"/>
                    <a:pt x="87" y="235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13"/>
                  </a:cubicBezTo>
                  <a:cubicBezTo>
                    <a:pt x="236" y="531"/>
                    <a:pt x="272" y="550"/>
                    <a:pt x="272" y="513"/>
                  </a:cubicBezTo>
                  <a:cubicBezTo>
                    <a:pt x="272" y="439"/>
                    <a:pt x="272" y="347"/>
                    <a:pt x="272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3" name="Freeform: Shape 522"/>
            <p:cNvSpPr/>
            <p:nvPr userDrawn="1"/>
          </p:nvSpPr>
          <p:spPr>
            <a:xfrm>
              <a:off x="1889280" y="143028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76"/>
                  </a:moveTo>
                  <a:cubicBezTo>
                    <a:pt x="383" y="194"/>
                    <a:pt x="309" y="194"/>
                    <a:pt x="253" y="213"/>
                  </a:cubicBezTo>
                  <a:cubicBezTo>
                    <a:pt x="253" y="139"/>
                    <a:pt x="235" y="84"/>
                    <a:pt x="235" y="28"/>
                  </a:cubicBezTo>
                  <a:cubicBezTo>
                    <a:pt x="235" y="-9"/>
                    <a:pt x="197" y="-9"/>
                    <a:pt x="197" y="28"/>
                  </a:cubicBezTo>
                  <a:cubicBezTo>
                    <a:pt x="197" y="84"/>
                    <a:pt x="216" y="158"/>
                    <a:pt x="216" y="213"/>
                  </a:cubicBezTo>
                  <a:cubicBezTo>
                    <a:pt x="160" y="232"/>
                    <a:pt x="86" y="250"/>
                    <a:pt x="12" y="250"/>
                  </a:cubicBezTo>
                  <a:cubicBezTo>
                    <a:pt x="-6" y="268"/>
                    <a:pt x="-6" y="306"/>
                    <a:pt x="31" y="287"/>
                  </a:cubicBezTo>
                  <a:cubicBezTo>
                    <a:pt x="86" y="287"/>
                    <a:pt x="160" y="287"/>
                    <a:pt x="216" y="268"/>
                  </a:cubicBezTo>
                  <a:cubicBezTo>
                    <a:pt x="216" y="342"/>
                    <a:pt x="235" y="417"/>
                    <a:pt x="253" y="491"/>
                  </a:cubicBezTo>
                  <a:cubicBezTo>
                    <a:pt x="253" y="510"/>
                    <a:pt x="290" y="510"/>
                    <a:pt x="290" y="491"/>
                  </a:cubicBezTo>
                  <a:cubicBezTo>
                    <a:pt x="271" y="398"/>
                    <a:pt x="271" y="324"/>
                    <a:pt x="253" y="250"/>
                  </a:cubicBezTo>
                  <a:cubicBezTo>
                    <a:pt x="327" y="232"/>
                    <a:pt x="383" y="232"/>
                    <a:pt x="457" y="213"/>
                  </a:cubicBezTo>
                  <a:cubicBezTo>
                    <a:pt x="475" y="194"/>
                    <a:pt x="457" y="158"/>
                    <a:pt x="438" y="17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4" name="Freeform: Shape 523"/>
            <p:cNvSpPr/>
            <p:nvPr userDrawn="1"/>
          </p:nvSpPr>
          <p:spPr>
            <a:xfrm>
              <a:off x="1888560" y="983519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2"/>
                  </a:moveTo>
                  <a:cubicBezTo>
                    <a:pt x="-4" y="250"/>
                    <a:pt x="-4" y="288"/>
                    <a:pt x="13" y="288"/>
                  </a:cubicBezTo>
                  <a:cubicBezTo>
                    <a:pt x="87" y="269"/>
                    <a:pt x="161" y="269"/>
                    <a:pt x="236" y="269"/>
                  </a:cubicBezTo>
                  <a:lnTo>
                    <a:pt x="236" y="288"/>
                  </a:lnTo>
                  <a:cubicBezTo>
                    <a:pt x="217" y="362"/>
                    <a:pt x="217" y="436"/>
                    <a:pt x="236" y="510"/>
                  </a:cubicBezTo>
                  <a:cubicBezTo>
                    <a:pt x="236" y="528"/>
                    <a:pt x="272" y="528"/>
                    <a:pt x="272" y="510"/>
                  </a:cubicBezTo>
                  <a:cubicBezTo>
                    <a:pt x="272" y="417"/>
                    <a:pt x="254" y="343"/>
                    <a:pt x="272" y="269"/>
                  </a:cubicBezTo>
                  <a:cubicBezTo>
                    <a:pt x="328" y="250"/>
                    <a:pt x="402" y="250"/>
                    <a:pt x="458" y="232"/>
                  </a:cubicBezTo>
                  <a:cubicBezTo>
                    <a:pt x="494" y="232"/>
                    <a:pt x="476" y="195"/>
                    <a:pt x="458" y="195"/>
                  </a:cubicBez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1" y="232"/>
                    <a:pt x="87" y="232"/>
                    <a:pt x="13" y="23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5" name="Freeform: Shape 524"/>
            <p:cNvSpPr/>
            <p:nvPr userDrawn="1"/>
          </p:nvSpPr>
          <p:spPr>
            <a:xfrm>
              <a:off x="1888560" y="542160"/>
              <a:ext cx="17532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7">
                  <a:moveTo>
                    <a:pt x="13" y="273"/>
                  </a:move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17" y="513"/>
                  </a:cubicBezTo>
                  <a:cubicBezTo>
                    <a:pt x="217" y="532"/>
                    <a:pt x="272" y="532"/>
                    <a:pt x="254" y="513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46" y="254"/>
                    <a:pt x="402" y="254"/>
                    <a:pt x="476" y="254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28" y="199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17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6" name="Freeform: Shape 525"/>
            <p:cNvSpPr/>
            <p:nvPr userDrawn="1"/>
          </p:nvSpPr>
          <p:spPr>
            <a:xfrm>
              <a:off x="1890360" y="88920"/>
              <a:ext cx="1771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1">
                  <a:moveTo>
                    <a:pt x="472" y="198"/>
                  </a:moveTo>
                  <a:cubicBezTo>
                    <a:pt x="398" y="217"/>
                    <a:pt x="342" y="217"/>
                    <a:pt x="268" y="217"/>
                  </a:cubicBezTo>
                  <a:cubicBezTo>
                    <a:pt x="268" y="162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7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ubicBezTo>
                    <a:pt x="83" y="272"/>
                    <a:pt x="157" y="291"/>
                    <a:pt x="232" y="272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32" y="513"/>
                  </a:cubicBezTo>
                  <a:cubicBezTo>
                    <a:pt x="232" y="550"/>
                    <a:pt x="287" y="550"/>
                    <a:pt x="287" y="513"/>
                  </a:cubicBezTo>
                  <a:cubicBezTo>
                    <a:pt x="268" y="439"/>
                    <a:pt x="268" y="347"/>
                    <a:pt x="268" y="272"/>
                  </a:cubicBezTo>
                  <a:cubicBezTo>
                    <a:pt x="342" y="254"/>
                    <a:pt x="416" y="254"/>
                    <a:pt x="472" y="236"/>
                  </a:cubicBezTo>
                  <a:cubicBezTo>
                    <a:pt x="509" y="236"/>
                    <a:pt x="490" y="198"/>
                    <a:pt x="472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7" name="Freeform: Shape 526"/>
            <p:cNvSpPr/>
            <p:nvPr userDrawn="1"/>
          </p:nvSpPr>
          <p:spPr>
            <a:xfrm>
              <a:off x="2248560" y="2710080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457" y="195"/>
                  </a:moveTo>
                  <a:cubicBezTo>
                    <a:pt x="402" y="214"/>
                    <a:pt x="328" y="214"/>
                    <a:pt x="273" y="232"/>
                  </a:cubicBezTo>
                  <a:cubicBezTo>
                    <a:pt x="273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5" y="158"/>
                    <a:pt x="235" y="232"/>
                  </a:cubicBezTo>
                  <a:cubicBezTo>
                    <a:pt x="161" y="250"/>
                    <a:pt x="87" y="250"/>
                    <a:pt x="13" y="269"/>
                  </a:cubicBezTo>
                  <a:cubicBezTo>
                    <a:pt x="-4" y="269"/>
                    <a:pt x="-4" y="306"/>
                    <a:pt x="13" y="306"/>
                  </a:cubicBezTo>
                  <a:cubicBezTo>
                    <a:pt x="87" y="288"/>
                    <a:pt x="161" y="288"/>
                    <a:pt x="235" y="288"/>
                  </a:cubicBezTo>
                  <a:cubicBezTo>
                    <a:pt x="217" y="362"/>
                    <a:pt x="235" y="454"/>
                    <a:pt x="254" y="528"/>
                  </a:cubicBezTo>
                  <a:cubicBezTo>
                    <a:pt x="254" y="547"/>
                    <a:pt x="291" y="547"/>
                    <a:pt x="291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50"/>
                    <a:pt x="402" y="250"/>
                    <a:pt x="476" y="232"/>
                  </a:cubicBezTo>
                  <a:cubicBezTo>
                    <a:pt x="513" y="232"/>
                    <a:pt x="495" y="195"/>
                    <a:pt x="457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8" name="Freeform: Shape 527"/>
            <p:cNvSpPr/>
            <p:nvPr userDrawn="1"/>
          </p:nvSpPr>
          <p:spPr>
            <a:xfrm>
              <a:off x="2250360" y="229680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5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13" y="-9"/>
                    <a:pt x="213" y="28"/>
                  </a:cubicBezTo>
                  <a:cubicBezTo>
                    <a:pt x="213" y="84"/>
                    <a:pt x="231" y="158"/>
                    <a:pt x="231" y="232"/>
                  </a:cubicBezTo>
                  <a:cubicBezTo>
                    <a:pt x="157" y="251"/>
                    <a:pt x="102" y="251"/>
                    <a:pt x="28" y="251"/>
                  </a:cubicBezTo>
                  <a:cubicBezTo>
                    <a:pt x="-9" y="251"/>
                    <a:pt x="-9" y="306"/>
                    <a:pt x="28" y="306"/>
                  </a:cubicBezTo>
                  <a:cubicBezTo>
                    <a:pt x="102" y="287"/>
                    <a:pt x="157" y="287"/>
                    <a:pt x="231" y="269"/>
                  </a:cubicBezTo>
                  <a:cubicBezTo>
                    <a:pt x="231" y="287"/>
                    <a:pt x="231" y="287"/>
                    <a:pt x="231" y="287"/>
                  </a:cubicBezTo>
                  <a:cubicBezTo>
                    <a:pt x="231" y="361"/>
                    <a:pt x="231" y="436"/>
                    <a:pt x="250" y="528"/>
                  </a:cubicBezTo>
                  <a:cubicBezTo>
                    <a:pt x="250" y="547"/>
                    <a:pt x="287" y="547"/>
                    <a:pt x="287" y="528"/>
                  </a:cubicBezTo>
                  <a:cubicBezTo>
                    <a:pt x="287" y="436"/>
                    <a:pt x="269" y="361"/>
                    <a:pt x="269" y="269"/>
                  </a:cubicBezTo>
                  <a:cubicBezTo>
                    <a:pt x="343" y="251"/>
                    <a:pt x="417" y="251"/>
                    <a:pt x="472" y="232"/>
                  </a:cubicBezTo>
                  <a:cubicBezTo>
                    <a:pt x="509" y="232"/>
                    <a:pt x="491" y="195"/>
                    <a:pt x="472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9" name="Freeform: Shape 528"/>
            <p:cNvSpPr/>
            <p:nvPr userDrawn="1"/>
          </p:nvSpPr>
          <p:spPr>
            <a:xfrm>
              <a:off x="2252520" y="1861920"/>
              <a:ext cx="17820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35">
                  <a:moveTo>
                    <a:pt x="465" y="217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61"/>
                    <a:pt x="281" y="87"/>
                    <a:pt x="281" y="13"/>
                  </a:cubicBezTo>
                  <a:cubicBezTo>
                    <a:pt x="281" y="-4"/>
                    <a:pt x="244" y="-4"/>
                    <a:pt x="244" y="13"/>
                  </a:cubicBezTo>
                  <a:cubicBezTo>
                    <a:pt x="225" y="87"/>
                    <a:pt x="244" y="161"/>
                    <a:pt x="244" y="217"/>
                  </a:cubicBezTo>
                  <a:cubicBezTo>
                    <a:pt x="170" y="235"/>
                    <a:pt x="96" y="235"/>
                    <a:pt x="22" y="235"/>
                  </a:cubicBezTo>
                  <a:cubicBezTo>
                    <a:pt x="3" y="235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65"/>
                    <a:pt x="225" y="439"/>
                    <a:pt x="225" y="513"/>
                  </a:cubicBezTo>
                  <a:cubicBezTo>
                    <a:pt x="225" y="531"/>
                    <a:pt x="263" y="550"/>
                    <a:pt x="263" y="513"/>
                  </a:cubicBezTo>
                  <a:cubicBezTo>
                    <a:pt x="263" y="439"/>
                    <a:pt x="263" y="347"/>
                    <a:pt x="281" y="273"/>
                  </a:cubicBezTo>
                  <a:cubicBezTo>
                    <a:pt x="337" y="254"/>
                    <a:pt x="410" y="273"/>
                    <a:pt x="484" y="254"/>
                  </a:cubicBezTo>
                  <a:cubicBezTo>
                    <a:pt x="502" y="254"/>
                    <a:pt x="502" y="217"/>
                    <a:pt x="465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0" name="Freeform: Shape 529"/>
            <p:cNvSpPr/>
            <p:nvPr userDrawn="1"/>
          </p:nvSpPr>
          <p:spPr>
            <a:xfrm>
              <a:off x="2255400" y="1423440"/>
              <a:ext cx="17244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4">
                  <a:moveTo>
                    <a:pt x="273" y="269"/>
                  </a:moveTo>
                  <a:cubicBezTo>
                    <a:pt x="329" y="251"/>
                    <a:pt x="403" y="251"/>
                    <a:pt x="458" y="251"/>
                  </a:cubicBezTo>
                  <a:cubicBezTo>
                    <a:pt x="495" y="251"/>
                    <a:pt x="477" y="213"/>
                    <a:pt x="458" y="213"/>
                  </a:cubicBezTo>
                  <a:cubicBezTo>
                    <a:pt x="403" y="213"/>
                    <a:pt x="329" y="213"/>
                    <a:pt x="273" y="213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4"/>
                    <a:pt x="236" y="158"/>
                    <a:pt x="236" y="213"/>
                  </a:cubicBezTo>
                  <a:cubicBezTo>
                    <a:pt x="162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2" y="269"/>
                    <a:pt x="217" y="269"/>
                  </a:cubicBezTo>
                  <a:cubicBezTo>
                    <a:pt x="217" y="343"/>
                    <a:pt x="217" y="417"/>
                    <a:pt x="217" y="510"/>
                  </a:cubicBezTo>
                  <a:cubicBezTo>
                    <a:pt x="217" y="529"/>
                    <a:pt x="255" y="529"/>
                    <a:pt x="255" y="510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1" name="Freeform: Shape 530"/>
            <p:cNvSpPr/>
            <p:nvPr userDrawn="1"/>
          </p:nvSpPr>
          <p:spPr>
            <a:xfrm>
              <a:off x="2250360" y="99684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31" y="287"/>
                  </a:lnTo>
                  <a:cubicBezTo>
                    <a:pt x="213" y="361"/>
                    <a:pt x="213" y="435"/>
                    <a:pt x="213" y="509"/>
                  </a:cubicBezTo>
                  <a:cubicBezTo>
                    <a:pt x="213" y="528"/>
                    <a:pt x="250" y="528"/>
                    <a:pt x="250" y="509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43" y="269"/>
                    <a:pt x="398" y="269"/>
                    <a:pt x="472" y="251"/>
                  </a:cubicBezTo>
                  <a:cubicBezTo>
                    <a:pt x="491" y="251"/>
                    <a:pt x="491" y="213"/>
                    <a:pt x="453" y="213"/>
                  </a:cubicBezTo>
                  <a:cubicBezTo>
                    <a:pt x="398" y="232"/>
                    <a:pt x="343" y="213"/>
                    <a:pt x="269" y="213"/>
                  </a:cubicBezTo>
                  <a:cubicBezTo>
                    <a:pt x="287" y="158"/>
                    <a:pt x="269" y="84"/>
                    <a:pt x="287" y="28"/>
                  </a:cubicBezTo>
                  <a:cubicBezTo>
                    <a:pt x="287" y="-9"/>
                    <a:pt x="250" y="-9"/>
                    <a:pt x="231" y="28"/>
                  </a:cubicBezTo>
                  <a:cubicBezTo>
                    <a:pt x="231" y="84"/>
                    <a:pt x="231" y="158"/>
                    <a:pt x="231" y="232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2" name="Freeform: Shape 531"/>
            <p:cNvSpPr/>
            <p:nvPr userDrawn="1"/>
          </p:nvSpPr>
          <p:spPr>
            <a:xfrm>
              <a:off x="2252520" y="548640"/>
              <a:ext cx="17172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6">
                  <a:moveTo>
                    <a:pt x="22" y="291"/>
                  </a:moveTo>
                  <a:cubicBezTo>
                    <a:pt x="96" y="291"/>
                    <a:pt x="170" y="291"/>
                    <a:pt x="225" y="272"/>
                  </a:cubicBezTo>
                  <a:cubicBezTo>
                    <a:pt x="225" y="365"/>
                    <a:pt x="244" y="420"/>
                    <a:pt x="244" y="513"/>
                  </a:cubicBezTo>
                  <a:cubicBezTo>
                    <a:pt x="263" y="532"/>
                    <a:pt x="299" y="532"/>
                    <a:pt x="299" y="494"/>
                  </a:cubicBezTo>
                  <a:cubicBezTo>
                    <a:pt x="281" y="420"/>
                    <a:pt x="263" y="346"/>
                    <a:pt x="263" y="254"/>
                  </a:cubicBezTo>
                  <a:cubicBezTo>
                    <a:pt x="337" y="235"/>
                    <a:pt x="410" y="235"/>
                    <a:pt x="465" y="217"/>
                  </a:cubicBezTo>
                  <a:cubicBezTo>
                    <a:pt x="484" y="217"/>
                    <a:pt x="484" y="180"/>
                    <a:pt x="446" y="180"/>
                  </a:cubicBezTo>
                  <a:cubicBezTo>
                    <a:pt x="391" y="198"/>
                    <a:pt x="337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54"/>
                  </a:cubicBezTo>
                  <a:cubicBezTo>
                    <a:pt x="-15" y="254"/>
                    <a:pt x="3" y="309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3" name="Freeform: Shape 532"/>
            <p:cNvSpPr/>
            <p:nvPr userDrawn="1"/>
          </p:nvSpPr>
          <p:spPr>
            <a:xfrm>
              <a:off x="224856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291"/>
                  </a:moveTo>
                  <a:cubicBezTo>
                    <a:pt x="87" y="273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5"/>
                    <a:pt x="235" y="439"/>
                    <a:pt x="235" y="513"/>
                  </a:cubicBezTo>
                  <a:cubicBezTo>
                    <a:pt x="235" y="550"/>
                    <a:pt x="291" y="550"/>
                    <a:pt x="291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6" y="236"/>
                  </a:cubicBezTo>
                  <a:cubicBezTo>
                    <a:pt x="513" y="236"/>
                    <a:pt x="495" y="198"/>
                    <a:pt x="476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17"/>
                  </a:cubicBezTo>
                  <a:cubicBezTo>
                    <a:pt x="161" y="236"/>
                    <a:pt x="87" y="236"/>
                    <a:pt x="13" y="254"/>
                  </a:cubicBezTo>
                  <a:cubicBezTo>
                    <a:pt x="-4" y="254"/>
                    <a:pt x="-4" y="291"/>
                    <a:pt x="13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4" name="Freeform: Shape 561"/>
            <p:cNvSpPr/>
            <p:nvPr userDrawn="1"/>
          </p:nvSpPr>
          <p:spPr>
            <a:xfrm>
              <a:off x="1170360" y="5668200"/>
              <a:ext cx="17100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09">
                  <a:moveTo>
                    <a:pt x="454" y="199"/>
                  </a:moveTo>
                  <a:cubicBezTo>
                    <a:pt x="380" y="218"/>
                    <a:pt x="324" y="199"/>
                    <a:pt x="268" y="218"/>
                  </a:cubicBezTo>
                  <a:cubicBezTo>
                    <a:pt x="268" y="144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44"/>
                    <a:pt x="232" y="218"/>
                  </a:cubicBezTo>
                  <a:cubicBezTo>
                    <a:pt x="158" y="218"/>
                    <a:pt x="83" y="218"/>
                    <a:pt x="28" y="218"/>
                  </a:cubicBezTo>
                  <a:cubicBezTo>
                    <a:pt x="-9" y="218"/>
                    <a:pt x="-9" y="254"/>
                    <a:pt x="28" y="254"/>
                  </a:cubicBezTo>
                  <a:cubicBezTo>
                    <a:pt x="83" y="254"/>
                    <a:pt x="158" y="273"/>
                    <a:pt x="213" y="254"/>
                  </a:cubicBezTo>
                  <a:lnTo>
                    <a:pt x="213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4"/>
                    <a:pt x="250" y="514"/>
                    <a:pt x="250" y="495"/>
                  </a:cubicBezTo>
                  <a:cubicBezTo>
                    <a:pt x="250" y="402"/>
                    <a:pt x="250" y="328"/>
                    <a:pt x="268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5" name="Freeform: Shape 562"/>
            <p:cNvSpPr/>
            <p:nvPr userDrawn="1"/>
          </p:nvSpPr>
          <p:spPr>
            <a:xfrm>
              <a:off x="1168560" y="5249880"/>
              <a:ext cx="169200" cy="18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2">
                  <a:moveTo>
                    <a:pt x="218" y="269"/>
                  </a:moveTo>
                  <a:cubicBezTo>
                    <a:pt x="218" y="343"/>
                    <a:pt x="218" y="417"/>
                    <a:pt x="218" y="509"/>
                  </a:cubicBezTo>
                  <a:cubicBezTo>
                    <a:pt x="218" y="527"/>
                    <a:pt x="273" y="527"/>
                    <a:pt x="273" y="509"/>
                  </a:cubicBezTo>
                  <a:cubicBezTo>
                    <a:pt x="255" y="417"/>
                    <a:pt x="255" y="343"/>
                    <a:pt x="255" y="269"/>
                  </a:cubicBezTo>
                  <a:lnTo>
                    <a:pt x="255" y="250"/>
                  </a:lnTo>
                  <a:cubicBezTo>
                    <a:pt x="329" y="250"/>
                    <a:pt x="403" y="250"/>
                    <a:pt x="459" y="231"/>
                  </a:cubicBezTo>
                  <a:cubicBezTo>
                    <a:pt x="477" y="231"/>
                    <a:pt x="477" y="194"/>
                    <a:pt x="440" y="194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7"/>
                  </a:cubicBezTo>
                  <a:cubicBezTo>
                    <a:pt x="255" y="-9"/>
                    <a:pt x="218" y="-9"/>
                    <a:pt x="218" y="27"/>
                  </a:cubicBezTo>
                  <a:cubicBezTo>
                    <a:pt x="218" y="83"/>
                    <a:pt x="218" y="157"/>
                    <a:pt x="218" y="213"/>
                  </a:cubicBezTo>
                  <a:cubicBezTo>
                    <a:pt x="163" y="231"/>
                    <a:pt x="88" y="231"/>
                    <a:pt x="14" y="231"/>
                  </a:cubicBezTo>
                  <a:cubicBezTo>
                    <a:pt x="-5" y="231"/>
                    <a:pt x="-5" y="287"/>
                    <a:pt x="14" y="269"/>
                  </a:cubicBezTo>
                  <a:cubicBezTo>
                    <a:pt x="88" y="269"/>
                    <a:pt x="144" y="269"/>
                    <a:pt x="21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6" name="Freeform: Shape 563"/>
            <p:cNvSpPr/>
            <p:nvPr userDrawn="1"/>
          </p:nvSpPr>
          <p:spPr>
            <a:xfrm>
              <a:off x="1162080" y="48081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236" y="273"/>
                  </a:moveTo>
                  <a:lnTo>
                    <a:pt x="236" y="291"/>
                  </a:lnTo>
                  <a:cubicBezTo>
                    <a:pt x="217" y="365"/>
                    <a:pt x="236" y="440"/>
                    <a:pt x="236" y="533"/>
                  </a:cubicBezTo>
                  <a:cubicBezTo>
                    <a:pt x="236" y="551"/>
                    <a:pt x="273" y="551"/>
                    <a:pt x="273" y="514"/>
                  </a:cubicBezTo>
                  <a:cubicBezTo>
                    <a:pt x="273" y="440"/>
                    <a:pt x="273" y="365"/>
                    <a:pt x="273" y="273"/>
                  </a:cubicBezTo>
                  <a:cubicBezTo>
                    <a:pt x="347" y="255"/>
                    <a:pt x="403" y="255"/>
                    <a:pt x="477" y="236"/>
                  </a:cubicBezTo>
                  <a:cubicBezTo>
                    <a:pt x="514" y="236"/>
                    <a:pt x="495" y="199"/>
                    <a:pt x="458" y="199"/>
                  </a:cubicBezTo>
                  <a:cubicBezTo>
                    <a:pt x="403" y="217"/>
                    <a:pt x="347" y="217"/>
                    <a:pt x="273" y="217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3" y="255"/>
                  </a:cubicBezTo>
                  <a:cubicBezTo>
                    <a:pt x="-4" y="255"/>
                    <a:pt x="-4" y="291"/>
                    <a:pt x="13" y="291"/>
                  </a:cubicBezTo>
                  <a:cubicBezTo>
                    <a:pt x="88" y="291"/>
                    <a:pt x="162" y="291"/>
                    <a:pt x="236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7" name="Freeform: Shape 564"/>
            <p:cNvSpPr/>
            <p:nvPr userDrawn="1"/>
          </p:nvSpPr>
          <p:spPr>
            <a:xfrm>
              <a:off x="1162080" y="439020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7" y="213"/>
                  </a:moveTo>
                  <a:cubicBezTo>
                    <a:pt x="403" y="232"/>
                    <a:pt x="347" y="213"/>
                    <a:pt x="273" y="232"/>
                  </a:cubicBezTo>
                  <a:cubicBezTo>
                    <a:pt x="291" y="157"/>
                    <a:pt x="273" y="83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3"/>
                    <a:pt x="236" y="157"/>
                    <a:pt x="236" y="232"/>
                  </a:cubicBezTo>
                  <a:cubicBezTo>
                    <a:pt x="162" y="250"/>
                    <a:pt x="88" y="232"/>
                    <a:pt x="13" y="232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17" y="361"/>
                    <a:pt x="217" y="454"/>
                    <a:pt x="236" y="528"/>
                  </a:cubicBezTo>
                  <a:cubicBezTo>
                    <a:pt x="236" y="546"/>
                    <a:pt x="273" y="565"/>
                    <a:pt x="273" y="528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8" name="Freeform: Shape 565"/>
            <p:cNvSpPr/>
            <p:nvPr userDrawn="1"/>
          </p:nvSpPr>
          <p:spPr>
            <a:xfrm>
              <a:off x="1168560" y="3956760"/>
              <a:ext cx="17244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18">
                  <a:moveTo>
                    <a:pt x="273" y="250"/>
                  </a:moveTo>
                  <a:cubicBezTo>
                    <a:pt x="329" y="250"/>
                    <a:pt x="403" y="250"/>
                    <a:pt x="459" y="232"/>
                  </a:cubicBezTo>
                  <a:cubicBezTo>
                    <a:pt x="496" y="232"/>
                    <a:pt x="477" y="195"/>
                    <a:pt x="459" y="195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8"/>
                    <a:pt x="255" y="84"/>
                    <a:pt x="273" y="28"/>
                  </a:cubicBezTo>
                  <a:cubicBezTo>
                    <a:pt x="273" y="-9"/>
                    <a:pt x="237" y="-9"/>
                    <a:pt x="218" y="28"/>
                  </a:cubicBezTo>
                  <a:cubicBezTo>
                    <a:pt x="218" y="84"/>
                    <a:pt x="237" y="158"/>
                    <a:pt x="237" y="213"/>
                  </a:cubicBezTo>
                  <a:cubicBezTo>
                    <a:pt x="163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3" y="269"/>
                    <a:pt x="237" y="269"/>
                  </a:cubicBezTo>
                  <a:cubicBezTo>
                    <a:pt x="218" y="269"/>
                    <a:pt x="218" y="269"/>
                    <a:pt x="218" y="269"/>
                  </a:cubicBezTo>
                  <a:cubicBezTo>
                    <a:pt x="218" y="343"/>
                    <a:pt x="218" y="417"/>
                    <a:pt x="237" y="491"/>
                  </a:cubicBezTo>
                  <a:cubicBezTo>
                    <a:pt x="237" y="528"/>
                    <a:pt x="273" y="528"/>
                    <a:pt x="273" y="491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9" name="Freeform: Shape 566"/>
            <p:cNvSpPr/>
            <p:nvPr userDrawn="1"/>
          </p:nvSpPr>
          <p:spPr>
            <a:xfrm>
              <a:off x="1163520" y="3541679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91"/>
                  </a:moveTo>
                  <a:cubicBezTo>
                    <a:pt x="102" y="273"/>
                    <a:pt x="158" y="291"/>
                    <a:pt x="232" y="273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51" y="514"/>
                  </a:cubicBezTo>
                  <a:cubicBezTo>
                    <a:pt x="251" y="550"/>
                    <a:pt x="287" y="532"/>
                    <a:pt x="287" y="514"/>
                  </a:cubicBezTo>
                  <a:cubicBezTo>
                    <a:pt x="287" y="421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2" y="-4"/>
                    <a:pt x="232" y="13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54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0" name="Freeform: Shape 567"/>
            <p:cNvSpPr/>
            <p:nvPr userDrawn="1"/>
          </p:nvSpPr>
          <p:spPr>
            <a:xfrm>
              <a:off x="1163520" y="3115080"/>
              <a:ext cx="17748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8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13" y="347"/>
                    <a:pt x="232" y="439"/>
                    <a:pt x="232" y="513"/>
                  </a:cubicBezTo>
                  <a:cubicBezTo>
                    <a:pt x="232" y="532"/>
                    <a:pt x="269" y="532"/>
                    <a:pt x="269" y="513"/>
                  </a:cubicBezTo>
                  <a:cubicBezTo>
                    <a:pt x="269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43"/>
                    <a:pt x="269" y="87"/>
                    <a:pt x="287" y="13"/>
                  </a:cubicBezTo>
                  <a:cubicBezTo>
                    <a:pt x="287" y="-4"/>
                    <a:pt x="232" y="-4"/>
                    <a:pt x="232" y="13"/>
                  </a:cubicBezTo>
                  <a:cubicBezTo>
                    <a:pt x="232" y="87"/>
                    <a:pt x="251" y="161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1" name="Freeform: Shape 568"/>
            <p:cNvSpPr/>
            <p:nvPr userDrawn="1"/>
          </p:nvSpPr>
          <p:spPr>
            <a:xfrm>
              <a:off x="1523520" y="5661360"/>
              <a:ext cx="179280" cy="19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7">
                  <a:moveTo>
                    <a:pt x="473" y="199"/>
                  </a:moveTo>
                  <a:cubicBezTo>
                    <a:pt x="417" y="218"/>
                    <a:pt x="343" y="218"/>
                    <a:pt x="288" y="218"/>
                  </a:cubicBezTo>
                  <a:cubicBezTo>
                    <a:pt x="269" y="163"/>
                    <a:pt x="269" y="88"/>
                    <a:pt x="269" y="14"/>
                  </a:cubicBezTo>
                  <a:cubicBezTo>
                    <a:pt x="269" y="-5"/>
                    <a:pt x="214" y="-5"/>
                    <a:pt x="232" y="14"/>
                  </a:cubicBezTo>
                  <a:cubicBezTo>
                    <a:pt x="232" y="88"/>
                    <a:pt x="232" y="163"/>
                    <a:pt x="232" y="237"/>
                  </a:cubicBezTo>
                  <a:cubicBezTo>
                    <a:pt x="158" y="255"/>
                    <a:pt x="102" y="255"/>
                    <a:pt x="28" y="255"/>
                  </a:cubicBezTo>
                  <a:cubicBezTo>
                    <a:pt x="-9" y="255"/>
                    <a:pt x="-9" y="311"/>
                    <a:pt x="28" y="292"/>
                  </a:cubicBezTo>
                  <a:cubicBezTo>
                    <a:pt x="102" y="292"/>
                    <a:pt x="158" y="292"/>
                    <a:pt x="232" y="273"/>
                  </a:cubicBezTo>
                  <a:cubicBezTo>
                    <a:pt x="232" y="292"/>
                    <a:pt x="232" y="292"/>
                    <a:pt x="232" y="292"/>
                  </a:cubicBezTo>
                  <a:cubicBezTo>
                    <a:pt x="232" y="366"/>
                    <a:pt x="250" y="440"/>
                    <a:pt x="250" y="533"/>
                  </a:cubicBezTo>
                  <a:cubicBezTo>
                    <a:pt x="250" y="551"/>
                    <a:pt x="288" y="551"/>
                    <a:pt x="288" y="533"/>
                  </a:cubicBezTo>
                  <a:cubicBezTo>
                    <a:pt x="288" y="440"/>
                    <a:pt x="269" y="366"/>
                    <a:pt x="288" y="273"/>
                  </a:cubicBezTo>
                  <a:cubicBezTo>
                    <a:pt x="343" y="255"/>
                    <a:pt x="417" y="255"/>
                    <a:pt x="491" y="237"/>
                  </a:cubicBezTo>
                  <a:cubicBezTo>
                    <a:pt x="510" y="237"/>
                    <a:pt x="491" y="199"/>
                    <a:pt x="473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2" name="Freeform: Shape 569"/>
            <p:cNvSpPr/>
            <p:nvPr userDrawn="1"/>
          </p:nvSpPr>
          <p:spPr>
            <a:xfrm>
              <a:off x="1522080" y="52167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87"/>
                  </a:move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36" y="362"/>
                    <a:pt x="236" y="454"/>
                    <a:pt x="236" y="528"/>
                  </a:cubicBezTo>
                  <a:cubicBezTo>
                    <a:pt x="254" y="546"/>
                    <a:pt x="292" y="546"/>
                    <a:pt x="292" y="528"/>
                  </a:cubicBezTo>
                  <a:cubicBezTo>
                    <a:pt x="273" y="436"/>
                    <a:pt x="273" y="362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32"/>
                    <a:pt x="495" y="194"/>
                    <a:pt x="477" y="213"/>
                  </a:cubicBezTo>
                  <a:cubicBezTo>
                    <a:pt x="402" y="213"/>
                    <a:pt x="347" y="213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8" y="-9"/>
                    <a:pt x="218" y="28"/>
                  </a:cubicBezTo>
                  <a:cubicBezTo>
                    <a:pt x="218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306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3" name="Freeform: Shape 570"/>
            <p:cNvSpPr/>
            <p:nvPr userDrawn="1"/>
          </p:nvSpPr>
          <p:spPr>
            <a:xfrm>
              <a:off x="1526040" y="4782240"/>
              <a:ext cx="17676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0">
                  <a:moveTo>
                    <a:pt x="466" y="198"/>
                  </a:moveTo>
                  <a:cubicBezTo>
                    <a:pt x="391" y="216"/>
                    <a:pt x="336" y="216"/>
                    <a:pt x="281" y="216"/>
                  </a:cubicBezTo>
                  <a:cubicBezTo>
                    <a:pt x="262" y="161"/>
                    <a:pt x="262" y="87"/>
                    <a:pt x="262" y="13"/>
                  </a:cubicBezTo>
                  <a:cubicBezTo>
                    <a:pt x="262" y="-6"/>
                    <a:pt x="207" y="-6"/>
                    <a:pt x="207" y="31"/>
                  </a:cubicBezTo>
                  <a:cubicBezTo>
                    <a:pt x="225" y="87"/>
                    <a:pt x="225" y="161"/>
                    <a:pt x="225" y="235"/>
                  </a:cubicBezTo>
                  <a:cubicBezTo>
                    <a:pt x="169" y="254"/>
                    <a:pt x="95" y="254"/>
                    <a:pt x="21" y="254"/>
                  </a:cubicBezTo>
                  <a:cubicBezTo>
                    <a:pt x="-16" y="254"/>
                    <a:pt x="3" y="309"/>
                    <a:pt x="21" y="309"/>
                  </a:cubicBezTo>
                  <a:cubicBezTo>
                    <a:pt x="95" y="290"/>
                    <a:pt x="169" y="290"/>
                    <a:pt x="225" y="272"/>
                  </a:cubicBezTo>
                  <a:lnTo>
                    <a:pt x="225" y="290"/>
                  </a:lnTo>
                  <a:cubicBezTo>
                    <a:pt x="225" y="364"/>
                    <a:pt x="243" y="438"/>
                    <a:pt x="243" y="513"/>
                  </a:cubicBezTo>
                  <a:cubicBezTo>
                    <a:pt x="262" y="550"/>
                    <a:pt x="299" y="550"/>
                    <a:pt x="299" y="513"/>
                  </a:cubicBezTo>
                  <a:cubicBezTo>
                    <a:pt x="281" y="438"/>
                    <a:pt x="281" y="346"/>
                    <a:pt x="281" y="272"/>
                  </a:cubicBezTo>
                  <a:cubicBezTo>
                    <a:pt x="336" y="254"/>
                    <a:pt x="410" y="254"/>
                    <a:pt x="484" y="235"/>
                  </a:cubicBezTo>
                  <a:cubicBezTo>
                    <a:pt x="503" y="235"/>
                    <a:pt x="484" y="180"/>
                    <a:pt x="466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4" name="Freeform: Shape 571"/>
            <p:cNvSpPr/>
            <p:nvPr userDrawn="1"/>
          </p:nvSpPr>
          <p:spPr>
            <a:xfrm>
              <a:off x="1530360" y="4370040"/>
              <a:ext cx="1706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13" y="269"/>
                  </a:lnTo>
                  <a:cubicBezTo>
                    <a:pt x="213" y="343"/>
                    <a:pt x="213" y="417"/>
                    <a:pt x="213" y="510"/>
                  </a:cubicBezTo>
                  <a:cubicBezTo>
                    <a:pt x="213" y="528"/>
                    <a:pt x="250" y="528"/>
                    <a:pt x="250" y="510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24" y="250"/>
                    <a:pt x="398" y="269"/>
                    <a:pt x="454" y="250"/>
                  </a:cubicBezTo>
                  <a:cubicBezTo>
                    <a:pt x="491" y="250"/>
                    <a:pt x="472" y="213"/>
                    <a:pt x="454" y="213"/>
                  </a:cubicBezTo>
                  <a:cubicBezTo>
                    <a:pt x="398" y="213"/>
                    <a:pt x="324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83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5" name="Freeform: Shape 572"/>
            <p:cNvSpPr/>
            <p:nvPr userDrawn="1"/>
          </p:nvSpPr>
          <p:spPr>
            <a:xfrm>
              <a:off x="1532519" y="3961800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72"/>
                  </a:moveTo>
                  <a:cubicBezTo>
                    <a:pt x="96" y="272"/>
                    <a:pt x="151" y="272"/>
                    <a:pt x="225" y="254"/>
                  </a:cubicBezTo>
                  <a:lnTo>
                    <a:pt x="225" y="272"/>
                  </a:lnTo>
                  <a:cubicBezTo>
                    <a:pt x="225" y="346"/>
                    <a:pt x="225" y="420"/>
                    <a:pt x="244" y="494"/>
                  </a:cubicBezTo>
                  <a:cubicBezTo>
                    <a:pt x="244" y="513"/>
                    <a:pt x="281" y="513"/>
                    <a:pt x="281" y="494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198"/>
                  </a:cubicBezTo>
                  <a:cubicBezTo>
                    <a:pt x="263" y="143"/>
                    <a:pt x="244" y="69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43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35"/>
                    <a:pt x="3" y="272"/>
                    <a:pt x="22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6" name="Freeform: Shape 573"/>
            <p:cNvSpPr/>
            <p:nvPr userDrawn="1"/>
          </p:nvSpPr>
          <p:spPr>
            <a:xfrm>
              <a:off x="1530360" y="3541679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454" y="199"/>
                  </a:moveTo>
                  <a:cubicBezTo>
                    <a:pt x="398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8"/>
                    <a:pt x="231" y="162"/>
                    <a:pt x="231" y="217"/>
                  </a:cubicBezTo>
                  <a:cubicBezTo>
                    <a:pt x="157" y="236"/>
                    <a:pt x="102" y="217"/>
                    <a:pt x="28" y="217"/>
                  </a:cubicBezTo>
                  <a:cubicBezTo>
                    <a:pt x="-9" y="217"/>
                    <a:pt x="-9" y="273"/>
                    <a:pt x="28" y="273"/>
                  </a:cubicBezTo>
                  <a:cubicBezTo>
                    <a:pt x="102" y="254"/>
                    <a:pt x="157" y="273"/>
                    <a:pt x="231" y="254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69" y="532"/>
                    <a:pt x="269" y="495"/>
                  </a:cubicBezTo>
                  <a:cubicBezTo>
                    <a:pt x="250" y="421"/>
                    <a:pt x="269" y="347"/>
                    <a:pt x="269" y="254"/>
                  </a:cubicBezTo>
                  <a:cubicBezTo>
                    <a:pt x="343" y="254"/>
                    <a:pt x="398" y="254"/>
                    <a:pt x="472" y="254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7" name="Freeform: Shape 574"/>
            <p:cNvSpPr/>
            <p:nvPr userDrawn="1"/>
          </p:nvSpPr>
          <p:spPr>
            <a:xfrm>
              <a:off x="1522080" y="3110399"/>
              <a:ext cx="17892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55">
                  <a:moveTo>
                    <a:pt x="14" y="287"/>
                  </a:moveTo>
                  <a:cubicBezTo>
                    <a:pt x="88" y="287"/>
                    <a:pt x="162" y="287"/>
                    <a:pt x="236" y="287"/>
                  </a:cubicBezTo>
                  <a:cubicBezTo>
                    <a:pt x="218" y="379"/>
                    <a:pt x="236" y="453"/>
                    <a:pt x="236" y="527"/>
                  </a:cubicBezTo>
                  <a:cubicBezTo>
                    <a:pt x="236" y="564"/>
                    <a:pt x="273" y="564"/>
                    <a:pt x="273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8" name="Freeform: Shape 575"/>
            <p:cNvSpPr/>
            <p:nvPr userDrawn="1"/>
          </p:nvSpPr>
          <p:spPr>
            <a:xfrm>
              <a:off x="1888560" y="570168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458" y="199"/>
                  </a:move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7"/>
                    <a:pt x="272" y="13"/>
                  </a:cubicBezTo>
                  <a:cubicBezTo>
                    <a:pt x="272" y="-4"/>
                    <a:pt x="217" y="-4"/>
                    <a:pt x="217" y="13"/>
                  </a:cubicBezTo>
                  <a:cubicBezTo>
                    <a:pt x="217" y="87"/>
                    <a:pt x="236" y="161"/>
                    <a:pt x="236" y="217"/>
                  </a:cubicBezTo>
                  <a:cubicBezTo>
                    <a:pt x="161" y="235"/>
                    <a:pt x="87" y="217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5"/>
                  </a:cubicBezTo>
                  <a:cubicBezTo>
                    <a:pt x="217" y="532"/>
                    <a:pt x="272" y="532"/>
                    <a:pt x="272" y="495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5"/>
                  </a:cubicBezTo>
                  <a:cubicBezTo>
                    <a:pt x="494" y="235"/>
                    <a:pt x="476" y="199"/>
                    <a:pt x="458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9" name="Freeform: Shape 576"/>
            <p:cNvSpPr/>
            <p:nvPr userDrawn="1"/>
          </p:nvSpPr>
          <p:spPr>
            <a:xfrm>
              <a:off x="1888560" y="5275080"/>
              <a:ext cx="17856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1">
                  <a:moveTo>
                    <a:pt x="458" y="180"/>
                  </a:moveTo>
                  <a:cubicBezTo>
                    <a:pt x="402" y="199"/>
                    <a:pt x="346" y="199"/>
                    <a:pt x="272" y="217"/>
                  </a:cubicBezTo>
                  <a:cubicBezTo>
                    <a:pt x="272" y="143"/>
                    <a:pt x="254" y="87"/>
                    <a:pt x="254" y="13"/>
                  </a:cubicBezTo>
                  <a:cubicBezTo>
                    <a:pt x="254" y="-4"/>
                    <a:pt x="198" y="-4"/>
                    <a:pt x="217" y="13"/>
                  </a:cubicBezTo>
                  <a:cubicBezTo>
                    <a:pt x="217" y="87"/>
                    <a:pt x="236" y="161"/>
                    <a:pt x="236" y="235"/>
                  </a:cubicBezTo>
                  <a:cubicBezTo>
                    <a:pt x="161" y="254"/>
                    <a:pt x="87" y="254"/>
                    <a:pt x="13" y="254"/>
                  </a:cubicBezTo>
                  <a:cubicBezTo>
                    <a:pt x="-4" y="273"/>
                    <a:pt x="-4" y="309"/>
                    <a:pt x="13" y="309"/>
                  </a:cubicBezTo>
                  <a:cubicBezTo>
                    <a:pt x="87" y="291"/>
                    <a:pt x="161" y="291"/>
                    <a:pt x="236" y="273"/>
                  </a:cubicBezTo>
                  <a:lnTo>
                    <a:pt x="236" y="291"/>
                  </a:lnTo>
                  <a:cubicBezTo>
                    <a:pt x="236" y="365"/>
                    <a:pt x="254" y="439"/>
                    <a:pt x="254" y="513"/>
                  </a:cubicBezTo>
                  <a:cubicBezTo>
                    <a:pt x="254" y="550"/>
                    <a:pt x="310" y="550"/>
                    <a:pt x="291" y="513"/>
                  </a:cubicBezTo>
                  <a:cubicBezTo>
                    <a:pt x="291" y="439"/>
                    <a:pt x="272" y="347"/>
                    <a:pt x="272" y="273"/>
                  </a:cubicBezTo>
                  <a:cubicBezTo>
                    <a:pt x="346" y="254"/>
                    <a:pt x="420" y="254"/>
                    <a:pt x="476" y="235"/>
                  </a:cubicBezTo>
                  <a:cubicBezTo>
                    <a:pt x="513" y="217"/>
                    <a:pt x="494" y="180"/>
                    <a:pt x="45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0" name="Freeform: Shape 577"/>
            <p:cNvSpPr/>
            <p:nvPr userDrawn="1"/>
          </p:nvSpPr>
          <p:spPr>
            <a:xfrm>
              <a:off x="1888560" y="4861440"/>
              <a:ext cx="1753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8">
                  <a:moveTo>
                    <a:pt x="272" y="255"/>
                  </a:moveTo>
                  <a:cubicBezTo>
                    <a:pt x="346" y="255"/>
                    <a:pt x="402" y="255"/>
                    <a:pt x="476" y="255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40"/>
                    <a:pt x="236" y="514"/>
                  </a:cubicBezTo>
                  <a:cubicBezTo>
                    <a:pt x="236" y="533"/>
                    <a:pt x="272" y="533"/>
                    <a:pt x="272" y="514"/>
                  </a:cubicBezTo>
                  <a:cubicBezTo>
                    <a:pt x="272" y="421"/>
                    <a:pt x="272" y="347"/>
                    <a:pt x="272" y="273"/>
                  </a:cubicBezTo>
                  <a:cubicBezTo>
                    <a:pt x="272" y="255"/>
                    <a:pt x="272" y="255"/>
                    <a:pt x="272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1" name="Freeform: Shape 578"/>
            <p:cNvSpPr/>
            <p:nvPr userDrawn="1"/>
          </p:nvSpPr>
          <p:spPr>
            <a:xfrm>
              <a:off x="1889280" y="4428360"/>
              <a:ext cx="1666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9">
                  <a:moveTo>
                    <a:pt x="438" y="180"/>
                  </a:moveTo>
                  <a:cubicBezTo>
                    <a:pt x="383" y="199"/>
                    <a:pt x="309" y="199"/>
                    <a:pt x="253" y="199"/>
                  </a:cubicBezTo>
                  <a:cubicBezTo>
                    <a:pt x="253" y="143"/>
                    <a:pt x="235" y="87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5"/>
                    <a:pt x="86" y="235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3"/>
                    <a:pt x="160" y="273"/>
                    <a:pt x="216" y="254"/>
                  </a:cubicBezTo>
                  <a:lnTo>
                    <a:pt x="216" y="273"/>
                  </a:lnTo>
                  <a:cubicBezTo>
                    <a:pt x="216" y="347"/>
                    <a:pt x="235" y="421"/>
                    <a:pt x="253" y="495"/>
                  </a:cubicBezTo>
                  <a:cubicBezTo>
                    <a:pt x="253" y="513"/>
                    <a:pt x="290" y="513"/>
                    <a:pt x="290" y="495"/>
                  </a:cubicBezTo>
                  <a:cubicBezTo>
                    <a:pt x="271" y="402"/>
                    <a:pt x="271" y="328"/>
                    <a:pt x="253" y="254"/>
                  </a:cubicBezTo>
                  <a:cubicBezTo>
                    <a:pt x="327" y="235"/>
                    <a:pt x="383" y="235"/>
                    <a:pt x="457" y="217"/>
                  </a:cubicBezTo>
                  <a:cubicBezTo>
                    <a:pt x="475" y="199"/>
                    <a:pt x="457" y="161"/>
                    <a:pt x="43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2" name="Freeform: Shape 579"/>
            <p:cNvSpPr/>
            <p:nvPr userDrawn="1"/>
          </p:nvSpPr>
          <p:spPr>
            <a:xfrm>
              <a:off x="1888560" y="398160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32"/>
                    <a:pt x="272" y="532"/>
                    <a:pt x="272" y="495"/>
                  </a:cubicBezTo>
                  <a:cubicBezTo>
                    <a:pt x="272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99"/>
                    <a:pt x="458" y="199"/>
                  </a:cubicBez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3" name="Freeform: Shape 580"/>
            <p:cNvSpPr/>
            <p:nvPr userDrawn="1"/>
          </p:nvSpPr>
          <p:spPr>
            <a:xfrm>
              <a:off x="1888560" y="3537000"/>
              <a:ext cx="17532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7">
                  <a:moveTo>
                    <a:pt x="13" y="268"/>
                  </a:moveTo>
                  <a:cubicBezTo>
                    <a:pt x="87" y="268"/>
                    <a:pt x="161" y="287"/>
                    <a:pt x="236" y="268"/>
                  </a:cubicBezTo>
                  <a:lnTo>
                    <a:pt x="236" y="287"/>
                  </a:lnTo>
                  <a:cubicBezTo>
                    <a:pt x="217" y="361"/>
                    <a:pt x="217" y="435"/>
                    <a:pt x="217" y="509"/>
                  </a:cubicBezTo>
                  <a:cubicBezTo>
                    <a:pt x="217" y="546"/>
                    <a:pt x="272" y="546"/>
                    <a:pt x="254" y="509"/>
                  </a:cubicBezTo>
                  <a:cubicBezTo>
                    <a:pt x="254" y="435"/>
                    <a:pt x="254" y="361"/>
                    <a:pt x="272" y="268"/>
                  </a:cubicBezTo>
                  <a:cubicBezTo>
                    <a:pt x="346" y="268"/>
                    <a:pt x="402" y="268"/>
                    <a:pt x="476" y="250"/>
                  </a:cubicBezTo>
                  <a:cubicBezTo>
                    <a:pt x="494" y="250"/>
                    <a:pt x="494" y="213"/>
                    <a:pt x="458" y="213"/>
                  </a:cubicBezTo>
                  <a:cubicBezTo>
                    <a:pt x="402" y="231"/>
                    <a:pt x="328" y="213"/>
                    <a:pt x="272" y="213"/>
                  </a:cubicBezTo>
                  <a:cubicBezTo>
                    <a:pt x="272" y="157"/>
                    <a:pt x="272" y="83"/>
                    <a:pt x="272" y="27"/>
                  </a:cubicBezTo>
                  <a:cubicBezTo>
                    <a:pt x="272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1" y="231"/>
                    <a:pt x="87" y="231"/>
                    <a:pt x="13" y="231"/>
                  </a:cubicBezTo>
                  <a:cubicBezTo>
                    <a:pt x="-4" y="231"/>
                    <a:pt x="-4" y="268"/>
                    <a:pt x="13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4" name="Freeform: Shape 581"/>
            <p:cNvSpPr/>
            <p:nvPr userDrawn="1"/>
          </p:nvSpPr>
          <p:spPr>
            <a:xfrm>
              <a:off x="1890360" y="3088440"/>
              <a:ext cx="1771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28">
                  <a:moveTo>
                    <a:pt x="472" y="199"/>
                  </a:moveTo>
                  <a:cubicBezTo>
                    <a:pt x="398" y="217"/>
                    <a:pt x="342" y="199"/>
                    <a:pt x="268" y="217"/>
                  </a:cubicBezTo>
                  <a:cubicBezTo>
                    <a:pt x="268" y="143"/>
                    <a:pt x="268" y="87"/>
                    <a:pt x="268" y="13"/>
                  </a:cubicBezTo>
                  <a:cubicBezTo>
                    <a:pt x="268" y="-4"/>
                    <a:pt x="232" y="-4"/>
                    <a:pt x="232" y="13"/>
                  </a:cubicBezTo>
                  <a:cubicBezTo>
                    <a:pt x="232" y="87"/>
                    <a:pt x="232" y="143"/>
                    <a:pt x="232" y="217"/>
                  </a:cubicBezTo>
                  <a:cubicBezTo>
                    <a:pt x="157" y="235"/>
                    <a:pt x="102" y="235"/>
                    <a:pt x="28" y="235"/>
                  </a:cubicBezTo>
                  <a:cubicBezTo>
                    <a:pt x="-9" y="235"/>
                    <a:pt x="-9" y="291"/>
                    <a:pt x="28" y="273"/>
                  </a:cubicBezTo>
                  <a:cubicBezTo>
                    <a:pt x="83" y="273"/>
                    <a:pt x="157" y="273"/>
                    <a:pt x="232" y="273"/>
                  </a:cubicBezTo>
                  <a:cubicBezTo>
                    <a:pt x="232" y="365"/>
                    <a:pt x="232" y="439"/>
                    <a:pt x="232" y="513"/>
                  </a:cubicBezTo>
                  <a:cubicBezTo>
                    <a:pt x="232" y="532"/>
                    <a:pt x="287" y="532"/>
                    <a:pt x="287" y="513"/>
                  </a:cubicBezTo>
                  <a:cubicBezTo>
                    <a:pt x="268" y="421"/>
                    <a:pt x="268" y="347"/>
                    <a:pt x="268" y="254"/>
                  </a:cubicBezTo>
                  <a:cubicBezTo>
                    <a:pt x="342" y="254"/>
                    <a:pt x="416" y="254"/>
                    <a:pt x="472" y="235"/>
                  </a:cubicBezTo>
                  <a:cubicBezTo>
                    <a:pt x="509" y="235"/>
                    <a:pt x="490" y="199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5" name="Freeform: Shape 582"/>
            <p:cNvSpPr/>
            <p:nvPr userDrawn="1"/>
          </p:nvSpPr>
          <p:spPr>
            <a:xfrm>
              <a:off x="2248560" y="5708160"/>
              <a:ext cx="17856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6">
                  <a:moveTo>
                    <a:pt x="457" y="199"/>
                  </a:moveTo>
                  <a:cubicBezTo>
                    <a:pt x="402" y="217"/>
                    <a:pt x="328" y="217"/>
                    <a:pt x="273" y="217"/>
                  </a:cubicBezTo>
                  <a:cubicBezTo>
                    <a:pt x="273" y="162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36"/>
                  </a:cubicBezTo>
                  <a:cubicBezTo>
                    <a:pt x="161" y="255"/>
                    <a:pt x="87" y="255"/>
                    <a:pt x="13" y="255"/>
                  </a:cubicBezTo>
                  <a:cubicBezTo>
                    <a:pt x="-4" y="255"/>
                    <a:pt x="-4" y="310"/>
                    <a:pt x="13" y="310"/>
                  </a:cubicBezTo>
                  <a:cubicBezTo>
                    <a:pt x="87" y="291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6"/>
                    <a:pt x="235" y="440"/>
                    <a:pt x="254" y="532"/>
                  </a:cubicBezTo>
                  <a:cubicBezTo>
                    <a:pt x="254" y="551"/>
                    <a:pt x="291" y="551"/>
                    <a:pt x="291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55"/>
                    <a:pt x="402" y="255"/>
                    <a:pt x="476" y="236"/>
                  </a:cubicBezTo>
                  <a:cubicBezTo>
                    <a:pt x="513" y="236"/>
                    <a:pt x="495" y="181"/>
                    <a:pt x="457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6" name="Freeform: Shape 583"/>
            <p:cNvSpPr/>
            <p:nvPr userDrawn="1"/>
          </p:nvSpPr>
          <p:spPr>
            <a:xfrm>
              <a:off x="2250360" y="5294879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9"/>
                  </a:moveTo>
                  <a:cubicBezTo>
                    <a:pt x="398" y="218"/>
                    <a:pt x="343" y="199"/>
                    <a:pt x="269" y="218"/>
                  </a:cubicBezTo>
                  <a:cubicBezTo>
                    <a:pt x="269" y="144"/>
                    <a:pt x="269" y="88"/>
                    <a:pt x="269" y="14"/>
                  </a:cubicBezTo>
                  <a:cubicBezTo>
                    <a:pt x="269" y="-5"/>
                    <a:pt x="213" y="-5"/>
                    <a:pt x="213" y="14"/>
                  </a:cubicBezTo>
                  <a:cubicBezTo>
                    <a:pt x="213" y="88"/>
                    <a:pt x="231" y="162"/>
                    <a:pt x="231" y="236"/>
                  </a:cubicBezTo>
                  <a:cubicBezTo>
                    <a:pt x="157" y="236"/>
                    <a:pt x="102" y="236"/>
                    <a:pt x="28" y="254"/>
                  </a:cubicBezTo>
                  <a:cubicBezTo>
                    <a:pt x="-9" y="254"/>
                    <a:pt x="-9" y="292"/>
                    <a:pt x="28" y="292"/>
                  </a:cubicBezTo>
                  <a:cubicBezTo>
                    <a:pt x="102" y="292"/>
                    <a:pt x="157" y="292"/>
                    <a:pt x="231" y="273"/>
                  </a:cubicBezTo>
                  <a:lnTo>
                    <a:pt x="231" y="292"/>
                  </a:lnTo>
                  <a:cubicBezTo>
                    <a:pt x="231" y="366"/>
                    <a:pt x="231" y="440"/>
                    <a:pt x="250" y="514"/>
                  </a:cubicBezTo>
                  <a:cubicBezTo>
                    <a:pt x="250" y="551"/>
                    <a:pt x="287" y="551"/>
                    <a:pt x="287" y="514"/>
                  </a:cubicBezTo>
                  <a:cubicBezTo>
                    <a:pt x="287" y="440"/>
                    <a:pt x="269" y="347"/>
                    <a:pt x="269" y="273"/>
                  </a:cubicBezTo>
                  <a:cubicBezTo>
                    <a:pt x="343" y="254"/>
                    <a:pt x="417" y="254"/>
                    <a:pt x="472" y="236"/>
                  </a:cubicBezTo>
                  <a:cubicBezTo>
                    <a:pt x="509" y="236"/>
                    <a:pt x="491" y="180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7" name="Freeform: Shape 584"/>
            <p:cNvSpPr/>
            <p:nvPr userDrawn="1"/>
          </p:nvSpPr>
          <p:spPr>
            <a:xfrm>
              <a:off x="2252520" y="4861440"/>
              <a:ext cx="17820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28">
                  <a:moveTo>
                    <a:pt x="465" y="199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43"/>
                    <a:pt x="281" y="88"/>
                    <a:pt x="281" y="14"/>
                  </a:cubicBezTo>
                  <a:cubicBezTo>
                    <a:pt x="281" y="-5"/>
                    <a:pt x="244" y="-5"/>
                    <a:pt x="244" y="14"/>
                  </a:cubicBezTo>
                  <a:cubicBezTo>
                    <a:pt x="225" y="88"/>
                    <a:pt x="244" y="143"/>
                    <a:pt x="244" y="217"/>
                  </a:cubicBezTo>
                  <a:cubicBezTo>
                    <a:pt x="170" y="236"/>
                    <a:pt x="96" y="217"/>
                    <a:pt x="22" y="236"/>
                  </a:cubicBezTo>
                  <a:cubicBezTo>
                    <a:pt x="3" y="236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47"/>
                    <a:pt x="225" y="421"/>
                    <a:pt x="225" y="514"/>
                  </a:cubicBezTo>
                  <a:cubicBezTo>
                    <a:pt x="225" y="533"/>
                    <a:pt x="263" y="533"/>
                    <a:pt x="263" y="514"/>
                  </a:cubicBezTo>
                  <a:cubicBezTo>
                    <a:pt x="263" y="421"/>
                    <a:pt x="263" y="347"/>
                    <a:pt x="281" y="255"/>
                  </a:cubicBezTo>
                  <a:cubicBezTo>
                    <a:pt x="337" y="255"/>
                    <a:pt x="410" y="255"/>
                    <a:pt x="484" y="255"/>
                  </a:cubicBezTo>
                  <a:cubicBezTo>
                    <a:pt x="502" y="236"/>
                    <a:pt x="502" y="199"/>
                    <a:pt x="465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8" name="Freeform: Shape 585"/>
            <p:cNvSpPr/>
            <p:nvPr userDrawn="1"/>
          </p:nvSpPr>
          <p:spPr>
            <a:xfrm>
              <a:off x="2255400" y="442152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8" y="254"/>
                  </a:cubicBezTo>
                  <a:cubicBezTo>
                    <a:pt x="495" y="236"/>
                    <a:pt x="477" y="199"/>
                    <a:pt x="458" y="218"/>
                  </a:cubicBezTo>
                  <a:cubicBezTo>
                    <a:pt x="403" y="218"/>
                    <a:pt x="329" y="218"/>
                    <a:pt x="273" y="218"/>
                  </a:cubicBezTo>
                  <a:cubicBezTo>
                    <a:pt x="273" y="144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44"/>
                    <a:pt x="236" y="218"/>
                  </a:cubicBezTo>
                  <a:cubicBezTo>
                    <a:pt x="162" y="236"/>
                    <a:pt x="88" y="218"/>
                    <a:pt x="14" y="218"/>
                  </a:cubicBezTo>
                  <a:cubicBezTo>
                    <a:pt x="-5" y="218"/>
                    <a:pt x="-5" y="273"/>
                    <a:pt x="14" y="273"/>
                  </a:cubicBezTo>
                  <a:cubicBezTo>
                    <a:pt x="88" y="254"/>
                    <a:pt x="162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6"/>
                  </a:cubicBezTo>
                  <a:cubicBezTo>
                    <a:pt x="217" y="532"/>
                    <a:pt x="255" y="532"/>
                    <a:pt x="255" y="496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9" name="Freeform: Shape 586"/>
            <p:cNvSpPr/>
            <p:nvPr userDrawn="1"/>
          </p:nvSpPr>
          <p:spPr>
            <a:xfrm>
              <a:off x="2250360" y="3995640"/>
              <a:ext cx="17388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6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cubicBezTo>
                    <a:pt x="213" y="346"/>
                    <a:pt x="213" y="420"/>
                    <a:pt x="213" y="513"/>
                  </a:cubicBezTo>
                  <a:cubicBezTo>
                    <a:pt x="213" y="531"/>
                    <a:pt x="250" y="531"/>
                    <a:pt x="250" y="513"/>
                  </a:cubicBezTo>
                  <a:cubicBezTo>
                    <a:pt x="250" y="420"/>
                    <a:pt x="250" y="346"/>
                    <a:pt x="269" y="272"/>
                  </a:cubicBezTo>
                  <a:lnTo>
                    <a:pt x="269" y="253"/>
                  </a:lnTo>
                  <a:cubicBezTo>
                    <a:pt x="343" y="253"/>
                    <a:pt x="398" y="272"/>
                    <a:pt x="472" y="253"/>
                  </a:cubicBezTo>
                  <a:cubicBezTo>
                    <a:pt x="491" y="253"/>
                    <a:pt x="491" y="216"/>
                    <a:pt x="453" y="216"/>
                  </a:cubicBezTo>
                  <a:cubicBezTo>
                    <a:pt x="398" y="216"/>
                    <a:pt x="343" y="216"/>
                    <a:pt x="269" y="216"/>
                  </a:cubicBezTo>
                  <a:cubicBezTo>
                    <a:pt x="287" y="161"/>
                    <a:pt x="269" y="87"/>
                    <a:pt x="287" y="31"/>
                  </a:cubicBezTo>
                  <a:cubicBezTo>
                    <a:pt x="287" y="-6"/>
                    <a:pt x="250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102" y="216"/>
                    <a:pt x="28" y="216"/>
                  </a:cubicBezTo>
                  <a:cubicBezTo>
                    <a:pt x="-9" y="216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0" name="Freeform: Shape 587"/>
            <p:cNvSpPr/>
            <p:nvPr userDrawn="1"/>
          </p:nvSpPr>
          <p:spPr>
            <a:xfrm>
              <a:off x="2252520" y="354816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292"/>
                  </a:moveTo>
                  <a:cubicBezTo>
                    <a:pt x="96" y="273"/>
                    <a:pt x="170" y="273"/>
                    <a:pt x="225" y="255"/>
                  </a:cubicBezTo>
                  <a:cubicBezTo>
                    <a:pt x="225" y="273"/>
                    <a:pt x="225" y="273"/>
                    <a:pt x="225" y="273"/>
                  </a:cubicBezTo>
                  <a:cubicBezTo>
                    <a:pt x="225" y="347"/>
                    <a:pt x="244" y="421"/>
                    <a:pt x="244" y="496"/>
                  </a:cubicBezTo>
                  <a:cubicBezTo>
                    <a:pt x="263" y="532"/>
                    <a:pt x="299" y="532"/>
                    <a:pt x="299" y="496"/>
                  </a:cubicBezTo>
                  <a:cubicBezTo>
                    <a:pt x="281" y="421"/>
                    <a:pt x="263" y="347"/>
                    <a:pt x="263" y="255"/>
                  </a:cubicBezTo>
                  <a:cubicBezTo>
                    <a:pt x="337" y="236"/>
                    <a:pt x="410" y="236"/>
                    <a:pt x="465" y="218"/>
                  </a:cubicBezTo>
                  <a:cubicBezTo>
                    <a:pt x="484" y="218"/>
                    <a:pt x="484" y="162"/>
                    <a:pt x="446" y="181"/>
                  </a:cubicBezTo>
                  <a:cubicBezTo>
                    <a:pt x="391" y="199"/>
                    <a:pt x="337" y="199"/>
                    <a:pt x="263" y="199"/>
                  </a:cubicBezTo>
                  <a:cubicBezTo>
                    <a:pt x="263" y="144"/>
                    <a:pt x="244" y="70"/>
                    <a:pt x="244" y="14"/>
                  </a:cubicBezTo>
                  <a:cubicBezTo>
                    <a:pt x="244" y="-5"/>
                    <a:pt x="207" y="-5"/>
                    <a:pt x="207" y="14"/>
                  </a:cubicBezTo>
                  <a:cubicBezTo>
                    <a:pt x="207" y="88"/>
                    <a:pt x="225" y="144"/>
                    <a:pt x="225" y="218"/>
                  </a:cubicBezTo>
                  <a:cubicBezTo>
                    <a:pt x="151" y="236"/>
                    <a:pt x="96" y="236"/>
                    <a:pt x="22" y="255"/>
                  </a:cubicBezTo>
                  <a:cubicBezTo>
                    <a:pt x="-15" y="255"/>
                    <a:pt x="3" y="292"/>
                    <a:pt x="22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1" name="Freeform: Shape 588"/>
            <p:cNvSpPr/>
            <p:nvPr userDrawn="1"/>
          </p:nvSpPr>
          <p:spPr>
            <a:xfrm>
              <a:off x="2248560" y="3110399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305"/>
                  </a:moveTo>
                  <a:cubicBezTo>
                    <a:pt x="87" y="287"/>
                    <a:pt x="161" y="287"/>
                    <a:pt x="235" y="287"/>
                  </a:cubicBezTo>
                  <a:cubicBezTo>
                    <a:pt x="217" y="379"/>
                    <a:pt x="235" y="453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6" y="250"/>
                  </a:cubicBezTo>
                  <a:cubicBezTo>
                    <a:pt x="513" y="250"/>
                    <a:pt x="495" y="194"/>
                    <a:pt x="476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17" y="-9"/>
                    <a:pt x="217" y="27"/>
                  </a:cubicBezTo>
                  <a:cubicBezTo>
                    <a:pt x="217" y="101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305"/>
                    <a:pt x="13" y="30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620"/>
            <p:cNvSpPr/>
            <p:nvPr userDrawn="1"/>
          </p:nvSpPr>
          <p:spPr>
            <a:xfrm>
              <a:off x="1162080" y="7388280"/>
              <a:ext cx="17928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6">
                  <a:moveTo>
                    <a:pt x="477" y="217"/>
                  </a:moveTo>
                  <a:cubicBezTo>
                    <a:pt x="403" y="217"/>
                    <a:pt x="347" y="217"/>
                    <a:pt x="273" y="217"/>
                  </a:cubicBezTo>
                  <a:cubicBezTo>
                    <a:pt x="291" y="161"/>
                    <a:pt x="273" y="87"/>
                    <a:pt x="273" y="13"/>
                  </a:cubicBezTo>
                  <a:cubicBezTo>
                    <a:pt x="273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2" y="235"/>
                    <a:pt x="88" y="235"/>
                    <a:pt x="13" y="235"/>
                  </a:cubicBezTo>
                  <a:cubicBezTo>
                    <a:pt x="-4" y="235"/>
                    <a:pt x="-4" y="291"/>
                    <a:pt x="13" y="273"/>
                  </a:cubicBezTo>
                  <a:cubicBezTo>
                    <a:pt x="88" y="273"/>
                    <a:pt x="162" y="291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32"/>
                  </a:cubicBezTo>
                  <a:cubicBezTo>
                    <a:pt x="236" y="550"/>
                    <a:pt x="273" y="550"/>
                    <a:pt x="273" y="532"/>
                  </a:cubicBezTo>
                  <a:cubicBezTo>
                    <a:pt x="273" y="439"/>
                    <a:pt x="273" y="365"/>
                    <a:pt x="273" y="273"/>
                  </a:cubicBezTo>
                  <a:cubicBezTo>
                    <a:pt x="347" y="273"/>
                    <a:pt x="421" y="273"/>
                    <a:pt x="477" y="254"/>
                  </a:cubicBezTo>
                  <a:cubicBezTo>
                    <a:pt x="514" y="254"/>
                    <a:pt x="495" y="217"/>
                    <a:pt x="477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621"/>
            <p:cNvSpPr/>
            <p:nvPr userDrawn="1"/>
          </p:nvSpPr>
          <p:spPr>
            <a:xfrm>
              <a:off x="1168560" y="695484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9" y="236"/>
                  </a:cubicBezTo>
                  <a:cubicBezTo>
                    <a:pt x="496" y="236"/>
                    <a:pt x="477" y="199"/>
                    <a:pt x="459" y="199"/>
                  </a:cubicBezTo>
                  <a:cubicBezTo>
                    <a:pt x="385" y="217"/>
                    <a:pt x="329" y="199"/>
                    <a:pt x="273" y="217"/>
                  </a:cubicBezTo>
                  <a:cubicBezTo>
                    <a:pt x="273" y="143"/>
                    <a:pt x="255" y="88"/>
                    <a:pt x="273" y="14"/>
                  </a:cubicBezTo>
                  <a:cubicBezTo>
                    <a:pt x="273" y="-5"/>
                    <a:pt x="237" y="-5"/>
                    <a:pt x="218" y="14"/>
                  </a:cubicBezTo>
                  <a:cubicBezTo>
                    <a:pt x="218" y="88"/>
                    <a:pt x="237" y="162"/>
                    <a:pt x="237" y="217"/>
                  </a:cubicBezTo>
                  <a:cubicBezTo>
                    <a:pt x="163" y="236"/>
                    <a:pt x="88" y="217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ubicBezTo>
                    <a:pt x="88" y="273"/>
                    <a:pt x="163" y="273"/>
                    <a:pt x="237" y="254"/>
                  </a:cubicBezTo>
                  <a:cubicBezTo>
                    <a:pt x="218" y="273"/>
                    <a:pt x="218" y="273"/>
                    <a:pt x="218" y="273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32"/>
                    <a:pt x="273" y="532"/>
                    <a:pt x="273" y="495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622"/>
            <p:cNvSpPr/>
            <p:nvPr userDrawn="1"/>
          </p:nvSpPr>
          <p:spPr>
            <a:xfrm>
              <a:off x="1163520" y="6541560"/>
              <a:ext cx="17748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7">
                  <a:moveTo>
                    <a:pt x="28" y="291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32" y="347"/>
                    <a:pt x="232" y="439"/>
                    <a:pt x="251" y="513"/>
                  </a:cubicBezTo>
                  <a:cubicBezTo>
                    <a:pt x="251" y="532"/>
                    <a:pt x="287" y="532"/>
                    <a:pt x="287" y="513"/>
                  </a:cubicBezTo>
                  <a:cubicBezTo>
                    <a:pt x="287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17"/>
                    <a:pt x="491" y="180"/>
                    <a:pt x="473" y="199"/>
                  </a:cubicBezTo>
                  <a:cubicBezTo>
                    <a:pt x="399" y="199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623"/>
            <p:cNvSpPr/>
            <p:nvPr userDrawn="1"/>
          </p:nvSpPr>
          <p:spPr>
            <a:xfrm>
              <a:off x="1163520" y="6109919"/>
              <a:ext cx="17748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40">
                  <a:moveTo>
                    <a:pt x="28" y="287"/>
                  </a:moveTo>
                  <a:cubicBezTo>
                    <a:pt x="102" y="268"/>
                    <a:pt x="158" y="287"/>
                    <a:pt x="232" y="268"/>
                  </a:cubicBezTo>
                  <a:cubicBezTo>
                    <a:pt x="232" y="287"/>
                    <a:pt x="232" y="287"/>
                    <a:pt x="232" y="287"/>
                  </a:cubicBezTo>
                  <a:cubicBezTo>
                    <a:pt x="213" y="361"/>
                    <a:pt x="232" y="435"/>
                    <a:pt x="232" y="509"/>
                  </a:cubicBezTo>
                  <a:cubicBezTo>
                    <a:pt x="232" y="546"/>
                    <a:pt x="269" y="546"/>
                    <a:pt x="269" y="527"/>
                  </a:cubicBezTo>
                  <a:cubicBezTo>
                    <a:pt x="269" y="435"/>
                    <a:pt x="269" y="361"/>
                    <a:pt x="269" y="268"/>
                  </a:cubicBezTo>
                  <a:cubicBezTo>
                    <a:pt x="343" y="268"/>
                    <a:pt x="417" y="268"/>
                    <a:pt x="473" y="250"/>
                  </a:cubicBezTo>
                  <a:cubicBezTo>
                    <a:pt x="510" y="250"/>
                    <a:pt x="491" y="212"/>
                    <a:pt x="473" y="212"/>
                  </a:cubicBezTo>
                  <a:cubicBezTo>
                    <a:pt x="399" y="231"/>
                    <a:pt x="343" y="212"/>
                    <a:pt x="287" y="231"/>
                  </a:cubicBezTo>
                  <a:cubicBezTo>
                    <a:pt x="287" y="157"/>
                    <a:pt x="269" y="83"/>
                    <a:pt x="287" y="28"/>
                  </a:cubicBezTo>
                  <a:cubicBezTo>
                    <a:pt x="287" y="-9"/>
                    <a:pt x="232" y="-9"/>
                    <a:pt x="232" y="28"/>
                  </a:cubicBezTo>
                  <a:cubicBezTo>
                    <a:pt x="232" y="83"/>
                    <a:pt x="251" y="157"/>
                    <a:pt x="232" y="231"/>
                  </a:cubicBezTo>
                  <a:cubicBezTo>
                    <a:pt x="158" y="231"/>
                    <a:pt x="102" y="231"/>
                    <a:pt x="28" y="231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627"/>
            <p:cNvSpPr/>
            <p:nvPr userDrawn="1"/>
          </p:nvSpPr>
          <p:spPr>
            <a:xfrm>
              <a:off x="1530360" y="7368479"/>
              <a:ext cx="17064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1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lnTo>
                    <a:pt x="213" y="272"/>
                  </a:lnTo>
                  <a:cubicBezTo>
                    <a:pt x="213" y="346"/>
                    <a:pt x="213" y="420"/>
                    <a:pt x="213" y="494"/>
                  </a:cubicBezTo>
                  <a:cubicBezTo>
                    <a:pt x="213" y="531"/>
                    <a:pt x="250" y="531"/>
                    <a:pt x="250" y="494"/>
                  </a:cubicBezTo>
                  <a:cubicBezTo>
                    <a:pt x="250" y="420"/>
                    <a:pt x="250" y="346"/>
                    <a:pt x="269" y="253"/>
                  </a:cubicBezTo>
                  <a:cubicBezTo>
                    <a:pt x="324" y="253"/>
                    <a:pt x="398" y="253"/>
                    <a:pt x="454" y="253"/>
                  </a:cubicBezTo>
                  <a:cubicBezTo>
                    <a:pt x="491" y="235"/>
                    <a:pt x="472" y="198"/>
                    <a:pt x="454" y="216"/>
                  </a:cubicBezTo>
                  <a:cubicBezTo>
                    <a:pt x="398" y="216"/>
                    <a:pt x="324" y="216"/>
                    <a:pt x="269" y="216"/>
                  </a:cubicBezTo>
                  <a:cubicBezTo>
                    <a:pt x="269" y="142"/>
                    <a:pt x="269" y="87"/>
                    <a:pt x="269" y="31"/>
                  </a:cubicBezTo>
                  <a:cubicBezTo>
                    <a:pt x="269" y="-6"/>
                    <a:pt x="231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83" y="216"/>
                    <a:pt x="28" y="235"/>
                  </a:cubicBezTo>
                  <a:cubicBezTo>
                    <a:pt x="-9" y="235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628"/>
            <p:cNvSpPr/>
            <p:nvPr userDrawn="1"/>
          </p:nvSpPr>
          <p:spPr>
            <a:xfrm>
              <a:off x="1532519" y="6956280"/>
              <a:ext cx="1684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18">
                  <a:moveTo>
                    <a:pt x="22" y="287"/>
                  </a:moveTo>
                  <a:cubicBezTo>
                    <a:pt x="96" y="269"/>
                    <a:pt x="151" y="287"/>
                    <a:pt x="225" y="269"/>
                  </a:cubicBezTo>
                  <a:cubicBezTo>
                    <a:pt x="225" y="343"/>
                    <a:pt x="225" y="417"/>
                    <a:pt x="244" y="491"/>
                  </a:cubicBezTo>
                  <a:cubicBezTo>
                    <a:pt x="244" y="528"/>
                    <a:pt x="281" y="528"/>
                    <a:pt x="281" y="491"/>
                  </a:cubicBezTo>
                  <a:cubicBezTo>
                    <a:pt x="263" y="417"/>
                    <a:pt x="263" y="343"/>
                    <a:pt x="263" y="250"/>
                  </a:cubicBezTo>
                  <a:cubicBezTo>
                    <a:pt x="337" y="250"/>
                    <a:pt x="391" y="250"/>
                    <a:pt x="447" y="232"/>
                  </a:cubicBezTo>
                  <a:cubicBezTo>
                    <a:pt x="484" y="213"/>
                    <a:pt x="465" y="176"/>
                    <a:pt x="447" y="195"/>
                  </a:cubicBezTo>
                  <a:cubicBezTo>
                    <a:pt x="391" y="213"/>
                    <a:pt x="318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13"/>
                  </a:cubicBezTo>
                  <a:cubicBezTo>
                    <a:pt x="151" y="232"/>
                    <a:pt x="96" y="232"/>
                    <a:pt x="22" y="250"/>
                  </a:cubicBezTo>
                  <a:cubicBezTo>
                    <a:pt x="-15" y="250"/>
                    <a:pt x="3" y="287"/>
                    <a:pt x="22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629"/>
            <p:cNvSpPr/>
            <p:nvPr userDrawn="1"/>
          </p:nvSpPr>
          <p:spPr>
            <a:xfrm>
              <a:off x="1530360" y="6541560"/>
              <a:ext cx="1738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09">
                  <a:moveTo>
                    <a:pt x="454" y="199"/>
                  </a:moveTo>
                  <a:cubicBezTo>
                    <a:pt x="398" y="217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1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ubicBezTo>
                    <a:pt x="102" y="254"/>
                    <a:pt x="157" y="273"/>
                    <a:pt x="231" y="254"/>
                  </a:cubicBezTo>
                  <a:lnTo>
                    <a:pt x="231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3"/>
                    <a:pt x="269" y="513"/>
                    <a:pt x="269" y="495"/>
                  </a:cubicBezTo>
                  <a:cubicBezTo>
                    <a:pt x="250" y="421"/>
                    <a:pt x="269" y="328"/>
                    <a:pt x="269" y="254"/>
                  </a:cubicBezTo>
                  <a:cubicBezTo>
                    <a:pt x="343" y="254"/>
                    <a:pt x="398" y="254"/>
                    <a:pt x="472" y="236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630"/>
            <p:cNvSpPr/>
            <p:nvPr userDrawn="1"/>
          </p:nvSpPr>
          <p:spPr>
            <a:xfrm>
              <a:off x="1522080" y="6108120"/>
              <a:ext cx="17892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6">
                  <a:moveTo>
                    <a:pt x="14" y="292"/>
                  </a:moveTo>
                  <a:cubicBezTo>
                    <a:pt x="88" y="292"/>
                    <a:pt x="162" y="292"/>
                    <a:pt x="236" y="273"/>
                  </a:cubicBezTo>
                  <a:cubicBezTo>
                    <a:pt x="236" y="292"/>
                    <a:pt x="236" y="292"/>
                    <a:pt x="236" y="292"/>
                  </a:cubicBezTo>
                  <a:cubicBezTo>
                    <a:pt x="218" y="366"/>
                    <a:pt x="236" y="440"/>
                    <a:pt x="236" y="532"/>
                  </a:cubicBezTo>
                  <a:cubicBezTo>
                    <a:pt x="236" y="551"/>
                    <a:pt x="273" y="551"/>
                    <a:pt x="273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73"/>
                    <a:pt x="421" y="273"/>
                    <a:pt x="477" y="255"/>
                  </a:cubicBezTo>
                  <a:cubicBezTo>
                    <a:pt x="514" y="255"/>
                    <a:pt x="495" y="217"/>
                    <a:pt x="477" y="217"/>
                  </a:cubicBezTo>
                  <a:cubicBezTo>
                    <a:pt x="402" y="236"/>
                    <a:pt x="347" y="217"/>
                    <a:pt x="273" y="236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55"/>
                    <a:pt x="-5" y="292"/>
                    <a:pt x="14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634"/>
            <p:cNvSpPr/>
            <p:nvPr userDrawn="1"/>
          </p:nvSpPr>
          <p:spPr>
            <a:xfrm>
              <a:off x="1889280" y="742824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62"/>
                  </a:moveTo>
                  <a:cubicBezTo>
                    <a:pt x="383" y="180"/>
                    <a:pt x="309" y="180"/>
                    <a:pt x="253" y="198"/>
                  </a:cubicBezTo>
                  <a:cubicBezTo>
                    <a:pt x="253" y="143"/>
                    <a:pt x="235" y="69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6"/>
                    <a:pt x="86" y="236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2"/>
                    <a:pt x="160" y="272"/>
                    <a:pt x="216" y="254"/>
                  </a:cubicBezTo>
                  <a:lnTo>
                    <a:pt x="216" y="272"/>
                  </a:lnTo>
                  <a:cubicBezTo>
                    <a:pt x="216" y="346"/>
                    <a:pt x="235" y="402"/>
                    <a:pt x="253" y="476"/>
                  </a:cubicBezTo>
                  <a:cubicBezTo>
                    <a:pt x="253" y="514"/>
                    <a:pt x="290" y="514"/>
                    <a:pt x="290" y="476"/>
                  </a:cubicBezTo>
                  <a:cubicBezTo>
                    <a:pt x="271" y="402"/>
                    <a:pt x="271" y="328"/>
                    <a:pt x="253" y="254"/>
                  </a:cubicBezTo>
                  <a:lnTo>
                    <a:pt x="253" y="236"/>
                  </a:lnTo>
                  <a:cubicBezTo>
                    <a:pt x="327" y="236"/>
                    <a:pt x="383" y="217"/>
                    <a:pt x="457" y="198"/>
                  </a:cubicBezTo>
                  <a:cubicBezTo>
                    <a:pt x="475" y="198"/>
                    <a:pt x="457" y="162"/>
                    <a:pt x="438" y="16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35"/>
            <p:cNvSpPr/>
            <p:nvPr userDrawn="1"/>
          </p:nvSpPr>
          <p:spPr>
            <a:xfrm>
              <a:off x="1888560" y="6981480"/>
              <a:ext cx="1720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09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14"/>
                    <a:pt x="272" y="514"/>
                    <a:pt x="272" y="495"/>
                  </a:cubicBezTo>
                  <a:cubicBezTo>
                    <a:pt x="272" y="421"/>
                    <a:pt x="254" y="328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80"/>
                    <a:pt x="458" y="199"/>
                  </a:cubicBezTo>
                  <a:cubicBezTo>
                    <a:pt x="384" y="199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36"/>
            <p:cNvSpPr/>
            <p:nvPr userDrawn="1"/>
          </p:nvSpPr>
          <p:spPr>
            <a:xfrm>
              <a:off x="1888560" y="65347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13" y="273"/>
                  </a:moveTo>
                  <a:cubicBezTo>
                    <a:pt x="87" y="273"/>
                    <a:pt x="161" y="273"/>
                    <a:pt x="236" y="273"/>
                  </a:cubicBezTo>
                  <a:lnTo>
                    <a:pt x="236" y="292"/>
                  </a:lnTo>
                  <a:cubicBezTo>
                    <a:pt x="217" y="366"/>
                    <a:pt x="217" y="440"/>
                    <a:pt x="217" y="514"/>
                  </a:cubicBezTo>
                  <a:cubicBezTo>
                    <a:pt x="217" y="532"/>
                    <a:pt x="272" y="551"/>
                    <a:pt x="254" y="514"/>
                  </a:cubicBezTo>
                  <a:cubicBezTo>
                    <a:pt x="254" y="440"/>
                    <a:pt x="254" y="347"/>
                    <a:pt x="272" y="273"/>
                  </a:cubicBezTo>
                  <a:cubicBezTo>
                    <a:pt x="346" y="255"/>
                    <a:pt x="402" y="273"/>
                    <a:pt x="476" y="255"/>
                  </a:cubicBezTo>
                  <a:cubicBezTo>
                    <a:pt x="494" y="255"/>
                    <a:pt x="494" y="218"/>
                    <a:pt x="458" y="218"/>
                  </a:cubicBezTo>
                  <a:cubicBezTo>
                    <a:pt x="402" y="218"/>
                    <a:pt x="328" y="218"/>
                    <a:pt x="272" y="218"/>
                  </a:cubicBezTo>
                  <a:cubicBezTo>
                    <a:pt x="272" y="162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8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37"/>
            <p:cNvSpPr/>
            <p:nvPr userDrawn="1"/>
          </p:nvSpPr>
          <p:spPr>
            <a:xfrm>
              <a:off x="1890360" y="608328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212"/>
                  </a:moveTo>
                  <a:cubicBezTo>
                    <a:pt x="398" y="212"/>
                    <a:pt x="342" y="212"/>
                    <a:pt x="268" y="231"/>
                  </a:cubicBezTo>
                  <a:cubicBezTo>
                    <a:pt x="268" y="157"/>
                    <a:pt x="268" y="83"/>
                    <a:pt x="268" y="28"/>
                  </a:cubicBezTo>
                  <a:cubicBezTo>
                    <a:pt x="268" y="-9"/>
                    <a:pt x="232" y="-9"/>
                    <a:pt x="232" y="28"/>
                  </a:cubicBezTo>
                  <a:cubicBezTo>
                    <a:pt x="232" y="83"/>
                    <a:pt x="232" y="157"/>
                    <a:pt x="232" y="231"/>
                  </a:cubicBezTo>
                  <a:cubicBezTo>
                    <a:pt x="157" y="250"/>
                    <a:pt x="102" y="231"/>
                    <a:pt x="28" y="250"/>
                  </a:cubicBezTo>
                  <a:cubicBezTo>
                    <a:pt x="-9" y="250"/>
                    <a:pt x="-9" y="286"/>
                    <a:pt x="28" y="286"/>
                  </a:cubicBezTo>
                  <a:cubicBezTo>
                    <a:pt x="83" y="286"/>
                    <a:pt x="157" y="286"/>
                    <a:pt x="232" y="268"/>
                  </a:cubicBezTo>
                  <a:cubicBezTo>
                    <a:pt x="232" y="286"/>
                    <a:pt x="232" y="286"/>
                    <a:pt x="232" y="286"/>
                  </a:cubicBezTo>
                  <a:cubicBezTo>
                    <a:pt x="232" y="361"/>
                    <a:pt x="232" y="435"/>
                    <a:pt x="232" y="527"/>
                  </a:cubicBezTo>
                  <a:cubicBezTo>
                    <a:pt x="232" y="546"/>
                    <a:pt x="287" y="546"/>
                    <a:pt x="287" y="527"/>
                  </a:cubicBezTo>
                  <a:cubicBezTo>
                    <a:pt x="268" y="435"/>
                    <a:pt x="268" y="361"/>
                    <a:pt x="268" y="268"/>
                  </a:cubicBezTo>
                  <a:cubicBezTo>
                    <a:pt x="342" y="268"/>
                    <a:pt x="416" y="268"/>
                    <a:pt x="472" y="250"/>
                  </a:cubicBezTo>
                  <a:cubicBezTo>
                    <a:pt x="509" y="231"/>
                    <a:pt x="490" y="194"/>
                    <a:pt x="472" y="21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41"/>
            <p:cNvSpPr/>
            <p:nvPr userDrawn="1"/>
          </p:nvSpPr>
          <p:spPr>
            <a:xfrm>
              <a:off x="2255400" y="7421400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5"/>
                  </a:moveTo>
                  <a:cubicBezTo>
                    <a:pt x="329" y="255"/>
                    <a:pt x="403" y="255"/>
                    <a:pt x="458" y="236"/>
                  </a:cubicBezTo>
                  <a:cubicBezTo>
                    <a:pt x="495" y="236"/>
                    <a:pt x="477" y="199"/>
                    <a:pt x="458" y="199"/>
                  </a:cubicBezTo>
                  <a:cubicBezTo>
                    <a:pt x="403" y="217"/>
                    <a:pt x="329" y="199"/>
                    <a:pt x="273" y="217"/>
                  </a:cubicBezTo>
                  <a:cubicBezTo>
                    <a:pt x="273" y="143"/>
                    <a:pt x="273" y="69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69"/>
                    <a:pt x="236" y="143"/>
                    <a:pt x="236" y="217"/>
                  </a:cubicBezTo>
                  <a:cubicBezTo>
                    <a:pt x="162" y="217"/>
                    <a:pt x="88" y="217"/>
                    <a:pt x="14" y="217"/>
                  </a:cubicBezTo>
                  <a:cubicBezTo>
                    <a:pt x="-5" y="217"/>
                    <a:pt x="-5" y="255"/>
                    <a:pt x="14" y="255"/>
                  </a:cubicBezTo>
                  <a:cubicBezTo>
                    <a:pt x="88" y="255"/>
                    <a:pt x="162" y="273"/>
                    <a:pt x="217" y="255"/>
                  </a:cubicBezTo>
                  <a:lnTo>
                    <a:pt x="217" y="273"/>
                  </a:lnTo>
                  <a:cubicBezTo>
                    <a:pt x="217" y="347"/>
                    <a:pt x="217" y="421"/>
                    <a:pt x="217" y="495"/>
                  </a:cubicBezTo>
                  <a:cubicBezTo>
                    <a:pt x="217" y="514"/>
                    <a:pt x="255" y="514"/>
                    <a:pt x="255" y="495"/>
                  </a:cubicBezTo>
                  <a:cubicBezTo>
                    <a:pt x="255" y="421"/>
                    <a:pt x="255" y="329"/>
                    <a:pt x="273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42"/>
            <p:cNvSpPr/>
            <p:nvPr userDrawn="1"/>
          </p:nvSpPr>
          <p:spPr>
            <a:xfrm>
              <a:off x="2250360" y="699480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55"/>
                  </a:moveTo>
                  <a:cubicBezTo>
                    <a:pt x="83" y="255"/>
                    <a:pt x="157" y="273"/>
                    <a:pt x="231" y="255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50" y="532"/>
                    <a:pt x="250" y="495"/>
                  </a:cubicBezTo>
                  <a:cubicBezTo>
                    <a:pt x="250" y="421"/>
                    <a:pt x="250" y="347"/>
                    <a:pt x="269" y="255"/>
                  </a:cubicBezTo>
                  <a:cubicBezTo>
                    <a:pt x="343" y="255"/>
                    <a:pt x="398" y="255"/>
                    <a:pt x="472" y="255"/>
                  </a:cubicBezTo>
                  <a:cubicBezTo>
                    <a:pt x="491" y="255"/>
                    <a:pt x="491" y="199"/>
                    <a:pt x="453" y="217"/>
                  </a:cubicBezTo>
                  <a:cubicBezTo>
                    <a:pt x="398" y="217"/>
                    <a:pt x="343" y="217"/>
                    <a:pt x="269" y="217"/>
                  </a:cubicBezTo>
                  <a:cubicBezTo>
                    <a:pt x="287" y="143"/>
                    <a:pt x="269" y="88"/>
                    <a:pt x="287" y="14"/>
                  </a:cubicBezTo>
                  <a:cubicBezTo>
                    <a:pt x="287" y="-5"/>
                    <a:pt x="250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5"/>
                    <a:pt x="28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43"/>
            <p:cNvSpPr/>
            <p:nvPr userDrawn="1"/>
          </p:nvSpPr>
          <p:spPr>
            <a:xfrm>
              <a:off x="2252520" y="654300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306"/>
                  </a:moveTo>
                  <a:cubicBezTo>
                    <a:pt x="96" y="287"/>
                    <a:pt x="170" y="287"/>
                    <a:pt x="225" y="269"/>
                  </a:cubicBezTo>
                  <a:lnTo>
                    <a:pt x="225" y="287"/>
                  </a:lnTo>
                  <a:cubicBezTo>
                    <a:pt x="225" y="361"/>
                    <a:pt x="244" y="435"/>
                    <a:pt x="244" y="509"/>
                  </a:cubicBezTo>
                  <a:cubicBezTo>
                    <a:pt x="263" y="528"/>
                    <a:pt x="299" y="528"/>
                    <a:pt x="299" y="509"/>
                  </a:cubicBezTo>
                  <a:cubicBezTo>
                    <a:pt x="281" y="417"/>
                    <a:pt x="263" y="343"/>
                    <a:pt x="263" y="269"/>
                  </a:cubicBezTo>
                  <a:cubicBezTo>
                    <a:pt x="337" y="250"/>
                    <a:pt x="410" y="250"/>
                    <a:pt x="465" y="232"/>
                  </a:cubicBezTo>
                  <a:cubicBezTo>
                    <a:pt x="484" y="213"/>
                    <a:pt x="484" y="176"/>
                    <a:pt x="446" y="195"/>
                  </a:cubicBezTo>
                  <a:cubicBezTo>
                    <a:pt x="391" y="213"/>
                    <a:pt x="337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32"/>
                  </a:cubicBezTo>
                  <a:cubicBezTo>
                    <a:pt x="151" y="250"/>
                    <a:pt x="96" y="250"/>
                    <a:pt x="22" y="269"/>
                  </a:cubicBezTo>
                  <a:cubicBezTo>
                    <a:pt x="-15" y="269"/>
                    <a:pt x="3" y="306"/>
                    <a:pt x="22" y="30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44"/>
            <p:cNvSpPr/>
            <p:nvPr userDrawn="1"/>
          </p:nvSpPr>
          <p:spPr>
            <a:xfrm>
              <a:off x="2248560" y="6109919"/>
              <a:ext cx="1789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2">
                  <a:moveTo>
                    <a:pt x="13" y="287"/>
                  </a:moveTo>
                  <a:cubicBezTo>
                    <a:pt x="87" y="287"/>
                    <a:pt x="161" y="287"/>
                    <a:pt x="235" y="268"/>
                  </a:cubicBezTo>
                  <a:cubicBezTo>
                    <a:pt x="235" y="287"/>
                    <a:pt x="235" y="287"/>
                    <a:pt x="235" y="287"/>
                  </a:cubicBezTo>
                  <a:cubicBezTo>
                    <a:pt x="217" y="361"/>
                    <a:pt x="235" y="435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50"/>
                    <a:pt x="421" y="250"/>
                    <a:pt x="476" y="250"/>
                  </a:cubicBezTo>
                  <a:cubicBezTo>
                    <a:pt x="513" y="231"/>
                    <a:pt x="495" y="194"/>
                    <a:pt x="476" y="194"/>
                  </a:cubicBezTo>
                  <a:cubicBezTo>
                    <a:pt x="402" y="212"/>
                    <a:pt x="347" y="212"/>
                    <a:pt x="273" y="212"/>
                  </a:cubicBezTo>
                  <a:cubicBezTo>
                    <a:pt x="273" y="157"/>
                    <a:pt x="273" y="83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3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Voorblad - blauw</a:t>
            </a:r>
          </a:p>
        </p:txBody>
      </p:sp>
      <p:sp>
        <p:nvSpPr>
          <p:cNvPr id="93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-93785" y="0"/>
            <a:ext cx="7127773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>
            <a:off x="6447145" y="1506403"/>
            <a:ext cx="4749518" cy="24460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540000" tIns="288000" rIns="288000" bIns="864000">
            <a:spAutoFit/>
          </a:bodyPr>
          <a:lstStyle>
            <a:lvl1pPr algn="ctr">
              <a:defRPr sz="45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Titel van deze presentatie</a:t>
            </a:r>
          </a:p>
        </p:txBody>
      </p:sp>
      <p:pic>
        <p:nvPicPr>
          <p:cNvPr id="96" name="Afbeelding 9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21904" y="4797439"/>
            <a:ext cx="2725307" cy="14907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2 - blau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1"/>
            <a:ext cx="59817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Voorblad - blauw</a:t>
            </a:r>
          </a:p>
        </p:txBody>
      </p:sp>
      <p:pic>
        <p:nvPicPr>
          <p:cNvPr id="80" name="Afbeelding 7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44578" y="4644836"/>
            <a:ext cx="3003232" cy="1642793"/>
          </a:xfrm>
          <a:prstGeom prst="rect">
            <a:avLst/>
          </a:prstGeom>
        </p:spPr>
      </p:pic>
      <p:sp>
        <p:nvSpPr>
          <p:cNvPr id="84" name="Freeform: Shape 518"/>
          <p:cNvSpPr/>
          <p:nvPr userDrawn="1"/>
        </p:nvSpPr>
        <p:spPr>
          <a:xfrm>
            <a:off x="7022414" y="103455"/>
            <a:ext cx="95862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1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7"/>
                  <a:pt x="0" y="277"/>
                  <a:pt x="0" y="277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1"/>
                  <a:pt x="259" y="351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87" name="Freeform: Shape 525"/>
          <p:cNvSpPr/>
          <p:nvPr userDrawn="1"/>
        </p:nvSpPr>
        <p:spPr>
          <a:xfrm>
            <a:off x="6719967" y="117201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5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29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0"/>
                </a:lnTo>
                <a:cubicBezTo>
                  <a:pt x="18" y="240"/>
                  <a:pt x="36" y="240"/>
                  <a:pt x="55" y="240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90" name="Freeform: Shape 532"/>
          <p:cNvSpPr/>
          <p:nvPr userDrawn="1"/>
        </p:nvSpPr>
        <p:spPr>
          <a:xfrm>
            <a:off x="6386309" y="96395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1"/>
                </a:moveTo>
                <a:cubicBezTo>
                  <a:pt x="212" y="74"/>
                  <a:pt x="193" y="37"/>
                  <a:pt x="174" y="0"/>
                </a:cubicBezTo>
                <a:cubicBezTo>
                  <a:pt x="118" y="93"/>
                  <a:pt x="82" y="185"/>
                  <a:pt x="26" y="278"/>
                </a:cubicBezTo>
                <a:cubicBezTo>
                  <a:pt x="26" y="296"/>
                  <a:pt x="8" y="315"/>
                  <a:pt x="8" y="352"/>
                </a:cubicBezTo>
                <a:cubicBezTo>
                  <a:pt x="8" y="352"/>
                  <a:pt x="-11" y="370"/>
                  <a:pt x="8" y="370"/>
                </a:cubicBezTo>
                <a:cubicBezTo>
                  <a:pt x="44" y="370"/>
                  <a:pt x="63" y="370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0"/>
                  <a:pt x="304" y="370"/>
                </a:cubicBezTo>
                <a:cubicBezTo>
                  <a:pt x="286" y="278"/>
                  <a:pt x="267" y="204"/>
                  <a:pt x="230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0" name="Freeform: Shape 539"/>
          <p:cNvSpPr/>
          <p:nvPr userDrawn="1"/>
        </p:nvSpPr>
        <p:spPr>
          <a:xfrm>
            <a:off x="6086835" y="117201"/>
            <a:ext cx="75426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0">
                <a:moveTo>
                  <a:pt x="148" y="74"/>
                </a:moveTo>
                <a:cubicBezTo>
                  <a:pt x="148" y="55"/>
                  <a:pt x="130" y="18"/>
                  <a:pt x="130" y="0"/>
                </a:cubicBezTo>
                <a:lnTo>
                  <a:pt x="111" y="0"/>
                </a:lnTo>
                <a:cubicBezTo>
                  <a:pt x="92" y="55"/>
                  <a:pt x="56" y="111"/>
                  <a:pt x="18" y="166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40"/>
                  <a:pt x="0" y="240"/>
                </a:cubicBezTo>
                <a:cubicBezTo>
                  <a:pt x="18" y="222"/>
                  <a:pt x="37" y="240"/>
                  <a:pt x="56" y="240"/>
                </a:cubicBezTo>
                <a:cubicBezTo>
                  <a:pt x="92" y="240"/>
                  <a:pt x="111" y="240"/>
                  <a:pt x="148" y="240"/>
                </a:cubicBezTo>
                <a:cubicBezTo>
                  <a:pt x="166" y="240"/>
                  <a:pt x="166" y="240"/>
                  <a:pt x="166" y="240"/>
                </a:cubicBezTo>
                <a:cubicBezTo>
                  <a:pt x="185" y="240"/>
                  <a:pt x="185" y="240"/>
                  <a:pt x="185" y="240"/>
                </a:cubicBezTo>
                <a:cubicBezTo>
                  <a:pt x="204" y="240"/>
                  <a:pt x="204" y="240"/>
                  <a:pt x="204" y="222"/>
                </a:cubicBezTo>
                <a:cubicBezTo>
                  <a:pt x="185" y="166"/>
                  <a:pt x="166" y="129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3" name="Freeform: Shape 546"/>
          <p:cNvSpPr/>
          <p:nvPr userDrawn="1"/>
        </p:nvSpPr>
        <p:spPr>
          <a:xfrm>
            <a:off x="5742773" y="75960"/>
            <a:ext cx="130416" cy="1605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3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1"/>
                  <a:pt x="19" y="370"/>
                  <a:pt x="19" y="389"/>
                </a:cubicBezTo>
                <a:cubicBezTo>
                  <a:pt x="19" y="407"/>
                  <a:pt x="0" y="407"/>
                  <a:pt x="0" y="425"/>
                </a:cubicBezTo>
                <a:cubicBezTo>
                  <a:pt x="19" y="425"/>
                  <a:pt x="19" y="425"/>
                  <a:pt x="19" y="425"/>
                </a:cubicBezTo>
                <a:cubicBezTo>
                  <a:pt x="55" y="425"/>
                  <a:pt x="74" y="425"/>
                  <a:pt x="111" y="425"/>
                </a:cubicBezTo>
                <a:cubicBezTo>
                  <a:pt x="167" y="425"/>
                  <a:pt x="222" y="425"/>
                  <a:pt x="278" y="425"/>
                </a:cubicBezTo>
                <a:cubicBezTo>
                  <a:pt x="278" y="425"/>
                  <a:pt x="296" y="425"/>
                  <a:pt x="315" y="425"/>
                </a:cubicBezTo>
                <a:cubicBezTo>
                  <a:pt x="315" y="425"/>
                  <a:pt x="333" y="444"/>
                  <a:pt x="333" y="425"/>
                </a:cubicBezTo>
                <a:cubicBezTo>
                  <a:pt x="352" y="425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2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6" name="Freeform: Shape 553"/>
          <p:cNvSpPr/>
          <p:nvPr userDrawn="1"/>
        </p:nvSpPr>
        <p:spPr>
          <a:xfrm>
            <a:off x="5419519" y="82648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277" y="148"/>
                </a:moveTo>
                <a:cubicBezTo>
                  <a:pt x="259" y="111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111"/>
                  <a:pt x="111" y="204"/>
                  <a:pt x="37" y="315"/>
                </a:cubicBezTo>
                <a:cubicBezTo>
                  <a:pt x="37" y="333"/>
                  <a:pt x="18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6"/>
                </a:cubicBezTo>
                <a:cubicBezTo>
                  <a:pt x="148" y="426"/>
                  <a:pt x="203" y="445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14" y="241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9" name="Freeform: Shape 560"/>
          <p:cNvSpPr/>
          <p:nvPr userDrawn="1"/>
        </p:nvSpPr>
        <p:spPr>
          <a:xfrm>
            <a:off x="5106668" y="103455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7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1"/>
                  <a:pt x="175" y="351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1"/>
                  <a:pt x="286" y="351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2" name="Freeform: Shape 567"/>
          <p:cNvSpPr/>
          <p:nvPr userDrawn="1"/>
        </p:nvSpPr>
        <p:spPr>
          <a:xfrm>
            <a:off x="4813881" y="123889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7"/>
                  <a:pt x="129" y="19"/>
                  <a:pt x="111" y="0"/>
                </a:cubicBezTo>
                <a:cubicBezTo>
                  <a:pt x="74" y="56"/>
                  <a:pt x="55" y="111"/>
                  <a:pt x="19" y="167"/>
                </a:cubicBezTo>
                <a:cubicBezTo>
                  <a:pt x="19" y="186"/>
                  <a:pt x="0" y="186"/>
                  <a:pt x="0" y="204"/>
                </a:cubicBezTo>
                <a:lnTo>
                  <a:pt x="0" y="222"/>
                </a:lnTo>
                <a:cubicBezTo>
                  <a:pt x="19" y="222"/>
                  <a:pt x="37" y="222"/>
                  <a:pt x="55" y="222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2"/>
                </a:lnTo>
                <a:cubicBezTo>
                  <a:pt x="185" y="167"/>
                  <a:pt x="167" y="111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3" name="Freeform: Shape 575"/>
          <p:cNvSpPr/>
          <p:nvPr userDrawn="1"/>
        </p:nvSpPr>
        <p:spPr>
          <a:xfrm>
            <a:off x="7015726" y="467952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2"/>
                </a:moveTo>
                <a:cubicBezTo>
                  <a:pt x="37" y="352"/>
                  <a:pt x="55" y="371"/>
                  <a:pt x="92" y="371"/>
                </a:cubicBezTo>
                <a:cubicBezTo>
                  <a:pt x="129" y="389"/>
                  <a:pt x="185" y="389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9"/>
                  <a:pt x="315" y="389"/>
                </a:cubicBezTo>
                <a:cubicBezTo>
                  <a:pt x="315" y="297"/>
                  <a:pt x="296" y="204"/>
                  <a:pt x="259" y="130"/>
                </a:cubicBezTo>
                <a:cubicBezTo>
                  <a:pt x="259" y="93"/>
                  <a:pt x="241" y="37"/>
                  <a:pt x="241" y="0"/>
                </a:cubicBezTo>
                <a:lnTo>
                  <a:pt x="222" y="0"/>
                </a:lnTo>
                <a:cubicBezTo>
                  <a:pt x="166" y="93"/>
                  <a:pt x="111" y="185"/>
                  <a:pt x="37" y="259"/>
                </a:cubicBezTo>
                <a:cubicBezTo>
                  <a:pt x="37" y="278"/>
                  <a:pt x="18" y="297"/>
                  <a:pt x="0" y="333"/>
                </a:cubicBezTo>
                <a:lnTo>
                  <a:pt x="0" y="352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4" name="Freeform: Shape 576"/>
          <p:cNvSpPr/>
          <p:nvPr userDrawn="1"/>
        </p:nvSpPr>
        <p:spPr>
          <a:xfrm>
            <a:off x="7022414" y="8740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3"/>
                  <a:pt x="37" y="315"/>
                </a:cubicBezTo>
                <a:cubicBezTo>
                  <a:pt x="19" y="333"/>
                  <a:pt x="19" y="351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3"/>
                  <a:pt x="241" y="129"/>
                </a:cubicBezTo>
                <a:cubicBezTo>
                  <a:pt x="223" y="92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5" name="Freeform: Shape 577"/>
          <p:cNvSpPr/>
          <p:nvPr userDrawn="1"/>
        </p:nvSpPr>
        <p:spPr>
          <a:xfrm>
            <a:off x="7029474" y="1307298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15"/>
                  <a:pt x="166" y="334"/>
                  <a:pt x="204" y="334"/>
                </a:cubicBezTo>
                <a:lnTo>
                  <a:pt x="222" y="334"/>
                </a:lnTo>
                <a:cubicBezTo>
                  <a:pt x="240" y="334"/>
                  <a:pt x="240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0" y="167"/>
                  <a:pt x="204" y="112"/>
                </a:cubicBezTo>
                <a:cubicBezTo>
                  <a:pt x="185" y="74"/>
                  <a:pt x="185" y="37"/>
                  <a:pt x="166" y="0"/>
                </a:cubicBezTo>
                <a:cubicBezTo>
                  <a:pt x="129" y="74"/>
                  <a:pt x="74" y="167"/>
                  <a:pt x="37" y="241"/>
                </a:cubicBezTo>
                <a:cubicBezTo>
                  <a:pt x="18" y="260"/>
                  <a:pt x="18" y="260"/>
                  <a:pt x="18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6" name="Freeform: Shape 578"/>
          <p:cNvSpPr/>
          <p:nvPr userDrawn="1"/>
        </p:nvSpPr>
        <p:spPr>
          <a:xfrm>
            <a:off x="7022414" y="16996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241" y="129"/>
                </a:moveTo>
                <a:cubicBezTo>
                  <a:pt x="223" y="74"/>
                  <a:pt x="204" y="37"/>
                  <a:pt x="185" y="0"/>
                </a:cubicBezTo>
                <a:lnTo>
                  <a:pt x="167" y="0"/>
                </a:lnTo>
                <a:cubicBezTo>
                  <a:pt x="130" y="93"/>
                  <a:pt x="74" y="203"/>
                  <a:pt x="37" y="296"/>
                </a:cubicBezTo>
                <a:cubicBezTo>
                  <a:pt x="19" y="333"/>
                  <a:pt x="19" y="351"/>
                  <a:pt x="0" y="370"/>
                </a:cubicBezTo>
                <a:lnTo>
                  <a:pt x="0" y="389"/>
                </a:lnTo>
                <a:cubicBezTo>
                  <a:pt x="0" y="407"/>
                  <a:pt x="0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lnTo>
                  <a:pt x="315" y="407"/>
                </a:lnTo>
                <a:cubicBezTo>
                  <a:pt x="333" y="407"/>
                  <a:pt x="333" y="389"/>
                  <a:pt x="333" y="370"/>
                </a:cubicBezTo>
                <a:cubicBezTo>
                  <a:pt x="315" y="296"/>
                  <a:pt x="278" y="203"/>
                  <a:pt x="241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7" name="Freeform: Shape 579"/>
          <p:cNvSpPr/>
          <p:nvPr userDrawn="1"/>
        </p:nvSpPr>
        <p:spPr>
          <a:xfrm>
            <a:off x="7029474" y="2119520"/>
            <a:ext cx="102921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1">
                <a:moveTo>
                  <a:pt x="166" y="0"/>
                </a:moveTo>
                <a:cubicBezTo>
                  <a:pt x="111" y="74"/>
                  <a:pt x="74" y="166"/>
                  <a:pt x="37" y="240"/>
                </a:cubicBezTo>
                <a:cubicBezTo>
                  <a:pt x="18" y="258"/>
                  <a:pt x="18" y="277"/>
                  <a:pt x="0" y="296"/>
                </a:cubicBezTo>
                <a:lnTo>
                  <a:pt x="0" y="314"/>
                </a:lnTo>
                <a:cubicBezTo>
                  <a:pt x="0" y="333"/>
                  <a:pt x="0" y="314"/>
                  <a:pt x="18" y="314"/>
                </a:cubicBezTo>
                <a:cubicBezTo>
                  <a:pt x="37" y="314"/>
                  <a:pt x="55" y="333"/>
                  <a:pt x="74" y="333"/>
                </a:cubicBezTo>
                <a:cubicBezTo>
                  <a:pt x="129" y="333"/>
                  <a:pt x="166" y="333"/>
                  <a:pt x="204" y="333"/>
                </a:cubicBezTo>
                <a:cubicBezTo>
                  <a:pt x="222" y="333"/>
                  <a:pt x="222" y="351"/>
                  <a:pt x="240" y="351"/>
                </a:cubicBezTo>
                <a:lnTo>
                  <a:pt x="259" y="351"/>
                </a:lnTo>
                <a:cubicBezTo>
                  <a:pt x="278" y="333"/>
                  <a:pt x="278" y="333"/>
                  <a:pt x="278" y="314"/>
                </a:cubicBezTo>
                <a:cubicBezTo>
                  <a:pt x="259" y="240"/>
                  <a:pt x="240" y="166"/>
                  <a:pt x="204" y="110"/>
                </a:cubicBezTo>
                <a:cubicBezTo>
                  <a:pt x="185" y="74"/>
                  <a:pt x="185" y="36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8" name="Freeform: Shape 580"/>
          <p:cNvSpPr/>
          <p:nvPr userDrawn="1"/>
        </p:nvSpPr>
        <p:spPr>
          <a:xfrm>
            <a:off x="7005694" y="2532320"/>
            <a:ext cx="9920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4">
                <a:moveTo>
                  <a:pt x="249" y="314"/>
                </a:moveTo>
                <a:cubicBezTo>
                  <a:pt x="230" y="314"/>
                  <a:pt x="212" y="314"/>
                  <a:pt x="175" y="314"/>
                </a:cubicBezTo>
                <a:cubicBezTo>
                  <a:pt x="138" y="314"/>
                  <a:pt x="101" y="314"/>
                  <a:pt x="64" y="314"/>
                </a:cubicBezTo>
                <a:cubicBezTo>
                  <a:pt x="45" y="314"/>
                  <a:pt x="45" y="314"/>
                  <a:pt x="27" y="314"/>
                </a:cubicBezTo>
                <a:lnTo>
                  <a:pt x="8" y="314"/>
                </a:lnTo>
                <a:cubicBezTo>
                  <a:pt x="-10" y="314"/>
                  <a:pt x="8" y="296"/>
                  <a:pt x="8" y="296"/>
                </a:cubicBezTo>
                <a:cubicBezTo>
                  <a:pt x="27" y="222"/>
                  <a:pt x="45" y="166"/>
                  <a:pt x="82" y="92"/>
                </a:cubicBezTo>
                <a:cubicBezTo>
                  <a:pt x="101" y="74"/>
                  <a:pt x="119" y="36"/>
                  <a:pt x="119" y="0"/>
                </a:cubicBezTo>
                <a:lnTo>
                  <a:pt x="138" y="0"/>
                </a:lnTo>
                <a:cubicBezTo>
                  <a:pt x="175" y="92"/>
                  <a:pt x="193" y="166"/>
                  <a:pt x="230" y="240"/>
                </a:cubicBezTo>
                <a:cubicBezTo>
                  <a:pt x="249" y="259"/>
                  <a:pt x="249" y="277"/>
                  <a:pt x="249" y="296"/>
                </a:cubicBezTo>
                <a:lnTo>
                  <a:pt x="268" y="314"/>
                </a:lnTo>
                <a:cubicBezTo>
                  <a:pt x="249" y="314"/>
                  <a:pt x="249" y="314"/>
                  <a:pt x="249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0" name="Freeform: Shape 581"/>
          <p:cNvSpPr/>
          <p:nvPr userDrawn="1"/>
        </p:nvSpPr>
        <p:spPr>
          <a:xfrm>
            <a:off x="7022414" y="2951806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04"/>
                </a:cubicBezTo>
                <a:cubicBezTo>
                  <a:pt x="37" y="222"/>
                  <a:pt x="19" y="241"/>
                  <a:pt x="19" y="260"/>
                </a:cubicBezTo>
                <a:lnTo>
                  <a:pt x="0" y="278"/>
                </a:lnTo>
                <a:lnTo>
                  <a:pt x="19" y="278"/>
                </a:lnTo>
                <a:cubicBezTo>
                  <a:pt x="37" y="278"/>
                  <a:pt x="56" y="296"/>
                  <a:pt x="74" y="296"/>
                </a:cubicBezTo>
                <a:cubicBezTo>
                  <a:pt x="111" y="315"/>
                  <a:pt x="167" y="315"/>
                  <a:pt x="204" y="334"/>
                </a:cubicBezTo>
                <a:lnTo>
                  <a:pt x="223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59" y="167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1" name="Freeform: Shape 582"/>
          <p:cNvSpPr/>
          <p:nvPr userDrawn="1"/>
        </p:nvSpPr>
        <p:spPr>
          <a:xfrm>
            <a:off x="6709564" y="4816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5"/>
                  <a:pt x="211" y="111"/>
                </a:cubicBezTo>
                <a:cubicBezTo>
                  <a:pt x="193" y="74"/>
                  <a:pt x="193" y="37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2" name="Freeform: Shape 583"/>
          <p:cNvSpPr/>
          <p:nvPr userDrawn="1"/>
        </p:nvSpPr>
        <p:spPr>
          <a:xfrm>
            <a:off x="6709564" y="8944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1"/>
                </a:cubicBezTo>
                <a:cubicBezTo>
                  <a:pt x="193" y="74"/>
                  <a:pt x="175" y="37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3" name="Freeform: Shape 584"/>
          <p:cNvSpPr/>
          <p:nvPr userDrawn="1"/>
        </p:nvSpPr>
        <p:spPr>
          <a:xfrm>
            <a:off x="6692100" y="1286863"/>
            <a:ext cx="130416" cy="1646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4">
                <a:moveTo>
                  <a:pt x="19" y="389"/>
                </a:moveTo>
                <a:cubicBezTo>
                  <a:pt x="56" y="389"/>
                  <a:pt x="75" y="407"/>
                  <a:pt x="111" y="407"/>
                </a:cubicBezTo>
                <a:cubicBezTo>
                  <a:pt x="149" y="425"/>
                  <a:pt x="204" y="425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44"/>
                  <a:pt x="333" y="444"/>
                </a:cubicBezTo>
                <a:cubicBezTo>
                  <a:pt x="352" y="444"/>
                  <a:pt x="352" y="425"/>
                  <a:pt x="352" y="407"/>
                </a:cubicBezTo>
                <a:cubicBezTo>
                  <a:pt x="333" y="315"/>
                  <a:pt x="315" y="222"/>
                  <a:pt x="278" y="148"/>
                </a:cubicBezTo>
                <a:cubicBezTo>
                  <a:pt x="259" y="92"/>
                  <a:pt x="259" y="55"/>
                  <a:pt x="241" y="0"/>
                </a:cubicBezTo>
                <a:cubicBezTo>
                  <a:pt x="167" y="92"/>
                  <a:pt x="111" y="203"/>
                  <a:pt x="56" y="296"/>
                </a:cubicBezTo>
                <a:cubicBezTo>
                  <a:pt x="37" y="315"/>
                  <a:pt x="19" y="333"/>
                  <a:pt x="19" y="370"/>
                </a:cubicBezTo>
                <a:lnTo>
                  <a:pt x="0" y="389"/>
                </a:lnTo>
                <a:cubicBezTo>
                  <a:pt x="0" y="407"/>
                  <a:pt x="19" y="407"/>
                  <a:pt x="19" y="38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4" name="Freeform: Shape 585"/>
          <p:cNvSpPr/>
          <p:nvPr userDrawn="1"/>
        </p:nvSpPr>
        <p:spPr>
          <a:xfrm>
            <a:off x="6719967" y="1734216"/>
            <a:ext cx="75054" cy="9549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8">
                <a:moveTo>
                  <a:pt x="203" y="240"/>
                </a:moveTo>
                <a:cubicBezTo>
                  <a:pt x="203" y="184"/>
                  <a:pt x="184" y="129"/>
                  <a:pt x="166" y="74"/>
                </a:cubicBezTo>
                <a:cubicBezTo>
                  <a:pt x="148" y="55"/>
                  <a:pt x="148" y="1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5"/>
                  <a:pt x="55" y="110"/>
                  <a:pt x="18" y="166"/>
                </a:cubicBezTo>
                <a:cubicBezTo>
                  <a:pt x="18" y="184"/>
                  <a:pt x="18" y="203"/>
                  <a:pt x="0" y="203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22"/>
                  <a:pt x="0" y="222"/>
                </a:cubicBezTo>
                <a:cubicBezTo>
                  <a:pt x="18" y="222"/>
                  <a:pt x="36" y="240"/>
                  <a:pt x="55" y="240"/>
                </a:cubicBezTo>
                <a:cubicBezTo>
                  <a:pt x="92" y="240"/>
                  <a:pt x="129" y="258"/>
                  <a:pt x="148" y="258"/>
                </a:cubicBezTo>
                <a:cubicBezTo>
                  <a:pt x="166" y="258"/>
                  <a:pt x="166" y="258"/>
                  <a:pt x="184" y="258"/>
                </a:cubicBezTo>
                <a:lnTo>
                  <a:pt x="203" y="258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5" name="Freeform: Shape 586"/>
          <p:cNvSpPr/>
          <p:nvPr userDrawn="1"/>
        </p:nvSpPr>
        <p:spPr>
          <a:xfrm>
            <a:off x="6705848" y="2126209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48"/>
                  <a:pt x="38" y="222"/>
                </a:cubicBezTo>
                <a:cubicBezTo>
                  <a:pt x="38" y="240"/>
                  <a:pt x="19" y="259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19" y="315"/>
                </a:cubicBezTo>
                <a:cubicBezTo>
                  <a:pt x="38" y="315"/>
                  <a:pt x="56" y="315"/>
                  <a:pt x="74" y="315"/>
                </a:cubicBezTo>
                <a:cubicBezTo>
                  <a:pt x="112" y="333"/>
                  <a:pt x="167" y="333"/>
                  <a:pt x="204" y="333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33"/>
                  <a:pt x="278" y="333"/>
                </a:cubicBezTo>
                <a:cubicBezTo>
                  <a:pt x="260" y="240"/>
                  <a:pt x="260" y="166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6" name="Freeform: Shape 587"/>
          <p:cNvSpPr/>
          <p:nvPr userDrawn="1"/>
        </p:nvSpPr>
        <p:spPr>
          <a:xfrm>
            <a:off x="6695816" y="2525261"/>
            <a:ext cx="119270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26">
                <a:moveTo>
                  <a:pt x="267" y="129"/>
                </a:moveTo>
                <a:cubicBezTo>
                  <a:pt x="248" y="93"/>
                  <a:pt x="248" y="37"/>
                  <a:pt x="230" y="0"/>
                </a:cubicBezTo>
                <a:lnTo>
                  <a:pt x="212" y="0"/>
                </a:lnTo>
                <a:cubicBezTo>
                  <a:pt x="156" y="93"/>
                  <a:pt x="100" y="185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8" y="389"/>
                  <a:pt x="8" y="389"/>
                  <a:pt x="8" y="389"/>
                </a:cubicBezTo>
                <a:cubicBezTo>
                  <a:pt x="45" y="371"/>
                  <a:pt x="64" y="389"/>
                  <a:pt x="100" y="389"/>
                </a:cubicBezTo>
                <a:cubicBezTo>
                  <a:pt x="156" y="407"/>
                  <a:pt x="193" y="407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26"/>
                  <a:pt x="322" y="426"/>
                </a:cubicBezTo>
                <a:cubicBezTo>
                  <a:pt x="322" y="426"/>
                  <a:pt x="322" y="407"/>
                  <a:pt x="322" y="389"/>
                </a:cubicBezTo>
                <a:cubicBezTo>
                  <a:pt x="322" y="296"/>
                  <a:pt x="304" y="222"/>
                  <a:pt x="267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7" name="Freeform: Shape 588"/>
          <p:cNvSpPr/>
          <p:nvPr userDrawn="1"/>
        </p:nvSpPr>
        <p:spPr>
          <a:xfrm>
            <a:off x="6719967" y="2965555"/>
            <a:ext cx="75054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9">
                <a:moveTo>
                  <a:pt x="166" y="74"/>
                </a:moveTo>
                <a:cubicBezTo>
                  <a:pt x="148" y="55"/>
                  <a:pt x="148" y="19"/>
                  <a:pt x="148" y="0"/>
                </a:cubicBezTo>
                <a:lnTo>
                  <a:pt x="129" y="0"/>
                </a:lnTo>
                <a:cubicBezTo>
                  <a:pt x="92" y="55"/>
                  <a:pt x="55" y="111"/>
                  <a:pt x="18" y="167"/>
                </a:cubicBezTo>
                <a:cubicBezTo>
                  <a:pt x="18" y="185"/>
                  <a:pt x="18" y="204"/>
                  <a:pt x="0" y="204"/>
                </a:cubicBezTo>
                <a:lnTo>
                  <a:pt x="0" y="223"/>
                </a:lnTo>
                <a:cubicBezTo>
                  <a:pt x="18" y="223"/>
                  <a:pt x="36" y="241"/>
                  <a:pt x="55" y="241"/>
                </a:cubicBezTo>
                <a:cubicBezTo>
                  <a:pt x="92" y="241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59"/>
                  <a:pt x="184" y="259"/>
                </a:cubicBezTo>
                <a:cubicBezTo>
                  <a:pt x="203" y="259"/>
                  <a:pt x="203" y="241"/>
                  <a:pt x="203" y="241"/>
                </a:cubicBezTo>
                <a:cubicBezTo>
                  <a:pt x="184" y="185"/>
                  <a:pt x="184" y="130"/>
                  <a:pt x="166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8" name="Freeform: Shape 589"/>
          <p:cNvSpPr/>
          <p:nvPr userDrawn="1"/>
        </p:nvSpPr>
        <p:spPr>
          <a:xfrm>
            <a:off x="6410089" y="516254"/>
            <a:ext cx="61678" cy="7505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3">
                <a:moveTo>
                  <a:pt x="19" y="185"/>
                </a:moveTo>
                <a:cubicBezTo>
                  <a:pt x="19" y="185"/>
                  <a:pt x="37" y="203"/>
                  <a:pt x="55" y="203"/>
                </a:cubicBezTo>
                <a:cubicBezTo>
                  <a:pt x="74" y="203"/>
                  <a:pt x="93" y="203"/>
                  <a:pt x="130" y="203"/>
                </a:cubicBezTo>
                <a:lnTo>
                  <a:pt x="149" y="203"/>
                </a:lnTo>
                <a:lnTo>
                  <a:pt x="167" y="203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55"/>
                  <a:pt x="55" y="92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9" name="Freeform: Shape 590"/>
          <p:cNvSpPr/>
          <p:nvPr userDrawn="1"/>
        </p:nvSpPr>
        <p:spPr>
          <a:xfrm>
            <a:off x="6389653" y="8878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4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8"/>
                  <a:pt x="185" y="388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cubicBezTo>
                  <a:pt x="296" y="388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0" name="Freeform: Shape 591"/>
          <p:cNvSpPr/>
          <p:nvPr userDrawn="1"/>
        </p:nvSpPr>
        <p:spPr>
          <a:xfrm>
            <a:off x="6403029" y="1321046"/>
            <a:ext cx="71710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59">
                <a:moveTo>
                  <a:pt x="186" y="241"/>
                </a:moveTo>
                <a:cubicBezTo>
                  <a:pt x="186" y="185"/>
                  <a:pt x="186" y="130"/>
                  <a:pt x="149" y="93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56" y="130"/>
                  <a:pt x="19" y="185"/>
                </a:cubicBezTo>
                <a:cubicBezTo>
                  <a:pt x="19" y="185"/>
                  <a:pt x="19" y="204"/>
                  <a:pt x="0" y="223"/>
                </a:cubicBezTo>
                <a:lnTo>
                  <a:pt x="0" y="241"/>
                </a:lnTo>
                <a:cubicBezTo>
                  <a:pt x="19" y="241"/>
                  <a:pt x="38" y="241"/>
                  <a:pt x="56" y="241"/>
                </a:cubicBezTo>
                <a:cubicBezTo>
                  <a:pt x="93" y="241"/>
                  <a:pt x="112" y="259"/>
                  <a:pt x="149" y="259"/>
                </a:cubicBezTo>
                <a:lnTo>
                  <a:pt x="168" y="259"/>
                </a:lnTo>
                <a:lnTo>
                  <a:pt x="186" y="259"/>
                </a:lnTo>
                <a:cubicBezTo>
                  <a:pt x="204" y="259"/>
                  <a:pt x="186" y="259"/>
                  <a:pt x="186" y="24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1" name="Freeform: Shape 592"/>
          <p:cNvSpPr/>
          <p:nvPr userDrawn="1"/>
        </p:nvSpPr>
        <p:spPr>
          <a:xfrm>
            <a:off x="6396341" y="1720097"/>
            <a:ext cx="92146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4">
                <a:moveTo>
                  <a:pt x="148" y="0"/>
                </a:moveTo>
                <a:cubicBezTo>
                  <a:pt x="111" y="74"/>
                  <a:pt x="74" y="148"/>
                  <a:pt x="18" y="241"/>
                </a:cubicBezTo>
                <a:cubicBezTo>
                  <a:pt x="18" y="241"/>
                  <a:pt x="18" y="260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0" y="315"/>
                </a:cubicBezTo>
                <a:cubicBezTo>
                  <a:pt x="37" y="296"/>
                  <a:pt x="56" y="315"/>
                  <a:pt x="74" y="315"/>
                </a:cubicBezTo>
                <a:cubicBezTo>
                  <a:pt x="111" y="315"/>
                  <a:pt x="148" y="315"/>
                  <a:pt x="186" y="315"/>
                </a:cubicBezTo>
                <a:cubicBezTo>
                  <a:pt x="204" y="315"/>
                  <a:pt x="204" y="315"/>
                  <a:pt x="222" y="315"/>
                </a:cubicBezTo>
                <a:cubicBezTo>
                  <a:pt x="222" y="334"/>
                  <a:pt x="241" y="334"/>
                  <a:pt x="241" y="334"/>
                </a:cubicBezTo>
                <a:cubicBezTo>
                  <a:pt x="260" y="315"/>
                  <a:pt x="241" y="315"/>
                  <a:pt x="241" y="296"/>
                </a:cubicBezTo>
                <a:cubicBezTo>
                  <a:pt x="241" y="241"/>
                  <a:pt x="222" y="167"/>
                  <a:pt x="186" y="93"/>
                </a:cubicBezTo>
                <a:cubicBezTo>
                  <a:pt x="167" y="74"/>
                  <a:pt x="167" y="3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2" name="Freeform: Shape 593"/>
          <p:cNvSpPr/>
          <p:nvPr userDrawn="1"/>
        </p:nvSpPr>
        <p:spPr>
          <a:xfrm>
            <a:off x="6403029" y="2153704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185"/>
                  <a:pt x="56" y="185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8" y="222"/>
                </a:lnTo>
                <a:cubicBezTo>
                  <a:pt x="168" y="204"/>
                  <a:pt x="168" y="204"/>
                  <a:pt x="168" y="204"/>
                </a:cubicBezTo>
                <a:cubicBezTo>
                  <a:pt x="168" y="148"/>
                  <a:pt x="168" y="111"/>
                  <a:pt x="149" y="56"/>
                </a:cubicBezTo>
                <a:cubicBezTo>
                  <a:pt x="130" y="37"/>
                  <a:pt x="130" y="18"/>
                  <a:pt x="130" y="0"/>
                </a:cubicBezTo>
                <a:cubicBezTo>
                  <a:pt x="93" y="37"/>
                  <a:pt x="56" y="92"/>
                  <a:pt x="19" y="130"/>
                </a:cubicBezTo>
                <a:cubicBezTo>
                  <a:pt x="19" y="148"/>
                  <a:pt x="19" y="148"/>
                  <a:pt x="0" y="16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3" name="Freeform: Shape 594"/>
          <p:cNvSpPr/>
          <p:nvPr userDrawn="1"/>
        </p:nvSpPr>
        <p:spPr>
          <a:xfrm>
            <a:off x="6382594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93"/>
                  <a:pt x="93" y="203"/>
                  <a:pt x="37" y="315"/>
                </a:cubicBezTo>
                <a:cubicBezTo>
                  <a:pt x="19" y="333"/>
                  <a:pt x="19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9"/>
                </a:cubicBezTo>
                <a:cubicBezTo>
                  <a:pt x="315" y="296"/>
                  <a:pt x="297" y="203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4" name="Freeform: Shape 595"/>
          <p:cNvSpPr/>
          <p:nvPr userDrawn="1"/>
        </p:nvSpPr>
        <p:spPr>
          <a:xfrm>
            <a:off x="6386309" y="2938060"/>
            <a:ext cx="115554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407">
                <a:moveTo>
                  <a:pt x="230" y="129"/>
                </a:moveTo>
                <a:cubicBezTo>
                  <a:pt x="212" y="93"/>
                  <a:pt x="193" y="55"/>
                  <a:pt x="174" y="0"/>
                </a:cubicBezTo>
                <a:cubicBezTo>
                  <a:pt x="118" y="111"/>
                  <a:pt x="82" y="204"/>
                  <a:pt x="26" y="297"/>
                </a:cubicBezTo>
                <a:cubicBezTo>
                  <a:pt x="26" y="315"/>
                  <a:pt x="8" y="333"/>
                  <a:pt x="8" y="352"/>
                </a:cubicBezTo>
                <a:cubicBezTo>
                  <a:pt x="8" y="352"/>
                  <a:pt x="-11" y="371"/>
                  <a:pt x="8" y="389"/>
                </a:cubicBezTo>
                <a:cubicBezTo>
                  <a:pt x="44" y="389"/>
                  <a:pt x="63" y="389"/>
                  <a:pt x="82" y="389"/>
                </a:cubicBezTo>
                <a:cubicBezTo>
                  <a:pt x="137" y="389"/>
                  <a:pt x="193" y="389"/>
                  <a:pt x="230" y="407"/>
                </a:cubicBezTo>
                <a:cubicBezTo>
                  <a:pt x="248" y="407"/>
                  <a:pt x="267" y="407"/>
                  <a:pt x="267" y="407"/>
                </a:cubicBezTo>
                <a:cubicBezTo>
                  <a:pt x="286" y="407"/>
                  <a:pt x="304" y="407"/>
                  <a:pt x="304" y="407"/>
                </a:cubicBezTo>
                <a:cubicBezTo>
                  <a:pt x="322" y="389"/>
                  <a:pt x="304" y="389"/>
                  <a:pt x="304" y="371"/>
                </a:cubicBezTo>
                <a:cubicBezTo>
                  <a:pt x="286" y="278"/>
                  <a:pt x="267" y="204"/>
                  <a:pt x="230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5" name="Freeform: Shape 596"/>
          <p:cNvSpPr/>
          <p:nvPr userDrawn="1"/>
        </p:nvSpPr>
        <p:spPr>
          <a:xfrm>
            <a:off x="6080147" y="475011"/>
            <a:ext cx="88802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4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4"/>
                  <a:pt x="148" y="314"/>
                  <a:pt x="184" y="314"/>
                </a:cubicBezTo>
                <a:lnTo>
                  <a:pt x="203" y="314"/>
                </a:lnTo>
                <a:cubicBezTo>
                  <a:pt x="222" y="314"/>
                  <a:pt x="222" y="314"/>
                  <a:pt x="240" y="314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0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6" name="Freeform: Shape 597"/>
          <p:cNvSpPr/>
          <p:nvPr userDrawn="1"/>
        </p:nvSpPr>
        <p:spPr>
          <a:xfrm>
            <a:off x="6059340" y="867004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259" y="130"/>
                </a:moveTo>
                <a:cubicBezTo>
                  <a:pt x="240" y="93"/>
                  <a:pt x="222" y="37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0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2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7" name="Freeform: Shape 598"/>
          <p:cNvSpPr/>
          <p:nvPr userDrawn="1"/>
        </p:nvSpPr>
        <p:spPr>
          <a:xfrm>
            <a:off x="6069743" y="1300610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33"/>
                  <a:pt x="156" y="333"/>
                  <a:pt x="211" y="333"/>
                </a:cubicBezTo>
                <a:cubicBezTo>
                  <a:pt x="211" y="333"/>
                  <a:pt x="230" y="333"/>
                  <a:pt x="230" y="352"/>
                </a:cubicBezTo>
                <a:cubicBezTo>
                  <a:pt x="249" y="352"/>
                  <a:pt x="249" y="352"/>
                  <a:pt x="267" y="352"/>
                </a:cubicBezTo>
                <a:cubicBezTo>
                  <a:pt x="267" y="333"/>
                  <a:pt x="267" y="333"/>
                  <a:pt x="267" y="314"/>
                </a:cubicBezTo>
                <a:cubicBezTo>
                  <a:pt x="267" y="240"/>
                  <a:pt x="249" y="166"/>
                  <a:pt x="211" y="111"/>
                </a:cubicBezTo>
                <a:cubicBezTo>
                  <a:pt x="211" y="74"/>
                  <a:pt x="193" y="37"/>
                  <a:pt x="175" y="0"/>
                </a:cubicBezTo>
                <a:cubicBezTo>
                  <a:pt x="137" y="74"/>
                  <a:pt x="82" y="148"/>
                  <a:pt x="45" y="240"/>
                </a:cubicBezTo>
                <a:cubicBezTo>
                  <a:pt x="27" y="259"/>
                  <a:pt x="27" y="259"/>
                  <a:pt x="8" y="278"/>
                </a:cubicBezTo>
                <a:cubicBezTo>
                  <a:pt x="8" y="296"/>
                  <a:pt x="-11" y="296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8" name="Freeform: Shape 599"/>
          <p:cNvSpPr/>
          <p:nvPr userDrawn="1"/>
        </p:nvSpPr>
        <p:spPr>
          <a:xfrm>
            <a:off x="6059340" y="1699662"/>
            <a:ext cx="11629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26">
                <a:moveTo>
                  <a:pt x="0" y="370"/>
                </a:moveTo>
                <a:lnTo>
                  <a:pt x="18" y="370"/>
                </a:lnTo>
                <a:cubicBezTo>
                  <a:pt x="37" y="370"/>
                  <a:pt x="74" y="370"/>
                  <a:pt x="92" y="389"/>
                </a:cubicBezTo>
                <a:cubicBezTo>
                  <a:pt x="148" y="389"/>
                  <a:pt x="185" y="407"/>
                  <a:pt x="240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26"/>
                </a:lnTo>
                <a:cubicBezTo>
                  <a:pt x="314" y="407"/>
                  <a:pt x="314" y="407"/>
                  <a:pt x="314" y="389"/>
                </a:cubicBezTo>
                <a:cubicBezTo>
                  <a:pt x="314" y="296"/>
                  <a:pt x="296" y="222"/>
                  <a:pt x="259" y="129"/>
                </a:cubicBezTo>
                <a:cubicBezTo>
                  <a:pt x="240" y="93"/>
                  <a:pt x="240" y="55"/>
                  <a:pt x="222" y="0"/>
                </a:cubicBezTo>
                <a:cubicBezTo>
                  <a:pt x="166" y="93"/>
                  <a:pt x="111" y="185"/>
                  <a:pt x="56" y="277"/>
                </a:cubicBezTo>
                <a:cubicBezTo>
                  <a:pt x="37" y="296"/>
                  <a:pt x="18" y="315"/>
                  <a:pt x="18" y="333"/>
                </a:cubicBezTo>
                <a:cubicBezTo>
                  <a:pt x="0" y="333"/>
                  <a:pt x="0" y="351"/>
                  <a:pt x="0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9" name="Freeform: Shape 600"/>
          <p:cNvSpPr/>
          <p:nvPr userDrawn="1"/>
        </p:nvSpPr>
        <p:spPr>
          <a:xfrm>
            <a:off x="6059340" y="2119520"/>
            <a:ext cx="10960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7">
                <a:moveTo>
                  <a:pt x="18" y="333"/>
                </a:moveTo>
                <a:cubicBezTo>
                  <a:pt x="37" y="333"/>
                  <a:pt x="56" y="351"/>
                  <a:pt x="92" y="351"/>
                </a:cubicBezTo>
                <a:cubicBezTo>
                  <a:pt x="130" y="370"/>
                  <a:pt x="185" y="388"/>
                  <a:pt x="222" y="388"/>
                </a:cubicBezTo>
                <a:cubicBezTo>
                  <a:pt x="240" y="388"/>
                  <a:pt x="259" y="407"/>
                  <a:pt x="259" y="407"/>
                </a:cubicBezTo>
                <a:cubicBezTo>
                  <a:pt x="278" y="407"/>
                  <a:pt x="278" y="407"/>
                  <a:pt x="296" y="407"/>
                </a:cubicBezTo>
                <a:cubicBezTo>
                  <a:pt x="296" y="407"/>
                  <a:pt x="296" y="388"/>
                  <a:pt x="296" y="370"/>
                </a:cubicBezTo>
                <a:cubicBezTo>
                  <a:pt x="296" y="296"/>
                  <a:pt x="296" y="203"/>
                  <a:pt x="259" y="129"/>
                </a:cubicBezTo>
                <a:cubicBezTo>
                  <a:pt x="259" y="92"/>
                  <a:pt x="240" y="36"/>
                  <a:pt x="240" y="0"/>
                </a:cubicBezTo>
                <a:lnTo>
                  <a:pt x="222" y="0"/>
                </a:lnTo>
                <a:cubicBezTo>
                  <a:pt x="166" y="92"/>
                  <a:pt x="111" y="166"/>
                  <a:pt x="56" y="258"/>
                </a:cubicBezTo>
                <a:cubicBezTo>
                  <a:pt x="37" y="277"/>
                  <a:pt x="18" y="296"/>
                  <a:pt x="0" y="314"/>
                </a:cubicBezTo>
                <a:lnTo>
                  <a:pt x="0" y="333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40" name="Freeform: Shape 601"/>
          <p:cNvSpPr/>
          <p:nvPr userDrawn="1"/>
        </p:nvSpPr>
        <p:spPr>
          <a:xfrm>
            <a:off x="6073087" y="2532320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203" y="110"/>
                </a:moveTo>
                <a:cubicBezTo>
                  <a:pt x="185" y="74"/>
                  <a:pt x="167" y="36"/>
                  <a:pt x="148" y="0"/>
                </a:cubicBezTo>
                <a:cubicBezTo>
                  <a:pt x="111" y="92"/>
                  <a:pt x="74" y="184"/>
                  <a:pt x="37" y="277"/>
                </a:cubicBezTo>
                <a:cubicBezTo>
                  <a:pt x="19" y="296"/>
                  <a:pt x="19" y="314"/>
                  <a:pt x="0" y="333"/>
                </a:cubicBezTo>
                <a:lnTo>
                  <a:pt x="0" y="352"/>
                </a:lnTo>
                <a:lnTo>
                  <a:pt x="19" y="352"/>
                </a:lnTo>
                <a:cubicBezTo>
                  <a:pt x="37" y="352"/>
                  <a:pt x="55" y="352"/>
                  <a:pt x="93" y="352"/>
                </a:cubicBezTo>
                <a:cubicBezTo>
                  <a:pt x="129" y="352"/>
                  <a:pt x="185" y="370"/>
                  <a:pt x="222" y="370"/>
                </a:cubicBezTo>
                <a:cubicBezTo>
                  <a:pt x="241" y="370"/>
                  <a:pt x="241" y="352"/>
                  <a:pt x="259" y="352"/>
                </a:cubicBezTo>
                <a:cubicBezTo>
                  <a:pt x="259" y="352"/>
                  <a:pt x="277" y="370"/>
                  <a:pt x="277" y="352"/>
                </a:cubicBez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41" y="184"/>
                  <a:pt x="203" y="11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2" name="Freeform: Shape 602"/>
          <p:cNvSpPr/>
          <p:nvPr userDrawn="1"/>
        </p:nvSpPr>
        <p:spPr>
          <a:xfrm>
            <a:off x="6086835" y="2958496"/>
            <a:ext cx="75426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60">
                <a:moveTo>
                  <a:pt x="148" y="74"/>
                </a:moveTo>
                <a:cubicBezTo>
                  <a:pt x="148" y="56"/>
                  <a:pt x="130" y="38"/>
                  <a:pt x="130" y="0"/>
                </a:cubicBezTo>
                <a:lnTo>
                  <a:pt x="111" y="0"/>
                </a:lnTo>
                <a:cubicBezTo>
                  <a:pt x="92" y="56"/>
                  <a:pt x="56" y="130"/>
                  <a:pt x="18" y="186"/>
                </a:cubicBezTo>
                <a:cubicBezTo>
                  <a:pt x="18" y="204"/>
                  <a:pt x="0" y="204"/>
                  <a:pt x="0" y="223"/>
                </a:cubicBezTo>
                <a:lnTo>
                  <a:pt x="0" y="242"/>
                </a:lnTo>
                <a:cubicBezTo>
                  <a:pt x="18" y="242"/>
                  <a:pt x="37" y="242"/>
                  <a:pt x="56" y="242"/>
                </a:cubicBezTo>
                <a:cubicBezTo>
                  <a:pt x="92" y="260"/>
                  <a:pt x="111" y="260"/>
                  <a:pt x="148" y="260"/>
                </a:cubicBezTo>
                <a:cubicBezTo>
                  <a:pt x="166" y="260"/>
                  <a:pt x="166" y="260"/>
                  <a:pt x="166" y="260"/>
                </a:cubicBezTo>
                <a:cubicBezTo>
                  <a:pt x="185" y="260"/>
                  <a:pt x="185" y="260"/>
                  <a:pt x="185" y="260"/>
                </a:cubicBezTo>
                <a:cubicBezTo>
                  <a:pt x="204" y="260"/>
                  <a:pt x="204" y="242"/>
                  <a:pt x="204" y="242"/>
                </a:cubicBezTo>
                <a:cubicBezTo>
                  <a:pt x="185" y="186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3" name="Freeform: Shape 603"/>
          <p:cNvSpPr/>
          <p:nvPr userDrawn="1"/>
        </p:nvSpPr>
        <p:spPr>
          <a:xfrm>
            <a:off x="5749833" y="475011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4"/>
                </a:cubicBezTo>
                <a:cubicBezTo>
                  <a:pt x="0" y="314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4" name="Freeform: Shape 604"/>
          <p:cNvSpPr/>
          <p:nvPr userDrawn="1"/>
        </p:nvSpPr>
        <p:spPr>
          <a:xfrm>
            <a:off x="5763209" y="915306"/>
            <a:ext cx="68738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0">
                <a:moveTo>
                  <a:pt x="130" y="240"/>
                </a:moveTo>
                <a:cubicBezTo>
                  <a:pt x="149" y="240"/>
                  <a:pt x="149" y="240"/>
                  <a:pt x="167" y="240"/>
                </a:cubicBezTo>
                <a:cubicBezTo>
                  <a:pt x="186" y="240"/>
                  <a:pt x="186" y="222"/>
                  <a:pt x="186" y="222"/>
                </a:cubicBezTo>
                <a:cubicBezTo>
                  <a:pt x="186" y="166"/>
                  <a:pt x="167" y="130"/>
                  <a:pt x="149" y="74"/>
                </a:cubicBezTo>
                <a:cubicBezTo>
                  <a:pt x="149" y="55"/>
                  <a:pt x="149" y="37"/>
                  <a:pt x="130" y="0"/>
                </a:cubicBezTo>
                <a:cubicBezTo>
                  <a:pt x="93" y="55"/>
                  <a:pt x="74" y="111"/>
                  <a:pt x="38" y="148"/>
                </a:cubicBezTo>
                <a:cubicBezTo>
                  <a:pt x="19" y="166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9" name="Freeform: Shape 605"/>
          <p:cNvSpPr/>
          <p:nvPr userDrawn="1"/>
        </p:nvSpPr>
        <p:spPr>
          <a:xfrm>
            <a:off x="5756521" y="1300610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33"/>
                </a:moveTo>
                <a:cubicBezTo>
                  <a:pt x="37" y="333"/>
                  <a:pt x="56" y="333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33"/>
                  <a:pt x="259" y="314"/>
                </a:cubicBezTo>
                <a:cubicBezTo>
                  <a:pt x="259" y="240"/>
                  <a:pt x="222" y="166"/>
                  <a:pt x="204" y="111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92"/>
                  <a:pt x="74" y="166"/>
                  <a:pt x="37" y="259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4"/>
                  <a:pt x="0" y="314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0" name="Freeform: Shape 606"/>
          <p:cNvSpPr/>
          <p:nvPr userDrawn="1"/>
        </p:nvSpPr>
        <p:spPr>
          <a:xfrm>
            <a:off x="5756521" y="1720097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0" y="260"/>
                </a:moveTo>
                <a:cubicBezTo>
                  <a:pt x="18" y="260"/>
                  <a:pt x="56" y="278"/>
                  <a:pt x="74" y="278"/>
                </a:cubicBezTo>
                <a:cubicBezTo>
                  <a:pt x="92" y="278"/>
                  <a:pt x="130" y="296"/>
                  <a:pt x="167" y="296"/>
                </a:cubicBezTo>
                <a:cubicBezTo>
                  <a:pt x="185" y="296"/>
                  <a:pt x="185" y="296"/>
                  <a:pt x="204" y="296"/>
                </a:cubicBezTo>
                <a:lnTo>
                  <a:pt x="222" y="296"/>
                </a:lnTo>
                <a:cubicBezTo>
                  <a:pt x="241" y="296"/>
                  <a:pt x="222" y="296"/>
                  <a:pt x="222" y="278"/>
                </a:cubicBezTo>
                <a:cubicBezTo>
                  <a:pt x="222" y="222"/>
                  <a:pt x="222" y="148"/>
                  <a:pt x="185" y="93"/>
                </a:cubicBezTo>
                <a:cubicBezTo>
                  <a:pt x="185" y="56"/>
                  <a:pt x="167" y="38"/>
                  <a:pt x="167" y="0"/>
                </a:cubicBezTo>
                <a:cubicBezTo>
                  <a:pt x="111" y="74"/>
                  <a:pt x="74" y="130"/>
                  <a:pt x="37" y="204"/>
                </a:cubicBezTo>
                <a:cubicBezTo>
                  <a:pt x="18" y="222"/>
                  <a:pt x="18" y="222"/>
                  <a:pt x="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1" name="Freeform: Shape 607"/>
          <p:cNvSpPr/>
          <p:nvPr userDrawn="1"/>
        </p:nvSpPr>
        <p:spPr>
          <a:xfrm>
            <a:off x="5739429" y="2098713"/>
            <a:ext cx="13338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63">
                <a:moveTo>
                  <a:pt x="212" y="0"/>
                </a:moveTo>
                <a:cubicBezTo>
                  <a:pt x="156" y="111"/>
                  <a:pt x="101" y="222"/>
                  <a:pt x="45" y="333"/>
                </a:cubicBezTo>
                <a:cubicBezTo>
                  <a:pt x="27" y="352"/>
                  <a:pt x="27" y="370"/>
                  <a:pt x="8" y="389"/>
                </a:cubicBezTo>
                <a:cubicBezTo>
                  <a:pt x="8" y="407"/>
                  <a:pt x="-11" y="426"/>
                  <a:pt x="8" y="426"/>
                </a:cubicBezTo>
                <a:cubicBezTo>
                  <a:pt x="8" y="444"/>
                  <a:pt x="8" y="426"/>
                  <a:pt x="8" y="426"/>
                </a:cubicBezTo>
                <a:cubicBezTo>
                  <a:pt x="45" y="426"/>
                  <a:pt x="82" y="444"/>
                  <a:pt x="101" y="444"/>
                </a:cubicBezTo>
                <a:cubicBezTo>
                  <a:pt x="156" y="444"/>
                  <a:pt x="212" y="444"/>
                  <a:pt x="267" y="463"/>
                </a:cubicBezTo>
                <a:cubicBezTo>
                  <a:pt x="286" y="463"/>
                  <a:pt x="304" y="463"/>
                  <a:pt x="323" y="463"/>
                </a:cubicBezTo>
                <a:lnTo>
                  <a:pt x="341" y="463"/>
                </a:lnTo>
                <a:cubicBezTo>
                  <a:pt x="360" y="444"/>
                  <a:pt x="360" y="444"/>
                  <a:pt x="360" y="426"/>
                </a:cubicBezTo>
                <a:cubicBezTo>
                  <a:pt x="341" y="333"/>
                  <a:pt x="304" y="240"/>
                  <a:pt x="267" y="148"/>
                </a:cubicBezTo>
                <a:cubicBezTo>
                  <a:pt x="249" y="92"/>
                  <a:pt x="230" y="56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6" name="Freeform: Shape 608"/>
          <p:cNvSpPr/>
          <p:nvPr userDrawn="1"/>
        </p:nvSpPr>
        <p:spPr>
          <a:xfrm>
            <a:off x="5763209" y="2539008"/>
            <a:ext cx="89174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96">
                <a:moveTo>
                  <a:pt x="19" y="296"/>
                </a:moveTo>
                <a:cubicBezTo>
                  <a:pt x="38" y="278"/>
                  <a:pt x="56" y="296"/>
                  <a:pt x="74" y="296"/>
                </a:cubicBezTo>
                <a:cubicBezTo>
                  <a:pt x="112" y="296"/>
                  <a:pt x="149" y="296"/>
                  <a:pt x="186" y="296"/>
                </a:cubicBezTo>
                <a:lnTo>
                  <a:pt x="204" y="296"/>
                </a:lnTo>
                <a:cubicBezTo>
                  <a:pt x="223" y="296"/>
                  <a:pt x="223" y="296"/>
                  <a:pt x="223" y="296"/>
                </a:cubicBezTo>
                <a:cubicBezTo>
                  <a:pt x="241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ubicBezTo>
                  <a:pt x="149" y="74"/>
                  <a:pt x="149" y="37"/>
                  <a:pt x="130" y="18"/>
                </a:cubicBezTo>
                <a:lnTo>
                  <a:pt x="130" y="0"/>
                </a:lnTo>
                <a:cubicBezTo>
                  <a:pt x="130" y="18"/>
                  <a:pt x="130" y="18"/>
                  <a:pt x="130" y="18"/>
                </a:cubicBezTo>
                <a:cubicBezTo>
                  <a:pt x="93" y="74"/>
                  <a:pt x="56" y="148"/>
                  <a:pt x="38" y="222"/>
                </a:cubicBezTo>
                <a:cubicBezTo>
                  <a:pt x="19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19" y="296"/>
                  <a:pt x="19" y="296"/>
                  <a:pt x="19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7" name="Freeform: Shape 609"/>
          <p:cNvSpPr/>
          <p:nvPr userDrawn="1"/>
        </p:nvSpPr>
        <p:spPr>
          <a:xfrm>
            <a:off x="5742773" y="2924312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37" y="334"/>
                  <a:pt x="19" y="352"/>
                  <a:pt x="19" y="389"/>
                </a:cubicBezTo>
                <a:lnTo>
                  <a:pt x="0" y="408"/>
                </a:lnTo>
                <a:cubicBezTo>
                  <a:pt x="19" y="426"/>
                  <a:pt x="19" y="426"/>
                  <a:pt x="19" y="426"/>
                </a:cubicBezTo>
                <a:cubicBezTo>
                  <a:pt x="55" y="408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389"/>
                </a:cubicBezTo>
                <a:cubicBezTo>
                  <a:pt x="333" y="296"/>
                  <a:pt x="296" y="204"/>
                  <a:pt x="259" y="130"/>
                </a:cubicBezTo>
                <a:cubicBezTo>
                  <a:pt x="222" y="92"/>
                  <a:pt x="204" y="37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8" name="Freeform: Shape 610"/>
          <p:cNvSpPr/>
          <p:nvPr userDrawn="1"/>
        </p:nvSpPr>
        <p:spPr>
          <a:xfrm>
            <a:off x="5447014" y="495447"/>
            <a:ext cx="85086" cy="10998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7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97"/>
                  <a:pt x="148" y="297"/>
                  <a:pt x="185" y="297"/>
                </a:cubicBezTo>
                <a:lnTo>
                  <a:pt x="203" y="297"/>
                </a:lnTo>
                <a:lnTo>
                  <a:pt x="222" y="297"/>
                </a:lnTo>
                <a:cubicBezTo>
                  <a:pt x="240" y="278"/>
                  <a:pt x="222" y="278"/>
                  <a:pt x="222" y="259"/>
                </a:cubicBezTo>
                <a:cubicBezTo>
                  <a:pt x="222" y="204"/>
                  <a:pt x="203" y="148"/>
                  <a:pt x="166" y="93"/>
                </a:cubicBezTo>
                <a:cubicBezTo>
                  <a:pt x="148" y="56"/>
                  <a:pt x="148" y="37"/>
                  <a:pt x="129" y="0"/>
                </a:cubicBezTo>
                <a:cubicBezTo>
                  <a:pt x="92" y="74"/>
                  <a:pt x="55" y="148"/>
                  <a:pt x="18" y="223"/>
                </a:cubicBezTo>
                <a:cubicBezTo>
                  <a:pt x="18" y="223"/>
                  <a:pt x="18" y="241"/>
                  <a:pt x="0" y="259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3" name="Freeform: Shape 611"/>
          <p:cNvSpPr/>
          <p:nvPr userDrawn="1"/>
        </p:nvSpPr>
        <p:spPr>
          <a:xfrm>
            <a:off x="5426206" y="901558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7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1"/>
                  <a:pt x="222" y="351"/>
                </a:cubicBezTo>
                <a:cubicBezTo>
                  <a:pt x="241" y="351"/>
                  <a:pt x="241" y="351"/>
                  <a:pt x="259" y="351"/>
                </a:cubicBezTo>
                <a:lnTo>
                  <a:pt x="278" y="370"/>
                </a:lnTo>
                <a:cubicBezTo>
                  <a:pt x="296" y="351"/>
                  <a:pt x="278" y="351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4" name="Freeform: Shape 612"/>
          <p:cNvSpPr/>
          <p:nvPr userDrawn="1"/>
        </p:nvSpPr>
        <p:spPr>
          <a:xfrm>
            <a:off x="5436982" y="1314358"/>
            <a:ext cx="92146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3">
                <a:moveTo>
                  <a:pt x="156" y="0"/>
                </a:moveTo>
                <a:cubicBezTo>
                  <a:pt x="119" y="74"/>
                  <a:pt x="82" y="148"/>
                  <a:pt x="27" y="222"/>
                </a:cubicBezTo>
                <a:cubicBezTo>
                  <a:pt x="27" y="241"/>
                  <a:pt x="8" y="259"/>
                  <a:pt x="8" y="277"/>
                </a:cubicBezTo>
                <a:cubicBezTo>
                  <a:pt x="8" y="277"/>
                  <a:pt x="-10" y="296"/>
                  <a:pt x="8" y="296"/>
                </a:cubicBezTo>
                <a:cubicBezTo>
                  <a:pt x="27" y="296"/>
                  <a:pt x="64" y="315"/>
                  <a:pt x="82" y="315"/>
                </a:cubicBezTo>
                <a:cubicBezTo>
                  <a:pt x="119" y="315"/>
                  <a:pt x="156" y="315"/>
                  <a:pt x="193" y="315"/>
                </a:cubicBezTo>
                <a:cubicBezTo>
                  <a:pt x="212" y="315"/>
                  <a:pt x="212" y="315"/>
                  <a:pt x="230" y="333"/>
                </a:cubicBezTo>
                <a:lnTo>
                  <a:pt x="249" y="333"/>
                </a:lnTo>
                <a:cubicBezTo>
                  <a:pt x="249" y="315"/>
                  <a:pt x="249" y="315"/>
                  <a:pt x="249" y="296"/>
                </a:cubicBezTo>
                <a:cubicBezTo>
                  <a:pt x="249" y="241"/>
                  <a:pt x="230" y="167"/>
                  <a:pt x="193" y="93"/>
                </a:cubicBezTo>
                <a:cubicBezTo>
                  <a:pt x="193" y="74"/>
                  <a:pt x="175" y="37"/>
                  <a:pt x="156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5" name="Freeform: Shape 613"/>
          <p:cNvSpPr/>
          <p:nvPr userDrawn="1"/>
        </p:nvSpPr>
        <p:spPr>
          <a:xfrm>
            <a:off x="5426206" y="171340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9" y="370"/>
                </a:moveTo>
                <a:cubicBezTo>
                  <a:pt x="37" y="370"/>
                  <a:pt x="74" y="389"/>
                  <a:pt x="93" y="389"/>
                </a:cubicBezTo>
                <a:cubicBezTo>
                  <a:pt x="148" y="389"/>
                  <a:pt x="185" y="389"/>
                  <a:pt x="241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07"/>
                </a:lnTo>
                <a:cubicBezTo>
                  <a:pt x="315" y="389"/>
                  <a:pt x="315" y="389"/>
                  <a:pt x="315" y="370"/>
                </a:cubicBezTo>
                <a:cubicBezTo>
                  <a:pt x="296" y="296"/>
                  <a:pt x="278" y="204"/>
                  <a:pt x="241" y="130"/>
                </a:cubicBezTo>
                <a:cubicBezTo>
                  <a:pt x="222" y="92"/>
                  <a:pt x="204" y="56"/>
                  <a:pt x="204" y="0"/>
                </a:cubicBezTo>
                <a:lnTo>
                  <a:pt x="185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314"/>
                  <a:pt x="19" y="333"/>
                  <a:pt x="19" y="352"/>
                </a:cubicBezTo>
                <a:lnTo>
                  <a:pt x="0" y="370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0" name="Freeform: Shape 614"/>
          <p:cNvSpPr/>
          <p:nvPr userDrawn="1"/>
        </p:nvSpPr>
        <p:spPr>
          <a:xfrm>
            <a:off x="5439954" y="2139956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74"/>
                  <a:pt x="74" y="148"/>
                  <a:pt x="37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296"/>
                  <a:pt x="241" y="296"/>
                </a:cubicBezTo>
                <a:cubicBezTo>
                  <a:pt x="241" y="222"/>
                  <a:pt x="222" y="148"/>
                  <a:pt x="185" y="93"/>
                </a:cubicBezTo>
                <a:cubicBezTo>
                  <a:pt x="167" y="55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1" name="Freeform: Shape 615"/>
          <p:cNvSpPr/>
          <p:nvPr userDrawn="1"/>
        </p:nvSpPr>
        <p:spPr>
          <a:xfrm>
            <a:off x="5412459" y="2525261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19" y="389"/>
                </a:moveTo>
                <a:cubicBezTo>
                  <a:pt x="37" y="389"/>
                  <a:pt x="74" y="389"/>
                  <a:pt x="93" y="407"/>
                </a:cubicBezTo>
                <a:cubicBezTo>
                  <a:pt x="148" y="426"/>
                  <a:pt x="204" y="426"/>
                  <a:pt x="259" y="445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33" y="241"/>
                  <a:pt x="296" y="148"/>
                </a:cubicBezTo>
                <a:cubicBezTo>
                  <a:pt x="296" y="93"/>
                  <a:pt x="278" y="55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5"/>
                  <a:pt x="56" y="296"/>
                </a:cubicBezTo>
                <a:cubicBezTo>
                  <a:pt x="37" y="315"/>
                  <a:pt x="19" y="333"/>
                  <a:pt x="19" y="352"/>
                </a:cubicBezTo>
                <a:lnTo>
                  <a:pt x="0" y="371"/>
                </a:lnTo>
                <a:cubicBezTo>
                  <a:pt x="0" y="389"/>
                  <a:pt x="0" y="389"/>
                  <a:pt x="19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2" name="Freeform: Shape 616"/>
          <p:cNvSpPr/>
          <p:nvPr userDrawn="1"/>
        </p:nvSpPr>
        <p:spPr>
          <a:xfrm>
            <a:off x="5419519" y="2931000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277" y="148"/>
                </a:moveTo>
                <a:cubicBezTo>
                  <a:pt x="259" y="93"/>
                  <a:pt x="240" y="56"/>
                  <a:pt x="240" y="0"/>
                </a:cubicBezTo>
                <a:lnTo>
                  <a:pt x="222" y="0"/>
                </a:lnTo>
                <a:cubicBezTo>
                  <a:pt x="166" y="93"/>
                  <a:pt x="111" y="204"/>
                  <a:pt x="37" y="297"/>
                </a:cubicBezTo>
                <a:cubicBezTo>
                  <a:pt x="37" y="316"/>
                  <a:pt x="18" y="334"/>
                  <a:pt x="0" y="371"/>
                </a:cubicBezTo>
                <a:lnTo>
                  <a:pt x="0" y="390"/>
                </a:lnTo>
                <a:cubicBezTo>
                  <a:pt x="0" y="408"/>
                  <a:pt x="0" y="390"/>
                  <a:pt x="18" y="390"/>
                </a:cubicBezTo>
                <a:cubicBezTo>
                  <a:pt x="37" y="390"/>
                  <a:pt x="74" y="408"/>
                  <a:pt x="92" y="408"/>
                </a:cubicBezTo>
                <a:cubicBezTo>
                  <a:pt x="148" y="426"/>
                  <a:pt x="203" y="426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6"/>
                  <a:pt x="314" y="223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3" name="Freeform: Shape 617"/>
          <p:cNvSpPr/>
          <p:nvPr userDrawn="1"/>
        </p:nvSpPr>
        <p:spPr>
          <a:xfrm>
            <a:off x="5102953" y="4750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lnTo>
                  <a:pt x="296" y="370"/>
                </a:lnTo>
                <a:cubicBezTo>
                  <a:pt x="296" y="278"/>
                  <a:pt x="278" y="203"/>
                  <a:pt x="259" y="129"/>
                </a:cubicBezTo>
                <a:cubicBezTo>
                  <a:pt x="240" y="92"/>
                  <a:pt x="240" y="55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4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4" name="Freeform: Shape 618"/>
          <p:cNvSpPr/>
          <p:nvPr userDrawn="1"/>
        </p:nvSpPr>
        <p:spPr>
          <a:xfrm>
            <a:off x="5095893" y="874062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5"/>
                  <a:pt x="204" y="425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5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2"/>
                  <a:pt x="278" y="37"/>
                  <a:pt x="259" y="0"/>
                </a:cubicBezTo>
                <a:cubicBezTo>
                  <a:pt x="185" y="92"/>
                  <a:pt x="111" y="185"/>
                  <a:pt x="56" y="296"/>
                </a:cubicBezTo>
                <a:cubicBezTo>
                  <a:pt x="37" y="315"/>
                  <a:pt x="19" y="333"/>
                  <a:pt x="0" y="351"/>
                </a:cubicBezTo>
                <a:cubicBezTo>
                  <a:pt x="0" y="351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5" name="Freeform: Shape 619"/>
          <p:cNvSpPr/>
          <p:nvPr userDrawn="1"/>
        </p:nvSpPr>
        <p:spPr>
          <a:xfrm>
            <a:off x="5130447" y="1314358"/>
            <a:ext cx="78398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77">
                <a:moveTo>
                  <a:pt x="111" y="0"/>
                </a:moveTo>
                <a:cubicBezTo>
                  <a:pt x="92" y="74"/>
                  <a:pt x="55" y="129"/>
                  <a:pt x="18" y="203"/>
                </a:cubicBezTo>
                <a:cubicBezTo>
                  <a:pt x="18" y="222"/>
                  <a:pt x="0" y="222"/>
                  <a:pt x="0" y="241"/>
                </a:cubicBezTo>
                <a:lnTo>
                  <a:pt x="0" y="259"/>
                </a:lnTo>
                <a:cubicBezTo>
                  <a:pt x="18" y="259"/>
                  <a:pt x="37" y="259"/>
                  <a:pt x="55" y="259"/>
                </a:cubicBezTo>
                <a:cubicBezTo>
                  <a:pt x="92" y="277"/>
                  <a:pt x="130" y="277"/>
                  <a:pt x="166" y="277"/>
                </a:cubicBezTo>
                <a:lnTo>
                  <a:pt x="185" y="277"/>
                </a:lnTo>
                <a:lnTo>
                  <a:pt x="204" y="277"/>
                </a:lnTo>
                <a:cubicBezTo>
                  <a:pt x="222" y="277"/>
                  <a:pt x="204" y="259"/>
                  <a:pt x="204" y="259"/>
                </a:cubicBezTo>
                <a:cubicBezTo>
                  <a:pt x="204" y="203"/>
                  <a:pt x="185" y="148"/>
                  <a:pt x="148" y="93"/>
                </a:cubicBezTo>
                <a:cubicBezTo>
                  <a:pt x="148" y="55"/>
                  <a:pt x="130" y="37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6" name="Freeform: Shape 620"/>
          <p:cNvSpPr/>
          <p:nvPr userDrawn="1"/>
        </p:nvSpPr>
        <p:spPr>
          <a:xfrm>
            <a:off x="5116700" y="1720097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34"/>
                  <a:pt x="167" y="334"/>
                  <a:pt x="203" y="334"/>
                </a:cubicBezTo>
                <a:lnTo>
                  <a:pt x="222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1" y="167"/>
                  <a:pt x="203" y="112"/>
                </a:cubicBezTo>
                <a:cubicBezTo>
                  <a:pt x="185" y="74"/>
                  <a:pt x="185" y="38"/>
                  <a:pt x="167" y="0"/>
                </a:cubicBezTo>
                <a:cubicBezTo>
                  <a:pt x="111" y="93"/>
                  <a:pt x="74" y="167"/>
                  <a:pt x="37" y="241"/>
                </a:cubicBezTo>
                <a:cubicBezTo>
                  <a:pt x="18" y="260"/>
                  <a:pt x="18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7" name="Freeform: Shape 621"/>
          <p:cNvSpPr/>
          <p:nvPr userDrawn="1"/>
        </p:nvSpPr>
        <p:spPr>
          <a:xfrm>
            <a:off x="5116700" y="2147015"/>
            <a:ext cx="8211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7">
                <a:moveTo>
                  <a:pt x="0" y="240"/>
                </a:moveTo>
                <a:lnTo>
                  <a:pt x="18" y="240"/>
                </a:lnTo>
                <a:cubicBezTo>
                  <a:pt x="37" y="240"/>
                  <a:pt x="55" y="240"/>
                  <a:pt x="74" y="259"/>
                </a:cubicBezTo>
                <a:cubicBezTo>
                  <a:pt x="92" y="259"/>
                  <a:pt x="129" y="277"/>
                  <a:pt x="167" y="277"/>
                </a:cubicBezTo>
                <a:lnTo>
                  <a:pt x="185" y="277"/>
                </a:lnTo>
                <a:cubicBezTo>
                  <a:pt x="203" y="277"/>
                  <a:pt x="203" y="277"/>
                  <a:pt x="203" y="277"/>
                </a:cubicBezTo>
                <a:cubicBezTo>
                  <a:pt x="222" y="277"/>
                  <a:pt x="222" y="277"/>
                  <a:pt x="222" y="259"/>
                </a:cubicBezTo>
                <a:cubicBezTo>
                  <a:pt x="222" y="203"/>
                  <a:pt x="203" y="148"/>
                  <a:pt x="185" y="92"/>
                </a:cubicBezTo>
                <a:cubicBezTo>
                  <a:pt x="185" y="74"/>
                  <a:pt x="185" y="36"/>
                  <a:pt x="167" y="0"/>
                </a:cubicBezTo>
                <a:cubicBezTo>
                  <a:pt x="129" y="74"/>
                  <a:pt x="74" y="129"/>
                  <a:pt x="37" y="184"/>
                </a:cubicBezTo>
                <a:cubicBezTo>
                  <a:pt x="37" y="203"/>
                  <a:pt x="18" y="203"/>
                  <a:pt x="18" y="222"/>
                </a:cubicBezTo>
                <a:cubicBezTo>
                  <a:pt x="18" y="222"/>
                  <a:pt x="0" y="222"/>
                  <a:pt x="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8" name="Freeform: Shape 622"/>
          <p:cNvSpPr/>
          <p:nvPr userDrawn="1"/>
        </p:nvSpPr>
        <p:spPr>
          <a:xfrm>
            <a:off x="5123387" y="2545696"/>
            <a:ext cx="92146" cy="1170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6">
                <a:moveTo>
                  <a:pt x="167" y="93"/>
                </a:moveTo>
                <a:cubicBezTo>
                  <a:pt x="149" y="56"/>
                  <a:pt x="130" y="3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67"/>
                  <a:pt x="19" y="241"/>
                </a:cubicBezTo>
                <a:cubicBezTo>
                  <a:pt x="19" y="260"/>
                  <a:pt x="19" y="260"/>
                  <a:pt x="0" y="278"/>
                </a:cubicBezTo>
                <a:cubicBezTo>
                  <a:pt x="0" y="297"/>
                  <a:pt x="0" y="297"/>
                  <a:pt x="0" y="316"/>
                </a:cubicBezTo>
                <a:lnTo>
                  <a:pt x="19" y="316"/>
                </a:lnTo>
                <a:cubicBezTo>
                  <a:pt x="37" y="297"/>
                  <a:pt x="56" y="316"/>
                  <a:pt x="74" y="316"/>
                </a:cubicBezTo>
                <a:cubicBezTo>
                  <a:pt x="111" y="316"/>
                  <a:pt x="149" y="316"/>
                  <a:pt x="185" y="316"/>
                </a:cubicBezTo>
                <a:cubicBezTo>
                  <a:pt x="204" y="316"/>
                  <a:pt x="204" y="316"/>
                  <a:pt x="223" y="316"/>
                </a:cubicBezTo>
                <a:cubicBezTo>
                  <a:pt x="223" y="297"/>
                  <a:pt x="241" y="316"/>
                  <a:pt x="241" y="297"/>
                </a:cubicBezTo>
                <a:cubicBezTo>
                  <a:pt x="259" y="297"/>
                  <a:pt x="241" y="297"/>
                  <a:pt x="241" y="278"/>
                </a:cubicBezTo>
                <a:cubicBezTo>
                  <a:pt x="223" y="223"/>
                  <a:pt x="204" y="148"/>
                  <a:pt x="167" y="9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9" name="Freeform: Shape 623"/>
          <p:cNvSpPr/>
          <p:nvPr userDrawn="1"/>
        </p:nvSpPr>
        <p:spPr>
          <a:xfrm>
            <a:off x="5106668" y="2945119"/>
            <a:ext cx="105894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88">
                <a:moveTo>
                  <a:pt x="249" y="129"/>
                </a:moveTo>
                <a:cubicBezTo>
                  <a:pt x="230" y="74"/>
                  <a:pt x="230" y="36"/>
                  <a:pt x="212" y="0"/>
                </a:cubicBezTo>
                <a:cubicBezTo>
                  <a:pt x="156" y="92"/>
                  <a:pt x="101" y="166"/>
                  <a:pt x="45" y="240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4"/>
                  <a:pt x="8" y="314"/>
                </a:cubicBezTo>
                <a:cubicBezTo>
                  <a:pt x="8" y="333"/>
                  <a:pt x="8" y="333"/>
                  <a:pt x="8" y="333"/>
                </a:cubicBezTo>
                <a:cubicBezTo>
                  <a:pt x="45" y="333"/>
                  <a:pt x="64" y="333"/>
                  <a:pt x="82" y="352"/>
                </a:cubicBezTo>
                <a:cubicBezTo>
                  <a:pt x="119" y="352"/>
                  <a:pt x="175" y="370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88"/>
                  <a:pt x="268" y="388"/>
                </a:cubicBezTo>
                <a:cubicBezTo>
                  <a:pt x="286" y="370"/>
                  <a:pt x="286" y="370"/>
                  <a:pt x="286" y="352"/>
                </a:cubicBezTo>
                <a:cubicBezTo>
                  <a:pt x="286" y="278"/>
                  <a:pt x="268" y="203"/>
                  <a:pt x="24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0" name="Freeform: Shape 624"/>
          <p:cNvSpPr/>
          <p:nvPr userDrawn="1"/>
        </p:nvSpPr>
        <p:spPr>
          <a:xfrm>
            <a:off x="4779326" y="461264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5"/>
                </a:moveTo>
                <a:cubicBezTo>
                  <a:pt x="56" y="425"/>
                  <a:pt x="74" y="425"/>
                  <a:pt x="112" y="425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5"/>
                  <a:pt x="352" y="425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2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1"/>
                  <a:pt x="19" y="370"/>
                  <a:pt x="19" y="389"/>
                </a:cubicBezTo>
                <a:cubicBezTo>
                  <a:pt x="19" y="389"/>
                  <a:pt x="0" y="407"/>
                  <a:pt x="0" y="42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1" name="Freeform: Shape 625"/>
          <p:cNvSpPr/>
          <p:nvPr userDrawn="1"/>
        </p:nvSpPr>
        <p:spPr>
          <a:xfrm>
            <a:off x="4786386" y="884467"/>
            <a:ext cx="116669" cy="1538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15">
                <a:moveTo>
                  <a:pt x="241" y="396"/>
                </a:moveTo>
                <a:cubicBezTo>
                  <a:pt x="259" y="415"/>
                  <a:pt x="259" y="415"/>
                  <a:pt x="278" y="415"/>
                </a:cubicBezTo>
                <a:cubicBezTo>
                  <a:pt x="278" y="415"/>
                  <a:pt x="296" y="415"/>
                  <a:pt x="315" y="415"/>
                </a:cubicBezTo>
                <a:cubicBezTo>
                  <a:pt x="315" y="415"/>
                  <a:pt x="315" y="396"/>
                  <a:pt x="315" y="378"/>
                </a:cubicBezTo>
                <a:cubicBezTo>
                  <a:pt x="315" y="304"/>
                  <a:pt x="296" y="212"/>
                  <a:pt x="259" y="119"/>
                </a:cubicBezTo>
                <a:cubicBezTo>
                  <a:pt x="241" y="82"/>
                  <a:pt x="222" y="45"/>
                  <a:pt x="222" y="8"/>
                </a:cubicBezTo>
                <a:lnTo>
                  <a:pt x="203" y="8"/>
                </a:lnTo>
                <a:cubicBezTo>
                  <a:pt x="203" y="8"/>
                  <a:pt x="203" y="-11"/>
                  <a:pt x="203" y="8"/>
                </a:cubicBezTo>
                <a:cubicBezTo>
                  <a:pt x="148" y="100"/>
                  <a:pt x="93" y="193"/>
                  <a:pt x="37" y="286"/>
                </a:cubicBezTo>
                <a:cubicBezTo>
                  <a:pt x="37" y="304"/>
                  <a:pt x="19" y="322"/>
                  <a:pt x="0" y="341"/>
                </a:cubicBezTo>
                <a:lnTo>
                  <a:pt x="0" y="360"/>
                </a:lnTo>
                <a:cubicBezTo>
                  <a:pt x="0" y="378"/>
                  <a:pt x="0" y="378"/>
                  <a:pt x="19" y="378"/>
                </a:cubicBezTo>
                <a:cubicBezTo>
                  <a:pt x="37" y="378"/>
                  <a:pt x="74" y="378"/>
                  <a:pt x="93" y="378"/>
                </a:cubicBezTo>
                <a:cubicBezTo>
                  <a:pt x="148" y="396"/>
                  <a:pt x="185" y="396"/>
                  <a:pt x="241" y="3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2" name="Freeform: Shape 626"/>
          <p:cNvSpPr/>
          <p:nvPr userDrawn="1"/>
        </p:nvSpPr>
        <p:spPr>
          <a:xfrm>
            <a:off x="4793446" y="1300610"/>
            <a:ext cx="112582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88">
                <a:moveTo>
                  <a:pt x="296" y="388"/>
                </a:moveTo>
                <a:cubicBezTo>
                  <a:pt x="314" y="388"/>
                  <a:pt x="296" y="370"/>
                  <a:pt x="296" y="352"/>
                </a:cubicBezTo>
                <a:cubicBezTo>
                  <a:pt x="277" y="278"/>
                  <a:pt x="259" y="204"/>
                  <a:pt x="222" y="130"/>
                </a:cubicBezTo>
                <a:cubicBezTo>
                  <a:pt x="203" y="92"/>
                  <a:pt x="184" y="55"/>
                  <a:pt x="184" y="18"/>
                </a:cubicBezTo>
                <a:cubicBezTo>
                  <a:pt x="184" y="0"/>
                  <a:pt x="166" y="0"/>
                  <a:pt x="166" y="0"/>
                </a:cubicBezTo>
                <a:lnTo>
                  <a:pt x="166" y="18"/>
                </a:lnTo>
                <a:cubicBezTo>
                  <a:pt x="129" y="92"/>
                  <a:pt x="74" y="185"/>
                  <a:pt x="36" y="278"/>
                </a:cubicBezTo>
                <a:cubicBezTo>
                  <a:pt x="36" y="296"/>
                  <a:pt x="18" y="314"/>
                  <a:pt x="18" y="333"/>
                </a:cubicBezTo>
                <a:cubicBezTo>
                  <a:pt x="0" y="352"/>
                  <a:pt x="0" y="352"/>
                  <a:pt x="0" y="370"/>
                </a:cubicBezTo>
                <a:lnTo>
                  <a:pt x="18" y="370"/>
                </a:lnTo>
                <a:cubicBezTo>
                  <a:pt x="36" y="370"/>
                  <a:pt x="74" y="370"/>
                  <a:pt x="92" y="370"/>
                </a:cubicBezTo>
                <a:cubicBezTo>
                  <a:pt x="129" y="388"/>
                  <a:pt x="184" y="388"/>
                  <a:pt x="240" y="388"/>
                </a:cubicBezTo>
                <a:lnTo>
                  <a:pt x="259" y="388"/>
                </a:lnTo>
                <a:cubicBezTo>
                  <a:pt x="277" y="388"/>
                  <a:pt x="277" y="388"/>
                  <a:pt x="296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3" name="Freeform: Shape 627"/>
          <p:cNvSpPr/>
          <p:nvPr userDrawn="1"/>
        </p:nvSpPr>
        <p:spPr>
          <a:xfrm>
            <a:off x="4793446" y="1720097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41"/>
                  <a:pt x="18" y="260"/>
                  <a:pt x="0" y="278"/>
                </a:cubicBezTo>
                <a:lnTo>
                  <a:pt x="0" y="296"/>
                </a:lnTo>
                <a:lnTo>
                  <a:pt x="18" y="296"/>
                </a:lnTo>
                <a:cubicBezTo>
                  <a:pt x="36" y="296"/>
                  <a:pt x="55" y="315"/>
                  <a:pt x="74" y="315"/>
                </a:cubicBezTo>
                <a:cubicBezTo>
                  <a:pt x="110" y="315"/>
                  <a:pt x="148" y="334"/>
                  <a:pt x="203" y="334"/>
                </a:cubicBezTo>
                <a:lnTo>
                  <a:pt x="222" y="352"/>
                </a:lnTo>
                <a:cubicBezTo>
                  <a:pt x="240" y="352"/>
                  <a:pt x="240" y="352"/>
                  <a:pt x="240" y="352"/>
                </a:cubicBezTo>
                <a:cubicBezTo>
                  <a:pt x="259" y="352"/>
                  <a:pt x="259" y="334"/>
                  <a:pt x="259" y="334"/>
                </a:cubicBezTo>
                <a:cubicBezTo>
                  <a:pt x="259" y="260"/>
                  <a:pt x="240" y="186"/>
                  <a:pt x="222" y="112"/>
                </a:cubicBezTo>
                <a:cubicBezTo>
                  <a:pt x="222" y="74"/>
                  <a:pt x="203" y="38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4" name="Freeform: Shape 628"/>
          <p:cNvSpPr/>
          <p:nvPr userDrawn="1"/>
        </p:nvSpPr>
        <p:spPr>
          <a:xfrm>
            <a:off x="4772639" y="2119520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8" y="388"/>
                </a:moveTo>
                <a:cubicBezTo>
                  <a:pt x="56" y="388"/>
                  <a:pt x="74" y="407"/>
                  <a:pt x="111" y="407"/>
                </a:cubicBezTo>
                <a:cubicBezTo>
                  <a:pt x="166" y="426"/>
                  <a:pt x="222" y="426"/>
                  <a:pt x="278" y="444"/>
                </a:cubicBezTo>
                <a:cubicBezTo>
                  <a:pt x="278" y="444"/>
                  <a:pt x="296" y="444"/>
                  <a:pt x="315" y="444"/>
                </a:cubicBezTo>
                <a:cubicBezTo>
                  <a:pt x="315" y="462"/>
                  <a:pt x="333" y="462"/>
                  <a:pt x="333" y="462"/>
                </a:cubicBezTo>
                <a:cubicBezTo>
                  <a:pt x="352" y="462"/>
                  <a:pt x="352" y="444"/>
                  <a:pt x="352" y="426"/>
                </a:cubicBezTo>
                <a:cubicBezTo>
                  <a:pt x="352" y="333"/>
                  <a:pt x="333" y="240"/>
                  <a:pt x="315" y="148"/>
                </a:cubicBezTo>
                <a:cubicBezTo>
                  <a:pt x="296" y="92"/>
                  <a:pt x="278" y="36"/>
                  <a:pt x="278" y="0"/>
                </a:cubicBezTo>
                <a:lnTo>
                  <a:pt x="259" y="0"/>
                </a:lnTo>
                <a:cubicBezTo>
                  <a:pt x="204" y="92"/>
                  <a:pt x="130" y="184"/>
                  <a:pt x="56" y="296"/>
                </a:cubicBezTo>
                <a:cubicBezTo>
                  <a:pt x="56" y="314"/>
                  <a:pt x="37" y="333"/>
                  <a:pt x="18" y="351"/>
                </a:cubicBezTo>
                <a:cubicBezTo>
                  <a:pt x="18" y="351"/>
                  <a:pt x="0" y="370"/>
                  <a:pt x="0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5" name="Freeform: Shape 629"/>
          <p:cNvSpPr/>
          <p:nvPr userDrawn="1"/>
        </p:nvSpPr>
        <p:spPr>
          <a:xfrm>
            <a:off x="4786386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59" y="129"/>
                </a:moveTo>
                <a:cubicBezTo>
                  <a:pt x="241" y="93"/>
                  <a:pt x="222" y="55"/>
                  <a:pt x="203" y="0"/>
                </a:cubicBezTo>
                <a:cubicBezTo>
                  <a:pt x="148" y="111"/>
                  <a:pt x="93" y="203"/>
                  <a:pt x="37" y="296"/>
                </a:cubicBezTo>
                <a:cubicBezTo>
                  <a:pt x="37" y="333"/>
                  <a:pt x="19" y="352"/>
                  <a:pt x="19" y="371"/>
                </a:cubicBezTo>
                <a:cubicBezTo>
                  <a:pt x="0" y="371"/>
                  <a:pt x="0" y="389"/>
                  <a:pt x="0" y="389"/>
                </a:cubicBezTo>
                <a:cubicBezTo>
                  <a:pt x="0" y="407"/>
                  <a:pt x="19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3" y="426"/>
                  <a:pt x="259" y="426"/>
                </a:cubicBezTo>
                <a:cubicBezTo>
                  <a:pt x="278" y="426"/>
                  <a:pt x="278" y="426"/>
                  <a:pt x="296" y="426"/>
                </a:cubicBezTo>
                <a:lnTo>
                  <a:pt x="315" y="426"/>
                </a:lnTo>
                <a:cubicBezTo>
                  <a:pt x="333" y="426"/>
                  <a:pt x="333" y="407"/>
                  <a:pt x="333" y="389"/>
                </a:cubicBezTo>
                <a:cubicBezTo>
                  <a:pt x="315" y="296"/>
                  <a:pt x="296" y="222"/>
                  <a:pt x="25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6" name="Freeform: Shape 630"/>
          <p:cNvSpPr/>
          <p:nvPr userDrawn="1"/>
        </p:nvSpPr>
        <p:spPr>
          <a:xfrm>
            <a:off x="4813881" y="2965555"/>
            <a:ext cx="68366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59">
                <a:moveTo>
                  <a:pt x="148" y="74"/>
                </a:moveTo>
                <a:cubicBezTo>
                  <a:pt x="129" y="55"/>
                  <a:pt x="129" y="37"/>
                  <a:pt x="111" y="0"/>
                </a:cubicBezTo>
                <a:cubicBezTo>
                  <a:pt x="74" y="55"/>
                  <a:pt x="55" y="130"/>
                  <a:pt x="19" y="185"/>
                </a:cubicBezTo>
                <a:cubicBezTo>
                  <a:pt x="19" y="185"/>
                  <a:pt x="0" y="204"/>
                  <a:pt x="0" y="223"/>
                </a:cubicBezTo>
                <a:lnTo>
                  <a:pt x="0" y="241"/>
                </a:lnTo>
                <a:cubicBezTo>
                  <a:pt x="19" y="241"/>
                  <a:pt x="37" y="241"/>
                  <a:pt x="55" y="241"/>
                </a:cubicBezTo>
                <a:cubicBezTo>
                  <a:pt x="74" y="241"/>
                  <a:pt x="111" y="241"/>
                  <a:pt x="148" y="241"/>
                </a:cubicBezTo>
                <a:cubicBezTo>
                  <a:pt x="148" y="241"/>
                  <a:pt x="167" y="241"/>
                  <a:pt x="167" y="259"/>
                </a:cubicBezTo>
                <a:lnTo>
                  <a:pt x="185" y="259"/>
                </a:lnTo>
                <a:cubicBezTo>
                  <a:pt x="185" y="241"/>
                  <a:pt x="185" y="241"/>
                  <a:pt x="185" y="241"/>
                </a:cubicBezTo>
                <a:cubicBezTo>
                  <a:pt x="185" y="185"/>
                  <a:pt x="167" y="130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7" name="Freeform: Shape 638"/>
          <p:cNvSpPr/>
          <p:nvPr userDrawn="1"/>
        </p:nvSpPr>
        <p:spPr>
          <a:xfrm>
            <a:off x="7015726" y="3309245"/>
            <a:ext cx="116669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26">
                <a:moveTo>
                  <a:pt x="18" y="370"/>
                </a:moveTo>
                <a:cubicBezTo>
                  <a:pt x="37" y="370"/>
                  <a:pt x="55" y="370"/>
                  <a:pt x="92" y="389"/>
                </a:cubicBezTo>
                <a:cubicBezTo>
                  <a:pt x="129" y="389"/>
                  <a:pt x="185" y="408"/>
                  <a:pt x="241" y="408"/>
                </a:cubicBezTo>
                <a:cubicBezTo>
                  <a:pt x="241" y="408"/>
                  <a:pt x="259" y="426"/>
                  <a:pt x="277" y="426"/>
                </a:cubicBezTo>
                <a:lnTo>
                  <a:pt x="296" y="426"/>
                </a:lnTo>
                <a:cubicBezTo>
                  <a:pt x="315" y="426"/>
                  <a:pt x="315" y="408"/>
                  <a:pt x="315" y="389"/>
                </a:cubicBezTo>
                <a:cubicBezTo>
                  <a:pt x="315" y="315"/>
                  <a:pt x="296" y="222"/>
                  <a:pt x="259" y="130"/>
                </a:cubicBezTo>
                <a:cubicBezTo>
                  <a:pt x="259" y="92"/>
                  <a:pt x="241" y="56"/>
                  <a:pt x="241" y="0"/>
                </a:cubicBezTo>
                <a:lnTo>
                  <a:pt x="222" y="0"/>
                </a:lnTo>
                <a:cubicBezTo>
                  <a:pt x="166" y="92"/>
                  <a:pt x="111" y="185"/>
                  <a:pt x="37" y="278"/>
                </a:cubicBezTo>
                <a:cubicBezTo>
                  <a:pt x="37" y="296"/>
                  <a:pt x="18" y="315"/>
                  <a:pt x="0" y="334"/>
                </a:cubicBezTo>
                <a:lnTo>
                  <a:pt x="0" y="352"/>
                </a:lnTo>
                <a:cubicBezTo>
                  <a:pt x="0" y="370"/>
                  <a:pt x="0" y="370"/>
                  <a:pt x="18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8" name="Freeform: Shape 639"/>
          <p:cNvSpPr/>
          <p:nvPr userDrawn="1"/>
        </p:nvSpPr>
        <p:spPr>
          <a:xfrm>
            <a:off x="7022414" y="3715356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0"/>
                  <a:pt x="74" y="222"/>
                  <a:pt x="37" y="314"/>
                </a:cubicBezTo>
                <a:cubicBezTo>
                  <a:pt x="19" y="333"/>
                  <a:pt x="19" y="370"/>
                  <a:pt x="0" y="388"/>
                </a:cubicBezTo>
                <a:lnTo>
                  <a:pt x="0" y="407"/>
                </a:lnTo>
                <a:cubicBezTo>
                  <a:pt x="0" y="426"/>
                  <a:pt x="19" y="426"/>
                  <a:pt x="19" y="426"/>
                </a:cubicBezTo>
                <a:cubicBezTo>
                  <a:pt x="37" y="407"/>
                  <a:pt x="74" y="426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22"/>
                  <a:pt x="241" y="129"/>
                </a:cubicBezTo>
                <a:cubicBezTo>
                  <a:pt x="223" y="92"/>
                  <a:pt x="204" y="55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9" name="Freeform: Shape 640"/>
          <p:cNvSpPr/>
          <p:nvPr userDrawn="1"/>
        </p:nvSpPr>
        <p:spPr>
          <a:xfrm>
            <a:off x="7029474" y="4155651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296"/>
                  <a:pt x="74" y="314"/>
                </a:cubicBezTo>
                <a:cubicBezTo>
                  <a:pt x="111" y="314"/>
                  <a:pt x="166" y="314"/>
                  <a:pt x="204" y="314"/>
                </a:cubicBezTo>
                <a:cubicBezTo>
                  <a:pt x="204" y="333"/>
                  <a:pt x="222" y="333"/>
                  <a:pt x="222" y="333"/>
                </a:cubicBezTo>
                <a:cubicBezTo>
                  <a:pt x="240" y="333"/>
                  <a:pt x="240" y="333"/>
                  <a:pt x="259" y="333"/>
                </a:cubicBezTo>
                <a:cubicBezTo>
                  <a:pt x="259" y="314"/>
                  <a:pt x="259" y="314"/>
                  <a:pt x="259" y="296"/>
                </a:cubicBezTo>
                <a:cubicBezTo>
                  <a:pt x="259" y="240"/>
                  <a:pt x="240" y="166"/>
                  <a:pt x="204" y="92"/>
                </a:cubicBezTo>
                <a:cubicBezTo>
                  <a:pt x="185" y="74"/>
                  <a:pt x="185" y="36"/>
                  <a:pt x="166" y="0"/>
                </a:cubicBezTo>
                <a:cubicBezTo>
                  <a:pt x="129" y="74"/>
                  <a:pt x="74" y="148"/>
                  <a:pt x="37" y="222"/>
                </a:cubicBezTo>
                <a:cubicBezTo>
                  <a:pt x="18" y="240"/>
                  <a:pt x="18" y="259"/>
                  <a:pt x="18" y="278"/>
                </a:cubicBezTo>
                <a:cubicBezTo>
                  <a:pt x="0" y="278"/>
                  <a:pt x="0" y="296"/>
                  <a:pt x="0" y="29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0" name="Freeform: Shape 641"/>
          <p:cNvSpPr/>
          <p:nvPr userDrawn="1"/>
        </p:nvSpPr>
        <p:spPr>
          <a:xfrm>
            <a:off x="7022414" y="4540954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41" y="130"/>
                </a:moveTo>
                <a:cubicBezTo>
                  <a:pt x="223" y="92"/>
                  <a:pt x="204" y="36"/>
                  <a:pt x="185" y="0"/>
                </a:cubicBezTo>
                <a:lnTo>
                  <a:pt x="167" y="0"/>
                </a:lnTo>
                <a:cubicBezTo>
                  <a:pt x="130" y="111"/>
                  <a:pt x="74" y="204"/>
                  <a:pt x="37" y="314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8"/>
                  <a:pt x="0" y="407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lnTo>
                  <a:pt x="315" y="426"/>
                </a:ln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04"/>
                  <a:pt x="241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1" name="Freeform: Shape 642"/>
          <p:cNvSpPr/>
          <p:nvPr userDrawn="1"/>
        </p:nvSpPr>
        <p:spPr>
          <a:xfrm>
            <a:off x="7029474" y="496044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66" y="0"/>
                </a:moveTo>
                <a:cubicBezTo>
                  <a:pt x="111" y="93"/>
                  <a:pt x="74" y="167"/>
                  <a:pt x="37" y="260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5"/>
                  <a:pt x="0" y="315"/>
                  <a:pt x="0" y="334"/>
                </a:cubicBezTo>
                <a:lnTo>
                  <a:pt x="18" y="334"/>
                </a:lnTo>
                <a:cubicBezTo>
                  <a:pt x="37" y="334"/>
                  <a:pt x="55" y="334"/>
                  <a:pt x="74" y="334"/>
                </a:cubicBezTo>
                <a:cubicBezTo>
                  <a:pt x="129" y="352"/>
                  <a:pt x="166" y="352"/>
                  <a:pt x="204" y="352"/>
                </a:cubicBezTo>
                <a:cubicBezTo>
                  <a:pt x="222" y="352"/>
                  <a:pt x="222" y="352"/>
                  <a:pt x="240" y="352"/>
                </a:cubicBezTo>
                <a:lnTo>
                  <a:pt x="259" y="352"/>
                </a:lnTo>
                <a:cubicBezTo>
                  <a:pt x="278" y="352"/>
                  <a:pt x="278" y="334"/>
                  <a:pt x="278" y="334"/>
                </a:cubicBezTo>
                <a:cubicBezTo>
                  <a:pt x="259" y="260"/>
                  <a:pt x="240" y="186"/>
                  <a:pt x="204" y="112"/>
                </a:cubicBezTo>
                <a:cubicBezTo>
                  <a:pt x="185" y="74"/>
                  <a:pt x="185" y="38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2" name="Freeform: Shape 643"/>
          <p:cNvSpPr/>
          <p:nvPr userDrawn="1"/>
        </p:nvSpPr>
        <p:spPr>
          <a:xfrm>
            <a:off x="7005694" y="5380300"/>
            <a:ext cx="9920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5">
                <a:moveTo>
                  <a:pt x="249" y="315"/>
                </a:moveTo>
                <a:cubicBezTo>
                  <a:pt x="230" y="315"/>
                  <a:pt x="212" y="315"/>
                  <a:pt x="175" y="315"/>
                </a:cubicBezTo>
                <a:cubicBezTo>
                  <a:pt x="138" y="315"/>
                  <a:pt x="101" y="315"/>
                  <a:pt x="64" y="315"/>
                </a:cubicBezTo>
                <a:cubicBezTo>
                  <a:pt x="45" y="315"/>
                  <a:pt x="45" y="315"/>
                  <a:pt x="27" y="315"/>
                </a:cubicBezTo>
                <a:lnTo>
                  <a:pt x="8" y="315"/>
                </a:lnTo>
                <a:cubicBezTo>
                  <a:pt x="-10" y="296"/>
                  <a:pt x="8" y="296"/>
                  <a:pt x="8" y="278"/>
                </a:cubicBezTo>
                <a:cubicBezTo>
                  <a:pt x="27" y="222"/>
                  <a:pt x="45" y="148"/>
                  <a:pt x="82" y="93"/>
                </a:cubicBezTo>
                <a:cubicBezTo>
                  <a:pt x="101" y="55"/>
                  <a:pt x="119" y="19"/>
                  <a:pt x="119" y="0"/>
                </a:cubicBezTo>
                <a:lnTo>
                  <a:pt x="138" y="0"/>
                </a:lnTo>
                <a:cubicBezTo>
                  <a:pt x="175" y="74"/>
                  <a:pt x="193" y="148"/>
                  <a:pt x="230" y="241"/>
                </a:cubicBezTo>
                <a:cubicBezTo>
                  <a:pt x="249" y="259"/>
                  <a:pt x="249" y="278"/>
                  <a:pt x="249" y="278"/>
                </a:cubicBezTo>
                <a:cubicBezTo>
                  <a:pt x="249" y="296"/>
                  <a:pt x="268" y="296"/>
                  <a:pt x="268" y="315"/>
                </a:cubicBezTo>
                <a:cubicBezTo>
                  <a:pt x="249" y="315"/>
                  <a:pt x="249" y="315"/>
                  <a:pt x="249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3" name="Freeform: Shape 644"/>
          <p:cNvSpPr/>
          <p:nvPr userDrawn="1"/>
        </p:nvSpPr>
        <p:spPr>
          <a:xfrm>
            <a:off x="7022414" y="5793101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2"/>
                  <a:pt x="259" y="352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4" name="Freeform: Shape 645"/>
          <p:cNvSpPr/>
          <p:nvPr userDrawn="1"/>
        </p:nvSpPr>
        <p:spPr>
          <a:xfrm>
            <a:off x="6709564" y="3330052"/>
            <a:ext cx="98834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33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14"/>
                  <a:pt x="156" y="333"/>
                  <a:pt x="193" y="333"/>
                </a:cubicBezTo>
                <a:cubicBezTo>
                  <a:pt x="211" y="333"/>
                  <a:pt x="230" y="333"/>
                  <a:pt x="230" y="333"/>
                </a:cubicBezTo>
                <a:lnTo>
                  <a:pt x="249" y="333"/>
                </a:lnTo>
                <a:cubicBezTo>
                  <a:pt x="267" y="333"/>
                  <a:pt x="267" y="314"/>
                  <a:pt x="267" y="314"/>
                </a:cubicBezTo>
                <a:cubicBezTo>
                  <a:pt x="249" y="240"/>
                  <a:pt x="230" y="166"/>
                  <a:pt x="211" y="92"/>
                </a:cubicBezTo>
                <a:cubicBezTo>
                  <a:pt x="193" y="74"/>
                  <a:pt x="193" y="36"/>
                  <a:pt x="175" y="0"/>
                </a:cubicBezTo>
                <a:cubicBezTo>
                  <a:pt x="119" y="74"/>
                  <a:pt x="82" y="148"/>
                  <a:pt x="27" y="240"/>
                </a:cubicBezTo>
                <a:cubicBezTo>
                  <a:pt x="27" y="240"/>
                  <a:pt x="8" y="259"/>
                  <a:pt x="8" y="278"/>
                </a:cubicBezTo>
                <a:cubicBezTo>
                  <a:pt x="8" y="278"/>
                  <a:pt x="-11" y="296"/>
                  <a:pt x="8" y="296"/>
                </a:cubicBezTo>
                <a:cubicBezTo>
                  <a:pt x="8" y="314"/>
                  <a:pt x="8" y="314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5" name="Freeform: Shape 646"/>
          <p:cNvSpPr/>
          <p:nvPr userDrawn="1"/>
        </p:nvSpPr>
        <p:spPr>
          <a:xfrm>
            <a:off x="6709564" y="3737650"/>
            <a:ext cx="98834" cy="1285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47">
                <a:moveTo>
                  <a:pt x="8" y="328"/>
                </a:moveTo>
                <a:cubicBezTo>
                  <a:pt x="27" y="328"/>
                  <a:pt x="63" y="328"/>
                  <a:pt x="82" y="328"/>
                </a:cubicBezTo>
                <a:cubicBezTo>
                  <a:pt x="119" y="347"/>
                  <a:pt x="156" y="347"/>
                  <a:pt x="211" y="347"/>
                </a:cubicBezTo>
                <a:cubicBezTo>
                  <a:pt x="211" y="347"/>
                  <a:pt x="230" y="347"/>
                  <a:pt x="249" y="347"/>
                </a:cubicBezTo>
                <a:lnTo>
                  <a:pt x="267" y="347"/>
                </a:lnTo>
                <a:lnTo>
                  <a:pt x="267" y="328"/>
                </a:lnTo>
                <a:cubicBezTo>
                  <a:pt x="267" y="254"/>
                  <a:pt x="249" y="180"/>
                  <a:pt x="211" y="106"/>
                </a:cubicBezTo>
                <a:cubicBezTo>
                  <a:pt x="193" y="88"/>
                  <a:pt x="175" y="50"/>
                  <a:pt x="175" y="14"/>
                </a:cubicBezTo>
                <a:cubicBezTo>
                  <a:pt x="175" y="-5"/>
                  <a:pt x="156" y="-5"/>
                  <a:pt x="156" y="14"/>
                </a:cubicBezTo>
                <a:cubicBezTo>
                  <a:pt x="119" y="88"/>
                  <a:pt x="82" y="162"/>
                  <a:pt x="27" y="254"/>
                </a:cubicBezTo>
                <a:cubicBezTo>
                  <a:pt x="27" y="273"/>
                  <a:pt x="8" y="292"/>
                  <a:pt x="8" y="310"/>
                </a:cubicBezTo>
                <a:cubicBezTo>
                  <a:pt x="8" y="310"/>
                  <a:pt x="-11" y="310"/>
                  <a:pt x="8" y="32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6" name="Freeform: Shape 647"/>
          <p:cNvSpPr/>
          <p:nvPr userDrawn="1"/>
        </p:nvSpPr>
        <p:spPr>
          <a:xfrm>
            <a:off x="6692100" y="4128156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9" y="407"/>
                </a:moveTo>
                <a:cubicBezTo>
                  <a:pt x="56" y="407"/>
                  <a:pt x="75" y="407"/>
                  <a:pt x="111" y="426"/>
                </a:cubicBezTo>
                <a:cubicBezTo>
                  <a:pt x="149" y="426"/>
                  <a:pt x="204" y="444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62"/>
                  <a:pt x="333" y="462"/>
                </a:cubicBezTo>
                <a:cubicBezTo>
                  <a:pt x="352" y="444"/>
                  <a:pt x="352" y="426"/>
                  <a:pt x="352" y="426"/>
                </a:cubicBezTo>
                <a:cubicBezTo>
                  <a:pt x="333" y="333"/>
                  <a:pt x="315" y="240"/>
                  <a:pt x="278" y="148"/>
                </a:cubicBezTo>
                <a:cubicBezTo>
                  <a:pt x="259" y="110"/>
                  <a:pt x="259" y="55"/>
                  <a:pt x="241" y="18"/>
                </a:cubicBezTo>
                <a:lnTo>
                  <a:pt x="241" y="0"/>
                </a:lnTo>
                <a:cubicBezTo>
                  <a:pt x="241" y="18"/>
                  <a:pt x="241" y="18"/>
                  <a:pt x="241" y="18"/>
                </a:cubicBezTo>
                <a:cubicBezTo>
                  <a:pt x="167" y="110"/>
                  <a:pt x="111" y="204"/>
                  <a:pt x="56" y="314"/>
                </a:cubicBezTo>
                <a:cubicBezTo>
                  <a:pt x="37" y="333"/>
                  <a:pt x="19" y="352"/>
                  <a:pt x="19" y="370"/>
                </a:cubicBezTo>
                <a:cubicBezTo>
                  <a:pt x="19" y="370"/>
                  <a:pt x="0" y="388"/>
                  <a:pt x="0" y="407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7" name="Freeform: Shape 648"/>
          <p:cNvSpPr/>
          <p:nvPr userDrawn="1"/>
        </p:nvSpPr>
        <p:spPr>
          <a:xfrm>
            <a:off x="6719967" y="4575138"/>
            <a:ext cx="75054" cy="9920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68">
                <a:moveTo>
                  <a:pt x="203" y="241"/>
                </a:moveTo>
                <a:cubicBezTo>
                  <a:pt x="203" y="186"/>
                  <a:pt x="184" y="130"/>
                  <a:pt x="166" y="93"/>
                </a:cubicBezTo>
                <a:cubicBezTo>
                  <a:pt x="148" y="56"/>
                  <a:pt x="148" y="3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6"/>
                  <a:pt x="55" y="130"/>
                  <a:pt x="18" y="186"/>
                </a:cubicBezTo>
                <a:cubicBezTo>
                  <a:pt x="18" y="186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60"/>
                  <a:pt x="129" y="260"/>
                  <a:pt x="148" y="260"/>
                </a:cubicBezTo>
                <a:cubicBezTo>
                  <a:pt x="166" y="260"/>
                  <a:pt x="166" y="260"/>
                  <a:pt x="184" y="260"/>
                </a:cubicBezTo>
                <a:cubicBezTo>
                  <a:pt x="184" y="260"/>
                  <a:pt x="184" y="278"/>
                  <a:pt x="203" y="26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8" name="Freeform: Shape 649"/>
          <p:cNvSpPr/>
          <p:nvPr userDrawn="1"/>
        </p:nvSpPr>
        <p:spPr>
          <a:xfrm>
            <a:off x="6705848" y="496750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67"/>
                  <a:pt x="38" y="241"/>
                </a:cubicBezTo>
                <a:cubicBezTo>
                  <a:pt x="38" y="259"/>
                  <a:pt x="19" y="277"/>
                  <a:pt x="0" y="296"/>
                </a:cubicBezTo>
                <a:lnTo>
                  <a:pt x="0" y="315"/>
                </a:lnTo>
                <a:lnTo>
                  <a:pt x="19" y="315"/>
                </a:lnTo>
                <a:cubicBezTo>
                  <a:pt x="38" y="315"/>
                  <a:pt x="56" y="315"/>
                  <a:pt x="74" y="333"/>
                </a:cubicBezTo>
                <a:cubicBezTo>
                  <a:pt x="112" y="333"/>
                  <a:pt x="167" y="352"/>
                  <a:pt x="204" y="352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52"/>
                  <a:pt x="278" y="333"/>
                </a:cubicBezTo>
                <a:cubicBezTo>
                  <a:pt x="260" y="259"/>
                  <a:pt x="260" y="185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9" name="Freeform: Shape 650"/>
          <p:cNvSpPr/>
          <p:nvPr userDrawn="1"/>
        </p:nvSpPr>
        <p:spPr>
          <a:xfrm>
            <a:off x="6695816" y="5366553"/>
            <a:ext cx="119270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34">
                <a:moveTo>
                  <a:pt x="267" y="148"/>
                </a:moveTo>
                <a:cubicBezTo>
                  <a:pt x="248" y="92"/>
                  <a:pt x="248" y="56"/>
                  <a:pt x="230" y="18"/>
                </a:cubicBezTo>
                <a:lnTo>
                  <a:pt x="230" y="0"/>
                </a:lnTo>
                <a:lnTo>
                  <a:pt x="212" y="0"/>
                </a:lnTo>
                <a:lnTo>
                  <a:pt x="212" y="18"/>
                </a:lnTo>
                <a:cubicBezTo>
                  <a:pt x="156" y="111"/>
                  <a:pt x="100" y="204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70"/>
                  <a:pt x="-11" y="370"/>
                  <a:pt x="8" y="389"/>
                </a:cubicBezTo>
                <a:cubicBezTo>
                  <a:pt x="45" y="389"/>
                  <a:pt x="64" y="389"/>
                  <a:pt x="100" y="407"/>
                </a:cubicBezTo>
                <a:cubicBezTo>
                  <a:pt x="156" y="407"/>
                  <a:pt x="193" y="426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44"/>
                  <a:pt x="322" y="426"/>
                </a:cubicBezTo>
                <a:lnTo>
                  <a:pt x="322" y="407"/>
                </a:lnTo>
                <a:cubicBezTo>
                  <a:pt x="322" y="315"/>
                  <a:pt x="304" y="222"/>
                  <a:pt x="267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0" name="Freeform: Shape 651"/>
          <p:cNvSpPr/>
          <p:nvPr userDrawn="1"/>
        </p:nvSpPr>
        <p:spPr>
          <a:xfrm>
            <a:off x="6719967" y="5806848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6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30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78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1" name="Freeform: Shape 652"/>
          <p:cNvSpPr/>
          <p:nvPr userDrawn="1"/>
        </p:nvSpPr>
        <p:spPr>
          <a:xfrm>
            <a:off x="6410089" y="3364235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6"/>
                </a:moveTo>
                <a:cubicBezTo>
                  <a:pt x="19" y="186"/>
                  <a:pt x="37" y="186"/>
                  <a:pt x="55" y="186"/>
                </a:cubicBezTo>
                <a:cubicBezTo>
                  <a:pt x="74" y="186"/>
                  <a:pt x="93" y="186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6"/>
                </a:lnTo>
                <a:cubicBezTo>
                  <a:pt x="149" y="148"/>
                  <a:pt x="149" y="93"/>
                  <a:pt x="130" y="56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37"/>
                  <a:pt x="55" y="93"/>
                  <a:pt x="19" y="130"/>
                </a:cubicBezTo>
                <a:cubicBezTo>
                  <a:pt x="19" y="148"/>
                  <a:pt x="19" y="148"/>
                  <a:pt x="0" y="167"/>
                </a:cubicBezTo>
                <a:lnTo>
                  <a:pt x="0" y="186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2" name="Freeform: Shape 653"/>
          <p:cNvSpPr/>
          <p:nvPr userDrawn="1"/>
        </p:nvSpPr>
        <p:spPr>
          <a:xfrm>
            <a:off x="6389653" y="3728732"/>
            <a:ext cx="109609" cy="14750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98">
                <a:moveTo>
                  <a:pt x="222" y="130"/>
                </a:moveTo>
                <a:cubicBezTo>
                  <a:pt x="204" y="93"/>
                  <a:pt x="185" y="56"/>
                  <a:pt x="166" y="19"/>
                </a:cubicBezTo>
                <a:lnTo>
                  <a:pt x="166" y="0"/>
                </a:lnTo>
                <a:cubicBezTo>
                  <a:pt x="166" y="19"/>
                  <a:pt x="166" y="19"/>
                  <a:pt x="166" y="19"/>
                </a:cubicBezTo>
                <a:cubicBezTo>
                  <a:pt x="110" y="112"/>
                  <a:pt x="74" y="204"/>
                  <a:pt x="36" y="297"/>
                </a:cubicBezTo>
                <a:cubicBezTo>
                  <a:pt x="18" y="316"/>
                  <a:pt x="18" y="334"/>
                  <a:pt x="0" y="352"/>
                </a:cubicBezTo>
                <a:lnTo>
                  <a:pt x="0" y="371"/>
                </a:lnTo>
                <a:cubicBezTo>
                  <a:pt x="0" y="390"/>
                  <a:pt x="0" y="390"/>
                  <a:pt x="0" y="390"/>
                </a:cubicBezTo>
                <a:cubicBezTo>
                  <a:pt x="36" y="371"/>
                  <a:pt x="55" y="390"/>
                  <a:pt x="92" y="390"/>
                </a:cubicBezTo>
                <a:cubicBezTo>
                  <a:pt x="129" y="390"/>
                  <a:pt x="185" y="390"/>
                  <a:pt x="222" y="390"/>
                </a:cubicBezTo>
                <a:cubicBezTo>
                  <a:pt x="240" y="390"/>
                  <a:pt x="259" y="390"/>
                  <a:pt x="259" y="390"/>
                </a:cubicBezTo>
                <a:cubicBezTo>
                  <a:pt x="278" y="390"/>
                  <a:pt x="278" y="408"/>
                  <a:pt x="296" y="390"/>
                </a:cubicBezTo>
                <a:lnTo>
                  <a:pt x="296" y="371"/>
                </a:lnTo>
                <a:cubicBezTo>
                  <a:pt x="278" y="278"/>
                  <a:pt x="259" y="204"/>
                  <a:pt x="222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3" name="Freeform: Shape 654"/>
          <p:cNvSpPr/>
          <p:nvPr userDrawn="1"/>
        </p:nvSpPr>
        <p:spPr>
          <a:xfrm>
            <a:off x="6403029" y="4169027"/>
            <a:ext cx="71710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60">
                <a:moveTo>
                  <a:pt x="186" y="242"/>
                </a:moveTo>
                <a:cubicBezTo>
                  <a:pt x="186" y="186"/>
                  <a:pt x="186" y="130"/>
                  <a:pt x="149" y="75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56" y="112"/>
                  <a:pt x="19" y="168"/>
                </a:cubicBezTo>
                <a:cubicBezTo>
                  <a:pt x="19" y="186"/>
                  <a:pt x="19" y="186"/>
                  <a:pt x="0" y="204"/>
                </a:cubicBezTo>
                <a:lnTo>
                  <a:pt x="0" y="223"/>
                </a:lnTo>
                <a:cubicBezTo>
                  <a:pt x="19" y="223"/>
                  <a:pt x="38" y="223"/>
                  <a:pt x="56" y="242"/>
                </a:cubicBezTo>
                <a:cubicBezTo>
                  <a:pt x="93" y="242"/>
                  <a:pt x="112" y="242"/>
                  <a:pt x="149" y="242"/>
                </a:cubicBezTo>
                <a:lnTo>
                  <a:pt x="168" y="260"/>
                </a:lnTo>
                <a:lnTo>
                  <a:pt x="186" y="260"/>
                </a:lnTo>
                <a:cubicBezTo>
                  <a:pt x="204" y="260"/>
                  <a:pt x="186" y="242"/>
                  <a:pt x="186" y="24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4" name="Freeform: Shape 655"/>
          <p:cNvSpPr/>
          <p:nvPr userDrawn="1"/>
        </p:nvSpPr>
        <p:spPr>
          <a:xfrm>
            <a:off x="6396341" y="4568450"/>
            <a:ext cx="9214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4">
                <a:moveTo>
                  <a:pt x="148" y="0"/>
                </a:moveTo>
                <a:cubicBezTo>
                  <a:pt x="111" y="74"/>
                  <a:pt x="74" y="148"/>
                  <a:pt x="18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4"/>
                  <a:pt x="148" y="314"/>
                  <a:pt x="186" y="314"/>
                </a:cubicBezTo>
                <a:cubicBezTo>
                  <a:pt x="204" y="314"/>
                  <a:pt x="204" y="314"/>
                  <a:pt x="222" y="314"/>
                </a:cubicBezTo>
                <a:lnTo>
                  <a:pt x="241" y="314"/>
                </a:lnTo>
                <a:cubicBezTo>
                  <a:pt x="260" y="314"/>
                  <a:pt x="241" y="296"/>
                  <a:pt x="241" y="296"/>
                </a:cubicBezTo>
                <a:cubicBezTo>
                  <a:pt x="241" y="222"/>
                  <a:pt x="222" y="148"/>
                  <a:pt x="186" y="92"/>
                </a:cubicBezTo>
                <a:cubicBezTo>
                  <a:pt x="167" y="56"/>
                  <a:pt x="167" y="1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5" name="Freeform: Shape 656"/>
          <p:cNvSpPr/>
          <p:nvPr userDrawn="1"/>
        </p:nvSpPr>
        <p:spPr>
          <a:xfrm>
            <a:off x="6403029" y="4994997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203"/>
                  <a:pt x="56" y="203"/>
                </a:cubicBezTo>
                <a:cubicBezTo>
                  <a:pt x="74" y="203"/>
                  <a:pt x="93" y="203"/>
                  <a:pt x="130" y="222"/>
                </a:cubicBezTo>
                <a:lnTo>
                  <a:pt x="149" y="222"/>
                </a:lnTo>
                <a:lnTo>
                  <a:pt x="168" y="222"/>
                </a:lnTo>
                <a:lnTo>
                  <a:pt x="168" y="203"/>
                </a:lnTo>
                <a:cubicBezTo>
                  <a:pt x="168" y="167"/>
                  <a:pt x="168" y="111"/>
                  <a:pt x="149" y="74"/>
                </a:cubicBezTo>
                <a:cubicBezTo>
                  <a:pt x="130" y="55"/>
                  <a:pt x="130" y="19"/>
                  <a:pt x="130" y="0"/>
                </a:cubicBezTo>
                <a:cubicBezTo>
                  <a:pt x="93" y="55"/>
                  <a:pt x="56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6" name="Freeform: Shape 657"/>
          <p:cNvSpPr/>
          <p:nvPr userDrawn="1"/>
        </p:nvSpPr>
        <p:spPr>
          <a:xfrm>
            <a:off x="6382594" y="5366553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0" y="407"/>
                  <a:pt x="19" y="407"/>
                </a:cubicBezTo>
                <a:cubicBezTo>
                  <a:pt x="37" y="407"/>
                  <a:pt x="74" y="407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26"/>
                  <a:pt x="333" y="407"/>
                  <a:pt x="333" y="389"/>
                </a:cubicBezTo>
                <a:cubicBezTo>
                  <a:pt x="315" y="315"/>
                  <a:pt x="297" y="222"/>
                  <a:pt x="241" y="130"/>
                </a:cubicBezTo>
                <a:cubicBezTo>
                  <a:pt x="223" y="92"/>
                  <a:pt x="204" y="56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7" name="Freeform: Shape 658"/>
          <p:cNvSpPr/>
          <p:nvPr userDrawn="1"/>
        </p:nvSpPr>
        <p:spPr>
          <a:xfrm>
            <a:off x="6386309" y="5786041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2"/>
                </a:moveTo>
                <a:cubicBezTo>
                  <a:pt x="212" y="74"/>
                  <a:pt x="193" y="38"/>
                  <a:pt x="174" y="0"/>
                </a:cubicBezTo>
                <a:cubicBezTo>
                  <a:pt x="118" y="93"/>
                  <a:pt x="82" y="186"/>
                  <a:pt x="26" y="278"/>
                </a:cubicBezTo>
                <a:cubicBezTo>
                  <a:pt x="26" y="297"/>
                  <a:pt x="8" y="315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44" y="371"/>
                  <a:pt x="63" y="371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1"/>
                  <a:pt x="304" y="371"/>
                </a:cubicBezTo>
                <a:cubicBezTo>
                  <a:pt x="286" y="278"/>
                  <a:pt x="267" y="204"/>
                  <a:pt x="230" y="11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8" name="Freeform: Shape 659"/>
          <p:cNvSpPr/>
          <p:nvPr userDrawn="1"/>
        </p:nvSpPr>
        <p:spPr>
          <a:xfrm>
            <a:off x="6080147" y="3315933"/>
            <a:ext cx="88802" cy="12001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24">
                <a:moveTo>
                  <a:pt x="0" y="297"/>
                </a:moveTo>
                <a:cubicBezTo>
                  <a:pt x="18" y="297"/>
                  <a:pt x="55" y="316"/>
                  <a:pt x="74" y="316"/>
                </a:cubicBezTo>
                <a:cubicBezTo>
                  <a:pt x="110" y="316"/>
                  <a:pt x="148" y="316"/>
                  <a:pt x="184" y="316"/>
                </a:cubicBezTo>
                <a:lnTo>
                  <a:pt x="203" y="316"/>
                </a:lnTo>
                <a:cubicBezTo>
                  <a:pt x="222" y="316"/>
                  <a:pt x="222" y="334"/>
                  <a:pt x="240" y="316"/>
                </a:cubicBezTo>
                <a:lnTo>
                  <a:pt x="240" y="297"/>
                </a:lnTo>
                <a:cubicBezTo>
                  <a:pt x="222" y="241"/>
                  <a:pt x="203" y="167"/>
                  <a:pt x="184" y="112"/>
                </a:cubicBezTo>
                <a:cubicBezTo>
                  <a:pt x="166" y="74"/>
                  <a:pt x="166" y="38"/>
                  <a:pt x="148" y="19"/>
                </a:cubicBezTo>
                <a:lnTo>
                  <a:pt x="148" y="0"/>
                </a:lnTo>
                <a:cubicBezTo>
                  <a:pt x="148" y="19"/>
                  <a:pt x="148" y="19"/>
                  <a:pt x="148" y="19"/>
                </a:cubicBezTo>
                <a:cubicBezTo>
                  <a:pt x="110" y="93"/>
                  <a:pt x="55" y="167"/>
                  <a:pt x="18" y="241"/>
                </a:cubicBezTo>
                <a:cubicBezTo>
                  <a:pt x="18" y="241"/>
                  <a:pt x="0" y="260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9" name="Freeform: Shape 660"/>
          <p:cNvSpPr/>
          <p:nvPr userDrawn="1"/>
        </p:nvSpPr>
        <p:spPr>
          <a:xfrm>
            <a:off x="6059340" y="3708297"/>
            <a:ext cx="130416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5">
                <a:moveTo>
                  <a:pt x="259" y="148"/>
                </a:moveTo>
                <a:cubicBezTo>
                  <a:pt x="240" y="93"/>
                  <a:pt x="222" y="55"/>
                  <a:pt x="204" y="0"/>
                </a:cubicBezTo>
                <a:cubicBezTo>
                  <a:pt x="148" y="111"/>
                  <a:pt x="92" y="222"/>
                  <a:pt x="37" y="315"/>
                </a:cubicBezTo>
                <a:cubicBezTo>
                  <a:pt x="37" y="333"/>
                  <a:pt x="18" y="352"/>
                  <a:pt x="18" y="389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18" y="426"/>
                  <a:pt x="18" y="426"/>
                </a:cubicBezTo>
                <a:cubicBezTo>
                  <a:pt x="56" y="407"/>
                  <a:pt x="74" y="426"/>
                  <a:pt x="111" y="426"/>
                </a:cubicBezTo>
                <a:cubicBezTo>
                  <a:pt x="166" y="426"/>
                  <a:pt x="204" y="445"/>
                  <a:pt x="259" y="445"/>
                </a:cubicBezTo>
                <a:cubicBezTo>
                  <a:pt x="278" y="445"/>
                  <a:pt x="296" y="445"/>
                  <a:pt x="314" y="445"/>
                </a:cubicBezTo>
                <a:lnTo>
                  <a:pt x="333" y="445"/>
                </a:lnTo>
                <a:cubicBezTo>
                  <a:pt x="352" y="445"/>
                  <a:pt x="352" y="426"/>
                  <a:pt x="352" y="407"/>
                </a:cubicBezTo>
                <a:cubicBezTo>
                  <a:pt x="333" y="315"/>
                  <a:pt x="296" y="222"/>
                  <a:pt x="259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0" name="Freeform: Shape 661"/>
          <p:cNvSpPr/>
          <p:nvPr userDrawn="1"/>
        </p:nvSpPr>
        <p:spPr>
          <a:xfrm>
            <a:off x="6069743" y="4141532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6"/>
                </a:moveTo>
                <a:cubicBezTo>
                  <a:pt x="27" y="316"/>
                  <a:pt x="63" y="334"/>
                  <a:pt x="82" y="334"/>
                </a:cubicBezTo>
                <a:cubicBezTo>
                  <a:pt x="119" y="334"/>
                  <a:pt x="156" y="352"/>
                  <a:pt x="211" y="352"/>
                </a:cubicBezTo>
                <a:lnTo>
                  <a:pt x="230" y="352"/>
                </a:lnTo>
                <a:cubicBezTo>
                  <a:pt x="249" y="352"/>
                  <a:pt x="249" y="352"/>
                  <a:pt x="267" y="352"/>
                </a:cubicBezTo>
                <a:lnTo>
                  <a:pt x="267" y="334"/>
                </a:lnTo>
                <a:cubicBezTo>
                  <a:pt x="267" y="260"/>
                  <a:pt x="249" y="186"/>
                  <a:pt x="211" y="112"/>
                </a:cubicBezTo>
                <a:cubicBezTo>
                  <a:pt x="211" y="74"/>
                  <a:pt x="193" y="38"/>
                  <a:pt x="175" y="0"/>
                </a:cubicBezTo>
                <a:cubicBezTo>
                  <a:pt x="137" y="93"/>
                  <a:pt x="82" y="168"/>
                  <a:pt x="45" y="242"/>
                </a:cubicBezTo>
                <a:cubicBezTo>
                  <a:pt x="27" y="260"/>
                  <a:pt x="27" y="278"/>
                  <a:pt x="8" y="297"/>
                </a:cubicBezTo>
                <a:cubicBezTo>
                  <a:pt x="8" y="297"/>
                  <a:pt x="-11" y="316"/>
                  <a:pt x="8" y="31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1" name="Freeform: Shape 662"/>
          <p:cNvSpPr/>
          <p:nvPr userDrawn="1"/>
        </p:nvSpPr>
        <p:spPr>
          <a:xfrm>
            <a:off x="6059340" y="4547643"/>
            <a:ext cx="11629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08">
                <a:moveTo>
                  <a:pt x="0" y="352"/>
                </a:moveTo>
                <a:cubicBezTo>
                  <a:pt x="0" y="370"/>
                  <a:pt x="0" y="352"/>
                  <a:pt x="18" y="352"/>
                </a:cubicBezTo>
                <a:cubicBezTo>
                  <a:pt x="37" y="352"/>
                  <a:pt x="74" y="370"/>
                  <a:pt x="92" y="370"/>
                </a:cubicBezTo>
                <a:cubicBezTo>
                  <a:pt x="148" y="389"/>
                  <a:pt x="185" y="389"/>
                  <a:pt x="240" y="408"/>
                </a:cubicBezTo>
                <a:cubicBezTo>
                  <a:pt x="259" y="408"/>
                  <a:pt x="259" y="408"/>
                  <a:pt x="278" y="408"/>
                </a:cubicBezTo>
                <a:lnTo>
                  <a:pt x="296" y="408"/>
                </a:lnTo>
                <a:cubicBezTo>
                  <a:pt x="314" y="408"/>
                  <a:pt x="314" y="389"/>
                  <a:pt x="314" y="389"/>
                </a:cubicBezTo>
                <a:cubicBezTo>
                  <a:pt x="314" y="296"/>
                  <a:pt x="296" y="204"/>
                  <a:pt x="259" y="130"/>
                </a:cubicBezTo>
                <a:cubicBezTo>
                  <a:pt x="240" y="93"/>
                  <a:pt x="240" y="37"/>
                  <a:pt x="222" y="0"/>
                </a:cubicBezTo>
                <a:cubicBezTo>
                  <a:pt x="166" y="93"/>
                  <a:pt x="111" y="186"/>
                  <a:pt x="56" y="278"/>
                </a:cubicBezTo>
                <a:cubicBezTo>
                  <a:pt x="37" y="296"/>
                  <a:pt x="18" y="315"/>
                  <a:pt x="18" y="334"/>
                </a:cubicBezTo>
                <a:cubicBezTo>
                  <a:pt x="0" y="334"/>
                  <a:pt x="0" y="352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2" name="Freeform: Shape 663"/>
          <p:cNvSpPr/>
          <p:nvPr userDrawn="1"/>
        </p:nvSpPr>
        <p:spPr>
          <a:xfrm>
            <a:off x="6059340" y="4960442"/>
            <a:ext cx="10960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8">
                <a:moveTo>
                  <a:pt x="18" y="352"/>
                </a:moveTo>
                <a:cubicBezTo>
                  <a:pt x="37" y="352"/>
                  <a:pt x="56" y="352"/>
                  <a:pt x="92" y="371"/>
                </a:cubicBezTo>
                <a:cubicBezTo>
                  <a:pt x="130" y="389"/>
                  <a:pt x="185" y="389"/>
                  <a:pt x="222" y="408"/>
                </a:cubicBezTo>
                <a:cubicBezTo>
                  <a:pt x="240" y="408"/>
                  <a:pt x="259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296" y="389"/>
                </a:lnTo>
                <a:cubicBezTo>
                  <a:pt x="296" y="296"/>
                  <a:pt x="296" y="222"/>
                  <a:pt x="259" y="130"/>
                </a:cubicBezTo>
                <a:cubicBezTo>
                  <a:pt x="259" y="93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93"/>
                  <a:pt x="111" y="186"/>
                  <a:pt x="56" y="260"/>
                </a:cubicBezTo>
                <a:cubicBezTo>
                  <a:pt x="37" y="278"/>
                  <a:pt x="18" y="296"/>
                  <a:pt x="0" y="315"/>
                </a:cubicBezTo>
                <a:cubicBezTo>
                  <a:pt x="0" y="315"/>
                  <a:pt x="0" y="334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3" name="Freeform: Shape 664"/>
          <p:cNvSpPr/>
          <p:nvPr userDrawn="1"/>
        </p:nvSpPr>
        <p:spPr>
          <a:xfrm>
            <a:off x="6073087" y="5380300"/>
            <a:ext cx="10775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52">
                <a:moveTo>
                  <a:pt x="203" y="111"/>
                </a:moveTo>
                <a:cubicBezTo>
                  <a:pt x="185" y="74"/>
                  <a:pt x="167" y="37"/>
                  <a:pt x="148" y="0"/>
                </a:cubicBezTo>
                <a:cubicBezTo>
                  <a:pt x="111" y="93"/>
                  <a:pt x="74" y="167"/>
                  <a:pt x="37" y="259"/>
                </a:cubicBezTo>
                <a:cubicBezTo>
                  <a:pt x="19" y="278"/>
                  <a:pt x="19" y="296"/>
                  <a:pt x="0" y="315"/>
                </a:cubicBezTo>
                <a:lnTo>
                  <a:pt x="0" y="333"/>
                </a:lnTo>
                <a:cubicBezTo>
                  <a:pt x="0" y="352"/>
                  <a:pt x="19" y="352"/>
                  <a:pt x="19" y="352"/>
                </a:cubicBezTo>
                <a:cubicBezTo>
                  <a:pt x="37" y="333"/>
                  <a:pt x="55" y="352"/>
                  <a:pt x="93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7" y="352"/>
                </a:lnTo>
                <a:cubicBezTo>
                  <a:pt x="296" y="352"/>
                  <a:pt x="296" y="333"/>
                  <a:pt x="277" y="315"/>
                </a:cubicBezTo>
                <a:cubicBezTo>
                  <a:pt x="277" y="241"/>
                  <a:pt x="241" y="167"/>
                  <a:pt x="20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4" name="Freeform: Shape 665"/>
          <p:cNvSpPr/>
          <p:nvPr userDrawn="1"/>
        </p:nvSpPr>
        <p:spPr>
          <a:xfrm>
            <a:off x="6086835" y="5806848"/>
            <a:ext cx="7542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1">
                <a:moveTo>
                  <a:pt x="148" y="74"/>
                </a:moveTo>
                <a:cubicBezTo>
                  <a:pt x="148" y="56"/>
                  <a:pt x="130" y="18"/>
                  <a:pt x="130" y="0"/>
                </a:cubicBezTo>
                <a:lnTo>
                  <a:pt x="111" y="0"/>
                </a:lnTo>
                <a:cubicBezTo>
                  <a:pt x="92" y="56"/>
                  <a:pt x="56" y="111"/>
                  <a:pt x="18" y="167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1"/>
                  <a:pt x="0" y="241"/>
                  <a:pt x="0" y="241"/>
                </a:cubicBezTo>
                <a:cubicBezTo>
                  <a:pt x="18" y="222"/>
                  <a:pt x="37" y="241"/>
                  <a:pt x="56" y="241"/>
                </a:cubicBezTo>
                <a:cubicBezTo>
                  <a:pt x="92" y="241"/>
                  <a:pt x="111" y="241"/>
                  <a:pt x="148" y="241"/>
                </a:cubicBezTo>
                <a:cubicBezTo>
                  <a:pt x="166" y="241"/>
                  <a:pt x="166" y="241"/>
                  <a:pt x="166" y="241"/>
                </a:cubicBezTo>
                <a:cubicBezTo>
                  <a:pt x="185" y="241"/>
                  <a:pt x="185" y="241"/>
                  <a:pt x="185" y="241"/>
                </a:cubicBezTo>
                <a:cubicBezTo>
                  <a:pt x="204" y="241"/>
                  <a:pt x="204" y="241"/>
                  <a:pt x="204" y="222"/>
                </a:cubicBezTo>
                <a:cubicBezTo>
                  <a:pt x="185" y="167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5" name="Freeform: Shape 666"/>
          <p:cNvSpPr/>
          <p:nvPr userDrawn="1"/>
        </p:nvSpPr>
        <p:spPr>
          <a:xfrm>
            <a:off x="5749833" y="3315933"/>
            <a:ext cx="107751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1">
                <a:moveTo>
                  <a:pt x="18" y="352"/>
                </a:moveTo>
                <a:cubicBezTo>
                  <a:pt x="36" y="352"/>
                  <a:pt x="55" y="352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40" y="371"/>
                  <a:pt x="259" y="371"/>
                </a:cubicBezTo>
                <a:lnTo>
                  <a:pt x="277" y="371"/>
                </a:lnTo>
                <a:cubicBezTo>
                  <a:pt x="296" y="371"/>
                  <a:pt x="296" y="352"/>
                  <a:pt x="277" y="352"/>
                </a:cubicBezTo>
                <a:cubicBezTo>
                  <a:pt x="277" y="260"/>
                  <a:pt x="259" y="186"/>
                  <a:pt x="222" y="130"/>
                </a:cubicBezTo>
                <a:cubicBezTo>
                  <a:pt x="203" y="93"/>
                  <a:pt x="203" y="56"/>
                  <a:pt x="185" y="19"/>
                </a:cubicBezTo>
                <a:cubicBezTo>
                  <a:pt x="185" y="0"/>
                  <a:pt x="185" y="0"/>
                  <a:pt x="185" y="0"/>
                </a:cubicBezTo>
                <a:cubicBezTo>
                  <a:pt x="166" y="0"/>
                  <a:pt x="166" y="0"/>
                  <a:pt x="166" y="19"/>
                </a:cubicBezTo>
                <a:cubicBezTo>
                  <a:pt x="129" y="93"/>
                  <a:pt x="92" y="186"/>
                  <a:pt x="36" y="260"/>
                </a:cubicBezTo>
                <a:cubicBezTo>
                  <a:pt x="36" y="278"/>
                  <a:pt x="18" y="297"/>
                  <a:pt x="18" y="316"/>
                </a:cubicBezTo>
                <a:cubicBezTo>
                  <a:pt x="0" y="316"/>
                  <a:pt x="0" y="334"/>
                  <a:pt x="0" y="334"/>
                </a:cubicBezTo>
                <a:cubicBezTo>
                  <a:pt x="0" y="352"/>
                  <a:pt x="18" y="352"/>
                  <a:pt x="1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6" name="Freeform: Shape 667"/>
          <p:cNvSpPr/>
          <p:nvPr userDrawn="1"/>
        </p:nvSpPr>
        <p:spPr>
          <a:xfrm>
            <a:off x="5763209" y="3763286"/>
            <a:ext cx="68738" cy="8248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23">
                <a:moveTo>
                  <a:pt x="130" y="223"/>
                </a:moveTo>
                <a:cubicBezTo>
                  <a:pt x="149" y="223"/>
                  <a:pt x="149" y="223"/>
                  <a:pt x="167" y="223"/>
                </a:cubicBezTo>
                <a:cubicBezTo>
                  <a:pt x="186" y="223"/>
                  <a:pt x="186" y="223"/>
                  <a:pt x="186" y="223"/>
                </a:cubicBezTo>
                <a:cubicBezTo>
                  <a:pt x="186" y="167"/>
                  <a:pt x="167" y="111"/>
                  <a:pt x="149" y="74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74" y="93"/>
                  <a:pt x="38" y="149"/>
                </a:cubicBezTo>
                <a:cubicBezTo>
                  <a:pt x="19" y="149"/>
                  <a:pt x="19" y="167"/>
                  <a:pt x="19" y="185"/>
                </a:cubicBezTo>
                <a:lnTo>
                  <a:pt x="0" y="185"/>
                </a:lnTo>
                <a:cubicBezTo>
                  <a:pt x="0" y="204"/>
                  <a:pt x="19" y="204"/>
                  <a:pt x="19" y="204"/>
                </a:cubicBezTo>
                <a:cubicBezTo>
                  <a:pt x="38" y="204"/>
                  <a:pt x="38" y="204"/>
                  <a:pt x="56" y="204"/>
                </a:cubicBezTo>
                <a:cubicBezTo>
                  <a:pt x="74" y="204"/>
                  <a:pt x="112" y="223"/>
                  <a:pt x="130" y="22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7" name="Freeform: Shape 668"/>
          <p:cNvSpPr/>
          <p:nvPr userDrawn="1"/>
        </p:nvSpPr>
        <p:spPr>
          <a:xfrm>
            <a:off x="5756521" y="4148591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15"/>
                </a:moveTo>
                <a:cubicBezTo>
                  <a:pt x="37" y="315"/>
                  <a:pt x="56" y="315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15"/>
                  <a:pt x="259" y="315"/>
                </a:cubicBezTo>
                <a:cubicBezTo>
                  <a:pt x="259" y="241"/>
                  <a:pt x="222" y="167"/>
                  <a:pt x="204" y="93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74"/>
                  <a:pt x="74" y="167"/>
                  <a:pt x="37" y="241"/>
                </a:cubicBezTo>
                <a:cubicBezTo>
                  <a:pt x="18" y="259"/>
                  <a:pt x="18" y="278"/>
                  <a:pt x="0" y="297"/>
                </a:cubicBezTo>
                <a:lnTo>
                  <a:pt x="0" y="315"/>
                </a:lnTo>
                <a:cubicBezTo>
                  <a:pt x="0" y="333"/>
                  <a:pt x="0" y="315"/>
                  <a:pt x="18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8" name="Freeform: Shape 669"/>
          <p:cNvSpPr/>
          <p:nvPr userDrawn="1"/>
        </p:nvSpPr>
        <p:spPr>
          <a:xfrm>
            <a:off x="5756521" y="4561391"/>
            <a:ext cx="8508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315">
                <a:moveTo>
                  <a:pt x="0" y="278"/>
                </a:moveTo>
                <a:cubicBezTo>
                  <a:pt x="18" y="278"/>
                  <a:pt x="56" y="278"/>
                  <a:pt x="74" y="278"/>
                </a:cubicBezTo>
                <a:cubicBezTo>
                  <a:pt x="92" y="297"/>
                  <a:pt x="130" y="297"/>
                  <a:pt x="167" y="315"/>
                </a:cubicBezTo>
                <a:cubicBezTo>
                  <a:pt x="185" y="315"/>
                  <a:pt x="185" y="315"/>
                  <a:pt x="204" y="315"/>
                </a:cubicBezTo>
                <a:lnTo>
                  <a:pt x="222" y="315"/>
                </a:lnTo>
                <a:cubicBezTo>
                  <a:pt x="241" y="315"/>
                  <a:pt x="222" y="297"/>
                  <a:pt x="222" y="297"/>
                </a:cubicBezTo>
                <a:cubicBezTo>
                  <a:pt x="222" y="223"/>
                  <a:pt x="222" y="167"/>
                  <a:pt x="185" y="111"/>
                </a:cubicBezTo>
                <a:cubicBezTo>
                  <a:pt x="185" y="75"/>
                  <a:pt x="167" y="37"/>
                  <a:pt x="167" y="0"/>
                </a:cubicBezTo>
                <a:cubicBezTo>
                  <a:pt x="111" y="75"/>
                  <a:pt x="74" y="149"/>
                  <a:pt x="37" y="204"/>
                </a:cubicBezTo>
                <a:cubicBezTo>
                  <a:pt x="18" y="223"/>
                  <a:pt x="18" y="241"/>
                  <a:pt x="0" y="25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9" name="Freeform: Shape 670"/>
          <p:cNvSpPr/>
          <p:nvPr userDrawn="1"/>
        </p:nvSpPr>
        <p:spPr>
          <a:xfrm>
            <a:off x="5739429" y="4946695"/>
            <a:ext cx="133389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45">
                <a:moveTo>
                  <a:pt x="212" y="0"/>
                </a:moveTo>
                <a:cubicBezTo>
                  <a:pt x="156" y="111"/>
                  <a:pt x="101" y="223"/>
                  <a:pt x="45" y="315"/>
                </a:cubicBezTo>
                <a:cubicBezTo>
                  <a:pt x="27" y="352"/>
                  <a:pt x="27" y="371"/>
                  <a:pt x="8" y="389"/>
                </a:cubicBezTo>
                <a:cubicBezTo>
                  <a:pt x="8" y="389"/>
                  <a:pt x="-11" y="408"/>
                  <a:pt x="8" y="426"/>
                </a:cubicBezTo>
                <a:cubicBezTo>
                  <a:pt x="45" y="426"/>
                  <a:pt x="82" y="426"/>
                  <a:pt x="101" y="426"/>
                </a:cubicBezTo>
                <a:cubicBezTo>
                  <a:pt x="156" y="445"/>
                  <a:pt x="212" y="445"/>
                  <a:pt x="267" y="445"/>
                </a:cubicBezTo>
                <a:cubicBezTo>
                  <a:pt x="286" y="445"/>
                  <a:pt x="304" y="445"/>
                  <a:pt x="323" y="445"/>
                </a:cubicBezTo>
                <a:lnTo>
                  <a:pt x="341" y="445"/>
                </a:lnTo>
                <a:cubicBezTo>
                  <a:pt x="360" y="445"/>
                  <a:pt x="360" y="426"/>
                  <a:pt x="360" y="408"/>
                </a:cubicBezTo>
                <a:cubicBezTo>
                  <a:pt x="341" y="315"/>
                  <a:pt x="304" y="223"/>
                  <a:pt x="267" y="130"/>
                </a:cubicBezTo>
                <a:cubicBezTo>
                  <a:pt x="249" y="93"/>
                  <a:pt x="230" y="37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0" name="Freeform: Shape 671"/>
          <p:cNvSpPr/>
          <p:nvPr userDrawn="1"/>
        </p:nvSpPr>
        <p:spPr>
          <a:xfrm>
            <a:off x="5763209" y="5387361"/>
            <a:ext cx="8917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77">
                <a:moveTo>
                  <a:pt x="19" y="277"/>
                </a:moveTo>
                <a:cubicBezTo>
                  <a:pt x="38" y="277"/>
                  <a:pt x="56" y="277"/>
                  <a:pt x="74" y="277"/>
                </a:cubicBezTo>
                <a:cubicBezTo>
                  <a:pt x="112" y="277"/>
                  <a:pt x="149" y="277"/>
                  <a:pt x="186" y="277"/>
                </a:cubicBezTo>
                <a:lnTo>
                  <a:pt x="204" y="277"/>
                </a:lnTo>
                <a:cubicBezTo>
                  <a:pt x="223" y="277"/>
                  <a:pt x="223" y="277"/>
                  <a:pt x="223" y="277"/>
                </a:cubicBezTo>
                <a:cubicBezTo>
                  <a:pt x="241" y="277"/>
                  <a:pt x="241" y="277"/>
                  <a:pt x="241" y="259"/>
                </a:cubicBezTo>
                <a:cubicBezTo>
                  <a:pt x="223" y="203"/>
                  <a:pt x="204" y="148"/>
                  <a:pt x="167" y="92"/>
                </a:cubicBezTo>
                <a:cubicBezTo>
                  <a:pt x="149" y="55"/>
                  <a:pt x="149" y="36"/>
                  <a:pt x="130" y="0"/>
                </a:cubicBezTo>
                <a:cubicBezTo>
                  <a:pt x="93" y="74"/>
                  <a:pt x="56" y="148"/>
                  <a:pt x="38" y="203"/>
                </a:cubicBezTo>
                <a:cubicBezTo>
                  <a:pt x="19" y="222"/>
                  <a:pt x="19" y="240"/>
                  <a:pt x="19" y="259"/>
                </a:cubicBezTo>
                <a:lnTo>
                  <a:pt x="0" y="277"/>
                </a:lnTo>
                <a:cubicBezTo>
                  <a:pt x="19" y="277"/>
                  <a:pt x="19" y="277"/>
                  <a:pt x="19" y="277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1" name="Freeform: Shape 672"/>
          <p:cNvSpPr/>
          <p:nvPr userDrawn="1"/>
        </p:nvSpPr>
        <p:spPr>
          <a:xfrm>
            <a:off x="5742773" y="5765605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2"/>
                  <a:pt x="19" y="370"/>
                  <a:pt x="19" y="389"/>
                </a:cubicBezTo>
                <a:cubicBezTo>
                  <a:pt x="19" y="407"/>
                  <a:pt x="0" y="407"/>
                  <a:pt x="0" y="426"/>
                </a:cubicBezTo>
                <a:cubicBezTo>
                  <a:pt x="19" y="426"/>
                  <a:pt x="19" y="426"/>
                  <a:pt x="19" y="426"/>
                </a:cubicBezTo>
                <a:cubicBezTo>
                  <a:pt x="55" y="426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cubicBezTo>
                  <a:pt x="315" y="426"/>
                  <a:pt x="333" y="444"/>
                  <a:pt x="333" y="426"/>
                </a:cubicBezTo>
                <a:cubicBezTo>
                  <a:pt x="352" y="426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3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2" name="Freeform: Shape 673"/>
          <p:cNvSpPr/>
          <p:nvPr userDrawn="1"/>
        </p:nvSpPr>
        <p:spPr>
          <a:xfrm>
            <a:off x="5447014" y="3343427"/>
            <a:ext cx="85086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78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78"/>
                  <a:pt x="148" y="278"/>
                  <a:pt x="185" y="278"/>
                </a:cubicBezTo>
                <a:lnTo>
                  <a:pt x="203" y="278"/>
                </a:lnTo>
                <a:lnTo>
                  <a:pt x="222" y="278"/>
                </a:lnTo>
                <a:cubicBezTo>
                  <a:pt x="240" y="278"/>
                  <a:pt x="222" y="260"/>
                  <a:pt x="222" y="260"/>
                </a:cubicBezTo>
                <a:cubicBezTo>
                  <a:pt x="222" y="204"/>
                  <a:pt x="203" y="130"/>
                  <a:pt x="166" y="74"/>
                </a:cubicBezTo>
                <a:cubicBezTo>
                  <a:pt x="148" y="56"/>
                  <a:pt x="148" y="19"/>
                  <a:pt x="129" y="0"/>
                </a:cubicBezTo>
                <a:cubicBezTo>
                  <a:pt x="92" y="74"/>
                  <a:pt x="55" y="130"/>
                  <a:pt x="18" y="204"/>
                </a:cubicBezTo>
                <a:cubicBezTo>
                  <a:pt x="18" y="223"/>
                  <a:pt x="18" y="242"/>
                  <a:pt x="0" y="260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3" name="Freeform: Shape 674"/>
          <p:cNvSpPr/>
          <p:nvPr userDrawn="1"/>
        </p:nvSpPr>
        <p:spPr>
          <a:xfrm>
            <a:off x="5426206" y="374285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52"/>
                </a:moveTo>
                <a:cubicBezTo>
                  <a:pt x="278" y="278"/>
                  <a:pt x="259" y="185"/>
                  <a:pt x="241" y="129"/>
                </a:cubicBezTo>
                <a:cubicBezTo>
                  <a:pt x="222" y="92"/>
                  <a:pt x="222" y="36"/>
                  <a:pt x="204" y="0"/>
                </a:cubicBezTo>
                <a:cubicBezTo>
                  <a:pt x="148" y="92"/>
                  <a:pt x="93" y="166"/>
                  <a:pt x="56" y="259"/>
                </a:cubicBezTo>
                <a:cubicBezTo>
                  <a:pt x="37" y="259"/>
                  <a:pt x="19" y="278"/>
                  <a:pt x="19" y="296"/>
                </a:cubicBezTo>
                <a:cubicBezTo>
                  <a:pt x="19" y="314"/>
                  <a:pt x="0" y="314"/>
                  <a:pt x="0" y="333"/>
                </a:cubicBezTo>
                <a:cubicBezTo>
                  <a:pt x="19" y="333"/>
                  <a:pt x="19" y="333"/>
                  <a:pt x="19" y="333"/>
                </a:cubicBezTo>
                <a:cubicBezTo>
                  <a:pt x="37" y="333"/>
                  <a:pt x="74" y="333"/>
                  <a:pt x="93" y="333"/>
                </a:cubicBezTo>
                <a:cubicBezTo>
                  <a:pt x="130" y="352"/>
                  <a:pt x="185" y="352"/>
                  <a:pt x="222" y="370"/>
                </a:cubicBezTo>
                <a:cubicBezTo>
                  <a:pt x="241" y="370"/>
                  <a:pt x="241" y="370"/>
                  <a:pt x="259" y="370"/>
                </a:cubicBezTo>
                <a:lnTo>
                  <a:pt x="278" y="370"/>
                </a:lnTo>
                <a:cubicBezTo>
                  <a:pt x="296" y="370"/>
                  <a:pt x="278" y="352"/>
                  <a:pt x="27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4" name="Freeform: Shape 675"/>
          <p:cNvSpPr/>
          <p:nvPr userDrawn="1"/>
        </p:nvSpPr>
        <p:spPr>
          <a:xfrm>
            <a:off x="5436982" y="4159366"/>
            <a:ext cx="92146" cy="11964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23">
                <a:moveTo>
                  <a:pt x="156" y="8"/>
                </a:moveTo>
                <a:cubicBezTo>
                  <a:pt x="156" y="8"/>
                  <a:pt x="156" y="-10"/>
                  <a:pt x="156" y="8"/>
                </a:cubicBezTo>
                <a:cubicBezTo>
                  <a:pt x="119" y="82"/>
                  <a:pt x="82" y="156"/>
                  <a:pt x="27" y="230"/>
                </a:cubicBezTo>
                <a:cubicBezTo>
                  <a:pt x="27" y="249"/>
                  <a:pt x="8" y="268"/>
                  <a:pt x="8" y="268"/>
                </a:cubicBezTo>
                <a:cubicBezTo>
                  <a:pt x="8" y="286"/>
                  <a:pt x="-10" y="286"/>
                  <a:pt x="8" y="304"/>
                </a:cubicBezTo>
                <a:cubicBezTo>
                  <a:pt x="27" y="304"/>
                  <a:pt x="64" y="304"/>
                  <a:pt x="82" y="304"/>
                </a:cubicBezTo>
                <a:cubicBezTo>
                  <a:pt x="119" y="304"/>
                  <a:pt x="156" y="323"/>
                  <a:pt x="193" y="323"/>
                </a:cubicBezTo>
                <a:cubicBezTo>
                  <a:pt x="212" y="323"/>
                  <a:pt x="212" y="323"/>
                  <a:pt x="230" y="323"/>
                </a:cubicBezTo>
                <a:lnTo>
                  <a:pt x="249" y="323"/>
                </a:lnTo>
                <a:lnTo>
                  <a:pt x="249" y="304"/>
                </a:lnTo>
                <a:cubicBezTo>
                  <a:pt x="249" y="230"/>
                  <a:pt x="230" y="156"/>
                  <a:pt x="193" y="101"/>
                </a:cubicBezTo>
                <a:cubicBezTo>
                  <a:pt x="193" y="64"/>
                  <a:pt x="175" y="26"/>
                  <a:pt x="156" y="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5" name="Freeform: Shape 676"/>
          <p:cNvSpPr/>
          <p:nvPr userDrawn="1"/>
        </p:nvSpPr>
        <p:spPr>
          <a:xfrm>
            <a:off x="5426206" y="4561391"/>
            <a:ext cx="11666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389">
                <a:moveTo>
                  <a:pt x="19" y="371"/>
                </a:moveTo>
                <a:cubicBezTo>
                  <a:pt x="37" y="371"/>
                  <a:pt x="74" y="371"/>
                  <a:pt x="93" y="371"/>
                </a:cubicBezTo>
                <a:cubicBezTo>
                  <a:pt x="148" y="389"/>
                  <a:pt x="185" y="389"/>
                  <a:pt x="241" y="389"/>
                </a:cubicBezTo>
                <a:cubicBezTo>
                  <a:pt x="259" y="389"/>
                  <a:pt x="259" y="389"/>
                  <a:pt x="278" y="389"/>
                </a:cubicBezTo>
                <a:lnTo>
                  <a:pt x="296" y="389"/>
                </a:lnTo>
                <a:cubicBezTo>
                  <a:pt x="315" y="389"/>
                  <a:pt x="315" y="371"/>
                  <a:pt x="315" y="371"/>
                </a:cubicBezTo>
                <a:cubicBezTo>
                  <a:pt x="296" y="278"/>
                  <a:pt x="278" y="204"/>
                  <a:pt x="241" y="111"/>
                </a:cubicBezTo>
                <a:cubicBezTo>
                  <a:pt x="222" y="75"/>
                  <a:pt x="204" y="37"/>
                  <a:pt x="204" y="0"/>
                </a:cubicBezTo>
                <a:lnTo>
                  <a:pt x="185" y="0"/>
                </a:lnTo>
                <a:cubicBezTo>
                  <a:pt x="148" y="93"/>
                  <a:pt x="93" y="185"/>
                  <a:pt x="37" y="278"/>
                </a:cubicBezTo>
                <a:cubicBezTo>
                  <a:pt x="37" y="297"/>
                  <a:pt x="19" y="315"/>
                  <a:pt x="19" y="333"/>
                </a:cubicBezTo>
                <a:cubicBezTo>
                  <a:pt x="19" y="333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6" name="Freeform: Shape 677"/>
          <p:cNvSpPr/>
          <p:nvPr userDrawn="1"/>
        </p:nvSpPr>
        <p:spPr>
          <a:xfrm>
            <a:off x="5439954" y="4981249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92"/>
                  <a:pt x="74" y="166"/>
                  <a:pt x="37" y="240"/>
                </a:cubicBezTo>
                <a:cubicBezTo>
                  <a:pt x="19" y="259"/>
                  <a:pt x="19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lnTo>
                  <a:pt x="19" y="315"/>
                </a:lnTo>
                <a:cubicBezTo>
                  <a:pt x="37" y="315"/>
                  <a:pt x="56" y="315"/>
                  <a:pt x="74" y="315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315"/>
                  <a:pt x="241" y="296"/>
                </a:cubicBezTo>
                <a:cubicBezTo>
                  <a:pt x="241" y="222"/>
                  <a:pt x="222" y="166"/>
                  <a:pt x="185" y="111"/>
                </a:cubicBezTo>
                <a:cubicBezTo>
                  <a:pt x="167" y="74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7" name="Freeform: Shape 678"/>
          <p:cNvSpPr/>
          <p:nvPr userDrawn="1"/>
        </p:nvSpPr>
        <p:spPr>
          <a:xfrm>
            <a:off x="5412459" y="5373241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19" y="371"/>
                </a:moveTo>
                <a:cubicBezTo>
                  <a:pt x="37" y="371"/>
                  <a:pt x="74" y="389"/>
                  <a:pt x="93" y="389"/>
                </a:cubicBezTo>
                <a:cubicBezTo>
                  <a:pt x="148" y="408"/>
                  <a:pt x="204" y="426"/>
                  <a:pt x="259" y="426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5"/>
                  <a:pt x="333" y="222"/>
                  <a:pt x="296" y="130"/>
                </a:cubicBezTo>
                <a:cubicBezTo>
                  <a:pt x="296" y="93"/>
                  <a:pt x="278" y="38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6"/>
                  <a:pt x="56" y="278"/>
                </a:cubicBezTo>
                <a:cubicBezTo>
                  <a:pt x="37" y="297"/>
                  <a:pt x="19" y="315"/>
                  <a:pt x="19" y="334"/>
                </a:cubicBezTo>
                <a:cubicBezTo>
                  <a:pt x="19" y="352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8" name="Freeform: Shape 679"/>
          <p:cNvSpPr/>
          <p:nvPr userDrawn="1"/>
        </p:nvSpPr>
        <p:spPr>
          <a:xfrm>
            <a:off x="5419519" y="5772665"/>
            <a:ext cx="123357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2">
                <a:moveTo>
                  <a:pt x="277" y="148"/>
                </a:moveTo>
                <a:cubicBezTo>
                  <a:pt x="259" y="110"/>
                  <a:pt x="240" y="55"/>
                  <a:pt x="240" y="18"/>
                </a:cubicBezTo>
                <a:lnTo>
                  <a:pt x="240" y="0"/>
                </a:lnTo>
                <a:lnTo>
                  <a:pt x="222" y="0"/>
                </a:lnTo>
                <a:lnTo>
                  <a:pt x="222" y="18"/>
                </a:lnTo>
                <a:cubicBezTo>
                  <a:pt x="166" y="110"/>
                  <a:pt x="111" y="203"/>
                  <a:pt x="37" y="314"/>
                </a:cubicBezTo>
                <a:cubicBezTo>
                  <a:pt x="37" y="333"/>
                  <a:pt x="18" y="351"/>
                  <a:pt x="0" y="370"/>
                </a:cubicBezTo>
                <a:cubicBezTo>
                  <a:pt x="0" y="370"/>
                  <a:pt x="0" y="388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5"/>
                </a:cubicBezTo>
                <a:cubicBezTo>
                  <a:pt x="148" y="425"/>
                  <a:pt x="203" y="444"/>
                  <a:pt x="259" y="444"/>
                </a:cubicBezTo>
                <a:cubicBezTo>
                  <a:pt x="277" y="444"/>
                  <a:pt x="277" y="444"/>
                  <a:pt x="296" y="444"/>
                </a:cubicBezTo>
                <a:cubicBezTo>
                  <a:pt x="296" y="444"/>
                  <a:pt x="314" y="462"/>
                  <a:pt x="333" y="462"/>
                </a:cubicBezTo>
                <a:cubicBezTo>
                  <a:pt x="333" y="444"/>
                  <a:pt x="333" y="444"/>
                  <a:pt x="333" y="425"/>
                </a:cubicBezTo>
                <a:cubicBezTo>
                  <a:pt x="333" y="333"/>
                  <a:pt x="314" y="240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9" name="Freeform: Shape 680"/>
          <p:cNvSpPr/>
          <p:nvPr userDrawn="1"/>
        </p:nvSpPr>
        <p:spPr>
          <a:xfrm>
            <a:off x="5102953" y="3322992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33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59" y="371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1"/>
                  <a:pt x="296" y="352"/>
                </a:cubicBezTo>
                <a:cubicBezTo>
                  <a:pt x="296" y="278"/>
                  <a:pt x="278" y="204"/>
                  <a:pt x="259" y="111"/>
                </a:cubicBezTo>
                <a:cubicBezTo>
                  <a:pt x="240" y="74"/>
                  <a:pt x="240" y="37"/>
                  <a:pt x="222" y="0"/>
                </a:cubicBezTo>
                <a:cubicBezTo>
                  <a:pt x="166" y="74"/>
                  <a:pt x="111" y="167"/>
                  <a:pt x="55" y="241"/>
                </a:cubicBezTo>
                <a:cubicBezTo>
                  <a:pt x="37" y="259"/>
                  <a:pt x="37" y="278"/>
                  <a:pt x="18" y="297"/>
                </a:cubicBezTo>
                <a:cubicBezTo>
                  <a:pt x="18" y="315"/>
                  <a:pt x="0" y="315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0" name="Freeform: Shape 681"/>
          <p:cNvSpPr/>
          <p:nvPr userDrawn="1"/>
        </p:nvSpPr>
        <p:spPr>
          <a:xfrm>
            <a:off x="5095893" y="3715356"/>
            <a:ext cx="126329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2">
                <a:moveTo>
                  <a:pt x="19" y="388"/>
                </a:moveTo>
                <a:cubicBezTo>
                  <a:pt x="37" y="388"/>
                  <a:pt x="74" y="407"/>
                  <a:pt x="93" y="426"/>
                </a:cubicBezTo>
                <a:cubicBezTo>
                  <a:pt x="148" y="426"/>
                  <a:pt x="204" y="444"/>
                  <a:pt x="259" y="444"/>
                </a:cubicBezTo>
                <a:cubicBezTo>
                  <a:pt x="278" y="462"/>
                  <a:pt x="278" y="462"/>
                  <a:pt x="297" y="462"/>
                </a:cubicBezTo>
                <a:cubicBezTo>
                  <a:pt x="315" y="462"/>
                  <a:pt x="315" y="462"/>
                  <a:pt x="333" y="462"/>
                </a:cubicBezTo>
                <a:cubicBezTo>
                  <a:pt x="352" y="462"/>
                  <a:pt x="333" y="444"/>
                  <a:pt x="333" y="426"/>
                </a:cubicBezTo>
                <a:cubicBezTo>
                  <a:pt x="333" y="333"/>
                  <a:pt x="333" y="240"/>
                  <a:pt x="297" y="148"/>
                </a:cubicBezTo>
                <a:cubicBezTo>
                  <a:pt x="278" y="92"/>
                  <a:pt x="278" y="55"/>
                  <a:pt x="259" y="0"/>
                </a:cubicBezTo>
                <a:cubicBezTo>
                  <a:pt x="185" y="110"/>
                  <a:pt x="111" y="203"/>
                  <a:pt x="56" y="296"/>
                </a:cubicBezTo>
                <a:cubicBezTo>
                  <a:pt x="37" y="314"/>
                  <a:pt x="19" y="333"/>
                  <a:pt x="0" y="370"/>
                </a:cubicBezTo>
                <a:lnTo>
                  <a:pt x="0" y="388"/>
                </a:lnTo>
                <a:cubicBezTo>
                  <a:pt x="0" y="407"/>
                  <a:pt x="0" y="388"/>
                  <a:pt x="19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1" name="Freeform: Shape 682"/>
          <p:cNvSpPr/>
          <p:nvPr userDrawn="1"/>
        </p:nvSpPr>
        <p:spPr>
          <a:xfrm>
            <a:off x="5130447" y="4162339"/>
            <a:ext cx="78398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60">
                <a:moveTo>
                  <a:pt x="111" y="0"/>
                </a:moveTo>
                <a:cubicBezTo>
                  <a:pt x="92" y="56"/>
                  <a:pt x="55" y="130"/>
                  <a:pt x="18" y="186"/>
                </a:cubicBezTo>
                <a:cubicBezTo>
                  <a:pt x="18" y="204"/>
                  <a:pt x="0" y="222"/>
                  <a:pt x="0" y="241"/>
                </a:cubicBezTo>
                <a:lnTo>
                  <a:pt x="0" y="260"/>
                </a:lnTo>
                <a:cubicBezTo>
                  <a:pt x="18" y="260"/>
                  <a:pt x="37" y="260"/>
                  <a:pt x="55" y="260"/>
                </a:cubicBezTo>
                <a:cubicBezTo>
                  <a:pt x="92" y="260"/>
                  <a:pt x="130" y="260"/>
                  <a:pt x="166" y="260"/>
                </a:cubicBezTo>
                <a:lnTo>
                  <a:pt x="185" y="260"/>
                </a:lnTo>
                <a:lnTo>
                  <a:pt x="204" y="260"/>
                </a:lnTo>
                <a:cubicBezTo>
                  <a:pt x="222" y="260"/>
                  <a:pt x="204" y="260"/>
                  <a:pt x="204" y="241"/>
                </a:cubicBezTo>
                <a:cubicBezTo>
                  <a:pt x="204" y="186"/>
                  <a:pt x="185" y="130"/>
                  <a:pt x="148" y="74"/>
                </a:cubicBezTo>
                <a:cubicBezTo>
                  <a:pt x="148" y="56"/>
                  <a:pt x="130" y="18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2" name="Freeform: Shape 683"/>
          <p:cNvSpPr/>
          <p:nvPr userDrawn="1"/>
        </p:nvSpPr>
        <p:spPr>
          <a:xfrm>
            <a:off x="5116700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314"/>
                  <a:pt x="74" y="314"/>
                </a:cubicBezTo>
                <a:cubicBezTo>
                  <a:pt x="111" y="314"/>
                  <a:pt x="167" y="314"/>
                  <a:pt x="203" y="333"/>
                </a:cubicBezTo>
                <a:lnTo>
                  <a:pt x="222" y="333"/>
                </a:lnTo>
                <a:cubicBezTo>
                  <a:pt x="241" y="333"/>
                  <a:pt x="241" y="333"/>
                  <a:pt x="259" y="333"/>
                </a:cubicBezTo>
                <a:cubicBezTo>
                  <a:pt x="259" y="333"/>
                  <a:pt x="259" y="314"/>
                  <a:pt x="259" y="296"/>
                </a:cubicBezTo>
                <a:cubicBezTo>
                  <a:pt x="259" y="240"/>
                  <a:pt x="241" y="166"/>
                  <a:pt x="203" y="92"/>
                </a:cubicBezTo>
                <a:cubicBezTo>
                  <a:pt x="185" y="74"/>
                  <a:pt x="185" y="37"/>
                  <a:pt x="167" y="0"/>
                </a:cubicBezTo>
                <a:cubicBezTo>
                  <a:pt x="111" y="74"/>
                  <a:pt x="74" y="148"/>
                  <a:pt x="37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0" y="314"/>
                  <a:pt x="0" y="296"/>
                  <a:pt x="18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3" name="Freeform: Shape 684"/>
          <p:cNvSpPr/>
          <p:nvPr userDrawn="1"/>
        </p:nvSpPr>
        <p:spPr>
          <a:xfrm>
            <a:off x="5116700" y="4994997"/>
            <a:ext cx="8211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8">
                <a:moveTo>
                  <a:pt x="0" y="222"/>
                </a:moveTo>
                <a:cubicBezTo>
                  <a:pt x="0" y="241"/>
                  <a:pt x="18" y="222"/>
                  <a:pt x="18" y="241"/>
                </a:cubicBezTo>
                <a:cubicBezTo>
                  <a:pt x="37" y="241"/>
                  <a:pt x="55" y="241"/>
                  <a:pt x="74" y="241"/>
                </a:cubicBezTo>
                <a:cubicBezTo>
                  <a:pt x="92" y="259"/>
                  <a:pt x="129" y="259"/>
                  <a:pt x="167" y="259"/>
                </a:cubicBezTo>
                <a:cubicBezTo>
                  <a:pt x="167" y="278"/>
                  <a:pt x="185" y="278"/>
                  <a:pt x="185" y="278"/>
                </a:cubicBezTo>
                <a:cubicBezTo>
                  <a:pt x="203" y="278"/>
                  <a:pt x="203" y="278"/>
                  <a:pt x="203" y="278"/>
                </a:cubicBezTo>
                <a:cubicBezTo>
                  <a:pt x="222" y="278"/>
                  <a:pt x="222" y="259"/>
                  <a:pt x="222" y="259"/>
                </a:cubicBezTo>
                <a:cubicBezTo>
                  <a:pt x="222" y="203"/>
                  <a:pt x="203" y="148"/>
                  <a:pt x="185" y="93"/>
                </a:cubicBezTo>
                <a:cubicBezTo>
                  <a:pt x="185" y="55"/>
                  <a:pt x="185" y="19"/>
                  <a:pt x="167" y="0"/>
                </a:cubicBezTo>
                <a:cubicBezTo>
                  <a:pt x="129" y="55"/>
                  <a:pt x="74" y="111"/>
                  <a:pt x="37" y="167"/>
                </a:cubicBezTo>
                <a:cubicBezTo>
                  <a:pt x="37" y="185"/>
                  <a:pt x="18" y="203"/>
                  <a:pt x="18" y="203"/>
                </a:cubicBezTo>
                <a:cubicBezTo>
                  <a:pt x="18" y="222"/>
                  <a:pt x="0" y="222"/>
                  <a:pt x="0" y="22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4" name="Freeform: Shape 685"/>
          <p:cNvSpPr/>
          <p:nvPr userDrawn="1"/>
        </p:nvSpPr>
        <p:spPr>
          <a:xfrm>
            <a:off x="5123387" y="5394049"/>
            <a:ext cx="9214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296">
                <a:moveTo>
                  <a:pt x="167" y="92"/>
                </a:moveTo>
                <a:cubicBezTo>
                  <a:pt x="149" y="56"/>
                  <a:pt x="130" y="1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48"/>
                  <a:pt x="19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296"/>
                  <a:pt x="149" y="296"/>
                  <a:pt x="185" y="296"/>
                </a:cubicBezTo>
                <a:cubicBezTo>
                  <a:pt x="204" y="296"/>
                  <a:pt x="204" y="296"/>
                  <a:pt x="223" y="296"/>
                </a:cubicBezTo>
                <a:lnTo>
                  <a:pt x="241" y="296"/>
                </a:lnTo>
                <a:cubicBezTo>
                  <a:pt x="259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5" name="Freeform: Shape 686"/>
          <p:cNvSpPr/>
          <p:nvPr userDrawn="1"/>
        </p:nvSpPr>
        <p:spPr>
          <a:xfrm>
            <a:off x="5106668" y="579310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2"/>
                  <a:pt x="175" y="352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2"/>
                  <a:pt x="286" y="352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6" name="Freeform: Shape 687"/>
          <p:cNvSpPr/>
          <p:nvPr userDrawn="1"/>
        </p:nvSpPr>
        <p:spPr>
          <a:xfrm>
            <a:off x="4779326" y="3302557"/>
            <a:ext cx="135618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2">
                <a:moveTo>
                  <a:pt x="19" y="426"/>
                </a:moveTo>
                <a:cubicBezTo>
                  <a:pt x="56" y="426"/>
                  <a:pt x="74" y="444"/>
                  <a:pt x="112" y="444"/>
                </a:cubicBezTo>
                <a:cubicBezTo>
                  <a:pt x="167" y="444"/>
                  <a:pt x="222" y="462"/>
                  <a:pt x="278" y="462"/>
                </a:cubicBezTo>
                <a:cubicBezTo>
                  <a:pt x="297" y="462"/>
                  <a:pt x="315" y="462"/>
                  <a:pt x="315" y="462"/>
                </a:cubicBezTo>
                <a:cubicBezTo>
                  <a:pt x="334" y="462"/>
                  <a:pt x="352" y="462"/>
                  <a:pt x="352" y="462"/>
                </a:cubicBezTo>
                <a:cubicBezTo>
                  <a:pt x="371" y="462"/>
                  <a:pt x="371" y="444"/>
                  <a:pt x="352" y="426"/>
                </a:cubicBezTo>
                <a:cubicBezTo>
                  <a:pt x="352" y="333"/>
                  <a:pt x="315" y="240"/>
                  <a:pt x="278" y="148"/>
                </a:cubicBezTo>
                <a:cubicBezTo>
                  <a:pt x="260" y="110"/>
                  <a:pt x="241" y="55"/>
                  <a:pt x="222" y="18"/>
                </a:cubicBezTo>
                <a:cubicBezTo>
                  <a:pt x="222" y="0"/>
                  <a:pt x="222" y="0"/>
                  <a:pt x="222" y="0"/>
                </a:cubicBezTo>
                <a:lnTo>
                  <a:pt x="222" y="18"/>
                </a:lnTo>
                <a:cubicBezTo>
                  <a:pt x="167" y="110"/>
                  <a:pt x="112" y="222"/>
                  <a:pt x="56" y="333"/>
                </a:cubicBezTo>
                <a:cubicBezTo>
                  <a:pt x="38" y="352"/>
                  <a:pt x="19" y="370"/>
                  <a:pt x="19" y="388"/>
                </a:cubicBezTo>
                <a:cubicBezTo>
                  <a:pt x="19" y="407"/>
                  <a:pt x="0" y="426"/>
                  <a:pt x="0" y="426"/>
                </a:cubicBezTo>
                <a:cubicBezTo>
                  <a:pt x="0" y="444"/>
                  <a:pt x="19" y="426"/>
                  <a:pt x="19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7" name="Freeform: Shape 688"/>
          <p:cNvSpPr/>
          <p:nvPr userDrawn="1"/>
        </p:nvSpPr>
        <p:spPr>
          <a:xfrm>
            <a:off x="4786386" y="3728732"/>
            <a:ext cx="11666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8">
                <a:moveTo>
                  <a:pt x="241" y="408"/>
                </a:moveTo>
                <a:cubicBezTo>
                  <a:pt x="259" y="408"/>
                  <a:pt x="259" y="408"/>
                  <a:pt x="278" y="408"/>
                </a:cubicBezTo>
                <a:cubicBezTo>
                  <a:pt x="278" y="408"/>
                  <a:pt x="296" y="408"/>
                  <a:pt x="315" y="408"/>
                </a:cubicBezTo>
                <a:lnTo>
                  <a:pt x="315" y="390"/>
                </a:lnTo>
                <a:cubicBezTo>
                  <a:pt x="315" y="297"/>
                  <a:pt x="296" y="204"/>
                  <a:pt x="259" y="130"/>
                </a:cubicBezTo>
                <a:cubicBezTo>
                  <a:pt x="241" y="93"/>
                  <a:pt x="222" y="38"/>
                  <a:pt x="222" y="0"/>
                </a:cubicBezTo>
                <a:lnTo>
                  <a:pt x="203" y="0"/>
                </a:lnTo>
                <a:cubicBezTo>
                  <a:pt x="148" y="93"/>
                  <a:pt x="93" y="186"/>
                  <a:pt x="37" y="278"/>
                </a:cubicBezTo>
                <a:cubicBezTo>
                  <a:pt x="37" y="297"/>
                  <a:pt x="19" y="316"/>
                  <a:pt x="0" y="334"/>
                </a:cubicBezTo>
                <a:cubicBezTo>
                  <a:pt x="0" y="352"/>
                  <a:pt x="0" y="352"/>
                  <a:pt x="0" y="371"/>
                </a:cubicBezTo>
                <a:lnTo>
                  <a:pt x="19" y="371"/>
                </a:lnTo>
                <a:cubicBezTo>
                  <a:pt x="37" y="371"/>
                  <a:pt x="74" y="390"/>
                  <a:pt x="93" y="390"/>
                </a:cubicBezTo>
                <a:cubicBezTo>
                  <a:pt x="148" y="390"/>
                  <a:pt x="185" y="408"/>
                  <a:pt x="241" y="40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8" name="Freeform: Shape 689"/>
          <p:cNvSpPr/>
          <p:nvPr userDrawn="1"/>
        </p:nvSpPr>
        <p:spPr>
          <a:xfrm>
            <a:off x="4793446" y="4148591"/>
            <a:ext cx="112582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71">
                <a:moveTo>
                  <a:pt x="296" y="371"/>
                </a:moveTo>
                <a:cubicBezTo>
                  <a:pt x="314" y="371"/>
                  <a:pt x="296" y="352"/>
                  <a:pt x="296" y="352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184" y="37"/>
                  <a:pt x="184" y="0"/>
                </a:cubicBezTo>
                <a:lnTo>
                  <a:pt x="166" y="0"/>
                </a:lnTo>
                <a:cubicBezTo>
                  <a:pt x="129" y="93"/>
                  <a:pt x="74" y="185"/>
                  <a:pt x="36" y="278"/>
                </a:cubicBezTo>
                <a:cubicBezTo>
                  <a:pt x="36" y="297"/>
                  <a:pt x="18" y="315"/>
                  <a:pt x="18" y="333"/>
                </a:cubicBezTo>
                <a:cubicBezTo>
                  <a:pt x="0" y="333"/>
                  <a:pt x="0" y="352"/>
                  <a:pt x="0" y="352"/>
                </a:cubicBezTo>
                <a:cubicBezTo>
                  <a:pt x="0" y="371"/>
                  <a:pt x="18" y="371"/>
                  <a:pt x="18" y="371"/>
                </a:cubicBezTo>
                <a:cubicBezTo>
                  <a:pt x="36" y="352"/>
                  <a:pt x="74" y="371"/>
                  <a:pt x="92" y="371"/>
                </a:cubicBezTo>
                <a:cubicBezTo>
                  <a:pt x="129" y="371"/>
                  <a:pt x="184" y="371"/>
                  <a:pt x="240" y="371"/>
                </a:cubicBezTo>
                <a:lnTo>
                  <a:pt x="259" y="371"/>
                </a:lnTo>
                <a:cubicBezTo>
                  <a:pt x="277" y="371"/>
                  <a:pt x="277" y="371"/>
                  <a:pt x="296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9" name="Freeform: Shape 690"/>
          <p:cNvSpPr/>
          <p:nvPr userDrawn="1"/>
        </p:nvSpPr>
        <p:spPr>
          <a:xfrm>
            <a:off x="4793446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22"/>
                  <a:pt x="18" y="240"/>
                  <a:pt x="0" y="259"/>
                </a:cubicBezTo>
                <a:lnTo>
                  <a:pt x="0" y="278"/>
                </a:lnTo>
                <a:cubicBezTo>
                  <a:pt x="0" y="296"/>
                  <a:pt x="0" y="296"/>
                  <a:pt x="18" y="296"/>
                </a:cubicBezTo>
                <a:cubicBezTo>
                  <a:pt x="36" y="296"/>
                  <a:pt x="55" y="296"/>
                  <a:pt x="74" y="296"/>
                </a:cubicBezTo>
                <a:cubicBezTo>
                  <a:pt x="110" y="314"/>
                  <a:pt x="148" y="314"/>
                  <a:pt x="203" y="333"/>
                </a:cubicBezTo>
                <a:lnTo>
                  <a:pt x="222" y="333"/>
                </a:lnTo>
                <a:cubicBezTo>
                  <a:pt x="240" y="333"/>
                  <a:pt x="240" y="333"/>
                  <a:pt x="240" y="333"/>
                </a:cubicBezTo>
                <a:cubicBezTo>
                  <a:pt x="259" y="333"/>
                  <a:pt x="259" y="333"/>
                  <a:pt x="259" y="314"/>
                </a:cubicBezTo>
                <a:cubicBezTo>
                  <a:pt x="259" y="240"/>
                  <a:pt x="240" y="166"/>
                  <a:pt x="222" y="92"/>
                </a:cubicBezTo>
                <a:cubicBezTo>
                  <a:pt x="222" y="74"/>
                  <a:pt x="203" y="37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0" name="Freeform: Shape 691"/>
          <p:cNvSpPr/>
          <p:nvPr userDrawn="1"/>
        </p:nvSpPr>
        <p:spPr>
          <a:xfrm>
            <a:off x="4772639" y="4960442"/>
            <a:ext cx="130416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3">
                <a:moveTo>
                  <a:pt x="18" y="389"/>
                </a:moveTo>
                <a:cubicBezTo>
                  <a:pt x="56" y="389"/>
                  <a:pt x="74" y="408"/>
                  <a:pt x="111" y="426"/>
                </a:cubicBezTo>
                <a:cubicBezTo>
                  <a:pt x="166" y="426"/>
                  <a:pt x="222" y="445"/>
                  <a:pt x="278" y="463"/>
                </a:cubicBezTo>
                <a:cubicBezTo>
                  <a:pt x="278" y="463"/>
                  <a:pt x="296" y="463"/>
                  <a:pt x="315" y="463"/>
                </a:cubicBezTo>
                <a:lnTo>
                  <a:pt x="333" y="463"/>
                </a:lnTo>
                <a:cubicBezTo>
                  <a:pt x="352" y="463"/>
                  <a:pt x="352" y="445"/>
                  <a:pt x="352" y="445"/>
                </a:cubicBezTo>
                <a:cubicBezTo>
                  <a:pt x="352" y="334"/>
                  <a:pt x="333" y="241"/>
                  <a:pt x="315" y="148"/>
                </a:cubicBezTo>
                <a:cubicBezTo>
                  <a:pt x="296" y="112"/>
                  <a:pt x="278" y="56"/>
                  <a:pt x="278" y="0"/>
                </a:cubicBezTo>
                <a:lnTo>
                  <a:pt x="259" y="0"/>
                </a:lnTo>
                <a:cubicBezTo>
                  <a:pt x="204" y="112"/>
                  <a:pt x="130" y="204"/>
                  <a:pt x="56" y="296"/>
                </a:cubicBezTo>
                <a:cubicBezTo>
                  <a:pt x="56" y="315"/>
                  <a:pt x="37" y="334"/>
                  <a:pt x="18" y="352"/>
                </a:cubicBezTo>
                <a:cubicBezTo>
                  <a:pt x="18" y="371"/>
                  <a:pt x="0" y="389"/>
                  <a:pt x="0" y="389"/>
                </a:cubicBezTo>
                <a:cubicBezTo>
                  <a:pt x="0" y="408"/>
                  <a:pt x="18" y="389"/>
                  <a:pt x="18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1" name="Freeform: Shape 692"/>
          <p:cNvSpPr/>
          <p:nvPr userDrawn="1"/>
        </p:nvSpPr>
        <p:spPr>
          <a:xfrm>
            <a:off x="4786386" y="5373241"/>
            <a:ext cx="12335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8">
                <a:moveTo>
                  <a:pt x="259" y="130"/>
                </a:moveTo>
                <a:cubicBezTo>
                  <a:pt x="241" y="93"/>
                  <a:pt x="222" y="38"/>
                  <a:pt x="203" y="0"/>
                </a:cubicBezTo>
                <a:cubicBezTo>
                  <a:pt x="148" y="93"/>
                  <a:pt x="93" y="204"/>
                  <a:pt x="37" y="297"/>
                </a:cubicBezTo>
                <a:cubicBezTo>
                  <a:pt x="37" y="315"/>
                  <a:pt x="19" y="334"/>
                  <a:pt x="19" y="352"/>
                </a:cubicBezTo>
                <a:cubicBezTo>
                  <a:pt x="0" y="371"/>
                  <a:pt x="0" y="371"/>
                  <a:pt x="0" y="389"/>
                </a:cubicBezTo>
                <a:lnTo>
                  <a:pt x="19" y="389"/>
                </a:lnTo>
                <a:cubicBezTo>
                  <a:pt x="37" y="389"/>
                  <a:pt x="74" y="389"/>
                  <a:pt x="93" y="389"/>
                </a:cubicBezTo>
                <a:cubicBezTo>
                  <a:pt x="148" y="408"/>
                  <a:pt x="203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315" y="408"/>
                </a:lnTo>
                <a:cubicBezTo>
                  <a:pt x="333" y="408"/>
                  <a:pt x="333" y="389"/>
                  <a:pt x="333" y="389"/>
                </a:cubicBezTo>
                <a:cubicBezTo>
                  <a:pt x="315" y="297"/>
                  <a:pt x="296" y="204"/>
                  <a:pt x="259" y="13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2" name="Freeform: Shape 693"/>
          <p:cNvSpPr/>
          <p:nvPr userDrawn="1"/>
        </p:nvSpPr>
        <p:spPr>
          <a:xfrm>
            <a:off x="4813881" y="5813536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8"/>
                  <a:pt x="129" y="19"/>
                  <a:pt x="111" y="0"/>
                </a:cubicBezTo>
                <a:cubicBezTo>
                  <a:pt x="74" y="56"/>
                  <a:pt x="55" y="112"/>
                  <a:pt x="19" y="167"/>
                </a:cubicBezTo>
                <a:cubicBezTo>
                  <a:pt x="19" y="186"/>
                  <a:pt x="0" y="204"/>
                  <a:pt x="0" y="204"/>
                </a:cubicBezTo>
                <a:lnTo>
                  <a:pt x="0" y="223"/>
                </a:lnTo>
                <a:cubicBezTo>
                  <a:pt x="19" y="223"/>
                  <a:pt x="37" y="223"/>
                  <a:pt x="55" y="223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3"/>
                </a:lnTo>
                <a:cubicBezTo>
                  <a:pt x="185" y="167"/>
                  <a:pt x="167" y="112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3" name="Freeform: Shape 701"/>
          <p:cNvSpPr/>
          <p:nvPr userDrawn="1"/>
        </p:nvSpPr>
        <p:spPr>
          <a:xfrm>
            <a:off x="7015726" y="615796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1"/>
                </a:moveTo>
                <a:cubicBezTo>
                  <a:pt x="37" y="351"/>
                  <a:pt x="55" y="370"/>
                  <a:pt x="92" y="370"/>
                </a:cubicBezTo>
                <a:cubicBezTo>
                  <a:pt x="129" y="388"/>
                  <a:pt x="185" y="388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8"/>
                  <a:pt x="315" y="388"/>
                </a:cubicBezTo>
                <a:cubicBezTo>
                  <a:pt x="315" y="296"/>
                  <a:pt x="296" y="203"/>
                  <a:pt x="259" y="129"/>
                </a:cubicBezTo>
                <a:cubicBezTo>
                  <a:pt x="259" y="92"/>
                  <a:pt x="241" y="36"/>
                  <a:pt x="241" y="0"/>
                </a:cubicBezTo>
                <a:lnTo>
                  <a:pt x="222" y="0"/>
                </a:lnTo>
                <a:cubicBezTo>
                  <a:pt x="166" y="92"/>
                  <a:pt x="111" y="184"/>
                  <a:pt x="37" y="259"/>
                </a:cubicBezTo>
                <a:cubicBezTo>
                  <a:pt x="37" y="277"/>
                  <a:pt x="18" y="296"/>
                  <a:pt x="0" y="333"/>
                </a:cubicBezTo>
                <a:lnTo>
                  <a:pt x="0" y="351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4" name="Freeform: Shape 702"/>
          <p:cNvSpPr/>
          <p:nvPr userDrawn="1"/>
        </p:nvSpPr>
        <p:spPr>
          <a:xfrm>
            <a:off x="7022414" y="6563709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4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5" name="Freeform: Shape 708"/>
          <p:cNvSpPr/>
          <p:nvPr userDrawn="1"/>
        </p:nvSpPr>
        <p:spPr>
          <a:xfrm>
            <a:off x="6709564" y="6171345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6"/>
                  <a:pt x="211" y="112"/>
                </a:cubicBezTo>
                <a:cubicBezTo>
                  <a:pt x="193" y="74"/>
                  <a:pt x="193" y="38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6" name="Freeform: Shape 709"/>
          <p:cNvSpPr/>
          <p:nvPr userDrawn="1"/>
        </p:nvSpPr>
        <p:spPr>
          <a:xfrm>
            <a:off x="6709564" y="6584144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2"/>
                </a:cubicBezTo>
                <a:cubicBezTo>
                  <a:pt x="193" y="74"/>
                  <a:pt x="175" y="38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7" name="Freeform: Shape 715"/>
          <p:cNvSpPr/>
          <p:nvPr userDrawn="1"/>
        </p:nvSpPr>
        <p:spPr>
          <a:xfrm>
            <a:off x="6410089" y="6205899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5"/>
                </a:moveTo>
                <a:cubicBezTo>
                  <a:pt x="19" y="185"/>
                  <a:pt x="37" y="204"/>
                  <a:pt x="55" y="204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9"/>
                  <a:pt x="111" y="0"/>
                </a:cubicBezTo>
                <a:lnTo>
                  <a:pt x="93" y="0"/>
                </a:lnTo>
                <a:cubicBezTo>
                  <a:pt x="74" y="55"/>
                  <a:pt x="55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8" name="Freeform: Shape 716"/>
          <p:cNvSpPr/>
          <p:nvPr userDrawn="1"/>
        </p:nvSpPr>
        <p:spPr>
          <a:xfrm>
            <a:off x="6389653" y="6577455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5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9"/>
                  <a:pt x="185" y="389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9" name="Freeform: Shape 722"/>
          <p:cNvSpPr/>
          <p:nvPr userDrawn="1"/>
        </p:nvSpPr>
        <p:spPr>
          <a:xfrm>
            <a:off x="6080147" y="6164657"/>
            <a:ext cx="88802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5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5"/>
                  <a:pt x="148" y="315"/>
                  <a:pt x="184" y="315"/>
                </a:cubicBezTo>
                <a:lnTo>
                  <a:pt x="203" y="315"/>
                </a:lnTo>
                <a:cubicBezTo>
                  <a:pt x="222" y="315"/>
                  <a:pt x="222" y="315"/>
                  <a:pt x="240" y="315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1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0" name="Freeform: Shape 723"/>
          <p:cNvSpPr/>
          <p:nvPr userDrawn="1"/>
        </p:nvSpPr>
        <p:spPr>
          <a:xfrm>
            <a:off x="6059340" y="6556649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259" y="130"/>
                </a:moveTo>
                <a:cubicBezTo>
                  <a:pt x="240" y="93"/>
                  <a:pt x="222" y="38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1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cubicBezTo>
                  <a:pt x="314" y="426"/>
                  <a:pt x="333" y="445"/>
                  <a:pt x="333" y="426"/>
                </a:cubicBez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3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1" name="Freeform: Shape 729"/>
          <p:cNvSpPr/>
          <p:nvPr userDrawn="1"/>
        </p:nvSpPr>
        <p:spPr>
          <a:xfrm>
            <a:off x="5749833" y="6164657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5"/>
                </a:cubicBezTo>
                <a:cubicBezTo>
                  <a:pt x="0" y="315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2" name="Freeform: Shape 730"/>
          <p:cNvSpPr/>
          <p:nvPr userDrawn="1"/>
        </p:nvSpPr>
        <p:spPr>
          <a:xfrm>
            <a:off x="5763209" y="6604952"/>
            <a:ext cx="68738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1">
                <a:moveTo>
                  <a:pt x="130" y="241"/>
                </a:moveTo>
                <a:cubicBezTo>
                  <a:pt x="149" y="241"/>
                  <a:pt x="149" y="241"/>
                  <a:pt x="167" y="241"/>
                </a:cubicBezTo>
                <a:cubicBezTo>
                  <a:pt x="186" y="241"/>
                  <a:pt x="186" y="222"/>
                  <a:pt x="186" y="222"/>
                </a:cubicBezTo>
                <a:cubicBezTo>
                  <a:pt x="186" y="167"/>
                  <a:pt x="167" y="130"/>
                  <a:pt x="149" y="74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74" y="111"/>
                  <a:pt x="38" y="148"/>
                </a:cubicBezTo>
                <a:cubicBezTo>
                  <a:pt x="19" y="167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3" name="Freeform: Shape 736"/>
          <p:cNvSpPr/>
          <p:nvPr userDrawn="1"/>
        </p:nvSpPr>
        <p:spPr>
          <a:xfrm>
            <a:off x="5447014" y="6185464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18" y="277"/>
                </a:moveTo>
                <a:cubicBezTo>
                  <a:pt x="37" y="277"/>
                  <a:pt x="55" y="277"/>
                  <a:pt x="74" y="277"/>
                </a:cubicBezTo>
                <a:cubicBezTo>
                  <a:pt x="111" y="296"/>
                  <a:pt x="148" y="296"/>
                  <a:pt x="185" y="296"/>
                </a:cubicBezTo>
                <a:lnTo>
                  <a:pt x="203" y="296"/>
                </a:lnTo>
                <a:lnTo>
                  <a:pt x="222" y="296"/>
                </a:lnTo>
                <a:cubicBezTo>
                  <a:pt x="240" y="277"/>
                  <a:pt x="222" y="277"/>
                  <a:pt x="222" y="259"/>
                </a:cubicBezTo>
                <a:cubicBezTo>
                  <a:pt x="222" y="203"/>
                  <a:pt x="203" y="148"/>
                  <a:pt x="166" y="92"/>
                </a:cubicBezTo>
                <a:cubicBezTo>
                  <a:pt x="148" y="55"/>
                  <a:pt x="148" y="36"/>
                  <a:pt x="129" y="0"/>
                </a:cubicBezTo>
                <a:cubicBezTo>
                  <a:pt x="92" y="74"/>
                  <a:pt x="55" y="148"/>
                  <a:pt x="18" y="222"/>
                </a:cubicBezTo>
                <a:cubicBezTo>
                  <a:pt x="18" y="222"/>
                  <a:pt x="18" y="240"/>
                  <a:pt x="0" y="259"/>
                </a:cubicBezTo>
                <a:lnTo>
                  <a:pt x="0" y="277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4" name="Freeform: Shape 737"/>
          <p:cNvSpPr/>
          <p:nvPr userDrawn="1"/>
        </p:nvSpPr>
        <p:spPr>
          <a:xfrm>
            <a:off x="5426206" y="6591204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8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8" y="370"/>
                </a:lnTo>
                <a:cubicBezTo>
                  <a:pt x="296" y="352"/>
                  <a:pt x="278" y="352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5" name="Freeform: Shape 743"/>
          <p:cNvSpPr/>
          <p:nvPr userDrawn="1"/>
        </p:nvSpPr>
        <p:spPr>
          <a:xfrm>
            <a:off x="5102953" y="6164657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lnTo>
                  <a:pt x="296" y="370"/>
                </a:lnTo>
                <a:cubicBezTo>
                  <a:pt x="296" y="278"/>
                  <a:pt x="278" y="204"/>
                  <a:pt x="259" y="130"/>
                </a:cubicBezTo>
                <a:cubicBezTo>
                  <a:pt x="240" y="92"/>
                  <a:pt x="240" y="56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5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6" name="Freeform: Shape 744"/>
          <p:cNvSpPr/>
          <p:nvPr userDrawn="1"/>
        </p:nvSpPr>
        <p:spPr>
          <a:xfrm>
            <a:off x="5095893" y="6563709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6"/>
                  <a:pt x="204" y="426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6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3"/>
                  <a:pt x="278" y="37"/>
                  <a:pt x="259" y="0"/>
                </a:cubicBezTo>
                <a:cubicBezTo>
                  <a:pt x="185" y="93"/>
                  <a:pt x="111" y="185"/>
                  <a:pt x="56" y="296"/>
                </a:cubicBezTo>
                <a:cubicBezTo>
                  <a:pt x="37" y="315"/>
                  <a:pt x="19" y="333"/>
                  <a:pt x="0" y="352"/>
                </a:cubicBezTo>
                <a:cubicBezTo>
                  <a:pt x="0" y="352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7" name="Freeform: Shape 750"/>
          <p:cNvSpPr/>
          <p:nvPr userDrawn="1"/>
        </p:nvSpPr>
        <p:spPr>
          <a:xfrm>
            <a:off x="4779326" y="6150910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6"/>
                </a:moveTo>
                <a:cubicBezTo>
                  <a:pt x="56" y="426"/>
                  <a:pt x="74" y="426"/>
                  <a:pt x="112" y="426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6"/>
                  <a:pt x="352" y="426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3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2"/>
                  <a:pt x="19" y="370"/>
                  <a:pt x="19" y="389"/>
                </a:cubicBezTo>
                <a:cubicBezTo>
                  <a:pt x="19" y="389"/>
                  <a:pt x="0" y="407"/>
                  <a:pt x="0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8" name="Freeform: Shape 751"/>
          <p:cNvSpPr/>
          <p:nvPr userDrawn="1"/>
        </p:nvSpPr>
        <p:spPr>
          <a:xfrm>
            <a:off x="4786386" y="6577455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241" y="389"/>
                </a:moveTo>
                <a:cubicBezTo>
                  <a:pt x="259" y="407"/>
                  <a:pt x="259" y="407"/>
                  <a:pt x="278" y="407"/>
                </a:cubicBezTo>
                <a:cubicBezTo>
                  <a:pt x="278" y="407"/>
                  <a:pt x="296" y="407"/>
                  <a:pt x="315" y="407"/>
                </a:cubicBezTo>
                <a:cubicBezTo>
                  <a:pt x="315" y="407"/>
                  <a:pt x="315" y="389"/>
                  <a:pt x="315" y="370"/>
                </a:cubicBezTo>
                <a:cubicBezTo>
                  <a:pt x="315" y="296"/>
                  <a:pt x="296" y="204"/>
                  <a:pt x="259" y="130"/>
                </a:cubicBezTo>
                <a:cubicBezTo>
                  <a:pt x="241" y="74"/>
                  <a:pt x="222" y="37"/>
                  <a:pt x="222" y="0"/>
                </a:cubicBezTo>
                <a:lnTo>
                  <a:pt x="203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296"/>
                  <a:pt x="19" y="315"/>
                  <a:pt x="0" y="333"/>
                </a:cubicBezTo>
                <a:lnTo>
                  <a:pt x="0" y="352"/>
                </a:lnTo>
                <a:cubicBezTo>
                  <a:pt x="0" y="370"/>
                  <a:pt x="0" y="370"/>
                  <a:pt x="19" y="370"/>
                </a:cubicBezTo>
                <a:cubicBezTo>
                  <a:pt x="37" y="370"/>
                  <a:pt x="74" y="370"/>
                  <a:pt x="93" y="370"/>
                </a:cubicBezTo>
                <a:cubicBezTo>
                  <a:pt x="148" y="389"/>
                  <a:pt x="185" y="389"/>
                  <a:pt x="241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 flipH="1">
            <a:off x="1219915" y="2381102"/>
            <a:ext cx="7324663" cy="1822849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288000" tIns="288000" rIns="576000" bIns="900000">
            <a:spAutoFit/>
          </a:bodyPr>
          <a:lstStyle>
            <a:lvl1pPr algn="ctr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van deze presentatie</a:t>
            </a:r>
          </a:p>
        </p:txBody>
      </p:sp>
      <p:sp>
        <p:nvSpPr>
          <p:cNvPr id="309" name="Freeform 102"/>
          <p:cNvSpPr>
            <a:spLocks noChangeArrowheads="1"/>
          </p:cNvSpPr>
          <p:nvPr userDrawn="1"/>
        </p:nvSpPr>
        <p:spPr bwMode="auto">
          <a:xfrm rot="7720674">
            <a:off x="553013" y="1613477"/>
            <a:ext cx="1031704" cy="615768"/>
          </a:xfrm>
          <a:custGeom>
            <a:avLst/>
            <a:gdLst>
              <a:gd name="T0" fmla="*/ 1900 w 1960"/>
              <a:gd name="T1" fmla="*/ 39 h 1168"/>
              <a:gd name="T2" fmla="*/ 1900 w 1960"/>
              <a:gd name="T3" fmla="*/ 39 h 1168"/>
              <a:gd name="T4" fmla="*/ 1841 w 1960"/>
              <a:gd name="T5" fmla="*/ 39 h 1168"/>
              <a:gd name="T6" fmla="*/ 1821 w 1960"/>
              <a:gd name="T7" fmla="*/ 39 h 1168"/>
              <a:gd name="T8" fmla="*/ 1504 w 1960"/>
              <a:gd name="T9" fmla="*/ 396 h 1168"/>
              <a:gd name="T10" fmla="*/ 1524 w 1960"/>
              <a:gd name="T11" fmla="*/ 455 h 1168"/>
              <a:gd name="T12" fmla="*/ 1722 w 1960"/>
              <a:gd name="T13" fmla="*/ 495 h 1168"/>
              <a:gd name="T14" fmla="*/ 1128 w 1960"/>
              <a:gd name="T15" fmla="*/ 1029 h 1168"/>
              <a:gd name="T16" fmla="*/ 871 w 1960"/>
              <a:gd name="T17" fmla="*/ 910 h 1168"/>
              <a:gd name="T18" fmla="*/ 1088 w 1960"/>
              <a:gd name="T19" fmla="*/ 495 h 1168"/>
              <a:gd name="T20" fmla="*/ 930 w 1960"/>
              <a:gd name="T21" fmla="*/ 238 h 1168"/>
              <a:gd name="T22" fmla="*/ 653 w 1960"/>
              <a:gd name="T23" fmla="*/ 416 h 1168"/>
              <a:gd name="T24" fmla="*/ 772 w 1960"/>
              <a:gd name="T25" fmla="*/ 890 h 1168"/>
              <a:gd name="T26" fmla="*/ 673 w 1960"/>
              <a:gd name="T27" fmla="*/ 930 h 1168"/>
              <a:gd name="T28" fmla="*/ 99 w 1960"/>
              <a:gd name="T29" fmla="*/ 376 h 1168"/>
              <a:gd name="T30" fmla="*/ 40 w 1960"/>
              <a:gd name="T31" fmla="*/ 356 h 1168"/>
              <a:gd name="T32" fmla="*/ 495 w 1960"/>
              <a:gd name="T33" fmla="*/ 989 h 1168"/>
              <a:gd name="T34" fmla="*/ 812 w 1960"/>
              <a:gd name="T35" fmla="*/ 930 h 1168"/>
              <a:gd name="T36" fmla="*/ 1069 w 1960"/>
              <a:gd name="T37" fmla="*/ 1088 h 1168"/>
              <a:gd name="T38" fmla="*/ 1781 w 1960"/>
              <a:gd name="T39" fmla="*/ 514 h 1168"/>
              <a:gd name="T40" fmla="*/ 1920 w 1960"/>
              <a:gd name="T41" fmla="*/ 495 h 1168"/>
              <a:gd name="T42" fmla="*/ 1959 w 1960"/>
              <a:gd name="T43" fmla="*/ 455 h 1168"/>
              <a:gd name="T44" fmla="*/ 1900 w 1960"/>
              <a:gd name="T45" fmla="*/ 39 h 1168"/>
              <a:gd name="T46" fmla="*/ 732 w 1960"/>
              <a:gd name="T47" fmla="*/ 416 h 1168"/>
              <a:gd name="T48" fmla="*/ 732 w 1960"/>
              <a:gd name="T49" fmla="*/ 416 h 1168"/>
              <a:gd name="T50" fmla="*/ 1029 w 1960"/>
              <a:gd name="T51" fmla="*/ 435 h 1168"/>
              <a:gd name="T52" fmla="*/ 970 w 1960"/>
              <a:gd name="T53" fmla="*/ 712 h 1168"/>
              <a:gd name="T54" fmla="*/ 812 w 1960"/>
              <a:gd name="T55" fmla="*/ 851 h 1168"/>
              <a:gd name="T56" fmla="*/ 732 w 1960"/>
              <a:gd name="T57" fmla="*/ 416 h 1168"/>
              <a:gd name="T58" fmla="*/ 1583 w 1960"/>
              <a:gd name="T59" fmla="*/ 396 h 1168"/>
              <a:gd name="T60" fmla="*/ 1583 w 1960"/>
              <a:gd name="T61" fmla="*/ 396 h 1168"/>
              <a:gd name="T62" fmla="*/ 1841 w 1960"/>
              <a:gd name="T63" fmla="*/ 99 h 1168"/>
              <a:gd name="T64" fmla="*/ 1880 w 1960"/>
              <a:gd name="T65" fmla="*/ 435 h 1168"/>
              <a:gd name="T66" fmla="*/ 1583 w 1960"/>
              <a:gd name="T67" fmla="*/ 396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60" h="1168">
                <a:moveTo>
                  <a:pt x="1900" y="39"/>
                </a:moveTo>
                <a:lnTo>
                  <a:pt x="1900" y="39"/>
                </a:lnTo>
                <a:cubicBezTo>
                  <a:pt x="1900" y="0"/>
                  <a:pt x="1860" y="20"/>
                  <a:pt x="1841" y="39"/>
                </a:cubicBezTo>
                <a:lnTo>
                  <a:pt x="1821" y="39"/>
                </a:lnTo>
                <a:cubicBezTo>
                  <a:pt x="1722" y="158"/>
                  <a:pt x="1603" y="277"/>
                  <a:pt x="1504" y="396"/>
                </a:cubicBezTo>
                <a:cubicBezTo>
                  <a:pt x="1484" y="416"/>
                  <a:pt x="1504" y="435"/>
                  <a:pt x="1524" y="455"/>
                </a:cubicBezTo>
                <a:cubicBezTo>
                  <a:pt x="1583" y="475"/>
                  <a:pt x="1642" y="495"/>
                  <a:pt x="1722" y="495"/>
                </a:cubicBezTo>
                <a:cubicBezTo>
                  <a:pt x="1722" y="811"/>
                  <a:pt x="1425" y="1068"/>
                  <a:pt x="1128" y="1029"/>
                </a:cubicBezTo>
                <a:cubicBezTo>
                  <a:pt x="1049" y="1009"/>
                  <a:pt x="950" y="970"/>
                  <a:pt x="871" y="910"/>
                </a:cubicBezTo>
                <a:cubicBezTo>
                  <a:pt x="1009" y="811"/>
                  <a:pt x="1109" y="653"/>
                  <a:pt x="1088" y="495"/>
                </a:cubicBezTo>
                <a:cubicBezTo>
                  <a:pt x="1088" y="396"/>
                  <a:pt x="1029" y="257"/>
                  <a:pt x="930" y="238"/>
                </a:cubicBezTo>
                <a:cubicBezTo>
                  <a:pt x="812" y="217"/>
                  <a:pt x="693" y="317"/>
                  <a:pt x="653" y="416"/>
                </a:cubicBezTo>
                <a:cubicBezTo>
                  <a:pt x="594" y="593"/>
                  <a:pt x="653" y="771"/>
                  <a:pt x="772" y="890"/>
                </a:cubicBezTo>
                <a:cubicBezTo>
                  <a:pt x="732" y="910"/>
                  <a:pt x="713" y="910"/>
                  <a:pt x="673" y="930"/>
                </a:cubicBezTo>
                <a:cubicBezTo>
                  <a:pt x="356" y="1009"/>
                  <a:pt x="59" y="692"/>
                  <a:pt x="99" y="376"/>
                </a:cubicBezTo>
                <a:cubicBezTo>
                  <a:pt x="119" y="336"/>
                  <a:pt x="59" y="317"/>
                  <a:pt x="40" y="356"/>
                </a:cubicBezTo>
                <a:cubicBezTo>
                  <a:pt x="0" y="653"/>
                  <a:pt x="198" y="950"/>
                  <a:pt x="495" y="989"/>
                </a:cubicBezTo>
                <a:cubicBezTo>
                  <a:pt x="613" y="1009"/>
                  <a:pt x="713" y="989"/>
                  <a:pt x="812" y="930"/>
                </a:cubicBezTo>
                <a:cubicBezTo>
                  <a:pt x="891" y="1009"/>
                  <a:pt x="970" y="1068"/>
                  <a:pt x="1069" y="1088"/>
                </a:cubicBezTo>
                <a:cubicBezTo>
                  <a:pt x="1425" y="1167"/>
                  <a:pt x="1781" y="871"/>
                  <a:pt x="1781" y="514"/>
                </a:cubicBezTo>
                <a:cubicBezTo>
                  <a:pt x="1841" y="514"/>
                  <a:pt x="1880" y="514"/>
                  <a:pt x="1920" y="495"/>
                </a:cubicBezTo>
                <a:cubicBezTo>
                  <a:pt x="1939" y="495"/>
                  <a:pt x="1959" y="475"/>
                  <a:pt x="1959" y="455"/>
                </a:cubicBezTo>
                <a:cubicBezTo>
                  <a:pt x="1959" y="317"/>
                  <a:pt x="1920" y="178"/>
                  <a:pt x="1900" y="39"/>
                </a:cubicBezTo>
                <a:close/>
                <a:moveTo>
                  <a:pt x="732" y="416"/>
                </a:moveTo>
                <a:lnTo>
                  <a:pt x="732" y="416"/>
                </a:lnTo>
                <a:cubicBezTo>
                  <a:pt x="812" y="277"/>
                  <a:pt x="990" y="277"/>
                  <a:pt x="1029" y="435"/>
                </a:cubicBezTo>
                <a:cubicBezTo>
                  <a:pt x="1049" y="534"/>
                  <a:pt x="1029" y="633"/>
                  <a:pt x="970" y="712"/>
                </a:cubicBezTo>
                <a:cubicBezTo>
                  <a:pt x="930" y="771"/>
                  <a:pt x="891" y="811"/>
                  <a:pt x="812" y="851"/>
                </a:cubicBezTo>
                <a:cubicBezTo>
                  <a:pt x="693" y="732"/>
                  <a:pt x="634" y="574"/>
                  <a:pt x="732" y="416"/>
                </a:cubicBezTo>
                <a:close/>
                <a:moveTo>
                  <a:pt x="1583" y="396"/>
                </a:moveTo>
                <a:lnTo>
                  <a:pt x="1583" y="396"/>
                </a:lnTo>
                <a:cubicBezTo>
                  <a:pt x="1663" y="296"/>
                  <a:pt x="1761" y="198"/>
                  <a:pt x="1841" y="99"/>
                </a:cubicBezTo>
                <a:cubicBezTo>
                  <a:pt x="1880" y="217"/>
                  <a:pt x="1880" y="336"/>
                  <a:pt x="1880" y="435"/>
                </a:cubicBezTo>
                <a:cubicBezTo>
                  <a:pt x="1801" y="455"/>
                  <a:pt x="1682" y="435"/>
                  <a:pt x="1583" y="3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2 - paa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1"/>
            <a:ext cx="598175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Voorblad - blauw</a:t>
            </a:r>
          </a:p>
        </p:txBody>
      </p:sp>
      <p:pic>
        <p:nvPicPr>
          <p:cNvPr id="80" name="Afbeelding 7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44578" y="4644836"/>
            <a:ext cx="3003232" cy="1642793"/>
          </a:xfrm>
          <a:prstGeom prst="rect">
            <a:avLst/>
          </a:prstGeom>
        </p:spPr>
      </p:pic>
      <p:sp>
        <p:nvSpPr>
          <p:cNvPr id="84" name="Freeform: Shape 518"/>
          <p:cNvSpPr/>
          <p:nvPr userDrawn="1"/>
        </p:nvSpPr>
        <p:spPr>
          <a:xfrm>
            <a:off x="7022414" y="103455"/>
            <a:ext cx="95862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1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7"/>
                  <a:pt x="0" y="277"/>
                  <a:pt x="0" y="277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1"/>
                  <a:pt x="259" y="351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87" name="Freeform: Shape 525"/>
          <p:cNvSpPr/>
          <p:nvPr userDrawn="1"/>
        </p:nvSpPr>
        <p:spPr>
          <a:xfrm>
            <a:off x="6719967" y="117201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5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29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0"/>
                </a:lnTo>
                <a:cubicBezTo>
                  <a:pt x="18" y="240"/>
                  <a:pt x="36" y="240"/>
                  <a:pt x="55" y="240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90" name="Freeform: Shape 532"/>
          <p:cNvSpPr/>
          <p:nvPr userDrawn="1"/>
        </p:nvSpPr>
        <p:spPr>
          <a:xfrm>
            <a:off x="6386309" y="96395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1"/>
                </a:moveTo>
                <a:cubicBezTo>
                  <a:pt x="212" y="74"/>
                  <a:pt x="193" y="37"/>
                  <a:pt x="174" y="0"/>
                </a:cubicBezTo>
                <a:cubicBezTo>
                  <a:pt x="118" y="93"/>
                  <a:pt x="82" y="185"/>
                  <a:pt x="26" y="278"/>
                </a:cubicBezTo>
                <a:cubicBezTo>
                  <a:pt x="26" y="296"/>
                  <a:pt x="8" y="315"/>
                  <a:pt x="8" y="352"/>
                </a:cubicBezTo>
                <a:cubicBezTo>
                  <a:pt x="8" y="352"/>
                  <a:pt x="-11" y="370"/>
                  <a:pt x="8" y="370"/>
                </a:cubicBezTo>
                <a:cubicBezTo>
                  <a:pt x="44" y="370"/>
                  <a:pt x="63" y="370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0"/>
                  <a:pt x="304" y="370"/>
                </a:cubicBezTo>
                <a:cubicBezTo>
                  <a:pt x="286" y="278"/>
                  <a:pt x="267" y="204"/>
                  <a:pt x="230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0" name="Freeform: Shape 539"/>
          <p:cNvSpPr/>
          <p:nvPr userDrawn="1"/>
        </p:nvSpPr>
        <p:spPr>
          <a:xfrm>
            <a:off x="6086835" y="117201"/>
            <a:ext cx="75426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0">
                <a:moveTo>
                  <a:pt x="148" y="74"/>
                </a:moveTo>
                <a:cubicBezTo>
                  <a:pt x="148" y="55"/>
                  <a:pt x="130" y="18"/>
                  <a:pt x="130" y="0"/>
                </a:cubicBezTo>
                <a:lnTo>
                  <a:pt x="111" y="0"/>
                </a:lnTo>
                <a:cubicBezTo>
                  <a:pt x="92" y="55"/>
                  <a:pt x="56" y="111"/>
                  <a:pt x="18" y="166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40"/>
                  <a:pt x="0" y="240"/>
                </a:cubicBezTo>
                <a:cubicBezTo>
                  <a:pt x="18" y="222"/>
                  <a:pt x="37" y="240"/>
                  <a:pt x="56" y="240"/>
                </a:cubicBezTo>
                <a:cubicBezTo>
                  <a:pt x="92" y="240"/>
                  <a:pt x="111" y="240"/>
                  <a:pt x="148" y="240"/>
                </a:cubicBezTo>
                <a:cubicBezTo>
                  <a:pt x="166" y="240"/>
                  <a:pt x="166" y="240"/>
                  <a:pt x="166" y="240"/>
                </a:cubicBezTo>
                <a:cubicBezTo>
                  <a:pt x="185" y="240"/>
                  <a:pt x="185" y="240"/>
                  <a:pt x="185" y="240"/>
                </a:cubicBezTo>
                <a:cubicBezTo>
                  <a:pt x="204" y="240"/>
                  <a:pt x="204" y="240"/>
                  <a:pt x="204" y="222"/>
                </a:cubicBezTo>
                <a:cubicBezTo>
                  <a:pt x="185" y="166"/>
                  <a:pt x="166" y="129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3" name="Freeform: Shape 546"/>
          <p:cNvSpPr/>
          <p:nvPr userDrawn="1"/>
        </p:nvSpPr>
        <p:spPr>
          <a:xfrm>
            <a:off x="5742773" y="75960"/>
            <a:ext cx="130416" cy="1605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3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1"/>
                  <a:pt x="19" y="370"/>
                  <a:pt x="19" y="389"/>
                </a:cubicBezTo>
                <a:cubicBezTo>
                  <a:pt x="19" y="407"/>
                  <a:pt x="0" y="407"/>
                  <a:pt x="0" y="425"/>
                </a:cubicBezTo>
                <a:cubicBezTo>
                  <a:pt x="19" y="425"/>
                  <a:pt x="19" y="425"/>
                  <a:pt x="19" y="425"/>
                </a:cubicBezTo>
                <a:cubicBezTo>
                  <a:pt x="55" y="425"/>
                  <a:pt x="74" y="425"/>
                  <a:pt x="111" y="425"/>
                </a:cubicBezTo>
                <a:cubicBezTo>
                  <a:pt x="167" y="425"/>
                  <a:pt x="222" y="425"/>
                  <a:pt x="278" y="425"/>
                </a:cubicBezTo>
                <a:cubicBezTo>
                  <a:pt x="278" y="425"/>
                  <a:pt x="296" y="425"/>
                  <a:pt x="315" y="425"/>
                </a:cubicBezTo>
                <a:cubicBezTo>
                  <a:pt x="315" y="425"/>
                  <a:pt x="333" y="444"/>
                  <a:pt x="333" y="425"/>
                </a:cubicBezTo>
                <a:cubicBezTo>
                  <a:pt x="352" y="425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2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6" name="Freeform: Shape 553"/>
          <p:cNvSpPr/>
          <p:nvPr userDrawn="1"/>
        </p:nvSpPr>
        <p:spPr>
          <a:xfrm>
            <a:off x="5419519" y="82648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277" y="148"/>
                </a:moveTo>
                <a:cubicBezTo>
                  <a:pt x="259" y="111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111"/>
                  <a:pt x="111" y="204"/>
                  <a:pt x="37" y="315"/>
                </a:cubicBezTo>
                <a:cubicBezTo>
                  <a:pt x="37" y="333"/>
                  <a:pt x="18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6"/>
                </a:cubicBezTo>
                <a:cubicBezTo>
                  <a:pt x="148" y="426"/>
                  <a:pt x="203" y="445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14" y="241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9" name="Freeform: Shape 560"/>
          <p:cNvSpPr/>
          <p:nvPr userDrawn="1"/>
        </p:nvSpPr>
        <p:spPr>
          <a:xfrm>
            <a:off x="5106668" y="103455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7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1"/>
                  <a:pt x="175" y="351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1"/>
                  <a:pt x="286" y="351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2" name="Freeform: Shape 567"/>
          <p:cNvSpPr/>
          <p:nvPr userDrawn="1"/>
        </p:nvSpPr>
        <p:spPr>
          <a:xfrm>
            <a:off x="4813881" y="123889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7"/>
                  <a:pt x="129" y="19"/>
                  <a:pt x="111" y="0"/>
                </a:cubicBezTo>
                <a:cubicBezTo>
                  <a:pt x="74" y="56"/>
                  <a:pt x="55" y="111"/>
                  <a:pt x="19" y="167"/>
                </a:cubicBezTo>
                <a:cubicBezTo>
                  <a:pt x="19" y="186"/>
                  <a:pt x="0" y="186"/>
                  <a:pt x="0" y="204"/>
                </a:cubicBezTo>
                <a:lnTo>
                  <a:pt x="0" y="222"/>
                </a:lnTo>
                <a:cubicBezTo>
                  <a:pt x="19" y="222"/>
                  <a:pt x="37" y="222"/>
                  <a:pt x="55" y="222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2"/>
                </a:lnTo>
                <a:cubicBezTo>
                  <a:pt x="185" y="167"/>
                  <a:pt x="167" y="111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3" name="Freeform: Shape 575"/>
          <p:cNvSpPr/>
          <p:nvPr userDrawn="1"/>
        </p:nvSpPr>
        <p:spPr>
          <a:xfrm>
            <a:off x="7015726" y="467952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2"/>
                </a:moveTo>
                <a:cubicBezTo>
                  <a:pt x="37" y="352"/>
                  <a:pt x="55" y="371"/>
                  <a:pt x="92" y="371"/>
                </a:cubicBezTo>
                <a:cubicBezTo>
                  <a:pt x="129" y="389"/>
                  <a:pt x="185" y="389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9"/>
                  <a:pt x="315" y="389"/>
                </a:cubicBezTo>
                <a:cubicBezTo>
                  <a:pt x="315" y="297"/>
                  <a:pt x="296" y="204"/>
                  <a:pt x="259" y="130"/>
                </a:cubicBezTo>
                <a:cubicBezTo>
                  <a:pt x="259" y="93"/>
                  <a:pt x="241" y="37"/>
                  <a:pt x="241" y="0"/>
                </a:cubicBezTo>
                <a:lnTo>
                  <a:pt x="222" y="0"/>
                </a:lnTo>
                <a:cubicBezTo>
                  <a:pt x="166" y="93"/>
                  <a:pt x="111" y="185"/>
                  <a:pt x="37" y="259"/>
                </a:cubicBezTo>
                <a:cubicBezTo>
                  <a:pt x="37" y="278"/>
                  <a:pt x="18" y="297"/>
                  <a:pt x="0" y="333"/>
                </a:cubicBezTo>
                <a:lnTo>
                  <a:pt x="0" y="352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4" name="Freeform: Shape 576"/>
          <p:cNvSpPr/>
          <p:nvPr userDrawn="1"/>
        </p:nvSpPr>
        <p:spPr>
          <a:xfrm>
            <a:off x="7022414" y="8740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3"/>
                  <a:pt x="37" y="315"/>
                </a:cubicBezTo>
                <a:cubicBezTo>
                  <a:pt x="19" y="333"/>
                  <a:pt x="19" y="351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3"/>
                  <a:pt x="241" y="129"/>
                </a:cubicBezTo>
                <a:cubicBezTo>
                  <a:pt x="223" y="92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5" name="Freeform: Shape 577"/>
          <p:cNvSpPr/>
          <p:nvPr userDrawn="1"/>
        </p:nvSpPr>
        <p:spPr>
          <a:xfrm>
            <a:off x="7029474" y="1307298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15"/>
                  <a:pt x="166" y="334"/>
                  <a:pt x="204" y="334"/>
                </a:cubicBezTo>
                <a:lnTo>
                  <a:pt x="222" y="334"/>
                </a:lnTo>
                <a:cubicBezTo>
                  <a:pt x="240" y="334"/>
                  <a:pt x="240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0" y="167"/>
                  <a:pt x="204" y="112"/>
                </a:cubicBezTo>
                <a:cubicBezTo>
                  <a:pt x="185" y="74"/>
                  <a:pt x="185" y="37"/>
                  <a:pt x="166" y="0"/>
                </a:cubicBezTo>
                <a:cubicBezTo>
                  <a:pt x="129" y="74"/>
                  <a:pt x="74" y="167"/>
                  <a:pt x="37" y="241"/>
                </a:cubicBezTo>
                <a:cubicBezTo>
                  <a:pt x="18" y="260"/>
                  <a:pt x="18" y="260"/>
                  <a:pt x="18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6" name="Freeform: Shape 578"/>
          <p:cNvSpPr/>
          <p:nvPr userDrawn="1"/>
        </p:nvSpPr>
        <p:spPr>
          <a:xfrm>
            <a:off x="7022414" y="16996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241" y="129"/>
                </a:moveTo>
                <a:cubicBezTo>
                  <a:pt x="223" y="74"/>
                  <a:pt x="204" y="37"/>
                  <a:pt x="185" y="0"/>
                </a:cubicBezTo>
                <a:lnTo>
                  <a:pt x="167" y="0"/>
                </a:lnTo>
                <a:cubicBezTo>
                  <a:pt x="130" y="93"/>
                  <a:pt x="74" y="203"/>
                  <a:pt x="37" y="296"/>
                </a:cubicBezTo>
                <a:cubicBezTo>
                  <a:pt x="19" y="333"/>
                  <a:pt x="19" y="351"/>
                  <a:pt x="0" y="370"/>
                </a:cubicBezTo>
                <a:lnTo>
                  <a:pt x="0" y="389"/>
                </a:lnTo>
                <a:cubicBezTo>
                  <a:pt x="0" y="407"/>
                  <a:pt x="0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lnTo>
                  <a:pt x="315" y="407"/>
                </a:lnTo>
                <a:cubicBezTo>
                  <a:pt x="333" y="407"/>
                  <a:pt x="333" y="389"/>
                  <a:pt x="333" y="370"/>
                </a:cubicBezTo>
                <a:cubicBezTo>
                  <a:pt x="315" y="296"/>
                  <a:pt x="278" y="203"/>
                  <a:pt x="241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7" name="Freeform: Shape 579"/>
          <p:cNvSpPr/>
          <p:nvPr userDrawn="1"/>
        </p:nvSpPr>
        <p:spPr>
          <a:xfrm>
            <a:off x="7029474" y="2119520"/>
            <a:ext cx="102921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1">
                <a:moveTo>
                  <a:pt x="166" y="0"/>
                </a:moveTo>
                <a:cubicBezTo>
                  <a:pt x="111" y="74"/>
                  <a:pt x="74" y="166"/>
                  <a:pt x="37" y="240"/>
                </a:cubicBezTo>
                <a:cubicBezTo>
                  <a:pt x="18" y="258"/>
                  <a:pt x="18" y="277"/>
                  <a:pt x="0" y="296"/>
                </a:cubicBezTo>
                <a:lnTo>
                  <a:pt x="0" y="314"/>
                </a:lnTo>
                <a:cubicBezTo>
                  <a:pt x="0" y="333"/>
                  <a:pt x="0" y="314"/>
                  <a:pt x="18" y="314"/>
                </a:cubicBezTo>
                <a:cubicBezTo>
                  <a:pt x="37" y="314"/>
                  <a:pt x="55" y="333"/>
                  <a:pt x="74" y="333"/>
                </a:cubicBezTo>
                <a:cubicBezTo>
                  <a:pt x="129" y="333"/>
                  <a:pt x="166" y="333"/>
                  <a:pt x="204" y="333"/>
                </a:cubicBezTo>
                <a:cubicBezTo>
                  <a:pt x="222" y="333"/>
                  <a:pt x="222" y="351"/>
                  <a:pt x="240" y="351"/>
                </a:cubicBezTo>
                <a:lnTo>
                  <a:pt x="259" y="351"/>
                </a:lnTo>
                <a:cubicBezTo>
                  <a:pt x="278" y="333"/>
                  <a:pt x="278" y="333"/>
                  <a:pt x="278" y="314"/>
                </a:cubicBezTo>
                <a:cubicBezTo>
                  <a:pt x="259" y="240"/>
                  <a:pt x="240" y="166"/>
                  <a:pt x="204" y="110"/>
                </a:cubicBezTo>
                <a:cubicBezTo>
                  <a:pt x="185" y="74"/>
                  <a:pt x="185" y="36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8" name="Freeform: Shape 580"/>
          <p:cNvSpPr/>
          <p:nvPr userDrawn="1"/>
        </p:nvSpPr>
        <p:spPr>
          <a:xfrm>
            <a:off x="7005694" y="2532320"/>
            <a:ext cx="9920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4">
                <a:moveTo>
                  <a:pt x="249" y="314"/>
                </a:moveTo>
                <a:cubicBezTo>
                  <a:pt x="230" y="314"/>
                  <a:pt x="212" y="314"/>
                  <a:pt x="175" y="314"/>
                </a:cubicBezTo>
                <a:cubicBezTo>
                  <a:pt x="138" y="314"/>
                  <a:pt x="101" y="314"/>
                  <a:pt x="64" y="314"/>
                </a:cubicBezTo>
                <a:cubicBezTo>
                  <a:pt x="45" y="314"/>
                  <a:pt x="45" y="314"/>
                  <a:pt x="27" y="314"/>
                </a:cubicBezTo>
                <a:lnTo>
                  <a:pt x="8" y="314"/>
                </a:lnTo>
                <a:cubicBezTo>
                  <a:pt x="-10" y="314"/>
                  <a:pt x="8" y="296"/>
                  <a:pt x="8" y="296"/>
                </a:cubicBezTo>
                <a:cubicBezTo>
                  <a:pt x="27" y="222"/>
                  <a:pt x="45" y="166"/>
                  <a:pt x="82" y="92"/>
                </a:cubicBezTo>
                <a:cubicBezTo>
                  <a:pt x="101" y="74"/>
                  <a:pt x="119" y="36"/>
                  <a:pt x="119" y="0"/>
                </a:cubicBezTo>
                <a:lnTo>
                  <a:pt x="138" y="0"/>
                </a:lnTo>
                <a:cubicBezTo>
                  <a:pt x="175" y="92"/>
                  <a:pt x="193" y="166"/>
                  <a:pt x="230" y="240"/>
                </a:cubicBezTo>
                <a:cubicBezTo>
                  <a:pt x="249" y="259"/>
                  <a:pt x="249" y="277"/>
                  <a:pt x="249" y="296"/>
                </a:cubicBezTo>
                <a:lnTo>
                  <a:pt x="268" y="314"/>
                </a:lnTo>
                <a:cubicBezTo>
                  <a:pt x="249" y="314"/>
                  <a:pt x="249" y="314"/>
                  <a:pt x="249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0" name="Freeform: Shape 581"/>
          <p:cNvSpPr/>
          <p:nvPr userDrawn="1"/>
        </p:nvSpPr>
        <p:spPr>
          <a:xfrm>
            <a:off x="7022414" y="2951806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04"/>
                </a:cubicBezTo>
                <a:cubicBezTo>
                  <a:pt x="37" y="222"/>
                  <a:pt x="19" y="241"/>
                  <a:pt x="19" y="260"/>
                </a:cubicBezTo>
                <a:lnTo>
                  <a:pt x="0" y="278"/>
                </a:lnTo>
                <a:lnTo>
                  <a:pt x="19" y="278"/>
                </a:lnTo>
                <a:cubicBezTo>
                  <a:pt x="37" y="278"/>
                  <a:pt x="56" y="296"/>
                  <a:pt x="74" y="296"/>
                </a:cubicBezTo>
                <a:cubicBezTo>
                  <a:pt x="111" y="315"/>
                  <a:pt x="167" y="315"/>
                  <a:pt x="204" y="334"/>
                </a:cubicBezTo>
                <a:lnTo>
                  <a:pt x="223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59" y="167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1" name="Freeform: Shape 582"/>
          <p:cNvSpPr/>
          <p:nvPr userDrawn="1"/>
        </p:nvSpPr>
        <p:spPr>
          <a:xfrm>
            <a:off x="6709564" y="4816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5"/>
                  <a:pt x="211" y="111"/>
                </a:cubicBezTo>
                <a:cubicBezTo>
                  <a:pt x="193" y="74"/>
                  <a:pt x="193" y="37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2" name="Freeform: Shape 583"/>
          <p:cNvSpPr/>
          <p:nvPr userDrawn="1"/>
        </p:nvSpPr>
        <p:spPr>
          <a:xfrm>
            <a:off x="6709564" y="8944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1"/>
                </a:cubicBezTo>
                <a:cubicBezTo>
                  <a:pt x="193" y="74"/>
                  <a:pt x="175" y="37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3" name="Freeform: Shape 584"/>
          <p:cNvSpPr/>
          <p:nvPr userDrawn="1"/>
        </p:nvSpPr>
        <p:spPr>
          <a:xfrm>
            <a:off x="6692100" y="1286863"/>
            <a:ext cx="130416" cy="1646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4">
                <a:moveTo>
                  <a:pt x="19" y="389"/>
                </a:moveTo>
                <a:cubicBezTo>
                  <a:pt x="56" y="389"/>
                  <a:pt x="75" y="407"/>
                  <a:pt x="111" y="407"/>
                </a:cubicBezTo>
                <a:cubicBezTo>
                  <a:pt x="149" y="425"/>
                  <a:pt x="204" y="425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44"/>
                  <a:pt x="333" y="444"/>
                </a:cubicBezTo>
                <a:cubicBezTo>
                  <a:pt x="352" y="444"/>
                  <a:pt x="352" y="425"/>
                  <a:pt x="352" y="407"/>
                </a:cubicBezTo>
                <a:cubicBezTo>
                  <a:pt x="333" y="315"/>
                  <a:pt x="315" y="222"/>
                  <a:pt x="278" y="148"/>
                </a:cubicBezTo>
                <a:cubicBezTo>
                  <a:pt x="259" y="92"/>
                  <a:pt x="259" y="55"/>
                  <a:pt x="241" y="0"/>
                </a:cubicBezTo>
                <a:cubicBezTo>
                  <a:pt x="167" y="92"/>
                  <a:pt x="111" y="203"/>
                  <a:pt x="56" y="296"/>
                </a:cubicBezTo>
                <a:cubicBezTo>
                  <a:pt x="37" y="315"/>
                  <a:pt x="19" y="333"/>
                  <a:pt x="19" y="370"/>
                </a:cubicBezTo>
                <a:lnTo>
                  <a:pt x="0" y="389"/>
                </a:lnTo>
                <a:cubicBezTo>
                  <a:pt x="0" y="407"/>
                  <a:pt x="19" y="407"/>
                  <a:pt x="19" y="38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4" name="Freeform: Shape 585"/>
          <p:cNvSpPr/>
          <p:nvPr userDrawn="1"/>
        </p:nvSpPr>
        <p:spPr>
          <a:xfrm>
            <a:off x="6719967" y="1734216"/>
            <a:ext cx="75054" cy="9549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8">
                <a:moveTo>
                  <a:pt x="203" y="240"/>
                </a:moveTo>
                <a:cubicBezTo>
                  <a:pt x="203" y="184"/>
                  <a:pt x="184" y="129"/>
                  <a:pt x="166" y="74"/>
                </a:cubicBezTo>
                <a:cubicBezTo>
                  <a:pt x="148" y="55"/>
                  <a:pt x="148" y="1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5"/>
                  <a:pt x="55" y="110"/>
                  <a:pt x="18" y="166"/>
                </a:cubicBezTo>
                <a:cubicBezTo>
                  <a:pt x="18" y="184"/>
                  <a:pt x="18" y="203"/>
                  <a:pt x="0" y="203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22"/>
                  <a:pt x="0" y="222"/>
                </a:cubicBezTo>
                <a:cubicBezTo>
                  <a:pt x="18" y="222"/>
                  <a:pt x="36" y="240"/>
                  <a:pt x="55" y="240"/>
                </a:cubicBezTo>
                <a:cubicBezTo>
                  <a:pt x="92" y="240"/>
                  <a:pt x="129" y="258"/>
                  <a:pt x="148" y="258"/>
                </a:cubicBezTo>
                <a:cubicBezTo>
                  <a:pt x="166" y="258"/>
                  <a:pt x="166" y="258"/>
                  <a:pt x="184" y="258"/>
                </a:cubicBezTo>
                <a:lnTo>
                  <a:pt x="203" y="258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5" name="Freeform: Shape 586"/>
          <p:cNvSpPr/>
          <p:nvPr userDrawn="1"/>
        </p:nvSpPr>
        <p:spPr>
          <a:xfrm>
            <a:off x="6705848" y="2126209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48"/>
                  <a:pt x="38" y="222"/>
                </a:cubicBezTo>
                <a:cubicBezTo>
                  <a:pt x="38" y="240"/>
                  <a:pt x="19" y="259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19" y="315"/>
                </a:cubicBezTo>
                <a:cubicBezTo>
                  <a:pt x="38" y="315"/>
                  <a:pt x="56" y="315"/>
                  <a:pt x="74" y="315"/>
                </a:cubicBezTo>
                <a:cubicBezTo>
                  <a:pt x="112" y="333"/>
                  <a:pt x="167" y="333"/>
                  <a:pt x="204" y="333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33"/>
                  <a:pt x="278" y="333"/>
                </a:cubicBezTo>
                <a:cubicBezTo>
                  <a:pt x="260" y="240"/>
                  <a:pt x="260" y="166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6" name="Freeform: Shape 587"/>
          <p:cNvSpPr/>
          <p:nvPr userDrawn="1"/>
        </p:nvSpPr>
        <p:spPr>
          <a:xfrm>
            <a:off x="6695816" y="2525261"/>
            <a:ext cx="119270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26">
                <a:moveTo>
                  <a:pt x="267" y="129"/>
                </a:moveTo>
                <a:cubicBezTo>
                  <a:pt x="248" y="93"/>
                  <a:pt x="248" y="37"/>
                  <a:pt x="230" y="0"/>
                </a:cubicBezTo>
                <a:lnTo>
                  <a:pt x="212" y="0"/>
                </a:lnTo>
                <a:cubicBezTo>
                  <a:pt x="156" y="93"/>
                  <a:pt x="100" y="185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8" y="389"/>
                  <a:pt x="8" y="389"/>
                  <a:pt x="8" y="389"/>
                </a:cubicBezTo>
                <a:cubicBezTo>
                  <a:pt x="45" y="371"/>
                  <a:pt x="64" y="389"/>
                  <a:pt x="100" y="389"/>
                </a:cubicBezTo>
                <a:cubicBezTo>
                  <a:pt x="156" y="407"/>
                  <a:pt x="193" y="407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26"/>
                  <a:pt x="322" y="426"/>
                </a:cubicBezTo>
                <a:cubicBezTo>
                  <a:pt x="322" y="426"/>
                  <a:pt x="322" y="407"/>
                  <a:pt x="322" y="389"/>
                </a:cubicBezTo>
                <a:cubicBezTo>
                  <a:pt x="322" y="296"/>
                  <a:pt x="304" y="222"/>
                  <a:pt x="267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7" name="Freeform: Shape 588"/>
          <p:cNvSpPr/>
          <p:nvPr userDrawn="1"/>
        </p:nvSpPr>
        <p:spPr>
          <a:xfrm>
            <a:off x="6719967" y="2965555"/>
            <a:ext cx="75054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9">
                <a:moveTo>
                  <a:pt x="166" y="74"/>
                </a:moveTo>
                <a:cubicBezTo>
                  <a:pt x="148" y="55"/>
                  <a:pt x="148" y="19"/>
                  <a:pt x="148" y="0"/>
                </a:cubicBezTo>
                <a:lnTo>
                  <a:pt x="129" y="0"/>
                </a:lnTo>
                <a:cubicBezTo>
                  <a:pt x="92" y="55"/>
                  <a:pt x="55" y="111"/>
                  <a:pt x="18" y="167"/>
                </a:cubicBezTo>
                <a:cubicBezTo>
                  <a:pt x="18" y="185"/>
                  <a:pt x="18" y="204"/>
                  <a:pt x="0" y="204"/>
                </a:cubicBezTo>
                <a:lnTo>
                  <a:pt x="0" y="223"/>
                </a:lnTo>
                <a:cubicBezTo>
                  <a:pt x="18" y="223"/>
                  <a:pt x="36" y="241"/>
                  <a:pt x="55" y="241"/>
                </a:cubicBezTo>
                <a:cubicBezTo>
                  <a:pt x="92" y="241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59"/>
                  <a:pt x="184" y="259"/>
                </a:cubicBezTo>
                <a:cubicBezTo>
                  <a:pt x="203" y="259"/>
                  <a:pt x="203" y="241"/>
                  <a:pt x="203" y="241"/>
                </a:cubicBezTo>
                <a:cubicBezTo>
                  <a:pt x="184" y="185"/>
                  <a:pt x="184" y="130"/>
                  <a:pt x="166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8" name="Freeform: Shape 589"/>
          <p:cNvSpPr/>
          <p:nvPr userDrawn="1"/>
        </p:nvSpPr>
        <p:spPr>
          <a:xfrm>
            <a:off x="6410089" y="516254"/>
            <a:ext cx="61678" cy="7505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3">
                <a:moveTo>
                  <a:pt x="19" y="185"/>
                </a:moveTo>
                <a:cubicBezTo>
                  <a:pt x="19" y="185"/>
                  <a:pt x="37" y="203"/>
                  <a:pt x="55" y="203"/>
                </a:cubicBezTo>
                <a:cubicBezTo>
                  <a:pt x="74" y="203"/>
                  <a:pt x="93" y="203"/>
                  <a:pt x="130" y="203"/>
                </a:cubicBezTo>
                <a:lnTo>
                  <a:pt x="149" y="203"/>
                </a:lnTo>
                <a:lnTo>
                  <a:pt x="167" y="203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55"/>
                  <a:pt x="55" y="92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9" name="Freeform: Shape 590"/>
          <p:cNvSpPr/>
          <p:nvPr userDrawn="1"/>
        </p:nvSpPr>
        <p:spPr>
          <a:xfrm>
            <a:off x="6389653" y="8878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4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8"/>
                  <a:pt x="185" y="388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cubicBezTo>
                  <a:pt x="296" y="388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0" name="Freeform: Shape 591"/>
          <p:cNvSpPr/>
          <p:nvPr userDrawn="1"/>
        </p:nvSpPr>
        <p:spPr>
          <a:xfrm>
            <a:off x="6403029" y="1321046"/>
            <a:ext cx="71710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59">
                <a:moveTo>
                  <a:pt x="186" y="241"/>
                </a:moveTo>
                <a:cubicBezTo>
                  <a:pt x="186" y="185"/>
                  <a:pt x="186" y="130"/>
                  <a:pt x="149" y="93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56" y="130"/>
                  <a:pt x="19" y="185"/>
                </a:cubicBezTo>
                <a:cubicBezTo>
                  <a:pt x="19" y="185"/>
                  <a:pt x="19" y="204"/>
                  <a:pt x="0" y="223"/>
                </a:cubicBezTo>
                <a:lnTo>
                  <a:pt x="0" y="241"/>
                </a:lnTo>
                <a:cubicBezTo>
                  <a:pt x="19" y="241"/>
                  <a:pt x="38" y="241"/>
                  <a:pt x="56" y="241"/>
                </a:cubicBezTo>
                <a:cubicBezTo>
                  <a:pt x="93" y="241"/>
                  <a:pt x="112" y="259"/>
                  <a:pt x="149" y="259"/>
                </a:cubicBezTo>
                <a:lnTo>
                  <a:pt x="168" y="259"/>
                </a:lnTo>
                <a:lnTo>
                  <a:pt x="186" y="259"/>
                </a:lnTo>
                <a:cubicBezTo>
                  <a:pt x="204" y="259"/>
                  <a:pt x="186" y="259"/>
                  <a:pt x="186" y="24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1" name="Freeform: Shape 592"/>
          <p:cNvSpPr/>
          <p:nvPr userDrawn="1"/>
        </p:nvSpPr>
        <p:spPr>
          <a:xfrm>
            <a:off x="6396341" y="1720097"/>
            <a:ext cx="92146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4">
                <a:moveTo>
                  <a:pt x="148" y="0"/>
                </a:moveTo>
                <a:cubicBezTo>
                  <a:pt x="111" y="74"/>
                  <a:pt x="74" y="148"/>
                  <a:pt x="18" y="241"/>
                </a:cubicBezTo>
                <a:cubicBezTo>
                  <a:pt x="18" y="241"/>
                  <a:pt x="18" y="260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0" y="315"/>
                </a:cubicBezTo>
                <a:cubicBezTo>
                  <a:pt x="37" y="296"/>
                  <a:pt x="56" y="315"/>
                  <a:pt x="74" y="315"/>
                </a:cubicBezTo>
                <a:cubicBezTo>
                  <a:pt x="111" y="315"/>
                  <a:pt x="148" y="315"/>
                  <a:pt x="186" y="315"/>
                </a:cubicBezTo>
                <a:cubicBezTo>
                  <a:pt x="204" y="315"/>
                  <a:pt x="204" y="315"/>
                  <a:pt x="222" y="315"/>
                </a:cubicBezTo>
                <a:cubicBezTo>
                  <a:pt x="222" y="334"/>
                  <a:pt x="241" y="334"/>
                  <a:pt x="241" y="334"/>
                </a:cubicBezTo>
                <a:cubicBezTo>
                  <a:pt x="260" y="315"/>
                  <a:pt x="241" y="315"/>
                  <a:pt x="241" y="296"/>
                </a:cubicBezTo>
                <a:cubicBezTo>
                  <a:pt x="241" y="241"/>
                  <a:pt x="222" y="167"/>
                  <a:pt x="186" y="93"/>
                </a:cubicBezTo>
                <a:cubicBezTo>
                  <a:pt x="167" y="74"/>
                  <a:pt x="167" y="3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2" name="Freeform: Shape 593"/>
          <p:cNvSpPr/>
          <p:nvPr userDrawn="1"/>
        </p:nvSpPr>
        <p:spPr>
          <a:xfrm>
            <a:off x="6403029" y="2153704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185"/>
                  <a:pt x="56" y="185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8" y="222"/>
                </a:lnTo>
                <a:cubicBezTo>
                  <a:pt x="168" y="204"/>
                  <a:pt x="168" y="204"/>
                  <a:pt x="168" y="204"/>
                </a:cubicBezTo>
                <a:cubicBezTo>
                  <a:pt x="168" y="148"/>
                  <a:pt x="168" y="111"/>
                  <a:pt x="149" y="56"/>
                </a:cubicBezTo>
                <a:cubicBezTo>
                  <a:pt x="130" y="37"/>
                  <a:pt x="130" y="18"/>
                  <a:pt x="130" y="0"/>
                </a:cubicBezTo>
                <a:cubicBezTo>
                  <a:pt x="93" y="37"/>
                  <a:pt x="56" y="92"/>
                  <a:pt x="19" y="130"/>
                </a:cubicBezTo>
                <a:cubicBezTo>
                  <a:pt x="19" y="148"/>
                  <a:pt x="19" y="148"/>
                  <a:pt x="0" y="16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3" name="Freeform: Shape 594"/>
          <p:cNvSpPr/>
          <p:nvPr userDrawn="1"/>
        </p:nvSpPr>
        <p:spPr>
          <a:xfrm>
            <a:off x="6382594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93"/>
                  <a:pt x="93" y="203"/>
                  <a:pt x="37" y="315"/>
                </a:cubicBezTo>
                <a:cubicBezTo>
                  <a:pt x="19" y="333"/>
                  <a:pt x="19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9"/>
                </a:cubicBezTo>
                <a:cubicBezTo>
                  <a:pt x="315" y="296"/>
                  <a:pt x="297" y="203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4" name="Freeform: Shape 595"/>
          <p:cNvSpPr/>
          <p:nvPr userDrawn="1"/>
        </p:nvSpPr>
        <p:spPr>
          <a:xfrm>
            <a:off x="6386309" y="2938060"/>
            <a:ext cx="115554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407">
                <a:moveTo>
                  <a:pt x="230" y="129"/>
                </a:moveTo>
                <a:cubicBezTo>
                  <a:pt x="212" y="93"/>
                  <a:pt x="193" y="55"/>
                  <a:pt x="174" y="0"/>
                </a:cubicBezTo>
                <a:cubicBezTo>
                  <a:pt x="118" y="111"/>
                  <a:pt x="82" y="204"/>
                  <a:pt x="26" y="297"/>
                </a:cubicBezTo>
                <a:cubicBezTo>
                  <a:pt x="26" y="315"/>
                  <a:pt x="8" y="333"/>
                  <a:pt x="8" y="352"/>
                </a:cubicBezTo>
                <a:cubicBezTo>
                  <a:pt x="8" y="352"/>
                  <a:pt x="-11" y="371"/>
                  <a:pt x="8" y="389"/>
                </a:cubicBezTo>
                <a:cubicBezTo>
                  <a:pt x="44" y="389"/>
                  <a:pt x="63" y="389"/>
                  <a:pt x="82" y="389"/>
                </a:cubicBezTo>
                <a:cubicBezTo>
                  <a:pt x="137" y="389"/>
                  <a:pt x="193" y="389"/>
                  <a:pt x="230" y="407"/>
                </a:cubicBezTo>
                <a:cubicBezTo>
                  <a:pt x="248" y="407"/>
                  <a:pt x="267" y="407"/>
                  <a:pt x="267" y="407"/>
                </a:cubicBezTo>
                <a:cubicBezTo>
                  <a:pt x="286" y="407"/>
                  <a:pt x="304" y="407"/>
                  <a:pt x="304" y="407"/>
                </a:cubicBezTo>
                <a:cubicBezTo>
                  <a:pt x="322" y="389"/>
                  <a:pt x="304" y="389"/>
                  <a:pt x="304" y="371"/>
                </a:cubicBezTo>
                <a:cubicBezTo>
                  <a:pt x="286" y="278"/>
                  <a:pt x="267" y="204"/>
                  <a:pt x="230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5" name="Freeform: Shape 596"/>
          <p:cNvSpPr/>
          <p:nvPr userDrawn="1"/>
        </p:nvSpPr>
        <p:spPr>
          <a:xfrm>
            <a:off x="6080147" y="475011"/>
            <a:ext cx="88802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4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4"/>
                  <a:pt x="148" y="314"/>
                  <a:pt x="184" y="314"/>
                </a:cubicBezTo>
                <a:lnTo>
                  <a:pt x="203" y="314"/>
                </a:lnTo>
                <a:cubicBezTo>
                  <a:pt x="222" y="314"/>
                  <a:pt x="222" y="314"/>
                  <a:pt x="240" y="314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0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6" name="Freeform: Shape 597"/>
          <p:cNvSpPr/>
          <p:nvPr userDrawn="1"/>
        </p:nvSpPr>
        <p:spPr>
          <a:xfrm>
            <a:off x="6059340" y="867004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259" y="130"/>
                </a:moveTo>
                <a:cubicBezTo>
                  <a:pt x="240" y="93"/>
                  <a:pt x="222" y="37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0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2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7" name="Freeform: Shape 598"/>
          <p:cNvSpPr/>
          <p:nvPr userDrawn="1"/>
        </p:nvSpPr>
        <p:spPr>
          <a:xfrm>
            <a:off x="6069743" y="1300610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33"/>
                  <a:pt x="156" y="333"/>
                  <a:pt x="211" y="333"/>
                </a:cubicBezTo>
                <a:cubicBezTo>
                  <a:pt x="211" y="333"/>
                  <a:pt x="230" y="333"/>
                  <a:pt x="230" y="352"/>
                </a:cubicBezTo>
                <a:cubicBezTo>
                  <a:pt x="249" y="352"/>
                  <a:pt x="249" y="352"/>
                  <a:pt x="267" y="352"/>
                </a:cubicBezTo>
                <a:cubicBezTo>
                  <a:pt x="267" y="333"/>
                  <a:pt x="267" y="333"/>
                  <a:pt x="267" y="314"/>
                </a:cubicBezTo>
                <a:cubicBezTo>
                  <a:pt x="267" y="240"/>
                  <a:pt x="249" y="166"/>
                  <a:pt x="211" y="111"/>
                </a:cubicBezTo>
                <a:cubicBezTo>
                  <a:pt x="211" y="74"/>
                  <a:pt x="193" y="37"/>
                  <a:pt x="175" y="0"/>
                </a:cubicBezTo>
                <a:cubicBezTo>
                  <a:pt x="137" y="74"/>
                  <a:pt x="82" y="148"/>
                  <a:pt x="45" y="240"/>
                </a:cubicBezTo>
                <a:cubicBezTo>
                  <a:pt x="27" y="259"/>
                  <a:pt x="27" y="259"/>
                  <a:pt x="8" y="278"/>
                </a:cubicBezTo>
                <a:cubicBezTo>
                  <a:pt x="8" y="296"/>
                  <a:pt x="-11" y="296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8" name="Freeform: Shape 599"/>
          <p:cNvSpPr/>
          <p:nvPr userDrawn="1"/>
        </p:nvSpPr>
        <p:spPr>
          <a:xfrm>
            <a:off x="6059340" y="1699662"/>
            <a:ext cx="11629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26">
                <a:moveTo>
                  <a:pt x="0" y="370"/>
                </a:moveTo>
                <a:lnTo>
                  <a:pt x="18" y="370"/>
                </a:lnTo>
                <a:cubicBezTo>
                  <a:pt x="37" y="370"/>
                  <a:pt x="74" y="370"/>
                  <a:pt x="92" y="389"/>
                </a:cubicBezTo>
                <a:cubicBezTo>
                  <a:pt x="148" y="389"/>
                  <a:pt x="185" y="407"/>
                  <a:pt x="240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26"/>
                </a:lnTo>
                <a:cubicBezTo>
                  <a:pt x="314" y="407"/>
                  <a:pt x="314" y="407"/>
                  <a:pt x="314" y="389"/>
                </a:cubicBezTo>
                <a:cubicBezTo>
                  <a:pt x="314" y="296"/>
                  <a:pt x="296" y="222"/>
                  <a:pt x="259" y="129"/>
                </a:cubicBezTo>
                <a:cubicBezTo>
                  <a:pt x="240" y="93"/>
                  <a:pt x="240" y="55"/>
                  <a:pt x="222" y="0"/>
                </a:cubicBezTo>
                <a:cubicBezTo>
                  <a:pt x="166" y="93"/>
                  <a:pt x="111" y="185"/>
                  <a:pt x="56" y="277"/>
                </a:cubicBezTo>
                <a:cubicBezTo>
                  <a:pt x="37" y="296"/>
                  <a:pt x="18" y="315"/>
                  <a:pt x="18" y="333"/>
                </a:cubicBezTo>
                <a:cubicBezTo>
                  <a:pt x="0" y="333"/>
                  <a:pt x="0" y="351"/>
                  <a:pt x="0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9" name="Freeform: Shape 600"/>
          <p:cNvSpPr/>
          <p:nvPr userDrawn="1"/>
        </p:nvSpPr>
        <p:spPr>
          <a:xfrm>
            <a:off x="6059340" y="2119520"/>
            <a:ext cx="10960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7">
                <a:moveTo>
                  <a:pt x="18" y="333"/>
                </a:moveTo>
                <a:cubicBezTo>
                  <a:pt x="37" y="333"/>
                  <a:pt x="56" y="351"/>
                  <a:pt x="92" y="351"/>
                </a:cubicBezTo>
                <a:cubicBezTo>
                  <a:pt x="130" y="370"/>
                  <a:pt x="185" y="388"/>
                  <a:pt x="222" y="388"/>
                </a:cubicBezTo>
                <a:cubicBezTo>
                  <a:pt x="240" y="388"/>
                  <a:pt x="259" y="407"/>
                  <a:pt x="259" y="407"/>
                </a:cubicBezTo>
                <a:cubicBezTo>
                  <a:pt x="278" y="407"/>
                  <a:pt x="278" y="407"/>
                  <a:pt x="296" y="407"/>
                </a:cubicBezTo>
                <a:cubicBezTo>
                  <a:pt x="296" y="407"/>
                  <a:pt x="296" y="388"/>
                  <a:pt x="296" y="370"/>
                </a:cubicBezTo>
                <a:cubicBezTo>
                  <a:pt x="296" y="296"/>
                  <a:pt x="296" y="203"/>
                  <a:pt x="259" y="129"/>
                </a:cubicBezTo>
                <a:cubicBezTo>
                  <a:pt x="259" y="92"/>
                  <a:pt x="240" y="36"/>
                  <a:pt x="240" y="0"/>
                </a:cubicBezTo>
                <a:lnTo>
                  <a:pt x="222" y="0"/>
                </a:lnTo>
                <a:cubicBezTo>
                  <a:pt x="166" y="92"/>
                  <a:pt x="111" y="166"/>
                  <a:pt x="56" y="258"/>
                </a:cubicBezTo>
                <a:cubicBezTo>
                  <a:pt x="37" y="277"/>
                  <a:pt x="18" y="296"/>
                  <a:pt x="0" y="314"/>
                </a:cubicBezTo>
                <a:lnTo>
                  <a:pt x="0" y="333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40" name="Freeform: Shape 601"/>
          <p:cNvSpPr/>
          <p:nvPr userDrawn="1"/>
        </p:nvSpPr>
        <p:spPr>
          <a:xfrm>
            <a:off x="6073087" y="2532320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203" y="110"/>
                </a:moveTo>
                <a:cubicBezTo>
                  <a:pt x="185" y="74"/>
                  <a:pt x="167" y="36"/>
                  <a:pt x="148" y="0"/>
                </a:cubicBezTo>
                <a:cubicBezTo>
                  <a:pt x="111" y="92"/>
                  <a:pt x="74" y="184"/>
                  <a:pt x="37" y="277"/>
                </a:cubicBezTo>
                <a:cubicBezTo>
                  <a:pt x="19" y="296"/>
                  <a:pt x="19" y="314"/>
                  <a:pt x="0" y="333"/>
                </a:cubicBezTo>
                <a:lnTo>
                  <a:pt x="0" y="352"/>
                </a:lnTo>
                <a:lnTo>
                  <a:pt x="19" y="352"/>
                </a:lnTo>
                <a:cubicBezTo>
                  <a:pt x="37" y="352"/>
                  <a:pt x="55" y="352"/>
                  <a:pt x="93" y="352"/>
                </a:cubicBezTo>
                <a:cubicBezTo>
                  <a:pt x="129" y="352"/>
                  <a:pt x="185" y="370"/>
                  <a:pt x="222" y="370"/>
                </a:cubicBezTo>
                <a:cubicBezTo>
                  <a:pt x="241" y="370"/>
                  <a:pt x="241" y="352"/>
                  <a:pt x="259" y="352"/>
                </a:cubicBezTo>
                <a:cubicBezTo>
                  <a:pt x="259" y="352"/>
                  <a:pt x="277" y="370"/>
                  <a:pt x="277" y="352"/>
                </a:cubicBez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41" y="184"/>
                  <a:pt x="203" y="11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2" name="Freeform: Shape 602"/>
          <p:cNvSpPr/>
          <p:nvPr userDrawn="1"/>
        </p:nvSpPr>
        <p:spPr>
          <a:xfrm>
            <a:off x="6086835" y="2958496"/>
            <a:ext cx="75426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60">
                <a:moveTo>
                  <a:pt x="148" y="74"/>
                </a:moveTo>
                <a:cubicBezTo>
                  <a:pt x="148" y="56"/>
                  <a:pt x="130" y="38"/>
                  <a:pt x="130" y="0"/>
                </a:cubicBezTo>
                <a:lnTo>
                  <a:pt x="111" y="0"/>
                </a:lnTo>
                <a:cubicBezTo>
                  <a:pt x="92" y="56"/>
                  <a:pt x="56" y="130"/>
                  <a:pt x="18" y="186"/>
                </a:cubicBezTo>
                <a:cubicBezTo>
                  <a:pt x="18" y="204"/>
                  <a:pt x="0" y="204"/>
                  <a:pt x="0" y="223"/>
                </a:cubicBezTo>
                <a:lnTo>
                  <a:pt x="0" y="242"/>
                </a:lnTo>
                <a:cubicBezTo>
                  <a:pt x="18" y="242"/>
                  <a:pt x="37" y="242"/>
                  <a:pt x="56" y="242"/>
                </a:cubicBezTo>
                <a:cubicBezTo>
                  <a:pt x="92" y="260"/>
                  <a:pt x="111" y="260"/>
                  <a:pt x="148" y="260"/>
                </a:cubicBezTo>
                <a:cubicBezTo>
                  <a:pt x="166" y="260"/>
                  <a:pt x="166" y="260"/>
                  <a:pt x="166" y="260"/>
                </a:cubicBezTo>
                <a:cubicBezTo>
                  <a:pt x="185" y="260"/>
                  <a:pt x="185" y="260"/>
                  <a:pt x="185" y="260"/>
                </a:cubicBezTo>
                <a:cubicBezTo>
                  <a:pt x="204" y="260"/>
                  <a:pt x="204" y="242"/>
                  <a:pt x="204" y="242"/>
                </a:cubicBezTo>
                <a:cubicBezTo>
                  <a:pt x="185" y="186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3" name="Freeform: Shape 603"/>
          <p:cNvSpPr/>
          <p:nvPr userDrawn="1"/>
        </p:nvSpPr>
        <p:spPr>
          <a:xfrm>
            <a:off x="5749833" y="475011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4"/>
                </a:cubicBezTo>
                <a:cubicBezTo>
                  <a:pt x="0" y="314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4" name="Freeform: Shape 604"/>
          <p:cNvSpPr/>
          <p:nvPr userDrawn="1"/>
        </p:nvSpPr>
        <p:spPr>
          <a:xfrm>
            <a:off x="5763209" y="915306"/>
            <a:ext cx="68738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0">
                <a:moveTo>
                  <a:pt x="130" y="240"/>
                </a:moveTo>
                <a:cubicBezTo>
                  <a:pt x="149" y="240"/>
                  <a:pt x="149" y="240"/>
                  <a:pt x="167" y="240"/>
                </a:cubicBezTo>
                <a:cubicBezTo>
                  <a:pt x="186" y="240"/>
                  <a:pt x="186" y="222"/>
                  <a:pt x="186" y="222"/>
                </a:cubicBezTo>
                <a:cubicBezTo>
                  <a:pt x="186" y="166"/>
                  <a:pt x="167" y="130"/>
                  <a:pt x="149" y="74"/>
                </a:cubicBezTo>
                <a:cubicBezTo>
                  <a:pt x="149" y="55"/>
                  <a:pt x="149" y="37"/>
                  <a:pt x="130" y="0"/>
                </a:cubicBezTo>
                <a:cubicBezTo>
                  <a:pt x="93" y="55"/>
                  <a:pt x="74" y="111"/>
                  <a:pt x="38" y="148"/>
                </a:cubicBezTo>
                <a:cubicBezTo>
                  <a:pt x="19" y="166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9" name="Freeform: Shape 605"/>
          <p:cNvSpPr/>
          <p:nvPr userDrawn="1"/>
        </p:nvSpPr>
        <p:spPr>
          <a:xfrm>
            <a:off x="5756521" y="1300610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33"/>
                </a:moveTo>
                <a:cubicBezTo>
                  <a:pt x="37" y="333"/>
                  <a:pt x="56" y="333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33"/>
                  <a:pt x="259" y="314"/>
                </a:cubicBezTo>
                <a:cubicBezTo>
                  <a:pt x="259" y="240"/>
                  <a:pt x="222" y="166"/>
                  <a:pt x="204" y="111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92"/>
                  <a:pt x="74" y="166"/>
                  <a:pt x="37" y="259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4"/>
                  <a:pt x="0" y="314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0" name="Freeform: Shape 606"/>
          <p:cNvSpPr/>
          <p:nvPr userDrawn="1"/>
        </p:nvSpPr>
        <p:spPr>
          <a:xfrm>
            <a:off x="5756521" y="1720097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0" y="260"/>
                </a:moveTo>
                <a:cubicBezTo>
                  <a:pt x="18" y="260"/>
                  <a:pt x="56" y="278"/>
                  <a:pt x="74" y="278"/>
                </a:cubicBezTo>
                <a:cubicBezTo>
                  <a:pt x="92" y="278"/>
                  <a:pt x="130" y="296"/>
                  <a:pt x="167" y="296"/>
                </a:cubicBezTo>
                <a:cubicBezTo>
                  <a:pt x="185" y="296"/>
                  <a:pt x="185" y="296"/>
                  <a:pt x="204" y="296"/>
                </a:cubicBezTo>
                <a:lnTo>
                  <a:pt x="222" y="296"/>
                </a:lnTo>
                <a:cubicBezTo>
                  <a:pt x="241" y="296"/>
                  <a:pt x="222" y="296"/>
                  <a:pt x="222" y="278"/>
                </a:cubicBezTo>
                <a:cubicBezTo>
                  <a:pt x="222" y="222"/>
                  <a:pt x="222" y="148"/>
                  <a:pt x="185" y="93"/>
                </a:cubicBezTo>
                <a:cubicBezTo>
                  <a:pt x="185" y="56"/>
                  <a:pt x="167" y="38"/>
                  <a:pt x="167" y="0"/>
                </a:cubicBezTo>
                <a:cubicBezTo>
                  <a:pt x="111" y="74"/>
                  <a:pt x="74" y="130"/>
                  <a:pt x="37" y="204"/>
                </a:cubicBezTo>
                <a:cubicBezTo>
                  <a:pt x="18" y="222"/>
                  <a:pt x="18" y="222"/>
                  <a:pt x="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1" name="Freeform: Shape 607"/>
          <p:cNvSpPr/>
          <p:nvPr userDrawn="1"/>
        </p:nvSpPr>
        <p:spPr>
          <a:xfrm>
            <a:off x="5739429" y="2098713"/>
            <a:ext cx="13338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63">
                <a:moveTo>
                  <a:pt x="212" y="0"/>
                </a:moveTo>
                <a:cubicBezTo>
                  <a:pt x="156" y="111"/>
                  <a:pt x="101" y="222"/>
                  <a:pt x="45" y="333"/>
                </a:cubicBezTo>
                <a:cubicBezTo>
                  <a:pt x="27" y="352"/>
                  <a:pt x="27" y="370"/>
                  <a:pt x="8" y="389"/>
                </a:cubicBezTo>
                <a:cubicBezTo>
                  <a:pt x="8" y="407"/>
                  <a:pt x="-11" y="426"/>
                  <a:pt x="8" y="426"/>
                </a:cubicBezTo>
                <a:cubicBezTo>
                  <a:pt x="8" y="444"/>
                  <a:pt x="8" y="426"/>
                  <a:pt x="8" y="426"/>
                </a:cubicBezTo>
                <a:cubicBezTo>
                  <a:pt x="45" y="426"/>
                  <a:pt x="82" y="444"/>
                  <a:pt x="101" y="444"/>
                </a:cubicBezTo>
                <a:cubicBezTo>
                  <a:pt x="156" y="444"/>
                  <a:pt x="212" y="444"/>
                  <a:pt x="267" y="463"/>
                </a:cubicBezTo>
                <a:cubicBezTo>
                  <a:pt x="286" y="463"/>
                  <a:pt x="304" y="463"/>
                  <a:pt x="323" y="463"/>
                </a:cubicBezTo>
                <a:lnTo>
                  <a:pt x="341" y="463"/>
                </a:lnTo>
                <a:cubicBezTo>
                  <a:pt x="360" y="444"/>
                  <a:pt x="360" y="444"/>
                  <a:pt x="360" y="426"/>
                </a:cubicBezTo>
                <a:cubicBezTo>
                  <a:pt x="341" y="333"/>
                  <a:pt x="304" y="240"/>
                  <a:pt x="267" y="148"/>
                </a:cubicBezTo>
                <a:cubicBezTo>
                  <a:pt x="249" y="92"/>
                  <a:pt x="230" y="56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6" name="Freeform: Shape 608"/>
          <p:cNvSpPr/>
          <p:nvPr userDrawn="1"/>
        </p:nvSpPr>
        <p:spPr>
          <a:xfrm>
            <a:off x="5763209" y="2539008"/>
            <a:ext cx="89174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96">
                <a:moveTo>
                  <a:pt x="19" y="296"/>
                </a:moveTo>
                <a:cubicBezTo>
                  <a:pt x="38" y="278"/>
                  <a:pt x="56" y="296"/>
                  <a:pt x="74" y="296"/>
                </a:cubicBezTo>
                <a:cubicBezTo>
                  <a:pt x="112" y="296"/>
                  <a:pt x="149" y="296"/>
                  <a:pt x="186" y="296"/>
                </a:cubicBezTo>
                <a:lnTo>
                  <a:pt x="204" y="296"/>
                </a:lnTo>
                <a:cubicBezTo>
                  <a:pt x="223" y="296"/>
                  <a:pt x="223" y="296"/>
                  <a:pt x="223" y="296"/>
                </a:cubicBezTo>
                <a:cubicBezTo>
                  <a:pt x="241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ubicBezTo>
                  <a:pt x="149" y="74"/>
                  <a:pt x="149" y="37"/>
                  <a:pt x="130" y="18"/>
                </a:cubicBezTo>
                <a:lnTo>
                  <a:pt x="130" y="0"/>
                </a:lnTo>
                <a:cubicBezTo>
                  <a:pt x="130" y="18"/>
                  <a:pt x="130" y="18"/>
                  <a:pt x="130" y="18"/>
                </a:cubicBezTo>
                <a:cubicBezTo>
                  <a:pt x="93" y="74"/>
                  <a:pt x="56" y="148"/>
                  <a:pt x="38" y="222"/>
                </a:cubicBezTo>
                <a:cubicBezTo>
                  <a:pt x="19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19" y="296"/>
                  <a:pt x="19" y="296"/>
                  <a:pt x="19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7" name="Freeform: Shape 609"/>
          <p:cNvSpPr/>
          <p:nvPr userDrawn="1"/>
        </p:nvSpPr>
        <p:spPr>
          <a:xfrm>
            <a:off x="5742773" y="2924312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37" y="334"/>
                  <a:pt x="19" y="352"/>
                  <a:pt x="19" y="389"/>
                </a:cubicBezTo>
                <a:lnTo>
                  <a:pt x="0" y="408"/>
                </a:lnTo>
                <a:cubicBezTo>
                  <a:pt x="19" y="426"/>
                  <a:pt x="19" y="426"/>
                  <a:pt x="19" y="426"/>
                </a:cubicBezTo>
                <a:cubicBezTo>
                  <a:pt x="55" y="408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389"/>
                </a:cubicBezTo>
                <a:cubicBezTo>
                  <a:pt x="333" y="296"/>
                  <a:pt x="296" y="204"/>
                  <a:pt x="259" y="130"/>
                </a:cubicBezTo>
                <a:cubicBezTo>
                  <a:pt x="222" y="92"/>
                  <a:pt x="204" y="37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8" name="Freeform: Shape 610"/>
          <p:cNvSpPr/>
          <p:nvPr userDrawn="1"/>
        </p:nvSpPr>
        <p:spPr>
          <a:xfrm>
            <a:off x="5447014" y="495447"/>
            <a:ext cx="85086" cy="10998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7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97"/>
                  <a:pt x="148" y="297"/>
                  <a:pt x="185" y="297"/>
                </a:cubicBezTo>
                <a:lnTo>
                  <a:pt x="203" y="297"/>
                </a:lnTo>
                <a:lnTo>
                  <a:pt x="222" y="297"/>
                </a:lnTo>
                <a:cubicBezTo>
                  <a:pt x="240" y="278"/>
                  <a:pt x="222" y="278"/>
                  <a:pt x="222" y="259"/>
                </a:cubicBezTo>
                <a:cubicBezTo>
                  <a:pt x="222" y="204"/>
                  <a:pt x="203" y="148"/>
                  <a:pt x="166" y="93"/>
                </a:cubicBezTo>
                <a:cubicBezTo>
                  <a:pt x="148" y="56"/>
                  <a:pt x="148" y="37"/>
                  <a:pt x="129" y="0"/>
                </a:cubicBezTo>
                <a:cubicBezTo>
                  <a:pt x="92" y="74"/>
                  <a:pt x="55" y="148"/>
                  <a:pt x="18" y="223"/>
                </a:cubicBezTo>
                <a:cubicBezTo>
                  <a:pt x="18" y="223"/>
                  <a:pt x="18" y="241"/>
                  <a:pt x="0" y="259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3" name="Freeform: Shape 611"/>
          <p:cNvSpPr/>
          <p:nvPr userDrawn="1"/>
        </p:nvSpPr>
        <p:spPr>
          <a:xfrm>
            <a:off x="5426206" y="901558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7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1"/>
                  <a:pt x="222" y="351"/>
                </a:cubicBezTo>
                <a:cubicBezTo>
                  <a:pt x="241" y="351"/>
                  <a:pt x="241" y="351"/>
                  <a:pt x="259" y="351"/>
                </a:cubicBezTo>
                <a:lnTo>
                  <a:pt x="278" y="370"/>
                </a:lnTo>
                <a:cubicBezTo>
                  <a:pt x="296" y="351"/>
                  <a:pt x="278" y="351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4" name="Freeform: Shape 612"/>
          <p:cNvSpPr/>
          <p:nvPr userDrawn="1"/>
        </p:nvSpPr>
        <p:spPr>
          <a:xfrm>
            <a:off x="5436982" y="1314358"/>
            <a:ext cx="92146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3">
                <a:moveTo>
                  <a:pt x="156" y="0"/>
                </a:moveTo>
                <a:cubicBezTo>
                  <a:pt x="119" y="74"/>
                  <a:pt x="82" y="148"/>
                  <a:pt x="27" y="222"/>
                </a:cubicBezTo>
                <a:cubicBezTo>
                  <a:pt x="27" y="241"/>
                  <a:pt x="8" y="259"/>
                  <a:pt x="8" y="277"/>
                </a:cubicBezTo>
                <a:cubicBezTo>
                  <a:pt x="8" y="277"/>
                  <a:pt x="-10" y="296"/>
                  <a:pt x="8" y="296"/>
                </a:cubicBezTo>
                <a:cubicBezTo>
                  <a:pt x="27" y="296"/>
                  <a:pt x="64" y="315"/>
                  <a:pt x="82" y="315"/>
                </a:cubicBezTo>
                <a:cubicBezTo>
                  <a:pt x="119" y="315"/>
                  <a:pt x="156" y="315"/>
                  <a:pt x="193" y="315"/>
                </a:cubicBezTo>
                <a:cubicBezTo>
                  <a:pt x="212" y="315"/>
                  <a:pt x="212" y="315"/>
                  <a:pt x="230" y="333"/>
                </a:cubicBezTo>
                <a:lnTo>
                  <a:pt x="249" y="333"/>
                </a:lnTo>
                <a:cubicBezTo>
                  <a:pt x="249" y="315"/>
                  <a:pt x="249" y="315"/>
                  <a:pt x="249" y="296"/>
                </a:cubicBezTo>
                <a:cubicBezTo>
                  <a:pt x="249" y="241"/>
                  <a:pt x="230" y="167"/>
                  <a:pt x="193" y="93"/>
                </a:cubicBezTo>
                <a:cubicBezTo>
                  <a:pt x="193" y="74"/>
                  <a:pt x="175" y="37"/>
                  <a:pt x="156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5" name="Freeform: Shape 613"/>
          <p:cNvSpPr/>
          <p:nvPr userDrawn="1"/>
        </p:nvSpPr>
        <p:spPr>
          <a:xfrm>
            <a:off x="5426206" y="171340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9" y="370"/>
                </a:moveTo>
                <a:cubicBezTo>
                  <a:pt x="37" y="370"/>
                  <a:pt x="74" y="389"/>
                  <a:pt x="93" y="389"/>
                </a:cubicBezTo>
                <a:cubicBezTo>
                  <a:pt x="148" y="389"/>
                  <a:pt x="185" y="389"/>
                  <a:pt x="241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07"/>
                </a:lnTo>
                <a:cubicBezTo>
                  <a:pt x="315" y="389"/>
                  <a:pt x="315" y="389"/>
                  <a:pt x="315" y="370"/>
                </a:cubicBezTo>
                <a:cubicBezTo>
                  <a:pt x="296" y="296"/>
                  <a:pt x="278" y="204"/>
                  <a:pt x="241" y="130"/>
                </a:cubicBezTo>
                <a:cubicBezTo>
                  <a:pt x="222" y="92"/>
                  <a:pt x="204" y="56"/>
                  <a:pt x="204" y="0"/>
                </a:cubicBezTo>
                <a:lnTo>
                  <a:pt x="185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314"/>
                  <a:pt x="19" y="333"/>
                  <a:pt x="19" y="352"/>
                </a:cubicBezTo>
                <a:lnTo>
                  <a:pt x="0" y="370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0" name="Freeform: Shape 614"/>
          <p:cNvSpPr/>
          <p:nvPr userDrawn="1"/>
        </p:nvSpPr>
        <p:spPr>
          <a:xfrm>
            <a:off x="5439954" y="2139956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74"/>
                  <a:pt x="74" y="148"/>
                  <a:pt x="37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296"/>
                  <a:pt x="241" y="296"/>
                </a:cubicBezTo>
                <a:cubicBezTo>
                  <a:pt x="241" y="222"/>
                  <a:pt x="222" y="148"/>
                  <a:pt x="185" y="93"/>
                </a:cubicBezTo>
                <a:cubicBezTo>
                  <a:pt x="167" y="55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1" name="Freeform: Shape 615"/>
          <p:cNvSpPr/>
          <p:nvPr userDrawn="1"/>
        </p:nvSpPr>
        <p:spPr>
          <a:xfrm>
            <a:off x="5412459" y="2525261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19" y="389"/>
                </a:moveTo>
                <a:cubicBezTo>
                  <a:pt x="37" y="389"/>
                  <a:pt x="74" y="389"/>
                  <a:pt x="93" y="407"/>
                </a:cubicBezTo>
                <a:cubicBezTo>
                  <a:pt x="148" y="426"/>
                  <a:pt x="204" y="426"/>
                  <a:pt x="259" y="445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33" y="241"/>
                  <a:pt x="296" y="148"/>
                </a:cubicBezTo>
                <a:cubicBezTo>
                  <a:pt x="296" y="93"/>
                  <a:pt x="278" y="55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5"/>
                  <a:pt x="56" y="296"/>
                </a:cubicBezTo>
                <a:cubicBezTo>
                  <a:pt x="37" y="315"/>
                  <a:pt x="19" y="333"/>
                  <a:pt x="19" y="352"/>
                </a:cubicBezTo>
                <a:lnTo>
                  <a:pt x="0" y="371"/>
                </a:lnTo>
                <a:cubicBezTo>
                  <a:pt x="0" y="389"/>
                  <a:pt x="0" y="389"/>
                  <a:pt x="19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2" name="Freeform: Shape 616"/>
          <p:cNvSpPr/>
          <p:nvPr userDrawn="1"/>
        </p:nvSpPr>
        <p:spPr>
          <a:xfrm>
            <a:off x="5419519" y="2931000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277" y="148"/>
                </a:moveTo>
                <a:cubicBezTo>
                  <a:pt x="259" y="93"/>
                  <a:pt x="240" y="56"/>
                  <a:pt x="240" y="0"/>
                </a:cubicBezTo>
                <a:lnTo>
                  <a:pt x="222" y="0"/>
                </a:lnTo>
                <a:cubicBezTo>
                  <a:pt x="166" y="93"/>
                  <a:pt x="111" y="204"/>
                  <a:pt x="37" y="297"/>
                </a:cubicBezTo>
                <a:cubicBezTo>
                  <a:pt x="37" y="316"/>
                  <a:pt x="18" y="334"/>
                  <a:pt x="0" y="371"/>
                </a:cubicBezTo>
                <a:lnTo>
                  <a:pt x="0" y="390"/>
                </a:lnTo>
                <a:cubicBezTo>
                  <a:pt x="0" y="408"/>
                  <a:pt x="0" y="390"/>
                  <a:pt x="18" y="390"/>
                </a:cubicBezTo>
                <a:cubicBezTo>
                  <a:pt x="37" y="390"/>
                  <a:pt x="74" y="408"/>
                  <a:pt x="92" y="408"/>
                </a:cubicBezTo>
                <a:cubicBezTo>
                  <a:pt x="148" y="426"/>
                  <a:pt x="203" y="426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6"/>
                  <a:pt x="314" y="223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3" name="Freeform: Shape 617"/>
          <p:cNvSpPr/>
          <p:nvPr userDrawn="1"/>
        </p:nvSpPr>
        <p:spPr>
          <a:xfrm>
            <a:off x="5102953" y="4750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lnTo>
                  <a:pt x="296" y="370"/>
                </a:lnTo>
                <a:cubicBezTo>
                  <a:pt x="296" y="278"/>
                  <a:pt x="278" y="203"/>
                  <a:pt x="259" y="129"/>
                </a:cubicBezTo>
                <a:cubicBezTo>
                  <a:pt x="240" y="92"/>
                  <a:pt x="240" y="55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4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4" name="Freeform: Shape 618"/>
          <p:cNvSpPr/>
          <p:nvPr userDrawn="1"/>
        </p:nvSpPr>
        <p:spPr>
          <a:xfrm>
            <a:off x="5095893" y="874062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5"/>
                  <a:pt x="204" y="425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5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2"/>
                  <a:pt x="278" y="37"/>
                  <a:pt x="259" y="0"/>
                </a:cubicBezTo>
                <a:cubicBezTo>
                  <a:pt x="185" y="92"/>
                  <a:pt x="111" y="185"/>
                  <a:pt x="56" y="296"/>
                </a:cubicBezTo>
                <a:cubicBezTo>
                  <a:pt x="37" y="315"/>
                  <a:pt x="19" y="333"/>
                  <a:pt x="0" y="351"/>
                </a:cubicBezTo>
                <a:cubicBezTo>
                  <a:pt x="0" y="351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5" name="Freeform: Shape 619"/>
          <p:cNvSpPr/>
          <p:nvPr userDrawn="1"/>
        </p:nvSpPr>
        <p:spPr>
          <a:xfrm>
            <a:off x="5130447" y="1314358"/>
            <a:ext cx="78398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77">
                <a:moveTo>
                  <a:pt x="111" y="0"/>
                </a:moveTo>
                <a:cubicBezTo>
                  <a:pt x="92" y="74"/>
                  <a:pt x="55" y="129"/>
                  <a:pt x="18" y="203"/>
                </a:cubicBezTo>
                <a:cubicBezTo>
                  <a:pt x="18" y="222"/>
                  <a:pt x="0" y="222"/>
                  <a:pt x="0" y="241"/>
                </a:cubicBezTo>
                <a:lnTo>
                  <a:pt x="0" y="259"/>
                </a:lnTo>
                <a:cubicBezTo>
                  <a:pt x="18" y="259"/>
                  <a:pt x="37" y="259"/>
                  <a:pt x="55" y="259"/>
                </a:cubicBezTo>
                <a:cubicBezTo>
                  <a:pt x="92" y="277"/>
                  <a:pt x="130" y="277"/>
                  <a:pt x="166" y="277"/>
                </a:cubicBezTo>
                <a:lnTo>
                  <a:pt x="185" y="277"/>
                </a:lnTo>
                <a:lnTo>
                  <a:pt x="204" y="277"/>
                </a:lnTo>
                <a:cubicBezTo>
                  <a:pt x="222" y="277"/>
                  <a:pt x="204" y="259"/>
                  <a:pt x="204" y="259"/>
                </a:cubicBezTo>
                <a:cubicBezTo>
                  <a:pt x="204" y="203"/>
                  <a:pt x="185" y="148"/>
                  <a:pt x="148" y="93"/>
                </a:cubicBezTo>
                <a:cubicBezTo>
                  <a:pt x="148" y="55"/>
                  <a:pt x="130" y="37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6" name="Freeform: Shape 620"/>
          <p:cNvSpPr/>
          <p:nvPr userDrawn="1"/>
        </p:nvSpPr>
        <p:spPr>
          <a:xfrm>
            <a:off x="5116700" y="1720097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34"/>
                  <a:pt x="167" y="334"/>
                  <a:pt x="203" y="334"/>
                </a:cubicBezTo>
                <a:lnTo>
                  <a:pt x="222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1" y="167"/>
                  <a:pt x="203" y="112"/>
                </a:cubicBezTo>
                <a:cubicBezTo>
                  <a:pt x="185" y="74"/>
                  <a:pt x="185" y="38"/>
                  <a:pt x="167" y="0"/>
                </a:cubicBezTo>
                <a:cubicBezTo>
                  <a:pt x="111" y="93"/>
                  <a:pt x="74" y="167"/>
                  <a:pt x="37" y="241"/>
                </a:cubicBezTo>
                <a:cubicBezTo>
                  <a:pt x="18" y="260"/>
                  <a:pt x="18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7" name="Freeform: Shape 621"/>
          <p:cNvSpPr/>
          <p:nvPr userDrawn="1"/>
        </p:nvSpPr>
        <p:spPr>
          <a:xfrm>
            <a:off x="5116700" y="2147015"/>
            <a:ext cx="8211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7">
                <a:moveTo>
                  <a:pt x="0" y="240"/>
                </a:moveTo>
                <a:lnTo>
                  <a:pt x="18" y="240"/>
                </a:lnTo>
                <a:cubicBezTo>
                  <a:pt x="37" y="240"/>
                  <a:pt x="55" y="240"/>
                  <a:pt x="74" y="259"/>
                </a:cubicBezTo>
                <a:cubicBezTo>
                  <a:pt x="92" y="259"/>
                  <a:pt x="129" y="277"/>
                  <a:pt x="167" y="277"/>
                </a:cubicBezTo>
                <a:lnTo>
                  <a:pt x="185" y="277"/>
                </a:lnTo>
                <a:cubicBezTo>
                  <a:pt x="203" y="277"/>
                  <a:pt x="203" y="277"/>
                  <a:pt x="203" y="277"/>
                </a:cubicBezTo>
                <a:cubicBezTo>
                  <a:pt x="222" y="277"/>
                  <a:pt x="222" y="277"/>
                  <a:pt x="222" y="259"/>
                </a:cubicBezTo>
                <a:cubicBezTo>
                  <a:pt x="222" y="203"/>
                  <a:pt x="203" y="148"/>
                  <a:pt x="185" y="92"/>
                </a:cubicBezTo>
                <a:cubicBezTo>
                  <a:pt x="185" y="74"/>
                  <a:pt x="185" y="36"/>
                  <a:pt x="167" y="0"/>
                </a:cubicBezTo>
                <a:cubicBezTo>
                  <a:pt x="129" y="74"/>
                  <a:pt x="74" y="129"/>
                  <a:pt x="37" y="184"/>
                </a:cubicBezTo>
                <a:cubicBezTo>
                  <a:pt x="37" y="203"/>
                  <a:pt x="18" y="203"/>
                  <a:pt x="18" y="222"/>
                </a:cubicBezTo>
                <a:cubicBezTo>
                  <a:pt x="18" y="222"/>
                  <a:pt x="0" y="222"/>
                  <a:pt x="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8" name="Freeform: Shape 622"/>
          <p:cNvSpPr/>
          <p:nvPr userDrawn="1"/>
        </p:nvSpPr>
        <p:spPr>
          <a:xfrm>
            <a:off x="5123387" y="2545696"/>
            <a:ext cx="92146" cy="1170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6">
                <a:moveTo>
                  <a:pt x="167" y="93"/>
                </a:moveTo>
                <a:cubicBezTo>
                  <a:pt x="149" y="56"/>
                  <a:pt x="130" y="3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67"/>
                  <a:pt x="19" y="241"/>
                </a:cubicBezTo>
                <a:cubicBezTo>
                  <a:pt x="19" y="260"/>
                  <a:pt x="19" y="260"/>
                  <a:pt x="0" y="278"/>
                </a:cubicBezTo>
                <a:cubicBezTo>
                  <a:pt x="0" y="297"/>
                  <a:pt x="0" y="297"/>
                  <a:pt x="0" y="316"/>
                </a:cubicBezTo>
                <a:lnTo>
                  <a:pt x="19" y="316"/>
                </a:lnTo>
                <a:cubicBezTo>
                  <a:pt x="37" y="297"/>
                  <a:pt x="56" y="316"/>
                  <a:pt x="74" y="316"/>
                </a:cubicBezTo>
                <a:cubicBezTo>
                  <a:pt x="111" y="316"/>
                  <a:pt x="149" y="316"/>
                  <a:pt x="185" y="316"/>
                </a:cubicBezTo>
                <a:cubicBezTo>
                  <a:pt x="204" y="316"/>
                  <a:pt x="204" y="316"/>
                  <a:pt x="223" y="316"/>
                </a:cubicBezTo>
                <a:cubicBezTo>
                  <a:pt x="223" y="297"/>
                  <a:pt x="241" y="316"/>
                  <a:pt x="241" y="297"/>
                </a:cubicBezTo>
                <a:cubicBezTo>
                  <a:pt x="259" y="297"/>
                  <a:pt x="241" y="297"/>
                  <a:pt x="241" y="278"/>
                </a:cubicBezTo>
                <a:cubicBezTo>
                  <a:pt x="223" y="223"/>
                  <a:pt x="204" y="148"/>
                  <a:pt x="167" y="9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9" name="Freeform: Shape 623"/>
          <p:cNvSpPr/>
          <p:nvPr userDrawn="1"/>
        </p:nvSpPr>
        <p:spPr>
          <a:xfrm>
            <a:off x="5106668" y="2945119"/>
            <a:ext cx="105894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88">
                <a:moveTo>
                  <a:pt x="249" y="129"/>
                </a:moveTo>
                <a:cubicBezTo>
                  <a:pt x="230" y="74"/>
                  <a:pt x="230" y="36"/>
                  <a:pt x="212" y="0"/>
                </a:cubicBezTo>
                <a:cubicBezTo>
                  <a:pt x="156" y="92"/>
                  <a:pt x="101" y="166"/>
                  <a:pt x="45" y="240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4"/>
                  <a:pt x="8" y="314"/>
                </a:cubicBezTo>
                <a:cubicBezTo>
                  <a:pt x="8" y="333"/>
                  <a:pt x="8" y="333"/>
                  <a:pt x="8" y="333"/>
                </a:cubicBezTo>
                <a:cubicBezTo>
                  <a:pt x="45" y="333"/>
                  <a:pt x="64" y="333"/>
                  <a:pt x="82" y="352"/>
                </a:cubicBezTo>
                <a:cubicBezTo>
                  <a:pt x="119" y="352"/>
                  <a:pt x="175" y="370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88"/>
                  <a:pt x="268" y="388"/>
                </a:cubicBezTo>
                <a:cubicBezTo>
                  <a:pt x="286" y="370"/>
                  <a:pt x="286" y="370"/>
                  <a:pt x="286" y="352"/>
                </a:cubicBezTo>
                <a:cubicBezTo>
                  <a:pt x="286" y="278"/>
                  <a:pt x="268" y="203"/>
                  <a:pt x="24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0" name="Freeform: Shape 624"/>
          <p:cNvSpPr/>
          <p:nvPr userDrawn="1"/>
        </p:nvSpPr>
        <p:spPr>
          <a:xfrm>
            <a:off x="4779326" y="461264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5"/>
                </a:moveTo>
                <a:cubicBezTo>
                  <a:pt x="56" y="425"/>
                  <a:pt x="74" y="425"/>
                  <a:pt x="112" y="425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5"/>
                  <a:pt x="352" y="425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2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1"/>
                  <a:pt x="19" y="370"/>
                  <a:pt x="19" y="389"/>
                </a:cubicBezTo>
                <a:cubicBezTo>
                  <a:pt x="19" y="389"/>
                  <a:pt x="0" y="407"/>
                  <a:pt x="0" y="42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1" name="Freeform: Shape 625"/>
          <p:cNvSpPr/>
          <p:nvPr userDrawn="1"/>
        </p:nvSpPr>
        <p:spPr>
          <a:xfrm>
            <a:off x="4786386" y="884467"/>
            <a:ext cx="116669" cy="1538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15">
                <a:moveTo>
                  <a:pt x="241" y="396"/>
                </a:moveTo>
                <a:cubicBezTo>
                  <a:pt x="259" y="415"/>
                  <a:pt x="259" y="415"/>
                  <a:pt x="278" y="415"/>
                </a:cubicBezTo>
                <a:cubicBezTo>
                  <a:pt x="278" y="415"/>
                  <a:pt x="296" y="415"/>
                  <a:pt x="315" y="415"/>
                </a:cubicBezTo>
                <a:cubicBezTo>
                  <a:pt x="315" y="415"/>
                  <a:pt x="315" y="396"/>
                  <a:pt x="315" y="378"/>
                </a:cubicBezTo>
                <a:cubicBezTo>
                  <a:pt x="315" y="304"/>
                  <a:pt x="296" y="212"/>
                  <a:pt x="259" y="119"/>
                </a:cubicBezTo>
                <a:cubicBezTo>
                  <a:pt x="241" y="82"/>
                  <a:pt x="222" y="45"/>
                  <a:pt x="222" y="8"/>
                </a:cubicBezTo>
                <a:lnTo>
                  <a:pt x="203" y="8"/>
                </a:lnTo>
                <a:cubicBezTo>
                  <a:pt x="203" y="8"/>
                  <a:pt x="203" y="-11"/>
                  <a:pt x="203" y="8"/>
                </a:cubicBezTo>
                <a:cubicBezTo>
                  <a:pt x="148" y="100"/>
                  <a:pt x="93" y="193"/>
                  <a:pt x="37" y="286"/>
                </a:cubicBezTo>
                <a:cubicBezTo>
                  <a:pt x="37" y="304"/>
                  <a:pt x="19" y="322"/>
                  <a:pt x="0" y="341"/>
                </a:cubicBezTo>
                <a:lnTo>
                  <a:pt x="0" y="360"/>
                </a:lnTo>
                <a:cubicBezTo>
                  <a:pt x="0" y="378"/>
                  <a:pt x="0" y="378"/>
                  <a:pt x="19" y="378"/>
                </a:cubicBezTo>
                <a:cubicBezTo>
                  <a:pt x="37" y="378"/>
                  <a:pt x="74" y="378"/>
                  <a:pt x="93" y="378"/>
                </a:cubicBezTo>
                <a:cubicBezTo>
                  <a:pt x="148" y="396"/>
                  <a:pt x="185" y="396"/>
                  <a:pt x="241" y="3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2" name="Freeform: Shape 626"/>
          <p:cNvSpPr/>
          <p:nvPr userDrawn="1"/>
        </p:nvSpPr>
        <p:spPr>
          <a:xfrm>
            <a:off x="4793446" y="1300610"/>
            <a:ext cx="112582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88">
                <a:moveTo>
                  <a:pt x="296" y="388"/>
                </a:moveTo>
                <a:cubicBezTo>
                  <a:pt x="314" y="388"/>
                  <a:pt x="296" y="370"/>
                  <a:pt x="296" y="352"/>
                </a:cubicBezTo>
                <a:cubicBezTo>
                  <a:pt x="277" y="278"/>
                  <a:pt x="259" y="204"/>
                  <a:pt x="222" y="130"/>
                </a:cubicBezTo>
                <a:cubicBezTo>
                  <a:pt x="203" y="92"/>
                  <a:pt x="184" y="55"/>
                  <a:pt x="184" y="18"/>
                </a:cubicBezTo>
                <a:cubicBezTo>
                  <a:pt x="184" y="0"/>
                  <a:pt x="166" y="0"/>
                  <a:pt x="166" y="0"/>
                </a:cubicBezTo>
                <a:lnTo>
                  <a:pt x="166" y="18"/>
                </a:lnTo>
                <a:cubicBezTo>
                  <a:pt x="129" y="92"/>
                  <a:pt x="74" y="185"/>
                  <a:pt x="36" y="278"/>
                </a:cubicBezTo>
                <a:cubicBezTo>
                  <a:pt x="36" y="296"/>
                  <a:pt x="18" y="314"/>
                  <a:pt x="18" y="333"/>
                </a:cubicBezTo>
                <a:cubicBezTo>
                  <a:pt x="0" y="352"/>
                  <a:pt x="0" y="352"/>
                  <a:pt x="0" y="370"/>
                </a:cubicBezTo>
                <a:lnTo>
                  <a:pt x="18" y="370"/>
                </a:lnTo>
                <a:cubicBezTo>
                  <a:pt x="36" y="370"/>
                  <a:pt x="74" y="370"/>
                  <a:pt x="92" y="370"/>
                </a:cubicBezTo>
                <a:cubicBezTo>
                  <a:pt x="129" y="388"/>
                  <a:pt x="184" y="388"/>
                  <a:pt x="240" y="388"/>
                </a:cubicBezTo>
                <a:lnTo>
                  <a:pt x="259" y="388"/>
                </a:lnTo>
                <a:cubicBezTo>
                  <a:pt x="277" y="388"/>
                  <a:pt x="277" y="388"/>
                  <a:pt x="296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3" name="Freeform: Shape 627"/>
          <p:cNvSpPr/>
          <p:nvPr userDrawn="1"/>
        </p:nvSpPr>
        <p:spPr>
          <a:xfrm>
            <a:off x="4793446" y="1720097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41"/>
                  <a:pt x="18" y="260"/>
                  <a:pt x="0" y="278"/>
                </a:cubicBezTo>
                <a:lnTo>
                  <a:pt x="0" y="296"/>
                </a:lnTo>
                <a:lnTo>
                  <a:pt x="18" y="296"/>
                </a:lnTo>
                <a:cubicBezTo>
                  <a:pt x="36" y="296"/>
                  <a:pt x="55" y="315"/>
                  <a:pt x="74" y="315"/>
                </a:cubicBezTo>
                <a:cubicBezTo>
                  <a:pt x="110" y="315"/>
                  <a:pt x="148" y="334"/>
                  <a:pt x="203" y="334"/>
                </a:cubicBezTo>
                <a:lnTo>
                  <a:pt x="222" y="352"/>
                </a:lnTo>
                <a:cubicBezTo>
                  <a:pt x="240" y="352"/>
                  <a:pt x="240" y="352"/>
                  <a:pt x="240" y="352"/>
                </a:cubicBezTo>
                <a:cubicBezTo>
                  <a:pt x="259" y="352"/>
                  <a:pt x="259" y="334"/>
                  <a:pt x="259" y="334"/>
                </a:cubicBezTo>
                <a:cubicBezTo>
                  <a:pt x="259" y="260"/>
                  <a:pt x="240" y="186"/>
                  <a:pt x="222" y="112"/>
                </a:cubicBezTo>
                <a:cubicBezTo>
                  <a:pt x="222" y="74"/>
                  <a:pt x="203" y="38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4" name="Freeform: Shape 628"/>
          <p:cNvSpPr/>
          <p:nvPr userDrawn="1"/>
        </p:nvSpPr>
        <p:spPr>
          <a:xfrm>
            <a:off x="4772639" y="2119520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8" y="388"/>
                </a:moveTo>
                <a:cubicBezTo>
                  <a:pt x="56" y="388"/>
                  <a:pt x="74" y="407"/>
                  <a:pt x="111" y="407"/>
                </a:cubicBezTo>
                <a:cubicBezTo>
                  <a:pt x="166" y="426"/>
                  <a:pt x="222" y="426"/>
                  <a:pt x="278" y="444"/>
                </a:cubicBezTo>
                <a:cubicBezTo>
                  <a:pt x="278" y="444"/>
                  <a:pt x="296" y="444"/>
                  <a:pt x="315" y="444"/>
                </a:cubicBezTo>
                <a:cubicBezTo>
                  <a:pt x="315" y="462"/>
                  <a:pt x="333" y="462"/>
                  <a:pt x="333" y="462"/>
                </a:cubicBezTo>
                <a:cubicBezTo>
                  <a:pt x="352" y="462"/>
                  <a:pt x="352" y="444"/>
                  <a:pt x="352" y="426"/>
                </a:cubicBezTo>
                <a:cubicBezTo>
                  <a:pt x="352" y="333"/>
                  <a:pt x="333" y="240"/>
                  <a:pt x="315" y="148"/>
                </a:cubicBezTo>
                <a:cubicBezTo>
                  <a:pt x="296" y="92"/>
                  <a:pt x="278" y="36"/>
                  <a:pt x="278" y="0"/>
                </a:cubicBezTo>
                <a:lnTo>
                  <a:pt x="259" y="0"/>
                </a:lnTo>
                <a:cubicBezTo>
                  <a:pt x="204" y="92"/>
                  <a:pt x="130" y="184"/>
                  <a:pt x="56" y="296"/>
                </a:cubicBezTo>
                <a:cubicBezTo>
                  <a:pt x="56" y="314"/>
                  <a:pt x="37" y="333"/>
                  <a:pt x="18" y="351"/>
                </a:cubicBezTo>
                <a:cubicBezTo>
                  <a:pt x="18" y="351"/>
                  <a:pt x="0" y="370"/>
                  <a:pt x="0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5" name="Freeform: Shape 629"/>
          <p:cNvSpPr/>
          <p:nvPr userDrawn="1"/>
        </p:nvSpPr>
        <p:spPr>
          <a:xfrm>
            <a:off x="4786386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59" y="129"/>
                </a:moveTo>
                <a:cubicBezTo>
                  <a:pt x="241" y="93"/>
                  <a:pt x="222" y="55"/>
                  <a:pt x="203" y="0"/>
                </a:cubicBezTo>
                <a:cubicBezTo>
                  <a:pt x="148" y="111"/>
                  <a:pt x="93" y="203"/>
                  <a:pt x="37" y="296"/>
                </a:cubicBezTo>
                <a:cubicBezTo>
                  <a:pt x="37" y="333"/>
                  <a:pt x="19" y="352"/>
                  <a:pt x="19" y="371"/>
                </a:cubicBezTo>
                <a:cubicBezTo>
                  <a:pt x="0" y="371"/>
                  <a:pt x="0" y="389"/>
                  <a:pt x="0" y="389"/>
                </a:cubicBezTo>
                <a:cubicBezTo>
                  <a:pt x="0" y="407"/>
                  <a:pt x="19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3" y="426"/>
                  <a:pt x="259" y="426"/>
                </a:cubicBezTo>
                <a:cubicBezTo>
                  <a:pt x="278" y="426"/>
                  <a:pt x="278" y="426"/>
                  <a:pt x="296" y="426"/>
                </a:cubicBezTo>
                <a:lnTo>
                  <a:pt x="315" y="426"/>
                </a:lnTo>
                <a:cubicBezTo>
                  <a:pt x="333" y="426"/>
                  <a:pt x="333" y="407"/>
                  <a:pt x="333" y="389"/>
                </a:cubicBezTo>
                <a:cubicBezTo>
                  <a:pt x="315" y="296"/>
                  <a:pt x="296" y="222"/>
                  <a:pt x="25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6" name="Freeform: Shape 630"/>
          <p:cNvSpPr/>
          <p:nvPr userDrawn="1"/>
        </p:nvSpPr>
        <p:spPr>
          <a:xfrm>
            <a:off x="4813881" y="2965555"/>
            <a:ext cx="68366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59">
                <a:moveTo>
                  <a:pt x="148" y="74"/>
                </a:moveTo>
                <a:cubicBezTo>
                  <a:pt x="129" y="55"/>
                  <a:pt x="129" y="37"/>
                  <a:pt x="111" y="0"/>
                </a:cubicBezTo>
                <a:cubicBezTo>
                  <a:pt x="74" y="55"/>
                  <a:pt x="55" y="130"/>
                  <a:pt x="19" y="185"/>
                </a:cubicBezTo>
                <a:cubicBezTo>
                  <a:pt x="19" y="185"/>
                  <a:pt x="0" y="204"/>
                  <a:pt x="0" y="223"/>
                </a:cubicBezTo>
                <a:lnTo>
                  <a:pt x="0" y="241"/>
                </a:lnTo>
                <a:cubicBezTo>
                  <a:pt x="19" y="241"/>
                  <a:pt x="37" y="241"/>
                  <a:pt x="55" y="241"/>
                </a:cubicBezTo>
                <a:cubicBezTo>
                  <a:pt x="74" y="241"/>
                  <a:pt x="111" y="241"/>
                  <a:pt x="148" y="241"/>
                </a:cubicBezTo>
                <a:cubicBezTo>
                  <a:pt x="148" y="241"/>
                  <a:pt x="167" y="241"/>
                  <a:pt x="167" y="259"/>
                </a:cubicBezTo>
                <a:lnTo>
                  <a:pt x="185" y="259"/>
                </a:lnTo>
                <a:cubicBezTo>
                  <a:pt x="185" y="241"/>
                  <a:pt x="185" y="241"/>
                  <a:pt x="185" y="241"/>
                </a:cubicBezTo>
                <a:cubicBezTo>
                  <a:pt x="185" y="185"/>
                  <a:pt x="167" y="130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7" name="Freeform: Shape 638"/>
          <p:cNvSpPr/>
          <p:nvPr userDrawn="1"/>
        </p:nvSpPr>
        <p:spPr>
          <a:xfrm>
            <a:off x="7015726" y="3309245"/>
            <a:ext cx="116669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26">
                <a:moveTo>
                  <a:pt x="18" y="370"/>
                </a:moveTo>
                <a:cubicBezTo>
                  <a:pt x="37" y="370"/>
                  <a:pt x="55" y="370"/>
                  <a:pt x="92" y="389"/>
                </a:cubicBezTo>
                <a:cubicBezTo>
                  <a:pt x="129" y="389"/>
                  <a:pt x="185" y="408"/>
                  <a:pt x="241" y="408"/>
                </a:cubicBezTo>
                <a:cubicBezTo>
                  <a:pt x="241" y="408"/>
                  <a:pt x="259" y="426"/>
                  <a:pt x="277" y="426"/>
                </a:cubicBezTo>
                <a:lnTo>
                  <a:pt x="296" y="426"/>
                </a:lnTo>
                <a:cubicBezTo>
                  <a:pt x="315" y="426"/>
                  <a:pt x="315" y="408"/>
                  <a:pt x="315" y="389"/>
                </a:cubicBezTo>
                <a:cubicBezTo>
                  <a:pt x="315" y="315"/>
                  <a:pt x="296" y="222"/>
                  <a:pt x="259" y="130"/>
                </a:cubicBezTo>
                <a:cubicBezTo>
                  <a:pt x="259" y="92"/>
                  <a:pt x="241" y="56"/>
                  <a:pt x="241" y="0"/>
                </a:cubicBezTo>
                <a:lnTo>
                  <a:pt x="222" y="0"/>
                </a:lnTo>
                <a:cubicBezTo>
                  <a:pt x="166" y="92"/>
                  <a:pt x="111" y="185"/>
                  <a:pt x="37" y="278"/>
                </a:cubicBezTo>
                <a:cubicBezTo>
                  <a:pt x="37" y="296"/>
                  <a:pt x="18" y="315"/>
                  <a:pt x="0" y="334"/>
                </a:cubicBezTo>
                <a:lnTo>
                  <a:pt x="0" y="352"/>
                </a:lnTo>
                <a:cubicBezTo>
                  <a:pt x="0" y="370"/>
                  <a:pt x="0" y="370"/>
                  <a:pt x="18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8" name="Freeform: Shape 639"/>
          <p:cNvSpPr/>
          <p:nvPr userDrawn="1"/>
        </p:nvSpPr>
        <p:spPr>
          <a:xfrm>
            <a:off x="7022414" y="3715356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0"/>
                  <a:pt x="74" y="222"/>
                  <a:pt x="37" y="314"/>
                </a:cubicBezTo>
                <a:cubicBezTo>
                  <a:pt x="19" y="333"/>
                  <a:pt x="19" y="370"/>
                  <a:pt x="0" y="388"/>
                </a:cubicBezTo>
                <a:lnTo>
                  <a:pt x="0" y="407"/>
                </a:lnTo>
                <a:cubicBezTo>
                  <a:pt x="0" y="426"/>
                  <a:pt x="19" y="426"/>
                  <a:pt x="19" y="426"/>
                </a:cubicBezTo>
                <a:cubicBezTo>
                  <a:pt x="37" y="407"/>
                  <a:pt x="74" y="426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22"/>
                  <a:pt x="241" y="129"/>
                </a:cubicBezTo>
                <a:cubicBezTo>
                  <a:pt x="223" y="92"/>
                  <a:pt x="204" y="55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9" name="Freeform: Shape 640"/>
          <p:cNvSpPr/>
          <p:nvPr userDrawn="1"/>
        </p:nvSpPr>
        <p:spPr>
          <a:xfrm>
            <a:off x="7029474" y="4155651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296"/>
                  <a:pt x="74" y="314"/>
                </a:cubicBezTo>
                <a:cubicBezTo>
                  <a:pt x="111" y="314"/>
                  <a:pt x="166" y="314"/>
                  <a:pt x="204" y="314"/>
                </a:cubicBezTo>
                <a:cubicBezTo>
                  <a:pt x="204" y="333"/>
                  <a:pt x="222" y="333"/>
                  <a:pt x="222" y="333"/>
                </a:cubicBezTo>
                <a:cubicBezTo>
                  <a:pt x="240" y="333"/>
                  <a:pt x="240" y="333"/>
                  <a:pt x="259" y="333"/>
                </a:cubicBezTo>
                <a:cubicBezTo>
                  <a:pt x="259" y="314"/>
                  <a:pt x="259" y="314"/>
                  <a:pt x="259" y="296"/>
                </a:cubicBezTo>
                <a:cubicBezTo>
                  <a:pt x="259" y="240"/>
                  <a:pt x="240" y="166"/>
                  <a:pt x="204" y="92"/>
                </a:cubicBezTo>
                <a:cubicBezTo>
                  <a:pt x="185" y="74"/>
                  <a:pt x="185" y="36"/>
                  <a:pt x="166" y="0"/>
                </a:cubicBezTo>
                <a:cubicBezTo>
                  <a:pt x="129" y="74"/>
                  <a:pt x="74" y="148"/>
                  <a:pt x="37" y="222"/>
                </a:cubicBezTo>
                <a:cubicBezTo>
                  <a:pt x="18" y="240"/>
                  <a:pt x="18" y="259"/>
                  <a:pt x="18" y="278"/>
                </a:cubicBezTo>
                <a:cubicBezTo>
                  <a:pt x="0" y="278"/>
                  <a:pt x="0" y="296"/>
                  <a:pt x="0" y="29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0" name="Freeform: Shape 641"/>
          <p:cNvSpPr/>
          <p:nvPr userDrawn="1"/>
        </p:nvSpPr>
        <p:spPr>
          <a:xfrm>
            <a:off x="7022414" y="4540954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41" y="130"/>
                </a:moveTo>
                <a:cubicBezTo>
                  <a:pt x="223" y="92"/>
                  <a:pt x="204" y="36"/>
                  <a:pt x="185" y="0"/>
                </a:cubicBezTo>
                <a:lnTo>
                  <a:pt x="167" y="0"/>
                </a:lnTo>
                <a:cubicBezTo>
                  <a:pt x="130" y="111"/>
                  <a:pt x="74" y="204"/>
                  <a:pt x="37" y="314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8"/>
                  <a:pt x="0" y="407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lnTo>
                  <a:pt x="315" y="426"/>
                </a:ln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04"/>
                  <a:pt x="241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1" name="Freeform: Shape 642"/>
          <p:cNvSpPr/>
          <p:nvPr userDrawn="1"/>
        </p:nvSpPr>
        <p:spPr>
          <a:xfrm>
            <a:off x="7029474" y="496044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66" y="0"/>
                </a:moveTo>
                <a:cubicBezTo>
                  <a:pt x="111" y="93"/>
                  <a:pt x="74" y="167"/>
                  <a:pt x="37" y="260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5"/>
                  <a:pt x="0" y="315"/>
                  <a:pt x="0" y="334"/>
                </a:cubicBezTo>
                <a:lnTo>
                  <a:pt x="18" y="334"/>
                </a:lnTo>
                <a:cubicBezTo>
                  <a:pt x="37" y="334"/>
                  <a:pt x="55" y="334"/>
                  <a:pt x="74" y="334"/>
                </a:cubicBezTo>
                <a:cubicBezTo>
                  <a:pt x="129" y="352"/>
                  <a:pt x="166" y="352"/>
                  <a:pt x="204" y="352"/>
                </a:cubicBezTo>
                <a:cubicBezTo>
                  <a:pt x="222" y="352"/>
                  <a:pt x="222" y="352"/>
                  <a:pt x="240" y="352"/>
                </a:cubicBezTo>
                <a:lnTo>
                  <a:pt x="259" y="352"/>
                </a:lnTo>
                <a:cubicBezTo>
                  <a:pt x="278" y="352"/>
                  <a:pt x="278" y="334"/>
                  <a:pt x="278" y="334"/>
                </a:cubicBezTo>
                <a:cubicBezTo>
                  <a:pt x="259" y="260"/>
                  <a:pt x="240" y="186"/>
                  <a:pt x="204" y="112"/>
                </a:cubicBezTo>
                <a:cubicBezTo>
                  <a:pt x="185" y="74"/>
                  <a:pt x="185" y="38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2" name="Freeform: Shape 643"/>
          <p:cNvSpPr/>
          <p:nvPr userDrawn="1"/>
        </p:nvSpPr>
        <p:spPr>
          <a:xfrm>
            <a:off x="7005694" y="5380300"/>
            <a:ext cx="9920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5">
                <a:moveTo>
                  <a:pt x="249" y="315"/>
                </a:moveTo>
                <a:cubicBezTo>
                  <a:pt x="230" y="315"/>
                  <a:pt x="212" y="315"/>
                  <a:pt x="175" y="315"/>
                </a:cubicBezTo>
                <a:cubicBezTo>
                  <a:pt x="138" y="315"/>
                  <a:pt x="101" y="315"/>
                  <a:pt x="64" y="315"/>
                </a:cubicBezTo>
                <a:cubicBezTo>
                  <a:pt x="45" y="315"/>
                  <a:pt x="45" y="315"/>
                  <a:pt x="27" y="315"/>
                </a:cubicBezTo>
                <a:lnTo>
                  <a:pt x="8" y="315"/>
                </a:lnTo>
                <a:cubicBezTo>
                  <a:pt x="-10" y="296"/>
                  <a:pt x="8" y="296"/>
                  <a:pt x="8" y="278"/>
                </a:cubicBezTo>
                <a:cubicBezTo>
                  <a:pt x="27" y="222"/>
                  <a:pt x="45" y="148"/>
                  <a:pt x="82" y="93"/>
                </a:cubicBezTo>
                <a:cubicBezTo>
                  <a:pt x="101" y="55"/>
                  <a:pt x="119" y="19"/>
                  <a:pt x="119" y="0"/>
                </a:cubicBezTo>
                <a:lnTo>
                  <a:pt x="138" y="0"/>
                </a:lnTo>
                <a:cubicBezTo>
                  <a:pt x="175" y="74"/>
                  <a:pt x="193" y="148"/>
                  <a:pt x="230" y="241"/>
                </a:cubicBezTo>
                <a:cubicBezTo>
                  <a:pt x="249" y="259"/>
                  <a:pt x="249" y="278"/>
                  <a:pt x="249" y="278"/>
                </a:cubicBezTo>
                <a:cubicBezTo>
                  <a:pt x="249" y="296"/>
                  <a:pt x="268" y="296"/>
                  <a:pt x="268" y="315"/>
                </a:cubicBezTo>
                <a:cubicBezTo>
                  <a:pt x="249" y="315"/>
                  <a:pt x="249" y="315"/>
                  <a:pt x="249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3" name="Freeform: Shape 644"/>
          <p:cNvSpPr/>
          <p:nvPr userDrawn="1"/>
        </p:nvSpPr>
        <p:spPr>
          <a:xfrm>
            <a:off x="7022414" y="5793101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2"/>
                  <a:pt x="259" y="352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4" name="Freeform: Shape 645"/>
          <p:cNvSpPr/>
          <p:nvPr userDrawn="1"/>
        </p:nvSpPr>
        <p:spPr>
          <a:xfrm>
            <a:off x="6709564" y="3330052"/>
            <a:ext cx="98834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33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14"/>
                  <a:pt x="156" y="333"/>
                  <a:pt x="193" y="333"/>
                </a:cubicBezTo>
                <a:cubicBezTo>
                  <a:pt x="211" y="333"/>
                  <a:pt x="230" y="333"/>
                  <a:pt x="230" y="333"/>
                </a:cubicBezTo>
                <a:lnTo>
                  <a:pt x="249" y="333"/>
                </a:lnTo>
                <a:cubicBezTo>
                  <a:pt x="267" y="333"/>
                  <a:pt x="267" y="314"/>
                  <a:pt x="267" y="314"/>
                </a:cubicBezTo>
                <a:cubicBezTo>
                  <a:pt x="249" y="240"/>
                  <a:pt x="230" y="166"/>
                  <a:pt x="211" y="92"/>
                </a:cubicBezTo>
                <a:cubicBezTo>
                  <a:pt x="193" y="74"/>
                  <a:pt x="193" y="36"/>
                  <a:pt x="175" y="0"/>
                </a:cubicBezTo>
                <a:cubicBezTo>
                  <a:pt x="119" y="74"/>
                  <a:pt x="82" y="148"/>
                  <a:pt x="27" y="240"/>
                </a:cubicBezTo>
                <a:cubicBezTo>
                  <a:pt x="27" y="240"/>
                  <a:pt x="8" y="259"/>
                  <a:pt x="8" y="278"/>
                </a:cubicBezTo>
                <a:cubicBezTo>
                  <a:pt x="8" y="278"/>
                  <a:pt x="-11" y="296"/>
                  <a:pt x="8" y="296"/>
                </a:cubicBezTo>
                <a:cubicBezTo>
                  <a:pt x="8" y="314"/>
                  <a:pt x="8" y="314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5" name="Freeform: Shape 646"/>
          <p:cNvSpPr/>
          <p:nvPr userDrawn="1"/>
        </p:nvSpPr>
        <p:spPr>
          <a:xfrm>
            <a:off x="6709564" y="3737650"/>
            <a:ext cx="98834" cy="1285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47">
                <a:moveTo>
                  <a:pt x="8" y="328"/>
                </a:moveTo>
                <a:cubicBezTo>
                  <a:pt x="27" y="328"/>
                  <a:pt x="63" y="328"/>
                  <a:pt x="82" y="328"/>
                </a:cubicBezTo>
                <a:cubicBezTo>
                  <a:pt x="119" y="347"/>
                  <a:pt x="156" y="347"/>
                  <a:pt x="211" y="347"/>
                </a:cubicBezTo>
                <a:cubicBezTo>
                  <a:pt x="211" y="347"/>
                  <a:pt x="230" y="347"/>
                  <a:pt x="249" y="347"/>
                </a:cubicBezTo>
                <a:lnTo>
                  <a:pt x="267" y="347"/>
                </a:lnTo>
                <a:lnTo>
                  <a:pt x="267" y="328"/>
                </a:lnTo>
                <a:cubicBezTo>
                  <a:pt x="267" y="254"/>
                  <a:pt x="249" y="180"/>
                  <a:pt x="211" y="106"/>
                </a:cubicBezTo>
                <a:cubicBezTo>
                  <a:pt x="193" y="88"/>
                  <a:pt x="175" y="50"/>
                  <a:pt x="175" y="14"/>
                </a:cubicBezTo>
                <a:cubicBezTo>
                  <a:pt x="175" y="-5"/>
                  <a:pt x="156" y="-5"/>
                  <a:pt x="156" y="14"/>
                </a:cubicBezTo>
                <a:cubicBezTo>
                  <a:pt x="119" y="88"/>
                  <a:pt x="82" y="162"/>
                  <a:pt x="27" y="254"/>
                </a:cubicBezTo>
                <a:cubicBezTo>
                  <a:pt x="27" y="273"/>
                  <a:pt x="8" y="292"/>
                  <a:pt x="8" y="310"/>
                </a:cubicBezTo>
                <a:cubicBezTo>
                  <a:pt x="8" y="310"/>
                  <a:pt x="-11" y="310"/>
                  <a:pt x="8" y="32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6" name="Freeform: Shape 647"/>
          <p:cNvSpPr/>
          <p:nvPr userDrawn="1"/>
        </p:nvSpPr>
        <p:spPr>
          <a:xfrm>
            <a:off x="6692100" y="4128156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9" y="407"/>
                </a:moveTo>
                <a:cubicBezTo>
                  <a:pt x="56" y="407"/>
                  <a:pt x="75" y="407"/>
                  <a:pt x="111" y="426"/>
                </a:cubicBezTo>
                <a:cubicBezTo>
                  <a:pt x="149" y="426"/>
                  <a:pt x="204" y="444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62"/>
                  <a:pt x="333" y="462"/>
                </a:cubicBezTo>
                <a:cubicBezTo>
                  <a:pt x="352" y="444"/>
                  <a:pt x="352" y="426"/>
                  <a:pt x="352" y="426"/>
                </a:cubicBezTo>
                <a:cubicBezTo>
                  <a:pt x="333" y="333"/>
                  <a:pt x="315" y="240"/>
                  <a:pt x="278" y="148"/>
                </a:cubicBezTo>
                <a:cubicBezTo>
                  <a:pt x="259" y="110"/>
                  <a:pt x="259" y="55"/>
                  <a:pt x="241" y="18"/>
                </a:cubicBezTo>
                <a:lnTo>
                  <a:pt x="241" y="0"/>
                </a:lnTo>
                <a:cubicBezTo>
                  <a:pt x="241" y="18"/>
                  <a:pt x="241" y="18"/>
                  <a:pt x="241" y="18"/>
                </a:cubicBezTo>
                <a:cubicBezTo>
                  <a:pt x="167" y="110"/>
                  <a:pt x="111" y="204"/>
                  <a:pt x="56" y="314"/>
                </a:cubicBezTo>
                <a:cubicBezTo>
                  <a:pt x="37" y="333"/>
                  <a:pt x="19" y="352"/>
                  <a:pt x="19" y="370"/>
                </a:cubicBezTo>
                <a:cubicBezTo>
                  <a:pt x="19" y="370"/>
                  <a:pt x="0" y="388"/>
                  <a:pt x="0" y="407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7" name="Freeform: Shape 648"/>
          <p:cNvSpPr/>
          <p:nvPr userDrawn="1"/>
        </p:nvSpPr>
        <p:spPr>
          <a:xfrm>
            <a:off x="6719967" y="4575138"/>
            <a:ext cx="75054" cy="9920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68">
                <a:moveTo>
                  <a:pt x="203" y="241"/>
                </a:moveTo>
                <a:cubicBezTo>
                  <a:pt x="203" y="186"/>
                  <a:pt x="184" y="130"/>
                  <a:pt x="166" y="93"/>
                </a:cubicBezTo>
                <a:cubicBezTo>
                  <a:pt x="148" y="56"/>
                  <a:pt x="148" y="3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6"/>
                  <a:pt x="55" y="130"/>
                  <a:pt x="18" y="186"/>
                </a:cubicBezTo>
                <a:cubicBezTo>
                  <a:pt x="18" y="186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60"/>
                  <a:pt x="129" y="260"/>
                  <a:pt x="148" y="260"/>
                </a:cubicBezTo>
                <a:cubicBezTo>
                  <a:pt x="166" y="260"/>
                  <a:pt x="166" y="260"/>
                  <a:pt x="184" y="260"/>
                </a:cubicBezTo>
                <a:cubicBezTo>
                  <a:pt x="184" y="260"/>
                  <a:pt x="184" y="278"/>
                  <a:pt x="203" y="26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8" name="Freeform: Shape 649"/>
          <p:cNvSpPr/>
          <p:nvPr userDrawn="1"/>
        </p:nvSpPr>
        <p:spPr>
          <a:xfrm>
            <a:off x="6705848" y="496750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67"/>
                  <a:pt x="38" y="241"/>
                </a:cubicBezTo>
                <a:cubicBezTo>
                  <a:pt x="38" y="259"/>
                  <a:pt x="19" y="277"/>
                  <a:pt x="0" y="296"/>
                </a:cubicBezTo>
                <a:lnTo>
                  <a:pt x="0" y="315"/>
                </a:lnTo>
                <a:lnTo>
                  <a:pt x="19" y="315"/>
                </a:lnTo>
                <a:cubicBezTo>
                  <a:pt x="38" y="315"/>
                  <a:pt x="56" y="315"/>
                  <a:pt x="74" y="333"/>
                </a:cubicBezTo>
                <a:cubicBezTo>
                  <a:pt x="112" y="333"/>
                  <a:pt x="167" y="352"/>
                  <a:pt x="204" y="352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52"/>
                  <a:pt x="278" y="333"/>
                </a:cubicBezTo>
                <a:cubicBezTo>
                  <a:pt x="260" y="259"/>
                  <a:pt x="260" y="185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9" name="Freeform: Shape 650"/>
          <p:cNvSpPr/>
          <p:nvPr userDrawn="1"/>
        </p:nvSpPr>
        <p:spPr>
          <a:xfrm>
            <a:off x="6695816" y="5366553"/>
            <a:ext cx="119270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34">
                <a:moveTo>
                  <a:pt x="267" y="148"/>
                </a:moveTo>
                <a:cubicBezTo>
                  <a:pt x="248" y="92"/>
                  <a:pt x="248" y="56"/>
                  <a:pt x="230" y="18"/>
                </a:cubicBezTo>
                <a:lnTo>
                  <a:pt x="230" y="0"/>
                </a:lnTo>
                <a:lnTo>
                  <a:pt x="212" y="0"/>
                </a:lnTo>
                <a:lnTo>
                  <a:pt x="212" y="18"/>
                </a:lnTo>
                <a:cubicBezTo>
                  <a:pt x="156" y="111"/>
                  <a:pt x="100" y="204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70"/>
                  <a:pt x="-11" y="370"/>
                  <a:pt x="8" y="389"/>
                </a:cubicBezTo>
                <a:cubicBezTo>
                  <a:pt x="45" y="389"/>
                  <a:pt x="64" y="389"/>
                  <a:pt x="100" y="407"/>
                </a:cubicBezTo>
                <a:cubicBezTo>
                  <a:pt x="156" y="407"/>
                  <a:pt x="193" y="426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44"/>
                  <a:pt x="322" y="426"/>
                </a:cubicBezTo>
                <a:lnTo>
                  <a:pt x="322" y="407"/>
                </a:lnTo>
                <a:cubicBezTo>
                  <a:pt x="322" y="315"/>
                  <a:pt x="304" y="222"/>
                  <a:pt x="267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0" name="Freeform: Shape 651"/>
          <p:cNvSpPr/>
          <p:nvPr userDrawn="1"/>
        </p:nvSpPr>
        <p:spPr>
          <a:xfrm>
            <a:off x="6719967" y="5806848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6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30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78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1" name="Freeform: Shape 652"/>
          <p:cNvSpPr/>
          <p:nvPr userDrawn="1"/>
        </p:nvSpPr>
        <p:spPr>
          <a:xfrm>
            <a:off x="6410089" y="3364235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6"/>
                </a:moveTo>
                <a:cubicBezTo>
                  <a:pt x="19" y="186"/>
                  <a:pt x="37" y="186"/>
                  <a:pt x="55" y="186"/>
                </a:cubicBezTo>
                <a:cubicBezTo>
                  <a:pt x="74" y="186"/>
                  <a:pt x="93" y="186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6"/>
                </a:lnTo>
                <a:cubicBezTo>
                  <a:pt x="149" y="148"/>
                  <a:pt x="149" y="93"/>
                  <a:pt x="130" y="56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37"/>
                  <a:pt x="55" y="93"/>
                  <a:pt x="19" y="130"/>
                </a:cubicBezTo>
                <a:cubicBezTo>
                  <a:pt x="19" y="148"/>
                  <a:pt x="19" y="148"/>
                  <a:pt x="0" y="167"/>
                </a:cubicBezTo>
                <a:lnTo>
                  <a:pt x="0" y="186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2" name="Freeform: Shape 653"/>
          <p:cNvSpPr/>
          <p:nvPr userDrawn="1"/>
        </p:nvSpPr>
        <p:spPr>
          <a:xfrm>
            <a:off x="6389653" y="3728732"/>
            <a:ext cx="109609" cy="14750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98">
                <a:moveTo>
                  <a:pt x="222" y="130"/>
                </a:moveTo>
                <a:cubicBezTo>
                  <a:pt x="204" y="93"/>
                  <a:pt x="185" y="56"/>
                  <a:pt x="166" y="19"/>
                </a:cubicBezTo>
                <a:lnTo>
                  <a:pt x="166" y="0"/>
                </a:lnTo>
                <a:cubicBezTo>
                  <a:pt x="166" y="19"/>
                  <a:pt x="166" y="19"/>
                  <a:pt x="166" y="19"/>
                </a:cubicBezTo>
                <a:cubicBezTo>
                  <a:pt x="110" y="112"/>
                  <a:pt x="74" y="204"/>
                  <a:pt x="36" y="297"/>
                </a:cubicBezTo>
                <a:cubicBezTo>
                  <a:pt x="18" y="316"/>
                  <a:pt x="18" y="334"/>
                  <a:pt x="0" y="352"/>
                </a:cubicBezTo>
                <a:lnTo>
                  <a:pt x="0" y="371"/>
                </a:lnTo>
                <a:cubicBezTo>
                  <a:pt x="0" y="390"/>
                  <a:pt x="0" y="390"/>
                  <a:pt x="0" y="390"/>
                </a:cubicBezTo>
                <a:cubicBezTo>
                  <a:pt x="36" y="371"/>
                  <a:pt x="55" y="390"/>
                  <a:pt x="92" y="390"/>
                </a:cubicBezTo>
                <a:cubicBezTo>
                  <a:pt x="129" y="390"/>
                  <a:pt x="185" y="390"/>
                  <a:pt x="222" y="390"/>
                </a:cubicBezTo>
                <a:cubicBezTo>
                  <a:pt x="240" y="390"/>
                  <a:pt x="259" y="390"/>
                  <a:pt x="259" y="390"/>
                </a:cubicBezTo>
                <a:cubicBezTo>
                  <a:pt x="278" y="390"/>
                  <a:pt x="278" y="408"/>
                  <a:pt x="296" y="390"/>
                </a:cubicBezTo>
                <a:lnTo>
                  <a:pt x="296" y="371"/>
                </a:lnTo>
                <a:cubicBezTo>
                  <a:pt x="278" y="278"/>
                  <a:pt x="259" y="204"/>
                  <a:pt x="222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3" name="Freeform: Shape 654"/>
          <p:cNvSpPr/>
          <p:nvPr userDrawn="1"/>
        </p:nvSpPr>
        <p:spPr>
          <a:xfrm>
            <a:off x="6403029" y="4169027"/>
            <a:ext cx="71710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60">
                <a:moveTo>
                  <a:pt x="186" y="242"/>
                </a:moveTo>
                <a:cubicBezTo>
                  <a:pt x="186" y="186"/>
                  <a:pt x="186" y="130"/>
                  <a:pt x="149" y="75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56" y="112"/>
                  <a:pt x="19" y="168"/>
                </a:cubicBezTo>
                <a:cubicBezTo>
                  <a:pt x="19" y="186"/>
                  <a:pt x="19" y="186"/>
                  <a:pt x="0" y="204"/>
                </a:cubicBezTo>
                <a:lnTo>
                  <a:pt x="0" y="223"/>
                </a:lnTo>
                <a:cubicBezTo>
                  <a:pt x="19" y="223"/>
                  <a:pt x="38" y="223"/>
                  <a:pt x="56" y="242"/>
                </a:cubicBezTo>
                <a:cubicBezTo>
                  <a:pt x="93" y="242"/>
                  <a:pt x="112" y="242"/>
                  <a:pt x="149" y="242"/>
                </a:cubicBezTo>
                <a:lnTo>
                  <a:pt x="168" y="260"/>
                </a:lnTo>
                <a:lnTo>
                  <a:pt x="186" y="260"/>
                </a:lnTo>
                <a:cubicBezTo>
                  <a:pt x="204" y="260"/>
                  <a:pt x="186" y="242"/>
                  <a:pt x="186" y="24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4" name="Freeform: Shape 655"/>
          <p:cNvSpPr/>
          <p:nvPr userDrawn="1"/>
        </p:nvSpPr>
        <p:spPr>
          <a:xfrm>
            <a:off x="6396341" y="4568450"/>
            <a:ext cx="9214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4">
                <a:moveTo>
                  <a:pt x="148" y="0"/>
                </a:moveTo>
                <a:cubicBezTo>
                  <a:pt x="111" y="74"/>
                  <a:pt x="74" y="148"/>
                  <a:pt x="18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4"/>
                  <a:pt x="148" y="314"/>
                  <a:pt x="186" y="314"/>
                </a:cubicBezTo>
                <a:cubicBezTo>
                  <a:pt x="204" y="314"/>
                  <a:pt x="204" y="314"/>
                  <a:pt x="222" y="314"/>
                </a:cubicBezTo>
                <a:lnTo>
                  <a:pt x="241" y="314"/>
                </a:lnTo>
                <a:cubicBezTo>
                  <a:pt x="260" y="314"/>
                  <a:pt x="241" y="296"/>
                  <a:pt x="241" y="296"/>
                </a:cubicBezTo>
                <a:cubicBezTo>
                  <a:pt x="241" y="222"/>
                  <a:pt x="222" y="148"/>
                  <a:pt x="186" y="92"/>
                </a:cubicBezTo>
                <a:cubicBezTo>
                  <a:pt x="167" y="56"/>
                  <a:pt x="167" y="1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5" name="Freeform: Shape 656"/>
          <p:cNvSpPr/>
          <p:nvPr userDrawn="1"/>
        </p:nvSpPr>
        <p:spPr>
          <a:xfrm>
            <a:off x="6403029" y="4994997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203"/>
                  <a:pt x="56" y="203"/>
                </a:cubicBezTo>
                <a:cubicBezTo>
                  <a:pt x="74" y="203"/>
                  <a:pt x="93" y="203"/>
                  <a:pt x="130" y="222"/>
                </a:cubicBezTo>
                <a:lnTo>
                  <a:pt x="149" y="222"/>
                </a:lnTo>
                <a:lnTo>
                  <a:pt x="168" y="222"/>
                </a:lnTo>
                <a:lnTo>
                  <a:pt x="168" y="203"/>
                </a:lnTo>
                <a:cubicBezTo>
                  <a:pt x="168" y="167"/>
                  <a:pt x="168" y="111"/>
                  <a:pt x="149" y="74"/>
                </a:cubicBezTo>
                <a:cubicBezTo>
                  <a:pt x="130" y="55"/>
                  <a:pt x="130" y="19"/>
                  <a:pt x="130" y="0"/>
                </a:cubicBezTo>
                <a:cubicBezTo>
                  <a:pt x="93" y="55"/>
                  <a:pt x="56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6" name="Freeform: Shape 657"/>
          <p:cNvSpPr/>
          <p:nvPr userDrawn="1"/>
        </p:nvSpPr>
        <p:spPr>
          <a:xfrm>
            <a:off x="6382594" y="5366553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0" y="407"/>
                  <a:pt x="19" y="407"/>
                </a:cubicBezTo>
                <a:cubicBezTo>
                  <a:pt x="37" y="407"/>
                  <a:pt x="74" y="407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26"/>
                  <a:pt x="333" y="407"/>
                  <a:pt x="333" y="389"/>
                </a:cubicBezTo>
                <a:cubicBezTo>
                  <a:pt x="315" y="315"/>
                  <a:pt x="297" y="222"/>
                  <a:pt x="241" y="130"/>
                </a:cubicBezTo>
                <a:cubicBezTo>
                  <a:pt x="223" y="92"/>
                  <a:pt x="204" y="56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7" name="Freeform: Shape 658"/>
          <p:cNvSpPr/>
          <p:nvPr userDrawn="1"/>
        </p:nvSpPr>
        <p:spPr>
          <a:xfrm>
            <a:off x="6386309" y="5786041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2"/>
                </a:moveTo>
                <a:cubicBezTo>
                  <a:pt x="212" y="74"/>
                  <a:pt x="193" y="38"/>
                  <a:pt x="174" y="0"/>
                </a:cubicBezTo>
                <a:cubicBezTo>
                  <a:pt x="118" y="93"/>
                  <a:pt x="82" y="186"/>
                  <a:pt x="26" y="278"/>
                </a:cubicBezTo>
                <a:cubicBezTo>
                  <a:pt x="26" y="297"/>
                  <a:pt x="8" y="315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44" y="371"/>
                  <a:pt x="63" y="371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1"/>
                  <a:pt x="304" y="371"/>
                </a:cubicBezTo>
                <a:cubicBezTo>
                  <a:pt x="286" y="278"/>
                  <a:pt x="267" y="204"/>
                  <a:pt x="230" y="11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8" name="Freeform: Shape 659"/>
          <p:cNvSpPr/>
          <p:nvPr userDrawn="1"/>
        </p:nvSpPr>
        <p:spPr>
          <a:xfrm>
            <a:off x="6080147" y="3315933"/>
            <a:ext cx="88802" cy="12001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24">
                <a:moveTo>
                  <a:pt x="0" y="297"/>
                </a:moveTo>
                <a:cubicBezTo>
                  <a:pt x="18" y="297"/>
                  <a:pt x="55" y="316"/>
                  <a:pt x="74" y="316"/>
                </a:cubicBezTo>
                <a:cubicBezTo>
                  <a:pt x="110" y="316"/>
                  <a:pt x="148" y="316"/>
                  <a:pt x="184" y="316"/>
                </a:cubicBezTo>
                <a:lnTo>
                  <a:pt x="203" y="316"/>
                </a:lnTo>
                <a:cubicBezTo>
                  <a:pt x="222" y="316"/>
                  <a:pt x="222" y="334"/>
                  <a:pt x="240" y="316"/>
                </a:cubicBezTo>
                <a:lnTo>
                  <a:pt x="240" y="297"/>
                </a:lnTo>
                <a:cubicBezTo>
                  <a:pt x="222" y="241"/>
                  <a:pt x="203" y="167"/>
                  <a:pt x="184" y="112"/>
                </a:cubicBezTo>
                <a:cubicBezTo>
                  <a:pt x="166" y="74"/>
                  <a:pt x="166" y="38"/>
                  <a:pt x="148" y="19"/>
                </a:cubicBezTo>
                <a:lnTo>
                  <a:pt x="148" y="0"/>
                </a:lnTo>
                <a:cubicBezTo>
                  <a:pt x="148" y="19"/>
                  <a:pt x="148" y="19"/>
                  <a:pt x="148" y="19"/>
                </a:cubicBezTo>
                <a:cubicBezTo>
                  <a:pt x="110" y="93"/>
                  <a:pt x="55" y="167"/>
                  <a:pt x="18" y="241"/>
                </a:cubicBezTo>
                <a:cubicBezTo>
                  <a:pt x="18" y="241"/>
                  <a:pt x="0" y="260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9" name="Freeform: Shape 660"/>
          <p:cNvSpPr/>
          <p:nvPr userDrawn="1"/>
        </p:nvSpPr>
        <p:spPr>
          <a:xfrm>
            <a:off x="6059340" y="3708297"/>
            <a:ext cx="130416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5">
                <a:moveTo>
                  <a:pt x="259" y="148"/>
                </a:moveTo>
                <a:cubicBezTo>
                  <a:pt x="240" y="93"/>
                  <a:pt x="222" y="55"/>
                  <a:pt x="204" y="0"/>
                </a:cubicBezTo>
                <a:cubicBezTo>
                  <a:pt x="148" y="111"/>
                  <a:pt x="92" y="222"/>
                  <a:pt x="37" y="315"/>
                </a:cubicBezTo>
                <a:cubicBezTo>
                  <a:pt x="37" y="333"/>
                  <a:pt x="18" y="352"/>
                  <a:pt x="18" y="389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18" y="426"/>
                  <a:pt x="18" y="426"/>
                </a:cubicBezTo>
                <a:cubicBezTo>
                  <a:pt x="56" y="407"/>
                  <a:pt x="74" y="426"/>
                  <a:pt x="111" y="426"/>
                </a:cubicBezTo>
                <a:cubicBezTo>
                  <a:pt x="166" y="426"/>
                  <a:pt x="204" y="445"/>
                  <a:pt x="259" y="445"/>
                </a:cubicBezTo>
                <a:cubicBezTo>
                  <a:pt x="278" y="445"/>
                  <a:pt x="296" y="445"/>
                  <a:pt x="314" y="445"/>
                </a:cubicBezTo>
                <a:lnTo>
                  <a:pt x="333" y="445"/>
                </a:lnTo>
                <a:cubicBezTo>
                  <a:pt x="352" y="445"/>
                  <a:pt x="352" y="426"/>
                  <a:pt x="352" y="407"/>
                </a:cubicBezTo>
                <a:cubicBezTo>
                  <a:pt x="333" y="315"/>
                  <a:pt x="296" y="222"/>
                  <a:pt x="259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0" name="Freeform: Shape 661"/>
          <p:cNvSpPr/>
          <p:nvPr userDrawn="1"/>
        </p:nvSpPr>
        <p:spPr>
          <a:xfrm>
            <a:off x="6069743" y="4141532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6"/>
                </a:moveTo>
                <a:cubicBezTo>
                  <a:pt x="27" y="316"/>
                  <a:pt x="63" y="334"/>
                  <a:pt x="82" y="334"/>
                </a:cubicBezTo>
                <a:cubicBezTo>
                  <a:pt x="119" y="334"/>
                  <a:pt x="156" y="352"/>
                  <a:pt x="211" y="352"/>
                </a:cubicBezTo>
                <a:lnTo>
                  <a:pt x="230" y="352"/>
                </a:lnTo>
                <a:cubicBezTo>
                  <a:pt x="249" y="352"/>
                  <a:pt x="249" y="352"/>
                  <a:pt x="267" y="352"/>
                </a:cubicBezTo>
                <a:lnTo>
                  <a:pt x="267" y="334"/>
                </a:lnTo>
                <a:cubicBezTo>
                  <a:pt x="267" y="260"/>
                  <a:pt x="249" y="186"/>
                  <a:pt x="211" y="112"/>
                </a:cubicBezTo>
                <a:cubicBezTo>
                  <a:pt x="211" y="74"/>
                  <a:pt x="193" y="38"/>
                  <a:pt x="175" y="0"/>
                </a:cubicBezTo>
                <a:cubicBezTo>
                  <a:pt x="137" y="93"/>
                  <a:pt x="82" y="168"/>
                  <a:pt x="45" y="242"/>
                </a:cubicBezTo>
                <a:cubicBezTo>
                  <a:pt x="27" y="260"/>
                  <a:pt x="27" y="278"/>
                  <a:pt x="8" y="297"/>
                </a:cubicBezTo>
                <a:cubicBezTo>
                  <a:pt x="8" y="297"/>
                  <a:pt x="-11" y="316"/>
                  <a:pt x="8" y="31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1" name="Freeform: Shape 662"/>
          <p:cNvSpPr/>
          <p:nvPr userDrawn="1"/>
        </p:nvSpPr>
        <p:spPr>
          <a:xfrm>
            <a:off x="6059340" y="4547643"/>
            <a:ext cx="11629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08">
                <a:moveTo>
                  <a:pt x="0" y="352"/>
                </a:moveTo>
                <a:cubicBezTo>
                  <a:pt x="0" y="370"/>
                  <a:pt x="0" y="352"/>
                  <a:pt x="18" y="352"/>
                </a:cubicBezTo>
                <a:cubicBezTo>
                  <a:pt x="37" y="352"/>
                  <a:pt x="74" y="370"/>
                  <a:pt x="92" y="370"/>
                </a:cubicBezTo>
                <a:cubicBezTo>
                  <a:pt x="148" y="389"/>
                  <a:pt x="185" y="389"/>
                  <a:pt x="240" y="408"/>
                </a:cubicBezTo>
                <a:cubicBezTo>
                  <a:pt x="259" y="408"/>
                  <a:pt x="259" y="408"/>
                  <a:pt x="278" y="408"/>
                </a:cubicBezTo>
                <a:lnTo>
                  <a:pt x="296" y="408"/>
                </a:lnTo>
                <a:cubicBezTo>
                  <a:pt x="314" y="408"/>
                  <a:pt x="314" y="389"/>
                  <a:pt x="314" y="389"/>
                </a:cubicBezTo>
                <a:cubicBezTo>
                  <a:pt x="314" y="296"/>
                  <a:pt x="296" y="204"/>
                  <a:pt x="259" y="130"/>
                </a:cubicBezTo>
                <a:cubicBezTo>
                  <a:pt x="240" y="93"/>
                  <a:pt x="240" y="37"/>
                  <a:pt x="222" y="0"/>
                </a:cubicBezTo>
                <a:cubicBezTo>
                  <a:pt x="166" y="93"/>
                  <a:pt x="111" y="186"/>
                  <a:pt x="56" y="278"/>
                </a:cubicBezTo>
                <a:cubicBezTo>
                  <a:pt x="37" y="296"/>
                  <a:pt x="18" y="315"/>
                  <a:pt x="18" y="334"/>
                </a:cubicBezTo>
                <a:cubicBezTo>
                  <a:pt x="0" y="334"/>
                  <a:pt x="0" y="352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2" name="Freeform: Shape 663"/>
          <p:cNvSpPr/>
          <p:nvPr userDrawn="1"/>
        </p:nvSpPr>
        <p:spPr>
          <a:xfrm>
            <a:off x="6059340" y="4960442"/>
            <a:ext cx="10960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8">
                <a:moveTo>
                  <a:pt x="18" y="352"/>
                </a:moveTo>
                <a:cubicBezTo>
                  <a:pt x="37" y="352"/>
                  <a:pt x="56" y="352"/>
                  <a:pt x="92" y="371"/>
                </a:cubicBezTo>
                <a:cubicBezTo>
                  <a:pt x="130" y="389"/>
                  <a:pt x="185" y="389"/>
                  <a:pt x="222" y="408"/>
                </a:cubicBezTo>
                <a:cubicBezTo>
                  <a:pt x="240" y="408"/>
                  <a:pt x="259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296" y="389"/>
                </a:lnTo>
                <a:cubicBezTo>
                  <a:pt x="296" y="296"/>
                  <a:pt x="296" y="222"/>
                  <a:pt x="259" y="130"/>
                </a:cubicBezTo>
                <a:cubicBezTo>
                  <a:pt x="259" y="93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93"/>
                  <a:pt x="111" y="186"/>
                  <a:pt x="56" y="260"/>
                </a:cubicBezTo>
                <a:cubicBezTo>
                  <a:pt x="37" y="278"/>
                  <a:pt x="18" y="296"/>
                  <a:pt x="0" y="315"/>
                </a:cubicBezTo>
                <a:cubicBezTo>
                  <a:pt x="0" y="315"/>
                  <a:pt x="0" y="334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3" name="Freeform: Shape 664"/>
          <p:cNvSpPr/>
          <p:nvPr userDrawn="1"/>
        </p:nvSpPr>
        <p:spPr>
          <a:xfrm>
            <a:off x="6073087" y="5380300"/>
            <a:ext cx="10775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52">
                <a:moveTo>
                  <a:pt x="203" y="111"/>
                </a:moveTo>
                <a:cubicBezTo>
                  <a:pt x="185" y="74"/>
                  <a:pt x="167" y="37"/>
                  <a:pt x="148" y="0"/>
                </a:cubicBezTo>
                <a:cubicBezTo>
                  <a:pt x="111" y="93"/>
                  <a:pt x="74" y="167"/>
                  <a:pt x="37" y="259"/>
                </a:cubicBezTo>
                <a:cubicBezTo>
                  <a:pt x="19" y="278"/>
                  <a:pt x="19" y="296"/>
                  <a:pt x="0" y="315"/>
                </a:cubicBezTo>
                <a:lnTo>
                  <a:pt x="0" y="333"/>
                </a:lnTo>
                <a:cubicBezTo>
                  <a:pt x="0" y="352"/>
                  <a:pt x="19" y="352"/>
                  <a:pt x="19" y="352"/>
                </a:cubicBezTo>
                <a:cubicBezTo>
                  <a:pt x="37" y="333"/>
                  <a:pt x="55" y="352"/>
                  <a:pt x="93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7" y="352"/>
                </a:lnTo>
                <a:cubicBezTo>
                  <a:pt x="296" y="352"/>
                  <a:pt x="296" y="333"/>
                  <a:pt x="277" y="315"/>
                </a:cubicBezTo>
                <a:cubicBezTo>
                  <a:pt x="277" y="241"/>
                  <a:pt x="241" y="167"/>
                  <a:pt x="20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4" name="Freeform: Shape 665"/>
          <p:cNvSpPr/>
          <p:nvPr userDrawn="1"/>
        </p:nvSpPr>
        <p:spPr>
          <a:xfrm>
            <a:off x="6086835" y="5806848"/>
            <a:ext cx="7542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1">
                <a:moveTo>
                  <a:pt x="148" y="74"/>
                </a:moveTo>
                <a:cubicBezTo>
                  <a:pt x="148" y="56"/>
                  <a:pt x="130" y="18"/>
                  <a:pt x="130" y="0"/>
                </a:cubicBezTo>
                <a:lnTo>
                  <a:pt x="111" y="0"/>
                </a:lnTo>
                <a:cubicBezTo>
                  <a:pt x="92" y="56"/>
                  <a:pt x="56" y="111"/>
                  <a:pt x="18" y="167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1"/>
                  <a:pt x="0" y="241"/>
                  <a:pt x="0" y="241"/>
                </a:cubicBezTo>
                <a:cubicBezTo>
                  <a:pt x="18" y="222"/>
                  <a:pt x="37" y="241"/>
                  <a:pt x="56" y="241"/>
                </a:cubicBezTo>
                <a:cubicBezTo>
                  <a:pt x="92" y="241"/>
                  <a:pt x="111" y="241"/>
                  <a:pt x="148" y="241"/>
                </a:cubicBezTo>
                <a:cubicBezTo>
                  <a:pt x="166" y="241"/>
                  <a:pt x="166" y="241"/>
                  <a:pt x="166" y="241"/>
                </a:cubicBezTo>
                <a:cubicBezTo>
                  <a:pt x="185" y="241"/>
                  <a:pt x="185" y="241"/>
                  <a:pt x="185" y="241"/>
                </a:cubicBezTo>
                <a:cubicBezTo>
                  <a:pt x="204" y="241"/>
                  <a:pt x="204" y="241"/>
                  <a:pt x="204" y="222"/>
                </a:cubicBezTo>
                <a:cubicBezTo>
                  <a:pt x="185" y="167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5" name="Freeform: Shape 666"/>
          <p:cNvSpPr/>
          <p:nvPr userDrawn="1"/>
        </p:nvSpPr>
        <p:spPr>
          <a:xfrm>
            <a:off x="5749833" y="3315933"/>
            <a:ext cx="107751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1">
                <a:moveTo>
                  <a:pt x="18" y="352"/>
                </a:moveTo>
                <a:cubicBezTo>
                  <a:pt x="36" y="352"/>
                  <a:pt x="55" y="352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40" y="371"/>
                  <a:pt x="259" y="371"/>
                </a:cubicBezTo>
                <a:lnTo>
                  <a:pt x="277" y="371"/>
                </a:lnTo>
                <a:cubicBezTo>
                  <a:pt x="296" y="371"/>
                  <a:pt x="296" y="352"/>
                  <a:pt x="277" y="352"/>
                </a:cubicBezTo>
                <a:cubicBezTo>
                  <a:pt x="277" y="260"/>
                  <a:pt x="259" y="186"/>
                  <a:pt x="222" y="130"/>
                </a:cubicBezTo>
                <a:cubicBezTo>
                  <a:pt x="203" y="93"/>
                  <a:pt x="203" y="56"/>
                  <a:pt x="185" y="19"/>
                </a:cubicBezTo>
                <a:cubicBezTo>
                  <a:pt x="185" y="0"/>
                  <a:pt x="185" y="0"/>
                  <a:pt x="185" y="0"/>
                </a:cubicBezTo>
                <a:cubicBezTo>
                  <a:pt x="166" y="0"/>
                  <a:pt x="166" y="0"/>
                  <a:pt x="166" y="19"/>
                </a:cubicBezTo>
                <a:cubicBezTo>
                  <a:pt x="129" y="93"/>
                  <a:pt x="92" y="186"/>
                  <a:pt x="36" y="260"/>
                </a:cubicBezTo>
                <a:cubicBezTo>
                  <a:pt x="36" y="278"/>
                  <a:pt x="18" y="297"/>
                  <a:pt x="18" y="316"/>
                </a:cubicBezTo>
                <a:cubicBezTo>
                  <a:pt x="0" y="316"/>
                  <a:pt x="0" y="334"/>
                  <a:pt x="0" y="334"/>
                </a:cubicBezTo>
                <a:cubicBezTo>
                  <a:pt x="0" y="352"/>
                  <a:pt x="18" y="352"/>
                  <a:pt x="1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6" name="Freeform: Shape 667"/>
          <p:cNvSpPr/>
          <p:nvPr userDrawn="1"/>
        </p:nvSpPr>
        <p:spPr>
          <a:xfrm>
            <a:off x="5763209" y="3763286"/>
            <a:ext cx="68738" cy="8248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23">
                <a:moveTo>
                  <a:pt x="130" y="223"/>
                </a:moveTo>
                <a:cubicBezTo>
                  <a:pt x="149" y="223"/>
                  <a:pt x="149" y="223"/>
                  <a:pt x="167" y="223"/>
                </a:cubicBezTo>
                <a:cubicBezTo>
                  <a:pt x="186" y="223"/>
                  <a:pt x="186" y="223"/>
                  <a:pt x="186" y="223"/>
                </a:cubicBezTo>
                <a:cubicBezTo>
                  <a:pt x="186" y="167"/>
                  <a:pt x="167" y="111"/>
                  <a:pt x="149" y="74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74" y="93"/>
                  <a:pt x="38" y="149"/>
                </a:cubicBezTo>
                <a:cubicBezTo>
                  <a:pt x="19" y="149"/>
                  <a:pt x="19" y="167"/>
                  <a:pt x="19" y="185"/>
                </a:cubicBezTo>
                <a:lnTo>
                  <a:pt x="0" y="185"/>
                </a:lnTo>
                <a:cubicBezTo>
                  <a:pt x="0" y="204"/>
                  <a:pt x="19" y="204"/>
                  <a:pt x="19" y="204"/>
                </a:cubicBezTo>
                <a:cubicBezTo>
                  <a:pt x="38" y="204"/>
                  <a:pt x="38" y="204"/>
                  <a:pt x="56" y="204"/>
                </a:cubicBezTo>
                <a:cubicBezTo>
                  <a:pt x="74" y="204"/>
                  <a:pt x="112" y="223"/>
                  <a:pt x="130" y="22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7" name="Freeform: Shape 668"/>
          <p:cNvSpPr/>
          <p:nvPr userDrawn="1"/>
        </p:nvSpPr>
        <p:spPr>
          <a:xfrm>
            <a:off x="5756521" y="4148591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15"/>
                </a:moveTo>
                <a:cubicBezTo>
                  <a:pt x="37" y="315"/>
                  <a:pt x="56" y="315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15"/>
                  <a:pt x="259" y="315"/>
                </a:cubicBezTo>
                <a:cubicBezTo>
                  <a:pt x="259" y="241"/>
                  <a:pt x="222" y="167"/>
                  <a:pt x="204" y="93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74"/>
                  <a:pt x="74" y="167"/>
                  <a:pt x="37" y="241"/>
                </a:cubicBezTo>
                <a:cubicBezTo>
                  <a:pt x="18" y="259"/>
                  <a:pt x="18" y="278"/>
                  <a:pt x="0" y="297"/>
                </a:cubicBezTo>
                <a:lnTo>
                  <a:pt x="0" y="315"/>
                </a:lnTo>
                <a:cubicBezTo>
                  <a:pt x="0" y="333"/>
                  <a:pt x="0" y="315"/>
                  <a:pt x="18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8" name="Freeform: Shape 669"/>
          <p:cNvSpPr/>
          <p:nvPr userDrawn="1"/>
        </p:nvSpPr>
        <p:spPr>
          <a:xfrm>
            <a:off x="5756521" y="4561391"/>
            <a:ext cx="8508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315">
                <a:moveTo>
                  <a:pt x="0" y="278"/>
                </a:moveTo>
                <a:cubicBezTo>
                  <a:pt x="18" y="278"/>
                  <a:pt x="56" y="278"/>
                  <a:pt x="74" y="278"/>
                </a:cubicBezTo>
                <a:cubicBezTo>
                  <a:pt x="92" y="297"/>
                  <a:pt x="130" y="297"/>
                  <a:pt x="167" y="315"/>
                </a:cubicBezTo>
                <a:cubicBezTo>
                  <a:pt x="185" y="315"/>
                  <a:pt x="185" y="315"/>
                  <a:pt x="204" y="315"/>
                </a:cubicBezTo>
                <a:lnTo>
                  <a:pt x="222" y="315"/>
                </a:lnTo>
                <a:cubicBezTo>
                  <a:pt x="241" y="315"/>
                  <a:pt x="222" y="297"/>
                  <a:pt x="222" y="297"/>
                </a:cubicBezTo>
                <a:cubicBezTo>
                  <a:pt x="222" y="223"/>
                  <a:pt x="222" y="167"/>
                  <a:pt x="185" y="111"/>
                </a:cubicBezTo>
                <a:cubicBezTo>
                  <a:pt x="185" y="75"/>
                  <a:pt x="167" y="37"/>
                  <a:pt x="167" y="0"/>
                </a:cubicBezTo>
                <a:cubicBezTo>
                  <a:pt x="111" y="75"/>
                  <a:pt x="74" y="149"/>
                  <a:pt x="37" y="204"/>
                </a:cubicBezTo>
                <a:cubicBezTo>
                  <a:pt x="18" y="223"/>
                  <a:pt x="18" y="241"/>
                  <a:pt x="0" y="25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9" name="Freeform: Shape 670"/>
          <p:cNvSpPr/>
          <p:nvPr userDrawn="1"/>
        </p:nvSpPr>
        <p:spPr>
          <a:xfrm>
            <a:off x="5739429" y="4946695"/>
            <a:ext cx="133389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45">
                <a:moveTo>
                  <a:pt x="212" y="0"/>
                </a:moveTo>
                <a:cubicBezTo>
                  <a:pt x="156" y="111"/>
                  <a:pt x="101" y="223"/>
                  <a:pt x="45" y="315"/>
                </a:cubicBezTo>
                <a:cubicBezTo>
                  <a:pt x="27" y="352"/>
                  <a:pt x="27" y="371"/>
                  <a:pt x="8" y="389"/>
                </a:cubicBezTo>
                <a:cubicBezTo>
                  <a:pt x="8" y="389"/>
                  <a:pt x="-11" y="408"/>
                  <a:pt x="8" y="426"/>
                </a:cubicBezTo>
                <a:cubicBezTo>
                  <a:pt x="45" y="426"/>
                  <a:pt x="82" y="426"/>
                  <a:pt x="101" y="426"/>
                </a:cubicBezTo>
                <a:cubicBezTo>
                  <a:pt x="156" y="445"/>
                  <a:pt x="212" y="445"/>
                  <a:pt x="267" y="445"/>
                </a:cubicBezTo>
                <a:cubicBezTo>
                  <a:pt x="286" y="445"/>
                  <a:pt x="304" y="445"/>
                  <a:pt x="323" y="445"/>
                </a:cubicBezTo>
                <a:lnTo>
                  <a:pt x="341" y="445"/>
                </a:lnTo>
                <a:cubicBezTo>
                  <a:pt x="360" y="445"/>
                  <a:pt x="360" y="426"/>
                  <a:pt x="360" y="408"/>
                </a:cubicBezTo>
                <a:cubicBezTo>
                  <a:pt x="341" y="315"/>
                  <a:pt x="304" y="223"/>
                  <a:pt x="267" y="130"/>
                </a:cubicBezTo>
                <a:cubicBezTo>
                  <a:pt x="249" y="93"/>
                  <a:pt x="230" y="37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0" name="Freeform: Shape 671"/>
          <p:cNvSpPr/>
          <p:nvPr userDrawn="1"/>
        </p:nvSpPr>
        <p:spPr>
          <a:xfrm>
            <a:off x="5763209" y="5387361"/>
            <a:ext cx="8917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77">
                <a:moveTo>
                  <a:pt x="19" y="277"/>
                </a:moveTo>
                <a:cubicBezTo>
                  <a:pt x="38" y="277"/>
                  <a:pt x="56" y="277"/>
                  <a:pt x="74" y="277"/>
                </a:cubicBezTo>
                <a:cubicBezTo>
                  <a:pt x="112" y="277"/>
                  <a:pt x="149" y="277"/>
                  <a:pt x="186" y="277"/>
                </a:cubicBezTo>
                <a:lnTo>
                  <a:pt x="204" y="277"/>
                </a:lnTo>
                <a:cubicBezTo>
                  <a:pt x="223" y="277"/>
                  <a:pt x="223" y="277"/>
                  <a:pt x="223" y="277"/>
                </a:cubicBezTo>
                <a:cubicBezTo>
                  <a:pt x="241" y="277"/>
                  <a:pt x="241" y="277"/>
                  <a:pt x="241" y="259"/>
                </a:cubicBezTo>
                <a:cubicBezTo>
                  <a:pt x="223" y="203"/>
                  <a:pt x="204" y="148"/>
                  <a:pt x="167" y="92"/>
                </a:cubicBezTo>
                <a:cubicBezTo>
                  <a:pt x="149" y="55"/>
                  <a:pt x="149" y="36"/>
                  <a:pt x="130" y="0"/>
                </a:cubicBezTo>
                <a:cubicBezTo>
                  <a:pt x="93" y="74"/>
                  <a:pt x="56" y="148"/>
                  <a:pt x="38" y="203"/>
                </a:cubicBezTo>
                <a:cubicBezTo>
                  <a:pt x="19" y="222"/>
                  <a:pt x="19" y="240"/>
                  <a:pt x="19" y="259"/>
                </a:cubicBezTo>
                <a:lnTo>
                  <a:pt x="0" y="277"/>
                </a:lnTo>
                <a:cubicBezTo>
                  <a:pt x="19" y="277"/>
                  <a:pt x="19" y="277"/>
                  <a:pt x="19" y="277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1" name="Freeform: Shape 672"/>
          <p:cNvSpPr/>
          <p:nvPr userDrawn="1"/>
        </p:nvSpPr>
        <p:spPr>
          <a:xfrm>
            <a:off x="5742773" y="5765605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2"/>
                  <a:pt x="19" y="370"/>
                  <a:pt x="19" y="389"/>
                </a:cubicBezTo>
                <a:cubicBezTo>
                  <a:pt x="19" y="407"/>
                  <a:pt x="0" y="407"/>
                  <a:pt x="0" y="426"/>
                </a:cubicBezTo>
                <a:cubicBezTo>
                  <a:pt x="19" y="426"/>
                  <a:pt x="19" y="426"/>
                  <a:pt x="19" y="426"/>
                </a:cubicBezTo>
                <a:cubicBezTo>
                  <a:pt x="55" y="426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cubicBezTo>
                  <a:pt x="315" y="426"/>
                  <a:pt x="333" y="444"/>
                  <a:pt x="333" y="426"/>
                </a:cubicBezTo>
                <a:cubicBezTo>
                  <a:pt x="352" y="426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3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2" name="Freeform: Shape 673"/>
          <p:cNvSpPr/>
          <p:nvPr userDrawn="1"/>
        </p:nvSpPr>
        <p:spPr>
          <a:xfrm>
            <a:off x="5447014" y="3343427"/>
            <a:ext cx="85086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78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78"/>
                  <a:pt x="148" y="278"/>
                  <a:pt x="185" y="278"/>
                </a:cubicBezTo>
                <a:lnTo>
                  <a:pt x="203" y="278"/>
                </a:lnTo>
                <a:lnTo>
                  <a:pt x="222" y="278"/>
                </a:lnTo>
                <a:cubicBezTo>
                  <a:pt x="240" y="278"/>
                  <a:pt x="222" y="260"/>
                  <a:pt x="222" y="260"/>
                </a:cubicBezTo>
                <a:cubicBezTo>
                  <a:pt x="222" y="204"/>
                  <a:pt x="203" y="130"/>
                  <a:pt x="166" y="74"/>
                </a:cubicBezTo>
                <a:cubicBezTo>
                  <a:pt x="148" y="56"/>
                  <a:pt x="148" y="19"/>
                  <a:pt x="129" y="0"/>
                </a:cubicBezTo>
                <a:cubicBezTo>
                  <a:pt x="92" y="74"/>
                  <a:pt x="55" y="130"/>
                  <a:pt x="18" y="204"/>
                </a:cubicBezTo>
                <a:cubicBezTo>
                  <a:pt x="18" y="223"/>
                  <a:pt x="18" y="242"/>
                  <a:pt x="0" y="260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3" name="Freeform: Shape 674"/>
          <p:cNvSpPr/>
          <p:nvPr userDrawn="1"/>
        </p:nvSpPr>
        <p:spPr>
          <a:xfrm>
            <a:off x="5426206" y="374285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52"/>
                </a:moveTo>
                <a:cubicBezTo>
                  <a:pt x="278" y="278"/>
                  <a:pt x="259" y="185"/>
                  <a:pt x="241" y="129"/>
                </a:cubicBezTo>
                <a:cubicBezTo>
                  <a:pt x="222" y="92"/>
                  <a:pt x="222" y="36"/>
                  <a:pt x="204" y="0"/>
                </a:cubicBezTo>
                <a:cubicBezTo>
                  <a:pt x="148" y="92"/>
                  <a:pt x="93" y="166"/>
                  <a:pt x="56" y="259"/>
                </a:cubicBezTo>
                <a:cubicBezTo>
                  <a:pt x="37" y="259"/>
                  <a:pt x="19" y="278"/>
                  <a:pt x="19" y="296"/>
                </a:cubicBezTo>
                <a:cubicBezTo>
                  <a:pt x="19" y="314"/>
                  <a:pt x="0" y="314"/>
                  <a:pt x="0" y="333"/>
                </a:cubicBezTo>
                <a:cubicBezTo>
                  <a:pt x="19" y="333"/>
                  <a:pt x="19" y="333"/>
                  <a:pt x="19" y="333"/>
                </a:cubicBezTo>
                <a:cubicBezTo>
                  <a:pt x="37" y="333"/>
                  <a:pt x="74" y="333"/>
                  <a:pt x="93" y="333"/>
                </a:cubicBezTo>
                <a:cubicBezTo>
                  <a:pt x="130" y="352"/>
                  <a:pt x="185" y="352"/>
                  <a:pt x="222" y="370"/>
                </a:cubicBezTo>
                <a:cubicBezTo>
                  <a:pt x="241" y="370"/>
                  <a:pt x="241" y="370"/>
                  <a:pt x="259" y="370"/>
                </a:cubicBezTo>
                <a:lnTo>
                  <a:pt x="278" y="370"/>
                </a:lnTo>
                <a:cubicBezTo>
                  <a:pt x="296" y="370"/>
                  <a:pt x="278" y="352"/>
                  <a:pt x="27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4" name="Freeform: Shape 675"/>
          <p:cNvSpPr/>
          <p:nvPr userDrawn="1"/>
        </p:nvSpPr>
        <p:spPr>
          <a:xfrm>
            <a:off x="5436982" y="4159366"/>
            <a:ext cx="92146" cy="11964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23">
                <a:moveTo>
                  <a:pt x="156" y="8"/>
                </a:moveTo>
                <a:cubicBezTo>
                  <a:pt x="156" y="8"/>
                  <a:pt x="156" y="-10"/>
                  <a:pt x="156" y="8"/>
                </a:cubicBezTo>
                <a:cubicBezTo>
                  <a:pt x="119" y="82"/>
                  <a:pt x="82" y="156"/>
                  <a:pt x="27" y="230"/>
                </a:cubicBezTo>
                <a:cubicBezTo>
                  <a:pt x="27" y="249"/>
                  <a:pt x="8" y="268"/>
                  <a:pt x="8" y="268"/>
                </a:cubicBezTo>
                <a:cubicBezTo>
                  <a:pt x="8" y="286"/>
                  <a:pt x="-10" y="286"/>
                  <a:pt x="8" y="304"/>
                </a:cubicBezTo>
                <a:cubicBezTo>
                  <a:pt x="27" y="304"/>
                  <a:pt x="64" y="304"/>
                  <a:pt x="82" y="304"/>
                </a:cubicBezTo>
                <a:cubicBezTo>
                  <a:pt x="119" y="304"/>
                  <a:pt x="156" y="323"/>
                  <a:pt x="193" y="323"/>
                </a:cubicBezTo>
                <a:cubicBezTo>
                  <a:pt x="212" y="323"/>
                  <a:pt x="212" y="323"/>
                  <a:pt x="230" y="323"/>
                </a:cubicBezTo>
                <a:lnTo>
                  <a:pt x="249" y="323"/>
                </a:lnTo>
                <a:lnTo>
                  <a:pt x="249" y="304"/>
                </a:lnTo>
                <a:cubicBezTo>
                  <a:pt x="249" y="230"/>
                  <a:pt x="230" y="156"/>
                  <a:pt x="193" y="101"/>
                </a:cubicBezTo>
                <a:cubicBezTo>
                  <a:pt x="193" y="64"/>
                  <a:pt x="175" y="26"/>
                  <a:pt x="156" y="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5" name="Freeform: Shape 676"/>
          <p:cNvSpPr/>
          <p:nvPr userDrawn="1"/>
        </p:nvSpPr>
        <p:spPr>
          <a:xfrm>
            <a:off x="5426206" y="4561391"/>
            <a:ext cx="11666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389">
                <a:moveTo>
                  <a:pt x="19" y="371"/>
                </a:moveTo>
                <a:cubicBezTo>
                  <a:pt x="37" y="371"/>
                  <a:pt x="74" y="371"/>
                  <a:pt x="93" y="371"/>
                </a:cubicBezTo>
                <a:cubicBezTo>
                  <a:pt x="148" y="389"/>
                  <a:pt x="185" y="389"/>
                  <a:pt x="241" y="389"/>
                </a:cubicBezTo>
                <a:cubicBezTo>
                  <a:pt x="259" y="389"/>
                  <a:pt x="259" y="389"/>
                  <a:pt x="278" y="389"/>
                </a:cubicBezTo>
                <a:lnTo>
                  <a:pt x="296" y="389"/>
                </a:lnTo>
                <a:cubicBezTo>
                  <a:pt x="315" y="389"/>
                  <a:pt x="315" y="371"/>
                  <a:pt x="315" y="371"/>
                </a:cubicBezTo>
                <a:cubicBezTo>
                  <a:pt x="296" y="278"/>
                  <a:pt x="278" y="204"/>
                  <a:pt x="241" y="111"/>
                </a:cubicBezTo>
                <a:cubicBezTo>
                  <a:pt x="222" y="75"/>
                  <a:pt x="204" y="37"/>
                  <a:pt x="204" y="0"/>
                </a:cubicBezTo>
                <a:lnTo>
                  <a:pt x="185" y="0"/>
                </a:lnTo>
                <a:cubicBezTo>
                  <a:pt x="148" y="93"/>
                  <a:pt x="93" y="185"/>
                  <a:pt x="37" y="278"/>
                </a:cubicBezTo>
                <a:cubicBezTo>
                  <a:pt x="37" y="297"/>
                  <a:pt x="19" y="315"/>
                  <a:pt x="19" y="333"/>
                </a:cubicBezTo>
                <a:cubicBezTo>
                  <a:pt x="19" y="333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6" name="Freeform: Shape 677"/>
          <p:cNvSpPr/>
          <p:nvPr userDrawn="1"/>
        </p:nvSpPr>
        <p:spPr>
          <a:xfrm>
            <a:off x="5439954" y="4981249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92"/>
                  <a:pt x="74" y="166"/>
                  <a:pt x="37" y="240"/>
                </a:cubicBezTo>
                <a:cubicBezTo>
                  <a:pt x="19" y="259"/>
                  <a:pt x="19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lnTo>
                  <a:pt x="19" y="315"/>
                </a:lnTo>
                <a:cubicBezTo>
                  <a:pt x="37" y="315"/>
                  <a:pt x="56" y="315"/>
                  <a:pt x="74" y="315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315"/>
                  <a:pt x="241" y="296"/>
                </a:cubicBezTo>
                <a:cubicBezTo>
                  <a:pt x="241" y="222"/>
                  <a:pt x="222" y="166"/>
                  <a:pt x="185" y="111"/>
                </a:cubicBezTo>
                <a:cubicBezTo>
                  <a:pt x="167" y="74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7" name="Freeform: Shape 678"/>
          <p:cNvSpPr/>
          <p:nvPr userDrawn="1"/>
        </p:nvSpPr>
        <p:spPr>
          <a:xfrm>
            <a:off x="5412459" y="5373241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19" y="371"/>
                </a:moveTo>
                <a:cubicBezTo>
                  <a:pt x="37" y="371"/>
                  <a:pt x="74" y="389"/>
                  <a:pt x="93" y="389"/>
                </a:cubicBezTo>
                <a:cubicBezTo>
                  <a:pt x="148" y="408"/>
                  <a:pt x="204" y="426"/>
                  <a:pt x="259" y="426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5"/>
                  <a:pt x="333" y="222"/>
                  <a:pt x="296" y="130"/>
                </a:cubicBezTo>
                <a:cubicBezTo>
                  <a:pt x="296" y="93"/>
                  <a:pt x="278" y="38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6"/>
                  <a:pt x="56" y="278"/>
                </a:cubicBezTo>
                <a:cubicBezTo>
                  <a:pt x="37" y="297"/>
                  <a:pt x="19" y="315"/>
                  <a:pt x="19" y="334"/>
                </a:cubicBezTo>
                <a:cubicBezTo>
                  <a:pt x="19" y="352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8" name="Freeform: Shape 679"/>
          <p:cNvSpPr/>
          <p:nvPr userDrawn="1"/>
        </p:nvSpPr>
        <p:spPr>
          <a:xfrm>
            <a:off x="5419519" y="5772665"/>
            <a:ext cx="123357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2">
                <a:moveTo>
                  <a:pt x="277" y="148"/>
                </a:moveTo>
                <a:cubicBezTo>
                  <a:pt x="259" y="110"/>
                  <a:pt x="240" y="55"/>
                  <a:pt x="240" y="18"/>
                </a:cubicBezTo>
                <a:lnTo>
                  <a:pt x="240" y="0"/>
                </a:lnTo>
                <a:lnTo>
                  <a:pt x="222" y="0"/>
                </a:lnTo>
                <a:lnTo>
                  <a:pt x="222" y="18"/>
                </a:lnTo>
                <a:cubicBezTo>
                  <a:pt x="166" y="110"/>
                  <a:pt x="111" y="203"/>
                  <a:pt x="37" y="314"/>
                </a:cubicBezTo>
                <a:cubicBezTo>
                  <a:pt x="37" y="333"/>
                  <a:pt x="18" y="351"/>
                  <a:pt x="0" y="370"/>
                </a:cubicBezTo>
                <a:cubicBezTo>
                  <a:pt x="0" y="370"/>
                  <a:pt x="0" y="388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5"/>
                </a:cubicBezTo>
                <a:cubicBezTo>
                  <a:pt x="148" y="425"/>
                  <a:pt x="203" y="444"/>
                  <a:pt x="259" y="444"/>
                </a:cubicBezTo>
                <a:cubicBezTo>
                  <a:pt x="277" y="444"/>
                  <a:pt x="277" y="444"/>
                  <a:pt x="296" y="444"/>
                </a:cubicBezTo>
                <a:cubicBezTo>
                  <a:pt x="296" y="444"/>
                  <a:pt x="314" y="462"/>
                  <a:pt x="333" y="462"/>
                </a:cubicBezTo>
                <a:cubicBezTo>
                  <a:pt x="333" y="444"/>
                  <a:pt x="333" y="444"/>
                  <a:pt x="333" y="425"/>
                </a:cubicBezTo>
                <a:cubicBezTo>
                  <a:pt x="333" y="333"/>
                  <a:pt x="314" y="240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9" name="Freeform: Shape 680"/>
          <p:cNvSpPr/>
          <p:nvPr userDrawn="1"/>
        </p:nvSpPr>
        <p:spPr>
          <a:xfrm>
            <a:off x="5102953" y="3322992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33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59" y="371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1"/>
                  <a:pt x="296" y="352"/>
                </a:cubicBezTo>
                <a:cubicBezTo>
                  <a:pt x="296" y="278"/>
                  <a:pt x="278" y="204"/>
                  <a:pt x="259" y="111"/>
                </a:cubicBezTo>
                <a:cubicBezTo>
                  <a:pt x="240" y="74"/>
                  <a:pt x="240" y="37"/>
                  <a:pt x="222" y="0"/>
                </a:cubicBezTo>
                <a:cubicBezTo>
                  <a:pt x="166" y="74"/>
                  <a:pt x="111" y="167"/>
                  <a:pt x="55" y="241"/>
                </a:cubicBezTo>
                <a:cubicBezTo>
                  <a:pt x="37" y="259"/>
                  <a:pt x="37" y="278"/>
                  <a:pt x="18" y="297"/>
                </a:cubicBezTo>
                <a:cubicBezTo>
                  <a:pt x="18" y="315"/>
                  <a:pt x="0" y="315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0" name="Freeform: Shape 681"/>
          <p:cNvSpPr/>
          <p:nvPr userDrawn="1"/>
        </p:nvSpPr>
        <p:spPr>
          <a:xfrm>
            <a:off x="5095893" y="3715356"/>
            <a:ext cx="126329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2">
                <a:moveTo>
                  <a:pt x="19" y="388"/>
                </a:moveTo>
                <a:cubicBezTo>
                  <a:pt x="37" y="388"/>
                  <a:pt x="74" y="407"/>
                  <a:pt x="93" y="426"/>
                </a:cubicBezTo>
                <a:cubicBezTo>
                  <a:pt x="148" y="426"/>
                  <a:pt x="204" y="444"/>
                  <a:pt x="259" y="444"/>
                </a:cubicBezTo>
                <a:cubicBezTo>
                  <a:pt x="278" y="462"/>
                  <a:pt x="278" y="462"/>
                  <a:pt x="297" y="462"/>
                </a:cubicBezTo>
                <a:cubicBezTo>
                  <a:pt x="315" y="462"/>
                  <a:pt x="315" y="462"/>
                  <a:pt x="333" y="462"/>
                </a:cubicBezTo>
                <a:cubicBezTo>
                  <a:pt x="352" y="462"/>
                  <a:pt x="333" y="444"/>
                  <a:pt x="333" y="426"/>
                </a:cubicBezTo>
                <a:cubicBezTo>
                  <a:pt x="333" y="333"/>
                  <a:pt x="333" y="240"/>
                  <a:pt x="297" y="148"/>
                </a:cubicBezTo>
                <a:cubicBezTo>
                  <a:pt x="278" y="92"/>
                  <a:pt x="278" y="55"/>
                  <a:pt x="259" y="0"/>
                </a:cubicBezTo>
                <a:cubicBezTo>
                  <a:pt x="185" y="110"/>
                  <a:pt x="111" y="203"/>
                  <a:pt x="56" y="296"/>
                </a:cubicBezTo>
                <a:cubicBezTo>
                  <a:pt x="37" y="314"/>
                  <a:pt x="19" y="333"/>
                  <a:pt x="0" y="370"/>
                </a:cubicBezTo>
                <a:lnTo>
                  <a:pt x="0" y="388"/>
                </a:lnTo>
                <a:cubicBezTo>
                  <a:pt x="0" y="407"/>
                  <a:pt x="0" y="388"/>
                  <a:pt x="19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1" name="Freeform: Shape 682"/>
          <p:cNvSpPr/>
          <p:nvPr userDrawn="1"/>
        </p:nvSpPr>
        <p:spPr>
          <a:xfrm>
            <a:off x="5130447" y="4162339"/>
            <a:ext cx="78398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60">
                <a:moveTo>
                  <a:pt x="111" y="0"/>
                </a:moveTo>
                <a:cubicBezTo>
                  <a:pt x="92" y="56"/>
                  <a:pt x="55" y="130"/>
                  <a:pt x="18" y="186"/>
                </a:cubicBezTo>
                <a:cubicBezTo>
                  <a:pt x="18" y="204"/>
                  <a:pt x="0" y="222"/>
                  <a:pt x="0" y="241"/>
                </a:cubicBezTo>
                <a:lnTo>
                  <a:pt x="0" y="260"/>
                </a:lnTo>
                <a:cubicBezTo>
                  <a:pt x="18" y="260"/>
                  <a:pt x="37" y="260"/>
                  <a:pt x="55" y="260"/>
                </a:cubicBezTo>
                <a:cubicBezTo>
                  <a:pt x="92" y="260"/>
                  <a:pt x="130" y="260"/>
                  <a:pt x="166" y="260"/>
                </a:cubicBezTo>
                <a:lnTo>
                  <a:pt x="185" y="260"/>
                </a:lnTo>
                <a:lnTo>
                  <a:pt x="204" y="260"/>
                </a:lnTo>
                <a:cubicBezTo>
                  <a:pt x="222" y="260"/>
                  <a:pt x="204" y="260"/>
                  <a:pt x="204" y="241"/>
                </a:cubicBezTo>
                <a:cubicBezTo>
                  <a:pt x="204" y="186"/>
                  <a:pt x="185" y="130"/>
                  <a:pt x="148" y="74"/>
                </a:cubicBezTo>
                <a:cubicBezTo>
                  <a:pt x="148" y="56"/>
                  <a:pt x="130" y="18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2" name="Freeform: Shape 683"/>
          <p:cNvSpPr/>
          <p:nvPr userDrawn="1"/>
        </p:nvSpPr>
        <p:spPr>
          <a:xfrm>
            <a:off x="5116700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314"/>
                  <a:pt x="74" y="314"/>
                </a:cubicBezTo>
                <a:cubicBezTo>
                  <a:pt x="111" y="314"/>
                  <a:pt x="167" y="314"/>
                  <a:pt x="203" y="333"/>
                </a:cubicBezTo>
                <a:lnTo>
                  <a:pt x="222" y="333"/>
                </a:lnTo>
                <a:cubicBezTo>
                  <a:pt x="241" y="333"/>
                  <a:pt x="241" y="333"/>
                  <a:pt x="259" y="333"/>
                </a:cubicBezTo>
                <a:cubicBezTo>
                  <a:pt x="259" y="333"/>
                  <a:pt x="259" y="314"/>
                  <a:pt x="259" y="296"/>
                </a:cubicBezTo>
                <a:cubicBezTo>
                  <a:pt x="259" y="240"/>
                  <a:pt x="241" y="166"/>
                  <a:pt x="203" y="92"/>
                </a:cubicBezTo>
                <a:cubicBezTo>
                  <a:pt x="185" y="74"/>
                  <a:pt x="185" y="37"/>
                  <a:pt x="167" y="0"/>
                </a:cubicBezTo>
                <a:cubicBezTo>
                  <a:pt x="111" y="74"/>
                  <a:pt x="74" y="148"/>
                  <a:pt x="37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0" y="314"/>
                  <a:pt x="0" y="296"/>
                  <a:pt x="18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3" name="Freeform: Shape 684"/>
          <p:cNvSpPr/>
          <p:nvPr userDrawn="1"/>
        </p:nvSpPr>
        <p:spPr>
          <a:xfrm>
            <a:off x="5116700" y="4994997"/>
            <a:ext cx="8211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8">
                <a:moveTo>
                  <a:pt x="0" y="222"/>
                </a:moveTo>
                <a:cubicBezTo>
                  <a:pt x="0" y="241"/>
                  <a:pt x="18" y="222"/>
                  <a:pt x="18" y="241"/>
                </a:cubicBezTo>
                <a:cubicBezTo>
                  <a:pt x="37" y="241"/>
                  <a:pt x="55" y="241"/>
                  <a:pt x="74" y="241"/>
                </a:cubicBezTo>
                <a:cubicBezTo>
                  <a:pt x="92" y="259"/>
                  <a:pt x="129" y="259"/>
                  <a:pt x="167" y="259"/>
                </a:cubicBezTo>
                <a:cubicBezTo>
                  <a:pt x="167" y="278"/>
                  <a:pt x="185" y="278"/>
                  <a:pt x="185" y="278"/>
                </a:cubicBezTo>
                <a:cubicBezTo>
                  <a:pt x="203" y="278"/>
                  <a:pt x="203" y="278"/>
                  <a:pt x="203" y="278"/>
                </a:cubicBezTo>
                <a:cubicBezTo>
                  <a:pt x="222" y="278"/>
                  <a:pt x="222" y="259"/>
                  <a:pt x="222" y="259"/>
                </a:cubicBezTo>
                <a:cubicBezTo>
                  <a:pt x="222" y="203"/>
                  <a:pt x="203" y="148"/>
                  <a:pt x="185" y="93"/>
                </a:cubicBezTo>
                <a:cubicBezTo>
                  <a:pt x="185" y="55"/>
                  <a:pt x="185" y="19"/>
                  <a:pt x="167" y="0"/>
                </a:cubicBezTo>
                <a:cubicBezTo>
                  <a:pt x="129" y="55"/>
                  <a:pt x="74" y="111"/>
                  <a:pt x="37" y="167"/>
                </a:cubicBezTo>
                <a:cubicBezTo>
                  <a:pt x="37" y="185"/>
                  <a:pt x="18" y="203"/>
                  <a:pt x="18" y="203"/>
                </a:cubicBezTo>
                <a:cubicBezTo>
                  <a:pt x="18" y="222"/>
                  <a:pt x="0" y="222"/>
                  <a:pt x="0" y="22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4" name="Freeform: Shape 685"/>
          <p:cNvSpPr/>
          <p:nvPr userDrawn="1"/>
        </p:nvSpPr>
        <p:spPr>
          <a:xfrm>
            <a:off x="5123387" y="5394049"/>
            <a:ext cx="9214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296">
                <a:moveTo>
                  <a:pt x="167" y="92"/>
                </a:moveTo>
                <a:cubicBezTo>
                  <a:pt x="149" y="56"/>
                  <a:pt x="130" y="1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48"/>
                  <a:pt x="19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296"/>
                  <a:pt x="149" y="296"/>
                  <a:pt x="185" y="296"/>
                </a:cubicBezTo>
                <a:cubicBezTo>
                  <a:pt x="204" y="296"/>
                  <a:pt x="204" y="296"/>
                  <a:pt x="223" y="296"/>
                </a:cubicBezTo>
                <a:lnTo>
                  <a:pt x="241" y="296"/>
                </a:lnTo>
                <a:cubicBezTo>
                  <a:pt x="259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5" name="Freeform: Shape 686"/>
          <p:cNvSpPr/>
          <p:nvPr userDrawn="1"/>
        </p:nvSpPr>
        <p:spPr>
          <a:xfrm>
            <a:off x="5106668" y="579310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2"/>
                  <a:pt x="175" y="352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2"/>
                  <a:pt x="286" y="352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6" name="Freeform: Shape 687"/>
          <p:cNvSpPr/>
          <p:nvPr userDrawn="1"/>
        </p:nvSpPr>
        <p:spPr>
          <a:xfrm>
            <a:off x="4779326" y="3302557"/>
            <a:ext cx="135618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2">
                <a:moveTo>
                  <a:pt x="19" y="426"/>
                </a:moveTo>
                <a:cubicBezTo>
                  <a:pt x="56" y="426"/>
                  <a:pt x="74" y="444"/>
                  <a:pt x="112" y="444"/>
                </a:cubicBezTo>
                <a:cubicBezTo>
                  <a:pt x="167" y="444"/>
                  <a:pt x="222" y="462"/>
                  <a:pt x="278" y="462"/>
                </a:cubicBezTo>
                <a:cubicBezTo>
                  <a:pt x="297" y="462"/>
                  <a:pt x="315" y="462"/>
                  <a:pt x="315" y="462"/>
                </a:cubicBezTo>
                <a:cubicBezTo>
                  <a:pt x="334" y="462"/>
                  <a:pt x="352" y="462"/>
                  <a:pt x="352" y="462"/>
                </a:cubicBezTo>
                <a:cubicBezTo>
                  <a:pt x="371" y="462"/>
                  <a:pt x="371" y="444"/>
                  <a:pt x="352" y="426"/>
                </a:cubicBezTo>
                <a:cubicBezTo>
                  <a:pt x="352" y="333"/>
                  <a:pt x="315" y="240"/>
                  <a:pt x="278" y="148"/>
                </a:cubicBezTo>
                <a:cubicBezTo>
                  <a:pt x="260" y="110"/>
                  <a:pt x="241" y="55"/>
                  <a:pt x="222" y="18"/>
                </a:cubicBezTo>
                <a:cubicBezTo>
                  <a:pt x="222" y="0"/>
                  <a:pt x="222" y="0"/>
                  <a:pt x="222" y="0"/>
                </a:cubicBezTo>
                <a:lnTo>
                  <a:pt x="222" y="18"/>
                </a:lnTo>
                <a:cubicBezTo>
                  <a:pt x="167" y="110"/>
                  <a:pt x="112" y="222"/>
                  <a:pt x="56" y="333"/>
                </a:cubicBezTo>
                <a:cubicBezTo>
                  <a:pt x="38" y="352"/>
                  <a:pt x="19" y="370"/>
                  <a:pt x="19" y="388"/>
                </a:cubicBezTo>
                <a:cubicBezTo>
                  <a:pt x="19" y="407"/>
                  <a:pt x="0" y="426"/>
                  <a:pt x="0" y="426"/>
                </a:cubicBezTo>
                <a:cubicBezTo>
                  <a:pt x="0" y="444"/>
                  <a:pt x="19" y="426"/>
                  <a:pt x="19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7" name="Freeform: Shape 688"/>
          <p:cNvSpPr/>
          <p:nvPr userDrawn="1"/>
        </p:nvSpPr>
        <p:spPr>
          <a:xfrm>
            <a:off x="4786386" y="3728732"/>
            <a:ext cx="11666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8">
                <a:moveTo>
                  <a:pt x="241" y="408"/>
                </a:moveTo>
                <a:cubicBezTo>
                  <a:pt x="259" y="408"/>
                  <a:pt x="259" y="408"/>
                  <a:pt x="278" y="408"/>
                </a:cubicBezTo>
                <a:cubicBezTo>
                  <a:pt x="278" y="408"/>
                  <a:pt x="296" y="408"/>
                  <a:pt x="315" y="408"/>
                </a:cubicBezTo>
                <a:lnTo>
                  <a:pt x="315" y="390"/>
                </a:lnTo>
                <a:cubicBezTo>
                  <a:pt x="315" y="297"/>
                  <a:pt x="296" y="204"/>
                  <a:pt x="259" y="130"/>
                </a:cubicBezTo>
                <a:cubicBezTo>
                  <a:pt x="241" y="93"/>
                  <a:pt x="222" y="38"/>
                  <a:pt x="222" y="0"/>
                </a:cubicBezTo>
                <a:lnTo>
                  <a:pt x="203" y="0"/>
                </a:lnTo>
                <a:cubicBezTo>
                  <a:pt x="148" y="93"/>
                  <a:pt x="93" y="186"/>
                  <a:pt x="37" y="278"/>
                </a:cubicBezTo>
                <a:cubicBezTo>
                  <a:pt x="37" y="297"/>
                  <a:pt x="19" y="316"/>
                  <a:pt x="0" y="334"/>
                </a:cubicBezTo>
                <a:cubicBezTo>
                  <a:pt x="0" y="352"/>
                  <a:pt x="0" y="352"/>
                  <a:pt x="0" y="371"/>
                </a:cubicBezTo>
                <a:lnTo>
                  <a:pt x="19" y="371"/>
                </a:lnTo>
                <a:cubicBezTo>
                  <a:pt x="37" y="371"/>
                  <a:pt x="74" y="390"/>
                  <a:pt x="93" y="390"/>
                </a:cubicBezTo>
                <a:cubicBezTo>
                  <a:pt x="148" y="390"/>
                  <a:pt x="185" y="408"/>
                  <a:pt x="241" y="40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8" name="Freeform: Shape 689"/>
          <p:cNvSpPr/>
          <p:nvPr userDrawn="1"/>
        </p:nvSpPr>
        <p:spPr>
          <a:xfrm>
            <a:off x="4793446" y="4148591"/>
            <a:ext cx="112582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71">
                <a:moveTo>
                  <a:pt x="296" y="371"/>
                </a:moveTo>
                <a:cubicBezTo>
                  <a:pt x="314" y="371"/>
                  <a:pt x="296" y="352"/>
                  <a:pt x="296" y="352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184" y="37"/>
                  <a:pt x="184" y="0"/>
                </a:cubicBezTo>
                <a:lnTo>
                  <a:pt x="166" y="0"/>
                </a:lnTo>
                <a:cubicBezTo>
                  <a:pt x="129" y="93"/>
                  <a:pt x="74" y="185"/>
                  <a:pt x="36" y="278"/>
                </a:cubicBezTo>
                <a:cubicBezTo>
                  <a:pt x="36" y="297"/>
                  <a:pt x="18" y="315"/>
                  <a:pt x="18" y="333"/>
                </a:cubicBezTo>
                <a:cubicBezTo>
                  <a:pt x="0" y="333"/>
                  <a:pt x="0" y="352"/>
                  <a:pt x="0" y="352"/>
                </a:cubicBezTo>
                <a:cubicBezTo>
                  <a:pt x="0" y="371"/>
                  <a:pt x="18" y="371"/>
                  <a:pt x="18" y="371"/>
                </a:cubicBezTo>
                <a:cubicBezTo>
                  <a:pt x="36" y="352"/>
                  <a:pt x="74" y="371"/>
                  <a:pt x="92" y="371"/>
                </a:cubicBezTo>
                <a:cubicBezTo>
                  <a:pt x="129" y="371"/>
                  <a:pt x="184" y="371"/>
                  <a:pt x="240" y="371"/>
                </a:cubicBezTo>
                <a:lnTo>
                  <a:pt x="259" y="371"/>
                </a:lnTo>
                <a:cubicBezTo>
                  <a:pt x="277" y="371"/>
                  <a:pt x="277" y="371"/>
                  <a:pt x="296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9" name="Freeform: Shape 690"/>
          <p:cNvSpPr/>
          <p:nvPr userDrawn="1"/>
        </p:nvSpPr>
        <p:spPr>
          <a:xfrm>
            <a:off x="4793446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22"/>
                  <a:pt x="18" y="240"/>
                  <a:pt x="0" y="259"/>
                </a:cubicBezTo>
                <a:lnTo>
                  <a:pt x="0" y="278"/>
                </a:lnTo>
                <a:cubicBezTo>
                  <a:pt x="0" y="296"/>
                  <a:pt x="0" y="296"/>
                  <a:pt x="18" y="296"/>
                </a:cubicBezTo>
                <a:cubicBezTo>
                  <a:pt x="36" y="296"/>
                  <a:pt x="55" y="296"/>
                  <a:pt x="74" y="296"/>
                </a:cubicBezTo>
                <a:cubicBezTo>
                  <a:pt x="110" y="314"/>
                  <a:pt x="148" y="314"/>
                  <a:pt x="203" y="333"/>
                </a:cubicBezTo>
                <a:lnTo>
                  <a:pt x="222" y="333"/>
                </a:lnTo>
                <a:cubicBezTo>
                  <a:pt x="240" y="333"/>
                  <a:pt x="240" y="333"/>
                  <a:pt x="240" y="333"/>
                </a:cubicBezTo>
                <a:cubicBezTo>
                  <a:pt x="259" y="333"/>
                  <a:pt x="259" y="333"/>
                  <a:pt x="259" y="314"/>
                </a:cubicBezTo>
                <a:cubicBezTo>
                  <a:pt x="259" y="240"/>
                  <a:pt x="240" y="166"/>
                  <a:pt x="222" y="92"/>
                </a:cubicBezTo>
                <a:cubicBezTo>
                  <a:pt x="222" y="74"/>
                  <a:pt x="203" y="37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0" name="Freeform: Shape 691"/>
          <p:cNvSpPr/>
          <p:nvPr userDrawn="1"/>
        </p:nvSpPr>
        <p:spPr>
          <a:xfrm>
            <a:off x="4772639" y="4960442"/>
            <a:ext cx="130416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3">
                <a:moveTo>
                  <a:pt x="18" y="389"/>
                </a:moveTo>
                <a:cubicBezTo>
                  <a:pt x="56" y="389"/>
                  <a:pt x="74" y="408"/>
                  <a:pt x="111" y="426"/>
                </a:cubicBezTo>
                <a:cubicBezTo>
                  <a:pt x="166" y="426"/>
                  <a:pt x="222" y="445"/>
                  <a:pt x="278" y="463"/>
                </a:cubicBezTo>
                <a:cubicBezTo>
                  <a:pt x="278" y="463"/>
                  <a:pt x="296" y="463"/>
                  <a:pt x="315" y="463"/>
                </a:cubicBezTo>
                <a:lnTo>
                  <a:pt x="333" y="463"/>
                </a:lnTo>
                <a:cubicBezTo>
                  <a:pt x="352" y="463"/>
                  <a:pt x="352" y="445"/>
                  <a:pt x="352" y="445"/>
                </a:cubicBezTo>
                <a:cubicBezTo>
                  <a:pt x="352" y="334"/>
                  <a:pt x="333" y="241"/>
                  <a:pt x="315" y="148"/>
                </a:cubicBezTo>
                <a:cubicBezTo>
                  <a:pt x="296" y="112"/>
                  <a:pt x="278" y="56"/>
                  <a:pt x="278" y="0"/>
                </a:cubicBezTo>
                <a:lnTo>
                  <a:pt x="259" y="0"/>
                </a:lnTo>
                <a:cubicBezTo>
                  <a:pt x="204" y="112"/>
                  <a:pt x="130" y="204"/>
                  <a:pt x="56" y="296"/>
                </a:cubicBezTo>
                <a:cubicBezTo>
                  <a:pt x="56" y="315"/>
                  <a:pt x="37" y="334"/>
                  <a:pt x="18" y="352"/>
                </a:cubicBezTo>
                <a:cubicBezTo>
                  <a:pt x="18" y="371"/>
                  <a:pt x="0" y="389"/>
                  <a:pt x="0" y="389"/>
                </a:cubicBezTo>
                <a:cubicBezTo>
                  <a:pt x="0" y="408"/>
                  <a:pt x="18" y="389"/>
                  <a:pt x="18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1" name="Freeform: Shape 692"/>
          <p:cNvSpPr/>
          <p:nvPr userDrawn="1"/>
        </p:nvSpPr>
        <p:spPr>
          <a:xfrm>
            <a:off x="4786386" y="5373241"/>
            <a:ext cx="12335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8">
                <a:moveTo>
                  <a:pt x="259" y="130"/>
                </a:moveTo>
                <a:cubicBezTo>
                  <a:pt x="241" y="93"/>
                  <a:pt x="222" y="38"/>
                  <a:pt x="203" y="0"/>
                </a:cubicBezTo>
                <a:cubicBezTo>
                  <a:pt x="148" y="93"/>
                  <a:pt x="93" y="204"/>
                  <a:pt x="37" y="297"/>
                </a:cubicBezTo>
                <a:cubicBezTo>
                  <a:pt x="37" y="315"/>
                  <a:pt x="19" y="334"/>
                  <a:pt x="19" y="352"/>
                </a:cubicBezTo>
                <a:cubicBezTo>
                  <a:pt x="0" y="371"/>
                  <a:pt x="0" y="371"/>
                  <a:pt x="0" y="389"/>
                </a:cubicBezTo>
                <a:lnTo>
                  <a:pt x="19" y="389"/>
                </a:lnTo>
                <a:cubicBezTo>
                  <a:pt x="37" y="389"/>
                  <a:pt x="74" y="389"/>
                  <a:pt x="93" y="389"/>
                </a:cubicBezTo>
                <a:cubicBezTo>
                  <a:pt x="148" y="408"/>
                  <a:pt x="203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315" y="408"/>
                </a:lnTo>
                <a:cubicBezTo>
                  <a:pt x="333" y="408"/>
                  <a:pt x="333" y="389"/>
                  <a:pt x="333" y="389"/>
                </a:cubicBezTo>
                <a:cubicBezTo>
                  <a:pt x="315" y="297"/>
                  <a:pt x="296" y="204"/>
                  <a:pt x="259" y="13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2" name="Freeform: Shape 693"/>
          <p:cNvSpPr/>
          <p:nvPr userDrawn="1"/>
        </p:nvSpPr>
        <p:spPr>
          <a:xfrm>
            <a:off x="4813881" y="5813536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8"/>
                  <a:pt x="129" y="19"/>
                  <a:pt x="111" y="0"/>
                </a:cubicBezTo>
                <a:cubicBezTo>
                  <a:pt x="74" y="56"/>
                  <a:pt x="55" y="112"/>
                  <a:pt x="19" y="167"/>
                </a:cubicBezTo>
                <a:cubicBezTo>
                  <a:pt x="19" y="186"/>
                  <a:pt x="0" y="204"/>
                  <a:pt x="0" y="204"/>
                </a:cubicBezTo>
                <a:lnTo>
                  <a:pt x="0" y="223"/>
                </a:lnTo>
                <a:cubicBezTo>
                  <a:pt x="19" y="223"/>
                  <a:pt x="37" y="223"/>
                  <a:pt x="55" y="223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3"/>
                </a:lnTo>
                <a:cubicBezTo>
                  <a:pt x="185" y="167"/>
                  <a:pt x="167" y="112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3" name="Freeform: Shape 701"/>
          <p:cNvSpPr/>
          <p:nvPr userDrawn="1"/>
        </p:nvSpPr>
        <p:spPr>
          <a:xfrm>
            <a:off x="7015726" y="615796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1"/>
                </a:moveTo>
                <a:cubicBezTo>
                  <a:pt x="37" y="351"/>
                  <a:pt x="55" y="370"/>
                  <a:pt x="92" y="370"/>
                </a:cubicBezTo>
                <a:cubicBezTo>
                  <a:pt x="129" y="388"/>
                  <a:pt x="185" y="388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8"/>
                  <a:pt x="315" y="388"/>
                </a:cubicBezTo>
                <a:cubicBezTo>
                  <a:pt x="315" y="296"/>
                  <a:pt x="296" y="203"/>
                  <a:pt x="259" y="129"/>
                </a:cubicBezTo>
                <a:cubicBezTo>
                  <a:pt x="259" y="92"/>
                  <a:pt x="241" y="36"/>
                  <a:pt x="241" y="0"/>
                </a:cubicBezTo>
                <a:lnTo>
                  <a:pt x="222" y="0"/>
                </a:lnTo>
                <a:cubicBezTo>
                  <a:pt x="166" y="92"/>
                  <a:pt x="111" y="184"/>
                  <a:pt x="37" y="259"/>
                </a:cubicBezTo>
                <a:cubicBezTo>
                  <a:pt x="37" y="277"/>
                  <a:pt x="18" y="296"/>
                  <a:pt x="0" y="333"/>
                </a:cubicBezTo>
                <a:lnTo>
                  <a:pt x="0" y="351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4" name="Freeform: Shape 702"/>
          <p:cNvSpPr/>
          <p:nvPr userDrawn="1"/>
        </p:nvSpPr>
        <p:spPr>
          <a:xfrm>
            <a:off x="7022414" y="6563709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4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5" name="Freeform: Shape 708"/>
          <p:cNvSpPr/>
          <p:nvPr userDrawn="1"/>
        </p:nvSpPr>
        <p:spPr>
          <a:xfrm>
            <a:off x="6709564" y="6171345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6"/>
                  <a:pt x="211" y="112"/>
                </a:cubicBezTo>
                <a:cubicBezTo>
                  <a:pt x="193" y="74"/>
                  <a:pt x="193" y="38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6" name="Freeform: Shape 709"/>
          <p:cNvSpPr/>
          <p:nvPr userDrawn="1"/>
        </p:nvSpPr>
        <p:spPr>
          <a:xfrm>
            <a:off x="6709564" y="6584144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2"/>
                </a:cubicBezTo>
                <a:cubicBezTo>
                  <a:pt x="193" y="74"/>
                  <a:pt x="175" y="38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7" name="Freeform: Shape 715"/>
          <p:cNvSpPr/>
          <p:nvPr userDrawn="1"/>
        </p:nvSpPr>
        <p:spPr>
          <a:xfrm>
            <a:off x="6410089" y="6205899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5"/>
                </a:moveTo>
                <a:cubicBezTo>
                  <a:pt x="19" y="185"/>
                  <a:pt x="37" y="204"/>
                  <a:pt x="55" y="204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9"/>
                  <a:pt x="111" y="0"/>
                </a:cubicBezTo>
                <a:lnTo>
                  <a:pt x="93" y="0"/>
                </a:lnTo>
                <a:cubicBezTo>
                  <a:pt x="74" y="55"/>
                  <a:pt x="55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8" name="Freeform: Shape 716"/>
          <p:cNvSpPr/>
          <p:nvPr userDrawn="1"/>
        </p:nvSpPr>
        <p:spPr>
          <a:xfrm>
            <a:off x="6389653" y="6577455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5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9"/>
                  <a:pt x="185" y="389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9" name="Freeform: Shape 722"/>
          <p:cNvSpPr/>
          <p:nvPr userDrawn="1"/>
        </p:nvSpPr>
        <p:spPr>
          <a:xfrm>
            <a:off x="6080147" y="6164657"/>
            <a:ext cx="88802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5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5"/>
                  <a:pt x="148" y="315"/>
                  <a:pt x="184" y="315"/>
                </a:cubicBezTo>
                <a:lnTo>
                  <a:pt x="203" y="315"/>
                </a:lnTo>
                <a:cubicBezTo>
                  <a:pt x="222" y="315"/>
                  <a:pt x="222" y="315"/>
                  <a:pt x="240" y="315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1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0" name="Freeform: Shape 723"/>
          <p:cNvSpPr/>
          <p:nvPr userDrawn="1"/>
        </p:nvSpPr>
        <p:spPr>
          <a:xfrm>
            <a:off x="6059340" y="6556649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259" y="130"/>
                </a:moveTo>
                <a:cubicBezTo>
                  <a:pt x="240" y="93"/>
                  <a:pt x="222" y="38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1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cubicBezTo>
                  <a:pt x="314" y="426"/>
                  <a:pt x="333" y="445"/>
                  <a:pt x="333" y="426"/>
                </a:cubicBez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3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1" name="Freeform: Shape 729"/>
          <p:cNvSpPr/>
          <p:nvPr userDrawn="1"/>
        </p:nvSpPr>
        <p:spPr>
          <a:xfrm>
            <a:off x="5749833" y="6164657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5"/>
                </a:cubicBezTo>
                <a:cubicBezTo>
                  <a:pt x="0" y="315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2" name="Freeform: Shape 730"/>
          <p:cNvSpPr/>
          <p:nvPr userDrawn="1"/>
        </p:nvSpPr>
        <p:spPr>
          <a:xfrm>
            <a:off x="5763209" y="6604952"/>
            <a:ext cx="68738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1">
                <a:moveTo>
                  <a:pt x="130" y="241"/>
                </a:moveTo>
                <a:cubicBezTo>
                  <a:pt x="149" y="241"/>
                  <a:pt x="149" y="241"/>
                  <a:pt x="167" y="241"/>
                </a:cubicBezTo>
                <a:cubicBezTo>
                  <a:pt x="186" y="241"/>
                  <a:pt x="186" y="222"/>
                  <a:pt x="186" y="222"/>
                </a:cubicBezTo>
                <a:cubicBezTo>
                  <a:pt x="186" y="167"/>
                  <a:pt x="167" y="130"/>
                  <a:pt x="149" y="74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74" y="111"/>
                  <a:pt x="38" y="148"/>
                </a:cubicBezTo>
                <a:cubicBezTo>
                  <a:pt x="19" y="167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3" name="Freeform: Shape 736"/>
          <p:cNvSpPr/>
          <p:nvPr userDrawn="1"/>
        </p:nvSpPr>
        <p:spPr>
          <a:xfrm>
            <a:off x="5447014" y="6185464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18" y="277"/>
                </a:moveTo>
                <a:cubicBezTo>
                  <a:pt x="37" y="277"/>
                  <a:pt x="55" y="277"/>
                  <a:pt x="74" y="277"/>
                </a:cubicBezTo>
                <a:cubicBezTo>
                  <a:pt x="111" y="296"/>
                  <a:pt x="148" y="296"/>
                  <a:pt x="185" y="296"/>
                </a:cubicBezTo>
                <a:lnTo>
                  <a:pt x="203" y="296"/>
                </a:lnTo>
                <a:lnTo>
                  <a:pt x="222" y="296"/>
                </a:lnTo>
                <a:cubicBezTo>
                  <a:pt x="240" y="277"/>
                  <a:pt x="222" y="277"/>
                  <a:pt x="222" y="259"/>
                </a:cubicBezTo>
                <a:cubicBezTo>
                  <a:pt x="222" y="203"/>
                  <a:pt x="203" y="148"/>
                  <a:pt x="166" y="92"/>
                </a:cubicBezTo>
                <a:cubicBezTo>
                  <a:pt x="148" y="55"/>
                  <a:pt x="148" y="36"/>
                  <a:pt x="129" y="0"/>
                </a:cubicBezTo>
                <a:cubicBezTo>
                  <a:pt x="92" y="74"/>
                  <a:pt x="55" y="148"/>
                  <a:pt x="18" y="222"/>
                </a:cubicBezTo>
                <a:cubicBezTo>
                  <a:pt x="18" y="222"/>
                  <a:pt x="18" y="240"/>
                  <a:pt x="0" y="259"/>
                </a:cubicBezTo>
                <a:lnTo>
                  <a:pt x="0" y="277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4" name="Freeform: Shape 737"/>
          <p:cNvSpPr/>
          <p:nvPr userDrawn="1"/>
        </p:nvSpPr>
        <p:spPr>
          <a:xfrm>
            <a:off x="5426206" y="6591204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8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8" y="370"/>
                </a:lnTo>
                <a:cubicBezTo>
                  <a:pt x="296" y="352"/>
                  <a:pt x="278" y="352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5" name="Freeform: Shape 743"/>
          <p:cNvSpPr/>
          <p:nvPr userDrawn="1"/>
        </p:nvSpPr>
        <p:spPr>
          <a:xfrm>
            <a:off x="5102953" y="6164657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lnTo>
                  <a:pt x="296" y="370"/>
                </a:lnTo>
                <a:cubicBezTo>
                  <a:pt x="296" y="278"/>
                  <a:pt x="278" y="204"/>
                  <a:pt x="259" y="130"/>
                </a:cubicBezTo>
                <a:cubicBezTo>
                  <a:pt x="240" y="92"/>
                  <a:pt x="240" y="56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5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6" name="Freeform: Shape 744"/>
          <p:cNvSpPr/>
          <p:nvPr userDrawn="1"/>
        </p:nvSpPr>
        <p:spPr>
          <a:xfrm>
            <a:off x="5095893" y="6563709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6"/>
                  <a:pt x="204" y="426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6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3"/>
                  <a:pt x="278" y="37"/>
                  <a:pt x="259" y="0"/>
                </a:cubicBezTo>
                <a:cubicBezTo>
                  <a:pt x="185" y="93"/>
                  <a:pt x="111" y="185"/>
                  <a:pt x="56" y="296"/>
                </a:cubicBezTo>
                <a:cubicBezTo>
                  <a:pt x="37" y="315"/>
                  <a:pt x="19" y="333"/>
                  <a:pt x="0" y="352"/>
                </a:cubicBezTo>
                <a:cubicBezTo>
                  <a:pt x="0" y="352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7" name="Freeform: Shape 750"/>
          <p:cNvSpPr/>
          <p:nvPr userDrawn="1"/>
        </p:nvSpPr>
        <p:spPr>
          <a:xfrm>
            <a:off x="4779326" y="6150910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6"/>
                </a:moveTo>
                <a:cubicBezTo>
                  <a:pt x="56" y="426"/>
                  <a:pt x="74" y="426"/>
                  <a:pt x="112" y="426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6"/>
                  <a:pt x="352" y="426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3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2"/>
                  <a:pt x="19" y="370"/>
                  <a:pt x="19" y="389"/>
                </a:cubicBezTo>
                <a:cubicBezTo>
                  <a:pt x="19" y="389"/>
                  <a:pt x="0" y="407"/>
                  <a:pt x="0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8" name="Freeform: Shape 751"/>
          <p:cNvSpPr/>
          <p:nvPr userDrawn="1"/>
        </p:nvSpPr>
        <p:spPr>
          <a:xfrm>
            <a:off x="4786386" y="6577455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241" y="389"/>
                </a:moveTo>
                <a:cubicBezTo>
                  <a:pt x="259" y="407"/>
                  <a:pt x="259" y="407"/>
                  <a:pt x="278" y="407"/>
                </a:cubicBezTo>
                <a:cubicBezTo>
                  <a:pt x="278" y="407"/>
                  <a:pt x="296" y="407"/>
                  <a:pt x="315" y="407"/>
                </a:cubicBezTo>
                <a:cubicBezTo>
                  <a:pt x="315" y="407"/>
                  <a:pt x="315" y="389"/>
                  <a:pt x="315" y="370"/>
                </a:cubicBezTo>
                <a:cubicBezTo>
                  <a:pt x="315" y="296"/>
                  <a:pt x="296" y="204"/>
                  <a:pt x="259" y="130"/>
                </a:cubicBezTo>
                <a:cubicBezTo>
                  <a:pt x="241" y="74"/>
                  <a:pt x="222" y="37"/>
                  <a:pt x="222" y="0"/>
                </a:cubicBezTo>
                <a:lnTo>
                  <a:pt x="203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296"/>
                  <a:pt x="19" y="315"/>
                  <a:pt x="0" y="333"/>
                </a:cubicBezTo>
                <a:lnTo>
                  <a:pt x="0" y="352"/>
                </a:lnTo>
                <a:cubicBezTo>
                  <a:pt x="0" y="370"/>
                  <a:pt x="0" y="370"/>
                  <a:pt x="19" y="370"/>
                </a:cubicBezTo>
                <a:cubicBezTo>
                  <a:pt x="37" y="370"/>
                  <a:pt x="74" y="370"/>
                  <a:pt x="93" y="370"/>
                </a:cubicBezTo>
                <a:cubicBezTo>
                  <a:pt x="148" y="389"/>
                  <a:pt x="185" y="389"/>
                  <a:pt x="241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 flipH="1">
            <a:off x="1219915" y="2381102"/>
            <a:ext cx="7324663" cy="1822849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288000" tIns="288000" rIns="576000" bIns="900000">
            <a:spAutoFit/>
          </a:bodyPr>
          <a:lstStyle>
            <a:lvl1pPr algn="ctr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van deze presentatie</a:t>
            </a:r>
          </a:p>
        </p:txBody>
      </p:sp>
      <p:sp>
        <p:nvSpPr>
          <p:cNvPr id="309" name="Freeform 102"/>
          <p:cNvSpPr>
            <a:spLocks noChangeArrowheads="1"/>
          </p:cNvSpPr>
          <p:nvPr userDrawn="1"/>
        </p:nvSpPr>
        <p:spPr bwMode="auto">
          <a:xfrm rot="7720674">
            <a:off x="553013" y="1613477"/>
            <a:ext cx="1031704" cy="615768"/>
          </a:xfrm>
          <a:custGeom>
            <a:avLst/>
            <a:gdLst>
              <a:gd name="T0" fmla="*/ 1900 w 1960"/>
              <a:gd name="T1" fmla="*/ 39 h 1168"/>
              <a:gd name="T2" fmla="*/ 1900 w 1960"/>
              <a:gd name="T3" fmla="*/ 39 h 1168"/>
              <a:gd name="T4" fmla="*/ 1841 w 1960"/>
              <a:gd name="T5" fmla="*/ 39 h 1168"/>
              <a:gd name="T6" fmla="*/ 1821 w 1960"/>
              <a:gd name="T7" fmla="*/ 39 h 1168"/>
              <a:gd name="T8" fmla="*/ 1504 w 1960"/>
              <a:gd name="T9" fmla="*/ 396 h 1168"/>
              <a:gd name="T10" fmla="*/ 1524 w 1960"/>
              <a:gd name="T11" fmla="*/ 455 h 1168"/>
              <a:gd name="T12" fmla="*/ 1722 w 1960"/>
              <a:gd name="T13" fmla="*/ 495 h 1168"/>
              <a:gd name="T14" fmla="*/ 1128 w 1960"/>
              <a:gd name="T15" fmla="*/ 1029 h 1168"/>
              <a:gd name="T16" fmla="*/ 871 w 1960"/>
              <a:gd name="T17" fmla="*/ 910 h 1168"/>
              <a:gd name="T18" fmla="*/ 1088 w 1960"/>
              <a:gd name="T19" fmla="*/ 495 h 1168"/>
              <a:gd name="T20" fmla="*/ 930 w 1960"/>
              <a:gd name="T21" fmla="*/ 238 h 1168"/>
              <a:gd name="T22" fmla="*/ 653 w 1960"/>
              <a:gd name="T23" fmla="*/ 416 h 1168"/>
              <a:gd name="T24" fmla="*/ 772 w 1960"/>
              <a:gd name="T25" fmla="*/ 890 h 1168"/>
              <a:gd name="T26" fmla="*/ 673 w 1960"/>
              <a:gd name="T27" fmla="*/ 930 h 1168"/>
              <a:gd name="T28" fmla="*/ 99 w 1960"/>
              <a:gd name="T29" fmla="*/ 376 h 1168"/>
              <a:gd name="T30" fmla="*/ 40 w 1960"/>
              <a:gd name="T31" fmla="*/ 356 h 1168"/>
              <a:gd name="T32" fmla="*/ 495 w 1960"/>
              <a:gd name="T33" fmla="*/ 989 h 1168"/>
              <a:gd name="T34" fmla="*/ 812 w 1960"/>
              <a:gd name="T35" fmla="*/ 930 h 1168"/>
              <a:gd name="T36" fmla="*/ 1069 w 1960"/>
              <a:gd name="T37" fmla="*/ 1088 h 1168"/>
              <a:gd name="T38" fmla="*/ 1781 w 1960"/>
              <a:gd name="T39" fmla="*/ 514 h 1168"/>
              <a:gd name="T40" fmla="*/ 1920 w 1960"/>
              <a:gd name="T41" fmla="*/ 495 h 1168"/>
              <a:gd name="T42" fmla="*/ 1959 w 1960"/>
              <a:gd name="T43" fmla="*/ 455 h 1168"/>
              <a:gd name="T44" fmla="*/ 1900 w 1960"/>
              <a:gd name="T45" fmla="*/ 39 h 1168"/>
              <a:gd name="T46" fmla="*/ 732 w 1960"/>
              <a:gd name="T47" fmla="*/ 416 h 1168"/>
              <a:gd name="T48" fmla="*/ 732 w 1960"/>
              <a:gd name="T49" fmla="*/ 416 h 1168"/>
              <a:gd name="T50" fmla="*/ 1029 w 1960"/>
              <a:gd name="T51" fmla="*/ 435 h 1168"/>
              <a:gd name="T52" fmla="*/ 970 w 1960"/>
              <a:gd name="T53" fmla="*/ 712 h 1168"/>
              <a:gd name="T54" fmla="*/ 812 w 1960"/>
              <a:gd name="T55" fmla="*/ 851 h 1168"/>
              <a:gd name="T56" fmla="*/ 732 w 1960"/>
              <a:gd name="T57" fmla="*/ 416 h 1168"/>
              <a:gd name="T58" fmla="*/ 1583 w 1960"/>
              <a:gd name="T59" fmla="*/ 396 h 1168"/>
              <a:gd name="T60" fmla="*/ 1583 w 1960"/>
              <a:gd name="T61" fmla="*/ 396 h 1168"/>
              <a:gd name="T62" fmla="*/ 1841 w 1960"/>
              <a:gd name="T63" fmla="*/ 99 h 1168"/>
              <a:gd name="T64" fmla="*/ 1880 w 1960"/>
              <a:gd name="T65" fmla="*/ 435 h 1168"/>
              <a:gd name="T66" fmla="*/ 1583 w 1960"/>
              <a:gd name="T67" fmla="*/ 396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60" h="1168">
                <a:moveTo>
                  <a:pt x="1900" y="39"/>
                </a:moveTo>
                <a:lnTo>
                  <a:pt x="1900" y="39"/>
                </a:lnTo>
                <a:cubicBezTo>
                  <a:pt x="1900" y="0"/>
                  <a:pt x="1860" y="20"/>
                  <a:pt x="1841" y="39"/>
                </a:cubicBezTo>
                <a:lnTo>
                  <a:pt x="1821" y="39"/>
                </a:lnTo>
                <a:cubicBezTo>
                  <a:pt x="1722" y="158"/>
                  <a:pt x="1603" y="277"/>
                  <a:pt x="1504" y="396"/>
                </a:cubicBezTo>
                <a:cubicBezTo>
                  <a:pt x="1484" y="416"/>
                  <a:pt x="1504" y="435"/>
                  <a:pt x="1524" y="455"/>
                </a:cubicBezTo>
                <a:cubicBezTo>
                  <a:pt x="1583" y="475"/>
                  <a:pt x="1642" y="495"/>
                  <a:pt x="1722" y="495"/>
                </a:cubicBezTo>
                <a:cubicBezTo>
                  <a:pt x="1722" y="811"/>
                  <a:pt x="1425" y="1068"/>
                  <a:pt x="1128" y="1029"/>
                </a:cubicBezTo>
                <a:cubicBezTo>
                  <a:pt x="1049" y="1009"/>
                  <a:pt x="950" y="970"/>
                  <a:pt x="871" y="910"/>
                </a:cubicBezTo>
                <a:cubicBezTo>
                  <a:pt x="1009" y="811"/>
                  <a:pt x="1109" y="653"/>
                  <a:pt x="1088" y="495"/>
                </a:cubicBezTo>
                <a:cubicBezTo>
                  <a:pt x="1088" y="396"/>
                  <a:pt x="1029" y="257"/>
                  <a:pt x="930" y="238"/>
                </a:cubicBezTo>
                <a:cubicBezTo>
                  <a:pt x="812" y="217"/>
                  <a:pt x="693" y="317"/>
                  <a:pt x="653" y="416"/>
                </a:cubicBezTo>
                <a:cubicBezTo>
                  <a:pt x="594" y="593"/>
                  <a:pt x="653" y="771"/>
                  <a:pt x="772" y="890"/>
                </a:cubicBezTo>
                <a:cubicBezTo>
                  <a:pt x="732" y="910"/>
                  <a:pt x="713" y="910"/>
                  <a:pt x="673" y="930"/>
                </a:cubicBezTo>
                <a:cubicBezTo>
                  <a:pt x="356" y="1009"/>
                  <a:pt x="59" y="692"/>
                  <a:pt x="99" y="376"/>
                </a:cubicBezTo>
                <a:cubicBezTo>
                  <a:pt x="119" y="336"/>
                  <a:pt x="59" y="317"/>
                  <a:pt x="40" y="356"/>
                </a:cubicBezTo>
                <a:cubicBezTo>
                  <a:pt x="0" y="653"/>
                  <a:pt x="198" y="950"/>
                  <a:pt x="495" y="989"/>
                </a:cubicBezTo>
                <a:cubicBezTo>
                  <a:pt x="613" y="1009"/>
                  <a:pt x="713" y="989"/>
                  <a:pt x="812" y="930"/>
                </a:cubicBezTo>
                <a:cubicBezTo>
                  <a:pt x="891" y="1009"/>
                  <a:pt x="970" y="1068"/>
                  <a:pt x="1069" y="1088"/>
                </a:cubicBezTo>
                <a:cubicBezTo>
                  <a:pt x="1425" y="1167"/>
                  <a:pt x="1781" y="871"/>
                  <a:pt x="1781" y="514"/>
                </a:cubicBezTo>
                <a:cubicBezTo>
                  <a:pt x="1841" y="514"/>
                  <a:pt x="1880" y="514"/>
                  <a:pt x="1920" y="495"/>
                </a:cubicBezTo>
                <a:cubicBezTo>
                  <a:pt x="1939" y="495"/>
                  <a:pt x="1959" y="475"/>
                  <a:pt x="1959" y="455"/>
                </a:cubicBezTo>
                <a:cubicBezTo>
                  <a:pt x="1959" y="317"/>
                  <a:pt x="1920" y="178"/>
                  <a:pt x="1900" y="39"/>
                </a:cubicBezTo>
                <a:close/>
                <a:moveTo>
                  <a:pt x="732" y="416"/>
                </a:moveTo>
                <a:lnTo>
                  <a:pt x="732" y="416"/>
                </a:lnTo>
                <a:cubicBezTo>
                  <a:pt x="812" y="277"/>
                  <a:pt x="990" y="277"/>
                  <a:pt x="1029" y="435"/>
                </a:cubicBezTo>
                <a:cubicBezTo>
                  <a:pt x="1049" y="534"/>
                  <a:pt x="1029" y="633"/>
                  <a:pt x="970" y="712"/>
                </a:cubicBezTo>
                <a:cubicBezTo>
                  <a:pt x="930" y="771"/>
                  <a:pt x="891" y="811"/>
                  <a:pt x="812" y="851"/>
                </a:cubicBezTo>
                <a:cubicBezTo>
                  <a:pt x="693" y="732"/>
                  <a:pt x="634" y="574"/>
                  <a:pt x="732" y="416"/>
                </a:cubicBezTo>
                <a:close/>
                <a:moveTo>
                  <a:pt x="1583" y="396"/>
                </a:moveTo>
                <a:lnTo>
                  <a:pt x="1583" y="396"/>
                </a:lnTo>
                <a:cubicBezTo>
                  <a:pt x="1663" y="296"/>
                  <a:pt x="1761" y="198"/>
                  <a:pt x="1841" y="99"/>
                </a:cubicBezTo>
                <a:cubicBezTo>
                  <a:pt x="1880" y="217"/>
                  <a:pt x="1880" y="336"/>
                  <a:pt x="1880" y="435"/>
                </a:cubicBezTo>
                <a:cubicBezTo>
                  <a:pt x="1801" y="455"/>
                  <a:pt x="1682" y="435"/>
                  <a:pt x="1583" y="3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12192000" cy="18817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52345" y="280882"/>
            <a:ext cx="8172302" cy="1325563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8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1452345" y="2308263"/>
            <a:ext cx="8172302" cy="405126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4" name="Groeperen 3"/>
          <p:cNvGrpSpPr/>
          <p:nvPr userDrawn="1"/>
        </p:nvGrpSpPr>
        <p:grpSpPr>
          <a:xfrm>
            <a:off x="-37358" y="-49266"/>
            <a:ext cx="1225735" cy="1995895"/>
            <a:chOff x="-37358" y="-49266"/>
            <a:chExt cx="1225735" cy="1995895"/>
          </a:xfrm>
          <a:solidFill>
            <a:schemeClr val="accent4"/>
          </a:solidFill>
        </p:grpSpPr>
        <p:sp>
          <p:nvSpPr>
            <p:cNvPr id="100" name="Freeform: Shape 341"/>
            <p:cNvSpPr/>
            <p:nvPr userDrawn="1"/>
          </p:nvSpPr>
          <p:spPr>
            <a:xfrm rot="3600000">
              <a:off x="65292" y="-52338"/>
              <a:ext cx="137453" cy="14359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445">
                  <a:moveTo>
                    <a:pt x="203" y="445"/>
                  </a:moveTo>
                  <a:cubicBezTo>
                    <a:pt x="148" y="445"/>
                    <a:pt x="93" y="426"/>
                    <a:pt x="55" y="390"/>
                  </a:cubicBezTo>
                  <a:cubicBezTo>
                    <a:pt x="18" y="352"/>
                    <a:pt x="0" y="297"/>
                    <a:pt x="0" y="242"/>
                  </a:cubicBezTo>
                  <a:cubicBezTo>
                    <a:pt x="0" y="186"/>
                    <a:pt x="18" y="130"/>
                    <a:pt x="55" y="74"/>
                  </a:cubicBezTo>
                  <a:cubicBezTo>
                    <a:pt x="93" y="38"/>
                    <a:pt x="167" y="0"/>
                    <a:pt x="222" y="0"/>
                  </a:cubicBezTo>
                  <a:cubicBezTo>
                    <a:pt x="277" y="0"/>
                    <a:pt x="333" y="19"/>
                    <a:pt x="370" y="74"/>
                  </a:cubicBezTo>
                  <a:cubicBezTo>
                    <a:pt x="407" y="112"/>
                    <a:pt x="426" y="186"/>
                    <a:pt x="426" y="242"/>
                  </a:cubicBezTo>
                  <a:cubicBezTo>
                    <a:pt x="426" y="297"/>
                    <a:pt x="407" y="334"/>
                    <a:pt x="370" y="352"/>
                  </a:cubicBezTo>
                  <a:cubicBezTo>
                    <a:pt x="370" y="371"/>
                    <a:pt x="370" y="371"/>
                    <a:pt x="370" y="371"/>
                  </a:cubicBezTo>
                  <a:cubicBezTo>
                    <a:pt x="333" y="426"/>
                    <a:pt x="277" y="445"/>
                    <a:pt x="222" y="445"/>
                  </a:cubicBezTo>
                  <a:cubicBezTo>
                    <a:pt x="203" y="445"/>
                    <a:pt x="203" y="445"/>
                    <a:pt x="203" y="445"/>
                  </a:cubicBezTo>
                  <a:close/>
                  <a:moveTo>
                    <a:pt x="185" y="390"/>
                  </a:moveTo>
                  <a:cubicBezTo>
                    <a:pt x="241" y="408"/>
                    <a:pt x="277" y="390"/>
                    <a:pt x="315" y="352"/>
                  </a:cubicBezTo>
                  <a:cubicBezTo>
                    <a:pt x="389" y="278"/>
                    <a:pt x="370" y="168"/>
                    <a:pt x="333" y="112"/>
                  </a:cubicBezTo>
                  <a:cubicBezTo>
                    <a:pt x="296" y="74"/>
                    <a:pt x="259" y="56"/>
                    <a:pt x="222" y="56"/>
                  </a:cubicBezTo>
                  <a:cubicBezTo>
                    <a:pt x="167" y="56"/>
                    <a:pt x="111" y="93"/>
                    <a:pt x="93" y="130"/>
                  </a:cubicBezTo>
                  <a:cubicBezTo>
                    <a:pt x="55" y="168"/>
                    <a:pt x="55" y="204"/>
                    <a:pt x="55" y="242"/>
                  </a:cubicBezTo>
                  <a:cubicBezTo>
                    <a:pt x="55" y="278"/>
                    <a:pt x="74" y="316"/>
                    <a:pt x="93" y="352"/>
                  </a:cubicBezTo>
                  <a:cubicBezTo>
                    <a:pt x="111" y="371"/>
                    <a:pt x="148" y="390"/>
                    <a:pt x="185" y="39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5" name="Freeform: Shape 347"/>
            <p:cNvSpPr/>
            <p:nvPr userDrawn="1"/>
          </p:nvSpPr>
          <p:spPr>
            <a:xfrm rot="3600000">
              <a:off x="-44474" y="508735"/>
              <a:ext cx="172059" cy="15782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33" h="489">
                  <a:moveTo>
                    <a:pt x="7" y="304"/>
                  </a:moveTo>
                  <a:cubicBezTo>
                    <a:pt x="-12" y="230"/>
                    <a:pt x="7" y="156"/>
                    <a:pt x="44" y="119"/>
                  </a:cubicBezTo>
                  <a:cubicBezTo>
                    <a:pt x="81" y="63"/>
                    <a:pt x="156" y="26"/>
                    <a:pt x="230" y="7"/>
                  </a:cubicBezTo>
                  <a:cubicBezTo>
                    <a:pt x="285" y="-11"/>
                    <a:pt x="322" y="7"/>
                    <a:pt x="378" y="26"/>
                  </a:cubicBezTo>
                  <a:lnTo>
                    <a:pt x="396" y="26"/>
                  </a:lnTo>
                  <a:cubicBezTo>
                    <a:pt x="452" y="63"/>
                    <a:pt x="507" y="119"/>
                    <a:pt x="526" y="193"/>
                  </a:cubicBezTo>
                  <a:cubicBezTo>
                    <a:pt x="544" y="249"/>
                    <a:pt x="526" y="323"/>
                    <a:pt x="489" y="378"/>
                  </a:cubicBezTo>
                  <a:cubicBezTo>
                    <a:pt x="452" y="434"/>
                    <a:pt x="396" y="471"/>
                    <a:pt x="322" y="489"/>
                  </a:cubicBezTo>
                  <a:cubicBezTo>
                    <a:pt x="304" y="489"/>
                    <a:pt x="285" y="489"/>
                    <a:pt x="266" y="489"/>
                  </a:cubicBezTo>
                  <a:cubicBezTo>
                    <a:pt x="230" y="489"/>
                    <a:pt x="174" y="489"/>
                    <a:pt x="137" y="452"/>
                  </a:cubicBezTo>
                  <a:cubicBezTo>
                    <a:pt x="63" y="434"/>
                    <a:pt x="26" y="359"/>
                    <a:pt x="7" y="304"/>
                  </a:cubicBezTo>
                  <a:close/>
                  <a:moveTo>
                    <a:pt x="174" y="434"/>
                  </a:moveTo>
                  <a:cubicBezTo>
                    <a:pt x="230" y="452"/>
                    <a:pt x="266" y="452"/>
                    <a:pt x="340" y="434"/>
                  </a:cubicBezTo>
                  <a:cubicBezTo>
                    <a:pt x="378" y="434"/>
                    <a:pt x="414" y="397"/>
                    <a:pt x="452" y="359"/>
                  </a:cubicBezTo>
                  <a:cubicBezTo>
                    <a:pt x="470" y="323"/>
                    <a:pt x="489" y="285"/>
                    <a:pt x="470" y="230"/>
                  </a:cubicBezTo>
                  <a:cubicBezTo>
                    <a:pt x="470" y="175"/>
                    <a:pt x="433" y="119"/>
                    <a:pt x="396" y="82"/>
                  </a:cubicBezTo>
                  <a:lnTo>
                    <a:pt x="378" y="82"/>
                  </a:lnTo>
                  <a:cubicBezTo>
                    <a:pt x="340" y="63"/>
                    <a:pt x="304" y="45"/>
                    <a:pt x="266" y="45"/>
                  </a:cubicBezTo>
                  <a:cubicBezTo>
                    <a:pt x="192" y="45"/>
                    <a:pt x="118" y="82"/>
                    <a:pt x="81" y="137"/>
                  </a:cubicBezTo>
                  <a:cubicBezTo>
                    <a:pt x="44" y="193"/>
                    <a:pt x="44" y="249"/>
                    <a:pt x="44" y="285"/>
                  </a:cubicBezTo>
                  <a:cubicBezTo>
                    <a:pt x="63" y="341"/>
                    <a:pt x="118" y="397"/>
                    <a:pt x="174" y="43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6" name="Freeform: Shape 348"/>
            <p:cNvSpPr/>
            <p:nvPr userDrawn="1"/>
          </p:nvSpPr>
          <p:spPr>
            <a:xfrm rot="3600000">
              <a:off x="270917" y="280171"/>
              <a:ext cx="154594" cy="1533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475">
                  <a:moveTo>
                    <a:pt x="124" y="457"/>
                  </a:moveTo>
                  <a:cubicBezTo>
                    <a:pt x="87" y="419"/>
                    <a:pt x="50" y="401"/>
                    <a:pt x="31" y="345"/>
                  </a:cubicBezTo>
                  <a:lnTo>
                    <a:pt x="13" y="345"/>
                  </a:lnTo>
                  <a:cubicBezTo>
                    <a:pt x="-4" y="290"/>
                    <a:pt x="-4" y="216"/>
                    <a:pt x="13" y="141"/>
                  </a:cubicBezTo>
                  <a:cubicBezTo>
                    <a:pt x="31" y="86"/>
                    <a:pt x="87" y="31"/>
                    <a:pt x="143" y="12"/>
                  </a:cubicBezTo>
                  <a:cubicBezTo>
                    <a:pt x="198" y="-7"/>
                    <a:pt x="254" y="-7"/>
                    <a:pt x="328" y="31"/>
                  </a:cubicBezTo>
                  <a:cubicBezTo>
                    <a:pt x="383" y="49"/>
                    <a:pt x="421" y="86"/>
                    <a:pt x="457" y="160"/>
                  </a:cubicBezTo>
                  <a:cubicBezTo>
                    <a:pt x="495" y="216"/>
                    <a:pt x="476" y="290"/>
                    <a:pt x="457" y="345"/>
                  </a:cubicBezTo>
                  <a:cubicBezTo>
                    <a:pt x="439" y="419"/>
                    <a:pt x="402" y="457"/>
                    <a:pt x="328" y="475"/>
                  </a:cubicBezTo>
                  <a:cubicBezTo>
                    <a:pt x="309" y="475"/>
                    <a:pt x="291" y="475"/>
                    <a:pt x="273" y="475"/>
                  </a:cubicBezTo>
                  <a:cubicBezTo>
                    <a:pt x="217" y="475"/>
                    <a:pt x="180" y="475"/>
                    <a:pt x="124" y="457"/>
                  </a:cubicBezTo>
                  <a:close/>
                  <a:moveTo>
                    <a:pt x="328" y="438"/>
                  </a:moveTo>
                  <a:cubicBezTo>
                    <a:pt x="383" y="419"/>
                    <a:pt x="402" y="383"/>
                    <a:pt x="421" y="345"/>
                  </a:cubicBezTo>
                  <a:cubicBezTo>
                    <a:pt x="439" y="290"/>
                    <a:pt x="439" y="216"/>
                    <a:pt x="402" y="160"/>
                  </a:cubicBezTo>
                  <a:cubicBezTo>
                    <a:pt x="383" y="105"/>
                    <a:pt x="347" y="86"/>
                    <a:pt x="291" y="67"/>
                  </a:cubicBezTo>
                  <a:cubicBezTo>
                    <a:pt x="254" y="49"/>
                    <a:pt x="198" y="49"/>
                    <a:pt x="161" y="49"/>
                  </a:cubicBezTo>
                  <a:cubicBezTo>
                    <a:pt x="124" y="67"/>
                    <a:pt x="87" y="86"/>
                    <a:pt x="69" y="141"/>
                  </a:cubicBezTo>
                  <a:cubicBezTo>
                    <a:pt x="31" y="179"/>
                    <a:pt x="31" y="235"/>
                    <a:pt x="50" y="290"/>
                  </a:cubicBezTo>
                  <a:cubicBezTo>
                    <a:pt x="50" y="290"/>
                    <a:pt x="50" y="309"/>
                    <a:pt x="69" y="309"/>
                  </a:cubicBezTo>
                  <a:cubicBezTo>
                    <a:pt x="87" y="419"/>
                    <a:pt x="217" y="457"/>
                    <a:pt x="328" y="4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7" name="Freeform: Shape 349"/>
            <p:cNvSpPr/>
            <p:nvPr userDrawn="1"/>
          </p:nvSpPr>
          <p:spPr>
            <a:xfrm rot="3600000">
              <a:off x="646132" y="196506"/>
              <a:ext cx="123546" cy="12936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3" h="401">
                  <a:moveTo>
                    <a:pt x="370" y="272"/>
                  </a:moveTo>
                  <a:lnTo>
                    <a:pt x="370" y="290"/>
                  </a:lnTo>
                  <a:cubicBezTo>
                    <a:pt x="351" y="327"/>
                    <a:pt x="296" y="364"/>
                    <a:pt x="259" y="401"/>
                  </a:cubicBezTo>
                  <a:cubicBezTo>
                    <a:pt x="222" y="401"/>
                    <a:pt x="203" y="401"/>
                    <a:pt x="184" y="401"/>
                  </a:cubicBezTo>
                  <a:cubicBezTo>
                    <a:pt x="148" y="401"/>
                    <a:pt x="129" y="401"/>
                    <a:pt x="110" y="382"/>
                  </a:cubicBezTo>
                  <a:cubicBezTo>
                    <a:pt x="55" y="364"/>
                    <a:pt x="18" y="327"/>
                    <a:pt x="0" y="272"/>
                  </a:cubicBezTo>
                  <a:cubicBezTo>
                    <a:pt x="0" y="216"/>
                    <a:pt x="0" y="178"/>
                    <a:pt x="18" y="123"/>
                  </a:cubicBezTo>
                  <a:cubicBezTo>
                    <a:pt x="36" y="68"/>
                    <a:pt x="92" y="30"/>
                    <a:pt x="129" y="12"/>
                  </a:cubicBezTo>
                  <a:cubicBezTo>
                    <a:pt x="184" y="-6"/>
                    <a:pt x="240" y="-6"/>
                    <a:pt x="277" y="30"/>
                  </a:cubicBezTo>
                  <a:cubicBezTo>
                    <a:pt x="314" y="49"/>
                    <a:pt x="351" y="104"/>
                    <a:pt x="370" y="160"/>
                  </a:cubicBezTo>
                  <a:cubicBezTo>
                    <a:pt x="388" y="197"/>
                    <a:pt x="388" y="234"/>
                    <a:pt x="370" y="272"/>
                  </a:cubicBezTo>
                  <a:close/>
                  <a:moveTo>
                    <a:pt x="259" y="68"/>
                  </a:moveTo>
                  <a:cubicBezTo>
                    <a:pt x="222" y="49"/>
                    <a:pt x="203" y="49"/>
                    <a:pt x="184" y="49"/>
                  </a:cubicBezTo>
                  <a:cubicBezTo>
                    <a:pt x="184" y="49"/>
                    <a:pt x="166" y="49"/>
                    <a:pt x="148" y="49"/>
                  </a:cubicBezTo>
                  <a:cubicBezTo>
                    <a:pt x="110" y="68"/>
                    <a:pt x="74" y="104"/>
                    <a:pt x="55" y="160"/>
                  </a:cubicBezTo>
                  <a:cubicBezTo>
                    <a:pt x="36" y="197"/>
                    <a:pt x="36" y="216"/>
                    <a:pt x="55" y="253"/>
                  </a:cubicBezTo>
                  <a:cubicBezTo>
                    <a:pt x="74" y="290"/>
                    <a:pt x="92" y="327"/>
                    <a:pt x="110" y="346"/>
                  </a:cubicBezTo>
                  <a:cubicBezTo>
                    <a:pt x="148" y="346"/>
                    <a:pt x="184" y="364"/>
                    <a:pt x="222" y="346"/>
                  </a:cubicBezTo>
                  <a:cubicBezTo>
                    <a:pt x="259" y="346"/>
                    <a:pt x="296" y="327"/>
                    <a:pt x="314" y="290"/>
                  </a:cubicBezTo>
                  <a:cubicBezTo>
                    <a:pt x="314" y="272"/>
                    <a:pt x="314" y="272"/>
                    <a:pt x="314" y="272"/>
                  </a:cubicBezTo>
                  <a:cubicBezTo>
                    <a:pt x="351" y="197"/>
                    <a:pt x="314" y="104"/>
                    <a:pt x="259" y="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8" name="Freeform: Shape 350"/>
            <p:cNvSpPr/>
            <p:nvPr userDrawn="1"/>
          </p:nvSpPr>
          <p:spPr>
            <a:xfrm rot="3600000">
              <a:off x="939873" y="-30272"/>
              <a:ext cx="125486" cy="13357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9" h="414">
                  <a:moveTo>
                    <a:pt x="37" y="340"/>
                  </a:moveTo>
                  <a:cubicBezTo>
                    <a:pt x="0" y="303"/>
                    <a:pt x="0" y="248"/>
                    <a:pt x="0" y="192"/>
                  </a:cubicBezTo>
                  <a:cubicBezTo>
                    <a:pt x="0" y="136"/>
                    <a:pt x="37" y="81"/>
                    <a:pt x="75" y="44"/>
                  </a:cubicBezTo>
                  <a:cubicBezTo>
                    <a:pt x="111" y="7"/>
                    <a:pt x="167" y="-12"/>
                    <a:pt x="223" y="7"/>
                  </a:cubicBezTo>
                  <a:cubicBezTo>
                    <a:pt x="259" y="7"/>
                    <a:pt x="315" y="44"/>
                    <a:pt x="352" y="100"/>
                  </a:cubicBezTo>
                  <a:cubicBezTo>
                    <a:pt x="389" y="136"/>
                    <a:pt x="389" y="174"/>
                    <a:pt x="389" y="210"/>
                  </a:cubicBezTo>
                  <a:lnTo>
                    <a:pt x="389" y="229"/>
                  </a:lnTo>
                  <a:cubicBezTo>
                    <a:pt x="389" y="285"/>
                    <a:pt x="371" y="340"/>
                    <a:pt x="315" y="378"/>
                  </a:cubicBezTo>
                  <a:cubicBezTo>
                    <a:pt x="278" y="396"/>
                    <a:pt x="241" y="414"/>
                    <a:pt x="204" y="414"/>
                  </a:cubicBezTo>
                  <a:cubicBezTo>
                    <a:pt x="185" y="414"/>
                    <a:pt x="185" y="414"/>
                    <a:pt x="185" y="414"/>
                  </a:cubicBezTo>
                  <a:cubicBezTo>
                    <a:pt x="130" y="414"/>
                    <a:pt x="75" y="378"/>
                    <a:pt x="37" y="340"/>
                  </a:cubicBezTo>
                  <a:close/>
                  <a:moveTo>
                    <a:pt x="352" y="229"/>
                  </a:moveTo>
                  <a:cubicBezTo>
                    <a:pt x="371" y="136"/>
                    <a:pt x="297" y="62"/>
                    <a:pt x="204" y="44"/>
                  </a:cubicBezTo>
                  <a:cubicBezTo>
                    <a:pt x="149" y="26"/>
                    <a:pt x="111" y="44"/>
                    <a:pt x="93" y="62"/>
                  </a:cubicBezTo>
                  <a:cubicBezTo>
                    <a:pt x="56" y="100"/>
                    <a:pt x="37" y="155"/>
                    <a:pt x="37" y="210"/>
                  </a:cubicBezTo>
                  <a:cubicBezTo>
                    <a:pt x="37" y="248"/>
                    <a:pt x="56" y="285"/>
                    <a:pt x="75" y="322"/>
                  </a:cubicBezTo>
                  <a:cubicBezTo>
                    <a:pt x="111" y="359"/>
                    <a:pt x="130" y="378"/>
                    <a:pt x="167" y="378"/>
                  </a:cubicBezTo>
                  <a:cubicBezTo>
                    <a:pt x="204" y="378"/>
                    <a:pt x="241" y="378"/>
                    <a:pt x="278" y="359"/>
                  </a:cubicBezTo>
                  <a:cubicBezTo>
                    <a:pt x="315" y="322"/>
                    <a:pt x="352" y="285"/>
                    <a:pt x="352" y="2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1" name="Freeform: Shape 354"/>
            <p:cNvSpPr/>
            <p:nvPr userDrawn="1"/>
          </p:nvSpPr>
          <p:spPr>
            <a:xfrm rot="3600000">
              <a:off x="156764" y="894167"/>
              <a:ext cx="175616" cy="1672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44" h="518">
                  <a:moveTo>
                    <a:pt x="285" y="0"/>
                  </a:moveTo>
                  <a:cubicBezTo>
                    <a:pt x="359" y="18"/>
                    <a:pt x="433" y="37"/>
                    <a:pt x="488" y="92"/>
                  </a:cubicBezTo>
                  <a:cubicBezTo>
                    <a:pt x="526" y="148"/>
                    <a:pt x="544" y="222"/>
                    <a:pt x="544" y="278"/>
                  </a:cubicBezTo>
                  <a:cubicBezTo>
                    <a:pt x="526" y="352"/>
                    <a:pt x="488" y="407"/>
                    <a:pt x="433" y="463"/>
                  </a:cubicBezTo>
                  <a:cubicBezTo>
                    <a:pt x="377" y="500"/>
                    <a:pt x="322" y="518"/>
                    <a:pt x="248" y="518"/>
                  </a:cubicBezTo>
                  <a:cubicBezTo>
                    <a:pt x="174" y="518"/>
                    <a:pt x="99" y="463"/>
                    <a:pt x="63" y="426"/>
                  </a:cubicBezTo>
                  <a:cubicBezTo>
                    <a:pt x="7" y="370"/>
                    <a:pt x="-11" y="296"/>
                    <a:pt x="7" y="222"/>
                  </a:cubicBezTo>
                  <a:cubicBezTo>
                    <a:pt x="25" y="166"/>
                    <a:pt x="81" y="92"/>
                    <a:pt x="137" y="56"/>
                  </a:cubicBezTo>
                  <a:cubicBezTo>
                    <a:pt x="174" y="18"/>
                    <a:pt x="229" y="0"/>
                    <a:pt x="285" y="18"/>
                  </a:cubicBezTo>
                  <a:cubicBezTo>
                    <a:pt x="285" y="0"/>
                    <a:pt x="285" y="0"/>
                    <a:pt x="285" y="0"/>
                  </a:cubicBezTo>
                  <a:close/>
                  <a:moveTo>
                    <a:pt x="303" y="56"/>
                  </a:moveTo>
                  <a:cubicBezTo>
                    <a:pt x="285" y="56"/>
                    <a:pt x="285" y="56"/>
                    <a:pt x="266" y="56"/>
                  </a:cubicBezTo>
                  <a:cubicBezTo>
                    <a:pt x="174" y="56"/>
                    <a:pt x="81" y="148"/>
                    <a:pt x="63" y="240"/>
                  </a:cubicBezTo>
                  <a:cubicBezTo>
                    <a:pt x="44" y="314"/>
                    <a:pt x="63" y="352"/>
                    <a:pt x="81" y="389"/>
                  </a:cubicBezTo>
                  <a:cubicBezTo>
                    <a:pt x="137" y="426"/>
                    <a:pt x="192" y="463"/>
                    <a:pt x="266" y="463"/>
                  </a:cubicBezTo>
                  <a:cubicBezTo>
                    <a:pt x="322" y="463"/>
                    <a:pt x="377" y="444"/>
                    <a:pt x="414" y="407"/>
                  </a:cubicBezTo>
                  <a:cubicBezTo>
                    <a:pt x="451" y="370"/>
                    <a:pt x="470" y="333"/>
                    <a:pt x="488" y="296"/>
                  </a:cubicBezTo>
                  <a:cubicBezTo>
                    <a:pt x="488" y="240"/>
                    <a:pt x="488" y="204"/>
                    <a:pt x="451" y="148"/>
                  </a:cubicBezTo>
                  <a:cubicBezTo>
                    <a:pt x="433" y="111"/>
                    <a:pt x="377" y="74"/>
                    <a:pt x="322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2" name="Freeform: Shape 355"/>
            <p:cNvSpPr/>
            <p:nvPr userDrawn="1"/>
          </p:nvSpPr>
          <p:spPr>
            <a:xfrm rot="3600000">
              <a:off x="470512" y="729884"/>
              <a:ext cx="133895" cy="12807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15" h="397">
                  <a:moveTo>
                    <a:pt x="408" y="156"/>
                  </a:moveTo>
                  <a:cubicBezTo>
                    <a:pt x="426" y="211"/>
                    <a:pt x="408" y="267"/>
                    <a:pt x="371" y="323"/>
                  </a:cubicBezTo>
                  <a:cubicBezTo>
                    <a:pt x="334" y="360"/>
                    <a:pt x="315" y="378"/>
                    <a:pt x="278" y="397"/>
                  </a:cubicBezTo>
                  <a:cubicBezTo>
                    <a:pt x="260" y="397"/>
                    <a:pt x="260" y="397"/>
                    <a:pt x="260" y="397"/>
                  </a:cubicBezTo>
                  <a:cubicBezTo>
                    <a:pt x="241" y="397"/>
                    <a:pt x="223" y="397"/>
                    <a:pt x="204" y="397"/>
                  </a:cubicBezTo>
                  <a:cubicBezTo>
                    <a:pt x="167" y="397"/>
                    <a:pt x="130" y="397"/>
                    <a:pt x="93" y="360"/>
                  </a:cubicBezTo>
                  <a:cubicBezTo>
                    <a:pt x="56" y="341"/>
                    <a:pt x="19" y="304"/>
                    <a:pt x="0" y="249"/>
                  </a:cubicBezTo>
                  <a:cubicBezTo>
                    <a:pt x="0" y="193"/>
                    <a:pt x="19" y="137"/>
                    <a:pt x="38" y="82"/>
                  </a:cubicBezTo>
                  <a:cubicBezTo>
                    <a:pt x="74" y="45"/>
                    <a:pt x="112" y="27"/>
                    <a:pt x="167" y="8"/>
                  </a:cubicBezTo>
                  <a:cubicBezTo>
                    <a:pt x="223" y="-11"/>
                    <a:pt x="297" y="8"/>
                    <a:pt x="334" y="27"/>
                  </a:cubicBezTo>
                  <a:cubicBezTo>
                    <a:pt x="389" y="45"/>
                    <a:pt x="408" y="101"/>
                    <a:pt x="408" y="156"/>
                  </a:cubicBezTo>
                  <a:close/>
                  <a:moveTo>
                    <a:pt x="371" y="156"/>
                  </a:moveTo>
                  <a:cubicBezTo>
                    <a:pt x="371" y="101"/>
                    <a:pt x="352" y="82"/>
                    <a:pt x="315" y="63"/>
                  </a:cubicBezTo>
                  <a:cubicBezTo>
                    <a:pt x="297" y="45"/>
                    <a:pt x="260" y="45"/>
                    <a:pt x="223" y="45"/>
                  </a:cubicBezTo>
                  <a:cubicBezTo>
                    <a:pt x="204" y="45"/>
                    <a:pt x="186" y="45"/>
                    <a:pt x="167" y="45"/>
                  </a:cubicBezTo>
                  <a:cubicBezTo>
                    <a:pt x="130" y="63"/>
                    <a:pt x="93" y="82"/>
                    <a:pt x="74" y="119"/>
                  </a:cubicBezTo>
                  <a:cubicBezTo>
                    <a:pt x="56" y="156"/>
                    <a:pt x="38" y="193"/>
                    <a:pt x="38" y="230"/>
                  </a:cubicBezTo>
                  <a:cubicBezTo>
                    <a:pt x="56" y="267"/>
                    <a:pt x="74" y="304"/>
                    <a:pt x="93" y="323"/>
                  </a:cubicBezTo>
                  <a:cubicBezTo>
                    <a:pt x="130" y="360"/>
                    <a:pt x="186" y="360"/>
                    <a:pt x="223" y="360"/>
                  </a:cubicBezTo>
                  <a:lnTo>
                    <a:pt x="241" y="360"/>
                  </a:lnTo>
                  <a:cubicBezTo>
                    <a:pt x="334" y="341"/>
                    <a:pt x="389" y="249"/>
                    <a:pt x="371" y="1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3" name="Freeform: Shape 356"/>
            <p:cNvSpPr/>
            <p:nvPr userDrawn="1"/>
          </p:nvSpPr>
          <p:spPr>
            <a:xfrm rot="3600000">
              <a:off x="755829" y="510790"/>
              <a:ext cx="149419" cy="1494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" h="463">
                  <a:moveTo>
                    <a:pt x="0" y="259"/>
                  </a:moveTo>
                  <a:cubicBezTo>
                    <a:pt x="0" y="185"/>
                    <a:pt x="19" y="130"/>
                    <a:pt x="74" y="74"/>
                  </a:cubicBezTo>
                  <a:cubicBezTo>
                    <a:pt x="111" y="36"/>
                    <a:pt x="129" y="18"/>
                    <a:pt x="185" y="18"/>
                  </a:cubicBezTo>
                  <a:lnTo>
                    <a:pt x="185" y="0"/>
                  </a:lnTo>
                  <a:cubicBezTo>
                    <a:pt x="259" y="0"/>
                    <a:pt x="315" y="18"/>
                    <a:pt x="370" y="55"/>
                  </a:cubicBezTo>
                  <a:cubicBezTo>
                    <a:pt x="426" y="92"/>
                    <a:pt x="444" y="148"/>
                    <a:pt x="463" y="204"/>
                  </a:cubicBezTo>
                  <a:cubicBezTo>
                    <a:pt x="463" y="259"/>
                    <a:pt x="444" y="314"/>
                    <a:pt x="407" y="370"/>
                  </a:cubicBezTo>
                  <a:cubicBezTo>
                    <a:pt x="370" y="407"/>
                    <a:pt x="315" y="444"/>
                    <a:pt x="241" y="444"/>
                  </a:cubicBezTo>
                  <a:cubicBezTo>
                    <a:pt x="241" y="463"/>
                    <a:pt x="222" y="463"/>
                    <a:pt x="222" y="463"/>
                  </a:cubicBezTo>
                  <a:cubicBezTo>
                    <a:pt x="167" y="463"/>
                    <a:pt x="111" y="426"/>
                    <a:pt x="74" y="407"/>
                  </a:cubicBezTo>
                  <a:cubicBezTo>
                    <a:pt x="19" y="370"/>
                    <a:pt x="0" y="314"/>
                    <a:pt x="0" y="259"/>
                  </a:cubicBezTo>
                  <a:close/>
                  <a:moveTo>
                    <a:pt x="93" y="370"/>
                  </a:moveTo>
                  <a:cubicBezTo>
                    <a:pt x="129" y="407"/>
                    <a:pt x="203" y="426"/>
                    <a:pt x="259" y="407"/>
                  </a:cubicBezTo>
                  <a:cubicBezTo>
                    <a:pt x="315" y="388"/>
                    <a:pt x="352" y="370"/>
                    <a:pt x="370" y="333"/>
                  </a:cubicBezTo>
                  <a:cubicBezTo>
                    <a:pt x="407" y="296"/>
                    <a:pt x="407" y="259"/>
                    <a:pt x="407" y="222"/>
                  </a:cubicBezTo>
                  <a:cubicBezTo>
                    <a:pt x="407" y="166"/>
                    <a:pt x="407" y="130"/>
                    <a:pt x="370" y="111"/>
                  </a:cubicBezTo>
                  <a:cubicBezTo>
                    <a:pt x="333" y="74"/>
                    <a:pt x="278" y="55"/>
                    <a:pt x="241" y="55"/>
                  </a:cubicBezTo>
                  <a:cubicBezTo>
                    <a:pt x="222" y="55"/>
                    <a:pt x="222" y="55"/>
                    <a:pt x="222" y="55"/>
                  </a:cubicBezTo>
                  <a:cubicBezTo>
                    <a:pt x="111" y="55"/>
                    <a:pt x="37" y="166"/>
                    <a:pt x="37" y="259"/>
                  </a:cubicBezTo>
                  <a:cubicBezTo>
                    <a:pt x="37" y="314"/>
                    <a:pt x="74" y="352"/>
                    <a:pt x="93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6" name="Freeform: Shape 360"/>
            <p:cNvSpPr/>
            <p:nvPr userDrawn="1"/>
          </p:nvSpPr>
          <p:spPr>
            <a:xfrm rot="3600000">
              <a:off x="57447" y="1438358"/>
              <a:ext cx="136159" cy="1296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2" h="402">
                  <a:moveTo>
                    <a:pt x="21" y="272"/>
                  </a:moveTo>
                  <a:cubicBezTo>
                    <a:pt x="-16" y="217"/>
                    <a:pt x="3" y="161"/>
                    <a:pt x="21" y="106"/>
                  </a:cubicBezTo>
                  <a:cubicBezTo>
                    <a:pt x="40" y="69"/>
                    <a:pt x="95" y="31"/>
                    <a:pt x="151" y="13"/>
                  </a:cubicBezTo>
                  <a:cubicBezTo>
                    <a:pt x="188" y="-4"/>
                    <a:pt x="244" y="-4"/>
                    <a:pt x="299" y="13"/>
                  </a:cubicBezTo>
                  <a:cubicBezTo>
                    <a:pt x="354" y="31"/>
                    <a:pt x="392" y="87"/>
                    <a:pt x="410" y="143"/>
                  </a:cubicBezTo>
                  <a:cubicBezTo>
                    <a:pt x="428" y="198"/>
                    <a:pt x="428" y="254"/>
                    <a:pt x="392" y="291"/>
                  </a:cubicBezTo>
                  <a:cubicBezTo>
                    <a:pt x="373" y="346"/>
                    <a:pt x="318" y="383"/>
                    <a:pt x="262" y="402"/>
                  </a:cubicBezTo>
                  <a:cubicBezTo>
                    <a:pt x="244" y="402"/>
                    <a:pt x="225" y="402"/>
                    <a:pt x="206" y="402"/>
                  </a:cubicBezTo>
                  <a:cubicBezTo>
                    <a:pt x="188" y="402"/>
                    <a:pt x="169" y="402"/>
                    <a:pt x="132" y="383"/>
                  </a:cubicBezTo>
                  <a:cubicBezTo>
                    <a:pt x="77" y="365"/>
                    <a:pt x="40" y="328"/>
                    <a:pt x="21" y="272"/>
                  </a:cubicBezTo>
                  <a:close/>
                  <a:moveTo>
                    <a:pt x="151" y="69"/>
                  </a:moveTo>
                  <a:cubicBezTo>
                    <a:pt x="114" y="87"/>
                    <a:pt x="95" y="106"/>
                    <a:pt x="77" y="124"/>
                  </a:cubicBezTo>
                  <a:cubicBezTo>
                    <a:pt x="58" y="161"/>
                    <a:pt x="40" y="198"/>
                    <a:pt x="58" y="235"/>
                  </a:cubicBezTo>
                  <a:cubicBezTo>
                    <a:pt x="58" y="272"/>
                    <a:pt x="95" y="309"/>
                    <a:pt x="132" y="328"/>
                  </a:cubicBezTo>
                  <a:cubicBezTo>
                    <a:pt x="206" y="383"/>
                    <a:pt x="318" y="328"/>
                    <a:pt x="354" y="272"/>
                  </a:cubicBezTo>
                  <a:cubicBezTo>
                    <a:pt x="373" y="235"/>
                    <a:pt x="373" y="180"/>
                    <a:pt x="373" y="161"/>
                  </a:cubicBezTo>
                  <a:cubicBezTo>
                    <a:pt x="354" y="124"/>
                    <a:pt x="318" y="87"/>
                    <a:pt x="262" y="69"/>
                  </a:cubicBezTo>
                  <a:cubicBezTo>
                    <a:pt x="225" y="50"/>
                    <a:pt x="188" y="50"/>
                    <a:pt x="151" y="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7" name="Freeform: Shape 361"/>
            <p:cNvSpPr/>
            <p:nvPr userDrawn="1"/>
          </p:nvSpPr>
          <p:spPr>
            <a:xfrm rot="3600000">
              <a:off x="370766" y="1305530"/>
              <a:ext cx="136159" cy="12548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2" h="389">
                  <a:moveTo>
                    <a:pt x="378" y="74"/>
                  </a:moveTo>
                  <a:cubicBezTo>
                    <a:pt x="414" y="111"/>
                    <a:pt x="433" y="166"/>
                    <a:pt x="414" y="222"/>
                  </a:cubicBezTo>
                  <a:cubicBezTo>
                    <a:pt x="414" y="259"/>
                    <a:pt x="378" y="315"/>
                    <a:pt x="340" y="352"/>
                  </a:cubicBezTo>
                  <a:cubicBezTo>
                    <a:pt x="304" y="370"/>
                    <a:pt x="248" y="389"/>
                    <a:pt x="192" y="389"/>
                  </a:cubicBezTo>
                  <a:cubicBezTo>
                    <a:pt x="137" y="389"/>
                    <a:pt x="81" y="352"/>
                    <a:pt x="44" y="315"/>
                  </a:cubicBezTo>
                  <a:cubicBezTo>
                    <a:pt x="7" y="278"/>
                    <a:pt x="-11" y="222"/>
                    <a:pt x="7" y="166"/>
                  </a:cubicBezTo>
                  <a:cubicBezTo>
                    <a:pt x="26" y="111"/>
                    <a:pt x="63" y="74"/>
                    <a:pt x="100" y="37"/>
                  </a:cubicBezTo>
                  <a:cubicBezTo>
                    <a:pt x="156" y="0"/>
                    <a:pt x="174" y="0"/>
                    <a:pt x="230" y="0"/>
                  </a:cubicBezTo>
                  <a:cubicBezTo>
                    <a:pt x="285" y="0"/>
                    <a:pt x="340" y="37"/>
                    <a:pt x="378" y="74"/>
                  </a:cubicBezTo>
                  <a:close/>
                  <a:moveTo>
                    <a:pt x="359" y="111"/>
                  </a:moveTo>
                  <a:cubicBezTo>
                    <a:pt x="340" y="74"/>
                    <a:pt x="304" y="56"/>
                    <a:pt x="248" y="37"/>
                  </a:cubicBezTo>
                  <a:cubicBezTo>
                    <a:pt x="230" y="37"/>
                    <a:pt x="230" y="37"/>
                    <a:pt x="211" y="37"/>
                  </a:cubicBezTo>
                  <a:cubicBezTo>
                    <a:pt x="137" y="37"/>
                    <a:pt x="63" y="111"/>
                    <a:pt x="44" y="185"/>
                  </a:cubicBezTo>
                  <a:cubicBezTo>
                    <a:pt x="26" y="222"/>
                    <a:pt x="44" y="259"/>
                    <a:pt x="63" y="278"/>
                  </a:cubicBezTo>
                  <a:cubicBezTo>
                    <a:pt x="100" y="333"/>
                    <a:pt x="156" y="352"/>
                    <a:pt x="211" y="352"/>
                  </a:cubicBezTo>
                  <a:cubicBezTo>
                    <a:pt x="248" y="352"/>
                    <a:pt x="285" y="333"/>
                    <a:pt x="322" y="315"/>
                  </a:cubicBezTo>
                  <a:cubicBezTo>
                    <a:pt x="340" y="296"/>
                    <a:pt x="378" y="259"/>
                    <a:pt x="378" y="222"/>
                  </a:cubicBezTo>
                  <a:cubicBezTo>
                    <a:pt x="396" y="185"/>
                    <a:pt x="378" y="148"/>
                    <a:pt x="35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8" name="Freeform: Shape 362"/>
            <p:cNvSpPr/>
            <p:nvPr userDrawn="1"/>
          </p:nvSpPr>
          <p:spPr>
            <a:xfrm rot="3600000">
              <a:off x="729764" y="1120398"/>
              <a:ext cx="127750" cy="13163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6" h="408">
                  <a:moveTo>
                    <a:pt x="340" y="56"/>
                  </a:moveTo>
                  <a:cubicBezTo>
                    <a:pt x="378" y="93"/>
                    <a:pt x="396" y="148"/>
                    <a:pt x="396" y="204"/>
                  </a:cubicBezTo>
                  <a:cubicBezTo>
                    <a:pt x="396" y="260"/>
                    <a:pt x="378" y="296"/>
                    <a:pt x="340" y="352"/>
                  </a:cubicBezTo>
                  <a:cubicBezTo>
                    <a:pt x="304" y="389"/>
                    <a:pt x="230" y="408"/>
                    <a:pt x="192" y="408"/>
                  </a:cubicBezTo>
                  <a:cubicBezTo>
                    <a:pt x="174" y="408"/>
                    <a:pt x="174" y="408"/>
                    <a:pt x="174" y="408"/>
                  </a:cubicBezTo>
                  <a:cubicBezTo>
                    <a:pt x="118" y="408"/>
                    <a:pt x="82" y="389"/>
                    <a:pt x="44" y="352"/>
                  </a:cubicBezTo>
                  <a:cubicBezTo>
                    <a:pt x="7" y="296"/>
                    <a:pt x="-11" y="241"/>
                    <a:pt x="7" y="186"/>
                  </a:cubicBezTo>
                  <a:cubicBezTo>
                    <a:pt x="7" y="130"/>
                    <a:pt x="7" y="112"/>
                    <a:pt x="44" y="74"/>
                  </a:cubicBezTo>
                  <a:lnTo>
                    <a:pt x="44" y="56"/>
                  </a:lnTo>
                  <a:cubicBezTo>
                    <a:pt x="82" y="18"/>
                    <a:pt x="137" y="0"/>
                    <a:pt x="192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48" y="0"/>
                    <a:pt x="304" y="18"/>
                    <a:pt x="340" y="56"/>
                  </a:cubicBezTo>
                  <a:close/>
                  <a:moveTo>
                    <a:pt x="304" y="93"/>
                  </a:moveTo>
                  <a:cubicBezTo>
                    <a:pt x="285" y="74"/>
                    <a:pt x="266" y="56"/>
                    <a:pt x="230" y="56"/>
                  </a:cubicBezTo>
                  <a:cubicBezTo>
                    <a:pt x="174" y="37"/>
                    <a:pt x="137" y="56"/>
                    <a:pt x="100" y="74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26" y="148"/>
                    <a:pt x="44" y="260"/>
                    <a:pt x="82" y="315"/>
                  </a:cubicBezTo>
                  <a:cubicBezTo>
                    <a:pt x="118" y="352"/>
                    <a:pt x="156" y="370"/>
                    <a:pt x="174" y="370"/>
                  </a:cubicBezTo>
                  <a:cubicBezTo>
                    <a:pt x="230" y="370"/>
                    <a:pt x="266" y="334"/>
                    <a:pt x="304" y="296"/>
                  </a:cubicBezTo>
                  <a:cubicBezTo>
                    <a:pt x="322" y="260"/>
                    <a:pt x="340" y="241"/>
                    <a:pt x="340" y="186"/>
                  </a:cubicBezTo>
                  <a:cubicBezTo>
                    <a:pt x="340" y="148"/>
                    <a:pt x="322" y="130"/>
                    <a:pt x="304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9" name="Freeform: Shape 363"/>
            <p:cNvSpPr/>
            <p:nvPr userDrawn="1"/>
          </p:nvSpPr>
          <p:spPr>
            <a:xfrm rot="3600000">
              <a:off x="1046882" y="892187"/>
              <a:ext cx="143274" cy="1397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44" h="433">
                  <a:moveTo>
                    <a:pt x="352" y="44"/>
                  </a:moveTo>
                  <a:cubicBezTo>
                    <a:pt x="407" y="62"/>
                    <a:pt x="444" y="118"/>
                    <a:pt x="444" y="192"/>
                  </a:cubicBezTo>
                  <a:cubicBezTo>
                    <a:pt x="444" y="248"/>
                    <a:pt x="407" y="304"/>
                    <a:pt x="370" y="340"/>
                  </a:cubicBezTo>
                  <a:cubicBezTo>
                    <a:pt x="333" y="396"/>
                    <a:pt x="314" y="414"/>
                    <a:pt x="259" y="414"/>
                  </a:cubicBezTo>
                  <a:cubicBezTo>
                    <a:pt x="240" y="414"/>
                    <a:pt x="222" y="433"/>
                    <a:pt x="222" y="433"/>
                  </a:cubicBezTo>
                  <a:cubicBezTo>
                    <a:pt x="166" y="433"/>
                    <a:pt x="129" y="414"/>
                    <a:pt x="74" y="378"/>
                  </a:cubicBezTo>
                  <a:cubicBezTo>
                    <a:pt x="37" y="340"/>
                    <a:pt x="0" y="304"/>
                    <a:pt x="0" y="248"/>
                  </a:cubicBezTo>
                  <a:cubicBezTo>
                    <a:pt x="0" y="192"/>
                    <a:pt x="18" y="136"/>
                    <a:pt x="55" y="81"/>
                  </a:cubicBezTo>
                  <a:cubicBezTo>
                    <a:pt x="74" y="44"/>
                    <a:pt x="129" y="26"/>
                    <a:pt x="185" y="7"/>
                  </a:cubicBezTo>
                  <a:cubicBezTo>
                    <a:pt x="240" y="-12"/>
                    <a:pt x="314" y="7"/>
                    <a:pt x="352" y="44"/>
                  </a:cubicBezTo>
                  <a:close/>
                  <a:moveTo>
                    <a:pt x="185" y="44"/>
                  </a:moveTo>
                  <a:cubicBezTo>
                    <a:pt x="129" y="62"/>
                    <a:pt x="111" y="81"/>
                    <a:pt x="74" y="118"/>
                  </a:cubicBezTo>
                  <a:cubicBezTo>
                    <a:pt x="55" y="155"/>
                    <a:pt x="37" y="192"/>
                    <a:pt x="37" y="229"/>
                  </a:cubicBezTo>
                  <a:cubicBezTo>
                    <a:pt x="37" y="266"/>
                    <a:pt x="55" y="304"/>
                    <a:pt x="92" y="340"/>
                  </a:cubicBezTo>
                  <a:cubicBezTo>
                    <a:pt x="129" y="359"/>
                    <a:pt x="166" y="378"/>
                    <a:pt x="222" y="378"/>
                  </a:cubicBezTo>
                  <a:lnTo>
                    <a:pt x="240" y="378"/>
                  </a:lnTo>
                  <a:cubicBezTo>
                    <a:pt x="333" y="378"/>
                    <a:pt x="388" y="266"/>
                    <a:pt x="388" y="174"/>
                  </a:cubicBezTo>
                  <a:cubicBezTo>
                    <a:pt x="388" y="118"/>
                    <a:pt x="370" y="100"/>
                    <a:pt x="333" y="81"/>
                  </a:cubicBezTo>
                  <a:cubicBezTo>
                    <a:pt x="296" y="44"/>
                    <a:pt x="240" y="26"/>
                    <a:pt x="185" y="4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2" name="Freeform: Shape 367"/>
            <p:cNvSpPr/>
            <p:nvPr userDrawn="1"/>
          </p:nvSpPr>
          <p:spPr>
            <a:xfrm rot="3600000">
              <a:off x="288374" y="1803193"/>
              <a:ext cx="149419" cy="1374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" h="426">
                  <a:moveTo>
                    <a:pt x="185" y="426"/>
                  </a:moveTo>
                  <a:cubicBezTo>
                    <a:pt x="148" y="426"/>
                    <a:pt x="111" y="407"/>
                    <a:pt x="74" y="370"/>
                  </a:cubicBezTo>
                  <a:cubicBezTo>
                    <a:pt x="18" y="333"/>
                    <a:pt x="0" y="259"/>
                    <a:pt x="0" y="204"/>
                  </a:cubicBezTo>
                  <a:cubicBezTo>
                    <a:pt x="0" y="148"/>
                    <a:pt x="37" y="92"/>
                    <a:pt x="74" y="56"/>
                  </a:cubicBezTo>
                  <a:cubicBezTo>
                    <a:pt x="111" y="18"/>
                    <a:pt x="166" y="0"/>
                    <a:pt x="240" y="0"/>
                  </a:cubicBezTo>
                  <a:cubicBezTo>
                    <a:pt x="296" y="0"/>
                    <a:pt x="334" y="37"/>
                    <a:pt x="389" y="74"/>
                  </a:cubicBezTo>
                  <a:cubicBezTo>
                    <a:pt x="444" y="111"/>
                    <a:pt x="463" y="185"/>
                    <a:pt x="463" y="240"/>
                  </a:cubicBezTo>
                  <a:cubicBezTo>
                    <a:pt x="463" y="296"/>
                    <a:pt x="426" y="352"/>
                    <a:pt x="370" y="389"/>
                  </a:cubicBezTo>
                  <a:cubicBezTo>
                    <a:pt x="334" y="426"/>
                    <a:pt x="278" y="426"/>
                    <a:pt x="222" y="426"/>
                  </a:cubicBezTo>
                  <a:cubicBezTo>
                    <a:pt x="222" y="426"/>
                    <a:pt x="204" y="426"/>
                    <a:pt x="185" y="426"/>
                  </a:cubicBezTo>
                  <a:close/>
                  <a:moveTo>
                    <a:pt x="352" y="352"/>
                  </a:moveTo>
                  <a:cubicBezTo>
                    <a:pt x="408" y="315"/>
                    <a:pt x="408" y="278"/>
                    <a:pt x="408" y="240"/>
                  </a:cubicBezTo>
                  <a:cubicBezTo>
                    <a:pt x="408" y="185"/>
                    <a:pt x="389" y="130"/>
                    <a:pt x="334" y="92"/>
                  </a:cubicBezTo>
                  <a:cubicBezTo>
                    <a:pt x="296" y="56"/>
                    <a:pt x="278" y="37"/>
                    <a:pt x="222" y="37"/>
                  </a:cubicBezTo>
                  <a:cubicBezTo>
                    <a:pt x="185" y="37"/>
                    <a:pt x="130" y="56"/>
                    <a:pt x="111" y="74"/>
                  </a:cubicBezTo>
                  <a:cubicBezTo>
                    <a:pt x="74" y="92"/>
                    <a:pt x="56" y="130"/>
                    <a:pt x="37" y="185"/>
                  </a:cubicBezTo>
                  <a:cubicBezTo>
                    <a:pt x="37" y="222"/>
                    <a:pt x="56" y="278"/>
                    <a:pt x="74" y="315"/>
                  </a:cubicBezTo>
                  <a:cubicBezTo>
                    <a:pt x="74" y="315"/>
                    <a:pt x="92" y="315"/>
                    <a:pt x="92" y="333"/>
                  </a:cubicBezTo>
                  <a:cubicBezTo>
                    <a:pt x="148" y="407"/>
                    <a:pt x="278" y="407"/>
                    <a:pt x="352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3" name="Freeform: Shape 368"/>
            <p:cNvSpPr/>
            <p:nvPr userDrawn="1"/>
          </p:nvSpPr>
          <p:spPr>
            <a:xfrm rot="3600000">
              <a:off x="630892" y="1651939"/>
              <a:ext cx="154271" cy="16526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12">
                  <a:moveTo>
                    <a:pt x="471" y="198"/>
                  </a:moveTo>
                  <a:cubicBezTo>
                    <a:pt x="489" y="272"/>
                    <a:pt x="471" y="327"/>
                    <a:pt x="433" y="401"/>
                  </a:cubicBezTo>
                  <a:cubicBezTo>
                    <a:pt x="415" y="457"/>
                    <a:pt x="341" y="494"/>
                    <a:pt x="285" y="512"/>
                  </a:cubicBezTo>
                  <a:cubicBezTo>
                    <a:pt x="267" y="512"/>
                    <a:pt x="249" y="512"/>
                    <a:pt x="230" y="512"/>
                  </a:cubicBezTo>
                  <a:cubicBezTo>
                    <a:pt x="193" y="512"/>
                    <a:pt x="137" y="494"/>
                    <a:pt x="100" y="457"/>
                  </a:cubicBezTo>
                  <a:cubicBezTo>
                    <a:pt x="45" y="420"/>
                    <a:pt x="7" y="346"/>
                    <a:pt x="7" y="272"/>
                  </a:cubicBezTo>
                  <a:cubicBezTo>
                    <a:pt x="-11" y="216"/>
                    <a:pt x="7" y="179"/>
                    <a:pt x="26" y="142"/>
                  </a:cubicBezTo>
                  <a:cubicBezTo>
                    <a:pt x="26" y="124"/>
                    <a:pt x="26" y="124"/>
                    <a:pt x="26" y="124"/>
                  </a:cubicBezTo>
                  <a:cubicBezTo>
                    <a:pt x="63" y="68"/>
                    <a:pt x="137" y="12"/>
                    <a:pt x="193" y="12"/>
                  </a:cubicBezTo>
                  <a:cubicBezTo>
                    <a:pt x="267" y="-6"/>
                    <a:pt x="323" y="-6"/>
                    <a:pt x="378" y="30"/>
                  </a:cubicBezTo>
                  <a:cubicBezTo>
                    <a:pt x="433" y="68"/>
                    <a:pt x="471" y="124"/>
                    <a:pt x="471" y="198"/>
                  </a:cubicBezTo>
                  <a:close/>
                  <a:moveTo>
                    <a:pt x="137" y="420"/>
                  </a:moveTo>
                  <a:cubicBezTo>
                    <a:pt x="175" y="475"/>
                    <a:pt x="230" y="475"/>
                    <a:pt x="267" y="457"/>
                  </a:cubicBezTo>
                  <a:cubicBezTo>
                    <a:pt x="323" y="457"/>
                    <a:pt x="378" y="401"/>
                    <a:pt x="415" y="346"/>
                  </a:cubicBezTo>
                  <a:cubicBezTo>
                    <a:pt x="433" y="290"/>
                    <a:pt x="452" y="253"/>
                    <a:pt x="433" y="198"/>
                  </a:cubicBezTo>
                  <a:cubicBezTo>
                    <a:pt x="415" y="160"/>
                    <a:pt x="397" y="105"/>
                    <a:pt x="359" y="86"/>
                  </a:cubicBezTo>
                  <a:cubicBezTo>
                    <a:pt x="323" y="49"/>
                    <a:pt x="285" y="49"/>
                    <a:pt x="230" y="49"/>
                  </a:cubicBezTo>
                  <a:cubicBezTo>
                    <a:pt x="175" y="49"/>
                    <a:pt x="119" y="68"/>
                    <a:pt x="81" y="124"/>
                  </a:cubicBezTo>
                  <a:cubicBezTo>
                    <a:pt x="100" y="124"/>
                    <a:pt x="81" y="124"/>
                    <a:pt x="81" y="142"/>
                  </a:cubicBezTo>
                  <a:cubicBezTo>
                    <a:pt x="7" y="216"/>
                    <a:pt x="45" y="364"/>
                    <a:pt x="137" y="42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4" name="Freeform: Shape 369"/>
            <p:cNvSpPr/>
            <p:nvPr userDrawn="1"/>
          </p:nvSpPr>
          <p:spPr>
            <a:xfrm rot="3600000">
              <a:off x="900282" y="1430944"/>
              <a:ext cx="145862" cy="1397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52" h="433">
                  <a:moveTo>
                    <a:pt x="44" y="341"/>
                  </a:moveTo>
                  <a:cubicBezTo>
                    <a:pt x="7" y="303"/>
                    <a:pt x="-12" y="229"/>
                    <a:pt x="7" y="174"/>
                  </a:cubicBezTo>
                  <a:cubicBezTo>
                    <a:pt x="7" y="119"/>
                    <a:pt x="44" y="63"/>
                    <a:pt x="100" y="25"/>
                  </a:cubicBezTo>
                  <a:cubicBezTo>
                    <a:pt x="136" y="7"/>
                    <a:pt x="210" y="-11"/>
                    <a:pt x="266" y="7"/>
                  </a:cubicBezTo>
                  <a:cubicBezTo>
                    <a:pt x="322" y="7"/>
                    <a:pt x="359" y="44"/>
                    <a:pt x="378" y="63"/>
                  </a:cubicBezTo>
                  <a:cubicBezTo>
                    <a:pt x="396" y="63"/>
                    <a:pt x="396" y="81"/>
                    <a:pt x="396" y="81"/>
                  </a:cubicBezTo>
                  <a:cubicBezTo>
                    <a:pt x="433" y="119"/>
                    <a:pt x="452" y="193"/>
                    <a:pt x="452" y="248"/>
                  </a:cubicBezTo>
                  <a:cubicBezTo>
                    <a:pt x="433" y="303"/>
                    <a:pt x="414" y="359"/>
                    <a:pt x="359" y="396"/>
                  </a:cubicBezTo>
                  <a:cubicBezTo>
                    <a:pt x="340" y="415"/>
                    <a:pt x="284" y="433"/>
                    <a:pt x="248" y="433"/>
                  </a:cubicBezTo>
                  <a:cubicBezTo>
                    <a:pt x="229" y="433"/>
                    <a:pt x="210" y="433"/>
                    <a:pt x="192" y="433"/>
                  </a:cubicBezTo>
                  <a:cubicBezTo>
                    <a:pt x="136" y="415"/>
                    <a:pt x="100" y="396"/>
                    <a:pt x="44" y="341"/>
                  </a:cubicBezTo>
                  <a:close/>
                  <a:moveTo>
                    <a:pt x="100" y="322"/>
                  </a:moveTo>
                  <a:cubicBezTo>
                    <a:pt x="136" y="359"/>
                    <a:pt x="174" y="377"/>
                    <a:pt x="210" y="396"/>
                  </a:cubicBezTo>
                  <a:cubicBezTo>
                    <a:pt x="248" y="396"/>
                    <a:pt x="303" y="377"/>
                    <a:pt x="340" y="359"/>
                  </a:cubicBezTo>
                  <a:cubicBezTo>
                    <a:pt x="359" y="341"/>
                    <a:pt x="396" y="303"/>
                    <a:pt x="396" y="267"/>
                  </a:cubicBezTo>
                  <a:cubicBezTo>
                    <a:pt x="414" y="229"/>
                    <a:pt x="414" y="174"/>
                    <a:pt x="378" y="119"/>
                  </a:cubicBezTo>
                  <a:cubicBezTo>
                    <a:pt x="340" y="63"/>
                    <a:pt x="284" y="44"/>
                    <a:pt x="210" y="44"/>
                  </a:cubicBezTo>
                  <a:cubicBezTo>
                    <a:pt x="174" y="44"/>
                    <a:pt x="136" y="44"/>
                    <a:pt x="118" y="63"/>
                  </a:cubicBezTo>
                  <a:cubicBezTo>
                    <a:pt x="62" y="100"/>
                    <a:pt x="44" y="137"/>
                    <a:pt x="44" y="174"/>
                  </a:cubicBezTo>
                  <a:cubicBezTo>
                    <a:pt x="26" y="229"/>
                    <a:pt x="62" y="285"/>
                    <a:pt x="100" y="3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blanco pagina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hoek 42"/>
          <p:cNvSpPr/>
          <p:nvPr userDrawn="1"/>
        </p:nvSpPr>
        <p:spPr>
          <a:xfrm>
            <a:off x="0" y="1"/>
            <a:ext cx="12192000" cy="133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" name="Groeperen 4"/>
          <p:cNvGrpSpPr/>
          <p:nvPr userDrawn="1"/>
        </p:nvGrpSpPr>
        <p:grpSpPr>
          <a:xfrm>
            <a:off x="11058617" y="137842"/>
            <a:ext cx="941266" cy="1059126"/>
            <a:chOff x="9659754" y="250893"/>
            <a:chExt cx="941266" cy="1059126"/>
          </a:xfrm>
          <a:solidFill>
            <a:schemeClr val="accent4"/>
          </a:solidFill>
        </p:grpSpPr>
        <p:sp>
          <p:nvSpPr>
            <p:cNvPr id="125" name="Freeform 517"/>
            <p:cNvSpPr>
              <a:spLocks noChangeArrowheads="1"/>
            </p:cNvSpPr>
            <p:nvPr userDrawn="1"/>
          </p:nvSpPr>
          <p:spPr bwMode="auto">
            <a:xfrm rot="5400000">
              <a:off x="10477426" y="1171695"/>
              <a:ext cx="103130" cy="117863"/>
            </a:xfrm>
            <a:custGeom>
              <a:avLst/>
              <a:gdLst>
                <a:gd name="T0" fmla="*/ 259 w 279"/>
                <a:gd name="T1" fmla="*/ 315 h 316"/>
                <a:gd name="T2" fmla="*/ 259 w 279"/>
                <a:gd name="T3" fmla="*/ 315 h 316"/>
                <a:gd name="T4" fmla="*/ 185 w 279"/>
                <a:gd name="T5" fmla="*/ 315 h 316"/>
                <a:gd name="T6" fmla="*/ 74 w 279"/>
                <a:gd name="T7" fmla="*/ 315 h 316"/>
                <a:gd name="T8" fmla="*/ 37 w 279"/>
                <a:gd name="T9" fmla="*/ 315 h 316"/>
                <a:gd name="T10" fmla="*/ 18 w 279"/>
                <a:gd name="T11" fmla="*/ 315 h 316"/>
                <a:gd name="T12" fmla="*/ 18 w 279"/>
                <a:gd name="T13" fmla="*/ 277 h 316"/>
                <a:gd name="T14" fmla="*/ 92 w 279"/>
                <a:gd name="T15" fmla="*/ 92 h 316"/>
                <a:gd name="T16" fmla="*/ 129 w 279"/>
                <a:gd name="T17" fmla="*/ 0 h 316"/>
                <a:gd name="T18" fmla="*/ 148 w 279"/>
                <a:gd name="T19" fmla="*/ 0 h 316"/>
                <a:gd name="T20" fmla="*/ 148 w 279"/>
                <a:gd name="T21" fmla="*/ 0 h 316"/>
                <a:gd name="T22" fmla="*/ 148 w 279"/>
                <a:gd name="T23" fmla="*/ 0 h 316"/>
                <a:gd name="T24" fmla="*/ 240 w 279"/>
                <a:gd name="T25" fmla="*/ 240 h 316"/>
                <a:gd name="T26" fmla="*/ 259 w 279"/>
                <a:gd name="T27" fmla="*/ 277 h 316"/>
                <a:gd name="T28" fmla="*/ 278 w 279"/>
                <a:gd name="T29" fmla="*/ 315 h 316"/>
                <a:gd name="T30" fmla="*/ 259 w 279"/>
                <a:gd name="T31" fmla="*/ 315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9" h="316">
                  <a:moveTo>
                    <a:pt x="259" y="315"/>
                  </a:moveTo>
                  <a:lnTo>
                    <a:pt x="259" y="315"/>
                  </a:lnTo>
                  <a:cubicBezTo>
                    <a:pt x="240" y="315"/>
                    <a:pt x="222" y="315"/>
                    <a:pt x="185" y="315"/>
                  </a:cubicBezTo>
                  <a:cubicBezTo>
                    <a:pt x="148" y="315"/>
                    <a:pt x="111" y="315"/>
                    <a:pt x="74" y="315"/>
                  </a:cubicBezTo>
                  <a:cubicBezTo>
                    <a:pt x="55" y="315"/>
                    <a:pt x="55" y="315"/>
                    <a:pt x="37" y="315"/>
                  </a:cubicBezTo>
                  <a:lnTo>
                    <a:pt x="18" y="315"/>
                  </a:lnTo>
                  <a:cubicBezTo>
                    <a:pt x="0" y="296"/>
                    <a:pt x="18" y="296"/>
                    <a:pt x="18" y="277"/>
                  </a:cubicBezTo>
                  <a:cubicBezTo>
                    <a:pt x="37" y="222"/>
                    <a:pt x="55" y="148"/>
                    <a:pt x="92" y="92"/>
                  </a:cubicBezTo>
                  <a:cubicBezTo>
                    <a:pt x="111" y="55"/>
                    <a:pt x="129" y="18"/>
                    <a:pt x="129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85" y="74"/>
                    <a:pt x="203" y="148"/>
                    <a:pt x="240" y="240"/>
                  </a:cubicBezTo>
                  <a:cubicBezTo>
                    <a:pt x="259" y="259"/>
                    <a:pt x="259" y="259"/>
                    <a:pt x="259" y="277"/>
                  </a:cubicBezTo>
                  <a:cubicBezTo>
                    <a:pt x="259" y="296"/>
                    <a:pt x="278" y="296"/>
                    <a:pt x="278" y="315"/>
                  </a:cubicBezTo>
                  <a:cubicBezTo>
                    <a:pt x="259" y="315"/>
                    <a:pt x="259" y="315"/>
                    <a:pt x="259" y="31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26" name="Freeform 518"/>
            <p:cNvSpPr>
              <a:spLocks noChangeArrowheads="1"/>
            </p:cNvSpPr>
            <p:nvPr userDrawn="1"/>
          </p:nvSpPr>
          <p:spPr bwMode="auto">
            <a:xfrm rot="5400000">
              <a:off x="10061633" y="1181516"/>
              <a:ext cx="96582" cy="130959"/>
            </a:xfrm>
            <a:custGeom>
              <a:avLst/>
              <a:gdLst>
                <a:gd name="T0" fmla="*/ 223 w 260"/>
                <a:gd name="T1" fmla="*/ 111 h 352"/>
                <a:gd name="T2" fmla="*/ 223 w 260"/>
                <a:gd name="T3" fmla="*/ 111 h 352"/>
                <a:gd name="T4" fmla="*/ 204 w 260"/>
                <a:gd name="T5" fmla="*/ 0 h 352"/>
                <a:gd name="T6" fmla="*/ 204 w 260"/>
                <a:gd name="T7" fmla="*/ 0 h 352"/>
                <a:gd name="T8" fmla="*/ 204 w 260"/>
                <a:gd name="T9" fmla="*/ 0 h 352"/>
                <a:gd name="T10" fmla="*/ 204 w 260"/>
                <a:gd name="T11" fmla="*/ 0 h 352"/>
                <a:gd name="T12" fmla="*/ 56 w 260"/>
                <a:gd name="T13" fmla="*/ 222 h 352"/>
                <a:gd name="T14" fmla="*/ 19 w 260"/>
                <a:gd name="T15" fmla="*/ 259 h 352"/>
                <a:gd name="T16" fmla="*/ 0 w 260"/>
                <a:gd name="T17" fmla="*/ 277 h 352"/>
                <a:gd name="T18" fmla="*/ 19 w 260"/>
                <a:gd name="T19" fmla="*/ 296 h 352"/>
                <a:gd name="T20" fmla="*/ 74 w 260"/>
                <a:gd name="T21" fmla="*/ 315 h 352"/>
                <a:gd name="T22" fmla="*/ 204 w 260"/>
                <a:gd name="T23" fmla="*/ 333 h 352"/>
                <a:gd name="T24" fmla="*/ 223 w 260"/>
                <a:gd name="T25" fmla="*/ 333 h 352"/>
                <a:gd name="T26" fmla="*/ 259 w 260"/>
                <a:gd name="T27" fmla="*/ 351 h 352"/>
                <a:gd name="T28" fmla="*/ 259 w 260"/>
                <a:gd name="T29" fmla="*/ 315 h 352"/>
                <a:gd name="T30" fmla="*/ 223 w 260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0" h="352">
                  <a:moveTo>
                    <a:pt x="223" y="111"/>
                  </a:moveTo>
                  <a:lnTo>
                    <a:pt x="223" y="111"/>
                  </a:lnTo>
                  <a:cubicBezTo>
                    <a:pt x="223" y="74"/>
                    <a:pt x="223" y="37"/>
                    <a:pt x="204" y="0"/>
                  </a:cubicBezTo>
                  <a:lnTo>
                    <a:pt x="204" y="0"/>
                  </a:lnTo>
                  <a:lnTo>
                    <a:pt x="204" y="0"/>
                  </a:lnTo>
                  <a:lnTo>
                    <a:pt x="204" y="0"/>
                  </a:lnTo>
                  <a:cubicBezTo>
                    <a:pt x="148" y="74"/>
                    <a:pt x="93" y="148"/>
                    <a:pt x="56" y="222"/>
                  </a:cubicBezTo>
                  <a:cubicBezTo>
                    <a:pt x="37" y="241"/>
                    <a:pt x="19" y="241"/>
                    <a:pt x="19" y="259"/>
                  </a:cubicBezTo>
                  <a:cubicBezTo>
                    <a:pt x="19" y="277"/>
                    <a:pt x="0" y="277"/>
                    <a:pt x="0" y="277"/>
                  </a:cubicBezTo>
                  <a:cubicBezTo>
                    <a:pt x="0" y="296"/>
                    <a:pt x="19" y="296"/>
                    <a:pt x="19" y="296"/>
                  </a:cubicBez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7" y="333"/>
                    <a:pt x="204" y="333"/>
                  </a:cubicBezTo>
                  <a:lnTo>
                    <a:pt x="223" y="333"/>
                  </a:lnTo>
                  <a:cubicBezTo>
                    <a:pt x="241" y="333"/>
                    <a:pt x="241" y="351"/>
                    <a:pt x="259" y="351"/>
                  </a:cubicBezTo>
                  <a:cubicBezTo>
                    <a:pt x="259" y="333"/>
                    <a:pt x="259" y="333"/>
                    <a:pt x="259" y="315"/>
                  </a:cubicBezTo>
                  <a:cubicBezTo>
                    <a:pt x="259" y="241"/>
                    <a:pt x="259" y="185"/>
                    <a:pt x="223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2" name="Freeform 524"/>
            <p:cNvSpPr>
              <a:spLocks noChangeArrowheads="1"/>
            </p:cNvSpPr>
            <p:nvPr userDrawn="1"/>
          </p:nvSpPr>
          <p:spPr bwMode="auto">
            <a:xfrm rot="5400000">
              <a:off x="10456146" y="847572"/>
              <a:ext cx="124411" cy="165336"/>
            </a:xfrm>
            <a:custGeom>
              <a:avLst/>
              <a:gdLst>
                <a:gd name="T0" fmla="*/ 278 w 334"/>
                <a:gd name="T1" fmla="*/ 148 h 445"/>
                <a:gd name="T2" fmla="*/ 278 w 334"/>
                <a:gd name="T3" fmla="*/ 148 h 445"/>
                <a:gd name="T4" fmla="*/ 241 w 334"/>
                <a:gd name="T5" fmla="*/ 18 h 445"/>
                <a:gd name="T6" fmla="*/ 241 w 334"/>
                <a:gd name="T7" fmla="*/ 0 h 445"/>
                <a:gd name="T8" fmla="*/ 223 w 334"/>
                <a:gd name="T9" fmla="*/ 0 h 445"/>
                <a:gd name="T10" fmla="*/ 223 w 334"/>
                <a:gd name="T11" fmla="*/ 18 h 445"/>
                <a:gd name="T12" fmla="*/ 56 w 334"/>
                <a:gd name="T13" fmla="*/ 296 h 445"/>
                <a:gd name="T14" fmla="*/ 19 w 334"/>
                <a:gd name="T15" fmla="*/ 352 h 445"/>
                <a:gd name="T16" fmla="*/ 19 w 334"/>
                <a:gd name="T17" fmla="*/ 388 h 445"/>
                <a:gd name="T18" fmla="*/ 19 w 334"/>
                <a:gd name="T19" fmla="*/ 388 h 445"/>
                <a:gd name="T20" fmla="*/ 111 w 334"/>
                <a:gd name="T21" fmla="*/ 407 h 445"/>
                <a:gd name="T22" fmla="*/ 259 w 334"/>
                <a:gd name="T23" fmla="*/ 426 h 445"/>
                <a:gd name="T24" fmla="*/ 297 w 334"/>
                <a:gd name="T25" fmla="*/ 426 h 445"/>
                <a:gd name="T26" fmla="*/ 333 w 334"/>
                <a:gd name="T27" fmla="*/ 426 h 445"/>
                <a:gd name="T28" fmla="*/ 333 w 334"/>
                <a:gd name="T29" fmla="*/ 407 h 445"/>
                <a:gd name="T30" fmla="*/ 278 w 334"/>
                <a:gd name="T31" fmla="*/ 148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45">
                  <a:moveTo>
                    <a:pt x="278" y="148"/>
                  </a:moveTo>
                  <a:lnTo>
                    <a:pt x="278" y="148"/>
                  </a:lnTo>
                  <a:cubicBezTo>
                    <a:pt x="259" y="92"/>
                    <a:pt x="259" y="55"/>
                    <a:pt x="241" y="18"/>
                  </a:cubicBezTo>
                  <a:lnTo>
                    <a:pt x="241" y="0"/>
                  </a:lnTo>
                  <a:cubicBezTo>
                    <a:pt x="241" y="0"/>
                    <a:pt x="241" y="0"/>
                    <a:pt x="223" y="0"/>
                  </a:cubicBezTo>
                  <a:lnTo>
                    <a:pt x="223" y="18"/>
                  </a:lnTo>
                  <a:cubicBezTo>
                    <a:pt x="167" y="111"/>
                    <a:pt x="111" y="203"/>
                    <a:pt x="56" y="296"/>
                  </a:cubicBezTo>
                  <a:cubicBezTo>
                    <a:pt x="37" y="314"/>
                    <a:pt x="37" y="333"/>
                    <a:pt x="19" y="352"/>
                  </a:cubicBezTo>
                  <a:cubicBezTo>
                    <a:pt x="19" y="370"/>
                    <a:pt x="0" y="370"/>
                    <a:pt x="19" y="388"/>
                  </a:cubicBezTo>
                  <a:lnTo>
                    <a:pt x="19" y="388"/>
                  </a:lnTo>
                  <a:cubicBezTo>
                    <a:pt x="56" y="388"/>
                    <a:pt x="75" y="388"/>
                    <a:pt x="111" y="407"/>
                  </a:cubicBezTo>
                  <a:cubicBezTo>
                    <a:pt x="167" y="407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44"/>
                    <a:pt x="333" y="426"/>
                  </a:cubicBezTo>
                  <a:lnTo>
                    <a:pt x="333" y="407"/>
                  </a:lnTo>
                  <a:cubicBezTo>
                    <a:pt x="333" y="314"/>
                    <a:pt x="315" y="222"/>
                    <a:pt x="278" y="14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3" name="Freeform 525"/>
            <p:cNvSpPr>
              <a:spLocks noChangeArrowheads="1"/>
            </p:cNvSpPr>
            <p:nvPr userDrawn="1"/>
          </p:nvSpPr>
          <p:spPr bwMode="auto">
            <a:xfrm rot="5400000">
              <a:off x="10073092" y="883585"/>
              <a:ext cx="75301" cy="103130"/>
            </a:xfrm>
            <a:custGeom>
              <a:avLst/>
              <a:gdLst>
                <a:gd name="T0" fmla="*/ 166 w 204"/>
                <a:gd name="T1" fmla="*/ 92 h 279"/>
                <a:gd name="T2" fmla="*/ 166 w 204"/>
                <a:gd name="T3" fmla="*/ 92 h 279"/>
                <a:gd name="T4" fmla="*/ 148 w 204"/>
                <a:gd name="T5" fmla="*/ 0 h 279"/>
                <a:gd name="T6" fmla="*/ 148 w 204"/>
                <a:gd name="T7" fmla="*/ 0 h 279"/>
                <a:gd name="T8" fmla="*/ 129 w 204"/>
                <a:gd name="T9" fmla="*/ 0 h 279"/>
                <a:gd name="T10" fmla="*/ 129 w 204"/>
                <a:gd name="T11" fmla="*/ 0 h 279"/>
                <a:gd name="T12" fmla="*/ 18 w 204"/>
                <a:gd name="T13" fmla="*/ 185 h 279"/>
                <a:gd name="T14" fmla="*/ 0 w 204"/>
                <a:gd name="T15" fmla="*/ 222 h 279"/>
                <a:gd name="T16" fmla="*/ 0 w 204"/>
                <a:gd name="T17" fmla="*/ 240 h 279"/>
                <a:gd name="T18" fmla="*/ 0 w 204"/>
                <a:gd name="T19" fmla="*/ 240 h 279"/>
                <a:gd name="T20" fmla="*/ 55 w 204"/>
                <a:gd name="T21" fmla="*/ 240 h 279"/>
                <a:gd name="T22" fmla="*/ 148 w 204"/>
                <a:gd name="T23" fmla="*/ 259 h 279"/>
                <a:gd name="T24" fmla="*/ 166 w 204"/>
                <a:gd name="T25" fmla="*/ 259 h 279"/>
                <a:gd name="T26" fmla="*/ 184 w 204"/>
                <a:gd name="T27" fmla="*/ 278 h 279"/>
                <a:gd name="T28" fmla="*/ 203 w 204"/>
                <a:gd name="T29" fmla="*/ 259 h 279"/>
                <a:gd name="T30" fmla="*/ 166 w 204"/>
                <a:gd name="T31" fmla="*/ 92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" h="279">
                  <a:moveTo>
                    <a:pt x="166" y="92"/>
                  </a:moveTo>
                  <a:lnTo>
                    <a:pt x="166" y="92"/>
                  </a:lnTo>
                  <a:cubicBezTo>
                    <a:pt x="148" y="55"/>
                    <a:pt x="148" y="37"/>
                    <a:pt x="148" y="0"/>
                  </a:cubicBezTo>
                  <a:lnTo>
                    <a:pt x="148" y="0"/>
                  </a:lnTo>
                  <a:lnTo>
                    <a:pt x="129" y="0"/>
                  </a:lnTo>
                  <a:lnTo>
                    <a:pt x="129" y="0"/>
                  </a:lnTo>
                  <a:cubicBezTo>
                    <a:pt x="92" y="74"/>
                    <a:pt x="55" y="129"/>
                    <a:pt x="18" y="185"/>
                  </a:cubicBezTo>
                  <a:cubicBezTo>
                    <a:pt x="18" y="185"/>
                    <a:pt x="18" y="204"/>
                    <a:pt x="0" y="222"/>
                  </a:cubicBezTo>
                  <a:cubicBezTo>
                    <a:pt x="0" y="222"/>
                    <a:pt x="0" y="222"/>
                    <a:pt x="0" y="240"/>
                  </a:cubicBezTo>
                  <a:lnTo>
                    <a:pt x="0" y="240"/>
                  </a:lnTo>
                  <a:cubicBezTo>
                    <a:pt x="18" y="240"/>
                    <a:pt x="36" y="240"/>
                    <a:pt x="55" y="240"/>
                  </a:cubicBezTo>
                  <a:cubicBezTo>
                    <a:pt x="92" y="259"/>
                    <a:pt x="110" y="259"/>
                    <a:pt x="148" y="259"/>
                  </a:cubicBezTo>
                  <a:cubicBezTo>
                    <a:pt x="166" y="259"/>
                    <a:pt x="166" y="259"/>
                    <a:pt x="166" y="259"/>
                  </a:cubicBezTo>
                  <a:cubicBezTo>
                    <a:pt x="184" y="259"/>
                    <a:pt x="184" y="278"/>
                    <a:pt x="184" y="278"/>
                  </a:cubicBezTo>
                  <a:cubicBezTo>
                    <a:pt x="203" y="259"/>
                    <a:pt x="203" y="259"/>
                    <a:pt x="203" y="259"/>
                  </a:cubicBezTo>
                  <a:cubicBezTo>
                    <a:pt x="184" y="204"/>
                    <a:pt x="184" y="148"/>
                    <a:pt x="166" y="9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9" name="Freeform 531"/>
            <p:cNvSpPr>
              <a:spLocks noChangeArrowheads="1"/>
            </p:cNvSpPr>
            <p:nvPr userDrawn="1"/>
          </p:nvSpPr>
          <p:spPr bwMode="auto">
            <a:xfrm rot="5400000">
              <a:off x="10459419" y="543093"/>
              <a:ext cx="124411" cy="158788"/>
            </a:xfrm>
            <a:custGeom>
              <a:avLst/>
              <a:gdLst>
                <a:gd name="T0" fmla="*/ 185 w 334"/>
                <a:gd name="T1" fmla="*/ 0 h 427"/>
                <a:gd name="T2" fmla="*/ 185 w 334"/>
                <a:gd name="T3" fmla="*/ 0 h 427"/>
                <a:gd name="T4" fmla="*/ 185 w 334"/>
                <a:gd name="T5" fmla="*/ 0 h 427"/>
                <a:gd name="T6" fmla="*/ 185 w 334"/>
                <a:gd name="T7" fmla="*/ 0 h 427"/>
                <a:gd name="T8" fmla="*/ 185 w 334"/>
                <a:gd name="T9" fmla="*/ 0 h 427"/>
                <a:gd name="T10" fmla="*/ 37 w 334"/>
                <a:gd name="T11" fmla="*/ 314 h 427"/>
                <a:gd name="T12" fmla="*/ 0 w 334"/>
                <a:gd name="T13" fmla="*/ 370 h 427"/>
                <a:gd name="T14" fmla="*/ 0 w 334"/>
                <a:gd name="T15" fmla="*/ 407 h 427"/>
                <a:gd name="T16" fmla="*/ 19 w 334"/>
                <a:gd name="T17" fmla="*/ 407 h 427"/>
                <a:gd name="T18" fmla="*/ 93 w 334"/>
                <a:gd name="T19" fmla="*/ 426 h 427"/>
                <a:gd name="T20" fmla="*/ 259 w 334"/>
                <a:gd name="T21" fmla="*/ 426 h 427"/>
                <a:gd name="T22" fmla="*/ 297 w 334"/>
                <a:gd name="T23" fmla="*/ 426 h 427"/>
                <a:gd name="T24" fmla="*/ 333 w 334"/>
                <a:gd name="T25" fmla="*/ 426 h 427"/>
                <a:gd name="T26" fmla="*/ 333 w 334"/>
                <a:gd name="T27" fmla="*/ 388 h 427"/>
                <a:gd name="T28" fmla="*/ 241 w 334"/>
                <a:gd name="T29" fmla="*/ 129 h 427"/>
                <a:gd name="T30" fmla="*/ 185 w 334"/>
                <a:gd name="T31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27">
                  <a:moveTo>
                    <a:pt x="185" y="0"/>
                  </a:move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111"/>
                    <a:pt x="93" y="203"/>
                    <a:pt x="37" y="314"/>
                  </a:cubicBezTo>
                  <a:cubicBezTo>
                    <a:pt x="19" y="333"/>
                    <a:pt x="19" y="352"/>
                    <a:pt x="0" y="370"/>
                  </a:cubicBezTo>
                  <a:cubicBezTo>
                    <a:pt x="0" y="388"/>
                    <a:pt x="0" y="407"/>
                    <a:pt x="0" y="407"/>
                  </a:cubicBezTo>
                  <a:cubicBezTo>
                    <a:pt x="0" y="426"/>
                    <a:pt x="0" y="407"/>
                    <a:pt x="19" y="407"/>
                  </a:cubicBezTo>
                  <a:cubicBezTo>
                    <a:pt x="37" y="407"/>
                    <a:pt x="74" y="407"/>
                    <a:pt x="93" y="426"/>
                  </a:cubicBezTo>
                  <a:cubicBezTo>
                    <a:pt x="148" y="426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26"/>
                    <a:pt x="333" y="426"/>
                  </a:cubicBezTo>
                  <a:cubicBezTo>
                    <a:pt x="333" y="426"/>
                    <a:pt x="333" y="407"/>
                    <a:pt x="333" y="388"/>
                  </a:cubicBezTo>
                  <a:cubicBezTo>
                    <a:pt x="315" y="314"/>
                    <a:pt x="297" y="222"/>
                    <a:pt x="241" y="129"/>
                  </a:cubicBezTo>
                  <a:cubicBezTo>
                    <a:pt x="223" y="92"/>
                    <a:pt x="204" y="55"/>
                    <a:pt x="185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0" name="Freeform 532"/>
            <p:cNvSpPr>
              <a:spLocks noChangeArrowheads="1"/>
            </p:cNvSpPr>
            <p:nvPr userDrawn="1"/>
          </p:nvSpPr>
          <p:spPr bwMode="auto">
            <a:xfrm rot="5400000">
              <a:off x="10047719" y="550460"/>
              <a:ext cx="124411" cy="144054"/>
            </a:xfrm>
            <a:custGeom>
              <a:avLst/>
              <a:gdLst>
                <a:gd name="T0" fmla="*/ 241 w 334"/>
                <a:gd name="T1" fmla="*/ 111 h 390"/>
                <a:gd name="T2" fmla="*/ 241 w 334"/>
                <a:gd name="T3" fmla="*/ 111 h 390"/>
                <a:gd name="T4" fmla="*/ 185 w 334"/>
                <a:gd name="T5" fmla="*/ 0 h 390"/>
                <a:gd name="T6" fmla="*/ 185 w 334"/>
                <a:gd name="T7" fmla="*/ 0 h 390"/>
                <a:gd name="T8" fmla="*/ 185 w 334"/>
                <a:gd name="T9" fmla="*/ 0 h 390"/>
                <a:gd name="T10" fmla="*/ 185 w 334"/>
                <a:gd name="T11" fmla="*/ 0 h 390"/>
                <a:gd name="T12" fmla="*/ 37 w 334"/>
                <a:gd name="T13" fmla="*/ 278 h 390"/>
                <a:gd name="T14" fmla="*/ 19 w 334"/>
                <a:gd name="T15" fmla="*/ 352 h 390"/>
                <a:gd name="T16" fmla="*/ 19 w 334"/>
                <a:gd name="T17" fmla="*/ 370 h 390"/>
                <a:gd name="T18" fmla="*/ 19 w 334"/>
                <a:gd name="T19" fmla="*/ 370 h 390"/>
                <a:gd name="T20" fmla="*/ 93 w 334"/>
                <a:gd name="T21" fmla="*/ 389 h 390"/>
                <a:gd name="T22" fmla="*/ 241 w 334"/>
                <a:gd name="T23" fmla="*/ 389 h 390"/>
                <a:gd name="T24" fmla="*/ 278 w 334"/>
                <a:gd name="T25" fmla="*/ 389 h 390"/>
                <a:gd name="T26" fmla="*/ 315 w 334"/>
                <a:gd name="T27" fmla="*/ 389 h 390"/>
                <a:gd name="T28" fmla="*/ 315 w 334"/>
                <a:gd name="T29" fmla="*/ 370 h 390"/>
                <a:gd name="T30" fmla="*/ 241 w 334"/>
                <a:gd name="T31" fmla="*/ 111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390">
                  <a:moveTo>
                    <a:pt x="241" y="111"/>
                  </a:moveTo>
                  <a:lnTo>
                    <a:pt x="241" y="111"/>
                  </a:lnTo>
                  <a:cubicBezTo>
                    <a:pt x="223" y="74"/>
                    <a:pt x="204" y="37"/>
                    <a:pt x="185" y="0"/>
                  </a:cubicBez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93"/>
                    <a:pt x="93" y="185"/>
                    <a:pt x="37" y="278"/>
                  </a:cubicBezTo>
                  <a:cubicBezTo>
                    <a:pt x="37" y="296"/>
                    <a:pt x="19" y="315"/>
                    <a:pt x="19" y="352"/>
                  </a:cubicBezTo>
                  <a:cubicBezTo>
                    <a:pt x="19" y="352"/>
                    <a:pt x="0" y="370"/>
                    <a:pt x="19" y="370"/>
                  </a:cubicBezTo>
                  <a:lnTo>
                    <a:pt x="19" y="370"/>
                  </a:lnTo>
                  <a:cubicBezTo>
                    <a:pt x="55" y="370"/>
                    <a:pt x="74" y="370"/>
                    <a:pt x="93" y="389"/>
                  </a:cubicBezTo>
                  <a:cubicBezTo>
                    <a:pt x="148" y="389"/>
                    <a:pt x="204" y="389"/>
                    <a:pt x="241" y="389"/>
                  </a:cubicBezTo>
                  <a:cubicBezTo>
                    <a:pt x="259" y="389"/>
                    <a:pt x="278" y="389"/>
                    <a:pt x="278" y="389"/>
                  </a:cubicBezTo>
                  <a:cubicBezTo>
                    <a:pt x="297" y="389"/>
                    <a:pt x="315" y="389"/>
                    <a:pt x="315" y="389"/>
                  </a:cubicBezTo>
                  <a:cubicBezTo>
                    <a:pt x="333" y="389"/>
                    <a:pt x="315" y="370"/>
                    <a:pt x="315" y="370"/>
                  </a:cubicBezTo>
                  <a:cubicBezTo>
                    <a:pt x="297" y="278"/>
                    <a:pt x="278" y="204"/>
                    <a:pt x="241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6" name="Freeform 538"/>
            <p:cNvSpPr>
              <a:spLocks noChangeArrowheads="1"/>
            </p:cNvSpPr>
            <p:nvPr userDrawn="1"/>
          </p:nvSpPr>
          <p:spPr bwMode="auto">
            <a:xfrm rot="5400000">
              <a:off x="10467605" y="240252"/>
              <a:ext cx="109677" cy="130959"/>
            </a:xfrm>
            <a:custGeom>
              <a:avLst/>
              <a:gdLst>
                <a:gd name="T0" fmla="*/ 203 w 297"/>
                <a:gd name="T1" fmla="*/ 111 h 352"/>
                <a:gd name="T2" fmla="*/ 203 w 297"/>
                <a:gd name="T3" fmla="*/ 111 h 352"/>
                <a:gd name="T4" fmla="*/ 148 w 297"/>
                <a:gd name="T5" fmla="*/ 0 h 352"/>
                <a:gd name="T6" fmla="*/ 148 w 297"/>
                <a:gd name="T7" fmla="*/ 0 h 352"/>
                <a:gd name="T8" fmla="*/ 148 w 297"/>
                <a:gd name="T9" fmla="*/ 0 h 352"/>
                <a:gd name="T10" fmla="*/ 148 w 297"/>
                <a:gd name="T11" fmla="*/ 0 h 352"/>
                <a:gd name="T12" fmla="*/ 37 w 297"/>
                <a:gd name="T13" fmla="*/ 259 h 352"/>
                <a:gd name="T14" fmla="*/ 0 w 297"/>
                <a:gd name="T15" fmla="*/ 315 h 352"/>
                <a:gd name="T16" fmla="*/ 0 w 297"/>
                <a:gd name="T17" fmla="*/ 333 h 352"/>
                <a:gd name="T18" fmla="*/ 19 w 297"/>
                <a:gd name="T19" fmla="*/ 351 h 352"/>
                <a:gd name="T20" fmla="*/ 93 w 297"/>
                <a:gd name="T21" fmla="*/ 351 h 352"/>
                <a:gd name="T22" fmla="*/ 222 w 297"/>
                <a:gd name="T23" fmla="*/ 351 h 352"/>
                <a:gd name="T24" fmla="*/ 259 w 297"/>
                <a:gd name="T25" fmla="*/ 351 h 352"/>
                <a:gd name="T26" fmla="*/ 277 w 297"/>
                <a:gd name="T27" fmla="*/ 351 h 352"/>
                <a:gd name="T28" fmla="*/ 277 w 297"/>
                <a:gd name="T29" fmla="*/ 315 h 352"/>
                <a:gd name="T30" fmla="*/ 203 w 297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7" h="352">
                  <a:moveTo>
                    <a:pt x="203" y="111"/>
                  </a:moveTo>
                  <a:lnTo>
                    <a:pt x="203" y="111"/>
                  </a:lnTo>
                  <a:cubicBezTo>
                    <a:pt x="185" y="74"/>
                    <a:pt x="167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7" name="Freeform 539"/>
            <p:cNvSpPr>
              <a:spLocks noChangeArrowheads="1"/>
            </p:cNvSpPr>
            <p:nvPr userDrawn="1"/>
          </p:nvSpPr>
          <p:spPr bwMode="auto">
            <a:xfrm rot="5400000">
              <a:off x="10079640" y="256622"/>
              <a:ext cx="75301" cy="90034"/>
            </a:xfrm>
            <a:custGeom>
              <a:avLst/>
              <a:gdLst>
                <a:gd name="T0" fmla="*/ 148 w 205"/>
                <a:gd name="T1" fmla="*/ 74 h 241"/>
                <a:gd name="T2" fmla="*/ 148 w 205"/>
                <a:gd name="T3" fmla="*/ 74 h 241"/>
                <a:gd name="T4" fmla="*/ 130 w 205"/>
                <a:gd name="T5" fmla="*/ 0 h 241"/>
                <a:gd name="T6" fmla="*/ 111 w 205"/>
                <a:gd name="T7" fmla="*/ 0 h 241"/>
                <a:gd name="T8" fmla="*/ 111 w 205"/>
                <a:gd name="T9" fmla="*/ 0 h 241"/>
                <a:gd name="T10" fmla="*/ 111 w 205"/>
                <a:gd name="T11" fmla="*/ 0 h 241"/>
                <a:gd name="T12" fmla="*/ 18 w 205"/>
                <a:gd name="T13" fmla="*/ 166 h 241"/>
                <a:gd name="T14" fmla="*/ 0 w 205"/>
                <a:gd name="T15" fmla="*/ 204 h 241"/>
                <a:gd name="T16" fmla="*/ 0 w 205"/>
                <a:gd name="T17" fmla="*/ 222 h 241"/>
                <a:gd name="T18" fmla="*/ 0 w 205"/>
                <a:gd name="T19" fmla="*/ 240 h 241"/>
                <a:gd name="T20" fmla="*/ 56 w 205"/>
                <a:gd name="T21" fmla="*/ 240 h 241"/>
                <a:gd name="T22" fmla="*/ 148 w 205"/>
                <a:gd name="T23" fmla="*/ 240 h 241"/>
                <a:gd name="T24" fmla="*/ 166 w 205"/>
                <a:gd name="T25" fmla="*/ 240 h 241"/>
                <a:gd name="T26" fmla="*/ 185 w 205"/>
                <a:gd name="T27" fmla="*/ 240 h 241"/>
                <a:gd name="T28" fmla="*/ 204 w 205"/>
                <a:gd name="T29" fmla="*/ 222 h 241"/>
                <a:gd name="T30" fmla="*/ 148 w 205"/>
                <a:gd name="T31" fmla="*/ 74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5" h="241">
                  <a:moveTo>
                    <a:pt x="148" y="74"/>
                  </a:moveTo>
                  <a:lnTo>
                    <a:pt x="148" y="74"/>
                  </a:lnTo>
                  <a:cubicBezTo>
                    <a:pt x="148" y="55"/>
                    <a:pt x="130" y="18"/>
                    <a:pt x="130" y="0"/>
                  </a:cubicBezTo>
                  <a:cubicBezTo>
                    <a:pt x="130" y="0"/>
                    <a:pt x="130" y="0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6" name="Freeform 575"/>
            <p:cNvSpPr>
              <a:spLocks noChangeArrowheads="1"/>
            </p:cNvSpPr>
            <p:nvPr userDrawn="1"/>
          </p:nvSpPr>
          <p:spPr bwMode="auto">
            <a:xfrm rot="5400000">
              <a:off x="9676942" y="1174968"/>
              <a:ext cx="117863" cy="152240"/>
            </a:xfrm>
            <a:custGeom>
              <a:avLst/>
              <a:gdLst>
                <a:gd name="T0" fmla="*/ 18 w 316"/>
                <a:gd name="T1" fmla="*/ 352 h 408"/>
                <a:gd name="T2" fmla="*/ 18 w 316"/>
                <a:gd name="T3" fmla="*/ 352 h 408"/>
                <a:gd name="T4" fmla="*/ 92 w 316"/>
                <a:gd name="T5" fmla="*/ 371 h 408"/>
                <a:gd name="T6" fmla="*/ 241 w 316"/>
                <a:gd name="T7" fmla="*/ 407 h 408"/>
                <a:gd name="T8" fmla="*/ 277 w 316"/>
                <a:gd name="T9" fmla="*/ 407 h 408"/>
                <a:gd name="T10" fmla="*/ 296 w 316"/>
                <a:gd name="T11" fmla="*/ 407 h 408"/>
                <a:gd name="T12" fmla="*/ 315 w 316"/>
                <a:gd name="T13" fmla="*/ 389 h 408"/>
                <a:gd name="T14" fmla="*/ 259 w 316"/>
                <a:gd name="T15" fmla="*/ 130 h 408"/>
                <a:gd name="T16" fmla="*/ 241 w 316"/>
                <a:gd name="T17" fmla="*/ 0 h 408"/>
                <a:gd name="T18" fmla="*/ 222 w 316"/>
                <a:gd name="T19" fmla="*/ 0 h 408"/>
                <a:gd name="T20" fmla="*/ 222 w 316"/>
                <a:gd name="T21" fmla="*/ 0 h 408"/>
                <a:gd name="T22" fmla="*/ 222 w 316"/>
                <a:gd name="T23" fmla="*/ 0 h 408"/>
                <a:gd name="T24" fmla="*/ 37 w 316"/>
                <a:gd name="T25" fmla="*/ 259 h 408"/>
                <a:gd name="T26" fmla="*/ 0 w 316"/>
                <a:gd name="T27" fmla="*/ 333 h 408"/>
                <a:gd name="T28" fmla="*/ 0 w 316"/>
                <a:gd name="T29" fmla="*/ 352 h 408"/>
                <a:gd name="T30" fmla="*/ 18 w 316"/>
                <a:gd name="T31" fmla="*/ 35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6" h="408">
                  <a:moveTo>
                    <a:pt x="18" y="352"/>
                  </a:moveTo>
                  <a:lnTo>
                    <a:pt x="18" y="352"/>
                  </a:lnTo>
                  <a:cubicBezTo>
                    <a:pt x="37" y="352"/>
                    <a:pt x="55" y="371"/>
                    <a:pt x="92" y="371"/>
                  </a:cubicBezTo>
                  <a:cubicBezTo>
                    <a:pt x="129" y="389"/>
                    <a:pt x="185" y="389"/>
                    <a:pt x="241" y="407"/>
                  </a:cubicBezTo>
                  <a:cubicBezTo>
                    <a:pt x="241" y="407"/>
                    <a:pt x="259" y="407"/>
                    <a:pt x="277" y="407"/>
                  </a:cubicBezTo>
                  <a:lnTo>
                    <a:pt x="296" y="407"/>
                  </a:lnTo>
                  <a:cubicBezTo>
                    <a:pt x="315" y="407"/>
                    <a:pt x="315" y="389"/>
                    <a:pt x="315" y="389"/>
                  </a:cubicBezTo>
                  <a:cubicBezTo>
                    <a:pt x="315" y="297"/>
                    <a:pt x="296" y="204"/>
                    <a:pt x="259" y="130"/>
                  </a:cubicBezTo>
                  <a:cubicBezTo>
                    <a:pt x="259" y="93"/>
                    <a:pt x="241" y="37"/>
                    <a:pt x="241" y="0"/>
                  </a:cubicBezTo>
                  <a:cubicBezTo>
                    <a:pt x="241" y="0"/>
                    <a:pt x="241" y="0"/>
                    <a:pt x="222" y="0"/>
                  </a:cubicBezTo>
                  <a:lnTo>
                    <a:pt x="222" y="0"/>
                  </a:lnTo>
                  <a:lnTo>
                    <a:pt x="222" y="0"/>
                  </a:lnTo>
                  <a:cubicBezTo>
                    <a:pt x="166" y="93"/>
                    <a:pt x="111" y="185"/>
                    <a:pt x="37" y="259"/>
                  </a:cubicBezTo>
                  <a:cubicBezTo>
                    <a:pt x="37" y="278"/>
                    <a:pt x="18" y="297"/>
                    <a:pt x="0" y="333"/>
                  </a:cubicBezTo>
                  <a:lnTo>
                    <a:pt x="0" y="352"/>
                  </a:lnTo>
                  <a:cubicBezTo>
                    <a:pt x="0" y="352"/>
                    <a:pt x="0" y="352"/>
                    <a:pt x="18" y="35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7" name="Freeform 582"/>
            <p:cNvSpPr>
              <a:spLocks noChangeArrowheads="1"/>
            </p:cNvSpPr>
            <p:nvPr userDrawn="1"/>
          </p:nvSpPr>
          <p:spPr bwMode="auto">
            <a:xfrm rot="5400000">
              <a:off x="9680216" y="868853"/>
              <a:ext cx="103129" cy="130959"/>
            </a:xfrm>
            <a:custGeom>
              <a:avLst/>
              <a:gdLst>
                <a:gd name="T0" fmla="*/ 19 w 279"/>
                <a:gd name="T1" fmla="*/ 315 h 353"/>
                <a:gd name="T2" fmla="*/ 19 w 279"/>
                <a:gd name="T3" fmla="*/ 315 h 353"/>
                <a:gd name="T4" fmla="*/ 93 w 279"/>
                <a:gd name="T5" fmla="*/ 334 h 353"/>
                <a:gd name="T6" fmla="*/ 204 w 279"/>
                <a:gd name="T7" fmla="*/ 334 h 353"/>
                <a:gd name="T8" fmla="*/ 241 w 279"/>
                <a:gd name="T9" fmla="*/ 352 h 353"/>
                <a:gd name="T10" fmla="*/ 260 w 279"/>
                <a:gd name="T11" fmla="*/ 352 h 353"/>
                <a:gd name="T12" fmla="*/ 278 w 279"/>
                <a:gd name="T13" fmla="*/ 315 h 353"/>
                <a:gd name="T14" fmla="*/ 222 w 279"/>
                <a:gd name="T15" fmla="*/ 111 h 353"/>
                <a:gd name="T16" fmla="*/ 186 w 279"/>
                <a:gd name="T17" fmla="*/ 0 h 353"/>
                <a:gd name="T18" fmla="*/ 186 w 279"/>
                <a:gd name="T19" fmla="*/ 0 h 353"/>
                <a:gd name="T20" fmla="*/ 186 w 279"/>
                <a:gd name="T21" fmla="*/ 0 h 353"/>
                <a:gd name="T22" fmla="*/ 186 w 279"/>
                <a:gd name="T23" fmla="*/ 0 h 353"/>
                <a:gd name="T24" fmla="*/ 38 w 279"/>
                <a:gd name="T25" fmla="*/ 241 h 353"/>
                <a:gd name="T26" fmla="*/ 19 w 279"/>
                <a:gd name="T27" fmla="*/ 296 h 353"/>
                <a:gd name="T28" fmla="*/ 19 w 279"/>
                <a:gd name="T29" fmla="*/ 315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9" h="353">
                  <a:moveTo>
                    <a:pt x="19" y="315"/>
                  </a:moveTo>
                  <a:lnTo>
                    <a:pt x="19" y="315"/>
                  </a:lnTo>
                  <a:cubicBezTo>
                    <a:pt x="38" y="315"/>
                    <a:pt x="74" y="315"/>
                    <a:pt x="93" y="334"/>
                  </a:cubicBezTo>
                  <a:cubicBezTo>
                    <a:pt x="130" y="334"/>
                    <a:pt x="167" y="334"/>
                    <a:pt x="204" y="334"/>
                  </a:cubicBezTo>
                  <a:cubicBezTo>
                    <a:pt x="222" y="334"/>
                    <a:pt x="241" y="352"/>
                    <a:pt x="241" y="352"/>
                  </a:cubicBezTo>
                  <a:lnTo>
                    <a:pt x="260" y="352"/>
                  </a:lnTo>
                  <a:cubicBezTo>
                    <a:pt x="278" y="334"/>
                    <a:pt x="278" y="334"/>
                    <a:pt x="278" y="315"/>
                  </a:cubicBezTo>
                  <a:cubicBezTo>
                    <a:pt x="260" y="241"/>
                    <a:pt x="241" y="185"/>
                    <a:pt x="222" y="111"/>
                  </a:cubicBezTo>
                  <a:cubicBezTo>
                    <a:pt x="204" y="74"/>
                    <a:pt x="204" y="37"/>
                    <a:pt x="186" y="0"/>
                  </a:cubicBezTo>
                  <a:lnTo>
                    <a:pt x="186" y="0"/>
                  </a:lnTo>
                  <a:lnTo>
                    <a:pt x="186" y="0"/>
                  </a:lnTo>
                  <a:lnTo>
                    <a:pt x="186" y="0"/>
                  </a:lnTo>
                  <a:cubicBezTo>
                    <a:pt x="130" y="93"/>
                    <a:pt x="93" y="167"/>
                    <a:pt x="38" y="241"/>
                  </a:cubicBezTo>
                  <a:cubicBezTo>
                    <a:pt x="38" y="260"/>
                    <a:pt x="19" y="278"/>
                    <a:pt x="19" y="296"/>
                  </a:cubicBezTo>
                  <a:cubicBezTo>
                    <a:pt x="19" y="296"/>
                    <a:pt x="0" y="315"/>
                    <a:pt x="19" y="31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8" name="Freeform 589"/>
            <p:cNvSpPr>
              <a:spLocks noChangeArrowheads="1"/>
            </p:cNvSpPr>
            <p:nvPr userDrawn="1"/>
          </p:nvSpPr>
          <p:spPr bwMode="auto">
            <a:xfrm rot="5400000">
              <a:off x="9694131" y="579926"/>
              <a:ext cx="62205" cy="75301"/>
            </a:xfrm>
            <a:custGeom>
              <a:avLst/>
              <a:gdLst>
                <a:gd name="T0" fmla="*/ 19 w 168"/>
                <a:gd name="T1" fmla="*/ 185 h 204"/>
                <a:gd name="T2" fmla="*/ 19 w 168"/>
                <a:gd name="T3" fmla="*/ 185 h 204"/>
                <a:gd name="T4" fmla="*/ 55 w 168"/>
                <a:gd name="T5" fmla="*/ 203 h 204"/>
                <a:gd name="T6" fmla="*/ 130 w 168"/>
                <a:gd name="T7" fmla="*/ 203 h 204"/>
                <a:gd name="T8" fmla="*/ 149 w 168"/>
                <a:gd name="T9" fmla="*/ 203 h 204"/>
                <a:gd name="T10" fmla="*/ 167 w 168"/>
                <a:gd name="T11" fmla="*/ 203 h 204"/>
                <a:gd name="T12" fmla="*/ 167 w 168"/>
                <a:gd name="T13" fmla="*/ 185 h 204"/>
                <a:gd name="T14" fmla="*/ 130 w 168"/>
                <a:gd name="T15" fmla="*/ 74 h 204"/>
                <a:gd name="T16" fmla="*/ 111 w 168"/>
                <a:gd name="T17" fmla="*/ 0 h 204"/>
                <a:gd name="T18" fmla="*/ 111 w 168"/>
                <a:gd name="T19" fmla="*/ 0 h 204"/>
                <a:gd name="T20" fmla="*/ 111 w 168"/>
                <a:gd name="T21" fmla="*/ 0 h 204"/>
                <a:gd name="T22" fmla="*/ 93 w 168"/>
                <a:gd name="T23" fmla="*/ 0 h 204"/>
                <a:gd name="T24" fmla="*/ 19 w 168"/>
                <a:gd name="T25" fmla="*/ 148 h 204"/>
                <a:gd name="T26" fmla="*/ 0 w 168"/>
                <a:gd name="T27" fmla="*/ 167 h 204"/>
                <a:gd name="T28" fmla="*/ 0 w 168"/>
                <a:gd name="T29" fmla="*/ 185 h 204"/>
                <a:gd name="T30" fmla="*/ 19 w 168"/>
                <a:gd name="T31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8" h="204">
                  <a:moveTo>
                    <a:pt x="19" y="185"/>
                  </a:moveTo>
                  <a:lnTo>
                    <a:pt x="19" y="185"/>
                  </a:lnTo>
                  <a:cubicBezTo>
                    <a:pt x="19" y="185"/>
                    <a:pt x="37" y="203"/>
                    <a:pt x="55" y="203"/>
                  </a:cubicBezTo>
                  <a:cubicBezTo>
                    <a:pt x="74" y="203"/>
                    <a:pt x="93" y="203"/>
                    <a:pt x="130" y="203"/>
                  </a:cubicBezTo>
                  <a:cubicBezTo>
                    <a:pt x="130" y="203"/>
                    <a:pt x="130" y="203"/>
                    <a:pt x="149" y="203"/>
                  </a:cubicBezTo>
                  <a:cubicBezTo>
                    <a:pt x="149" y="203"/>
                    <a:pt x="149" y="203"/>
                    <a:pt x="167" y="203"/>
                  </a:cubicBezTo>
                  <a:cubicBezTo>
                    <a:pt x="167" y="203"/>
                    <a:pt x="167" y="203"/>
                    <a:pt x="167" y="185"/>
                  </a:cubicBezTo>
                  <a:cubicBezTo>
                    <a:pt x="149" y="148"/>
                    <a:pt x="149" y="111"/>
                    <a:pt x="130" y="74"/>
                  </a:cubicBezTo>
                  <a:cubicBezTo>
                    <a:pt x="111" y="37"/>
                    <a:pt x="111" y="18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111" y="0"/>
                    <a:pt x="111" y="0"/>
                    <a:pt x="93" y="0"/>
                  </a:cubicBezTo>
                  <a:cubicBezTo>
                    <a:pt x="74" y="55"/>
                    <a:pt x="55" y="92"/>
                    <a:pt x="19" y="148"/>
                  </a:cubicBezTo>
                  <a:cubicBezTo>
                    <a:pt x="19" y="148"/>
                    <a:pt x="19" y="167"/>
                    <a:pt x="0" y="167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0" y="185"/>
                    <a:pt x="19" y="18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9" name="Freeform 596"/>
            <p:cNvSpPr>
              <a:spLocks noChangeArrowheads="1"/>
            </p:cNvSpPr>
            <p:nvPr userDrawn="1"/>
          </p:nvSpPr>
          <p:spPr bwMode="auto">
            <a:xfrm rot="5400000">
              <a:off x="9700679" y="244345"/>
              <a:ext cx="90033" cy="116225"/>
            </a:xfrm>
            <a:custGeom>
              <a:avLst/>
              <a:gdLst>
                <a:gd name="T0" fmla="*/ 0 w 241"/>
                <a:gd name="T1" fmla="*/ 296 h 315"/>
                <a:gd name="T2" fmla="*/ 0 w 241"/>
                <a:gd name="T3" fmla="*/ 296 h 315"/>
                <a:gd name="T4" fmla="*/ 74 w 241"/>
                <a:gd name="T5" fmla="*/ 296 h 315"/>
                <a:gd name="T6" fmla="*/ 184 w 241"/>
                <a:gd name="T7" fmla="*/ 314 h 315"/>
                <a:gd name="T8" fmla="*/ 203 w 241"/>
                <a:gd name="T9" fmla="*/ 314 h 315"/>
                <a:gd name="T10" fmla="*/ 240 w 241"/>
                <a:gd name="T11" fmla="*/ 314 h 315"/>
                <a:gd name="T12" fmla="*/ 240 w 241"/>
                <a:gd name="T13" fmla="*/ 296 h 315"/>
                <a:gd name="T14" fmla="*/ 184 w 241"/>
                <a:gd name="T15" fmla="*/ 92 h 315"/>
                <a:gd name="T16" fmla="*/ 148 w 241"/>
                <a:gd name="T17" fmla="*/ 0 h 315"/>
                <a:gd name="T18" fmla="*/ 148 w 241"/>
                <a:gd name="T19" fmla="*/ 0 h 315"/>
                <a:gd name="T20" fmla="*/ 148 w 241"/>
                <a:gd name="T21" fmla="*/ 0 h 315"/>
                <a:gd name="T22" fmla="*/ 148 w 241"/>
                <a:gd name="T23" fmla="*/ 0 h 315"/>
                <a:gd name="T24" fmla="*/ 18 w 241"/>
                <a:gd name="T25" fmla="*/ 222 h 315"/>
                <a:gd name="T26" fmla="*/ 0 w 241"/>
                <a:gd name="T27" fmla="*/ 278 h 315"/>
                <a:gd name="T28" fmla="*/ 0 w 241"/>
                <a:gd name="T29" fmla="*/ 296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1" h="315">
                  <a:moveTo>
                    <a:pt x="0" y="296"/>
                  </a:moveTo>
                  <a:lnTo>
                    <a:pt x="0" y="296"/>
                  </a:ln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ubicBezTo>
                    <a:pt x="0" y="278"/>
                    <a:pt x="0" y="278"/>
                    <a:pt x="0" y="29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814507" y="428693"/>
            <a:ext cx="8172302" cy="725411"/>
          </a:xfrm>
        </p:spPr>
        <p:txBody>
          <a:bodyPr anchor="b" anchorCtr="0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blanco</a:t>
            </a:r>
            <a:r>
              <a:rPr lang="nl-NL" sz="1800" b="1" baseline="0" dirty="0">
                <a:solidFill>
                  <a:schemeClr val="tx1"/>
                </a:solidFill>
              </a:rPr>
              <a:t> pagina </a:t>
            </a:r>
            <a:r>
              <a:rPr lang="nl-NL" sz="1800" b="1" dirty="0">
                <a:solidFill>
                  <a:schemeClr val="tx1"/>
                </a:solidFill>
              </a:rPr>
              <a:t>- blauw</a:t>
            </a:r>
          </a:p>
        </p:txBody>
      </p:sp>
      <p:pic>
        <p:nvPicPr>
          <p:cNvPr id="42" name="Afbeelding 4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3 kolommen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hoek 36"/>
          <p:cNvSpPr/>
          <p:nvPr userDrawn="1"/>
        </p:nvSpPr>
        <p:spPr>
          <a:xfrm>
            <a:off x="0" y="0"/>
            <a:ext cx="12192000" cy="15228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9311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grpSp>
        <p:nvGrpSpPr>
          <p:cNvPr id="14" name="Groeperen 13"/>
          <p:cNvGrpSpPr/>
          <p:nvPr userDrawn="1"/>
        </p:nvGrpSpPr>
        <p:grpSpPr>
          <a:xfrm>
            <a:off x="-974" y="-77116"/>
            <a:ext cx="809365" cy="1600007"/>
            <a:chOff x="-974" y="-77116"/>
            <a:chExt cx="809365" cy="1600007"/>
          </a:xfrm>
          <a:solidFill>
            <a:schemeClr val="accent4"/>
          </a:solidFill>
        </p:grpSpPr>
        <p:sp>
          <p:nvSpPr>
            <p:cNvPr id="344" name="Freeform 59"/>
            <p:cNvSpPr>
              <a:spLocks noChangeArrowheads="1"/>
            </p:cNvSpPr>
            <p:nvPr/>
          </p:nvSpPr>
          <p:spPr bwMode="auto">
            <a:xfrm>
              <a:off x="-974" y="455740"/>
              <a:ext cx="86409" cy="115212"/>
            </a:xfrm>
            <a:custGeom>
              <a:avLst/>
              <a:gdLst>
                <a:gd name="T0" fmla="*/ 233 w 263"/>
                <a:gd name="T1" fmla="*/ 87 h 351"/>
                <a:gd name="T2" fmla="*/ 233 w 263"/>
                <a:gd name="T3" fmla="*/ 87 h 351"/>
                <a:gd name="T4" fmla="*/ 233 w 263"/>
                <a:gd name="T5" fmla="*/ 57 h 351"/>
                <a:gd name="T6" fmla="*/ 233 w 263"/>
                <a:gd name="T7" fmla="*/ 28 h 351"/>
                <a:gd name="T8" fmla="*/ 175 w 263"/>
                <a:gd name="T9" fmla="*/ 57 h 351"/>
                <a:gd name="T10" fmla="*/ 88 w 263"/>
                <a:gd name="T11" fmla="*/ 204 h 351"/>
                <a:gd name="T12" fmla="*/ 0 w 263"/>
                <a:gd name="T13" fmla="*/ 262 h 351"/>
                <a:gd name="T14" fmla="*/ 0 w 263"/>
                <a:gd name="T15" fmla="*/ 350 h 351"/>
                <a:gd name="T16" fmla="*/ 117 w 263"/>
                <a:gd name="T17" fmla="*/ 233 h 351"/>
                <a:gd name="T18" fmla="*/ 233 w 263"/>
                <a:gd name="T19" fmla="*/ 87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" h="351">
                  <a:moveTo>
                    <a:pt x="233" y="87"/>
                  </a:moveTo>
                  <a:lnTo>
                    <a:pt x="233" y="87"/>
                  </a:lnTo>
                  <a:cubicBezTo>
                    <a:pt x="233" y="57"/>
                    <a:pt x="233" y="57"/>
                    <a:pt x="233" y="57"/>
                  </a:cubicBezTo>
                  <a:cubicBezTo>
                    <a:pt x="262" y="57"/>
                    <a:pt x="233" y="28"/>
                    <a:pt x="233" y="28"/>
                  </a:cubicBezTo>
                  <a:cubicBezTo>
                    <a:pt x="204" y="0"/>
                    <a:pt x="175" y="28"/>
                    <a:pt x="175" y="57"/>
                  </a:cubicBezTo>
                  <a:cubicBezTo>
                    <a:pt x="146" y="116"/>
                    <a:pt x="117" y="174"/>
                    <a:pt x="88" y="204"/>
                  </a:cubicBezTo>
                  <a:cubicBezTo>
                    <a:pt x="58" y="233"/>
                    <a:pt x="29" y="262"/>
                    <a:pt x="0" y="262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58" y="321"/>
                    <a:pt x="88" y="291"/>
                    <a:pt x="117" y="233"/>
                  </a:cubicBezTo>
                  <a:cubicBezTo>
                    <a:pt x="175" y="204"/>
                    <a:pt x="233" y="145"/>
                    <a:pt x="233" y="8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5" name="Freeform 60"/>
            <p:cNvSpPr>
              <a:spLocks noChangeArrowheads="1"/>
            </p:cNvSpPr>
            <p:nvPr/>
          </p:nvSpPr>
          <p:spPr bwMode="auto">
            <a:xfrm>
              <a:off x="46551" y="331887"/>
              <a:ext cx="247706" cy="142574"/>
            </a:xfrm>
            <a:custGeom>
              <a:avLst/>
              <a:gdLst>
                <a:gd name="T0" fmla="*/ 29 w 759"/>
                <a:gd name="T1" fmla="*/ 30 h 438"/>
                <a:gd name="T2" fmla="*/ 29 w 759"/>
                <a:gd name="T3" fmla="*/ 30 h 438"/>
                <a:gd name="T4" fmla="*/ 0 w 759"/>
                <a:gd name="T5" fmla="*/ 87 h 438"/>
                <a:gd name="T6" fmla="*/ 58 w 759"/>
                <a:gd name="T7" fmla="*/ 117 h 438"/>
                <a:gd name="T8" fmla="*/ 233 w 759"/>
                <a:gd name="T9" fmla="*/ 58 h 438"/>
                <a:gd name="T10" fmla="*/ 408 w 759"/>
                <a:gd name="T11" fmla="*/ 117 h 438"/>
                <a:gd name="T12" fmla="*/ 583 w 759"/>
                <a:gd name="T13" fmla="*/ 204 h 438"/>
                <a:gd name="T14" fmla="*/ 613 w 759"/>
                <a:gd name="T15" fmla="*/ 292 h 438"/>
                <a:gd name="T16" fmla="*/ 670 w 759"/>
                <a:gd name="T17" fmla="*/ 380 h 438"/>
                <a:gd name="T18" fmla="*/ 670 w 759"/>
                <a:gd name="T19" fmla="*/ 380 h 438"/>
                <a:gd name="T20" fmla="*/ 729 w 759"/>
                <a:gd name="T21" fmla="*/ 408 h 438"/>
                <a:gd name="T22" fmla="*/ 758 w 759"/>
                <a:gd name="T23" fmla="*/ 351 h 438"/>
                <a:gd name="T24" fmla="*/ 699 w 759"/>
                <a:gd name="T25" fmla="*/ 263 h 438"/>
                <a:gd name="T26" fmla="*/ 613 w 759"/>
                <a:gd name="T27" fmla="*/ 175 h 438"/>
                <a:gd name="T28" fmla="*/ 437 w 759"/>
                <a:gd name="T29" fmla="*/ 58 h 438"/>
                <a:gd name="T30" fmla="*/ 233 w 759"/>
                <a:gd name="T31" fmla="*/ 0 h 438"/>
                <a:gd name="T32" fmla="*/ 29 w 759"/>
                <a:gd name="T33" fmla="*/ 3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9" h="438">
                  <a:moveTo>
                    <a:pt x="29" y="30"/>
                  </a:moveTo>
                  <a:lnTo>
                    <a:pt x="29" y="30"/>
                  </a:lnTo>
                  <a:cubicBezTo>
                    <a:pt x="0" y="30"/>
                    <a:pt x="0" y="58"/>
                    <a:pt x="0" y="87"/>
                  </a:cubicBezTo>
                  <a:cubicBezTo>
                    <a:pt x="0" y="117"/>
                    <a:pt x="29" y="117"/>
                    <a:pt x="58" y="117"/>
                  </a:cubicBezTo>
                  <a:cubicBezTo>
                    <a:pt x="116" y="58"/>
                    <a:pt x="175" y="58"/>
                    <a:pt x="233" y="58"/>
                  </a:cubicBezTo>
                  <a:cubicBezTo>
                    <a:pt x="292" y="58"/>
                    <a:pt x="349" y="87"/>
                    <a:pt x="408" y="117"/>
                  </a:cubicBezTo>
                  <a:cubicBezTo>
                    <a:pt x="466" y="146"/>
                    <a:pt x="525" y="175"/>
                    <a:pt x="583" y="204"/>
                  </a:cubicBezTo>
                  <a:cubicBezTo>
                    <a:pt x="583" y="263"/>
                    <a:pt x="613" y="263"/>
                    <a:pt x="613" y="292"/>
                  </a:cubicBezTo>
                  <a:cubicBezTo>
                    <a:pt x="641" y="321"/>
                    <a:pt x="670" y="351"/>
                    <a:pt x="670" y="380"/>
                  </a:cubicBezTo>
                  <a:lnTo>
                    <a:pt x="670" y="380"/>
                  </a:lnTo>
                  <a:cubicBezTo>
                    <a:pt x="670" y="437"/>
                    <a:pt x="729" y="437"/>
                    <a:pt x="729" y="408"/>
                  </a:cubicBezTo>
                  <a:cubicBezTo>
                    <a:pt x="758" y="380"/>
                    <a:pt x="758" y="351"/>
                    <a:pt x="758" y="351"/>
                  </a:cubicBezTo>
                  <a:cubicBezTo>
                    <a:pt x="729" y="292"/>
                    <a:pt x="729" y="292"/>
                    <a:pt x="699" y="263"/>
                  </a:cubicBezTo>
                  <a:cubicBezTo>
                    <a:pt x="670" y="204"/>
                    <a:pt x="641" y="204"/>
                    <a:pt x="613" y="175"/>
                  </a:cubicBezTo>
                  <a:cubicBezTo>
                    <a:pt x="583" y="117"/>
                    <a:pt x="495" y="87"/>
                    <a:pt x="437" y="58"/>
                  </a:cubicBezTo>
                  <a:cubicBezTo>
                    <a:pt x="379" y="30"/>
                    <a:pt x="321" y="30"/>
                    <a:pt x="233" y="0"/>
                  </a:cubicBezTo>
                  <a:cubicBezTo>
                    <a:pt x="175" y="0"/>
                    <a:pt x="116" y="30"/>
                    <a:pt x="29" y="3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9" name="Freeform 64"/>
            <p:cNvSpPr>
              <a:spLocks noChangeArrowheads="1"/>
            </p:cNvSpPr>
            <p:nvPr/>
          </p:nvSpPr>
          <p:spPr bwMode="auto">
            <a:xfrm>
              <a:off x="-974" y="912267"/>
              <a:ext cx="95050" cy="247706"/>
            </a:xfrm>
            <a:custGeom>
              <a:avLst/>
              <a:gdLst>
                <a:gd name="T0" fmla="*/ 175 w 293"/>
                <a:gd name="T1" fmla="*/ 292 h 759"/>
                <a:gd name="T2" fmla="*/ 175 w 293"/>
                <a:gd name="T3" fmla="*/ 292 h 759"/>
                <a:gd name="T4" fmla="*/ 233 w 293"/>
                <a:gd name="T5" fmla="*/ 496 h 759"/>
                <a:gd name="T6" fmla="*/ 233 w 293"/>
                <a:gd name="T7" fmla="*/ 584 h 759"/>
                <a:gd name="T8" fmla="*/ 175 w 293"/>
                <a:gd name="T9" fmla="*/ 672 h 759"/>
                <a:gd name="T10" fmla="*/ 175 w 293"/>
                <a:gd name="T11" fmla="*/ 700 h 759"/>
                <a:gd name="T12" fmla="*/ 233 w 293"/>
                <a:gd name="T13" fmla="*/ 758 h 759"/>
                <a:gd name="T14" fmla="*/ 292 w 293"/>
                <a:gd name="T15" fmla="*/ 700 h 759"/>
                <a:gd name="T16" fmla="*/ 292 w 293"/>
                <a:gd name="T17" fmla="*/ 584 h 759"/>
                <a:gd name="T18" fmla="*/ 292 w 293"/>
                <a:gd name="T19" fmla="*/ 467 h 759"/>
                <a:gd name="T20" fmla="*/ 233 w 293"/>
                <a:gd name="T21" fmla="*/ 292 h 759"/>
                <a:gd name="T22" fmla="*/ 146 w 293"/>
                <a:gd name="T23" fmla="*/ 88 h 759"/>
                <a:gd name="T24" fmla="*/ 0 w 293"/>
                <a:gd name="T25" fmla="*/ 0 h 759"/>
                <a:gd name="T26" fmla="*/ 0 w 293"/>
                <a:gd name="T27" fmla="*/ 58 h 759"/>
                <a:gd name="T28" fmla="*/ 88 w 293"/>
                <a:gd name="T29" fmla="*/ 146 h 759"/>
                <a:gd name="T30" fmla="*/ 175 w 293"/>
                <a:gd name="T31" fmla="*/ 292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3" h="759">
                  <a:moveTo>
                    <a:pt x="175" y="292"/>
                  </a:moveTo>
                  <a:lnTo>
                    <a:pt x="175" y="292"/>
                  </a:lnTo>
                  <a:cubicBezTo>
                    <a:pt x="204" y="379"/>
                    <a:pt x="233" y="408"/>
                    <a:pt x="233" y="496"/>
                  </a:cubicBezTo>
                  <a:cubicBezTo>
                    <a:pt x="233" y="525"/>
                    <a:pt x="233" y="555"/>
                    <a:pt x="233" y="584"/>
                  </a:cubicBezTo>
                  <a:cubicBezTo>
                    <a:pt x="233" y="613"/>
                    <a:pt x="204" y="642"/>
                    <a:pt x="175" y="672"/>
                  </a:cubicBezTo>
                  <a:cubicBezTo>
                    <a:pt x="175" y="672"/>
                    <a:pt x="175" y="672"/>
                    <a:pt x="175" y="700"/>
                  </a:cubicBezTo>
                  <a:cubicBezTo>
                    <a:pt x="175" y="700"/>
                    <a:pt x="175" y="758"/>
                    <a:pt x="233" y="758"/>
                  </a:cubicBezTo>
                  <a:cubicBezTo>
                    <a:pt x="233" y="758"/>
                    <a:pt x="292" y="729"/>
                    <a:pt x="292" y="700"/>
                  </a:cubicBezTo>
                  <a:cubicBezTo>
                    <a:pt x="292" y="672"/>
                    <a:pt x="292" y="613"/>
                    <a:pt x="292" y="584"/>
                  </a:cubicBezTo>
                  <a:cubicBezTo>
                    <a:pt x="292" y="555"/>
                    <a:pt x="292" y="525"/>
                    <a:pt x="292" y="467"/>
                  </a:cubicBezTo>
                  <a:cubicBezTo>
                    <a:pt x="292" y="408"/>
                    <a:pt x="292" y="350"/>
                    <a:pt x="233" y="292"/>
                  </a:cubicBezTo>
                  <a:cubicBezTo>
                    <a:pt x="233" y="234"/>
                    <a:pt x="175" y="146"/>
                    <a:pt x="146" y="88"/>
                  </a:cubicBezTo>
                  <a:cubicBezTo>
                    <a:pt x="88" y="58"/>
                    <a:pt x="58" y="29"/>
                    <a:pt x="0" y="0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29" y="88"/>
                    <a:pt x="58" y="117"/>
                    <a:pt x="88" y="146"/>
                  </a:cubicBezTo>
                  <a:cubicBezTo>
                    <a:pt x="146" y="175"/>
                    <a:pt x="175" y="234"/>
                    <a:pt x="175" y="29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0" name="Freeform 65"/>
            <p:cNvSpPr>
              <a:spLocks noChangeArrowheads="1"/>
            </p:cNvSpPr>
            <p:nvPr/>
          </p:nvSpPr>
          <p:spPr bwMode="auto">
            <a:xfrm>
              <a:off x="-974" y="112984"/>
              <a:ext cx="181459" cy="95050"/>
            </a:xfrm>
            <a:custGeom>
              <a:avLst/>
              <a:gdLst>
                <a:gd name="T0" fmla="*/ 175 w 555"/>
                <a:gd name="T1" fmla="*/ 174 h 292"/>
                <a:gd name="T2" fmla="*/ 175 w 555"/>
                <a:gd name="T3" fmla="*/ 174 h 292"/>
                <a:gd name="T4" fmla="*/ 321 w 555"/>
                <a:gd name="T5" fmla="*/ 87 h 292"/>
                <a:gd name="T6" fmla="*/ 409 w 555"/>
                <a:gd name="T7" fmla="*/ 87 h 292"/>
                <a:gd name="T8" fmla="*/ 495 w 555"/>
                <a:gd name="T9" fmla="*/ 87 h 292"/>
                <a:gd name="T10" fmla="*/ 525 w 555"/>
                <a:gd name="T11" fmla="*/ 116 h 292"/>
                <a:gd name="T12" fmla="*/ 554 w 555"/>
                <a:gd name="T13" fmla="*/ 57 h 292"/>
                <a:gd name="T14" fmla="*/ 525 w 555"/>
                <a:gd name="T15" fmla="*/ 0 h 292"/>
                <a:gd name="T16" fmla="*/ 409 w 555"/>
                <a:gd name="T17" fmla="*/ 0 h 292"/>
                <a:gd name="T18" fmla="*/ 292 w 555"/>
                <a:gd name="T19" fmla="*/ 29 h 292"/>
                <a:gd name="T20" fmla="*/ 117 w 555"/>
                <a:gd name="T21" fmla="*/ 116 h 292"/>
                <a:gd name="T22" fmla="*/ 0 w 555"/>
                <a:gd name="T23" fmla="*/ 204 h 292"/>
                <a:gd name="T24" fmla="*/ 0 w 555"/>
                <a:gd name="T25" fmla="*/ 291 h 292"/>
                <a:gd name="T26" fmla="*/ 29 w 555"/>
                <a:gd name="T27" fmla="*/ 262 h 292"/>
                <a:gd name="T28" fmla="*/ 175 w 555"/>
                <a:gd name="T29" fmla="*/ 17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5" h="292">
                  <a:moveTo>
                    <a:pt x="175" y="174"/>
                  </a:moveTo>
                  <a:lnTo>
                    <a:pt x="175" y="174"/>
                  </a:lnTo>
                  <a:cubicBezTo>
                    <a:pt x="204" y="116"/>
                    <a:pt x="262" y="116"/>
                    <a:pt x="321" y="87"/>
                  </a:cubicBezTo>
                  <a:cubicBezTo>
                    <a:pt x="350" y="87"/>
                    <a:pt x="379" y="87"/>
                    <a:pt x="409" y="87"/>
                  </a:cubicBezTo>
                  <a:cubicBezTo>
                    <a:pt x="438" y="87"/>
                    <a:pt x="467" y="87"/>
                    <a:pt x="495" y="87"/>
                  </a:cubicBezTo>
                  <a:lnTo>
                    <a:pt x="525" y="116"/>
                  </a:lnTo>
                  <a:cubicBezTo>
                    <a:pt x="554" y="116"/>
                    <a:pt x="554" y="87"/>
                    <a:pt x="554" y="57"/>
                  </a:cubicBezTo>
                  <a:cubicBezTo>
                    <a:pt x="554" y="29"/>
                    <a:pt x="554" y="0"/>
                    <a:pt x="525" y="0"/>
                  </a:cubicBezTo>
                  <a:cubicBezTo>
                    <a:pt x="467" y="0"/>
                    <a:pt x="438" y="0"/>
                    <a:pt x="409" y="0"/>
                  </a:cubicBezTo>
                  <a:cubicBezTo>
                    <a:pt x="379" y="0"/>
                    <a:pt x="350" y="0"/>
                    <a:pt x="292" y="29"/>
                  </a:cubicBezTo>
                  <a:cubicBezTo>
                    <a:pt x="233" y="57"/>
                    <a:pt x="175" y="87"/>
                    <a:pt x="117" y="116"/>
                  </a:cubicBezTo>
                  <a:cubicBezTo>
                    <a:pt x="88" y="145"/>
                    <a:pt x="58" y="174"/>
                    <a:pt x="0" y="204"/>
                  </a:cubicBezTo>
                  <a:cubicBezTo>
                    <a:pt x="0" y="291"/>
                    <a:pt x="0" y="291"/>
                    <a:pt x="0" y="291"/>
                  </a:cubicBezTo>
                  <a:cubicBezTo>
                    <a:pt x="0" y="291"/>
                    <a:pt x="29" y="291"/>
                    <a:pt x="29" y="262"/>
                  </a:cubicBezTo>
                  <a:cubicBezTo>
                    <a:pt x="58" y="233"/>
                    <a:pt x="117" y="174"/>
                    <a:pt x="175" y="17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2" name="Freeform 67"/>
            <p:cNvSpPr>
              <a:spLocks noChangeArrowheads="1"/>
            </p:cNvSpPr>
            <p:nvPr/>
          </p:nvSpPr>
          <p:spPr bwMode="auto">
            <a:xfrm>
              <a:off x="-974" y="740889"/>
              <a:ext cx="105131" cy="76328"/>
            </a:xfrm>
            <a:custGeom>
              <a:avLst/>
              <a:gdLst>
                <a:gd name="T0" fmla="*/ 175 w 322"/>
                <a:gd name="T1" fmla="*/ 117 h 234"/>
                <a:gd name="T2" fmla="*/ 175 w 322"/>
                <a:gd name="T3" fmla="*/ 117 h 234"/>
                <a:gd name="T4" fmla="*/ 233 w 322"/>
                <a:gd name="T5" fmla="*/ 175 h 234"/>
                <a:gd name="T6" fmla="*/ 262 w 322"/>
                <a:gd name="T7" fmla="*/ 204 h 234"/>
                <a:gd name="T8" fmla="*/ 321 w 322"/>
                <a:gd name="T9" fmla="*/ 175 h 234"/>
                <a:gd name="T10" fmla="*/ 292 w 322"/>
                <a:gd name="T11" fmla="*/ 117 h 234"/>
                <a:gd name="T12" fmla="*/ 175 w 322"/>
                <a:gd name="T13" fmla="*/ 59 h 234"/>
                <a:gd name="T14" fmla="*/ 88 w 322"/>
                <a:gd name="T15" fmla="*/ 0 h 234"/>
                <a:gd name="T16" fmla="*/ 0 w 322"/>
                <a:gd name="T17" fmla="*/ 0 h 234"/>
                <a:gd name="T18" fmla="*/ 0 w 322"/>
                <a:gd name="T19" fmla="*/ 59 h 234"/>
                <a:gd name="T20" fmla="*/ 88 w 322"/>
                <a:gd name="T21" fmla="*/ 88 h 234"/>
                <a:gd name="T22" fmla="*/ 175 w 322"/>
                <a:gd name="T23" fmla="*/ 11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2" h="234">
                  <a:moveTo>
                    <a:pt x="175" y="117"/>
                  </a:moveTo>
                  <a:lnTo>
                    <a:pt x="175" y="117"/>
                  </a:lnTo>
                  <a:cubicBezTo>
                    <a:pt x="175" y="117"/>
                    <a:pt x="204" y="147"/>
                    <a:pt x="233" y="175"/>
                  </a:cubicBezTo>
                  <a:cubicBezTo>
                    <a:pt x="233" y="175"/>
                    <a:pt x="233" y="204"/>
                    <a:pt x="262" y="204"/>
                  </a:cubicBezTo>
                  <a:cubicBezTo>
                    <a:pt x="292" y="233"/>
                    <a:pt x="321" y="204"/>
                    <a:pt x="321" y="175"/>
                  </a:cubicBezTo>
                  <a:cubicBezTo>
                    <a:pt x="321" y="147"/>
                    <a:pt x="321" y="117"/>
                    <a:pt x="292" y="117"/>
                  </a:cubicBezTo>
                  <a:cubicBezTo>
                    <a:pt x="262" y="88"/>
                    <a:pt x="233" y="59"/>
                    <a:pt x="175" y="59"/>
                  </a:cubicBezTo>
                  <a:cubicBezTo>
                    <a:pt x="146" y="29"/>
                    <a:pt x="146" y="29"/>
                    <a:pt x="88" y="0"/>
                  </a:cubicBezTo>
                  <a:cubicBezTo>
                    <a:pt x="58" y="0"/>
                    <a:pt x="29" y="0"/>
                    <a:pt x="0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29" y="88"/>
                    <a:pt x="58" y="88"/>
                    <a:pt x="88" y="88"/>
                  </a:cubicBezTo>
                  <a:cubicBezTo>
                    <a:pt x="117" y="88"/>
                    <a:pt x="146" y="117"/>
                    <a:pt x="175" y="11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3" name="Freeform 68"/>
            <p:cNvSpPr>
              <a:spLocks noChangeArrowheads="1"/>
            </p:cNvSpPr>
            <p:nvPr/>
          </p:nvSpPr>
          <p:spPr bwMode="auto">
            <a:xfrm>
              <a:off x="-974" y="1275185"/>
              <a:ext cx="200181" cy="48965"/>
            </a:xfrm>
            <a:custGeom>
              <a:avLst/>
              <a:gdLst>
                <a:gd name="T0" fmla="*/ 583 w 613"/>
                <a:gd name="T1" fmla="*/ 59 h 148"/>
                <a:gd name="T2" fmla="*/ 583 w 613"/>
                <a:gd name="T3" fmla="*/ 59 h 148"/>
                <a:gd name="T4" fmla="*/ 583 w 613"/>
                <a:gd name="T5" fmla="*/ 0 h 148"/>
                <a:gd name="T6" fmla="*/ 525 w 613"/>
                <a:gd name="T7" fmla="*/ 0 h 148"/>
                <a:gd name="T8" fmla="*/ 379 w 613"/>
                <a:gd name="T9" fmla="*/ 88 h 148"/>
                <a:gd name="T10" fmla="*/ 204 w 613"/>
                <a:gd name="T11" fmla="*/ 88 h 148"/>
                <a:gd name="T12" fmla="*/ 29 w 613"/>
                <a:gd name="T13" fmla="*/ 30 h 148"/>
                <a:gd name="T14" fmla="*/ 0 w 613"/>
                <a:gd name="T15" fmla="*/ 30 h 148"/>
                <a:gd name="T16" fmla="*/ 0 w 613"/>
                <a:gd name="T17" fmla="*/ 88 h 148"/>
                <a:gd name="T18" fmla="*/ 175 w 613"/>
                <a:gd name="T19" fmla="*/ 117 h 148"/>
                <a:gd name="T20" fmla="*/ 379 w 613"/>
                <a:gd name="T21" fmla="*/ 117 h 148"/>
                <a:gd name="T22" fmla="*/ 583 w 613"/>
                <a:gd name="T23" fmla="*/ 5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3" h="148">
                  <a:moveTo>
                    <a:pt x="583" y="59"/>
                  </a:moveTo>
                  <a:lnTo>
                    <a:pt x="583" y="59"/>
                  </a:lnTo>
                  <a:cubicBezTo>
                    <a:pt x="612" y="59"/>
                    <a:pt x="612" y="0"/>
                    <a:pt x="583" y="0"/>
                  </a:cubicBezTo>
                  <a:cubicBezTo>
                    <a:pt x="583" y="0"/>
                    <a:pt x="554" y="0"/>
                    <a:pt x="525" y="0"/>
                  </a:cubicBezTo>
                  <a:cubicBezTo>
                    <a:pt x="495" y="59"/>
                    <a:pt x="438" y="59"/>
                    <a:pt x="379" y="88"/>
                  </a:cubicBezTo>
                  <a:cubicBezTo>
                    <a:pt x="292" y="88"/>
                    <a:pt x="262" y="88"/>
                    <a:pt x="204" y="88"/>
                  </a:cubicBezTo>
                  <a:cubicBezTo>
                    <a:pt x="117" y="59"/>
                    <a:pt x="88" y="59"/>
                    <a:pt x="29" y="30"/>
                  </a:cubicBezTo>
                  <a:lnTo>
                    <a:pt x="0" y="30"/>
                  </a:lnTo>
                  <a:cubicBezTo>
                    <a:pt x="0" y="88"/>
                    <a:pt x="0" y="88"/>
                    <a:pt x="0" y="88"/>
                  </a:cubicBezTo>
                  <a:cubicBezTo>
                    <a:pt x="58" y="117"/>
                    <a:pt x="117" y="117"/>
                    <a:pt x="175" y="117"/>
                  </a:cubicBezTo>
                  <a:cubicBezTo>
                    <a:pt x="262" y="147"/>
                    <a:pt x="321" y="147"/>
                    <a:pt x="379" y="117"/>
                  </a:cubicBezTo>
                  <a:cubicBezTo>
                    <a:pt x="438" y="117"/>
                    <a:pt x="525" y="88"/>
                    <a:pt x="583" y="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4" name="Freeform 69"/>
            <p:cNvSpPr>
              <a:spLocks noChangeArrowheads="1"/>
            </p:cNvSpPr>
            <p:nvPr/>
          </p:nvSpPr>
          <p:spPr bwMode="auto">
            <a:xfrm>
              <a:off x="170404" y="560870"/>
              <a:ext cx="152656" cy="228984"/>
            </a:xfrm>
            <a:custGeom>
              <a:avLst/>
              <a:gdLst>
                <a:gd name="T0" fmla="*/ 29 w 468"/>
                <a:gd name="T1" fmla="*/ 57 h 701"/>
                <a:gd name="T2" fmla="*/ 29 w 468"/>
                <a:gd name="T3" fmla="*/ 57 h 701"/>
                <a:gd name="T4" fmla="*/ 204 w 468"/>
                <a:gd name="T5" fmla="*/ 145 h 701"/>
                <a:gd name="T6" fmla="*/ 320 w 468"/>
                <a:gd name="T7" fmla="*/ 291 h 701"/>
                <a:gd name="T8" fmla="*/ 379 w 468"/>
                <a:gd name="T9" fmla="*/ 466 h 701"/>
                <a:gd name="T10" fmla="*/ 408 w 468"/>
                <a:gd name="T11" fmla="*/ 553 h 701"/>
                <a:gd name="T12" fmla="*/ 379 w 468"/>
                <a:gd name="T13" fmla="*/ 641 h 701"/>
                <a:gd name="T14" fmla="*/ 350 w 468"/>
                <a:gd name="T15" fmla="*/ 641 h 701"/>
                <a:gd name="T16" fmla="*/ 408 w 468"/>
                <a:gd name="T17" fmla="*/ 700 h 701"/>
                <a:gd name="T18" fmla="*/ 467 w 468"/>
                <a:gd name="T19" fmla="*/ 641 h 701"/>
                <a:gd name="T20" fmla="*/ 467 w 468"/>
                <a:gd name="T21" fmla="*/ 553 h 701"/>
                <a:gd name="T22" fmla="*/ 437 w 468"/>
                <a:gd name="T23" fmla="*/ 436 h 701"/>
                <a:gd name="T24" fmla="*/ 350 w 468"/>
                <a:gd name="T25" fmla="*/ 262 h 701"/>
                <a:gd name="T26" fmla="*/ 234 w 468"/>
                <a:gd name="T27" fmla="*/ 116 h 701"/>
                <a:gd name="T28" fmla="*/ 58 w 468"/>
                <a:gd name="T29" fmla="*/ 0 h 701"/>
                <a:gd name="T30" fmla="*/ 29 w 468"/>
                <a:gd name="T31" fmla="*/ 0 h 701"/>
                <a:gd name="T32" fmla="*/ 0 w 468"/>
                <a:gd name="T33" fmla="*/ 29 h 701"/>
                <a:gd name="T34" fmla="*/ 29 w 468"/>
                <a:gd name="T35" fmla="*/ 57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8" h="701">
                  <a:moveTo>
                    <a:pt x="29" y="57"/>
                  </a:moveTo>
                  <a:lnTo>
                    <a:pt x="29" y="57"/>
                  </a:lnTo>
                  <a:cubicBezTo>
                    <a:pt x="87" y="86"/>
                    <a:pt x="146" y="116"/>
                    <a:pt x="204" y="145"/>
                  </a:cubicBezTo>
                  <a:cubicBezTo>
                    <a:pt x="262" y="203"/>
                    <a:pt x="291" y="233"/>
                    <a:pt x="320" y="291"/>
                  </a:cubicBezTo>
                  <a:cubicBezTo>
                    <a:pt x="350" y="320"/>
                    <a:pt x="350" y="407"/>
                    <a:pt x="379" y="466"/>
                  </a:cubicBezTo>
                  <a:cubicBezTo>
                    <a:pt x="408" y="495"/>
                    <a:pt x="408" y="495"/>
                    <a:pt x="408" y="553"/>
                  </a:cubicBezTo>
                  <a:cubicBezTo>
                    <a:pt x="408" y="582"/>
                    <a:pt x="408" y="582"/>
                    <a:pt x="379" y="641"/>
                  </a:cubicBezTo>
                  <a:cubicBezTo>
                    <a:pt x="350" y="641"/>
                    <a:pt x="350" y="641"/>
                    <a:pt x="350" y="641"/>
                  </a:cubicBezTo>
                  <a:cubicBezTo>
                    <a:pt x="350" y="670"/>
                    <a:pt x="379" y="700"/>
                    <a:pt x="408" y="700"/>
                  </a:cubicBezTo>
                  <a:cubicBezTo>
                    <a:pt x="437" y="700"/>
                    <a:pt x="467" y="670"/>
                    <a:pt x="467" y="641"/>
                  </a:cubicBezTo>
                  <a:cubicBezTo>
                    <a:pt x="467" y="612"/>
                    <a:pt x="467" y="582"/>
                    <a:pt x="467" y="553"/>
                  </a:cubicBezTo>
                  <a:cubicBezTo>
                    <a:pt x="467" y="495"/>
                    <a:pt x="437" y="466"/>
                    <a:pt x="437" y="436"/>
                  </a:cubicBezTo>
                  <a:cubicBezTo>
                    <a:pt x="437" y="379"/>
                    <a:pt x="408" y="320"/>
                    <a:pt x="350" y="262"/>
                  </a:cubicBezTo>
                  <a:cubicBezTo>
                    <a:pt x="320" y="203"/>
                    <a:pt x="291" y="145"/>
                    <a:pt x="234" y="116"/>
                  </a:cubicBezTo>
                  <a:cubicBezTo>
                    <a:pt x="175" y="57"/>
                    <a:pt x="116" y="29"/>
                    <a:pt x="58" y="0"/>
                  </a:cubicBezTo>
                  <a:cubicBezTo>
                    <a:pt x="29" y="0"/>
                    <a:pt x="29" y="0"/>
                    <a:pt x="29" y="0"/>
                  </a:cubicBezTo>
                  <a:lnTo>
                    <a:pt x="0" y="29"/>
                  </a:lnTo>
                  <a:cubicBezTo>
                    <a:pt x="0" y="57"/>
                    <a:pt x="0" y="57"/>
                    <a:pt x="29" y="5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5" name="Freeform 70"/>
            <p:cNvSpPr>
              <a:spLocks noChangeArrowheads="1"/>
            </p:cNvSpPr>
            <p:nvPr/>
          </p:nvSpPr>
          <p:spPr bwMode="auto">
            <a:xfrm>
              <a:off x="255373" y="26575"/>
              <a:ext cx="115212" cy="266427"/>
            </a:xfrm>
            <a:custGeom>
              <a:avLst/>
              <a:gdLst>
                <a:gd name="T0" fmla="*/ 29 w 351"/>
                <a:gd name="T1" fmla="*/ 700 h 818"/>
                <a:gd name="T2" fmla="*/ 29 w 351"/>
                <a:gd name="T3" fmla="*/ 700 h 818"/>
                <a:gd name="T4" fmla="*/ 29 w 351"/>
                <a:gd name="T5" fmla="*/ 787 h 818"/>
                <a:gd name="T6" fmla="*/ 117 w 351"/>
                <a:gd name="T7" fmla="*/ 787 h 818"/>
                <a:gd name="T8" fmla="*/ 175 w 351"/>
                <a:gd name="T9" fmla="*/ 700 h 818"/>
                <a:gd name="T10" fmla="*/ 263 w 351"/>
                <a:gd name="T11" fmla="*/ 613 h 818"/>
                <a:gd name="T12" fmla="*/ 321 w 351"/>
                <a:gd name="T13" fmla="*/ 437 h 818"/>
                <a:gd name="T14" fmla="*/ 350 w 351"/>
                <a:gd name="T15" fmla="*/ 234 h 818"/>
                <a:gd name="T16" fmla="*/ 321 w 351"/>
                <a:gd name="T17" fmla="*/ 29 h 818"/>
                <a:gd name="T18" fmla="*/ 234 w 351"/>
                <a:gd name="T19" fmla="*/ 29 h 818"/>
                <a:gd name="T20" fmla="*/ 234 w 351"/>
                <a:gd name="T21" fmla="*/ 58 h 818"/>
                <a:gd name="T22" fmla="*/ 292 w 351"/>
                <a:gd name="T23" fmla="*/ 263 h 818"/>
                <a:gd name="T24" fmla="*/ 263 w 351"/>
                <a:gd name="T25" fmla="*/ 437 h 818"/>
                <a:gd name="T26" fmla="*/ 205 w 351"/>
                <a:gd name="T27" fmla="*/ 584 h 818"/>
                <a:gd name="T28" fmla="*/ 146 w 351"/>
                <a:gd name="T29" fmla="*/ 670 h 818"/>
                <a:gd name="T30" fmla="*/ 58 w 351"/>
                <a:gd name="T31" fmla="*/ 700 h 818"/>
                <a:gd name="T32" fmla="*/ 29 w 351"/>
                <a:gd name="T33" fmla="*/ 700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1" h="818">
                  <a:moveTo>
                    <a:pt x="29" y="700"/>
                  </a:moveTo>
                  <a:lnTo>
                    <a:pt x="29" y="700"/>
                  </a:lnTo>
                  <a:cubicBezTo>
                    <a:pt x="0" y="758"/>
                    <a:pt x="0" y="758"/>
                    <a:pt x="29" y="787"/>
                  </a:cubicBezTo>
                  <a:cubicBezTo>
                    <a:pt x="58" y="817"/>
                    <a:pt x="88" y="817"/>
                    <a:pt x="117" y="787"/>
                  </a:cubicBezTo>
                  <a:cubicBezTo>
                    <a:pt x="117" y="758"/>
                    <a:pt x="146" y="758"/>
                    <a:pt x="175" y="700"/>
                  </a:cubicBezTo>
                  <a:cubicBezTo>
                    <a:pt x="205" y="700"/>
                    <a:pt x="234" y="670"/>
                    <a:pt x="263" y="613"/>
                  </a:cubicBezTo>
                  <a:cubicBezTo>
                    <a:pt x="292" y="554"/>
                    <a:pt x="321" y="525"/>
                    <a:pt x="321" y="437"/>
                  </a:cubicBezTo>
                  <a:cubicBezTo>
                    <a:pt x="350" y="379"/>
                    <a:pt x="350" y="292"/>
                    <a:pt x="350" y="234"/>
                  </a:cubicBezTo>
                  <a:cubicBezTo>
                    <a:pt x="350" y="175"/>
                    <a:pt x="321" y="117"/>
                    <a:pt x="321" y="29"/>
                  </a:cubicBezTo>
                  <a:cubicBezTo>
                    <a:pt x="292" y="29"/>
                    <a:pt x="263" y="0"/>
                    <a:pt x="234" y="29"/>
                  </a:cubicBezTo>
                  <a:cubicBezTo>
                    <a:pt x="205" y="29"/>
                    <a:pt x="205" y="58"/>
                    <a:pt x="234" y="58"/>
                  </a:cubicBezTo>
                  <a:cubicBezTo>
                    <a:pt x="263" y="117"/>
                    <a:pt x="292" y="175"/>
                    <a:pt x="292" y="263"/>
                  </a:cubicBezTo>
                  <a:cubicBezTo>
                    <a:pt x="321" y="292"/>
                    <a:pt x="292" y="379"/>
                    <a:pt x="263" y="437"/>
                  </a:cubicBezTo>
                  <a:cubicBezTo>
                    <a:pt x="263" y="467"/>
                    <a:pt x="234" y="554"/>
                    <a:pt x="205" y="584"/>
                  </a:cubicBezTo>
                  <a:cubicBezTo>
                    <a:pt x="175" y="613"/>
                    <a:pt x="146" y="642"/>
                    <a:pt x="146" y="670"/>
                  </a:cubicBezTo>
                  <a:cubicBezTo>
                    <a:pt x="117" y="700"/>
                    <a:pt x="88" y="700"/>
                    <a:pt x="58" y="700"/>
                  </a:cubicBezTo>
                  <a:lnTo>
                    <a:pt x="29" y="70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0" name="Freeform 75"/>
            <p:cNvSpPr>
              <a:spLocks noChangeArrowheads="1"/>
            </p:cNvSpPr>
            <p:nvPr/>
          </p:nvSpPr>
          <p:spPr bwMode="auto">
            <a:xfrm>
              <a:off x="207848" y="1027479"/>
              <a:ext cx="181459" cy="220344"/>
            </a:xfrm>
            <a:custGeom>
              <a:avLst/>
              <a:gdLst>
                <a:gd name="T0" fmla="*/ 467 w 555"/>
                <a:gd name="T1" fmla="*/ 496 h 673"/>
                <a:gd name="T2" fmla="*/ 467 w 555"/>
                <a:gd name="T3" fmla="*/ 496 h 673"/>
                <a:gd name="T4" fmla="*/ 438 w 555"/>
                <a:gd name="T5" fmla="*/ 613 h 673"/>
                <a:gd name="T6" fmla="*/ 438 w 555"/>
                <a:gd name="T7" fmla="*/ 642 h 673"/>
                <a:gd name="T8" fmla="*/ 496 w 555"/>
                <a:gd name="T9" fmla="*/ 672 h 673"/>
                <a:gd name="T10" fmla="*/ 525 w 555"/>
                <a:gd name="T11" fmla="*/ 613 h 673"/>
                <a:gd name="T12" fmla="*/ 525 w 555"/>
                <a:gd name="T13" fmla="*/ 613 h 673"/>
                <a:gd name="T14" fmla="*/ 525 w 555"/>
                <a:gd name="T15" fmla="*/ 496 h 673"/>
                <a:gd name="T16" fmla="*/ 496 w 555"/>
                <a:gd name="T17" fmla="*/ 408 h 673"/>
                <a:gd name="T18" fmla="*/ 409 w 555"/>
                <a:gd name="T19" fmla="*/ 234 h 673"/>
                <a:gd name="T20" fmla="*/ 234 w 555"/>
                <a:gd name="T21" fmla="*/ 88 h 673"/>
                <a:gd name="T22" fmla="*/ 59 w 555"/>
                <a:gd name="T23" fmla="*/ 0 h 673"/>
                <a:gd name="T24" fmla="*/ 0 w 555"/>
                <a:gd name="T25" fmla="*/ 58 h 673"/>
                <a:gd name="T26" fmla="*/ 59 w 555"/>
                <a:gd name="T27" fmla="*/ 88 h 673"/>
                <a:gd name="T28" fmla="*/ 204 w 555"/>
                <a:gd name="T29" fmla="*/ 146 h 673"/>
                <a:gd name="T30" fmla="*/ 351 w 555"/>
                <a:gd name="T31" fmla="*/ 263 h 673"/>
                <a:gd name="T32" fmla="*/ 438 w 555"/>
                <a:gd name="T33" fmla="*/ 408 h 673"/>
                <a:gd name="T34" fmla="*/ 467 w 555"/>
                <a:gd name="T35" fmla="*/ 49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5" h="673">
                  <a:moveTo>
                    <a:pt x="467" y="496"/>
                  </a:moveTo>
                  <a:lnTo>
                    <a:pt x="467" y="496"/>
                  </a:lnTo>
                  <a:cubicBezTo>
                    <a:pt x="467" y="554"/>
                    <a:pt x="467" y="554"/>
                    <a:pt x="438" y="613"/>
                  </a:cubicBezTo>
                  <a:cubicBezTo>
                    <a:pt x="438" y="613"/>
                    <a:pt x="438" y="613"/>
                    <a:pt x="438" y="642"/>
                  </a:cubicBezTo>
                  <a:cubicBezTo>
                    <a:pt x="438" y="642"/>
                    <a:pt x="467" y="672"/>
                    <a:pt x="496" y="672"/>
                  </a:cubicBezTo>
                  <a:cubicBezTo>
                    <a:pt x="525" y="672"/>
                    <a:pt x="554" y="642"/>
                    <a:pt x="525" y="613"/>
                  </a:cubicBezTo>
                  <a:lnTo>
                    <a:pt x="525" y="613"/>
                  </a:lnTo>
                  <a:cubicBezTo>
                    <a:pt x="525" y="554"/>
                    <a:pt x="525" y="525"/>
                    <a:pt x="525" y="496"/>
                  </a:cubicBezTo>
                  <a:cubicBezTo>
                    <a:pt x="525" y="467"/>
                    <a:pt x="525" y="437"/>
                    <a:pt x="496" y="408"/>
                  </a:cubicBezTo>
                  <a:cubicBezTo>
                    <a:pt x="467" y="322"/>
                    <a:pt x="438" y="292"/>
                    <a:pt x="409" y="234"/>
                  </a:cubicBezTo>
                  <a:cubicBezTo>
                    <a:pt x="351" y="175"/>
                    <a:pt x="292" y="117"/>
                    <a:pt x="234" y="88"/>
                  </a:cubicBezTo>
                  <a:cubicBezTo>
                    <a:pt x="204" y="58"/>
                    <a:pt x="118" y="29"/>
                    <a:pt x="59" y="0"/>
                  </a:cubicBezTo>
                  <a:cubicBezTo>
                    <a:pt x="30" y="0"/>
                    <a:pt x="0" y="29"/>
                    <a:pt x="0" y="58"/>
                  </a:cubicBezTo>
                  <a:cubicBezTo>
                    <a:pt x="0" y="88"/>
                    <a:pt x="30" y="88"/>
                    <a:pt x="59" y="88"/>
                  </a:cubicBezTo>
                  <a:cubicBezTo>
                    <a:pt x="118" y="88"/>
                    <a:pt x="146" y="117"/>
                    <a:pt x="204" y="146"/>
                  </a:cubicBezTo>
                  <a:cubicBezTo>
                    <a:pt x="263" y="175"/>
                    <a:pt x="321" y="205"/>
                    <a:pt x="351" y="263"/>
                  </a:cubicBezTo>
                  <a:cubicBezTo>
                    <a:pt x="380" y="322"/>
                    <a:pt x="409" y="379"/>
                    <a:pt x="438" y="408"/>
                  </a:cubicBezTo>
                  <a:cubicBezTo>
                    <a:pt x="438" y="467"/>
                    <a:pt x="438" y="467"/>
                    <a:pt x="467" y="49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1" name="Freeform 76"/>
            <p:cNvSpPr>
              <a:spLocks noChangeArrowheads="1"/>
            </p:cNvSpPr>
            <p:nvPr/>
          </p:nvSpPr>
          <p:spPr bwMode="auto">
            <a:xfrm>
              <a:off x="255373" y="817217"/>
              <a:ext cx="247706" cy="152656"/>
            </a:xfrm>
            <a:custGeom>
              <a:avLst/>
              <a:gdLst>
                <a:gd name="T0" fmla="*/ 58 w 758"/>
                <a:gd name="T1" fmla="*/ 467 h 468"/>
                <a:gd name="T2" fmla="*/ 58 w 758"/>
                <a:gd name="T3" fmla="*/ 467 h 468"/>
                <a:gd name="T4" fmla="*/ 175 w 758"/>
                <a:gd name="T5" fmla="*/ 467 h 468"/>
                <a:gd name="T6" fmla="*/ 292 w 758"/>
                <a:gd name="T7" fmla="*/ 467 h 468"/>
                <a:gd name="T8" fmla="*/ 466 w 758"/>
                <a:gd name="T9" fmla="*/ 380 h 468"/>
                <a:gd name="T10" fmla="*/ 640 w 758"/>
                <a:gd name="T11" fmla="*/ 234 h 468"/>
                <a:gd name="T12" fmla="*/ 728 w 758"/>
                <a:gd name="T13" fmla="*/ 59 h 468"/>
                <a:gd name="T14" fmla="*/ 728 w 758"/>
                <a:gd name="T15" fmla="*/ 0 h 468"/>
                <a:gd name="T16" fmla="*/ 670 w 758"/>
                <a:gd name="T17" fmla="*/ 30 h 468"/>
                <a:gd name="T18" fmla="*/ 583 w 758"/>
                <a:gd name="T19" fmla="*/ 205 h 468"/>
                <a:gd name="T20" fmla="*/ 438 w 758"/>
                <a:gd name="T21" fmla="*/ 321 h 468"/>
                <a:gd name="T22" fmla="*/ 263 w 758"/>
                <a:gd name="T23" fmla="*/ 380 h 468"/>
                <a:gd name="T24" fmla="*/ 175 w 758"/>
                <a:gd name="T25" fmla="*/ 380 h 468"/>
                <a:gd name="T26" fmla="*/ 88 w 758"/>
                <a:gd name="T27" fmla="*/ 350 h 468"/>
                <a:gd name="T28" fmla="*/ 58 w 758"/>
                <a:gd name="T29" fmla="*/ 350 h 468"/>
                <a:gd name="T30" fmla="*/ 0 w 758"/>
                <a:gd name="T31" fmla="*/ 409 h 468"/>
                <a:gd name="T32" fmla="*/ 58 w 758"/>
                <a:gd name="T33" fmla="*/ 467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8" h="468">
                  <a:moveTo>
                    <a:pt x="58" y="467"/>
                  </a:moveTo>
                  <a:lnTo>
                    <a:pt x="58" y="467"/>
                  </a:lnTo>
                  <a:cubicBezTo>
                    <a:pt x="88" y="467"/>
                    <a:pt x="146" y="467"/>
                    <a:pt x="175" y="467"/>
                  </a:cubicBezTo>
                  <a:cubicBezTo>
                    <a:pt x="205" y="467"/>
                    <a:pt x="234" y="467"/>
                    <a:pt x="292" y="467"/>
                  </a:cubicBezTo>
                  <a:cubicBezTo>
                    <a:pt x="350" y="438"/>
                    <a:pt x="408" y="409"/>
                    <a:pt x="466" y="380"/>
                  </a:cubicBezTo>
                  <a:cubicBezTo>
                    <a:pt x="524" y="350"/>
                    <a:pt x="583" y="292"/>
                    <a:pt x="640" y="234"/>
                  </a:cubicBezTo>
                  <a:cubicBezTo>
                    <a:pt x="670" y="205"/>
                    <a:pt x="728" y="117"/>
                    <a:pt x="728" y="59"/>
                  </a:cubicBezTo>
                  <a:cubicBezTo>
                    <a:pt x="757" y="30"/>
                    <a:pt x="728" y="0"/>
                    <a:pt x="728" y="0"/>
                  </a:cubicBezTo>
                  <a:cubicBezTo>
                    <a:pt x="670" y="0"/>
                    <a:pt x="670" y="0"/>
                    <a:pt x="670" y="30"/>
                  </a:cubicBezTo>
                  <a:cubicBezTo>
                    <a:pt x="640" y="117"/>
                    <a:pt x="640" y="147"/>
                    <a:pt x="583" y="205"/>
                  </a:cubicBezTo>
                  <a:cubicBezTo>
                    <a:pt x="554" y="264"/>
                    <a:pt x="495" y="292"/>
                    <a:pt x="438" y="321"/>
                  </a:cubicBezTo>
                  <a:cubicBezTo>
                    <a:pt x="379" y="350"/>
                    <a:pt x="321" y="350"/>
                    <a:pt x="263" y="380"/>
                  </a:cubicBezTo>
                  <a:cubicBezTo>
                    <a:pt x="234" y="380"/>
                    <a:pt x="205" y="409"/>
                    <a:pt x="175" y="380"/>
                  </a:cubicBezTo>
                  <a:cubicBezTo>
                    <a:pt x="146" y="380"/>
                    <a:pt x="117" y="380"/>
                    <a:pt x="88" y="350"/>
                  </a:cubicBezTo>
                  <a:cubicBezTo>
                    <a:pt x="88" y="350"/>
                    <a:pt x="88" y="350"/>
                    <a:pt x="58" y="350"/>
                  </a:cubicBezTo>
                  <a:cubicBezTo>
                    <a:pt x="58" y="350"/>
                    <a:pt x="0" y="380"/>
                    <a:pt x="0" y="409"/>
                  </a:cubicBezTo>
                  <a:cubicBezTo>
                    <a:pt x="0" y="438"/>
                    <a:pt x="29" y="467"/>
                    <a:pt x="58" y="46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2" name="Freeform 77"/>
            <p:cNvSpPr>
              <a:spLocks noChangeArrowheads="1"/>
            </p:cNvSpPr>
            <p:nvPr/>
          </p:nvSpPr>
          <p:spPr bwMode="auto">
            <a:xfrm>
              <a:off x="-974" y="1446563"/>
              <a:ext cx="95050" cy="38884"/>
            </a:xfrm>
            <a:custGeom>
              <a:avLst/>
              <a:gdLst>
                <a:gd name="T0" fmla="*/ 233 w 293"/>
                <a:gd name="T1" fmla="*/ 0 h 117"/>
                <a:gd name="T2" fmla="*/ 233 w 293"/>
                <a:gd name="T3" fmla="*/ 0 h 117"/>
                <a:gd name="T4" fmla="*/ 146 w 293"/>
                <a:gd name="T5" fmla="*/ 0 h 117"/>
                <a:gd name="T6" fmla="*/ 29 w 293"/>
                <a:gd name="T7" fmla="*/ 29 h 117"/>
                <a:gd name="T8" fmla="*/ 0 w 293"/>
                <a:gd name="T9" fmla="*/ 29 h 117"/>
                <a:gd name="T10" fmla="*/ 0 w 293"/>
                <a:gd name="T11" fmla="*/ 116 h 117"/>
                <a:gd name="T12" fmla="*/ 58 w 293"/>
                <a:gd name="T13" fmla="*/ 87 h 117"/>
                <a:gd name="T14" fmla="*/ 146 w 293"/>
                <a:gd name="T15" fmla="*/ 87 h 117"/>
                <a:gd name="T16" fmla="*/ 233 w 293"/>
                <a:gd name="T17" fmla="*/ 87 h 117"/>
                <a:gd name="T18" fmla="*/ 262 w 293"/>
                <a:gd name="T19" fmla="*/ 87 h 117"/>
                <a:gd name="T20" fmla="*/ 292 w 293"/>
                <a:gd name="T21" fmla="*/ 58 h 117"/>
                <a:gd name="T22" fmla="*/ 233 w 293"/>
                <a:gd name="T2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3" h="117">
                  <a:moveTo>
                    <a:pt x="233" y="0"/>
                  </a:moveTo>
                  <a:lnTo>
                    <a:pt x="233" y="0"/>
                  </a:lnTo>
                  <a:cubicBezTo>
                    <a:pt x="204" y="0"/>
                    <a:pt x="175" y="0"/>
                    <a:pt x="146" y="0"/>
                  </a:cubicBezTo>
                  <a:cubicBezTo>
                    <a:pt x="88" y="0"/>
                    <a:pt x="58" y="0"/>
                    <a:pt x="29" y="29"/>
                  </a:cubicBezTo>
                  <a:lnTo>
                    <a:pt x="0" y="29"/>
                  </a:lnTo>
                  <a:cubicBezTo>
                    <a:pt x="0" y="116"/>
                    <a:pt x="0" y="116"/>
                    <a:pt x="0" y="116"/>
                  </a:cubicBezTo>
                  <a:cubicBezTo>
                    <a:pt x="29" y="116"/>
                    <a:pt x="29" y="87"/>
                    <a:pt x="58" y="87"/>
                  </a:cubicBezTo>
                  <a:cubicBezTo>
                    <a:pt x="88" y="87"/>
                    <a:pt x="117" y="87"/>
                    <a:pt x="146" y="87"/>
                  </a:cubicBezTo>
                  <a:cubicBezTo>
                    <a:pt x="175" y="87"/>
                    <a:pt x="204" y="87"/>
                    <a:pt x="233" y="87"/>
                  </a:cubicBezTo>
                  <a:cubicBezTo>
                    <a:pt x="233" y="87"/>
                    <a:pt x="233" y="87"/>
                    <a:pt x="262" y="87"/>
                  </a:cubicBezTo>
                  <a:cubicBezTo>
                    <a:pt x="292" y="87"/>
                    <a:pt x="292" y="87"/>
                    <a:pt x="292" y="58"/>
                  </a:cubicBezTo>
                  <a:cubicBezTo>
                    <a:pt x="292" y="29"/>
                    <a:pt x="292" y="0"/>
                    <a:pt x="23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3" name="Freeform 78"/>
            <p:cNvSpPr>
              <a:spLocks noChangeArrowheads="1"/>
            </p:cNvSpPr>
            <p:nvPr/>
          </p:nvSpPr>
          <p:spPr bwMode="auto">
            <a:xfrm>
              <a:off x="170404" y="1494088"/>
              <a:ext cx="57606" cy="28803"/>
            </a:xfrm>
            <a:custGeom>
              <a:avLst/>
              <a:gdLst>
                <a:gd name="T0" fmla="*/ 116 w 176"/>
                <a:gd name="T1" fmla="*/ 29 h 89"/>
                <a:gd name="T2" fmla="*/ 116 w 176"/>
                <a:gd name="T3" fmla="*/ 29 h 89"/>
                <a:gd name="T4" fmla="*/ 58 w 176"/>
                <a:gd name="T5" fmla="*/ 0 h 89"/>
                <a:gd name="T6" fmla="*/ 29 w 176"/>
                <a:gd name="T7" fmla="*/ 29 h 89"/>
                <a:gd name="T8" fmla="*/ 29 w 176"/>
                <a:gd name="T9" fmla="*/ 88 h 89"/>
                <a:gd name="T10" fmla="*/ 175 w 176"/>
                <a:gd name="T11" fmla="*/ 88 h 89"/>
                <a:gd name="T12" fmla="*/ 175 w 176"/>
                <a:gd name="T13" fmla="*/ 59 h 89"/>
                <a:gd name="T14" fmla="*/ 116 w 176"/>
                <a:gd name="T15" fmla="*/ 2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89">
                  <a:moveTo>
                    <a:pt x="116" y="29"/>
                  </a:moveTo>
                  <a:lnTo>
                    <a:pt x="116" y="29"/>
                  </a:lnTo>
                  <a:cubicBezTo>
                    <a:pt x="87" y="0"/>
                    <a:pt x="87" y="0"/>
                    <a:pt x="58" y="0"/>
                  </a:cubicBezTo>
                  <a:cubicBezTo>
                    <a:pt x="58" y="0"/>
                    <a:pt x="29" y="0"/>
                    <a:pt x="29" y="29"/>
                  </a:cubicBezTo>
                  <a:cubicBezTo>
                    <a:pt x="0" y="59"/>
                    <a:pt x="29" y="59"/>
                    <a:pt x="29" y="88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75" y="88"/>
                    <a:pt x="175" y="88"/>
                    <a:pt x="175" y="59"/>
                  </a:cubicBezTo>
                  <a:cubicBezTo>
                    <a:pt x="146" y="59"/>
                    <a:pt x="116" y="29"/>
                    <a:pt x="116" y="2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4" name="Freeform 79"/>
            <p:cNvSpPr>
              <a:spLocks noChangeArrowheads="1"/>
            </p:cNvSpPr>
            <p:nvPr/>
          </p:nvSpPr>
          <p:spPr bwMode="auto">
            <a:xfrm>
              <a:off x="331701" y="1465285"/>
              <a:ext cx="95050" cy="57606"/>
            </a:xfrm>
            <a:custGeom>
              <a:avLst/>
              <a:gdLst>
                <a:gd name="T0" fmla="*/ 261 w 291"/>
                <a:gd name="T1" fmla="*/ 0 h 176"/>
                <a:gd name="T2" fmla="*/ 261 w 291"/>
                <a:gd name="T3" fmla="*/ 0 h 176"/>
                <a:gd name="T4" fmla="*/ 204 w 291"/>
                <a:gd name="T5" fmla="*/ 0 h 176"/>
                <a:gd name="T6" fmla="*/ 87 w 291"/>
                <a:gd name="T7" fmla="*/ 116 h 176"/>
                <a:gd name="T8" fmla="*/ 0 w 291"/>
                <a:gd name="T9" fmla="*/ 175 h 176"/>
                <a:gd name="T10" fmla="*/ 145 w 291"/>
                <a:gd name="T11" fmla="*/ 175 h 176"/>
                <a:gd name="T12" fmla="*/ 290 w 291"/>
                <a:gd name="T13" fmla="*/ 58 h 176"/>
                <a:gd name="T14" fmla="*/ 261 w 291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1" h="176">
                  <a:moveTo>
                    <a:pt x="261" y="0"/>
                  </a:moveTo>
                  <a:lnTo>
                    <a:pt x="261" y="0"/>
                  </a:lnTo>
                  <a:cubicBezTo>
                    <a:pt x="261" y="0"/>
                    <a:pt x="232" y="0"/>
                    <a:pt x="204" y="0"/>
                  </a:cubicBezTo>
                  <a:cubicBezTo>
                    <a:pt x="174" y="58"/>
                    <a:pt x="145" y="116"/>
                    <a:pt x="87" y="116"/>
                  </a:cubicBezTo>
                  <a:cubicBezTo>
                    <a:pt x="58" y="146"/>
                    <a:pt x="29" y="146"/>
                    <a:pt x="0" y="175"/>
                  </a:cubicBezTo>
                  <a:cubicBezTo>
                    <a:pt x="145" y="175"/>
                    <a:pt x="145" y="175"/>
                    <a:pt x="145" y="175"/>
                  </a:cubicBezTo>
                  <a:cubicBezTo>
                    <a:pt x="204" y="146"/>
                    <a:pt x="232" y="87"/>
                    <a:pt x="290" y="58"/>
                  </a:cubicBezTo>
                  <a:cubicBezTo>
                    <a:pt x="290" y="29"/>
                    <a:pt x="290" y="0"/>
                    <a:pt x="261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5" name="Freeform 80"/>
            <p:cNvSpPr>
              <a:spLocks noChangeArrowheads="1"/>
            </p:cNvSpPr>
            <p:nvPr/>
          </p:nvSpPr>
          <p:spPr bwMode="auto">
            <a:xfrm>
              <a:off x="323060" y="1312629"/>
              <a:ext cx="266428" cy="86409"/>
            </a:xfrm>
            <a:custGeom>
              <a:avLst/>
              <a:gdLst>
                <a:gd name="T0" fmla="*/ 815 w 816"/>
                <a:gd name="T1" fmla="*/ 146 h 264"/>
                <a:gd name="T2" fmla="*/ 815 w 816"/>
                <a:gd name="T3" fmla="*/ 146 h 264"/>
                <a:gd name="T4" fmla="*/ 815 w 816"/>
                <a:gd name="T5" fmla="*/ 88 h 264"/>
                <a:gd name="T6" fmla="*/ 756 w 816"/>
                <a:gd name="T7" fmla="*/ 88 h 264"/>
                <a:gd name="T8" fmla="*/ 611 w 816"/>
                <a:gd name="T9" fmla="*/ 175 h 264"/>
                <a:gd name="T10" fmla="*/ 407 w 816"/>
                <a:gd name="T11" fmla="*/ 204 h 264"/>
                <a:gd name="T12" fmla="*/ 233 w 816"/>
                <a:gd name="T13" fmla="*/ 146 h 264"/>
                <a:gd name="T14" fmla="*/ 174 w 816"/>
                <a:gd name="T15" fmla="*/ 117 h 264"/>
                <a:gd name="T16" fmla="*/ 116 w 816"/>
                <a:gd name="T17" fmla="*/ 30 h 264"/>
                <a:gd name="T18" fmla="*/ 87 w 816"/>
                <a:gd name="T19" fmla="*/ 0 h 264"/>
                <a:gd name="T20" fmla="*/ 29 w 816"/>
                <a:gd name="T21" fmla="*/ 0 h 264"/>
                <a:gd name="T22" fmla="*/ 29 w 816"/>
                <a:gd name="T23" fmla="*/ 88 h 264"/>
                <a:gd name="T24" fmla="*/ 116 w 816"/>
                <a:gd name="T25" fmla="*/ 175 h 264"/>
                <a:gd name="T26" fmla="*/ 203 w 816"/>
                <a:gd name="T27" fmla="*/ 233 h 264"/>
                <a:gd name="T28" fmla="*/ 407 w 816"/>
                <a:gd name="T29" fmla="*/ 263 h 264"/>
                <a:gd name="T30" fmla="*/ 611 w 816"/>
                <a:gd name="T31" fmla="*/ 233 h 264"/>
                <a:gd name="T32" fmla="*/ 785 w 816"/>
                <a:gd name="T33" fmla="*/ 146 h 264"/>
                <a:gd name="T34" fmla="*/ 815 w 816"/>
                <a:gd name="T35" fmla="*/ 14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6" h="264">
                  <a:moveTo>
                    <a:pt x="815" y="146"/>
                  </a:moveTo>
                  <a:lnTo>
                    <a:pt x="815" y="146"/>
                  </a:lnTo>
                  <a:cubicBezTo>
                    <a:pt x="815" y="117"/>
                    <a:pt x="815" y="117"/>
                    <a:pt x="815" y="88"/>
                  </a:cubicBezTo>
                  <a:cubicBezTo>
                    <a:pt x="785" y="59"/>
                    <a:pt x="756" y="59"/>
                    <a:pt x="756" y="88"/>
                  </a:cubicBezTo>
                  <a:cubicBezTo>
                    <a:pt x="699" y="117"/>
                    <a:pt x="669" y="175"/>
                    <a:pt x="611" y="175"/>
                  </a:cubicBezTo>
                  <a:cubicBezTo>
                    <a:pt x="523" y="204"/>
                    <a:pt x="494" y="204"/>
                    <a:pt x="407" y="204"/>
                  </a:cubicBezTo>
                  <a:cubicBezTo>
                    <a:pt x="349" y="175"/>
                    <a:pt x="290" y="175"/>
                    <a:pt x="233" y="146"/>
                  </a:cubicBezTo>
                  <a:cubicBezTo>
                    <a:pt x="203" y="117"/>
                    <a:pt x="174" y="117"/>
                    <a:pt x="174" y="117"/>
                  </a:cubicBezTo>
                  <a:cubicBezTo>
                    <a:pt x="145" y="88"/>
                    <a:pt x="116" y="59"/>
                    <a:pt x="116" y="30"/>
                  </a:cubicBezTo>
                  <a:cubicBezTo>
                    <a:pt x="116" y="0"/>
                    <a:pt x="87" y="0"/>
                    <a:pt x="87" y="0"/>
                  </a:cubicBezTo>
                  <a:cubicBezTo>
                    <a:pt x="58" y="0"/>
                    <a:pt x="29" y="0"/>
                    <a:pt x="29" y="0"/>
                  </a:cubicBezTo>
                  <a:cubicBezTo>
                    <a:pt x="0" y="59"/>
                    <a:pt x="0" y="59"/>
                    <a:pt x="29" y="88"/>
                  </a:cubicBezTo>
                  <a:cubicBezTo>
                    <a:pt x="58" y="117"/>
                    <a:pt x="87" y="146"/>
                    <a:pt x="116" y="175"/>
                  </a:cubicBezTo>
                  <a:cubicBezTo>
                    <a:pt x="145" y="175"/>
                    <a:pt x="174" y="204"/>
                    <a:pt x="203" y="233"/>
                  </a:cubicBezTo>
                  <a:cubicBezTo>
                    <a:pt x="261" y="233"/>
                    <a:pt x="349" y="263"/>
                    <a:pt x="407" y="263"/>
                  </a:cubicBezTo>
                  <a:cubicBezTo>
                    <a:pt x="494" y="263"/>
                    <a:pt x="552" y="263"/>
                    <a:pt x="611" y="233"/>
                  </a:cubicBezTo>
                  <a:cubicBezTo>
                    <a:pt x="669" y="233"/>
                    <a:pt x="756" y="175"/>
                    <a:pt x="785" y="146"/>
                  </a:cubicBezTo>
                  <a:cubicBezTo>
                    <a:pt x="785" y="146"/>
                    <a:pt x="785" y="146"/>
                    <a:pt x="815" y="14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7" name="Freeform 82"/>
            <p:cNvSpPr>
              <a:spLocks noChangeArrowheads="1"/>
            </p:cNvSpPr>
            <p:nvPr/>
          </p:nvSpPr>
          <p:spPr bwMode="auto">
            <a:xfrm>
              <a:off x="616851" y="-77116"/>
              <a:ext cx="190100" cy="115212"/>
            </a:xfrm>
            <a:custGeom>
              <a:avLst/>
              <a:gdLst>
                <a:gd name="T0" fmla="*/ 233 w 584"/>
                <a:gd name="T1" fmla="*/ 29 h 351"/>
                <a:gd name="T2" fmla="*/ 233 w 584"/>
                <a:gd name="T3" fmla="*/ 29 h 351"/>
                <a:gd name="T4" fmla="*/ 59 w 584"/>
                <a:gd name="T5" fmla="*/ 29 h 351"/>
                <a:gd name="T6" fmla="*/ 29 w 584"/>
                <a:gd name="T7" fmla="*/ 29 h 351"/>
                <a:gd name="T8" fmla="*/ 0 w 584"/>
                <a:gd name="T9" fmla="*/ 88 h 351"/>
                <a:gd name="T10" fmla="*/ 59 w 584"/>
                <a:gd name="T11" fmla="*/ 88 h 351"/>
                <a:gd name="T12" fmla="*/ 233 w 584"/>
                <a:gd name="T13" fmla="*/ 88 h 351"/>
                <a:gd name="T14" fmla="*/ 380 w 584"/>
                <a:gd name="T15" fmla="*/ 146 h 351"/>
                <a:gd name="T16" fmla="*/ 525 w 584"/>
                <a:gd name="T17" fmla="*/ 291 h 351"/>
                <a:gd name="T18" fmla="*/ 583 w 584"/>
                <a:gd name="T19" fmla="*/ 350 h 351"/>
                <a:gd name="T20" fmla="*/ 583 w 584"/>
                <a:gd name="T21" fmla="*/ 234 h 351"/>
                <a:gd name="T22" fmla="*/ 438 w 584"/>
                <a:gd name="T23" fmla="*/ 88 h 351"/>
                <a:gd name="T24" fmla="*/ 233 w 584"/>
                <a:gd name="T25" fmla="*/ 29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4" h="351">
                  <a:moveTo>
                    <a:pt x="233" y="29"/>
                  </a:moveTo>
                  <a:lnTo>
                    <a:pt x="233" y="29"/>
                  </a:lnTo>
                  <a:cubicBezTo>
                    <a:pt x="175" y="0"/>
                    <a:pt x="88" y="0"/>
                    <a:pt x="59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0" y="29"/>
                    <a:pt x="0" y="58"/>
                    <a:pt x="0" y="88"/>
                  </a:cubicBezTo>
                  <a:cubicBezTo>
                    <a:pt x="0" y="88"/>
                    <a:pt x="29" y="88"/>
                    <a:pt x="59" y="88"/>
                  </a:cubicBezTo>
                  <a:cubicBezTo>
                    <a:pt x="117" y="88"/>
                    <a:pt x="175" y="88"/>
                    <a:pt x="233" y="88"/>
                  </a:cubicBezTo>
                  <a:cubicBezTo>
                    <a:pt x="292" y="88"/>
                    <a:pt x="350" y="117"/>
                    <a:pt x="380" y="146"/>
                  </a:cubicBezTo>
                  <a:cubicBezTo>
                    <a:pt x="438" y="205"/>
                    <a:pt x="496" y="234"/>
                    <a:pt x="525" y="291"/>
                  </a:cubicBezTo>
                  <a:cubicBezTo>
                    <a:pt x="554" y="291"/>
                    <a:pt x="554" y="321"/>
                    <a:pt x="583" y="350"/>
                  </a:cubicBezTo>
                  <a:cubicBezTo>
                    <a:pt x="583" y="234"/>
                    <a:pt x="583" y="234"/>
                    <a:pt x="583" y="234"/>
                  </a:cubicBezTo>
                  <a:cubicBezTo>
                    <a:pt x="525" y="175"/>
                    <a:pt x="466" y="146"/>
                    <a:pt x="438" y="88"/>
                  </a:cubicBezTo>
                  <a:cubicBezTo>
                    <a:pt x="380" y="58"/>
                    <a:pt x="292" y="58"/>
                    <a:pt x="233" y="2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8" name="Freeform 83"/>
            <p:cNvSpPr>
              <a:spLocks noChangeArrowheads="1"/>
            </p:cNvSpPr>
            <p:nvPr/>
          </p:nvSpPr>
          <p:spPr bwMode="auto">
            <a:xfrm>
              <a:off x="503079" y="36655"/>
              <a:ext cx="86409" cy="266428"/>
            </a:xfrm>
            <a:custGeom>
              <a:avLst/>
              <a:gdLst>
                <a:gd name="T0" fmla="*/ 175 w 264"/>
                <a:gd name="T1" fmla="*/ 175 h 818"/>
                <a:gd name="T2" fmla="*/ 175 w 264"/>
                <a:gd name="T3" fmla="*/ 175 h 818"/>
                <a:gd name="T4" fmla="*/ 233 w 264"/>
                <a:gd name="T5" fmla="*/ 117 h 818"/>
                <a:gd name="T6" fmla="*/ 263 w 264"/>
                <a:gd name="T7" fmla="*/ 88 h 818"/>
                <a:gd name="T8" fmla="*/ 233 w 264"/>
                <a:gd name="T9" fmla="*/ 29 h 818"/>
                <a:gd name="T10" fmla="*/ 175 w 264"/>
                <a:gd name="T11" fmla="*/ 58 h 818"/>
                <a:gd name="T12" fmla="*/ 88 w 264"/>
                <a:gd name="T13" fmla="*/ 146 h 818"/>
                <a:gd name="T14" fmla="*/ 59 w 264"/>
                <a:gd name="T15" fmla="*/ 234 h 818"/>
                <a:gd name="T16" fmla="*/ 0 w 264"/>
                <a:gd name="T17" fmla="*/ 438 h 818"/>
                <a:gd name="T18" fmla="*/ 30 w 264"/>
                <a:gd name="T19" fmla="*/ 613 h 818"/>
                <a:gd name="T20" fmla="*/ 117 w 264"/>
                <a:gd name="T21" fmla="*/ 817 h 818"/>
                <a:gd name="T22" fmla="*/ 204 w 264"/>
                <a:gd name="T23" fmla="*/ 817 h 818"/>
                <a:gd name="T24" fmla="*/ 175 w 264"/>
                <a:gd name="T25" fmla="*/ 758 h 818"/>
                <a:gd name="T26" fmla="*/ 88 w 264"/>
                <a:gd name="T27" fmla="*/ 613 h 818"/>
                <a:gd name="T28" fmla="*/ 59 w 264"/>
                <a:gd name="T29" fmla="*/ 438 h 818"/>
                <a:gd name="T30" fmla="*/ 117 w 264"/>
                <a:gd name="T31" fmla="*/ 263 h 818"/>
                <a:gd name="T32" fmla="*/ 175 w 264"/>
                <a:gd name="T33" fmla="*/ 175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4" h="818">
                  <a:moveTo>
                    <a:pt x="175" y="175"/>
                  </a:moveTo>
                  <a:lnTo>
                    <a:pt x="175" y="175"/>
                  </a:lnTo>
                  <a:cubicBezTo>
                    <a:pt x="175" y="146"/>
                    <a:pt x="204" y="146"/>
                    <a:pt x="233" y="117"/>
                  </a:cubicBezTo>
                  <a:cubicBezTo>
                    <a:pt x="233" y="117"/>
                    <a:pt x="233" y="117"/>
                    <a:pt x="263" y="88"/>
                  </a:cubicBezTo>
                  <a:cubicBezTo>
                    <a:pt x="263" y="88"/>
                    <a:pt x="263" y="58"/>
                    <a:pt x="233" y="29"/>
                  </a:cubicBezTo>
                  <a:cubicBezTo>
                    <a:pt x="233" y="0"/>
                    <a:pt x="175" y="29"/>
                    <a:pt x="175" y="58"/>
                  </a:cubicBezTo>
                  <a:cubicBezTo>
                    <a:pt x="147" y="88"/>
                    <a:pt x="117" y="117"/>
                    <a:pt x="88" y="146"/>
                  </a:cubicBezTo>
                  <a:cubicBezTo>
                    <a:pt x="59" y="175"/>
                    <a:pt x="59" y="205"/>
                    <a:pt x="59" y="234"/>
                  </a:cubicBezTo>
                  <a:cubicBezTo>
                    <a:pt x="0" y="291"/>
                    <a:pt x="0" y="350"/>
                    <a:pt x="0" y="438"/>
                  </a:cubicBezTo>
                  <a:cubicBezTo>
                    <a:pt x="0" y="496"/>
                    <a:pt x="0" y="555"/>
                    <a:pt x="30" y="613"/>
                  </a:cubicBezTo>
                  <a:cubicBezTo>
                    <a:pt x="59" y="700"/>
                    <a:pt x="88" y="758"/>
                    <a:pt x="117" y="817"/>
                  </a:cubicBezTo>
                  <a:cubicBezTo>
                    <a:pt x="147" y="817"/>
                    <a:pt x="175" y="817"/>
                    <a:pt x="204" y="817"/>
                  </a:cubicBezTo>
                  <a:cubicBezTo>
                    <a:pt x="204" y="788"/>
                    <a:pt x="204" y="788"/>
                    <a:pt x="175" y="758"/>
                  </a:cubicBezTo>
                  <a:cubicBezTo>
                    <a:pt x="147" y="729"/>
                    <a:pt x="117" y="671"/>
                    <a:pt x="88" y="613"/>
                  </a:cubicBezTo>
                  <a:cubicBezTo>
                    <a:pt x="59" y="555"/>
                    <a:pt x="59" y="496"/>
                    <a:pt x="59" y="438"/>
                  </a:cubicBezTo>
                  <a:cubicBezTo>
                    <a:pt x="59" y="379"/>
                    <a:pt x="88" y="291"/>
                    <a:pt x="117" y="263"/>
                  </a:cubicBezTo>
                  <a:cubicBezTo>
                    <a:pt x="117" y="205"/>
                    <a:pt x="147" y="205"/>
                    <a:pt x="175" y="17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9" name="Freeform 84"/>
            <p:cNvSpPr>
              <a:spLocks noChangeArrowheads="1"/>
            </p:cNvSpPr>
            <p:nvPr/>
          </p:nvSpPr>
          <p:spPr bwMode="auto">
            <a:xfrm>
              <a:off x="598129" y="284361"/>
              <a:ext cx="171378" cy="228984"/>
            </a:xfrm>
            <a:custGeom>
              <a:avLst/>
              <a:gdLst>
                <a:gd name="T0" fmla="*/ 379 w 525"/>
                <a:gd name="T1" fmla="*/ 380 h 701"/>
                <a:gd name="T2" fmla="*/ 379 w 525"/>
                <a:gd name="T3" fmla="*/ 380 h 701"/>
                <a:gd name="T4" fmla="*/ 262 w 525"/>
                <a:gd name="T5" fmla="*/ 526 h 701"/>
                <a:gd name="T6" fmla="*/ 175 w 525"/>
                <a:gd name="T7" fmla="*/ 583 h 701"/>
                <a:gd name="T8" fmla="*/ 87 w 525"/>
                <a:gd name="T9" fmla="*/ 583 h 701"/>
                <a:gd name="T10" fmla="*/ 58 w 525"/>
                <a:gd name="T11" fmla="*/ 583 h 701"/>
                <a:gd name="T12" fmla="*/ 29 w 525"/>
                <a:gd name="T13" fmla="*/ 642 h 701"/>
                <a:gd name="T14" fmla="*/ 117 w 525"/>
                <a:gd name="T15" fmla="*/ 671 h 701"/>
                <a:gd name="T16" fmla="*/ 233 w 525"/>
                <a:gd name="T17" fmla="*/ 613 h 701"/>
                <a:gd name="T18" fmla="*/ 291 w 525"/>
                <a:gd name="T19" fmla="*/ 583 h 701"/>
                <a:gd name="T20" fmla="*/ 438 w 525"/>
                <a:gd name="T21" fmla="*/ 409 h 701"/>
                <a:gd name="T22" fmla="*/ 524 w 525"/>
                <a:gd name="T23" fmla="*/ 233 h 701"/>
                <a:gd name="T24" fmla="*/ 524 w 525"/>
                <a:gd name="T25" fmla="*/ 30 h 701"/>
                <a:gd name="T26" fmla="*/ 467 w 525"/>
                <a:gd name="T27" fmla="*/ 0 h 701"/>
                <a:gd name="T28" fmla="*/ 438 w 525"/>
                <a:gd name="T29" fmla="*/ 30 h 701"/>
                <a:gd name="T30" fmla="*/ 438 w 525"/>
                <a:gd name="T31" fmla="*/ 204 h 701"/>
                <a:gd name="T32" fmla="*/ 379 w 525"/>
                <a:gd name="T33" fmla="*/ 38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5" h="701">
                  <a:moveTo>
                    <a:pt x="379" y="380"/>
                  </a:moveTo>
                  <a:lnTo>
                    <a:pt x="379" y="380"/>
                  </a:lnTo>
                  <a:cubicBezTo>
                    <a:pt x="321" y="438"/>
                    <a:pt x="291" y="497"/>
                    <a:pt x="262" y="526"/>
                  </a:cubicBezTo>
                  <a:cubicBezTo>
                    <a:pt x="233" y="526"/>
                    <a:pt x="204" y="554"/>
                    <a:pt x="175" y="583"/>
                  </a:cubicBezTo>
                  <a:cubicBezTo>
                    <a:pt x="146" y="583"/>
                    <a:pt x="117" y="583"/>
                    <a:pt x="87" y="583"/>
                  </a:cubicBezTo>
                  <a:cubicBezTo>
                    <a:pt x="58" y="583"/>
                    <a:pt x="58" y="583"/>
                    <a:pt x="58" y="583"/>
                  </a:cubicBezTo>
                  <a:cubicBezTo>
                    <a:pt x="29" y="613"/>
                    <a:pt x="0" y="642"/>
                    <a:pt x="29" y="642"/>
                  </a:cubicBezTo>
                  <a:cubicBezTo>
                    <a:pt x="58" y="700"/>
                    <a:pt x="87" y="700"/>
                    <a:pt x="117" y="671"/>
                  </a:cubicBezTo>
                  <a:cubicBezTo>
                    <a:pt x="146" y="642"/>
                    <a:pt x="175" y="642"/>
                    <a:pt x="233" y="613"/>
                  </a:cubicBezTo>
                  <a:cubicBezTo>
                    <a:pt x="233" y="613"/>
                    <a:pt x="262" y="583"/>
                    <a:pt x="291" y="583"/>
                  </a:cubicBezTo>
                  <a:cubicBezTo>
                    <a:pt x="350" y="526"/>
                    <a:pt x="379" y="467"/>
                    <a:pt x="438" y="409"/>
                  </a:cubicBezTo>
                  <a:cubicBezTo>
                    <a:pt x="467" y="380"/>
                    <a:pt x="496" y="292"/>
                    <a:pt x="524" y="233"/>
                  </a:cubicBezTo>
                  <a:cubicBezTo>
                    <a:pt x="524" y="176"/>
                    <a:pt x="524" y="88"/>
                    <a:pt x="524" y="30"/>
                  </a:cubicBezTo>
                  <a:cubicBezTo>
                    <a:pt x="496" y="0"/>
                    <a:pt x="467" y="0"/>
                    <a:pt x="467" y="0"/>
                  </a:cubicBezTo>
                  <a:cubicBezTo>
                    <a:pt x="438" y="0"/>
                    <a:pt x="438" y="30"/>
                    <a:pt x="438" y="30"/>
                  </a:cubicBezTo>
                  <a:cubicBezTo>
                    <a:pt x="467" y="117"/>
                    <a:pt x="467" y="176"/>
                    <a:pt x="438" y="204"/>
                  </a:cubicBezTo>
                  <a:cubicBezTo>
                    <a:pt x="438" y="292"/>
                    <a:pt x="408" y="321"/>
                    <a:pt x="379" y="3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0" name="Freeform 85"/>
            <p:cNvSpPr>
              <a:spLocks noChangeArrowheads="1"/>
            </p:cNvSpPr>
            <p:nvPr/>
          </p:nvSpPr>
          <p:spPr bwMode="auto">
            <a:xfrm>
              <a:off x="408029" y="418296"/>
              <a:ext cx="133935" cy="257787"/>
            </a:xfrm>
            <a:custGeom>
              <a:avLst/>
              <a:gdLst>
                <a:gd name="T0" fmla="*/ 350 w 409"/>
                <a:gd name="T1" fmla="*/ 758 h 789"/>
                <a:gd name="T2" fmla="*/ 350 w 409"/>
                <a:gd name="T3" fmla="*/ 758 h 789"/>
                <a:gd name="T4" fmla="*/ 408 w 409"/>
                <a:gd name="T5" fmla="*/ 758 h 789"/>
                <a:gd name="T6" fmla="*/ 379 w 409"/>
                <a:gd name="T7" fmla="*/ 700 h 789"/>
                <a:gd name="T8" fmla="*/ 204 w 409"/>
                <a:gd name="T9" fmla="*/ 583 h 789"/>
                <a:gd name="T10" fmla="*/ 117 w 409"/>
                <a:gd name="T11" fmla="*/ 438 h 789"/>
                <a:gd name="T12" fmla="*/ 88 w 409"/>
                <a:gd name="T13" fmla="*/ 262 h 789"/>
                <a:gd name="T14" fmla="*/ 117 w 409"/>
                <a:gd name="T15" fmla="*/ 174 h 789"/>
                <a:gd name="T16" fmla="*/ 146 w 409"/>
                <a:gd name="T17" fmla="*/ 88 h 789"/>
                <a:gd name="T18" fmla="*/ 174 w 409"/>
                <a:gd name="T19" fmla="*/ 58 h 789"/>
                <a:gd name="T20" fmla="*/ 117 w 409"/>
                <a:gd name="T21" fmla="*/ 0 h 789"/>
                <a:gd name="T22" fmla="*/ 58 w 409"/>
                <a:gd name="T23" fmla="*/ 58 h 789"/>
                <a:gd name="T24" fmla="*/ 29 w 409"/>
                <a:gd name="T25" fmla="*/ 145 h 789"/>
                <a:gd name="T26" fmla="*/ 29 w 409"/>
                <a:gd name="T27" fmla="*/ 262 h 789"/>
                <a:gd name="T28" fmla="*/ 58 w 409"/>
                <a:gd name="T29" fmla="*/ 438 h 789"/>
                <a:gd name="T30" fmla="*/ 174 w 409"/>
                <a:gd name="T31" fmla="*/ 641 h 789"/>
                <a:gd name="T32" fmla="*/ 321 w 409"/>
                <a:gd name="T33" fmla="*/ 758 h 789"/>
                <a:gd name="T34" fmla="*/ 350 w 409"/>
                <a:gd name="T35" fmla="*/ 758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9" h="789">
                  <a:moveTo>
                    <a:pt x="350" y="758"/>
                  </a:moveTo>
                  <a:lnTo>
                    <a:pt x="350" y="758"/>
                  </a:lnTo>
                  <a:cubicBezTo>
                    <a:pt x="379" y="788"/>
                    <a:pt x="379" y="758"/>
                    <a:pt x="408" y="758"/>
                  </a:cubicBezTo>
                  <a:cubicBezTo>
                    <a:pt x="408" y="729"/>
                    <a:pt x="408" y="729"/>
                    <a:pt x="379" y="700"/>
                  </a:cubicBezTo>
                  <a:cubicBezTo>
                    <a:pt x="321" y="671"/>
                    <a:pt x="262" y="641"/>
                    <a:pt x="204" y="583"/>
                  </a:cubicBezTo>
                  <a:cubicBezTo>
                    <a:pt x="174" y="554"/>
                    <a:pt x="146" y="495"/>
                    <a:pt x="117" y="438"/>
                  </a:cubicBezTo>
                  <a:cubicBezTo>
                    <a:pt x="117" y="379"/>
                    <a:pt x="117" y="321"/>
                    <a:pt x="88" y="262"/>
                  </a:cubicBezTo>
                  <a:cubicBezTo>
                    <a:pt x="88" y="233"/>
                    <a:pt x="88" y="204"/>
                    <a:pt x="117" y="174"/>
                  </a:cubicBezTo>
                  <a:cubicBezTo>
                    <a:pt x="117" y="145"/>
                    <a:pt x="117" y="117"/>
                    <a:pt x="146" y="88"/>
                  </a:cubicBezTo>
                  <a:cubicBezTo>
                    <a:pt x="146" y="88"/>
                    <a:pt x="174" y="88"/>
                    <a:pt x="174" y="58"/>
                  </a:cubicBezTo>
                  <a:cubicBezTo>
                    <a:pt x="174" y="58"/>
                    <a:pt x="146" y="0"/>
                    <a:pt x="117" y="0"/>
                  </a:cubicBezTo>
                  <a:cubicBezTo>
                    <a:pt x="88" y="0"/>
                    <a:pt x="58" y="29"/>
                    <a:pt x="58" y="58"/>
                  </a:cubicBezTo>
                  <a:cubicBezTo>
                    <a:pt x="58" y="88"/>
                    <a:pt x="29" y="117"/>
                    <a:pt x="29" y="145"/>
                  </a:cubicBezTo>
                  <a:cubicBezTo>
                    <a:pt x="29" y="174"/>
                    <a:pt x="0" y="233"/>
                    <a:pt x="29" y="262"/>
                  </a:cubicBezTo>
                  <a:cubicBezTo>
                    <a:pt x="29" y="321"/>
                    <a:pt x="58" y="408"/>
                    <a:pt x="58" y="438"/>
                  </a:cubicBezTo>
                  <a:cubicBezTo>
                    <a:pt x="88" y="524"/>
                    <a:pt x="117" y="583"/>
                    <a:pt x="174" y="641"/>
                  </a:cubicBezTo>
                  <a:cubicBezTo>
                    <a:pt x="204" y="700"/>
                    <a:pt x="262" y="729"/>
                    <a:pt x="321" y="758"/>
                  </a:cubicBezTo>
                  <a:cubicBezTo>
                    <a:pt x="350" y="758"/>
                    <a:pt x="350" y="758"/>
                    <a:pt x="350" y="75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1" name="Freeform 86"/>
            <p:cNvSpPr>
              <a:spLocks noChangeArrowheads="1"/>
            </p:cNvSpPr>
            <p:nvPr/>
          </p:nvSpPr>
          <p:spPr bwMode="auto">
            <a:xfrm>
              <a:off x="616851" y="664561"/>
              <a:ext cx="123853" cy="247706"/>
            </a:xfrm>
            <a:custGeom>
              <a:avLst/>
              <a:gdLst>
                <a:gd name="T0" fmla="*/ 263 w 381"/>
                <a:gd name="T1" fmla="*/ 671 h 759"/>
                <a:gd name="T2" fmla="*/ 263 w 381"/>
                <a:gd name="T3" fmla="*/ 671 h 759"/>
                <a:gd name="T4" fmla="*/ 263 w 381"/>
                <a:gd name="T5" fmla="*/ 700 h 759"/>
                <a:gd name="T6" fmla="*/ 321 w 381"/>
                <a:gd name="T7" fmla="*/ 758 h 759"/>
                <a:gd name="T8" fmla="*/ 380 w 381"/>
                <a:gd name="T9" fmla="*/ 730 h 759"/>
                <a:gd name="T10" fmla="*/ 380 w 381"/>
                <a:gd name="T11" fmla="*/ 613 h 759"/>
                <a:gd name="T12" fmla="*/ 380 w 381"/>
                <a:gd name="T13" fmla="*/ 496 h 759"/>
                <a:gd name="T14" fmla="*/ 321 w 381"/>
                <a:gd name="T15" fmla="*/ 321 h 759"/>
                <a:gd name="T16" fmla="*/ 204 w 381"/>
                <a:gd name="T17" fmla="*/ 146 h 759"/>
                <a:gd name="T18" fmla="*/ 59 w 381"/>
                <a:gd name="T19" fmla="*/ 0 h 759"/>
                <a:gd name="T20" fmla="*/ 0 w 381"/>
                <a:gd name="T21" fmla="*/ 30 h 759"/>
                <a:gd name="T22" fmla="*/ 0 w 381"/>
                <a:gd name="T23" fmla="*/ 87 h 759"/>
                <a:gd name="T24" fmla="*/ 175 w 381"/>
                <a:gd name="T25" fmla="*/ 175 h 759"/>
                <a:gd name="T26" fmla="*/ 263 w 381"/>
                <a:gd name="T27" fmla="*/ 321 h 759"/>
                <a:gd name="T28" fmla="*/ 321 w 381"/>
                <a:gd name="T29" fmla="*/ 496 h 759"/>
                <a:gd name="T30" fmla="*/ 321 w 381"/>
                <a:gd name="T31" fmla="*/ 583 h 759"/>
                <a:gd name="T32" fmla="*/ 263 w 381"/>
                <a:gd name="T33" fmla="*/ 671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1" h="759">
                  <a:moveTo>
                    <a:pt x="263" y="671"/>
                  </a:moveTo>
                  <a:lnTo>
                    <a:pt x="263" y="671"/>
                  </a:lnTo>
                  <a:cubicBezTo>
                    <a:pt x="263" y="700"/>
                    <a:pt x="263" y="700"/>
                    <a:pt x="263" y="700"/>
                  </a:cubicBezTo>
                  <a:cubicBezTo>
                    <a:pt x="263" y="730"/>
                    <a:pt x="263" y="758"/>
                    <a:pt x="321" y="758"/>
                  </a:cubicBezTo>
                  <a:cubicBezTo>
                    <a:pt x="321" y="758"/>
                    <a:pt x="380" y="758"/>
                    <a:pt x="380" y="730"/>
                  </a:cubicBezTo>
                  <a:cubicBezTo>
                    <a:pt x="380" y="671"/>
                    <a:pt x="380" y="642"/>
                    <a:pt x="380" y="613"/>
                  </a:cubicBezTo>
                  <a:cubicBezTo>
                    <a:pt x="380" y="583"/>
                    <a:pt x="380" y="525"/>
                    <a:pt x="380" y="496"/>
                  </a:cubicBezTo>
                  <a:cubicBezTo>
                    <a:pt x="380" y="437"/>
                    <a:pt x="350" y="350"/>
                    <a:pt x="321" y="321"/>
                  </a:cubicBezTo>
                  <a:cubicBezTo>
                    <a:pt x="292" y="233"/>
                    <a:pt x="263" y="175"/>
                    <a:pt x="204" y="146"/>
                  </a:cubicBezTo>
                  <a:cubicBezTo>
                    <a:pt x="175" y="87"/>
                    <a:pt x="117" y="30"/>
                    <a:pt x="59" y="0"/>
                  </a:cubicBezTo>
                  <a:cubicBezTo>
                    <a:pt x="0" y="0"/>
                    <a:pt x="0" y="0"/>
                    <a:pt x="0" y="30"/>
                  </a:cubicBezTo>
                  <a:lnTo>
                    <a:pt x="0" y="87"/>
                  </a:lnTo>
                  <a:cubicBezTo>
                    <a:pt x="88" y="87"/>
                    <a:pt x="146" y="146"/>
                    <a:pt x="175" y="175"/>
                  </a:cubicBezTo>
                  <a:cubicBezTo>
                    <a:pt x="204" y="233"/>
                    <a:pt x="233" y="262"/>
                    <a:pt x="263" y="321"/>
                  </a:cubicBezTo>
                  <a:cubicBezTo>
                    <a:pt x="292" y="380"/>
                    <a:pt x="321" y="437"/>
                    <a:pt x="321" y="496"/>
                  </a:cubicBezTo>
                  <a:cubicBezTo>
                    <a:pt x="321" y="525"/>
                    <a:pt x="321" y="583"/>
                    <a:pt x="321" y="583"/>
                  </a:cubicBezTo>
                  <a:cubicBezTo>
                    <a:pt x="321" y="613"/>
                    <a:pt x="292" y="642"/>
                    <a:pt x="263" y="67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2" name="Freeform 87"/>
            <p:cNvSpPr>
              <a:spLocks noChangeArrowheads="1"/>
            </p:cNvSpPr>
            <p:nvPr/>
          </p:nvSpPr>
          <p:spPr bwMode="auto">
            <a:xfrm>
              <a:off x="465635" y="988595"/>
              <a:ext cx="228985" cy="152656"/>
            </a:xfrm>
            <a:custGeom>
              <a:avLst/>
              <a:gdLst>
                <a:gd name="T0" fmla="*/ 642 w 701"/>
                <a:gd name="T1" fmla="*/ 88 h 467"/>
                <a:gd name="T2" fmla="*/ 642 w 701"/>
                <a:gd name="T3" fmla="*/ 88 h 467"/>
                <a:gd name="T4" fmla="*/ 700 w 701"/>
                <a:gd name="T5" fmla="*/ 58 h 467"/>
                <a:gd name="T6" fmla="*/ 642 w 701"/>
                <a:gd name="T7" fmla="*/ 0 h 467"/>
                <a:gd name="T8" fmla="*/ 526 w 701"/>
                <a:gd name="T9" fmla="*/ 0 h 467"/>
                <a:gd name="T10" fmla="*/ 438 w 701"/>
                <a:gd name="T11" fmla="*/ 29 h 467"/>
                <a:gd name="T12" fmla="*/ 264 w 701"/>
                <a:gd name="T13" fmla="*/ 116 h 467"/>
                <a:gd name="T14" fmla="*/ 88 w 701"/>
                <a:gd name="T15" fmla="*/ 233 h 467"/>
                <a:gd name="T16" fmla="*/ 0 w 701"/>
                <a:gd name="T17" fmla="*/ 438 h 467"/>
                <a:gd name="T18" fmla="*/ 30 w 701"/>
                <a:gd name="T19" fmla="*/ 466 h 467"/>
                <a:gd name="T20" fmla="*/ 88 w 701"/>
                <a:gd name="T21" fmla="*/ 438 h 467"/>
                <a:gd name="T22" fmla="*/ 147 w 701"/>
                <a:gd name="T23" fmla="*/ 262 h 467"/>
                <a:gd name="T24" fmla="*/ 264 w 701"/>
                <a:gd name="T25" fmla="*/ 174 h 467"/>
                <a:gd name="T26" fmla="*/ 438 w 701"/>
                <a:gd name="T27" fmla="*/ 88 h 467"/>
                <a:gd name="T28" fmla="*/ 526 w 701"/>
                <a:gd name="T29" fmla="*/ 88 h 467"/>
                <a:gd name="T30" fmla="*/ 613 w 701"/>
                <a:gd name="T31" fmla="*/ 88 h 467"/>
                <a:gd name="T32" fmla="*/ 642 w 701"/>
                <a:gd name="T33" fmla="*/ 88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1" h="467">
                  <a:moveTo>
                    <a:pt x="642" y="88"/>
                  </a:moveTo>
                  <a:lnTo>
                    <a:pt x="642" y="88"/>
                  </a:lnTo>
                  <a:cubicBezTo>
                    <a:pt x="671" y="88"/>
                    <a:pt x="700" y="88"/>
                    <a:pt x="700" y="58"/>
                  </a:cubicBezTo>
                  <a:cubicBezTo>
                    <a:pt x="700" y="29"/>
                    <a:pt x="671" y="0"/>
                    <a:pt x="642" y="0"/>
                  </a:cubicBezTo>
                  <a:cubicBezTo>
                    <a:pt x="613" y="0"/>
                    <a:pt x="584" y="0"/>
                    <a:pt x="526" y="0"/>
                  </a:cubicBezTo>
                  <a:cubicBezTo>
                    <a:pt x="496" y="0"/>
                    <a:pt x="467" y="0"/>
                    <a:pt x="438" y="29"/>
                  </a:cubicBezTo>
                  <a:cubicBezTo>
                    <a:pt x="350" y="58"/>
                    <a:pt x="321" y="88"/>
                    <a:pt x="264" y="116"/>
                  </a:cubicBezTo>
                  <a:cubicBezTo>
                    <a:pt x="176" y="145"/>
                    <a:pt x="147" y="174"/>
                    <a:pt x="88" y="233"/>
                  </a:cubicBezTo>
                  <a:cubicBezTo>
                    <a:pt x="59" y="291"/>
                    <a:pt x="30" y="350"/>
                    <a:pt x="0" y="438"/>
                  </a:cubicBezTo>
                  <a:cubicBezTo>
                    <a:pt x="0" y="438"/>
                    <a:pt x="0" y="466"/>
                    <a:pt x="30" y="466"/>
                  </a:cubicBezTo>
                  <a:cubicBezTo>
                    <a:pt x="59" y="466"/>
                    <a:pt x="88" y="466"/>
                    <a:pt x="88" y="438"/>
                  </a:cubicBezTo>
                  <a:cubicBezTo>
                    <a:pt x="88" y="379"/>
                    <a:pt x="88" y="321"/>
                    <a:pt x="147" y="262"/>
                  </a:cubicBezTo>
                  <a:cubicBezTo>
                    <a:pt x="176" y="204"/>
                    <a:pt x="234" y="174"/>
                    <a:pt x="264" y="174"/>
                  </a:cubicBezTo>
                  <a:cubicBezTo>
                    <a:pt x="321" y="116"/>
                    <a:pt x="409" y="88"/>
                    <a:pt x="438" y="88"/>
                  </a:cubicBezTo>
                  <a:cubicBezTo>
                    <a:pt x="496" y="88"/>
                    <a:pt x="496" y="88"/>
                    <a:pt x="526" y="88"/>
                  </a:cubicBezTo>
                  <a:cubicBezTo>
                    <a:pt x="584" y="88"/>
                    <a:pt x="584" y="88"/>
                    <a:pt x="613" y="88"/>
                  </a:cubicBezTo>
                  <a:lnTo>
                    <a:pt x="642" y="8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3" name="Freeform 88"/>
            <p:cNvSpPr>
              <a:spLocks noChangeArrowheads="1"/>
            </p:cNvSpPr>
            <p:nvPr/>
          </p:nvSpPr>
          <p:spPr bwMode="auto">
            <a:xfrm>
              <a:off x="531882" y="1512810"/>
              <a:ext cx="76328" cy="10081"/>
            </a:xfrm>
            <a:custGeom>
              <a:avLst/>
              <a:gdLst>
                <a:gd name="T0" fmla="*/ 29 w 234"/>
                <a:gd name="T1" fmla="*/ 0 h 30"/>
                <a:gd name="T2" fmla="*/ 29 w 234"/>
                <a:gd name="T3" fmla="*/ 0 h 30"/>
                <a:gd name="T4" fmla="*/ 0 w 234"/>
                <a:gd name="T5" fmla="*/ 29 h 30"/>
                <a:gd name="T6" fmla="*/ 233 w 234"/>
                <a:gd name="T7" fmla="*/ 29 h 30"/>
                <a:gd name="T8" fmla="*/ 233 w 234"/>
                <a:gd name="T9" fmla="*/ 29 h 30"/>
                <a:gd name="T10" fmla="*/ 29 w 23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30">
                  <a:moveTo>
                    <a:pt x="29" y="0"/>
                  </a:moveTo>
                  <a:lnTo>
                    <a:pt x="29" y="0"/>
                  </a:lnTo>
                  <a:cubicBezTo>
                    <a:pt x="0" y="0"/>
                    <a:pt x="0" y="0"/>
                    <a:pt x="0" y="29"/>
                  </a:cubicBezTo>
                  <a:cubicBezTo>
                    <a:pt x="233" y="29"/>
                    <a:pt x="233" y="29"/>
                    <a:pt x="233" y="29"/>
                  </a:cubicBezTo>
                  <a:lnTo>
                    <a:pt x="233" y="29"/>
                  </a:lnTo>
                  <a:cubicBezTo>
                    <a:pt x="175" y="0"/>
                    <a:pt x="87" y="0"/>
                    <a:pt x="2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5" name="Freeform 90"/>
            <p:cNvSpPr>
              <a:spLocks noChangeArrowheads="1"/>
            </p:cNvSpPr>
            <p:nvPr/>
          </p:nvSpPr>
          <p:spPr bwMode="auto">
            <a:xfrm>
              <a:off x="665816" y="1207498"/>
              <a:ext cx="142575" cy="47525"/>
            </a:xfrm>
            <a:custGeom>
              <a:avLst/>
              <a:gdLst>
                <a:gd name="T0" fmla="*/ 29 w 438"/>
                <a:gd name="T1" fmla="*/ 59 h 147"/>
                <a:gd name="T2" fmla="*/ 29 w 438"/>
                <a:gd name="T3" fmla="*/ 59 h 147"/>
                <a:gd name="T4" fmla="*/ 29 w 438"/>
                <a:gd name="T5" fmla="*/ 59 h 147"/>
                <a:gd name="T6" fmla="*/ 0 w 438"/>
                <a:gd name="T7" fmla="*/ 118 h 147"/>
                <a:gd name="T8" fmla="*/ 58 w 438"/>
                <a:gd name="T9" fmla="*/ 146 h 147"/>
                <a:gd name="T10" fmla="*/ 234 w 438"/>
                <a:gd name="T11" fmla="*/ 88 h 147"/>
                <a:gd name="T12" fmla="*/ 408 w 438"/>
                <a:gd name="T13" fmla="*/ 146 h 147"/>
                <a:gd name="T14" fmla="*/ 437 w 438"/>
                <a:gd name="T15" fmla="*/ 146 h 147"/>
                <a:gd name="T16" fmla="*/ 437 w 438"/>
                <a:gd name="T17" fmla="*/ 59 h 147"/>
                <a:gd name="T18" fmla="*/ 234 w 438"/>
                <a:gd name="T19" fmla="*/ 0 h 147"/>
                <a:gd name="T20" fmla="*/ 29 w 438"/>
                <a:gd name="T21" fmla="*/ 59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8" h="147">
                  <a:moveTo>
                    <a:pt x="29" y="59"/>
                  </a:moveTo>
                  <a:lnTo>
                    <a:pt x="29" y="59"/>
                  </a:lnTo>
                  <a:lnTo>
                    <a:pt x="29" y="59"/>
                  </a:lnTo>
                  <a:cubicBezTo>
                    <a:pt x="0" y="59"/>
                    <a:pt x="0" y="88"/>
                    <a:pt x="0" y="118"/>
                  </a:cubicBezTo>
                  <a:cubicBezTo>
                    <a:pt x="29" y="146"/>
                    <a:pt x="29" y="146"/>
                    <a:pt x="58" y="146"/>
                  </a:cubicBezTo>
                  <a:cubicBezTo>
                    <a:pt x="117" y="88"/>
                    <a:pt x="175" y="59"/>
                    <a:pt x="234" y="88"/>
                  </a:cubicBezTo>
                  <a:cubicBezTo>
                    <a:pt x="320" y="88"/>
                    <a:pt x="350" y="118"/>
                    <a:pt x="408" y="146"/>
                  </a:cubicBezTo>
                  <a:cubicBezTo>
                    <a:pt x="437" y="146"/>
                    <a:pt x="437" y="146"/>
                    <a:pt x="437" y="146"/>
                  </a:cubicBezTo>
                  <a:cubicBezTo>
                    <a:pt x="437" y="59"/>
                    <a:pt x="437" y="59"/>
                    <a:pt x="437" y="59"/>
                  </a:cubicBezTo>
                  <a:cubicBezTo>
                    <a:pt x="379" y="30"/>
                    <a:pt x="320" y="0"/>
                    <a:pt x="234" y="0"/>
                  </a:cubicBezTo>
                  <a:cubicBezTo>
                    <a:pt x="175" y="0"/>
                    <a:pt x="87" y="30"/>
                    <a:pt x="29" y="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3 kolommen - blauw</a:t>
            </a:r>
          </a:p>
        </p:txBody>
      </p:sp>
      <p:sp>
        <p:nvSpPr>
          <p:cNvPr id="9" name="Tijdelijke aanduiding voor tekst 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8903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 dirty="0"/>
              <a:t>Tekst invoegen</a:t>
            </a:r>
          </a:p>
        </p:txBody>
      </p:sp>
      <p:sp>
        <p:nvSpPr>
          <p:cNvPr id="108" name="Tijdelijke aanduiding voor tekst 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282674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 dirty="0"/>
              <a:t>Tekst invoegen</a:t>
            </a:r>
          </a:p>
        </p:txBody>
      </p:sp>
      <p:sp>
        <p:nvSpPr>
          <p:cNvPr id="109" name="Tijdelijke aanduiding voor tekst 8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37630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 dirty="0"/>
              <a:t>Tekst invoegen</a:t>
            </a:r>
          </a:p>
        </p:txBody>
      </p:sp>
      <p:sp>
        <p:nvSpPr>
          <p:cNvPr id="110" name="Tijdelijke aanduiding voor tekst 8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189039" y="1991818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Kop invoegen</a:t>
            </a:r>
          </a:p>
        </p:txBody>
      </p:sp>
      <p:sp>
        <p:nvSpPr>
          <p:cNvPr id="111" name="Tijdelijke aanduiding voor tekst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282674" y="1990324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Kop invoegen</a:t>
            </a:r>
          </a:p>
        </p:txBody>
      </p:sp>
      <p:sp>
        <p:nvSpPr>
          <p:cNvPr id="112" name="Tijdelijke aanduiding voor tekst 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376309" y="1990323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 dirty="0"/>
              <a:t>Kop invoegen</a:t>
            </a:r>
          </a:p>
        </p:txBody>
      </p:sp>
      <p:pic>
        <p:nvPicPr>
          <p:cNvPr id="35" name="Afbeelding 3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oeperen 189"/>
          <p:cNvGrpSpPr/>
          <p:nvPr userDrawn="1"/>
        </p:nvGrpSpPr>
        <p:grpSpPr>
          <a:xfrm>
            <a:off x="4860552" y="3548276"/>
            <a:ext cx="7245720" cy="1373040"/>
            <a:chOff x="2794271" y="-2835853"/>
            <a:chExt cx="7245720" cy="1373040"/>
          </a:xfrm>
          <a:solidFill>
            <a:schemeClr val="accent4"/>
          </a:solidFill>
        </p:grpSpPr>
        <p:sp>
          <p:nvSpPr>
            <p:cNvPr id="191" name="Freeform: Shape 537"/>
            <p:cNvSpPr/>
            <p:nvPr userDrawn="1"/>
          </p:nvSpPr>
          <p:spPr>
            <a:xfrm rot="5400000">
              <a:off x="990031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0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5"/>
                    <a:pt x="56" y="259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3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2" name="Freeform: Shape 538"/>
            <p:cNvSpPr/>
            <p:nvPr userDrawn="1"/>
          </p:nvSpPr>
          <p:spPr>
            <a:xfrm rot="5400000">
              <a:off x="9504671" y="-1586653"/>
              <a:ext cx="104400" cy="126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1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3" name="Freeform: Shape 539"/>
            <p:cNvSpPr/>
            <p:nvPr userDrawn="1"/>
          </p:nvSpPr>
          <p:spPr>
            <a:xfrm rot="5400000">
              <a:off x="9127032" y="-1569013"/>
              <a:ext cx="7308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0">
                  <a:moveTo>
                    <a:pt x="148" y="74"/>
                  </a:moveTo>
                  <a:cubicBezTo>
                    <a:pt x="148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4" name="Freeform: Shape 544"/>
            <p:cNvSpPr/>
            <p:nvPr userDrawn="1"/>
          </p:nvSpPr>
          <p:spPr>
            <a:xfrm rot="5400000">
              <a:off x="989545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2"/>
                    <a:pt x="45" y="315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389"/>
                    <a:pt x="-11" y="407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7"/>
                  </a:cubicBezTo>
                  <a:cubicBezTo>
                    <a:pt x="341" y="315"/>
                    <a:pt x="304" y="222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545"/>
            <p:cNvSpPr/>
            <p:nvPr userDrawn="1"/>
          </p:nvSpPr>
          <p:spPr>
            <a:xfrm rot="5400000">
              <a:off x="9520331" y="-1882753"/>
              <a:ext cx="8640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8">
                  <a:moveTo>
                    <a:pt x="19" y="278"/>
                  </a:moveTo>
                  <a:cubicBezTo>
                    <a:pt x="38" y="278"/>
                    <a:pt x="56" y="278"/>
                    <a:pt x="74" y="278"/>
                  </a:cubicBezTo>
                  <a:cubicBezTo>
                    <a:pt x="112" y="278"/>
                    <a:pt x="149" y="278"/>
                    <a:pt x="186" y="278"/>
                  </a:cubicBezTo>
                  <a:lnTo>
                    <a:pt x="204" y="278"/>
                  </a:lnTo>
                  <a:cubicBezTo>
                    <a:pt x="223" y="278"/>
                    <a:pt x="223" y="278"/>
                    <a:pt x="223" y="278"/>
                  </a:cubicBezTo>
                  <a:cubicBezTo>
                    <a:pt x="241" y="278"/>
                    <a:pt x="241" y="278"/>
                    <a:pt x="241" y="259"/>
                  </a:cubicBezTo>
                  <a:cubicBezTo>
                    <a:pt x="223" y="204"/>
                    <a:pt x="204" y="148"/>
                    <a:pt x="167" y="93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74"/>
                    <a:pt x="56" y="148"/>
                    <a:pt x="38" y="204"/>
                  </a:cubicBezTo>
                  <a:cubicBezTo>
                    <a:pt x="19" y="222"/>
                    <a:pt x="19" y="241"/>
                    <a:pt x="19" y="259"/>
                  </a:cubicBezTo>
                  <a:lnTo>
                    <a:pt x="0" y="278"/>
                  </a:lnTo>
                  <a:cubicBezTo>
                    <a:pt x="19" y="278"/>
                    <a:pt x="19" y="278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546"/>
            <p:cNvSpPr/>
            <p:nvPr userDrawn="1"/>
          </p:nvSpPr>
          <p:spPr>
            <a:xfrm rot="5400000">
              <a:off x="9105611" y="-1910473"/>
              <a:ext cx="126360" cy="155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3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1"/>
                    <a:pt x="19" y="370"/>
                    <a:pt x="19" y="389"/>
                  </a:cubicBezTo>
                  <a:cubicBezTo>
                    <a:pt x="19" y="407"/>
                    <a:pt x="0" y="407"/>
                    <a:pt x="0" y="425"/>
                  </a:cubicBezTo>
                  <a:cubicBezTo>
                    <a:pt x="19" y="425"/>
                    <a:pt x="19" y="425"/>
                    <a:pt x="19" y="425"/>
                  </a:cubicBezTo>
                  <a:cubicBezTo>
                    <a:pt x="55" y="425"/>
                    <a:pt x="74" y="425"/>
                    <a:pt x="111" y="425"/>
                  </a:cubicBezTo>
                  <a:cubicBezTo>
                    <a:pt x="167" y="425"/>
                    <a:pt x="222" y="425"/>
                    <a:pt x="278" y="425"/>
                  </a:cubicBezTo>
                  <a:cubicBezTo>
                    <a:pt x="278" y="425"/>
                    <a:pt x="296" y="425"/>
                    <a:pt x="315" y="425"/>
                  </a:cubicBezTo>
                  <a:cubicBezTo>
                    <a:pt x="315" y="425"/>
                    <a:pt x="333" y="444"/>
                    <a:pt x="333" y="425"/>
                  </a:cubicBezTo>
                  <a:cubicBezTo>
                    <a:pt x="352" y="425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2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551"/>
            <p:cNvSpPr/>
            <p:nvPr userDrawn="1"/>
          </p:nvSpPr>
          <p:spPr>
            <a:xfrm rot="5400000">
              <a:off x="9904631" y="-2200094"/>
              <a:ext cx="9108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4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59"/>
                    <a:pt x="0" y="277"/>
                  </a:cubicBezTo>
                  <a:cubicBezTo>
                    <a:pt x="0" y="296"/>
                    <a:pt x="0" y="296"/>
                    <a:pt x="0" y="314"/>
                  </a:cubicBezTo>
                  <a:lnTo>
                    <a:pt x="19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48" y="314"/>
                    <a:pt x="185" y="314"/>
                  </a:cubicBezTo>
                  <a:cubicBezTo>
                    <a:pt x="204" y="314"/>
                    <a:pt x="222" y="314"/>
                    <a:pt x="222" y="314"/>
                  </a:cubicBezTo>
                  <a:lnTo>
                    <a:pt x="241" y="314"/>
                  </a:lnTo>
                  <a:cubicBezTo>
                    <a:pt x="259" y="314"/>
                    <a:pt x="259" y="314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552"/>
            <p:cNvSpPr/>
            <p:nvPr userDrawn="1"/>
          </p:nvSpPr>
          <p:spPr>
            <a:xfrm rot="5400000">
              <a:off x="9487211" y="-2235913"/>
              <a:ext cx="119520" cy="159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4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4"/>
                    <a:pt x="278" y="444"/>
                    <a:pt x="296" y="444"/>
                  </a:cubicBezTo>
                  <a:cubicBezTo>
                    <a:pt x="315" y="444"/>
                    <a:pt x="315" y="444"/>
                    <a:pt x="333" y="444"/>
                  </a:cubicBezTo>
                  <a:cubicBezTo>
                    <a:pt x="333" y="444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7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78"/>
                  </a:cubicBezTo>
                  <a:cubicBezTo>
                    <a:pt x="37" y="296"/>
                    <a:pt x="19" y="315"/>
                    <a:pt x="19" y="334"/>
                  </a:cubicBezTo>
                  <a:cubicBezTo>
                    <a:pt x="19" y="352"/>
                    <a:pt x="0" y="352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9" name="Freeform: Shape 553"/>
            <p:cNvSpPr/>
            <p:nvPr userDrawn="1"/>
          </p:nvSpPr>
          <p:spPr>
            <a:xfrm rot="5400000">
              <a:off x="9097151" y="-223249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277" y="148"/>
                  </a:moveTo>
                  <a:cubicBezTo>
                    <a:pt x="259" y="111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111"/>
                    <a:pt x="111" y="204"/>
                    <a:pt x="37" y="315"/>
                  </a:cubicBezTo>
                  <a:cubicBezTo>
                    <a:pt x="37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6"/>
                  </a:cubicBezTo>
                  <a:cubicBezTo>
                    <a:pt x="148" y="426"/>
                    <a:pt x="203" y="445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14" y="241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0" name="Freeform: Shape 558"/>
            <p:cNvSpPr/>
            <p:nvPr userDrawn="1"/>
          </p:nvSpPr>
          <p:spPr>
            <a:xfrm rot="5400000">
              <a:off x="9903731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22"/>
                  </a:moveTo>
                  <a:cubicBezTo>
                    <a:pt x="0" y="240"/>
                    <a:pt x="18" y="222"/>
                    <a:pt x="18" y="222"/>
                  </a:cubicBezTo>
                  <a:cubicBezTo>
                    <a:pt x="37" y="240"/>
                    <a:pt x="55" y="240"/>
                    <a:pt x="74" y="240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7"/>
                    <a:pt x="185" y="277"/>
                    <a:pt x="185" y="277"/>
                  </a:cubicBez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55"/>
                    <a:pt x="185" y="18"/>
                    <a:pt x="167" y="0"/>
                  </a:cubicBezTo>
                  <a:cubicBezTo>
                    <a:pt x="129" y="55"/>
                    <a:pt x="74" y="111"/>
                    <a:pt x="37" y="166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1" name="Freeform: Shape 559"/>
            <p:cNvSpPr/>
            <p:nvPr userDrawn="1"/>
          </p:nvSpPr>
          <p:spPr>
            <a:xfrm rot="5400000">
              <a:off x="950881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5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0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3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560"/>
            <p:cNvSpPr/>
            <p:nvPr userDrawn="1"/>
          </p:nvSpPr>
          <p:spPr>
            <a:xfrm rot="5400000">
              <a:off x="910219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7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1"/>
                    <a:pt x="175" y="351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1"/>
                    <a:pt x="286" y="351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565"/>
            <p:cNvSpPr/>
            <p:nvPr userDrawn="1"/>
          </p:nvSpPr>
          <p:spPr>
            <a:xfrm rot="5400000">
              <a:off x="988033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08"/>
                  </a:cubicBezTo>
                  <a:cubicBezTo>
                    <a:pt x="166" y="426"/>
                    <a:pt x="222" y="444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4"/>
                    <a:pt x="352" y="426"/>
                  </a:cubicBezTo>
                  <a:cubicBezTo>
                    <a:pt x="352" y="333"/>
                    <a:pt x="333" y="241"/>
                    <a:pt x="315" y="148"/>
                  </a:cubicBezTo>
                  <a:cubicBezTo>
                    <a:pt x="296" y="111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1"/>
                    <a:pt x="130" y="204"/>
                    <a:pt x="56" y="296"/>
                  </a:cubicBezTo>
                  <a:cubicBezTo>
                    <a:pt x="56" y="315"/>
                    <a:pt x="37" y="333"/>
                    <a:pt x="18" y="352"/>
                  </a:cubicBezTo>
                  <a:cubicBezTo>
                    <a:pt x="18" y="370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566"/>
            <p:cNvSpPr/>
            <p:nvPr userDrawn="1"/>
          </p:nvSpPr>
          <p:spPr>
            <a:xfrm rot="5400000">
              <a:off x="9493691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7"/>
                    <a:pt x="203" y="0"/>
                  </a:cubicBezTo>
                  <a:cubicBezTo>
                    <a:pt x="148" y="93"/>
                    <a:pt x="93" y="204"/>
                    <a:pt x="37" y="296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0"/>
                    <a:pt x="0" y="370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6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567"/>
            <p:cNvSpPr/>
            <p:nvPr userDrawn="1"/>
          </p:nvSpPr>
          <p:spPr>
            <a:xfrm rot="5400000">
              <a:off x="9123792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7"/>
                    <a:pt x="129" y="19"/>
                    <a:pt x="111" y="0"/>
                  </a:cubicBezTo>
                  <a:cubicBezTo>
                    <a:pt x="74" y="56"/>
                    <a:pt x="55" y="111"/>
                    <a:pt x="19" y="167"/>
                  </a:cubicBezTo>
                  <a:cubicBezTo>
                    <a:pt x="19" y="186"/>
                    <a:pt x="0" y="186"/>
                    <a:pt x="0" y="204"/>
                  </a:cubicBezTo>
                  <a:lnTo>
                    <a:pt x="0" y="222"/>
                  </a:lnTo>
                  <a:cubicBezTo>
                    <a:pt x="19" y="222"/>
                    <a:pt x="37" y="222"/>
                    <a:pt x="55" y="222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6" name="Freeform: Shape 596"/>
            <p:cNvSpPr/>
            <p:nvPr userDrawn="1"/>
          </p:nvSpPr>
          <p:spPr>
            <a:xfrm rot="5400000">
              <a:off x="8760551" y="-1582333"/>
              <a:ext cx="8604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4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7" name="Freeform: Shape 597"/>
            <p:cNvSpPr/>
            <p:nvPr userDrawn="1"/>
          </p:nvSpPr>
          <p:spPr>
            <a:xfrm rot="5400000">
              <a:off x="8340431" y="-160249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259" y="130"/>
                  </a:moveTo>
                  <a:cubicBezTo>
                    <a:pt x="240" y="93"/>
                    <a:pt x="222" y="37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0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2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8" name="Freeform: Shape 598"/>
            <p:cNvSpPr/>
            <p:nvPr userDrawn="1"/>
          </p:nvSpPr>
          <p:spPr>
            <a:xfrm rot="5400000">
              <a:off x="794893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4"/>
                  </a:moveTo>
                  <a:cubicBezTo>
                    <a:pt x="27" y="314"/>
                    <a:pt x="63" y="314"/>
                    <a:pt x="82" y="314"/>
                  </a:cubicBezTo>
                  <a:cubicBezTo>
                    <a:pt x="119" y="333"/>
                    <a:pt x="156" y="333"/>
                    <a:pt x="211" y="333"/>
                  </a:cubicBezTo>
                  <a:cubicBezTo>
                    <a:pt x="211" y="333"/>
                    <a:pt x="230" y="333"/>
                    <a:pt x="230" y="352"/>
                  </a:cubicBezTo>
                  <a:cubicBezTo>
                    <a:pt x="249" y="352"/>
                    <a:pt x="249" y="352"/>
                    <a:pt x="267" y="352"/>
                  </a:cubicBezTo>
                  <a:cubicBezTo>
                    <a:pt x="267" y="333"/>
                    <a:pt x="267" y="333"/>
                    <a:pt x="267" y="314"/>
                  </a:cubicBezTo>
                  <a:cubicBezTo>
                    <a:pt x="267" y="240"/>
                    <a:pt x="249" y="166"/>
                    <a:pt x="211" y="111"/>
                  </a:cubicBezTo>
                  <a:cubicBezTo>
                    <a:pt x="211" y="74"/>
                    <a:pt x="193" y="37"/>
                    <a:pt x="175" y="0"/>
                  </a:cubicBezTo>
                  <a:cubicBezTo>
                    <a:pt x="137" y="74"/>
                    <a:pt x="82" y="148"/>
                    <a:pt x="45" y="240"/>
                  </a:cubicBezTo>
                  <a:cubicBezTo>
                    <a:pt x="27" y="259"/>
                    <a:pt x="27" y="259"/>
                    <a:pt x="8" y="278"/>
                  </a:cubicBezTo>
                  <a:cubicBezTo>
                    <a:pt x="8" y="296"/>
                    <a:pt x="-11" y="296"/>
                    <a:pt x="8" y="31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599"/>
            <p:cNvSpPr/>
            <p:nvPr userDrawn="1"/>
          </p:nvSpPr>
          <p:spPr>
            <a:xfrm rot="5400000">
              <a:off x="7540511" y="-1609333"/>
              <a:ext cx="11268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26">
                  <a:moveTo>
                    <a:pt x="0" y="370"/>
                  </a:moveTo>
                  <a:lnTo>
                    <a:pt x="18" y="370"/>
                  </a:lnTo>
                  <a:cubicBezTo>
                    <a:pt x="37" y="370"/>
                    <a:pt x="74" y="370"/>
                    <a:pt x="92" y="389"/>
                  </a:cubicBezTo>
                  <a:cubicBezTo>
                    <a:pt x="148" y="389"/>
                    <a:pt x="185" y="407"/>
                    <a:pt x="240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26"/>
                  </a:lnTo>
                  <a:cubicBezTo>
                    <a:pt x="314" y="407"/>
                    <a:pt x="314" y="407"/>
                    <a:pt x="314" y="389"/>
                  </a:cubicBezTo>
                  <a:cubicBezTo>
                    <a:pt x="314" y="296"/>
                    <a:pt x="296" y="222"/>
                    <a:pt x="259" y="129"/>
                  </a:cubicBezTo>
                  <a:cubicBezTo>
                    <a:pt x="240" y="93"/>
                    <a:pt x="240" y="55"/>
                    <a:pt x="222" y="0"/>
                  </a:cubicBezTo>
                  <a:cubicBezTo>
                    <a:pt x="166" y="93"/>
                    <a:pt x="111" y="185"/>
                    <a:pt x="56" y="277"/>
                  </a:cubicBezTo>
                  <a:cubicBezTo>
                    <a:pt x="37" y="296"/>
                    <a:pt x="18" y="315"/>
                    <a:pt x="18" y="333"/>
                  </a:cubicBezTo>
                  <a:cubicBezTo>
                    <a:pt x="0" y="333"/>
                    <a:pt x="0" y="351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00"/>
            <p:cNvSpPr/>
            <p:nvPr userDrawn="1"/>
          </p:nvSpPr>
          <p:spPr>
            <a:xfrm rot="5400000">
              <a:off x="7140372" y="-1609153"/>
              <a:ext cx="10620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7">
                  <a:moveTo>
                    <a:pt x="18" y="333"/>
                  </a:moveTo>
                  <a:cubicBezTo>
                    <a:pt x="37" y="333"/>
                    <a:pt x="56" y="351"/>
                    <a:pt x="92" y="351"/>
                  </a:cubicBezTo>
                  <a:cubicBezTo>
                    <a:pt x="130" y="370"/>
                    <a:pt x="185" y="388"/>
                    <a:pt x="222" y="388"/>
                  </a:cubicBezTo>
                  <a:cubicBezTo>
                    <a:pt x="240" y="388"/>
                    <a:pt x="259" y="407"/>
                    <a:pt x="259" y="407"/>
                  </a:cubicBezTo>
                  <a:cubicBezTo>
                    <a:pt x="278" y="407"/>
                    <a:pt x="278" y="407"/>
                    <a:pt x="296" y="407"/>
                  </a:cubicBezTo>
                  <a:cubicBezTo>
                    <a:pt x="296" y="407"/>
                    <a:pt x="296" y="388"/>
                    <a:pt x="296" y="370"/>
                  </a:cubicBezTo>
                  <a:cubicBezTo>
                    <a:pt x="296" y="296"/>
                    <a:pt x="296" y="203"/>
                    <a:pt x="259" y="129"/>
                  </a:cubicBezTo>
                  <a:cubicBezTo>
                    <a:pt x="259" y="92"/>
                    <a:pt x="240" y="36"/>
                    <a:pt x="240" y="0"/>
                  </a:cubicBezTo>
                  <a:lnTo>
                    <a:pt x="222" y="0"/>
                  </a:lnTo>
                  <a:cubicBezTo>
                    <a:pt x="166" y="92"/>
                    <a:pt x="111" y="166"/>
                    <a:pt x="56" y="258"/>
                  </a:cubicBezTo>
                  <a:cubicBezTo>
                    <a:pt x="37" y="277"/>
                    <a:pt x="18" y="296"/>
                    <a:pt x="0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01"/>
            <p:cNvSpPr/>
            <p:nvPr userDrawn="1"/>
          </p:nvSpPr>
          <p:spPr>
            <a:xfrm rot="5400000">
              <a:off x="6747971" y="-15900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203" y="110"/>
                  </a:moveTo>
                  <a:cubicBezTo>
                    <a:pt x="185" y="74"/>
                    <a:pt x="167" y="36"/>
                    <a:pt x="148" y="0"/>
                  </a:cubicBezTo>
                  <a:cubicBezTo>
                    <a:pt x="111" y="92"/>
                    <a:pt x="74" y="184"/>
                    <a:pt x="37" y="277"/>
                  </a:cubicBezTo>
                  <a:cubicBezTo>
                    <a:pt x="19" y="296"/>
                    <a:pt x="19" y="314"/>
                    <a:pt x="0" y="333"/>
                  </a:cubicBezTo>
                  <a:lnTo>
                    <a:pt x="0" y="352"/>
                  </a:lnTo>
                  <a:lnTo>
                    <a:pt x="19" y="352"/>
                  </a:lnTo>
                  <a:cubicBezTo>
                    <a:pt x="37" y="352"/>
                    <a:pt x="55" y="352"/>
                    <a:pt x="93" y="352"/>
                  </a:cubicBezTo>
                  <a:cubicBezTo>
                    <a:pt x="129" y="352"/>
                    <a:pt x="185" y="370"/>
                    <a:pt x="222" y="370"/>
                  </a:cubicBezTo>
                  <a:cubicBezTo>
                    <a:pt x="241" y="370"/>
                    <a:pt x="241" y="352"/>
                    <a:pt x="259" y="352"/>
                  </a:cubicBezTo>
                  <a:cubicBezTo>
                    <a:pt x="259" y="352"/>
                    <a:pt x="277" y="370"/>
                    <a:pt x="277" y="352"/>
                  </a:cubicBez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41" y="184"/>
                    <a:pt x="203" y="11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02"/>
            <p:cNvSpPr/>
            <p:nvPr userDrawn="1"/>
          </p:nvSpPr>
          <p:spPr>
            <a:xfrm rot="5400000">
              <a:off x="6370511" y="-1572613"/>
              <a:ext cx="7308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60">
                  <a:moveTo>
                    <a:pt x="148" y="74"/>
                  </a:moveTo>
                  <a:cubicBezTo>
                    <a:pt x="148" y="56"/>
                    <a:pt x="130" y="3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30"/>
                    <a:pt x="18" y="186"/>
                  </a:cubicBezTo>
                  <a:cubicBezTo>
                    <a:pt x="18" y="204"/>
                    <a:pt x="0" y="204"/>
                    <a:pt x="0" y="223"/>
                  </a:cubicBezTo>
                  <a:lnTo>
                    <a:pt x="0" y="242"/>
                  </a:lnTo>
                  <a:cubicBezTo>
                    <a:pt x="18" y="242"/>
                    <a:pt x="37" y="242"/>
                    <a:pt x="56" y="242"/>
                  </a:cubicBezTo>
                  <a:cubicBezTo>
                    <a:pt x="92" y="260"/>
                    <a:pt x="111" y="260"/>
                    <a:pt x="148" y="260"/>
                  </a:cubicBezTo>
                  <a:cubicBezTo>
                    <a:pt x="166" y="260"/>
                    <a:pt x="166" y="260"/>
                    <a:pt x="166" y="260"/>
                  </a:cubicBezTo>
                  <a:cubicBezTo>
                    <a:pt x="185" y="260"/>
                    <a:pt x="185" y="260"/>
                    <a:pt x="185" y="260"/>
                  </a:cubicBezTo>
                  <a:cubicBezTo>
                    <a:pt x="204" y="260"/>
                    <a:pt x="204" y="242"/>
                    <a:pt x="204" y="242"/>
                  </a:cubicBezTo>
                  <a:cubicBezTo>
                    <a:pt x="185" y="186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3" name="Freeform: Shape 603"/>
            <p:cNvSpPr/>
            <p:nvPr userDrawn="1"/>
          </p:nvSpPr>
          <p:spPr>
            <a:xfrm rot="5400000">
              <a:off x="874129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4"/>
                  </a:cubicBezTo>
                  <a:cubicBezTo>
                    <a:pt x="0" y="314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4" name="Freeform: Shape 604"/>
            <p:cNvSpPr/>
            <p:nvPr userDrawn="1"/>
          </p:nvSpPr>
          <p:spPr>
            <a:xfrm rot="5400000">
              <a:off x="8356991" y="-1885813"/>
              <a:ext cx="6660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0">
                  <a:moveTo>
                    <a:pt x="130" y="240"/>
                  </a:moveTo>
                  <a:cubicBezTo>
                    <a:pt x="149" y="240"/>
                    <a:pt x="149" y="240"/>
                    <a:pt x="167" y="240"/>
                  </a:cubicBezTo>
                  <a:cubicBezTo>
                    <a:pt x="186" y="240"/>
                    <a:pt x="186" y="222"/>
                    <a:pt x="186" y="222"/>
                  </a:cubicBezTo>
                  <a:cubicBezTo>
                    <a:pt x="186" y="166"/>
                    <a:pt x="167" y="130"/>
                    <a:pt x="149" y="74"/>
                  </a:cubicBezTo>
                  <a:cubicBezTo>
                    <a:pt x="149" y="55"/>
                    <a:pt x="149" y="37"/>
                    <a:pt x="130" y="0"/>
                  </a:cubicBezTo>
                  <a:cubicBezTo>
                    <a:pt x="93" y="55"/>
                    <a:pt x="74" y="111"/>
                    <a:pt x="38" y="148"/>
                  </a:cubicBezTo>
                  <a:cubicBezTo>
                    <a:pt x="19" y="166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5" name="Freeform: Shape 605"/>
            <p:cNvSpPr/>
            <p:nvPr userDrawn="1"/>
          </p:nvSpPr>
          <p:spPr>
            <a:xfrm rot="5400000">
              <a:off x="79512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33"/>
                  </a:moveTo>
                  <a:cubicBezTo>
                    <a:pt x="37" y="333"/>
                    <a:pt x="56" y="333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33"/>
                    <a:pt x="259" y="314"/>
                  </a:cubicBezTo>
                  <a:cubicBezTo>
                    <a:pt x="259" y="240"/>
                    <a:pt x="222" y="166"/>
                    <a:pt x="204" y="111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8" y="278"/>
                    <a:pt x="18" y="278"/>
                    <a:pt x="0" y="296"/>
                  </a:cubicBezTo>
                  <a:cubicBezTo>
                    <a:pt x="0" y="314"/>
                    <a:pt x="0" y="314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06"/>
            <p:cNvSpPr/>
            <p:nvPr userDrawn="1"/>
          </p:nvSpPr>
          <p:spPr>
            <a:xfrm rot="5400000">
              <a:off x="7559231" y="-189445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0" y="260"/>
                  </a:moveTo>
                  <a:cubicBezTo>
                    <a:pt x="18" y="260"/>
                    <a:pt x="56" y="278"/>
                    <a:pt x="74" y="278"/>
                  </a:cubicBezTo>
                  <a:cubicBezTo>
                    <a:pt x="92" y="278"/>
                    <a:pt x="130" y="296"/>
                    <a:pt x="167" y="296"/>
                  </a:cubicBezTo>
                  <a:cubicBezTo>
                    <a:pt x="185" y="296"/>
                    <a:pt x="185" y="296"/>
                    <a:pt x="204" y="296"/>
                  </a:cubicBezTo>
                  <a:lnTo>
                    <a:pt x="222" y="296"/>
                  </a:lnTo>
                  <a:cubicBezTo>
                    <a:pt x="241" y="296"/>
                    <a:pt x="222" y="296"/>
                    <a:pt x="222" y="278"/>
                  </a:cubicBezTo>
                  <a:cubicBezTo>
                    <a:pt x="222" y="222"/>
                    <a:pt x="222" y="148"/>
                    <a:pt x="185" y="93"/>
                  </a:cubicBezTo>
                  <a:cubicBezTo>
                    <a:pt x="185" y="56"/>
                    <a:pt x="167" y="38"/>
                    <a:pt x="167" y="0"/>
                  </a:cubicBezTo>
                  <a:cubicBezTo>
                    <a:pt x="111" y="74"/>
                    <a:pt x="74" y="130"/>
                    <a:pt x="37" y="204"/>
                  </a:cubicBezTo>
                  <a:cubicBezTo>
                    <a:pt x="18" y="222"/>
                    <a:pt x="18" y="222"/>
                    <a:pt x="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07"/>
            <p:cNvSpPr/>
            <p:nvPr userDrawn="1"/>
          </p:nvSpPr>
          <p:spPr>
            <a:xfrm rot="5400000">
              <a:off x="7138932" y="-1917673"/>
              <a:ext cx="12924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63">
                  <a:moveTo>
                    <a:pt x="212" y="0"/>
                  </a:moveTo>
                  <a:cubicBezTo>
                    <a:pt x="156" y="111"/>
                    <a:pt x="101" y="222"/>
                    <a:pt x="45" y="333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407"/>
                    <a:pt x="-11" y="426"/>
                    <a:pt x="8" y="426"/>
                  </a:cubicBezTo>
                  <a:cubicBezTo>
                    <a:pt x="8" y="444"/>
                    <a:pt x="8" y="426"/>
                    <a:pt x="8" y="426"/>
                  </a:cubicBezTo>
                  <a:cubicBezTo>
                    <a:pt x="45" y="426"/>
                    <a:pt x="82" y="444"/>
                    <a:pt x="101" y="444"/>
                  </a:cubicBezTo>
                  <a:cubicBezTo>
                    <a:pt x="156" y="444"/>
                    <a:pt x="212" y="444"/>
                    <a:pt x="267" y="463"/>
                  </a:cubicBezTo>
                  <a:cubicBezTo>
                    <a:pt x="286" y="463"/>
                    <a:pt x="304" y="463"/>
                    <a:pt x="323" y="463"/>
                  </a:cubicBezTo>
                  <a:lnTo>
                    <a:pt x="341" y="463"/>
                  </a:lnTo>
                  <a:cubicBezTo>
                    <a:pt x="360" y="444"/>
                    <a:pt x="360" y="444"/>
                    <a:pt x="360" y="426"/>
                  </a:cubicBezTo>
                  <a:cubicBezTo>
                    <a:pt x="341" y="333"/>
                    <a:pt x="304" y="240"/>
                    <a:pt x="267" y="148"/>
                  </a:cubicBezTo>
                  <a:cubicBezTo>
                    <a:pt x="249" y="92"/>
                    <a:pt x="230" y="56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08"/>
            <p:cNvSpPr/>
            <p:nvPr userDrawn="1"/>
          </p:nvSpPr>
          <p:spPr>
            <a:xfrm rot="5400000">
              <a:off x="6763811" y="-1885993"/>
              <a:ext cx="8640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96">
                  <a:moveTo>
                    <a:pt x="19" y="296"/>
                  </a:moveTo>
                  <a:cubicBezTo>
                    <a:pt x="38" y="278"/>
                    <a:pt x="56" y="296"/>
                    <a:pt x="74" y="296"/>
                  </a:cubicBezTo>
                  <a:cubicBezTo>
                    <a:pt x="112" y="296"/>
                    <a:pt x="149" y="296"/>
                    <a:pt x="186" y="296"/>
                  </a:cubicBezTo>
                  <a:lnTo>
                    <a:pt x="204" y="296"/>
                  </a:lnTo>
                  <a:cubicBezTo>
                    <a:pt x="223" y="296"/>
                    <a:pt x="223" y="296"/>
                    <a:pt x="223" y="296"/>
                  </a:cubicBezTo>
                  <a:cubicBezTo>
                    <a:pt x="241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ubicBezTo>
                    <a:pt x="149" y="74"/>
                    <a:pt x="149" y="37"/>
                    <a:pt x="130" y="18"/>
                  </a:cubicBezTo>
                  <a:lnTo>
                    <a:pt x="130" y="0"/>
                  </a:lnTo>
                  <a:cubicBezTo>
                    <a:pt x="130" y="18"/>
                    <a:pt x="130" y="18"/>
                    <a:pt x="130" y="18"/>
                  </a:cubicBezTo>
                  <a:cubicBezTo>
                    <a:pt x="93" y="74"/>
                    <a:pt x="56" y="148"/>
                    <a:pt x="38" y="222"/>
                  </a:cubicBezTo>
                  <a:cubicBezTo>
                    <a:pt x="19" y="241"/>
                    <a:pt x="19" y="241"/>
                    <a:pt x="19" y="259"/>
                  </a:cubicBezTo>
                  <a:cubicBezTo>
                    <a:pt x="19" y="278"/>
                    <a:pt x="0" y="278"/>
                    <a:pt x="0" y="278"/>
                  </a:cubicBezTo>
                  <a:cubicBezTo>
                    <a:pt x="19" y="296"/>
                    <a:pt x="19" y="296"/>
                    <a:pt x="19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09"/>
            <p:cNvSpPr/>
            <p:nvPr userDrawn="1"/>
          </p:nvSpPr>
          <p:spPr>
            <a:xfrm rot="5400000">
              <a:off x="6347111" y="-190921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185" y="0"/>
                  </a:moveTo>
                  <a:cubicBezTo>
                    <a:pt x="129" y="111"/>
                    <a:pt x="93" y="204"/>
                    <a:pt x="37" y="315"/>
                  </a:cubicBezTo>
                  <a:cubicBezTo>
                    <a:pt x="37" y="334"/>
                    <a:pt x="19" y="352"/>
                    <a:pt x="19" y="389"/>
                  </a:cubicBezTo>
                  <a:lnTo>
                    <a:pt x="0" y="408"/>
                  </a:lnTo>
                  <a:cubicBezTo>
                    <a:pt x="19" y="426"/>
                    <a:pt x="19" y="426"/>
                    <a:pt x="19" y="426"/>
                  </a:cubicBezTo>
                  <a:cubicBezTo>
                    <a:pt x="55" y="408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389"/>
                  </a:cubicBezTo>
                  <a:cubicBezTo>
                    <a:pt x="333" y="296"/>
                    <a:pt x="296" y="204"/>
                    <a:pt x="259" y="130"/>
                  </a:cubicBezTo>
                  <a:cubicBezTo>
                    <a:pt x="222" y="92"/>
                    <a:pt x="204" y="37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0" name="Freeform: Shape 610"/>
            <p:cNvSpPr/>
            <p:nvPr userDrawn="1"/>
          </p:nvSpPr>
          <p:spPr>
            <a:xfrm rot="5400000">
              <a:off x="8745611" y="-2194513"/>
              <a:ext cx="82440" cy="10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7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97"/>
                    <a:pt x="148" y="297"/>
                    <a:pt x="185" y="297"/>
                  </a:cubicBezTo>
                  <a:lnTo>
                    <a:pt x="203" y="297"/>
                  </a:lnTo>
                  <a:lnTo>
                    <a:pt x="222" y="297"/>
                  </a:lnTo>
                  <a:cubicBezTo>
                    <a:pt x="240" y="278"/>
                    <a:pt x="222" y="278"/>
                    <a:pt x="222" y="259"/>
                  </a:cubicBezTo>
                  <a:cubicBezTo>
                    <a:pt x="222" y="204"/>
                    <a:pt x="203" y="148"/>
                    <a:pt x="166" y="93"/>
                  </a:cubicBezTo>
                  <a:cubicBezTo>
                    <a:pt x="148" y="56"/>
                    <a:pt x="148" y="37"/>
                    <a:pt x="129" y="0"/>
                  </a:cubicBezTo>
                  <a:cubicBezTo>
                    <a:pt x="92" y="74"/>
                    <a:pt x="55" y="148"/>
                    <a:pt x="18" y="223"/>
                  </a:cubicBezTo>
                  <a:cubicBezTo>
                    <a:pt x="18" y="223"/>
                    <a:pt x="18" y="241"/>
                    <a:pt x="0" y="259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1" name="Freeform: Shape 611"/>
            <p:cNvSpPr/>
            <p:nvPr userDrawn="1"/>
          </p:nvSpPr>
          <p:spPr>
            <a:xfrm rot="5400000">
              <a:off x="832891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7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8" y="370"/>
                  </a:lnTo>
                  <a:cubicBezTo>
                    <a:pt x="296" y="351"/>
                    <a:pt x="278" y="351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2" name="Freeform: Shape 612"/>
            <p:cNvSpPr/>
            <p:nvPr userDrawn="1"/>
          </p:nvSpPr>
          <p:spPr>
            <a:xfrm rot="5400000">
              <a:off x="7942271" y="-2207293"/>
              <a:ext cx="892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33">
                  <a:moveTo>
                    <a:pt x="156" y="0"/>
                  </a:moveTo>
                  <a:cubicBezTo>
                    <a:pt x="119" y="74"/>
                    <a:pt x="82" y="148"/>
                    <a:pt x="27" y="222"/>
                  </a:cubicBezTo>
                  <a:cubicBezTo>
                    <a:pt x="27" y="241"/>
                    <a:pt x="8" y="259"/>
                    <a:pt x="8" y="277"/>
                  </a:cubicBezTo>
                  <a:cubicBezTo>
                    <a:pt x="8" y="277"/>
                    <a:pt x="-10" y="296"/>
                    <a:pt x="8" y="296"/>
                  </a:cubicBezTo>
                  <a:cubicBezTo>
                    <a:pt x="27" y="296"/>
                    <a:pt x="64" y="315"/>
                    <a:pt x="82" y="315"/>
                  </a:cubicBezTo>
                  <a:cubicBezTo>
                    <a:pt x="119" y="315"/>
                    <a:pt x="156" y="315"/>
                    <a:pt x="193" y="315"/>
                  </a:cubicBezTo>
                  <a:cubicBezTo>
                    <a:pt x="212" y="315"/>
                    <a:pt x="212" y="315"/>
                    <a:pt x="230" y="333"/>
                  </a:cubicBezTo>
                  <a:lnTo>
                    <a:pt x="249" y="333"/>
                  </a:lnTo>
                  <a:cubicBezTo>
                    <a:pt x="249" y="315"/>
                    <a:pt x="249" y="315"/>
                    <a:pt x="249" y="296"/>
                  </a:cubicBezTo>
                  <a:cubicBezTo>
                    <a:pt x="249" y="241"/>
                    <a:pt x="230" y="167"/>
                    <a:pt x="193" y="93"/>
                  </a:cubicBezTo>
                  <a:cubicBezTo>
                    <a:pt x="193" y="74"/>
                    <a:pt x="175" y="37"/>
                    <a:pt x="15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3" name="Freeform: Shape 613"/>
            <p:cNvSpPr/>
            <p:nvPr userDrawn="1"/>
          </p:nvSpPr>
          <p:spPr>
            <a:xfrm rot="5400000">
              <a:off x="7530431" y="-221917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389"/>
                    <a:pt x="185" y="389"/>
                    <a:pt x="241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07"/>
                  </a:lnTo>
                  <a:cubicBezTo>
                    <a:pt x="315" y="389"/>
                    <a:pt x="315" y="389"/>
                    <a:pt x="315" y="370"/>
                  </a:cubicBezTo>
                  <a:cubicBezTo>
                    <a:pt x="296" y="296"/>
                    <a:pt x="278" y="204"/>
                    <a:pt x="241" y="130"/>
                  </a:cubicBezTo>
                  <a:cubicBezTo>
                    <a:pt x="222" y="92"/>
                    <a:pt x="204" y="56"/>
                    <a:pt x="204" y="0"/>
                  </a:cubicBezTo>
                  <a:lnTo>
                    <a:pt x="185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314"/>
                    <a:pt x="19" y="333"/>
                    <a:pt x="19" y="352"/>
                  </a:cubicBezTo>
                  <a:lnTo>
                    <a:pt x="0" y="370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4" name="Freeform: Shape 614"/>
            <p:cNvSpPr/>
            <p:nvPr userDrawn="1"/>
          </p:nvSpPr>
          <p:spPr>
            <a:xfrm rot="5400000">
              <a:off x="714469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74"/>
                    <a:pt x="74" y="148"/>
                    <a:pt x="37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296"/>
                    <a:pt x="241" y="296"/>
                  </a:cubicBezTo>
                  <a:cubicBezTo>
                    <a:pt x="241" y="222"/>
                    <a:pt x="222" y="148"/>
                    <a:pt x="185" y="93"/>
                  </a:cubicBezTo>
                  <a:cubicBezTo>
                    <a:pt x="167" y="55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5" name="Freeform: Shape 615"/>
            <p:cNvSpPr/>
            <p:nvPr userDrawn="1"/>
          </p:nvSpPr>
          <p:spPr>
            <a:xfrm rot="5400000">
              <a:off x="6730511" y="-223933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19" y="389"/>
                  </a:moveTo>
                  <a:cubicBezTo>
                    <a:pt x="37" y="389"/>
                    <a:pt x="74" y="389"/>
                    <a:pt x="93" y="407"/>
                  </a:cubicBezTo>
                  <a:cubicBezTo>
                    <a:pt x="148" y="426"/>
                    <a:pt x="204" y="426"/>
                    <a:pt x="259" y="445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33" y="241"/>
                    <a:pt x="296" y="148"/>
                  </a:cubicBezTo>
                  <a:cubicBezTo>
                    <a:pt x="296" y="93"/>
                    <a:pt x="278" y="55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96"/>
                  </a:cubicBezTo>
                  <a:cubicBezTo>
                    <a:pt x="37" y="315"/>
                    <a:pt x="19" y="333"/>
                    <a:pt x="19" y="352"/>
                  </a:cubicBezTo>
                  <a:lnTo>
                    <a:pt x="0" y="371"/>
                  </a:lnTo>
                  <a:cubicBezTo>
                    <a:pt x="0" y="389"/>
                    <a:pt x="0" y="389"/>
                    <a:pt x="19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6" name="Freeform: Shape 616"/>
            <p:cNvSpPr/>
            <p:nvPr userDrawn="1"/>
          </p:nvSpPr>
          <p:spPr>
            <a:xfrm rot="5400000">
              <a:off x="6340631" y="-222925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277" y="148"/>
                  </a:moveTo>
                  <a:cubicBezTo>
                    <a:pt x="259" y="93"/>
                    <a:pt x="240" y="56"/>
                    <a:pt x="240" y="0"/>
                  </a:cubicBezTo>
                  <a:lnTo>
                    <a:pt x="222" y="0"/>
                  </a:lnTo>
                  <a:cubicBezTo>
                    <a:pt x="166" y="93"/>
                    <a:pt x="111" y="204"/>
                    <a:pt x="37" y="297"/>
                  </a:cubicBezTo>
                  <a:cubicBezTo>
                    <a:pt x="37" y="316"/>
                    <a:pt x="18" y="334"/>
                    <a:pt x="0" y="371"/>
                  </a:cubicBezTo>
                  <a:lnTo>
                    <a:pt x="0" y="390"/>
                  </a:lnTo>
                  <a:cubicBezTo>
                    <a:pt x="0" y="408"/>
                    <a:pt x="0" y="390"/>
                    <a:pt x="18" y="390"/>
                  </a:cubicBezTo>
                  <a:cubicBezTo>
                    <a:pt x="37" y="390"/>
                    <a:pt x="74" y="408"/>
                    <a:pt x="92" y="408"/>
                  </a:cubicBezTo>
                  <a:cubicBezTo>
                    <a:pt x="148" y="426"/>
                    <a:pt x="203" y="426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6"/>
                    <a:pt x="314" y="223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7" name="Freeform: Shape 617"/>
            <p:cNvSpPr/>
            <p:nvPr userDrawn="1"/>
          </p:nvSpPr>
          <p:spPr>
            <a:xfrm rot="5400000">
              <a:off x="8737151" y="-2532373"/>
              <a:ext cx="1062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8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8"/>
                  </a:cubicBezTo>
                  <a:cubicBezTo>
                    <a:pt x="240" y="388"/>
                    <a:pt x="259" y="388"/>
                    <a:pt x="259" y="388"/>
                  </a:cubicBezTo>
                  <a:cubicBezTo>
                    <a:pt x="278" y="388"/>
                    <a:pt x="278" y="388"/>
                    <a:pt x="296" y="388"/>
                  </a:cubicBezTo>
                  <a:lnTo>
                    <a:pt x="296" y="370"/>
                  </a:lnTo>
                  <a:cubicBezTo>
                    <a:pt x="296" y="278"/>
                    <a:pt x="278" y="203"/>
                    <a:pt x="259" y="129"/>
                  </a:cubicBezTo>
                  <a:cubicBezTo>
                    <a:pt x="240" y="92"/>
                    <a:pt x="240" y="55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8" name="Freeform: Shape 618"/>
            <p:cNvSpPr/>
            <p:nvPr userDrawn="1"/>
          </p:nvSpPr>
          <p:spPr>
            <a:xfrm rot="5400000">
              <a:off x="8328912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5"/>
                    <a:pt x="204" y="425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5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2"/>
                    <a:pt x="278" y="37"/>
                    <a:pt x="259" y="0"/>
                  </a:cubicBezTo>
                  <a:cubicBezTo>
                    <a:pt x="185" y="92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1"/>
                  </a:cubicBezTo>
                  <a:cubicBezTo>
                    <a:pt x="0" y="351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9" name="Freeform: Shape 619"/>
            <p:cNvSpPr/>
            <p:nvPr userDrawn="1"/>
          </p:nvSpPr>
          <p:spPr>
            <a:xfrm rot="5400000">
              <a:off x="7959011" y="-2500874"/>
              <a:ext cx="759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77">
                  <a:moveTo>
                    <a:pt x="111" y="0"/>
                  </a:moveTo>
                  <a:cubicBezTo>
                    <a:pt x="92" y="74"/>
                    <a:pt x="55" y="129"/>
                    <a:pt x="18" y="203"/>
                  </a:cubicBezTo>
                  <a:cubicBezTo>
                    <a:pt x="18" y="222"/>
                    <a:pt x="0" y="222"/>
                    <a:pt x="0" y="241"/>
                  </a:cubicBezTo>
                  <a:lnTo>
                    <a:pt x="0" y="259"/>
                  </a:lnTo>
                  <a:cubicBezTo>
                    <a:pt x="18" y="259"/>
                    <a:pt x="37" y="259"/>
                    <a:pt x="55" y="259"/>
                  </a:cubicBezTo>
                  <a:cubicBezTo>
                    <a:pt x="92" y="277"/>
                    <a:pt x="130" y="277"/>
                    <a:pt x="166" y="277"/>
                  </a:cubicBezTo>
                  <a:lnTo>
                    <a:pt x="185" y="277"/>
                  </a:lnTo>
                  <a:lnTo>
                    <a:pt x="204" y="277"/>
                  </a:lnTo>
                  <a:cubicBezTo>
                    <a:pt x="222" y="277"/>
                    <a:pt x="204" y="259"/>
                    <a:pt x="204" y="259"/>
                  </a:cubicBezTo>
                  <a:cubicBezTo>
                    <a:pt x="204" y="203"/>
                    <a:pt x="185" y="148"/>
                    <a:pt x="148" y="93"/>
                  </a:cubicBezTo>
                  <a:cubicBezTo>
                    <a:pt x="148" y="55"/>
                    <a:pt x="130" y="37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0" name="Freeform: Shape 620"/>
            <p:cNvSpPr/>
            <p:nvPr userDrawn="1"/>
          </p:nvSpPr>
          <p:spPr>
            <a:xfrm rot="5400000">
              <a:off x="7547171" y="-2515993"/>
              <a:ext cx="92880" cy="119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4">
                  <a:moveTo>
                    <a:pt x="18" y="315"/>
                  </a:moveTo>
                  <a:cubicBezTo>
                    <a:pt x="37" y="315"/>
                    <a:pt x="55" y="315"/>
                    <a:pt x="74" y="315"/>
                  </a:cubicBezTo>
                  <a:cubicBezTo>
                    <a:pt x="111" y="334"/>
                    <a:pt x="167" y="334"/>
                    <a:pt x="203" y="334"/>
                  </a:cubicBezTo>
                  <a:lnTo>
                    <a:pt x="222" y="334"/>
                  </a:lnTo>
                  <a:cubicBezTo>
                    <a:pt x="241" y="334"/>
                    <a:pt x="241" y="334"/>
                    <a:pt x="259" y="334"/>
                  </a:cubicBezTo>
                  <a:lnTo>
                    <a:pt x="259" y="315"/>
                  </a:lnTo>
                  <a:cubicBezTo>
                    <a:pt x="259" y="241"/>
                    <a:pt x="241" y="167"/>
                    <a:pt x="203" y="112"/>
                  </a:cubicBezTo>
                  <a:cubicBezTo>
                    <a:pt x="185" y="74"/>
                    <a:pt x="185" y="38"/>
                    <a:pt x="167" y="0"/>
                  </a:cubicBezTo>
                  <a:cubicBezTo>
                    <a:pt x="111" y="93"/>
                    <a:pt x="74" y="167"/>
                    <a:pt x="37" y="241"/>
                  </a:cubicBezTo>
                  <a:cubicBezTo>
                    <a:pt x="18" y="260"/>
                    <a:pt x="18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1" name="Freeform: Shape 621"/>
            <p:cNvSpPr/>
            <p:nvPr userDrawn="1"/>
          </p:nvSpPr>
          <p:spPr>
            <a:xfrm rot="5400000">
              <a:off x="7150452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40"/>
                  </a:moveTo>
                  <a:lnTo>
                    <a:pt x="18" y="240"/>
                  </a:lnTo>
                  <a:cubicBezTo>
                    <a:pt x="37" y="240"/>
                    <a:pt x="55" y="240"/>
                    <a:pt x="74" y="259"/>
                  </a:cubicBezTo>
                  <a:cubicBezTo>
                    <a:pt x="92" y="259"/>
                    <a:pt x="129" y="277"/>
                    <a:pt x="167" y="277"/>
                  </a:cubicBezTo>
                  <a:lnTo>
                    <a:pt x="185" y="277"/>
                  </a:ln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74"/>
                    <a:pt x="185" y="36"/>
                    <a:pt x="167" y="0"/>
                  </a:cubicBezTo>
                  <a:cubicBezTo>
                    <a:pt x="129" y="74"/>
                    <a:pt x="74" y="129"/>
                    <a:pt x="37" y="184"/>
                  </a:cubicBezTo>
                  <a:cubicBezTo>
                    <a:pt x="37" y="203"/>
                    <a:pt x="18" y="203"/>
                    <a:pt x="18" y="222"/>
                  </a:cubicBezTo>
                  <a:cubicBezTo>
                    <a:pt x="18" y="222"/>
                    <a:pt x="0" y="222"/>
                    <a:pt x="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2" name="Freeform: Shape 622"/>
            <p:cNvSpPr/>
            <p:nvPr userDrawn="1"/>
          </p:nvSpPr>
          <p:spPr>
            <a:xfrm rot="5400000">
              <a:off x="6752291" y="-2508074"/>
              <a:ext cx="89280" cy="113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16">
                  <a:moveTo>
                    <a:pt x="167" y="93"/>
                  </a:moveTo>
                  <a:cubicBezTo>
                    <a:pt x="149" y="56"/>
                    <a:pt x="130" y="3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67"/>
                    <a:pt x="19" y="241"/>
                  </a:cubicBezTo>
                  <a:cubicBezTo>
                    <a:pt x="19" y="260"/>
                    <a:pt x="19" y="260"/>
                    <a:pt x="0" y="278"/>
                  </a:cubicBezTo>
                  <a:cubicBezTo>
                    <a:pt x="0" y="297"/>
                    <a:pt x="0" y="297"/>
                    <a:pt x="0" y="316"/>
                  </a:cubicBezTo>
                  <a:lnTo>
                    <a:pt x="19" y="316"/>
                  </a:lnTo>
                  <a:cubicBezTo>
                    <a:pt x="37" y="297"/>
                    <a:pt x="56" y="316"/>
                    <a:pt x="74" y="316"/>
                  </a:cubicBezTo>
                  <a:cubicBezTo>
                    <a:pt x="111" y="316"/>
                    <a:pt x="149" y="316"/>
                    <a:pt x="185" y="316"/>
                  </a:cubicBezTo>
                  <a:cubicBezTo>
                    <a:pt x="204" y="316"/>
                    <a:pt x="204" y="316"/>
                    <a:pt x="223" y="316"/>
                  </a:cubicBezTo>
                  <a:cubicBezTo>
                    <a:pt x="223" y="297"/>
                    <a:pt x="241" y="316"/>
                    <a:pt x="241" y="297"/>
                  </a:cubicBezTo>
                  <a:cubicBezTo>
                    <a:pt x="259" y="297"/>
                    <a:pt x="241" y="297"/>
                    <a:pt x="241" y="278"/>
                  </a:cubicBezTo>
                  <a:cubicBezTo>
                    <a:pt x="223" y="223"/>
                    <a:pt x="204" y="148"/>
                    <a:pt x="167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3" name="Freeform: Shape 623"/>
            <p:cNvSpPr/>
            <p:nvPr userDrawn="1"/>
          </p:nvSpPr>
          <p:spPr>
            <a:xfrm rot="5400000">
              <a:off x="6345671" y="-2530573"/>
              <a:ext cx="1026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8">
                  <a:moveTo>
                    <a:pt x="249" y="129"/>
                  </a:moveTo>
                  <a:cubicBezTo>
                    <a:pt x="230" y="74"/>
                    <a:pt x="230" y="36"/>
                    <a:pt x="212" y="0"/>
                  </a:cubicBezTo>
                  <a:cubicBezTo>
                    <a:pt x="156" y="92"/>
                    <a:pt x="101" y="166"/>
                    <a:pt x="45" y="240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4"/>
                    <a:pt x="8" y="314"/>
                  </a:cubicBezTo>
                  <a:cubicBezTo>
                    <a:pt x="8" y="333"/>
                    <a:pt x="8" y="333"/>
                    <a:pt x="8" y="333"/>
                  </a:cubicBezTo>
                  <a:cubicBezTo>
                    <a:pt x="45" y="333"/>
                    <a:pt x="64" y="333"/>
                    <a:pt x="82" y="352"/>
                  </a:cubicBezTo>
                  <a:cubicBezTo>
                    <a:pt x="119" y="352"/>
                    <a:pt x="175" y="370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88"/>
                    <a:pt x="268" y="388"/>
                  </a:cubicBezTo>
                  <a:cubicBezTo>
                    <a:pt x="286" y="370"/>
                    <a:pt x="286" y="370"/>
                    <a:pt x="286" y="352"/>
                  </a:cubicBezTo>
                  <a:cubicBezTo>
                    <a:pt x="286" y="278"/>
                    <a:pt x="268" y="203"/>
                    <a:pt x="24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4" name="Freeform: Shape 624"/>
            <p:cNvSpPr/>
            <p:nvPr userDrawn="1"/>
          </p:nvSpPr>
          <p:spPr>
            <a:xfrm rot="5400000">
              <a:off x="872437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5"/>
                  </a:moveTo>
                  <a:cubicBezTo>
                    <a:pt x="56" y="425"/>
                    <a:pt x="74" y="425"/>
                    <a:pt x="112" y="425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5"/>
                    <a:pt x="352" y="425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2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1"/>
                    <a:pt x="19" y="370"/>
                    <a:pt x="19" y="389"/>
                  </a:cubicBezTo>
                  <a:cubicBezTo>
                    <a:pt x="19" y="389"/>
                    <a:pt x="0" y="407"/>
                    <a:pt x="0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5" name="Freeform: Shape 625"/>
            <p:cNvSpPr/>
            <p:nvPr userDrawn="1"/>
          </p:nvSpPr>
          <p:spPr>
            <a:xfrm rot="5400000">
              <a:off x="8332151" y="-2840534"/>
              <a:ext cx="113040" cy="149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15">
                  <a:moveTo>
                    <a:pt x="241" y="396"/>
                  </a:moveTo>
                  <a:cubicBezTo>
                    <a:pt x="259" y="415"/>
                    <a:pt x="259" y="415"/>
                    <a:pt x="278" y="415"/>
                  </a:cubicBezTo>
                  <a:cubicBezTo>
                    <a:pt x="278" y="415"/>
                    <a:pt x="296" y="415"/>
                    <a:pt x="315" y="415"/>
                  </a:cubicBezTo>
                  <a:cubicBezTo>
                    <a:pt x="315" y="415"/>
                    <a:pt x="315" y="396"/>
                    <a:pt x="315" y="378"/>
                  </a:cubicBezTo>
                  <a:cubicBezTo>
                    <a:pt x="315" y="304"/>
                    <a:pt x="296" y="212"/>
                    <a:pt x="259" y="119"/>
                  </a:cubicBezTo>
                  <a:cubicBezTo>
                    <a:pt x="241" y="82"/>
                    <a:pt x="222" y="45"/>
                    <a:pt x="222" y="8"/>
                  </a:cubicBezTo>
                  <a:lnTo>
                    <a:pt x="203" y="8"/>
                  </a:lnTo>
                  <a:cubicBezTo>
                    <a:pt x="203" y="8"/>
                    <a:pt x="203" y="-11"/>
                    <a:pt x="203" y="8"/>
                  </a:cubicBezTo>
                  <a:cubicBezTo>
                    <a:pt x="148" y="100"/>
                    <a:pt x="93" y="193"/>
                    <a:pt x="37" y="286"/>
                  </a:cubicBezTo>
                  <a:cubicBezTo>
                    <a:pt x="37" y="304"/>
                    <a:pt x="19" y="322"/>
                    <a:pt x="0" y="341"/>
                  </a:cubicBezTo>
                  <a:lnTo>
                    <a:pt x="0" y="360"/>
                  </a:lnTo>
                  <a:cubicBezTo>
                    <a:pt x="0" y="378"/>
                    <a:pt x="0" y="378"/>
                    <a:pt x="19" y="378"/>
                  </a:cubicBezTo>
                  <a:cubicBezTo>
                    <a:pt x="37" y="378"/>
                    <a:pt x="74" y="378"/>
                    <a:pt x="93" y="378"/>
                  </a:cubicBezTo>
                  <a:cubicBezTo>
                    <a:pt x="148" y="396"/>
                    <a:pt x="185" y="396"/>
                    <a:pt x="241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6" name="Freeform: Shape 626"/>
            <p:cNvSpPr/>
            <p:nvPr userDrawn="1"/>
          </p:nvSpPr>
          <p:spPr>
            <a:xfrm rot="5400000">
              <a:off x="7935791" y="-2830813"/>
              <a:ext cx="10908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88">
                  <a:moveTo>
                    <a:pt x="296" y="388"/>
                  </a:moveTo>
                  <a:cubicBezTo>
                    <a:pt x="314" y="388"/>
                    <a:pt x="296" y="370"/>
                    <a:pt x="296" y="352"/>
                  </a:cubicBezTo>
                  <a:cubicBezTo>
                    <a:pt x="277" y="278"/>
                    <a:pt x="259" y="204"/>
                    <a:pt x="222" y="130"/>
                  </a:cubicBezTo>
                  <a:cubicBezTo>
                    <a:pt x="203" y="92"/>
                    <a:pt x="184" y="55"/>
                    <a:pt x="184" y="18"/>
                  </a:cubicBezTo>
                  <a:cubicBezTo>
                    <a:pt x="184" y="0"/>
                    <a:pt x="166" y="0"/>
                    <a:pt x="166" y="0"/>
                  </a:cubicBezTo>
                  <a:lnTo>
                    <a:pt x="166" y="18"/>
                  </a:lnTo>
                  <a:cubicBezTo>
                    <a:pt x="129" y="92"/>
                    <a:pt x="74" y="185"/>
                    <a:pt x="36" y="278"/>
                  </a:cubicBezTo>
                  <a:cubicBezTo>
                    <a:pt x="36" y="296"/>
                    <a:pt x="18" y="314"/>
                    <a:pt x="18" y="333"/>
                  </a:cubicBezTo>
                  <a:cubicBezTo>
                    <a:pt x="0" y="352"/>
                    <a:pt x="0" y="352"/>
                    <a:pt x="0" y="370"/>
                  </a:cubicBezTo>
                  <a:lnTo>
                    <a:pt x="18" y="370"/>
                  </a:lnTo>
                  <a:cubicBezTo>
                    <a:pt x="36" y="370"/>
                    <a:pt x="74" y="370"/>
                    <a:pt x="92" y="370"/>
                  </a:cubicBezTo>
                  <a:cubicBezTo>
                    <a:pt x="129" y="388"/>
                    <a:pt x="184" y="388"/>
                    <a:pt x="240" y="388"/>
                  </a:cubicBezTo>
                  <a:lnTo>
                    <a:pt x="259" y="388"/>
                  </a:lnTo>
                  <a:cubicBezTo>
                    <a:pt x="277" y="388"/>
                    <a:pt x="277" y="388"/>
                    <a:pt x="296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7" name="Freeform: Shape 627"/>
            <p:cNvSpPr/>
            <p:nvPr userDrawn="1"/>
          </p:nvSpPr>
          <p:spPr>
            <a:xfrm rot="5400000">
              <a:off x="7543931" y="-2832433"/>
              <a:ext cx="9288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52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41"/>
                    <a:pt x="18" y="260"/>
                    <a:pt x="0" y="278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6" y="296"/>
                    <a:pt x="55" y="315"/>
                    <a:pt x="74" y="315"/>
                  </a:cubicBezTo>
                  <a:cubicBezTo>
                    <a:pt x="110" y="315"/>
                    <a:pt x="148" y="334"/>
                    <a:pt x="203" y="334"/>
                  </a:cubicBezTo>
                  <a:lnTo>
                    <a:pt x="222" y="352"/>
                  </a:lnTo>
                  <a:cubicBezTo>
                    <a:pt x="240" y="352"/>
                    <a:pt x="240" y="352"/>
                    <a:pt x="240" y="352"/>
                  </a:cubicBezTo>
                  <a:cubicBezTo>
                    <a:pt x="259" y="352"/>
                    <a:pt x="259" y="334"/>
                    <a:pt x="259" y="334"/>
                  </a:cubicBezTo>
                  <a:cubicBezTo>
                    <a:pt x="259" y="260"/>
                    <a:pt x="240" y="186"/>
                    <a:pt x="222" y="112"/>
                  </a:cubicBezTo>
                  <a:cubicBezTo>
                    <a:pt x="222" y="74"/>
                    <a:pt x="203" y="38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8" name="Freeform: Shape 628"/>
            <p:cNvSpPr/>
            <p:nvPr userDrawn="1"/>
          </p:nvSpPr>
          <p:spPr>
            <a:xfrm rot="5400000">
              <a:off x="7120392" y="-2855653"/>
              <a:ext cx="12636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2">
                  <a:moveTo>
                    <a:pt x="18" y="388"/>
                  </a:moveTo>
                  <a:cubicBezTo>
                    <a:pt x="56" y="388"/>
                    <a:pt x="74" y="407"/>
                    <a:pt x="111" y="407"/>
                  </a:cubicBezTo>
                  <a:cubicBezTo>
                    <a:pt x="166" y="426"/>
                    <a:pt x="222" y="426"/>
                    <a:pt x="278" y="444"/>
                  </a:cubicBezTo>
                  <a:cubicBezTo>
                    <a:pt x="278" y="444"/>
                    <a:pt x="296" y="444"/>
                    <a:pt x="315" y="444"/>
                  </a:cubicBezTo>
                  <a:cubicBezTo>
                    <a:pt x="315" y="462"/>
                    <a:pt x="333" y="462"/>
                    <a:pt x="333" y="462"/>
                  </a:cubicBezTo>
                  <a:cubicBezTo>
                    <a:pt x="352" y="462"/>
                    <a:pt x="352" y="444"/>
                    <a:pt x="352" y="426"/>
                  </a:cubicBezTo>
                  <a:cubicBezTo>
                    <a:pt x="352" y="333"/>
                    <a:pt x="333" y="240"/>
                    <a:pt x="315" y="148"/>
                  </a:cubicBezTo>
                  <a:cubicBezTo>
                    <a:pt x="296" y="92"/>
                    <a:pt x="278" y="36"/>
                    <a:pt x="278" y="0"/>
                  </a:cubicBezTo>
                  <a:lnTo>
                    <a:pt x="259" y="0"/>
                  </a:lnTo>
                  <a:cubicBezTo>
                    <a:pt x="204" y="92"/>
                    <a:pt x="130" y="184"/>
                    <a:pt x="56" y="296"/>
                  </a:cubicBezTo>
                  <a:cubicBezTo>
                    <a:pt x="56" y="314"/>
                    <a:pt x="37" y="333"/>
                    <a:pt x="18" y="351"/>
                  </a:cubicBezTo>
                  <a:cubicBezTo>
                    <a:pt x="18" y="351"/>
                    <a:pt x="0" y="370"/>
                    <a:pt x="0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9" name="Freeform: Shape 629"/>
            <p:cNvSpPr/>
            <p:nvPr userDrawn="1"/>
          </p:nvSpPr>
          <p:spPr>
            <a:xfrm rot="5400000">
              <a:off x="6737171" y="-2839274"/>
              <a:ext cx="11952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59" y="129"/>
                  </a:moveTo>
                  <a:cubicBezTo>
                    <a:pt x="241" y="93"/>
                    <a:pt x="222" y="55"/>
                    <a:pt x="203" y="0"/>
                  </a:cubicBezTo>
                  <a:cubicBezTo>
                    <a:pt x="148" y="111"/>
                    <a:pt x="93" y="203"/>
                    <a:pt x="37" y="296"/>
                  </a:cubicBezTo>
                  <a:cubicBezTo>
                    <a:pt x="37" y="333"/>
                    <a:pt x="19" y="352"/>
                    <a:pt x="19" y="371"/>
                  </a:cubicBezTo>
                  <a:cubicBezTo>
                    <a:pt x="0" y="371"/>
                    <a:pt x="0" y="389"/>
                    <a:pt x="0" y="389"/>
                  </a:cubicBezTo>
                  <a:cubicBezTo>
                    <a:pt x="0" y="407"/>
                    <a:pt x="19" y="407"/>
                    <a:pt x="19" y="407"/>
                  </a:cubicBezTo>
                  <a:cubicBezTo>
                    <a:pt x="37" y="389"/>
                    <a:pt x="74" y="407"/>
                    <a:pt x="93" y="407"/>
                  </a:cubicBezTo>
                  <a:cubicBezTo>
                    <a:pt x="148" y="407"/>
                    <a:pt x="203" y="426"/>
                    <a:pt x="259" y="426"/>
                  </a:cubicBezTo>
                  <a:cubicBezTo>
                    <a:pt x="278" y="426"/>
                    <a:pt x="278" y="426"/>
                    <a:pt x="296" y="426"/>
                  </a:cubicBezTo>
                  <a:lnTo>
                    <a:pt x="315" y="426"/>
                  </a:lnTo>
                  <a:cubicBezTo>
                    <a:pt x="333" y="426"/>
                    <a:pt x="333" y="407"/>
                    <a:pt x="333" y="389"/>
                  </a:cubicBezTo>
                  <a:cubicBezTo>
                    <a:pt x="315" y="296"/>
                    <a:pt x="296" y="222"/>
                    <a:pt x="25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0" name="Freeform: Shape 630"/>
            <p:cNvSpPr/>
            <p:nvPr userDrawn="1"/>
          </p:nvSpPr>
          <p:spPr>
            <a:xfrm rot="5400000">
              <a:off x="6367271" y="-2809214"/>
              <a:ext cx="66240" cy="9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59">
                  <a:moveTo>
                    <a:pt x="148" y="74"/>
                  </a:moveTo>
                  <a:cubicBezTo>
                    <a:pt x="129" y="55"/>
                    <a:pt x="129" y="37"/>
                    <a:pt x="111" y="0"/>
                  </a:cubicBezTo>
                  <a:cubicBezTo>
                    <a:pt x="74" y="55"/>
                    <a:pt x="55" y="130"/>
                    <a:pt x="19" y="185"/>
                  </a:cubicBezTo>
                  <a:cubicBezTo>
                    <a:pt x="19" y="185"/>
                    <a:pt x="0" y="204"/>
                    <a:pt x="0" y="223"/>
                  </a:cubicBezTo>
                  <a:lnTo>
                    <a:pt x="0" y="241"/>
                  </a:lnTo>
                  <a:cubicBezTo>
                    <a:pt x="19" y="241"/>
                    <a:pt x="37" y="241"/>
                    <a:pt x="55" y="241"/>
                  </a:cubicBezTo>
                  <a:cubicBezTo>
                    <a:pt x="74" y="241"/>
                    <a:pt x="111" y="241"/>
                    <a:pt x="148" y="241"/>
                  </a:cubicBezTo>
                  <a:cubicBezTo>
                    <a:pt x="148" y="241"/>
                    <a:pt x="167" y="241"/>
                    <a:pt x="167" y="259"/>
                  </a:cubicBezTo>
                  <a:lnTo>
                    <a:pt x="185" y="259"/>
                  </a:lnTo>
                  <a:cubicBezTo>
                    <a:pt x="185" y="241"/>
                    <a:pt x="185" y="241"/>
                    <a:pt x="185" y="241"/>
                  </a:cubicBezTo>
                  <a:cubicBezTo>
                    <a:pt x="185" y="185"/>
                    <a:pt x="167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1" name="Freeform: Shape 659"/>
            <p:cNvSpPr/>
            <p:nvPr userDrawn="1"/>
          </p:nvSpPr>
          <p:spPr>
            <a:xfrm rot="5400000">
              <a:off x="6006191" y="-1584133"/>
              <a:ext cx="860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24">
                  <a:moveTo>
                    <a:pt x="0" y="297"/>
                  </a:moveTo>
                  <a:cubicBezTo>
                    <a:pt x="18" y="297"/>
                    <a:pt x="55" y="316"/>
                    <a:pt x="74" y="316"/>
                  </a:cubicBezTo>
                  <a:cubicBezTo>
                    <a:pt x="110" y="316"/>
                    <a:pt x="148" y="316"/>
                    <a:pt x="184" y="316"/>
                  </a:cubicBezTo>
                  <a:lnTo>
                    <a:pt x="203" y="316"/>
                  </a:lnTo>
                  <a:cubicBezTo>
                    <a:pt x="222" y="316"/>
                    <a:pt x="222" y="334"/>
                    <a:pt x="240" y="316"/>
                  </a:cubicBezTo>
                  <a:lnTo>
                    <a:pt x="240" y="297"/>
                  </a:lnTo>
                  <a:cubicBezTo>
                    <a:pt x="222" y="241"/>
                    <a:pt x="203" y="167"/>
                    <a:pt x="184" y="112"/>
                  </a:cubicBezTo>
                  <a:cubicBezTo>
                    <a:pt x="166" y="74"/>
                    <a:pt x="166" y="38"/>
                    <a:pt x="148" y="19"/>
                  </a:cubicBezTo>
                  <a:lnTo>
                    <a:pt x="148" y="0"/>
                  </a:lnTo>
                  <a:cubicBezTo>
                    <a:pt x="148" y="19"/>
                    <a:pt x="148" y="19"/>
                    <a:pt x="148" y="19"/>
                  </a:cubicBezTo>
                  <a:cubicBezTo>
                    <a:pt x="110" y="93"/>
                    <a:pt x="55" y="167"/>
                    <a:pt x="18" y="241"/>
                  </a:cubicBezTo>
                  <a:cubicBezTo>
                    <a:pt x="18" y="241"/>
                    <a:pt x="0" y="260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2" name="Freeform: Shape 660"/>
            <p:cNvSpPr/>
            <p:nvPr userDrawn="1"/>
          </p:nvSpPr>
          <p:spPr>
            <a:xfrm rot="5400000">
              <a:off x="5584091" y="-1605913"/>
              <a:ext cx="12636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5">
                  <a:moveTo>
                    <a:pt x="259" y="148"/>
                  </a:moveTo>
                  <a:cubicBezTo>
                    <a:pt x="240" y="93"/>
                    <a:pt x="222" y="55"/>
                    <a:pt x="204" y="0"/>
                  </a:cubicBezTo>
                  <a:cubicBezTo>
                    <a:pt x="148" y="111"/>
                    <a:pt x="92" y="222"/>
                    <a:pt x="37" y="315"/>
                  </a:cubicBezTo>
                  <a:cubicBezTo>
                    <a:pt x="37" y="333"/>
                    <a:pt x="18" y="352"/>
                    <a:pt x="18" y="389"/>
                  </a:cubicBezTo>
                  <a:cubicBezTo>
                    <a:pt x="0" y="389"/>
                    <a:pt x="0" y="407"/>
                    <a:pt x="0" y="407"/>
                  </a:cubicBezTo>
                  <a:cubicBezTo>
                    <a:pt x="0" y="426"/>
                    <a:pt x="18" y="426"/>
                    <a:pt x="18" y="426"/>
                  </a:cubicBezTo>
                  <a:cubicBezTo>
                    <a:pt x="56" y="407"/>
                    <a:pt x="74" y="426"/>
                    <a:pt x="111" y="426"/>
                  </a:cubicBezTo>
                  <a:cubicBezTo>
                    <a:pt x="166" y="426"/>
                    <a:pt x="204" y="445"/>
                    <a:pt x="259" y="445"/>
                  </a:cubicBezTo>
                  <a:cubicBezTo>
                    <a:pt x="278" y="445"/>
                    <a:pt x="296" y="445"/>
                    <a:pt x="314" y="445"/>
                  </a:cubicBezTo>
                  <a:lnTo>
                    <a:pt x="333" y="445"/>
                  </a:lnTo>
                  <a:cubicBezTo>
                    <a:pt x="352" y="445"/>
                    <a:pt x="352" y="426"/>
                    <a:pt x="352" y="407"/>
                  </a:cubicBezTo>
                  <a:cubicBezTo>
                    <a:pt x="333" y="315"/>
                    <a:pt x="296" y="222"/>
                    <a:pt x="25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3" name="Freeform: Shape 661"/>
            <p:cNvSpPr/>
            <p:nvPr userDrawn="1"/>
          </p:nvSpPr>
          <p:spPr>
            <a:xfrm rot="5400000">
              <a:off x="519637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6"/>
                  </a:moveTo>
                  <a:cubicBezTo>
                    <a:pt x="27" y="316"/>
                    <a:pt x="63" y="334"/>
                    <a:pt x="82" y="334"/>
                  </a:cubicBezTo>
                  <a:cubicBezTo>
                    <a:pt x="119" y="334"/>
                    <a:pt x="156" y="352"/>
                    <a:pt x="211" y="352"/>
                  </a:cubicBezTo>
                  <a:lnTo>
                    <a:pt x="230" y="352"/>
                  </a:lnTo>
                  <a:cubicBezTo>
                    <a:pt x="249" y="352"/>
                    <a:pt x="249" y="352"/>
                    <a:pt x="267" y="352"/>
                  </a:cubicBezTo>
                  <a:lnTo>
                    <a:pt x="267" y="334"/>
                  </a:lnTo>
                  <a:cubicBezTo>
                    <a:pt x="267" y="260"/>
                    <a:pt x="249" y="186"/>
                    <a:pt x="211" y="112"/>
                  </a:cubicBezTo>
                  <a:cubicBezTo>
                    <a:pt x="211" y="74"/>
                    <a:pt x="193" y="38"/>
                    <a:pt x="175" y="0"/>
                  </a:cubicBezTo>
                  <a:cubicBezTo>
                    <a:pt x="137" y="93"/>
                    <a:pt x="82" y="168"/>
                    <a:pt x="45" y="242"/>
                  </a:cubicBezTo>
                  <a:cubicBezTo>
                    <a:pt x="27" y="260"/>
                    <a:pt x="27" y="278"/>
                    <a:pt x="8" y="297"/>
                  </a:cubicBezTo>
                  <a:cubicBezTo>
                    <a:pt x="8" y="297"/>
                    <a:pt x="-11" y="316"/>
                    <a:pt x="8" y="3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4" name="Freeform: Shape 662"/>
            <p:cNvSpPr/>
            <p:nvPr userDrawn="1"/>
          </p:nvSpPr>
          <p:spPr>
            <a:xfrm rot="5400000">
              <a:off x="4784351" y="-1606093"/>
              <a:ext cx="11268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08">
                  <a:moveTo>
                    <a:pt x="0" y="352"/>
                  </a:moveTo>
                  <a:cubicBezTo>
                    <a:pt x="0" y="370"/>
                    <a:pt x="0" y="352"/>
                    <a:pt x="18" y="352"/>
                  </a:cubicBezTo>
                  <a:cubicBezTo>
                    <a:pt x="37" y="352"/>
                    <a:pt x="74" y="370"/>
                    <a:pt x="92" y="370"/>
                  </a:cubicBezTo>
                  <a:cubicBezTo>
                    <a:pt x="148" y="389"/>
                    <a:pt x="185" y="389"/>
                    <a:pt x="240" y="408"/>
                  </a:cubicBezTo>
                  <a:cubicBezTo>
                    <a:pt x="259" y="408"/>
                    <a:pt x="259" y="408"/>
                    <a:pt x="278" y="408"/>
                  </a:cubicBezTo>
                  <a:lnTo>
                    <a:pt x="296" y="408"/>
                  </a:lnTo>
                  <a:cubicBezTo>
                    <a:pt x="314" y="408"/>
                    <a:pt x="314" y="389"/>
                    <a:pt x="314" y="389"/>
                  </a:cubicBezTo>
                  <a:cubicBezTo>
                    <a:pt x="314" y="296"/>
                    <a:pt x="296" y="204"/>
                    <a:pt x="259" y="130"/>
                  </a:cubicBezTo>
                  <a:cubicBezTo>
                    <a:pt x="240" y="93"/>
                    <a:pt x="240" y="37"/>
                    <a:pt x="222" y="0"/>
                  </a:cubicBezTo>
                  <a:cubicBezTo>
                    <a:pt x="166" y="93"/>
                    <a:pt x="111" y="186"/>
                    <a:pt x="56" y="278"/>
                  </a:cubicBezTo>
                  <a:cubicBezTo>
                    <a:pt x="37" y="296"/>
                    <a:pt x="18" y="315"/>
                    <a:pt x="18" y="334"/>
                  </a:cubicBezTo>
                  <a:cubicBezTo>
                    <a:pt x="0" y="334"/>
                    <a:pt x="0" y="352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5" name="Freeform: Shape 663"/>
            <p:cNvSpPr/>
            <p:nvPr userDrawn="1"/>
          </p:nvSpPr>
          <p:spPr>
            <a:xfrm rot="5400000">
              <a:off x="438763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1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6"/>
                    <a:pt x="56" y="260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4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6" name="Freeform: Shape 664"/>
            <p:cNvSpPr/>
            <p:nvPr userDrawn="1"/>
          </p:nvSpPr>
          <p:spPr>
            <a:xfrm rot="5400000">
              <a:off x="3991812" y="-1586833"/>
              <a:ext cx="10440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2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3"/>
                    <a:pt x="74" y="167"/>
                    <a:pt x="37" y="259"/>
                  </a:cubicBezTo>
                  <a:cubicBezTo>
                    <a:pt x="19" y="278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2"/>
                    <a:pt x="19" y="352"/>
                    <a:pt x="19" y="352"/>
                  </a:cubicBezTo>
                  <a:cubicBezTo>
                    <a:pt x="37" y="333"/>
                    <a:pt x="55" y="352"/>
                    <a:pt x="93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7" y="352"/>
                  </a:lnTo>
                  <a:cubicBezTo>
                    <a:pt x="296" y="352"/>
                    <a:pt x="296" y="333"/>
                    <a:pt x="277" y="315"/>
                  </a:cubicBezTo>
                  <a:cubicBezTo>
                    <a:pt x="277" y="241"/>
                    <a:pt x="241" y="167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7" name="Freeform: Shape 665"/>
            <p:cNvSpPr/>
            <p:nvPr userDrawn="1"/>
          </p:nvSpPr>
          <p:spPr>
            <a:xfrm rot="5400000">
              <a:off x="3614171" y="-1569193"/>
              <a:ext cx="7308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1">
                  <a:moveTo>
                    <a:pt x="148" y="74"/>
                  </a:moveTo>
                  <a:cubicBezTo>
                    <a:pt x="148" y="56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11"/>
                    <a:pt x="18" y="167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8" y="222"/>
                    <a:pt x="37" y="241"/>
                    <a:pt x="56" y="241"/>
                  </a:cubicBezTo>
                  <a:cubicBezTo>
                    <a:pt x="92" y="241"/>
                    <a:pt x="111" y="241"/>
                    <a:pt x="148" y="241"/>
                  </a:cubicBezTo>
                  <a:cubicBezTo>
                    <a:pt x="166" y="241"/>
                    <a:pt x="166" y="241"/>
                    <a:pt x="166" y="241"/>
                  </a:cubicBezTo>
                  <a:cubicBezTo>
                    <a:pt x="185" y="241"/>
                    <a:pt x="185" y="241"/>
                    <a:pt x="185" y="241"/>
                  </a:cubicBezTo>
                  <a:cubicBezTo>
                    <a:pt x="204" y="241"/>
                    <a:pt x="204" y="241"/>
                    <a:pt x="204" y="222"/>
                  </a:cubicBezTo>
                  <a:cubicBezTo>
                    <a:pt x="185" y="167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8" name="Freeform: Shape 666"/>
            <p:cNvSpPr/>
            <p:nvPr userDrawn="1"/>
          </p:nvSpPr>
          <p:spPr>
            <a:xfrm rot="5400000">
              <a:off x="5988551" y="-1903453"/>
              <a:ext cx="10440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1">
                  <a:moveTo>
                    <a:pt x="18" y="352"/>
                  </a:moveTo>
                  <a:cubicBezTo>
                    <a:pt x="36" y="352"/>
                    <a:pt x="55" y="352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40" y="371"/>
                    <a:pt x="259" y="371"/>
                  </a:cubicBezTo>
                  <a:lnTo>
                    <a:pt x="277" y="371"/>
                  </a:lnTo>
                  <a:cubicBezTo>
                    <a:pt x="296" y="371"/>
                    <a:pt x="296" y="352"/>
                    <a:pt x="277" y="352"/>
                  </a:cubicBezTo>
                  <a:cubicBezTo>
                    <a:pt x="277" y="260"/>
                    <a:pt x="259" y="186"/>
                    <a:pt x="222" y="130"/>
                  </a:cubicBezTo>
                  <a:cubicBezTo>
                    <a:pt x="203" y="93"/>
                    <a:pt x="203" y="56"/>
                    <a:pt x="185" y="19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66" y="0"/>
                    <a:pt x="166" y="0"/>
                    <a:pt x="166" y="19"/>
                  </a:cubicBezTo>
                  <a:cubicBezTo>
                    <a:pt x="129" y="93"/>
                    <a:pt x="92" y="186"/>
                    <a:pt x="36" y="260"/>
                  </a:cubicBezTo>
                  <a:cubicBezTo>
                    <a:pt x="36" y="278"/>
                    <a:pt x="18" y="297"/>
                    <a:pt x="18" y="316"/>
                  </a:cubicBezTo>
                  <a:cubicBezTo>
                    <a:pt x="0" y="316"/>
                    <a:pt x="0" y="334"/>
                    <a:pt x="0" y="334"/>
                  </a:cubicBezTo>
                  <a:cubicBezTo>
                    <a:pt x="0" y="352"/>
                    <a:pt x="18" y="352"/>
                    <a:pt x="1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9" name="Freeform: Shape 667"/>
            <p:cNvSpPr/>
            <p:nvPr userDrawn="1"/>
          </p:nvSpPr>
          <p:spPr>
            <a:xfrm rot="5400000">
              <a:off x="5600652" y="-1882753"/>
              <a:ext cx="66600" cy="79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3">
                  <a:moveTo>
                    <a:pt x="130" y="223"/>
                  </a:moveTo>
                  <a:cubicBezTo>
                    <a:pt x="149" y="223"/>
                    <a:pt x="149" y="223"/>
                    <a:pt x="167" y="223"/>
                  </a:cubicBezTo>
                  <a:cubicBezTo>
                    <a:pt x="186" y="223"/>
                    <a:pt x="186" y="223"/>
                    <a:pt x="186" y="223"/>
                  </a:cubicBezTo>
                  <a:cubicBezTo>
                    <a:pt x="186" y="167"/>
                    <a:pt x="167" y="111"/>
                    <a:pt x="149" y="74"/>
                  </a:cubicBezTo>
                  <a:cubicBezTo>
                    <a:pt x="149" y="56"/>
                    <a:pt x="149" y="19"/>
                    <a:pt x="130" y="0"/>
                  </a:cubicBezTo>
                  <a:cubicBezTo>
                    <a:pt x="93" y="56"/>
                    <a:pt x="74" y="93"/>
                    <a:pt x="38" y="149"/>
                  </a:cubicBezTo>
                  <a:cubicBezTo>
                    <a:pt x="19" y="149"/>
                    <a:pt x="19" y="167"/>
                    <a:pt x="19" y="185"/>
                  </a:cubicBezTo>
                  <a:lnTo>
                    <a:pt x="0" y="185"/>
                  </a:lnTo>
                  <a:cubicBezTo>
                    <a:pt x="0" y="204"/>
                    <a:pt x="19" y="204"/>
                    <a:pt x="19" y="204"/>
                  </a:cubicBezTo>
                  <a:cubicBezTo>
                    <a:pt x="38" y="204"/>
                    <a:pt x="38" y="204"/>
                    <a:pt x="56" y="204"/>
                  </a:cubicBezTo>
                  <a:cubicBezTo>
                    <a:pt x="74" y="204"/>
                    <a:pt x="112" y="223"/>
                    <a:pt x="130" y="22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0" name="Freeform: Shape 668"/>
            <p:cNvSpPr/>
            <p:nvPr userDrawn="1"/>
          </p:nvSpPr>
          <p:spPr>
            <a:xfrm rot="5400000">
              <a:off x="51918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15"/>
                  </a:moveTo>
                  <a:cubicBezTo>
                    <a:pt x="37" y="315"/>
                    <a:pt x="56" y="315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15"/>
                    <a:pt x="259" y="315"/>
                  </a:cubicBezTo>
                  <a:cubicBezTo>
                    <a:pt x="259" y="241"/>
                    <a:pt x="222" y="167"/>
                    <a:pt x="204" y="93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74"/>
                    <a:pt x="74" y="167"/>
                    <a:pt x="37" y="241"/>
                  </a:cubicBezTo>
                  <a:cubicBezTo>
                    <a:pt x="18" y="259"/>
                    <a:pt x="18" y="278"/>
                    <a:pt x="0" y="297"/>
                  </a:cubicBezTo>
                  <a:lnTo>
                    <a:pt x="0" y="315"/>
                  </a:lnTo>
                  <a:cubicBezTo>
                    <a:pt x="0" y="333"/>
                    <a:pt x="0" y="315"/>
                    <a:pt x="18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1" name="Freeform: Shape 669"/>
            <p:cNvSpPr/>
            <p:nvPr userDrawn="1"/>
          </p:nvSpPr>
          <p:spPr>
            <a:xfrm rot="5400000">
              <a:off x="4802891" y="-1897873"/>
              <a:ext cx="824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315">
                  <a:moveTo>
                    <a:pt x="0" y="278"/>
                  </a:moveTo>
                  <a:cubicBezTo>
                    <a:pt x="18" y="278"/>
                    <a:pt x="56" y="278"/>
                    <a:pt x="74" y="278"/>
                  </a:cubicBezTo>
                  <a:cubicBezTo>
                    <a:pt x="92" y="297"/>
                    <a:pt x="130" y="297"/>
                    <a:pt x="167" y="315"/>
                  </a:cubicBezTo>
                  <a:cubicBezTo>
                    <a:pt x="185" y="315"/>
                    <a:pt x="185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22" y="297"/>
                    <a:pt x="222" y="297"/>
                  </a:cubicBezTo>
                  <a:cubicBezTo>
                    <a:pt x="222" y="223"/>
                    <a:pt x="222" y="167"/>
                    <a:pt x="185" y="111"/>
                  </a:cubicBezTo>
                  <a:cubicBezTo>
                    <a:pt x="185" y="75"/>
                    <a:pt x="167" y="37"/>
                    <a:pt x="167" y="0"/>
                  </a:cubicBezTo>
                  <a:cubicBezTo>
                    <a:pt x="111" y="75"/>
                    <a:pt x="74" y="149"/>
                    <a:pt x="37" y="204"/>
                  </a:cubicBezTo>
                  <a:cubicBezTo>
                    <a:pt x="18" y="223"/>
                    <a:pt x="18" y="241"/>
                    <a:pt x="0" y="25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2" name="Freeform: Shape 670"/>
            <p:cNvSpPr/>
            <p:nvPr userDrawn="1"/>
          </p:nvSpPr>
          <p:spPr>
            <a:xfrm rot="5400000">
              <a:off x="438277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3"/>
                    <a:pt x="45" y="315"/>
                  </a:cubicBezTo>
                  <a:cubicBezTo>
                    <a:pt x="27" y="352"/>
                    <a:pt x="27" y="371"/>
                    <a:pt x="8" y="389"/>
                  </a:cubicBezTo>
                  <a:cubicBezTo>
                    <a:pt x="8" y="389"/>
                    <a:pt x="-11" y="408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8"/>
                  </a:cubicBezTo>
                  <a:cubicBezTo>
                    <a:pt x="341" y="315"/>
                    <a:pt x="304" y="223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3" name="Freeform: Shape 671"/>
            <p:cNvSpPr/>
            <p:nvPr userDrawn="1"/>
          </p:nvSpPr>
          <p:spPr>
            <a:xfrm rot="5400000">
              <a:off x="4007471" y="-1882573"/>
              <a:ext cx="8640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7">
                  <a:moveTo>
                    <a:pt x="19" y="277"/>
                  </a:moveTo>
                  <a:cubicBezTo>
                    <a:pt x="38" y="277"/>
                    <a:pt x="56" y="277"/>
                    <a:pt x="74" y="277"/>
                  </a:cubicBezTo>
                  <a:cubicBezTo>
                    <a:pt x="112" y="277"/>
                    <a:pt x="149" y="277"/>
                    <a:pt x="186" y="277"/>
                  </a:cubicBezTo>
                  <a:lnTo>
                    <a:pt x="204" y="277"/>
                  </a:lnTo>
                  <a:cubicBezTo>
                    <a:pt x="223" y="277"/>
                    <a:pt x="223" y="277"/>
                    <a:pt x="223" y="277"/>
                  </a:cubicBezTo>
                  <a:cubicBezTo>
                    <a:pt x="241" y="277"/>
                    <a:pt x="241" y="277"/>
                    <a:pt x="241" y="259"/>
                  </a:cubicBezTo>
                  <a:cubicBezTo>
                    <a:pt x="223" y="203"/>
                    <a:pt x="204" y="148"/>
                    <a:pt x="167" y="92"/>
                  </a:cubicBezTo>
                  <a:cubicBezTo>
                    <a:pt x="149" y="55"/>
                    <a:pt x="149" y="36"/>
                    <a:pt x="130" y="0"/>
                  </a:cubicBezTo>
                  <a:cubicBezTo>
                    <a:pt x="93" y="74"/>
                    <a:pt x="56" y="148"/>
                    <a:pt x="38" y="203"/>
                  </a:cubicBezTo>
                  <a:cubicBezTo>
                    <a:pt x="19" y="222"/>
                    <a:pt x="19" y="240"/>
                    <a:pt x="19" y="259"/>
                  </a:cubicBezTo>
                  <a:lnTo>
                    <a:pt x="0" y="277"/>
                  </a:lnTo>
                  <a:cubicBezTo>
                    <a:pt x="19" y="277"/>
                    <a:pt x="19" y="277"/>
                    <a:pt x="19" y="27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4" name="Freeform: Shape 672"/>
            <p:cNvSpPr/>
            <p:nvPr userDrawn="1"/>
          </p:nvSpPr>
          <p:spPr>
            <a:xfrm rot="5400000">
              <a:off x="3592751" y="-191065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2"/>
                    <a:pt x="19" y="370"/>
                    <a:pt x="19" y="389"/>
                  </a:cubicBezTo>
                  <a:cubicBezTo>
                    <a:pt x="19" y="407"/>
                    <a:pt x="0" y="407"/>
                    <a:pt x="0" y="426"/>
                  </a:cubicBezTo>
                  <a:cubicBezTo>
                    <a:pt x="19" y="426"/>
                    <a:pt x="19" y="426"/>
                    <a:pt x="19" y="426"/>
                  </a:cubicBezTo>
                  <a:cubicBezTo>
                    <a:pt x="55" y="426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cubicBezTo>
                    <a:pt x="315" y="426"/>
                    <a:pt x="333" y="444"/>
                    <a:pt x="333" y="426"/>
                  </a:cubicBezTo>
                  <a:cubicBezTo>
                    <a:pt x="352" y="426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3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5" name="Freeform: Shape 673"/>
            <p:cNvSpPr/>
            <p:nvPr userDrawn="1"/>
          </p:nvSpPr>
          <p:spPr>
            <a:xfrm rot="5400000">
              <a:off x="5989632" y="-2191093"/>
              <a:ext cx="8244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78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78"/>
                    <a:pt x="148" y="278"/>
                    <a:pt x="185" y="278"/>
                  </a:cubicBezTo>
                  <a:lnTo>
                    <a:pt x="203" y="278"/>
                  </a:lnTo>
                  <a:lnTo>
                    <a:pt x="222" y="278"/>
                  </a:lnTo>
                  <a:cubicBezTo>
                    <a:pt x="240" y="278"/>
                    <a:pt x="222" y="260"/>
                    <a:pt x="222" y="260"/>
                  </a:cubicBezTo>
                  <a:cubicBezTo>
                    <a:pt x="222" y="204"/>
                    <a:pt x="203" y="130"/>
                    <a:pt x="166" y="74"/>
                  </a:cubicBezTo>
                  <a:cubicBezTo>
                    <a:pt x="148" y="56"/>
                    <a:pt x="148" y="19"/>
                    <a:pt x="129" y="0"/>
                  </a:cubicBezTo>
                  <a:cubicBezTo>
                    <a:pt x="92" y="74"/>
                    <a:pt x="55" y="130"/>
                    <a:pt x="18" y="204"/>
                  </a:cubicBezTo>
                  <a:cubicBezTo>
                    <a:pt x="18" y="223"/>
                    <a:pt x="18" y="242"/>
                    <a:pt x="0" y="260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6" name="Freeform: Shape 674"/>
            <p:cNvSpPr/>
            <p:nvPr userDrawn="1"/>
          </p:nvSpPr>
          <p:spPr>
            <a:xfrm rot="5400000">
              <a:off x="557599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52"/>
                  </a:moveTo>
                  <a:cubicBezTo>
                    <a:pt x="278" y="278"/>
                    <a:pt x="259" y="185"/>
                    <a:pt x="241" y="129"/>
                  </a:cubicBezTo>
                  <a:cubicBezTo>
                    <a:pt x="222" y="92"/>
                    <a:pt x="222" y="36"/>
                    <a:pt x="204" y="0"/>
                  </a:cubicBezTo>
                  <a:cubicBezTo>
                    <a:pt x="148" y="92"/>
                    <a:pt x="93" y="166"/>
                    <a:pt x="56" y="259"/>
                  </a:cubicBezTo>
                  <a:cubicBezTo>
                    <a:pt x="37" y="259"/>
                    <a:pt x="19" y="278"/>
                    <a:pt x="19" y="296"/>
                  </a:cubicBezTo>
                  <a:cubicBezTo>
                    <a:pt x="19" y="314"/>
                    <a:pt x="0" y="314"/>
                    <a:pt x="0" y="333"/>
                  </a:cubicBezTo>
                  <a:cubicBezTo>
                    <a:pt x="19" y="333"/>
                    <a:pt x="19" y="333"/>
                    <a:pt x="19" y="333"/>
                  </a:cubicBezTo>
                  <a:cubicBezTo>
                    <a:pt x="37" y="333"/>
                    <a:pt x="74" y="333"/>
                    <a:pt x="93" y="333"/>
                  </a:cubicBezTo>
                  <a:cubicBezTo>
                    <a:pt x="130" y="352"/>
                    <a:pt x="185" y="352"/>
                    <a:pt x="222" y="370"/>
                  </a:cubicBezTo>
                  <a:cubicBezTo>
                    <a:pt x="241" y="370"/>
                    <a:pt x="241" y="370"/>
                    <a:pt x="259" y="370"/>
                  </a:cubicBezTo>
                  <a:lnTo>
                    <a:pt x="278" y="370"/>
                  </a:lnTo>
                  <a:cubicBezTo>
                    <a:pt x="296" y="370"/>
                    <a:pt x="278" y="352"/>
                    <a:pt x="27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7" name="Freeform: Shape 675"/>
            <p:cNvSpPr/>
            <p:nvPr userDrawn="1"/>
          </p:nvSpPr>
          <p:spPr>
            <a:xfrm rot="5400000">
              <a:off x="5187551" y="-2205493"/>
              <a:ext cx="8928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23">
                  <a:moveTo>
                    <a:pt x="156" y="8"/>
                  </a:moveTo>
                  <a:cubicBezTo>
                    <a:pt x="156" y="8"/>
                    <a:pt x="156" y="-10"/>
                    <a:pt x="156" y="8"/>
                  </a:cubicBezTo>
                  <a:cubicBezTo>
                    <a:pt x="119" y="82"/>
                    <a:pt x="82" y="156"/>
                    <a:pt x="27" y="230"/>
                  </a:cubicBezTo>
                  <a:cubicBezTo>
                    <a:pt x="27" y="249"/>
                    <a:pt x="8" y="268"/>
                    <a:pt x="8" y="268"/>
                  </a:cubicBezTo>
                  <a:cubicBezTo>
                    <a:pt x="8" y="286"/>
                    <a:pt x="-10" y="286"/>
                    <a:pt x="8" y="304"/>
                  </a:cubicBezTo>
                  <a:cubicBezTo>
                    <a:pt x="27" y="304"/>
                    <a:pt x="64" y="304"/>
                    <a:pt x="82" y="304"/>
                  </a:cubicBezTo>
                  <a:cubicBezTo>
                    <a:pt x="119" y="304"/>
                    <a:pt x="156" y="323"/>
                    <a:pt x="193" y="323"/>
                  </a:cubicBezTo>
                  <a:cubicBezTo>
                    <a:pt x="212" y="323"/>
                    <a:pt x="212" y="323"/>
                    <a:pt x="230" y="323"/>
                  </a:cubicBezTo>
                  <a:lnTo>
                    <a:pt x="249" y="323"/>
                  </a:lnTo>
                  <a:lnTo>
                    <a:pt x="249" y="304"/>
                  </a:lnTo>
                  <a:cubicBezTo>
                    <a:pt x="249" y="230"/>
                    <a:pt x="230" y="156"/>
                    <a:pt x="193" y="101"/>
                  </a:cubicBezTo>
                  <a:cubicBezTo>
                    <a:pt x="193" y="64"/>
                    <a:pt x="175" y="26"/>
                    <a:pt x="156" y="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8" name="Freeform: Shape 676"/>
            <p:cNvSpPr/>
            <p:nvPr userDrawn="1"/>
          </p:nvSpPr>
          <p:spPr>
            <a:xfrm rot="5400000">
              <a:off x="4774271" y="-2215934"/>
              <a:ext cx="11304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389">
                  <a:moveTo>
                    <a:pt x="19" y="371"/>
                  </a:moveTo>
                  <a:cubicBezTo>
                    <a:pt x="37" y="371"/>
                    <a:pt x="74" y="371"/>
                    <a:pt x="93" y="371"/>
                  </a:cubicBezTo>
                  <a:cubicBezTo>
                    <a:pt x="148" y="389"/>
                    <a:pt x="185" y="389"/>
                    <a:pt x="241" y="389"/>
                  </a:cubicBezTo>
                  <a:cubicBezTo>
                    <a:pt x="259" y="389"/>
                    <a:pt x="259" y="389"/>
                    <a:pt x="278" y="389"/>
                  </a:cubicBezTo>
                  <a:lnTo>
                    <a:pt x="296" y="389"/>
                  </a:lnTo>
                  <a:cubicBezTo>
                    <a:pt x="315" y="389"/>
                    <a:pt x="315" y="371"/>
                    <a:pt x="315" y="371"/>
                  </a:cubicBezTo>
                  <a:cubicBezTo>
                    <a:pt x="296" y="278"/>
                    <a:pt x="278" y="204"/>
                    <a:pt x="241" y="111"/>
                  </a:cubicBezTo>
                  <a:cubicBezTo>
                    <a:pt x="222" y="75"/>
                    <a:pt x="204" y="37"/>
                    <a:pt x="204" y="0"/>
                  </a:cubicBezTo>
                  <a:lnTo>
                    <a:pt x="185" y="0"/>
                  </a:lnTo>
                  <a:cubicBezTo>
                    <a:pt x="148" y="93"/>
                    <a:pt x="93" y="185"/>
                    <a:pt x="37" y="278"/>
                  </a:cubicBezTo>
                  <a:cubicBezTo>
                    <a:pt x="37" y="297"/>
                    <a:pt x="19" y="315"/>
                    <a:pt x="19" y="333"/>
                  </a:cubicBezTo>
                  <a:cubicBezTo>
                    <a:pt x="19" y="333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9" name="Freeform: Shape 677"/>
            <p:cNvSpPr/>
            <p:nvPr userDrawn="1"/>
          </p:nvSpPr>
          <p:spPr>
            <a:xfrm rot="5400000">
              <a:off x="439177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lnTo>
                    <a:pt x="19" y="315"/>
                  </a:lnTo>
                  <a:cubicBezTo>
                    <a:pt x="37" y="315"/>
                    <a:pt x="56" y="315"/>
                    <a:pt x="74" y="315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315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0" name="Freeform: Shape 678"/>
            <p:cNvSpPr/>
            <p:nvPr userDrawn="1"/>
          </p:nvSpPr>
          <p:spPr>
            <a:xfrm rot="5400000">
              <a:off x="3974352" y="-223609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19" y="371"/>
                  </a:moveTo>
                  <a:cubicBezTo>
                    <a:pt x="37" y="371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8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6"/>
                    <a:pt x="56" y="278"/>
                  </a:cubicBezTo>
                  <a:cubicBezTo>
                    <a:pt x="37" y="297"/>
                    <a:pt x="19" y="315"/>
                    <a:pt x="19" y="334"/>
                  </a:cubicBezTo>
                  <a:cubicBezTo>
                    <a:pt x="19" y="352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1" name="Freeform: Shape 679"/>
            <p:cNvSpPr/>
            <p:nvPr userDrawn="1"/>
          </p:nvSpPr>
          <p:spPr>
            <a:xfrm rot="5400000">
              <a:off x="3584291" y="-2232313"/>
              <a:ext cx="11952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2">
                  <a:moveTo>
                    <a:pt x="277" y="148"/>
                  </a:moveTo>
                  <a:cubicBezTo>
                    <a:pt x="259" y="110"/>
                    <a:pt x="240" y="55"/>
                    <a:pt x="240" y="18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8"/>
                  </a:lnTo>
                  <a:cubicBezTo>
                    <a:pt x="166" y="110"/>
                    <a:pt x="111" y="203"/>
                    <a:pt x="37" y="314"/>
                  </a:cubicBezTo>
                  <a:cubicBezTo>
                    <a:pt x="37" y="333"/>
                    <a:pt x="18" y="351"/>
                    <a:pt x="0" y="370"/>
                  </a:cubicBezTo>
                  <a:cubicBezTo>
                    <a:pt x="0" y="370"/>
                    <a:pt x="0" y="388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5"/>
                  </a:cubicBezTo>
                  <a:cubicBezTo>
                    <a:pt x="148" y="425"/>
                    <a:pt x="203" y="444"/>
                    <a:pt x="259" y="444"/>
                  </a:cubicBezTo>
                  <a:cubicBezTo>
                    <a:pt x="277" y="444"/>
                    <a:pt x="277" y="444"/>
                    <a:pt x="296" y="444"/>
                  </a:cubicBezTo>
                  <a:cubicBezTo>
                    <a:pt x="296" y="444"/>
                    <a:pt x="314" y="462"/>
                    <a:pt x="333" y="462"/>
                  </a:cubicBezTo>
                  <a:cubicBezTo>
                    <a:pt x="333" y="444"/>
                    <a:pt x="333" y="444"/>
                    <a:pt x="333" y="425"/>
                  </a:cubicBezTo>
                  <a:cubicBezTo>
                    <a:pt x="333" y="333"/>
                    <a:pt x="314" y="240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2" name="Freeform: Shape 680"/>
            <p:cNvSpPr/>
            <p:nvPr userDrawn="1"/>
          </p:nvSpPr>
          <p:spPr>
            <a:xfrm rot="5400000">
              <a:off x="597757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33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59" y="371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cubicBezTo>
                    <a:pt x="296" y="389"/>
                    <a:pt x="296" y="371"/>
                    <a:pt x="296" y="352"/>
                  </a:cubicBezTo>
                  <a:cubicBezTo>
                    <a:pt x="296" y="278"/>
                    <a:pt x="278" y="204"/>
                    <a:pt x="259" y="111"/>
                  </a:cubicBezTo>
                  <a:cubicBezTo>
                    <a:pt x="240" y="74"/>
                    <a:pt x="240" y="37"/>
                    <a:pt x="222" y="0"/>
                  </a:cubicBezTo>
                  <a:cubicBezTo>
                    <a:pt x="166" y="74"/>
                    <a:pt x="111" y="167"/>
                    <a:pt x="55" y="241"/>
                  </a:cubicBezTo>
                  <a:cubicBezTo>
                    <a:pt x="37" y="259"/>
                    <a:pt x="37" y="278"/>
                    <a:pt x="18" y="297"/>
                  </a:cubicBezTo>
                  <a:cubicBezTo>
                    <a:pt x="18" y="315"/>
                    <a:pt x="0" y="315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3" name="Freeform: Shape 681"/>
            <p:cNvSpPr/>
            <p:nvPr userDrawn="1"/>
          </p:nvSpPr>
          <p:spPr>
            <a:xfrm rot="5400000">
              <a:off x="5576171" y="-2544433"/>
              <a:ext cx="122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19" y="388"/>
                  </a:moveTo>
                  <a:cubicBezTo>
                    <a:pt x="37" y="388"/>
                    <a:pt x="74" y="407"/>
                    <a:pt x="93" y="426"/>
                  </a:cubicBezTo>
                  <a:cubicBezTo>
                    <a:pt x="148" y="426"/>
                    <a:pt x="204" y="444"/>
                    <a:pt x="259" y="444"/>
                  </a:cubicBezTo>
                  <a:cubicBezTo>
                    <a:pt x="278" y="462"/>
                    <a:pt x="278" y="462"/>
                    <a:pt x="297" y="462"/>
                  </a:cubicBezTo>
                  <a:cubicBezTo>
                    <a:pt x="315" y="462"/>
                    <a:pt x="315" y="462"/>
                    <a:pt x="333" y="462"/>
                  </a:cubicBezTo>
                  <a:cubicBezTo>
                    <a:pt x="352" y="462"/>
                    <a:pt x="333" y="444"/>
                    <a:pt x="333" y="426"/>
                  </a:cubicBezTo>
                  <a:cubicBezTo>
                    <a:pt x="333" y="333"/>
                    <a:pt x="333" y="240"/>
                    <a:pt x="297" y="148"/>
                  </a:cubicBezTo>
                  <a:cubicBezTo>
                    <a:pt x="278" y="92"/>
                    <a:pt x="278" y="55"/>
                    <a:pt x="259" y="0"/>
                  </a:cubicBezTo>
                  <a:cubicBezTo>
                    <a:pt x="185" y="110"/>
                    <a:pt x="111" y="203"/>
                    <a:pt x="56" y="296"/>
                  </a:cubicBezTo>
                  <a:cubicBezTo>
                    <a:pt x="37" y="314"/>
                    <a:pt x="19" y="333"/>
                    <a:pt x="0" y="370"/>
                  </a:cubicBezTo>
                  <a:lnTo>
                    <a:pt x="0" y="388"/>
                  </a:lnTo>
                  <a:cubicBezTo>
                    <a:pt x="0" y="407"/>
                    <a:pt x="0" y="388"/>
                    <a:pt x="19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4" name="Freeform: Shape 682"/>
            <p:cNvSpPr/>
            <p:nvPr userDrawn="1"/>
          </p:nvSpPr>
          <p:spPr>
            <a:xfrm rot="5400000">
              <a:off x="5202671" y="-2497814"/>
              <a:ext cx="7596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60">
                  <a:moveTo>
                    <a:pt x="111" y="0"/>
                  </a:moveTo>
                  <a:cubicBezTo>
                    <a:pt x="92" y="56"/>
                    <a:pt x="55" y="130"/>
                    <a:pt x="18" y="186"/>
                  </a:cubicBezTo>
                  <a:cubicBezTo>
                    <a:pt x="18" y="204"/>
                    <a:pt x="0" y="222"/>
                    <a:pt x="0" y="241"/>
                  </a:cubicBezTo>
                  <a:lnTo>
                    <a:pt x="0" y="260"/>
                  </a:lnTo>
                  <a:cubicBezTo>
                    <a:pt x="18" y="260"/>
                    <a:pt x="37" y="260"/>
                    <a:pt x="55" y="260"/>
                  </a:cubicBezTo>
                  <a:cubicBezTo>
                    <a:pt x="92" y="260"/>
                    <a:pt x="130" y="260"/>
                    <a:pt x="166" y="260"/>
                  </a:cubicBezTo>
                  <a:lnTo>
                    <a:pt x="185" y="260"/>
                  </a:lnTo>
                  <a:lnTo>
                    <a:pt x="204" y="260"/>
                  </a:lnTo>
                  <a:cubicBezTo>
                    <a:pt x="222" y="260"/>
                    <a:pt x="204" y="260"/>
                    <a:pt x="204" y="241"/>
                  </a:cubicBezTo>
                  <a:cubicBezTo>
                    <a:pt x="204" y="186"/>
                    <a:pt x="185" y="130"/>
                    <a:pt x="148" y="74"/>
                  </a:cubicBezTo>
                  <a:cubicBezTo>
                    <a:pt x="148" y="56"/>
                    <a:pt x="130" y="18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5" name="Freeform: Shape 683"/>
            <p:cNvSpPr/>
            <p:nvPr userDrawn="1"/>
          </p:nvSpPr>
          <p:spPr>
            <a:xfrm rot="5400000">
              <a:off x="4787591" y="-25158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8" y="296"/>
                  </a:moveTo>
                  <a:cubicBezTo>
                    <a:pt x="37" y="296"/>
                    <a:pt x="55" y="314"/>
                    <a:pt x="74" y="314"/>
                  </a:cubicBezTo>
                  <a:cubicBezTo>
                    <a:pt x="111" y="314"/>
                    <a:pt x="167" y="314"/>
                    <a:pt x="203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59" y="240"/>
                    <a:pt x="241" y="166"/>
                    <a:pt x="203" y="92"/>
                  </a:cubicBezTo>
                  <a:cubicBezTo>
                    <a:pt x="185" y="74"/>
                    <a:pt x="185" y="37"/>
                    <a:pt x="167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18" y="240"/>
                    <a:pt x="18" y="259"/>
                    <a:pt x="0" y="278"/>
                  </a:cubicBezTo>
                  <a:lnTo>
                    <a:pt x="0" y="296"/>
                  </a:lnTo>
                  <a:cubicBezTo>
                    <a:pt x="0" y="314"/>
                    <a:pt x="0" y="296"/>
                    <a:pt x="18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6" name="Freeform: Shape 684"/>
            <p:cNvSpPr/>
            <p:nvPr userDrawn="1"/>
          </p:nvSpPr>
          <p:spPr>
            <a:xfrm rot="5400000">
              <a:off x="4390871" y="-2512573"/>
              <a:ext cx="7956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8">
                  <a:moveTo>
                    <a:pt x="0" y="222"/>
                  </a:moveTo>
                  <a:cubicBezTo>
                    <a:pt x="0" y="241"/>
                    <a:pt x="18" y="222"/>
                    <a:pt x="18" y="241"/>
                  </a:cubicBezTo>
                  <a:cubicBezTo>
                    <a:pt x="37" y="241"/>
                    <a:pt x="55" y="241"/>
                    <a:pt x="74" y="241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8"/>
                    <a:pt x="185" y="278"/>
                    <a:pt x="185" y="278"/>
                  </a:cubicBezTo>
                  <a:cubicBezTo>
                    <a:pt x="203" y="278"/>
                    <a:pt x="203" y="278"/>
                    <a:pt x="203" y="278"/>
                  </a:cubicBezTo>
                  <a:cubicBezTo>
                    <a:pt x="222" y="278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3"/>
                  </a:cubicBezTo>
                  <a:cubicBezTo>
                    <a:pt x="185" y="55"/>
                    <a:pt x="185" y="19"/>
                    <a:pt x="167" y="0"/>
                  </a:cubicBezTo>
                  <a:cubicBezTo>
                    <a:pt x="129" y="55"/>
                    <a:pt x="74" y="111"/>
                    <a:pt x="37" y="167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7" name="Freeform: Shape 685"/>
            <p:cNvSpPr/>
            <p:nvPr userDrawn="1"/>
          </p:nvSpPr>
          <p:spPr>
            <a:xfrm rot="5400000">
              <a:off x="399613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6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8" name="Freeform: Shape 686"/>
            <p:cNvSpPr/>
            <p:nvPr userDrawn="1"/>
          </p:nvSpPr>
          <p:spPr>
            <a:xfrm rot="5400000">
              <a:off x="358951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2"/>
                    <a:pt x="175" y="352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2"/>
                    <a:pt x="286" y="352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9" name="Freeform: Shape 687"/>
            <p:cNvSpPr/>
            <p:nvPr userDrawn="1"/>
          </p:nvSpPr>
          <p:spPr>
            <a:xfrm rot="5400000">
              <a:off x="5971631" y="-2846654"/>
              <a:ext cx="131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2">
                  <a:moveTo>
                    <a:pt x="19" y="426"/>
                  </a:moveTo>
                  <a:cubicBezTo>
                    <a:pt x="56" y="426"/>
                    <a:pt x="74" y="444"/>
                    <a:pt x="112" y="444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7" y="462"/>
                    <a:pt x="315" y="462"/>
                    <a:pt x="315" y="462"/>
                  </a:cubicBezTo>
                  <a:cubicBezTo>
                    <a:pt x="334" y="462"/>
                    <a:pt x="352" y="462"/>
                    <a:pt x="352" y="462"/>
                  </a:cubicBezTo>
                  <a:cubicBezTo>
                    <a:pt x="371" y="462"/>
                    <a:pt x="371" y="444"/>
                    <a:pt x="352" y="426"/>
                  </a:cubicBezTo>
                  <a:cubicBezTo>
                    <a:pt x="352" y="333"/>
                    <a:pt x="315" y="240"/>
                    <a:pt x="278" y="148"/>
                  </a:cubicBezTo>
                  <a:cubicBezTo>
                    <a:pt x="260" y="110"/>
                    <a:pt x="241" y="55"/>
                    <a:pt x="222" y="18"/>
                  </a:cubicBezTo>
                  <a:cubicBezTo>
                    <a:pt x="222" y="0"/>
                    <a:pt x="222" y="0"/>
                    <a:pt x="222" y="0"/>
                  </a:cubicBezTo>
                  <a:lnTo>
                    <a:pt x="222" y="18"/>
                  </a:lnTo>
                  <a:cubicBezTo>
                    <a:pt x="167" y="110"/>
                    <a:pt x="112" y="222"/>
                    <a:pt x="56" y="333"/>
                  </a:cubicBezTo>
                  <a:cubicBezTo>
                    <a:pt x="38" y="352"/>
                    <a:pt x="19" y="370"/>
                    <a:pt x="19" y="388"/>
                  </a:cubicBezTo>
                  <a:cubicBezTo>
                    <a:pt x="19" y="407"/>
                    <a:pt x="0" y="426"/>
                    <a:pt x="0" y="426"/>
                  </a:cubicBezTo>
                  <a:cubicBezTo>
                    <a:pt x="0" y="444"/>
                    <a:pt x="19" y="426"/>
                    <a:pt x="19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0" name="Freeform: Shape 688"/>
            <p:cNvSpPr/>
            <p:nvPr userDrawn="1"/>
          </p:nvSpPr>
          <p:spPr>
            <a:xfrm rot="5400000">
              <a:off x="5577611" y="-2839274"/>
              <a:ext cx="11304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8">
                  <a:moveTo>
                    <a:pt x="241" y="408"/>
                  </a:moveTo>
                  <a:cubicBezTo>
                    <a:pt x="259" y="408"/>
                    <a:pt x="259" y="408"/>
                    <a:pt x="278" y="408"/>
                  </a:cubicBezTo>
                  <a:cubicBezTo>
                    <a:pt x="278" y="408"/>
                    <a:pt x="296" y="408"/>
                    <a:pt x="315" y="408"/>
                  </a:cubicBezTo>
                  <a:lnTo>
                    <a:pt x="315" y="390"/>
                  </a:lnTo>
                  <a:cubicBezTo>
                    <a:pt x="315" y="297"/>
                    <a:pt x="296" y="204"/>
                    <a:pt x="259" y="130"/>
                  </a:cubicBezTo>
                  <a:cubicBezTo>
                    <a:pt x="241" y="93"/>
                    <a:pt x="222" y="38"/>
                    <a:pt x="222" y="0"/>
                  </a:cubicBezTo>
                  <a:lnTo>
                    <a:pt x="203" y="0"/>
                  </a:lnTo>
                  <a:cubicBezTo>
                    <a:pt x="148" y="93"/>
                    <a:pt x="93" y="186"/>
                    <a:pt x="37" y="278"/>
                  </a:cubicBezTo>
                  <a:cubicBezTo>
                    <a:pt x="37" y="297"/>
                    <a:pt x="19" y="316"/>
                    <a:pt x="0" y="334"/>
                  </a:cubicBezTo>
                  <a:cubicBezTo>
                    <a:pt x="0" y="352"/>
                    <a:pt x="0" y="352"/>
                    <a:pt x="0" y="371"/>
                  </a:cubicBezTo>
                  <a:lnTo>
                    <a:pt x="19" y="371"/>
                  </a:lnTo>
                  <a:cubicBezTo>
                    <a:pt x="37" y="371"/>
                    <a:pt x="74" y="390"/>
                    <a:pt x="93" y="390"/>
                  </a:cubicBezTo>
                  <a:cubicBezTo>
                    <a:pt x="148" y="390"/>
                    <a:pt x="185" y="408"/>
                    <a:pt x="241" y="40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1" name="Freeform: Shape 689"/>
            <p:cNvSpPr/>
            <p:nvPr userDrawn="1"/>
          </p:nvSpPr>
          <p:spPr>
            <a:xfrm rot="5400000">
              <a:off x="5179451" y="-2827753"/>
              <a:ext cx="10908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71">
                  <a:moveTo>
                    <a:pt x="296" y="371"/>
                  </a:moveTo>
                  <a:cubicBezTo>
                    <a:pt x="314" y="371"/>
                    <a:pt x="296" y="352"/>
                    <a:pt x="296" y="352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184" y="37"/>
                    <a:pt x="184" y="0"/>
                  </a:cubicBezTo>
                  <a:lnTo>
                    <a:pt x="166" y="0"/>
                  </a:lnTo>
                  <a:cubicBezTo>
                    <a:pt x="129" y="93"/>
                    <a:pt x="74" y="185"/>
                    <a:pt x="36" y="278"/>
                  </a:cubicBezTo>
                  <a:cubicBezTo>
                    <a:pt x="36" y="297"/>
                    <a:pt x="18" y="315"/>
                    <a:pt x="18" y="333"/>
                  </a:cubicBezTo>
                  <a:cubicBezTo>
                    <a:pt x="0" y="333"/>
                    <a:pt x="0" y="352"/>
                    <a:pt x="0" y="352"/>
                  </a:cubicBezTo>
                  <a:cubicBezTo>
                    <a:pt x="0" y="371"/>
                    <a:pt x="18" y="371"/>
                    <a:pt x="18" y="371"/>
                  </a:cubicBezTo>
                  <a:cubicBezTo>
                    <a:pt x="36" y="352"/>
                    <a:pt x="74" y="371"/>
                    <a:pt x="92" y="371"/>
                  </a:cubicBezTo>
                  <a:cubicBezTo>
                    <a:pt x="129" y="371"/>
                    <a:pt x="184" y="371"/>
                    <a:pt x="240" y="371"/>
                  </a:cubicBezTo>
                  <a:lnTo>
                    <a:pt x="259" y="371"/>
                  </a:lnTo>
                  <a:cubicBezTo>
                    <a:pt x="277" y="371"/>
                    <a:pt x="277" y="371"/>
                    <a:pt x="296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2" name="Freeform: Shape 690"/>
            <p:cNvSpPr/>
            <p:nvPr userDrawn="1"/>
          </p:nvSpPr>
          <p:spPr>
            <a:xfrm rot="5400000">
              <a:off x="4787591" y="-28290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22"/>
                    <a:pt x="18" y="240"/>
                    <a:pt x="0" y="259"/>
                  </a:cubicBezTo>
                  <a:lnTo>
                    <a:pt x="0" y="278"/>
                  </a:lnTo>
                  <a:cubicBezTo>
                    <a:pt x="0" y="296"/>
                    <a:pt x="0" y="296"/>
                    <a:pt x="18" y="296"/>
                  </a:cubicBezTo>
                  <a:cubicBezTo>
                    <a:pt x="36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203" y="333"/>
                  </a:cubicBezTo>
                  <a:lnTo>
                    <a:pt x="222" y="333"/>
                  </a:lnTo>
                  <a:cubicBezTo>
                    <a:pt x="240" y="333"/>
                    <a:pt x="240" y="333"/>
                    <a:pt x="240" y="333"/>
                  </a:cubicBezTo>
                  <a:cubicBezTo>
                    <a:pt x="259" y="333"/>
                    <a:pt x="259" y="333"/>
                    <a:pt x="259" y="314"/>
                  </a:cubicBezTo>
                  <a:cubicBezTo>
                    <a:pt x="259" y="240"/>
                    <a:pt x="240" y="166"/>
                    <a:pt x="222" y="92"/>
                  </a:cubicBezTo>
                  <a:cubicBezTo>
                    <a:pt x="222" y="74"/>
                    <a:pt x="203" y="37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3" name="Freeform: Shape 691"/>
            <p:cNvSpPr/>
            <p:nvPr userDrawn="1"/>
          </p:nvSpPr>
          <p:spPr>
            <a:xfrm rot="5400000">
              <a:off x="436765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26"/>
                  </a:cubicBezTo>
                  <a:cubicBezTo>
                    <a:pt x="166" y="426"/>
                    <a:pt x="222" y="445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5"/>
                    <a:pt x="352" y="445"/>
                  </a:cubicBezTo>
                  <a:cubicBezTo>
                    <a:pt x="352" y="334"/>
                    <a:pt x="333" y="241"/>
                    <a:pt x="315" y="148"/>
                  </a:cubicBezTo>
                  <a:cubicBezTo>
                    <a:pt x="296" y="112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2"/>
                    <a:pt x="130" y="204"/>
                    <a:pt x="56" y="296"/>
                  </a:cubicBezTo>
                  <a:cubicBezTo>
                    <a:pt x="56" y="315"/>
                    <a:pt x="37" y="334"/>
                    <a:pt x="18" y="352"/>
                  </a:cubicBezTo>
                  <a:cubicBezTo>
                    <a:pt x="18" y="371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4" name="Freeform: Shape 692"/>
            <p:cNvSpPr/>
            <p:nvPr userDrawn="1"/>
          </p:nvSpPr>
          <p:spPr>
            <a:xfrm rot="5400000">
              <a:off x="3981012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8"/>
                    <a:pt x="203" y="0"/>
                  </a:cubicBezTo>
                  <a:cubicBezTo>
                    <a:pt x="148" y="93"/>
                    <a:pt x="93" y="204"/>
                    <a:pt x="37" y="297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1"/>
                    <a:pt x="0" y="371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7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5" name="Freeform: Shape 693"/>
            <p:cNvSpPr/>
            <p:nvPr userDrawn="1"/>
          </p:nvSpPr>
          <p:spPr>
            <a:xfrm rot="5400000">
              <a:off x="3611111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8"/>
                    <a:pt x="129" y="19"/>
                    <a:pt x="111" y="0"/>
                  </a:cubicBezTo>
                  <a:cubicBezTo>
                    <a:pt x="74" y="56"/>
                    <a:pt x="55" y="112"/>
                    <a:pt x="19" y="167"/>
                  </a:cubicBezTo>
                  <a:cubicBezTo>
                    <a:pt x="19" y="186"/>
                    <a:pt x="0" y="204"/>
                    <a:pt x="0" y="204"/>
                  </a:cubicBezTo>
                  <a:lnTo>
                    <a:pt x="0" y="223"/>
                  </a:lnTo>
                  <a:cubicBezTo>
                    <a:pt x="19" y="223"/>
                    <a:pt x="37" y="223"/>
                    <a:pt x="55" y="223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12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6" name="Freeform: Shape 722"/>
            <p:cNvSpPr/>
            <p:nvPr userDrawn="1"/>
          </p:nvSpPr>
          <p:spPr>
            <a:xfrm rot="5400000">
              <a:off x="3247691" y="-1582513"/>
              <a:ext cx="860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5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5"/>
                    <a:pt x="148" y="315"/>
                    <a:pt x="184" y="315"/>
                  </a:cubicBezTo>
                  <a:lnTo>
                    <a:pt x="203" y="315"/>
                  </a:lnTo>
                  <a:cubicBezTo>
                    <a:pt x="222" y="315"/>
                    <a:pt x="222" y="315"/>
                    <a:pt x="240" y="315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1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7" name="Freeform: Shape 723"/>
            <p:cNvSpPr/>
            <p:nvPr userDrawn="1"/>
          </p:nvSpPr>
          <p:spPr>
            <a:xfrm rot="5400000">
              <a:off x="2826311" y="-160393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259" y="130"/>
                  </a:moveTo>
                  <a:cubicBezTo>
                    <a:pt x="240" y="93"/>
                    <a:pt x="222" y="38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cubicBezTo>
                    <a:pt x="314" y="426"/>
                    <a:pt x="333" y="445"/>
                    <a:pt x="333" y="426"/>
                  </a:cubicBez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3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8" name="Freeform: Shape 729"/>
            <p:cNvSpPr/>
            <p:nvPr userDrawn="1"/>
          </p:nvSpPr>
          <p:spPr>
            <a:xfrm rot="5400000">
              <a:off x="322861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5"/>
                  </a:cubicBezTo>
                  <a:cubicBezTo>
                    <a:pt x="0" y="315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9" name="Freeform: Shape 730"/>
            <p:cNvSpPr/>
            <p:nvPr userDrawn="1"/>
          </p:nvSpPr>
          <p:spPr>
            <a:xfrm rot="5400000">
              <a:off x="2844131" y="-1885993"/>
              <a:ext cx="6660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30" y="241"/>
                  </a:moveTo>
                  <a:cubicBezTo>
                    <a:pt x="149" y="241"/>
                    <a:pt x="149" y="241"/>
                    <a:pt x="167" y="241"/>
                  </a:cubicBezTo>
                  <a:cubicBezTo>
                    <a:pt x="186" y="241"/>
                    <a:pt x="186" y="222"/>
                    <a:pt x="186" y="222"/>
                  </a:cubicBezTo>
                  <a:cubicBezTo>
                    <a:pt x="186" y="167"/>
                    <a:pt x="167" y="130"/>
                    <a:pt x="149" y="74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56"/>
                    <a:pt x="74" y="111"/>
                    <a:pt x="38" y="148"/>
                  </a:cubicBezTo>
                  <a:cubicBezTo>
                    <a:pt x="19" y="167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0" name="Freeform: Shape 736"/>
            <p:cNvSpPr/>
            <p:nvPr userDrawn="1"/>
          </p:nvSpPr>
          <p:spPr>
            <a:xfrm rot="5400000">
              <a:off x="3232751" y="-219433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18" y="277"/>
                  </a:moveTo>
                  <a:cubicBezTo>
                    <a:pt x="37" y="277"/>
                    <a:pt x="55" y="277"/>
                    <a:pt x="74" y="277"/>
                  </a:cubicBezTo>
                  <a:cubicBezTo>
                    <a:pt x="111" y="296"/>
                    <a:pt x="148" y="296"/>
                    <a:pt x="185" y="296"/>
                  </a:cubicBezTo>
                  <a:lnTo>
                    <a:pt x="203" y="296"/>
                  </a:lnTo>
                  <a:lnTo>
                    <a:pt x="222" y="296"/>
                  </a:lnTo>
                  <a:cubicBezTo>
                    <a:pt x="240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66" y="92"/>
                  </a:cubicBezTo>
                  <a:cubicBezTo>
                    <a:pt x="148" y="55"/>
                    <a:pt x="148" y="36"/>
                    <a:pt x="129" y="0"/>
                  </a:cubicBezTo>
                  <a:cubicBezTo>
                    <a:pt x="92" y="74"/>
                    <a:pt x="55" y="148"/>
                    <a:pt x="18" y="222"/>
                  </a:cubicBezTo>
                  <a:cubicBezTo>
                    <a:pt x="18" y="222"/>
                    <a:pt x="18" y="240"/>
                    <a:pt x="0" y="259"/>
                  </a:cubicBezTo>
                  <a:lnTo>
                    <a:pt x="0" y="277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1" name="Freeform: Shape 737"/>
            <p:cNvSpPr/>
            <p:nvPr userDrawn="1"/>
          </p:nvSpPr>
          <p:spPr>
            <a:xfrm rot="5400000">
              <a:off x="281623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8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8" y="370"/>
                  </a:lnTo>
                  <a:cubicBezTo>
                    <a:pt x="296" y="352"/>
                    <a:pt x="278" y="352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2" name="Freeform: Shape 743"/>
            <p:cNvSpPr/>
            <p:nvPr userDrawn="1"/>
          </p:nvSpPr>
          <p:spPr>
            <a:xfrm rot="5400000">
              <a:off x="322429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9"/>
                  </a:cubicBezTo>
                  <a:cubicBezTo>
                    <a:pt x="240" y="389"/>
                    <a:pt x="259" y="389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lnTo>
                    <a:pt x="296" y="370"/>
                  </a:lnTo>
                  <a:cubicBezTo>
                    <a:pt x="296" y="278"/>
                    <a:pt x="278" y="204"/>
                    <a:pt x="259" y="130"/>
                  </a:cubicBezTo>
                  <a:cubicBezTo>
                    <a:pt x="240" y="92"/>
                    <a:pt x="240" y="56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5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3" name="Freeform: Shape 744"/>
            <p:cNvSpPr/>
            <p:nvPr userDrawn="1"/>
          </p:nvSpPr>
          <p:spPr>
            <a:xfrm rot="5400000">
              <a:off x="2816231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6"/>
                    <a:pt x="204" y="426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6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3"/>
                    <a:pt x="278" y="37"/>
                    <a:pt x="259" y="0"/>
                  </a:cubicBezTo>
                  <a:cubicBezTo>
                    <a:pt x="185" y="93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2"/>
                  </a:cubicBezTo>
                  <a:cubicBezTo>
                    <a:pt x="0" y="352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4" name="Freeform: Shape 750"/>
            <p:cNvSpPr/>
            <p:nvPr userDrawn="1"/>
          </p:nvSpPr>
          <p:spPr>
            <a:xfrm rot="5400000">
              <a:off x="321169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6"/>
                  </a:moveTo>
                  <a:cubicBezTo>
                    <a:pt x="56" y="426"/>
                    <a:pt x="74" y="426"/>
                    <a:pt x="112" y="426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6"/>
                    <a:pt x="352" y="426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3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2"/>
                    <a:pt x="19" y="370"/>
                    <a:pt x="19" y="389"/>
                  </a:cubicBezTo>
                  <a:cubicBezTo>
                    <a:pt x="19" y="389"/>
                    <a:pt x="0" y="407"/>
                    <a:pt x="0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5" name="Freeform: Shape 751"/>
            <p:cNvSpPr/>
            <p:nvPr userDrawn="1"/>
          </p:nvSpPr>
          <p:spPr>
            <a:xfrm rot="5400000">
              <a:off x="2817672" y="-283909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241" y="389"/>
                  </a:moveTo>
                  <a:cubicBezTo>
                    <a:pt x="259" y="407"/>
                    <a:pt x="259" y="407"/>
                    <a:pt x="278" y="407"/>
                  </a:cubicBezTo>
                  <a:cubicBezTo>
                    <a:pt x="278" y="407"/>
                    <a:pt x="296" y="407"/>
                    <a:pt x="315" y="407"/>
                  </a:cubicBezTo>
                  <a:cubicBezTo>
                    <a:pt x="315" y="407"/>
                    <a:pt x="315" y="389"/>
                    <a:pt x="315" y="370"/>
                  </a:cubicBezTo>
                  <a:cubicBezTo>
                    <a:pt x="315" y="296"/>
                    <a:pt x="296" y="204"/>
                    <a:pt x="259" y="130"/>
                  </a:cubicBezTo>
                  <a:cubicBezTo>
                    <a:pt x="241" y="74"/>
                    <a:pt x="222" y="37"/>
                    <a:pt x="222" y="0"/>
                  </a:cubicBezTo>
                  <a:lnTo>
                    <a:pt x="203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296"/>
                    <a:pt x="19" y="315"/>
                    <a:pt x="0" y="333"/>
                  </a:cubicBezTo>
                  <a:lnTo>
                    <a:pt x="0" y="352"/>
                  </a:lnTo>
                  <a:cubicBezTo>
                    <a:pt x="0" y="370"/>
                    <a:pt x="0" y="370"/>
                    <a:pt x="19" y="370"/>
                  </a:cubicBezTo>
                  <a:cubicBezTo>
                    <a:pt x="37" y="370"/>
                    <a:pt x="74" y="370"/>
                    <a:pt x="93" y="370"/>
                  </a:cubicBezTo>
                  <a:cubicBezTo>
                    <a:pt x="148" y="389"/>
                    <a:pt x="185" y="389"/>
                    <a:pt x="241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24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94384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tel 9"/>
          <p:cNvSpPr>
            <a:spLocks noGrp="1"/>
          </p:cNvSpPr>
          <p:nvPr>
            <p:ph type="title"/>
          </p:nvPr>
        </p:nvSpPr>
        <p:spPr>
          <a:xfrm>
            <a:off x="6899564" y="1073067"/>
            <a:ext cx="4572000" cy="23629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540000" tIns="288000" rIns="288000" bIns="900000" anchor="ctr" anchorCtr="0">
            <a:spAutoFit/>
          </a:bodyPr>
          <a:lstStyle>
            <a:lvl1pPr algn="ctr">
              <a:defRPr sz="42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3" name="Tekstvak 5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Tussenblad - blauw</a:t>
            </a:r>
          </a:p>
        </p:txBody>
      </p:sp>
      <p:pic>
        <p:nvPicPr>
          <p:cNvPr id="23" name="Afbeelding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rechts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/>
          <p:cNvSpPr/>
          <p:nvPr userDrawn="1"/>
        </p:nvSpPr>
        <p:spPr>
          <a:xfrm>
            <a:off x="0" y="0"/>
            <a:ext cx="12192000" cy="20749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" name="Groeperen 6"/>
          <p:cNvGrpSpPr/>
          <p:nvPr userDrawn="1"/>
        </p:nvGrpSpPr>
        <p:grpSpPr>
          <a:xfrm rot="5400000">
            <a:off x="6185609" y="490675"/>
            <a:ext cx="2114706" cy="1053913"/>
            <a:chOff x="5599822" y="95276"/>
            <a:chExt cx="2114706" cy="1053913"/>
          </a:xfrm>
          <a:solidFill>
            <a:schemeClr val="accent4"/>
          </a:solidFill>
        </p:grpSpPr>
        <p:sp>
          <p:nvSpPr>
            <p:cNvPr id="19" name="Freeform 8"/>
            <p:cNvSpPr>
              <a:spLocks noChangeArrowheads="1"/>
            </p:cNvSpPr>
            <p:nvPr userDrawn="1"/>
          </p:nvSpPr>
          <p:spPr bwMode="auto">
            <a:xfrm rot="10800000">
              <a:off x="5599822" y="1009279"/>
              <a:ext cx="2114706" cy="139910"/>
            </a:xfrm>
            <a:custGeom>
              <a:avLst/>
              <a:gdLst>
                <a:gd name="T0" fmla="*/ 7851 w 8130"/>
                <a:gd name="T1" fmla="*/ 241 h 538"/>
                <a:gd name="T2" fmla="*/ 7555 w 8130"/>
                <a:gd name="T3" fmla="*/ 444 h 538"/>
                <a:gd name="T4" fmla="*/ 7203 w 8130"/>
                <a:gd name="T5" fmla="*/ 111 h 538"/>
                <a:gd name="T6" fmla="*/ 6722 w 8130"/>
                <a:gd name="T7" fmla="*/ 148 h 538"/>
                <a:gd name="T8" fmla="*/ 6407 w 8130"/>
                <a:gd name="T9" fmla="*/ 407 h 538"/>
                <a:gd name="T10" fmla="*/ 6111 w 8130"/>
                <a:gd name="T11" fmla="*/ 203 h 538"/>
                <a:gd name="T12" fmla="*/ 5815 w 8130"/>
                <a:gd name="T13" fmla="*/ 0 h 538"/>
                <a:gd name="T14" fmla="*/ 5518 w 8130"/>
                <a:gd name="T15" fmla="*/ 222 h 538"/>
                <a:gd name="T16" fmla="*/ 5111 w 8130"/>
                <a:gd name="T17" fmla="*/ 407 h 538"/>
                <a:gd name="T18" fmla="*/ 4778 w 8130"/>
                <a:gd name="T19" fmla="*/ 37 h 538"/>
                <a:gd name="T20" fmla="*/ 4370 w 8130"/>
                <a:gd name="T21" fmla="*/ 203 h 538"/>
                <a:gd name="T22" fmla="*/ 4000 w 8130"/>
                <a:gd name="T23" fmla="*/ 407 h 538"/>
                <a:gd name="T24" fmla="*/ 3611 w 8130"/>
                <a:gd name="T25" fmla="*/ 74 h 538"/>
                <a:gd name="T26" fmla="*/ 3259 w 8130"/>
                <a:gd name="T27" fmla="*/ 148 h 538"/>
                <a:gd name="T28" fmla="*/ 2926 w 8130"/>
                <a:gd name="T29" fmla="*/ 426 h 538"/>
                <a:gd name="T30" fmla="*/ 2630 w 8130"/>
                <a:gd name="T31" fmla="*/ 222 h 538"/>
                <a:gd name="T32" fmla="*/ 2352 w 8130"/>
                <a:gd name="T33" fmla="*/ 19 h 538"/>
                <a:gd name="T34" fmla="*/ 1759 w 8130"/>
                <a:gd name="T35" fmla="*/ 481 h 538"/>
                <a:gd name="T36" fmla="*/ 1629 w 8130"/>
                <a:gd name="T37" fmla="*/ 444 h 538"/>
                <a:gd name="T38" fmla="*/ 1277 w 8130"/>
                <a:gd name="T39" fmla="*/ 93 h 538"/>
                <a:gd name="T40" fmla="*/ 852 w 8130"/>
                <a:gd name="T41" fmla="*/ 315 h 538"/>
                <a:gd name="T42" fmla="*/ 389 w 8130"/>
                <a:gd name="T43" fmla="*/ 389 h 538"/>
                <a:gd name="T44" fmla="*/ 0 w 8130"/>
                <a:gd name="T45" fmla="*/ 74 h 538"/>
                <a:gd name="T46" fmla="*/ 130 w 8130"/>
                <a:gd name="T47" fmla="*/ 167 h 538"/>
                <a:gd name="T48" fmla="*/ 334 w 8130"/>
                <a:gd name="T49" fmla="*/ 407 h 538"/>
                <a:gd name="T50" fmla="*/ 592 w 8130"/>
                <a:gd name="T51" fmla="*/ 537 h 538"/>
                <a:gd name="T52" fmla="*/ 907 w 8130"/>
                <a:gd name="T53" fmla="*/ 333 h 538"/>
                <a:gd name="T54" fmla="*/ 1277 w 8130"/>
                <a:gd name="T55" fmla="*/ 167 h 538"/>
                <a:gd name="T56" fmla="*/ 1704 w 8130"/>
                <a:gd name="T57" fmla="*/ 537 h 538"/>
                <a:gd name="T58" fmla="*/ 2056 w 8130"/>
                <a:gd name="T59" fmla="*/ 333 h 538"/>
                <a:gd name="T60" fmla="*/ 2352 w 8130"/>
                <a:gd name="T61" fmla="*/ 111 h 538"/>
                <a:gd name="T62" fmla="*/ 2592 w 8130"/>
                <a:gd name="T63" fmla="*/ 259 h 538"/>
                <a:gd name="T64" fmla="*/ 3000 w 8130"/>
                <a:gd name="T65" fmla="*/ 481 h 538"/>
                <a:gd name="T66" fmla="*/ 3389 w 8130"/>
                <a:gd name="T67" fmla="*/ 148 h 538"/>
                <a:gd name="T68" fmla="*/ 3796 w 8130"/>
                <a:gd name="T69" fmla="*/ 296 h 538"/>
                <a:gd name="T70" fmla="*/ 4204 w 8130"/>
                <a:gd name="T71" fmla="*/ 444 h 538"/>
                <a:gd name="T72" fmla="*/ 4611 w 8130"/>
                <a:gd name="T73" fmla="*/ 74 h 538"/>
                <a:gd name="T74" fmla="*/ 4926 w 8130"/>
                <a:gd name="T75" fmla="*/ 278 h 538"/>
                <a:gd name="T76" fmla="*/ 5241 w 8130"/>
                <a:gd name="T77" fmla="*/ 518 h 538"/>
                <a:gd name="T78" fmla="*/ 5537 w 8130"/>
                <a:gd name="T79" fmla="*/ 296 h 538"/>
                <a:gd name="T80" fmla="*/ 5833 w 8130"/>
                <a:gd name="T81" fmla="*/ 55 h 538"/>
                <a:gd name="T82" fmla="*/ 6166 w 8130"/>
                <a:gd name="T83" fmla="*/ 370 h 538"/>
                <a:gd name="T84" fmla="*/ 6574 w 8130"/>
                <a:gd name="T85" fmla="*/ 407 h 538"/>
                <a:gd name="T86" fmla="*/ 6981 w 8130"/>
                <a:gd name="T87" fmla="*/ 74 h 538"/>
                <a:gd name="T88" fmla="*/ 7259 w 8130"/>
                <a:gd name="T89" fmla="*/ 278 h 538"/>
                <a:gd name="T90" fmla="*/ 7555 w 8130"/>
                <a:gd name="T91" fmla="*/ 500 h 538"/>
                <a:gd name="T92" fmla="*/ 7889 w 8130"/>
                <a:gd name="T93" fmla="*/ 278 h 538"/>
                <a:gd name="T94" fmla="*/ 8129 w 8130"/>
                <a:gd name="T95" fmla="*/ 111 h 538"/>
                <a:gd name="T96" fmla="*/ 7851 w 8130"/>
                <a:gd name="T97" fmla="*/ 24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30" h="538">
                  <a:moveTo>
                    <a:pt x="7851" y="241"/>
                  </a:moveTo>
                  <a:lnTo>
                    <a:pt x="7851" y="241"/>
                  </a:lnTo>
                  <a:cubicBezTo>
                    <a:pt x="7815" y="315"/>
                    <a:pt x="7759" y="389"/>
                    <a:pt x="7667" y="426"/>
                  </a:cubicBezTo>
                  <a:cubicBezTo>
                    <a:pt x="7629" y="426"/>
                    <a:pt x="7592" y="444"/>
                    <a:pt x="7555" y="444"/>
                  </a:cubicBezTo>
                  <a:cubicBezTo>
                    <a:pt x="7444" y="444"/>
                    <a:pt x="7370" y="333"/>
                    <a:pt x="7296" y="241"/>
                  </a:cubicBezTo>
                  <a:cubicBezTo>
                    <a:pt x="7259" y="185"/>
                    <a:pt x="7240" y="148"/>
                    <a:pt x="7203" y="111"/>
                  </a:cubicBezTo>
                  <a:cubicBezTo>
                    <a:pt x="7129" y="55"/>
                    <a:pt x="7055" y="19"/>
                    <a:pt x="6981" y="19"/>
                  </a:cubicBezTo>
                  <a:cubicBezTo>
                    <a:pt x="6888" y="19"/>
                    <a:pt x="6796" y="74"/>
                    <a:pt x="6722" y="148"/>
                  </a:cubicBezTo>
                  <a:cubicBezTo>
                    <a:pt x="6704" y="167"/>
                    <a:pt x="6685" y="185"/>
                    <a:pt x="6666" y="222"/>
                  </a:cubicBezTo>
                  <a:cubicBezTo>
                    <a:pt x="6592" y="315"/>
                    <a:pt x="6518" y="407"/>
                    <a:pt x="6407" y="407"/>
                  </a:cubicBezTo>
                  <a:cubicBezTo>
                    <a:pt x="6370" y="407"/>
                    <a:pt x="6333" y="407"/>
                    <a:pt x="6296" y="389"/>
                  </a:cubicBezTo>
                  <a:cubicBezTo>
                    <a:pt x="6222" y="352"/>
                    <a:pt x="6166" y="278"/>
                    <a:pt x="6111" y="203"/>
                  </a:cubicBezTo>
                  <a:cubicBezTo>
                    <a:pt x="6055" y="111"/>
                    <a:pt x="6000" y="37"/>
                    <a:pt x="5889" y="0"/>
                  </a:cubicBezTo>
                  <a:cubicBezTo>
                    <a:pt x="5870" y="0"/>
                    <a:pt x="5852" y="0"/>
                    <a:pt x="5815" y="0"/>
                  </a:cubicBezTo>
                  <a:cubicBezTo>
                    <a:pt x="5685" y="0"/>
                    <a:pt x="5574" y="111"/>
                    <a:pt x="5518" y="203"/>
                  </a:cubicBezTo>
                  <a:cubicBezTo>
                    <a:pt x="5518" y="222"/>
                    <a:pt x="5518" y="222"/>
                    <a:pt x="5518" y="222"/>
                  </a:cubicBezTo>
                  <a:cubicBezTo>
                    <a:pt x="5444" y="315"/>
                    <a:pt x="5351" y="463"/>
                    <a:pt x="5241" y="463"/>
                  </a:cubicBezTo>
                  <a:cubicBezTo>
                    <a:pt x="5185" y="463"/>
                    <a:pt x="5148" y="444"/>
                    <a:pt x="5111" y="407"/>
                  </a:cubicBezTo>
                  <a:cubicBezTo>
                    <a:pt x="5037" y="352"/>
                    <a:pt x="5000" y="296"/>
                    <a:pt x="4963" y="222"/>
                  </a:cubicBezTo>
                  <a:cubicBezTo>
                    <a:pt x="4907" y="148"/>
                    <a:pt x="4870" y="74"/>
                    <a:pt x="4778" y="37"/>
                  </a:cubicBezTo>
                  <a:cubicBezTo>
                    <a:pt x="4740" y="19"/>
                    <a:pt x="4685" y="0"/>
                    <a:pt x="4648" y="0"/>
                  </a:cubicBezTo>
                  <a:cubicBezTo>
                    <a:pt x="4537" y="0"/>
                    <a:pt x="4463" y="111"/>
                    <a:pt x="4370" y="203"/>
                  </a:cubicBezTo>
                  <a:cubicBezTo>
                    <a:pt x="4278" y="315"/>
                    <a:pt x="4204" y="407"/>
                    <a:pt x="4074" y="407"/>
                  </a:cubicBezTo>
                  <a:cubicBezTo>
                    <a:pt x="4055" y="407"/>
                    <a:pt x="4037" y="407"/>
                    <a:pt x="4000" y="407"/>
                  </a:cubicBezTo>
                  <a:cubicBezTo>
                    <a:pt x="3907" y="370"/>
                    <a:pt x="3852" y="296"/>
                    <a:pt x="3796" y="241"/>
                  </a:cubicBezTo>
                  <a:cubicBezTo>
                    <a:pt x="3741" y="167"/>
                    <a:pt x="3685" y="93"/>
                    <a:pt x="3611" y="74"/>
                  </a:cubicBezTo>
                  <a:cubicBezTo>
                    <a:pt x="3574" y="55"/>
                    <a:pt x="3537" y="55"/>
                    <a:pt x="3500" y="55"/>
                  </a:cubicBezTo>
                  <a:cubicBezTo>
                    <a:pt x="3426" y="55"/>
                    <a:pt x="3333" y="93"/>
                    <a:pt x="3259" y="148"/>
                  </a:cubicBezTo>
                  <a:cubicBezTo>
                    <a:pt x="3241" y="185"/>
                    <a:pt x="3203" y="203"/>
                    <a:pt x="3185" y="241"/>
                  </a:cubicBezTo>
                  <a:cubicBezTo>
                    <a:pt x="3111" y="333"/>
                    <a:pt x="3037" y="426"/>
                    <a:pt x="2926" y="426"/>
                  </a:cubicBezTo>
                  <a:cubicBezTo>
                    <a:pt x="2889" y="426"/>
                    <a:pt x="2852" y="407"/>
                    <a:pt x="2815" y="407"/>
                  </a:cubicBezTo>
                  <a:cubicBezTo>
                    <a:pt x="2741" y="370"/>
                    <a:pt x="2685" y="296"/>
                    <a:pt x="2630" y="222"/>
                  </a:cubicBezTo>
                  <a:cubicBezTo>
                    <a:pt x="2592" y="148"/>
                    <a:pt x="2537" y="93"/>
                    <a:pt x="2482" y="55"/>
                  </a:cubicBezTo>
                  <a:cubicBezTo>
                    <a:pt x="2426" y="37"/>
                    <a:pt x="2389" y="19"/>
                    <a:pt x="2352" y="19"/>
                  </a:cubicBezTo>
                  <a:cubicBezTo>
                    <a:pt x="2222" y="19"/>
                    <a:pt x="2130" y="148"/>
                    <a:pt x="2037" y="259"/>
                  </a:cubicBezTo>
                  <a:cubicBezTo>
                    <a:pt x="1944" y="370"/>
                    <a:pt x="1870" y="481"/>
                    <a:pt x="1759" y="481"/>
                  </a:cubicBezTo>
                  <a:lnTo>
                    <a:pt x="1759" y="481"/>
                  </a:lnTo>
                  <a:cubicBezTo>
                    <a:pt x="1704" y="481"/>
                    <a:pt x="1667" y="463"/>
                    <a:pt x="1629" y="444"/>
                  </a:cubicBezTo>
                  <a:cubicBezTo>
                    <a:pt x="1555" y="389"/>
                    <a:pt x="1519" y="333"/>
                    <a:pt x="1481" y="278"/>
                  </a:cubicBezTo>
                  <a:cubicBezTo>
                    <a:pt x="1426" y="185"/>
                    <a:pt x="1371" y="111"/>
                    <a:pt x="1277" y="93"/>
                  </a:cubicBezTo>
                  <a:cubicBezTo>
                    <a:pt x="1241" y="74"/>
                    <a:pt x="1203" y="74"/>
                    <a:pt x="1167" y="74"/>
                  </a:cubicBezTo>
                  <a:cubicBezTo>
                    <a:pt x="1037" y="74"/>
                    <a:pt x="944" y="203"/>
                    <a:pt x="852" y="315"/>
                  </a:cubicBezTo>
                  <a:cubicBezTo>
                    <a:pt x="796" y="389"/>
                    <a:pt x="685" y="481"/>
                    <a:pt x="574" y="481"/>
                  </a:cubicBezTo>
                  <a:cubicBezTo>
                    <a:pt x="500" y="481"/>
                    <a:pt x="444" y="463"/>
                    <a:pt x="389" y="389"/>
                  </a:cubicBezTo>
                  <a:cubicBezTo>
                    <a:pt x="352" y="352"/>
                    <a:pt x="315" y="315"/>
                    <a:pt x="278" y="278"/>
                  </a:cubicBezTo>
                  <a:cubicBezTo>
                    <a:pt x="204" y="167"/>
                    <a:pt x="148" y="74"/>
                    <a:pt x="0" y="7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56" y="111"/>
                    <a:pt x="111" y="148"/>
                    <a:pt x="130" y="167"/>
                  </a:cubicBezTo>
                  <a:cubicBezTo>
                    <a:pt x="185" y="203"/>
                    <a:pt x="222" y="259"/>
                    <a:pt x="259" y="315"/>
                  </a:cubicBezTo>
                  <a:cubicBezTo>
                    <a:pt x="278" y="352"/>
                    <a:pt x="296" y="389"/>
                    <a:pt x="334" y="407"/>
                  </a:cubicBezTo>
                  <a:cubicBezTo>
                    <a:pt x="389" y="500"/>
                    <a:pt x="500" y="537"/>
                    <a:pt x="592" y="537"/>
                  </a:cubicBezTo>
                  <a:lnTo>
                    <a:pt x="592" y="537"/>
                  </a:lnTo>
                  <a:cubicBezTo>
                    <a:pt x="667" y="537"/>
                    <a:pt x="759" y="500"/>
                    <a:pt x="815" y="444"/>
                  </a:cubicBezTo>
                  <a:cubicBezTo>
                    <a:pt x="852" y="426"/>
                    <a:pt x="870" y="370"/>
                    <a:pt x="907" y="333"/>
                  </a:cubicBezTo>
                  <a:cubicBezTo>
                    <a:pt x="981" y="241"/>
                    <a:pt x="1055" y="129"/>
                    <a:pt x="1167" y="129"/>
                  </a:cubicBezTo>
                  <a:cubicBezTo>
                    <a:pt x="1203" y="129"/>
                    <a:pt x="1241" y="148"/>
                    <a:pt x="1277" y="167"/>
                  </a:cubicBezTo>
                  <a:cubicBezTo>
                    <a:pt x="1371" y="203"/>
                    <a:pt x="1407" y="278"/>
                    <a:pt x="1463" y="333"/>
                  </a:cubicBezTo>
                  <a:cubicBezTo>
                    <a:pt x="1519" y="426"/>
                    <a:pt x="1593" y="518"/>
                    <a:pt x="1704" y="537"/>
                  </a:cubicBezTo>
                  <a:cubicBezTo>
                    <a:pt x="1722" y="537"/>
                    <a:pt x="1741" y="537"/>
                    <a:pt x="1759" y="537"/>
                  </a:cubicBezTo>
                  <a:cubicBezTo>
                    <a:pt x="1907" y="537"/>
                    <a:pt x="1981" y="444"/>
                    <a:pt x="2056" y="333"/>
                  </a:cubicBezTo>
                  <a:cubicBezTo>
                    <a:pt x="2092" y="278"/>
                    <a:pt x="2111" y="241"/>
                    <a:pt x="2148" y="203"/>
                  </a:cubicBezTo>
                  <a:cubicBezTo>
                    <a:pt x="2222" y="129"/>
                    <a:pt x="2278" y="111"/>
                    <a:pt x="2352" y="111"/>
                  </a:cubicBezTo>
                  <a:cubicBezTo>
                    <a:pt x="2426" y="111"/>
                    <a:pt x="2500" y="148"/>
                    <a:pt x="2556" y="222"/>
                  </a:cubicBezTo>
                  <a:cubicBezTo>
                    <a:pt x="2574" y="241"/>
                    <a:pt x="2592" y="241"/>
                    <a:pt x="2592" y="259"/>
                  </a:cubicBezTo>
                  <a:cubicBezTo>
                    <a:pt x="2685" y="370"/>
                    <a:pt x="2778" y="481"/>
                    <a:pt x="2926" y="481"/>
                  </a:cubicBezTo>
                  <a:cubicBezTo>
                    <a:pt x="2944" y="481"/>
                    <a:pt x="2981" y="481"/>
                    <a:pt x="3000" y="481"/>
                  </a:cubicBezTo>
                  <a:cubicBezTo>
                    <a:pt x="3093" y="444"/>
                    <a:pt x="3148" y="389"/>
                    <a:pt x="3203" y="315"/>
                  </a:cubicBezTo>
                  <a:cubicBezTo>
                    <a:pt x="3259" y="241"/>
                    <a:pt x="3315" y="185"/>
                    <a:pt x="3389" y="148"/>
                  </a:cubicBezTo>
                  <a:cubicBezTo>
                    <a:pt x="3426" y="129"/>
                    <a:pt x="3463" y="129"/>
                    <a:pt x="3500" y="129"/>
                  </a:cubicBezTo>
                  <a:cubicBezTo>
                    <a:pt x="3611" y="129"/>
                    <a:pt x="3703" y="222"/>
                    <a:pt x="3796" y="296"/>
                  </a:cubicBezTo>
                  <a:cubicBezTo>
                    <a:pt x="3870" y="389"/>
                    <a:pt x="3963" y="481"/>
                    <a:pt x="4092" y="481"/>
                  </a:cubicBezTo>
                  <a:cubicBezTo>
                    <a:pt x="4130" y="481"/>
                    <a:pt x="4166" y="481"/>
                    <a:pt x="4204" y="444"/>
                  </a:cubicBezTo>
                  <a:cubicBezTo>
                    <a:pt x="4278" y="426"/>
                    <a:pt x="4333" y="352"/>
                    <a:pt x="4370" y="278"/>
                  </a:cubicBezTo>
                  <a:cubicBezTo>
                    <a:pt x="4444" y="185"/>
                    <a:pt x="4500" y="111"/>
                    <a:pt x="4611" y="74"/>
                  </a:cubicBezTo>
                  <a:cubicBezTo>
                    <a:pt x="4630" y="74"/>
                    <a:pt x="4648" y="74"/>
                    <a:pt x="4666" y="74"/>
                  </a:cubicBezTo>
                  <a:cubicBezTo>
                    <a:pt x="4778" y="74"/>
                    <a:pt x="4852" y="185"/>
                    <a:pt x="4926" y="278"/>
                  </a:cubicBezTo>
                  <a:cubicBezTo>
                    <a:pt x="4944" y="315"/>
                    <a:pt x="4944" y="333"/>
                    <a:pt x="4963" y="352"/>
                  </a:cubicBezTo>
                  <a:cubicBezTo>
                    <a:pt x="5037" y="463"/>
                    <a:pt x="5148" y="518"/>
                    <a:pt x="5241" y="518"/>
                  </a:cubicBezTo>
                  <a:cubicBezTo>
                    <a:pt x="5315" y="518"/>
                    <a:pt x="5370" y="481"/>
                    <a:pt x="5444" y="444"/>
                  </a:cubicBezTo>
                  <a:cubicBezTo>
                    <a:pt x="5481" y="389"/>
                    <a:pt x="5518" y="352"/>
                    <a:pt x="5537" y="296"/>
                  </a:cubicBezTo>
                  <a:cubicBezTo>
                    <a:pt x="5593" y="203"/>
                    <a:pt x="5648" y="111"/>
                    <a:pt x="5741" y="74"/>
                  </a:cubicBezTo>
                  <a:cubicBezTo>
                    <a:pt x="5777" y="74"/>
                    <a:pt x="5796" y="55"/>
                    <a:pt x="5833" y="55"/>
                  </a:cubicBezTo>
                  <a:cubicBezTo>
                    <a:pt x="5944" y="55"/>
                    <a:pt x="6018" y="167"/>
                    <a:pt x="6092" y="259"/>
                  </a:cubicBezTo>
                  <a:cubicBezTo>
                    <a:pt x="6111" y="296"/>
                    <a:pt x="6148" y="333"/>
                    <a:pt x="6166" y="370"/>
                  </a:cubicBezTo>
                  <a:cubicBezTo>
                    <a:pt x="6240" y="426"/>
                    <a:pt x="6314" y="463"/>
                    <a:pt x="6407" y="463"/>
                  </a:cubicBezTo>
                  <a:cubicBezTo>
                    <a:pt x="6462" y="463"/>
                    <a:pt x="6537" y="444"/>
                    <a:pt x="6574" y="407"/>
                  </a:cubicBezTo>
                  <a:cubicBezTo>
                    <a:pt x="6630" y="370"/>
                    <a:pt x="6666" y="315"/>
                    <a:pt x="6704" y="278"/>
                  </a:cubicBezTo>
                  <a:cubicBezTo>
                    <a:pt x="6778" y="167"/>
                    <a:pt x="6852" y="74"/>
                    <a:pt x="6981" y="74"/>
                  </a:cubicBezTo>
                  <a:lnTo>
                    <a:pt x="6981" y="74"/>
                  </a:lnTo>
                  <a:cubicBezTo>
                    <a:pt x="7111" y="74"/>
                    <a:pt x="7185" y="185"/>
                    <a:pt x="7259" y="278"/>
                  </a:cubicBezTo>
                  <a:cubicBezTo>
                    <a:pt x="7296" y="333"/>
                    <a:pt x="7333" y="389"/>
                    <a:pt x="7389" y="426"/>
                  </a:cubicBezTo>
                  <a:cubicBezTo>
                    <a:pt x="7444" y="481"/>
                    <a:pt x="7499" y="500"/>
                    <a:pt x="7555" y="500"/>
                  </a:cubicBezTo>
                  <a:cubicBezTo>
                    <a:pt x="7685" y="500"/>
                    <a:pt x="7796" y="370"/>
                    <a:pt x="7851" y="315"/>
                  </a:cubicBezTo>
                  <a:cubicBezTo>
                    <a:pt x="7870" y="296"/>
                    <a:pt x="7870" y="278"/>
                    <a:pt x="7889" y="278"/>
                  </a:cubicBezTo>
                  <a:cubicBezTo>
                    <a:pt x="7925" y="222"/>
                    <a:pt x="7981" y="167"/>
                    <a:pt x="8037" y="129"/>
                  </a:cubicBezTo>
                  <a:cubicBezTo>
                    <a:pt x="8074" y="129"/>
                    <a:pt x="8092" y="111"/>
                    <a:pt x="8129" y="111"/>
                  </a:cubicBezTo>
                  <a:cubicBezTo>
                    <a:pt x="8129" y="74"/>
                    <a:pt x="8129" y="74"/>
                    <a:pt x="8129" y="74"/>
                  </a:cubicBezTo>
                  <a:cubicBezTo>
                    <a:pt x="8000" y="74"/>
                    <a:pt x="7925" y="167"/>
                    <a:pt x="7851" y="24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0" name="Freeform 9"/>
            <p:cNvSpPr>
              <a:spLocks noChangeArrowheads="1"/>
            </p:cNvSpPr>
            <p:nvPr userDrawn="1"/>
          </p:nvSpPr>
          <p:spPr bwMode="auto">
            <a:xfrm rot="10800000">
              <a:off x="5599822" y="696201"/>
              <a:ext cx="2114706" cy="154819"/>
            </a:xfrm>
            <a:custGeom>
              <a:avLst/>
              <a:gdLst>
                <a:gd name="T0" fmla="*/ 7907 w 8130"/>
                <a:gd name="T1" fmla="*/ 241 h 594"/>
                <a:gd name="T2" fmla="*/ 7574 w 8130"/>
                <a:gd name="T3" fmla="*/ 519 h 594"/>
                <a:gd name="T4" fmla="*/ 6963 w 8130"/>
                <a:gd name="T5" fmla="*/ 111 h 594"/>
                <a:gd name="T6" fmla="*/ 6648 w 8130"/>
                <a:gd name="T7" fmla="*/ 315 h 594"/>
                <a:gd name="T8" fmla="*/ 6222 w 8130"/>
                <a:gd name="T9" fmla="*/ 444 h 594"/>
                <a:gd name="T10" fmla="*/ 5944 w 8130"/>
                <a:gd name="T11" fmla="*/ 74 h 594"/>
                <a:gd name="T12" fmla="*/ 5555 w 8130"/>
                <a:gd name="T13" fmla="*/ 259 h 594"/>
                <a:gd name="T14" fmla="*/ 5241 w 8130"/>
                <a:gd name="T15" fmla="*/ 463 h 594"/>
                <a:gd name="T16" fmla="*/ 4944 w 8130"/>
                <a:gd name="T17" fmla="*/ 222 h 594"/>
                <a:gd name="T18" fmla="*/ 4666 w 8130"/>
                <a:gd name="T19" fmla="*/ 0 h 594"/>
                <a:gd name="T20" fmla="*/ 4092 w 8130"/>
                <a:gd name="T21" fmla="*/ 519 h 594"/>
                <a:gd name="T22" fmla="*/ 3963 w 8130"/>
                <a:gd name="T23" fmla="*/ 444 h 594"/>
                <a:gd name="T24" fmla="*/ 3667 w 8130"/>
                <a:gd name="T25" fmla="*/ 92 h 594"/>
                <a:gd name="T26" fmla="*/ 3222 w 8130"/>
                <a:gd name="T27" fmla="*/ 167 h 594"/>
                <a:gd name="T28" fmla="*/ 2907 w 8130"/>
                <a:gd name="T29" fmla="*/ 444 h 594"/>
                <a:gd name="T30" fmla="*/ 2611 w 8130"/>
                <a:gd name="T31" fmla="*/ 222 h 594"/>
                <a:gd name="T32" fmla="*/ 2333 w 8130"/>
                <a:gd name="T33" fmla="*/ 18 h 594"/>
                <a:gd name="T34" fmla="*/ 1944 w 8130"/>
                <a:gd name="T35" fmla="*/ 296 h 594"/>
                <a:gd name="T36" fmla="*/ 1648 w 8130"/>
                <a:gd name="T37" fmla="*/ 426 h 594"/>
                <a:gd name="T38" fmla="*/ 1259 w 8130"/>
                <a:gd name="T39" fmla="*/ 37 h 594"/>
                <a:gd name="T40" fmla="*/ 889 w 8130"/>
                <a:gd name="T41" fmla="*/ 222 h 594"/>
                <a:gd name="T42" fmla="*/ 408 w 8130"/>
                <a:gd name="T43" fmla="*/ 352 h 594"/>
                <a:gd name="T44" fmla="*/ 0 w 8130"/>
                <a:gd name="T45" fmla="*/ 0 h 594"/>
                <a:gd name="T46" fmla="*/ 166 w 8130"/>
                <a:gd name="T47" fmla="*/ 130 h 594"/>
                <a:gd name="T48" fmla="*/ 370 w 8130"/>
                <a:gd name="T49" fmla="*/ 389 h 594"/>
                <a:gd name="T50" fmla="*/ 870 w 8130"/>
                <a:gd name="T51" fmla="*/ 352 h 594"/>
                <a:gd name="T52" fmla="*/ 1407 w 8130"/>
                <a:gd name="T53" fmla="*/ 185 h 594"/>
                <a:gd name="T54" fmla="*/ 1759 w 8130"/>
                <a:gd name="T55" fmla="*/ 555 h 594"/>
                <a:gd name="T56" fmla="*/ 2018 w 8130"/>
                <a:gd name="T57" fmla="*/ 315 h 594"/>
                <a:gd name="T58" fmla="*/ 2333 w 8130"/>
                <a:gd name="T59" fmla="*/ 74 h 594"/>
                <a:gd name="T60" fmla="*/ 2722 w 8130"/>
                <a:gd name="T61" fmla="*/ 444 h 594"/>
                <a:gd name="T62" fmla="*/ 3167 w 8130"/>
                <a:gd name="T63" fmla="*/ 333 h 594"/>
                <a:gd name="T64" fmla="*/ 3629 w 8130"/>
                <a:gd name="T65" fmla="*/ 148 h 594"/>
                <a:gd name="T66" fmla="*/ 3907 w 8130"/>
                <a:gd name="T67" fmla="*/ 519 h 594"/>
                <a:gd name="T68" fmla="*/ 4370 w 8130"/>
                <a:gd name="T69" fmla="*/ 370 h 594"/>
                <a:gd name="T70" fmla="*/ 4666 w 8130"/>
                <a:gd name="T71" fmla="*/ 74 h 594"/>
                <a:gd name="T72" fmla="*/ 4907 w 8130"/>
                <a:gd name="T73" fmla="*/ 296 h 594"/>
                <a:gd name="T74" fmla="*/ 5241 w 8130"/>
                <a:gd name="T75" fmla="*/ 537 h 594"/>
                <a:gd name="T76" fmla="*/ 5833 w 8130"/>
                <a:gd name="T77" fmla="*/ 92 h 594"/>
                <a:gd name="T78" fmla="*/ 6000 w 8130"/>
                <a:gd name="T79" fmla="*/ 259 h 594"/>
                <a:gd name="T80" fmla="*/ 6388 w 8130"/>
                <a:gd name="T81" fmla="*/ 593 h 594"/>
                <a:gd name="T82" fmla="*/ 6722 w 8130"/>
                <a:gd name="T83" fmla="*/ 333 h 594"/>
                <a:gd name="T84" fmla="*/ 7129 w 8130"/>
                <a:gd name="T85" fmla="*/ 241 h 594"/>
                <a:gd name="T86" fmla="*/ 7537 w 8130"/>
                <a:gd name="T87" fmla="*/ 574 h 594"/>
                <a:gd name="T88" fmla="*/ 7963 w 8130"/>
                <a:gd name="T89" fmla="*/ 315 h 594"/>
                <a:gd name="T90" fmla="*/ 8074 w 8130"/>
                <a:gd name="T91" fmla="*/ 111 h 594"/>
                <a:gd name="T92" fmla="*/ 8129 w 8130"/>
                <a:gd name="T93" fmla="*/ 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30" h="594">
                  <a:moveTo>
                    <a:pt x="7907" y="241"/>
                  </a:moveTo>
                  <a:lnTo>
                    <a:pt x="7907" y="241"/>
                  </a:lnTo>
                  <a:cubicBezTo>
                    <a:pt x="7851" y="333"/>
                    <a:pt x="7815" y="426"/>
                    <a:pt x="7741" y="463"/>
                  </a:cubicBezTo>
                  <a:cubicBezTo>
                    <a:pt x="7685" y="500"/>
                    <a:pt x="7629" y="519"/>
                    <a:pt x="7574" y="519"/>
                  </a:cubicBezTo>
                  <a:cubicBezTo>
                    <a:pt x="7407" y="519"/>
                    <a:pt x="7296" y="352"/>
                    <a:pt x="7203" y="241"/>
                  </a:cubicBezTo>
                  <a:cubicBezTo>
                    <a:pt x="7148" y="148"/>
                    <a:pt x="7055" y="111"/>
                    <a:pt x="6963" y="111"/>
                  </a:cubicBezTo>
                  <a:cubicBezTo>
                    <a:pt x="6870" y="111"/>
                    <a:pt x="6778" y="148"/>
                    <a:pt x="6704" y="241"/>
                  </a:cubicBezTo>
                  <a:cubicBezTo>
                    <a:pt x="6685" y="259"/>
                    <a:pt x="6666" y="296"/>
                    <a:pt x="6648" y="315"/>
                  </a:cubicBezTo>
                  <a:cubicBezTo>
                    <a:pt x="6574" y="407"/>
                    <a:pt x="6500" y="519"/>
                    <a:pt x="6388" y="519"/>
                  </a:cubicBezTo>
                  <a:cubicBezTo>
                    <a:pt x="6333" y="519"/>
                    <a:pt x="6278" y="500"/>
                    <a:pt x="6222" y="444"/>
                  </a:cubicBezTo>
                  <a:cubicBezTo>
                    <a:pt x="6148" y="389"/>
                    <a:pt x="6111" y="315"/>
                    <a:pt x="6074" y="259"/>
                  </a:cubicBezTo>
                  <a:cubicBezTo>
                    <a:pt x="6037" y="185"/>
                    <a:pt x="6000" y="111"/>
                    <a:pt x="5944" y="74"/>
                  </a:cubicBezTo>
                  <a:cubicBezTo>
                    <a:pt x="5907" y="37"/>
                    <a:pt x="5870" y="18"/>
                    <a:pt x="5833" y="18"/>
                  </a:cubicBezTo>
                  <a:cubicBezTo>
                    <a:pt x="5722" y="18"/>
                    <a:pt x="5629" y="148"/>
                    <a:pt x="5555" y="259"/>
                  </a:cubicBezTo>
                  <a:cubicBezTo>
                    <a:pt x="5555" y="278"/>
                    <a:pt x="5555" y="278"/>
                    <a:pt x="5555" y="278"/>
                  </a:cubicBezTo>
                  <a:cubicBezTo>
                    <a:pt x="5481" y="389"/>
                    <a:pt x="5351" y="463"/>
                    <a:pt x="5241" y="463"/>
                  </a:cubicBezTo>
                  <a:cubicBezTo>
                    <a:pt x="5185" y="463"/>
                    <a:pt x="5148" y="463"/>
                    <a:pt x="5092" y="426"/>
                  </a:cubicBezTo>
                  <a:cubicBezTo>
                    <a:pt x="5018" y="370"/>
                    <a:pt x="4981" y="296"/>
                    <a:pt x="4944" y="222"/>
                  </a:cubicBezTo>
                  <a:cubicBezTo>
                    <a:pt x="4889" y="148"/>
                    <a:pt x="4852" y="74"/>
                    <a:pt x="4778" y="37"/>
                  </a:cubicBezTo>
                  <a:cubicBezTo>
                    <a:pt x="4740" y="18"/>
                    <a:pt x="4704" y="0"/>
                    <a:pt x="4666" y="0"/>
                  </a:cubicBezTo>
                  <a:cubicBezTo>
                    <a:pt x="4537" y="0"/>
                    <a:pt x="4444" y="148"/>
                    <a:pt x="4352" y="278"/>
                  </a:cubicBezTo>
                  <a:cubicBezTo>
                    <a:pt x="4278" y="389"/>
                    <a:pt x="4185" y="519"/>
                    <a:pt x="4092" y="519"/>
                  </a:cubicBezTo>
                  <a:lnTo>
                    <a:pt x="4092" y="519"/>
                  </a:lnTo>
                  <a:cubicBezTo>
                    <a:pt x="4037" y="519"/>
                    <a:pt x="4000" y="500"/>
                    <a:pt x="3963" y="444"/>
                  </a:cubicBezTo>
                  <a:cubicBezTo>
                    <a:pt x="3907" y="407"/>
                    <a:pt x="3870" y="352"/>
                    <a:pt x="3833" y="296"/>
                  </a:cubicBezTo>
                  <a:cubicBezTo>
                    <a:pt x="3796" y="222"/>
                    <a:pt x="3741" y="148"/>
                    <a:pt x="3667" y="92"/>
                  </a:cubicBezTo>
                  <a:cubicBezTo>
                    <a:pt x="3611" y="56"/>
                    <a:pt x="3555" y="37"/>
                    <a:pt x="3500" y="37"/>
                  </a:cubicBezTo>
                  <a:cubicBezTo>
                    <a:pt x="3407" y="37"/>
                    <a:pt x="3296" y="92"/>
                    <a:pt x="3222" y="167"/>
                  </a:cubicBezTo>
                  <a:cubicBezTo>
                    <a:pt x="3185" y="185"/>
                    <a:pt x="3167" y="241"/>
                    <a:pt x="3129" y="278"/>
                  </a:cubicBezTo>
                  <a:cubicBezTo>
                    <a:pt x="3074" y="370"/>
                    <a:pt x="3018" y="444"/>
                    <a:pt x="2907" y="444"/>
                  </a:cubicBezTo>
                  <a:cubicBezTo>
                    <a:pt x="2870" y="444"/>
                    <a:pt x="2852" y="444"/>
                    <a:pt x="2815" y="426"/>
                  </a:cubicBezTo>
                  <a:cubicBezTo>
                    <a:pt x="2722" y="407"/>
                    <a:pt x="2666" y="315"/>
                    <a:pt x="2611" y="222"/>
                  </a:cubicBezTo>
                  <a:cubicBezTo>
                    <a:pt x="2574" y="148"/>
                    <a:pt x="2518" y="56"/>
                    <a:pt x="2426" y="37"/>
                  </a:cubicBezTo>
                  <a:cubicBezTo>
                    <a:pt x="2407" y="18"/>
                    <a:pt x="2370" y="18"/>
                    <a:pt x="2333" y="18"/>
                  </a:cubicBezTo>
                  <a:cubicBezTo>
                    <a:pt x="2222" y="18"/>
                    <a:pt x="2092" y="92"/>
                    <a:pt x="2000" y="222"/>
                  </a:cubicBezTo>
                  <a:cubicBezTo>
                    <a:pt x="1981" y="241"/>
                    <a:pt x="1963" y="278"/>
                    <a:pt x="1944" y="296"/>
                  </a:cubicBezTo>
                  <a:cubicBezTo>
                    <a:pt x="1907" y="389"/>
                    <a:pt x="1833" y="481"/>
                    <a:pt x="1759" y="481"/>
                  </a:cubicBezTo>
                  <a:cubicBezTo>
                    <a:pt x="1722" y="481"/>
                    <a:pt x="1685" y="463"/>
                    <a:pt x="1648" y="426"/>
                  </a:cubicBezTo>
                  <a:cubicBezTo>
                    <a:pt x="1593" y="389"/>
                    <a:pt x="1555" y="315"/>
                    <a:pt x="1519" y="259"/>
                  </a:cubicBezTo>
                  <a:cubicBezTo>
                    <a:pt x="1463" y="167"/>
                    <a:pt x="1407" y="74"/>
                    <a:pt x="1259" y="37"/>
                  </a:cubicBezTo>
                  <a:cubicBezTo>
                    <a:pt x="1241" y="37"/>
                    <a:pt x="1203" y="18"/>
                    <a:pt x="1185" y="18"/>
                  </a:cubicBezTo>
                  <a:cubicBezTo>
                    <a:pt x="1074" y="18"/>
                    <a:pt x="981" y="92"/>
                    <a:pt x="889" y="222"/>
                  </a:cubicBezTo>
                  <a:cubicBezTo>
                    <a:pt x="796" y="333"/>
                    <a:pt x="704" y="463"/>
                    <a:pt x="592" y="463"/>
                  </a:cubicBezTo>
                  <a:cubicBezTo>
                    <a:pt x="537" y="463"/>
                    <a:pt x="463" y="426"/>
                    <a:pt x="408" y="352"/>
                  </a:cubicBezTo>
                  <a:cubicBezTo>
                    <a:pt x="370" y="315"/>
                    <a:pt x="352" y="278"/>
                    <a:pt x="315" y="241"/>
                  </a:cubicBezTo>
                  <a:cubicBezTo>
                    <a:pt x="240" y="130"/>
                    <a:pt x="148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" y="74"/>
                    <a:pt x="111" y="111"/>
                    <a:pt x="166" y="130"/>
                  </a:cubicBezTo>
                  <a:cubicBezTo>
                    <a:pt x="222" y="167"/>
                    <a:pt x="259" y="241"/>
                    <a:pt x="296" y="296"/>
                  </a:cubicBezTo>
                  <a:cubicBezTo>
                    <a:pt x="315" y="315"/>
                    <a:pt x="334" y="352"/>
                    <a:pt x="370" y="389"/>
                  </a:cubicBezTo>
                  <a:cubicBezTo>
                    <a:pt x="444" y="463"/>
                    <a:pt x="518" y="519"/>
                    <a:pt x="611" y="519"/>
                  </a:cubicBezTo>
                  <a:cubicBezTo>
                    <a:pt x="704" y="519"/>
                    <a:pt x="796" y="463"/>
                    <a:pt x="870" y="352"/>
                  </a:cubicBezTo>
                  <a:cubicBezTo>
                    <a:pt x="963" y="204"/>
                    <a:pt x="1074" y="92"/>
                    <a:pt x="1203" y="92"/>
                  </a:cubicBezTo>
                  <a:cubicBezTo>
                    <a:pt x="1259" y="92"/>
                    <a:pt x="1333" y="130"/>
                    <a:pt x="1407" y="185"/>
                  </a:cubicBezTo>
                  <a:cubicBezTo>
                    <a:pt x="1445" y="222"/>
                    <a:pt x="1463" y="278"/>
                    <a:pt x="1500" y="333"/>
                  </a:cubicBezTo>
                  <a:cubicBezTo>
                    <a:pt x="1574" y="444"/>
                    <a:pt x="1648" y="555"/>
                    <a:pt x="1759" y="555"/>
                  </a:cubicBezTo>
                  <a:cubicBezTo>
                    <a:pt x="1796" y="555"/>
                    <a:pt x="1833" y="537"/>
                    <a:pt x="1870" y="500"/>
                  </a:cubicBezTo>
                  <a:cubicBezTo>
                    <a:pt x="1944" y="463"/>
                    <a:pt x="1981" y="389"/>
                    <a:pt x="2018" y="315"/>
                  </a:cubicBezTo>
                  <a:cubicBezTo>
                    <a:pt x="2074" y="204"/>
                    <a:pt x="2148" y="92"/>
                    <a:pt x="2296" y="74"/>
                  </a:cubicBezTo>
                  <a:cubicBezTo>
                    <a:pt x="2314" y="74"/>
                    <a:pt x="2314" y="74"/>
                    <a:pt x="2333" y="74"/>
                  </a:cubicBezTo>
                  <a:cubicBezTo>
                    <a:pt x="2444" y="74"/>
                    <a:pt x="2518" y="185"/>
                    <a:pt x="2592" y="296"/>
                  </a:cubicBezTo>
                  <a:cubicBezTo>
                    <a:pt x="2630" y="352"/>
                    <a:pt x="2666" y="407"/>
                    <a:pt x="2722" y="444"/>
                  </a:cubicBezTo>
                  <a:cubicBezTo>
                    <a:pt x="2778" y="500"/>
                    <a:pt x="2833" y="519"/>
                    <a:pt x="2889" y="519"/>
                  </a:cubicBezTo>
                  <a:cubicBezTo>
                    <a:pt x="3000" y="519"/>
                    <a:pt x="3093" y="463"/>
                    <a:pt x="3167" y="333"/>
                  </a:cubicBezTo>
                  <a:cubicBezTo>
                    <a:pt x="3277" y="185"/>
                    <a:pt x="3389" y="111"/>
                    <a:pt x="3500" y="111"/>
                  </a:cubicBezTo>
                  <a:cubicBezTo>
                    <a:pt x="3537" y="111"/>
                    <a:pt x="3593" y="130"/>
                    <a:pt x="3629" y="148"/>
                  </a:cubicBezTo>
                  <a:cubicBezTo>
                    <a:pt x="3703" y="204"/>
                    <a:pt x="3759" y="278"/>
                    <a:pt x="3796" y="352"/>
                  </a:cubicBezTo>
                  <a:cubicBezTo>
                    <a:pt x="3833" y="407"/>
                    <a:pt x="3870" y="463"/>
                    <a:pt x="3907" y="519"/>
                  </a:cubicBezTo>
                  <a:cubicBezTo>
                    <a:pt x="3963" y="555"/>
                    <a:pt x="4018" y="574"/>
                    <a:pt x="4074" y="574"/>
                  </a:cubicBezTo>
                  <a:cubicBezTo>
                    <a:pt x="4222" y="574"/>
                    <a:pt x="4333" y="444"/>
                    <a:pt x="4370" y="370"/>
                  </a:cubicBezTo>
                  <a:cubicBezTo>
                    <a:pt x="4388" y="352"/>
                    <a:pt x="4407" y="333"/>
                    <a:pt x="4426" y="296"/>
                  </a:cubicBezTo>
                  <a:cubicBezTo>
                    <a:pt x="4500" y="204"/>
                    <a:pt x="4574" y="74"/>
                    <a:pt x="4666" y="74"/>
                  </a:cubicBezTo>
                  <a:cubicBezTo>
                    <a:pt x="4722" y="74"/>
                    <a:pt x="4759" y="111"/>
                    <a:pt x="4815" y="167"/>
                  </a:cubicBezTo>
                  <a:cubicBezTo>
                    <a:pt x="4852" y="204"/>
                    <a:pt x="4870" y="241"/>
                    <a:pt x="4907" y="296"/>
                  </a:cubicBezTo>
                  <a:cubicBezTo>
                    <a:pt x="4963" y="389"/>
                    <a:pt x="5037" y="481"/>
                    <a:pt x="5148" y="519"/>
                  </a:cubicBezTo>
                  <a:cubicBezTo>
                    <a:pt x="5185" y="537"/>
                    <a:pt x="5222" y="537"/>
                    <a:pt x="5241" y="537"/>
                  </a:cubicBezTo>
                  <a:cubicBezTo>
                    <a:pt x="5389" y="537"/>
                    <a:pt x="5518" y="444"/>
                    <a:pt x="5611" y="296"/>
                  </a:cubicBezTo>
                  <a:cubicBezTo>
                    <a:pt x="5667" y="204"/>
                    <a:pt x="5741" y="92"/>
                    <a:pt x="5833" y="92"/>
                  </a:cubicBezTo>
                  <a:cubicBezTo>
                    <a:pt x="5870" y="92"/>
                    <a:pt x="5926" y="130"/>
                    <a:pt x="5981" y="204"/>
                  </a:cubicBezTo>
                  <a:cubicBezTo>
                    <a:pt x="5981" y="222"/>
                    <a:pt x="5981" y="241"/>
                    <a:pt x="6000" y="259"/>
                  </a:cubicBezTo>
                  <a:cubicBezTo>
                    <a:pt x="6074" y="389"/>
                    <a:pt x="6148" y="519"/>
                    <a:pt x="6296" y="574"/>
                  </a:cubicBezTo>
                  <a:cubicBezTo>
                    <a:pt x="6333" y="574"/>
                    <a:pt x="6370" y="593"/>
                    <a:pt x="6388" y="593"/>
                  </a:cubicBezTo>
                  <a:cubicBezTo>
                    <a:pt x="6537" y="593"/>
                    <a:pt x="6611" y="463"/>
                    <a:pt x="6704" y="352"/>
                  </a:cubicBezTo>
                  <a:cubicBezTo>
                    <a:pt x="6722" y="333"/>
                    <a:pt x="6722" y="333"/>
                    <a:pt x="6722" y="333"/>
                  </a:cubicBezTo>
                  <a:cubicBezTo>
                    <a:pt x="6796" y="222"/>
                    <a:pt x="6888" y="167"/>
                    <a:pt x="6981" y="167"/>
                  </a:cubicBezTo>
                  <a:cubicBezTo>
                    <a:pt x="7037" y="167"/>
                    <a:pt x="7092" y="185"/>
                    <a:pt x="7129" y="241"/>
                  </a:cubicBezTo>
                  <a:cubicBezTo>
                    <a:pt x="7166" y="278"/>
                    <a:pt x="7203" y="315"/>
                    <a:pt x="7222" y="352"/>
                  </a:cubicBezTo>
                  <a:cubicBezTo>
                    <a:pt x="7296" y="463"/>
                    <a:pt x="7370" y="555"/>
                    <a:pt x="7537" y="574"/>
                  </a:cubicBezTo>
                  <a:cubicBezTo>
                    <a:pt x="7537" y="574"/>
                    <a:pt x="7555" y="574"/>
                    <a:pt x="7574" y="574"/>
                  </a:cubicBezTo>
                  <a:cubicBezTo>
                    <a:pt x="7759" y="574"/>
                    <a:pt x="7889" y="444"/>
                    <a:pt x="7963" y="315"/>
                  </a:cubicBezTo>
                  <a:cubicBezTo>
                    <a:pt x="7963" y="296"/>
                    <a:pt x="7981" y="278"/>
                    <a:pt x="7981" y="259"/>
                  </a:cubicBezTo>
                  <a:cubicBezTo>
                    <a:pt x="8000" y="204"/>
                    <a:pt x="8037" y="148"/>
                    <a:pt x="8074" y="111"/>
                  </a:cubicBezTo>
                  <a:cubicBezTo>
                    <a:pt x="8092" y="92"/>
                    <a:pt x="8111" y="74"/>
                    <a:pt x="8129" y="74"/>
                  </a:cubicBezTo>
                  <a:cubicBezTo>
                    <a:pt x="8129" y="0"/>
                    <a:pt x="8129" y="0"/>
                    <a:pt x="8129" y="0"/>
                  </a:cubicBezTo>
                  <a:cubicBezTo>
                    <a:pt x="8018" y="0"/>
                    <a:pt x="7963" y="130"/>
                    <a:pt x="7907" y="24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1" name="Freeform 10"/>
            <p:cNvSpPr>
              <a:spLocks noChangeArrowheads="1"/>
            </p:cNvSpPr>
            <p:nvPr userDrawn="1"/>
          </p:nvSpPr>
          <p:spPr bwMode="auto">
            <a:xfrm rot="10800000">
              <a:off x="5599822" y="387711"/>
              <a:ext cx="2114706" cy="154818"/>
            </a:xfrm>
            <a:custGeom>
              <a:avLst/>
              <a:gdLst>
                <a:gd name="T0" fmla="*/ 7555 w 8130"/>
                <a:gd name="T1" fmla="*/ 445 h 594"/>
                <a:gd name="T2" fmla="*/ 7277 w 8130"/>
                <a:gd name="T3" fmla="*/ 222 h 594"/>
                <a:gd name="T4" fmla="*/ 6944 w 8130"/>
                <a:gd name="T5" fmla="*/ 37 h 594"/>
                <a:gd name="T6" fmla="*/ 6481 w 8130"/>
                <a:gd name="T7" fmla="*/ 389 h 594"/>
                <a:gd name="T8" fmla="*/ 6129 w 8130"/>
                <a:gd name="T9" fmla="*/ 204 h 594"/>
                <a:gd name="T10" fmla="*/ 5815 w 8130"/>
                <a:gd name="T11" fmla="*/ 0 h 594"/>
                <a:gd name="T12" fmla="*/ 5518 w 8130"/>
                <a:gd name="T13" fmla="*/ 241 h 594"/>
                <a:gd name="T14" fmla="*/ 4963 w 8130"/>
                <a:gd name="T15" fmla="*/ 278 h 594"/>
                <a:gd name="T16" fmla="*/ 4648 w 8130"/>
                <a:gd name="T17" fmla="*/ 37 h 594"/>
                <a:gd name="T18" fmla="*/ 4352 w 8130"/>
                <a:gd name="T19" fmla="*/ 241 h 594"/>
                <a:gd name="T20" fmla="*/ 4055 w 8130"/>
                <a:gd name="T21" fmla="*/ 426 h 594"/>
                <a:gd name="T22" fmla="*/ 3722 w 8130"/>
                <a:gd name="T23" fmla="*/ 185 h 594"/>
                <a:gd name="T24" fmla="*/ 3277 w 8130"/>
                <a:gd name="T25" fmla="*/ 204 h 594"/>
                <a:gd name="T26" fmla="*/ 2907 w 8130"/>
                <a:gd name="T27" fmla="*/ 481 h 594"/>
                <a:gd name="T28" fmla="*/ 2630 w 8130"/>
                <a:gd name="T29" fmla="*/ 278 h 594"/>
                <a:gd name="T30" fmla="*/ 2352 w 8130"/>
                <a:gd name="T31" fmla="*/ 93 h 594"/>
                <a:gd name="T32" fmla="*/ 1759 w 8130"/>
                <a:gd name="T33" fmla="*/ 519 h 594"/>
                <a:gd name="T34" fmla="*/ 1463 w 8130"/>
                <a:gd name="T35" fmla="*/ 315 h 594"/>
                <a:gd name="T36" fmla="*/ 1167 w 8130"/>
                <a:gd name="T37" fmla="*/ 130 h 594"/>
                <a:gd name="T38" fmla="*/ 833 w 8130"/>
                <a:gd name="T39" fmla="*/ 371 h 594"/>
                <a:gd name="T40" fmla="*/ 426 w 8130"/>
                <a:gd name="T41" fmla="*/ 463 h 594"/>
                <a:gd name="T42" fmla="*/ 0 w 8130"/>
                <a:gd name="T43" fmla="*/ 93 h 594"/>
                <a:gd name="T44" fmla="*/ 352 w 8130"/>
                <a:gd name="T45" fmla="*/ 445 h 594"/>
                <a:gd name="T46" fmla="*/ 852 w 8130"/>
                <a:gd name="T47" fmla="*/ 445 h 594"/>
                <a:gd name="T48" fmla="*/ 1185 w 8130"/>
                <a:gd name="T49" fmla="*/ 185 h 594"/>
                <a:gd name="T50" fmla="*/ 1463 w 8130"/>
                <a:gd name="T51" fmla="*/ 389 h 594"/>
                <a:gd name="T52" fmla="*/ 1759 w 8130"/>
                <a:gd name="T53" fmla="*/ 574 h 594"/>
                <a:gd name="T54" fmla="*/ 2166 w 8130"/>
                <a:gd name="T55" fmla="*/ 222 h 594"/>
                <a:gd name="T56" fmla="*/ 2592 w 8130"/>
                <a:gd name="T57" fmla="*/ 315 h 594"/>
                <a:gd name="T58" fmla="*/ 3000 w 8130"/>
                <a:gd name="T59" fmla="*/ 537 h 594"/>
                <a:gd name="T60" fmla="*/ 3389 w 8130"/>
                <a:gd name="T61" fmla="*/ 204 h 594"/>
                <a:gd name="T62" fmla="*/ 3796 w 8130"/>
                <a:gd name="T63" fmla="*/ 352 h 594"/>
                <a:gd name="T64" fmla="*/ 4222 w 8130"/>
                <a:gd name="T65" fmla="*/ 463 h 594"/>
                <a:gd name="T66" fmla="*/ 4648 w 8130"/>
                <a:gd name="T67" fmla="*/ 111 h 594"/>
                <a:gd name="T68" fmla="*/ 4926 w 8130"/>
                <a:gd name="T69" fmla="*/ 333 h 594"/>
                <a:gd name="T70" fmla="*/ 5241 w 8130"/>
                <a:gd name="T71" fmla="*/ 574 h 594"/>
                <a:gd name="T72" fmla="*/ 5833 w 8130"/>
                <a:gd name="T73" fmla="*/ 74 h 594"/>
                <a:gd name="T74" fmla="*/ 6111 w 8130"/>
                <a:gd name="T75" fmla="*/ 278 h 594"/>
                <a:gd name="T76" fmla="*/ 6407 w 8130"/>
                <a:gd name="T77" fmla="*/ 463 h 594"/>
                <a:gd name="T78" fmla="*/ 6814 w 8130"/>
                <a:gd name="T79" fmla="*/ 148 h 594"/>
                <a:gd name="T80" fmla="*/ 7259 w 8130"/>
                <a:gd name="T81" fmla="*/ 296 h 594"/>
                <a:gd name="T82" fmla="*/ 7574 w 8130"/>
                <a:gd name="T83" fmla="*/ 500 h 594"/>
                <a:gd name="T84" fmla="*/ 8037 w 8130"/>
                <a:gd name="T85" fmla="*/ 167 h 594"/>
                <a:gd name="T86" fmla="*/ 8129 w 8130"/>
                <a:gd name="T87" fmla="*/ 93 h 594"/>
                <a:gd name="T88" fmla="*/ 7555 w 8130"/>
                <a:gd name="T89" fmla="*/ 445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130" h="594">
                  <a:moveTo>
                    <a:pt x="7555" y="445"/>
                  </a:moveTo>
                  <a:lnTo>
                    <a:pt x="7555" y="445"/>
                  </a:lnTo>
                  <a:cubicBezTo>
                    <a:pt x="7499" y="445"/>
                    <a:pt x="7444" y="426"/>
                    <a:pt x="7389" y="371"/>
                  </a:cubicBezTo>
                  <a:cubicBezTo>
                    <a:pt x="7351" y="333"/>
                    <a:pt x="7315" y="278"/>
                    <a:pt x="7277" y="222"/>
                  </a:cubicBezTo>
                  <a:cubicBezTo>
                    <a:pt x="7185" y="130"/>
                    <a:pt x="7129" y="37"/>
                    <a:pt x="6981" y="37"/>
                  </a:cubicBezTo>
                  <a:cubicBezTo>
                    <a:pt x="6963" y="37"/>
                    <a:pt x="6963" y="37"/>
                    <a:pt x="6944" y="37"/>
                  </a:cubicBezTo>
                  <a:cubicBezTo>
                    <a:pt x="6814" y="37"/>
                    <a:pt x="6759" y="130"/>
                    <a:pt x="6685" y="222"/>
                  </a:cubicBezTo>
                  <a:cubicBezTo>
                    <a:pt x="6630" y="296"/>
                    <a:pt x="6574" y="371"/>
                    <a:pt x="6481" y="389"/>
                  </a:cubicBezTo>
                  <a:cubicBezTo>
                    <a:pt x="6444" y="407"/>
                    <a:pt x="6426" y="407"/>
                    <a:pt x="6407" y="407"/>
                  </a:cubicBezTo>
                  <a:cubicBezTo>
                    <a:pt x="6278" y="407"/>
                    <a:pt x="6203" y="315"/>
                    <a:pt x="6129" y="204"/>
                  </a:cubicBezTo>
                  <a:cubicBezTo>
                    <a:pt x="6111" y="167"/>
                    <a:pt x="6074" y="130"/>
                    <a:pt x="6055" y="111"/>
                  </a:cubicBezTo>
                  <a:cubicBezTo>
                    <a:pt x="5981" y="37"/>
                    <a:pt x="5907" y="0"/>
                    <a:pt x="5815" y="0"/>
                  </a:cubicBezTo>
                  <a:cubicBezTo>
                    <a:pt x="5741" y="0"/>
                    <a:pt x="5667" y="37"/>
                    <a:pt x="5611" y="93"/>
                  </a:cubicBezTo>
                  <a:cubicBezTo>
                    <a:pt x="5574" y="130"/>
                    <a:pt x="5555" y="185"/>
                    <a:pt x="5518" y="241"/>
                  </a:cubicBezTo>
                  <a:cubicBezTo>
                    <a:pt x="5444" y="371"/>
                    <a:pt x="5370" y="500"/>
                    <a:pt x="5241" y="500"/>
                  </a:cubicBezTo>
                  <a:cubicBezTo>
                    <a:pt x="5111" y="500"/>
                    <a:pt x="5037" y="371"/>
                    <a:pt x="4963" y="278"/>
                  </a:cubicBezTo>
                  <a:cubicBezTo>
                    <a:pt x="4944" y="241"/>
                    <a:pt x="4926" y="204"/>
                    <a:pt x="4889" y="167"/>
                  </a:cubicBezTo>
                  <a:cubicBezTo>
                    <a:pt x="4833" y="93"/>
                    <a:pt x="4740" y="37"/>
                    <a:pt x="4648" y="37"/>
                  </a:cubicBezTo>
                  <a:cubicBezTo>
                    <a:pt x="4574" y="37"/>
                    <a:pt x="4518" y="74"/>
                    <a:pt x="4463" y="111"/>
                  </a:cubicBezTo>
                  <a:cubicBezTo>
                    <a:pt x="4407" y="148"/>
                    <a:pt x="4370" y="204"/>
                    <a:pt x="4352" y="241"/>
                  </a:cubicBezTo>
                  <a:cubicBezTo>
                    <a:pt x="4278" y="333"/>
                    <a:pt x="4204" y="426"/>
                    <a:pt x="4074" y="426"/>
                  </a:cubicBezTo>
                  <a:lnTo>
                    <a:pt x="4055" y="426"/>
                  </a:lnTo>
                  <a:cubicBezTo>
                    <a:pt x="3944" y="426"/>
                    <a:pt x="3870" y="352"/>
                    <a:pt x="3815" y="278"/>
                  </a:cubicBezTo>
                  <a:cubicBezTo>
                    <a:pt x="3778" y="241"/>
                    <a:pt x="3759" y="222"/>
                    <a:pt x="3722" y="185"/>
                  </a:cubicBezTo>
                  <a:cubicBezTo>
                    <a:pt x="3648" y="148"/>
                    <a:pt x="3574" y="111"/>
                    <a:pt x="3500" y="111"/>
                  </a:cubicBezTo>
                  <a:cubicBezTo>
                    <a:pt x="3426" y="111"/>
                    <a:pt x="3333" y="148"/>
                    <a:pt x="3277" y="204"/>
                  </a:cubicBezTo>
                  <a:cubicBezTo>
                    <a:pt x="3241" y="222"/>
                    <a:pt x="3203" y="259"/>
                    <a:pt x="3167" y="296"/>
                  </a:cubicBezTo>
                  <a:cubicBezTo>
                    <a:pt x="3093" y="389"/>
                    <a:pt x="3018" y="481"/>
                    <a:pt x="2907" y="481"/>
                  </a:cubicBezTo>
                  <a:cubicBezTo>
                    <a:pt x="2870" y="481"/>
                    <a:pt x="2833" y="463"/>
                    <a:pt x="2796" y="445"/>
                  </a:cubicBezTo>
                  <a:cubicBezTo>
                    <a:pt x="2722" y="407"/>
                    <a:pt x="2685" y="333"/>
                    <a:pt x="2630" y="278"/>
                  </a:cubicBezTo>
                  <a:cubicBezTo>
                    <a:pt x="2574" y="204"/>
                    <a:pt x="2518" y="130"/>
                    <a:pt x="2426" y="93"/>
                  </a:cubicBezTo>
                  <a:cubicBezTo>
                    <a:pt x="2389" y="93"/>
                    <a:pt x="2370" y="93"/>
                    <a:pt x="2352" y="93"/>
                  </a:cubicBezTo>
                  <a:cubicBezTo>
                    <a:pt x="2222" y="93"/>
                    <a:pt x="2130" y="204"/>
                    <a:pt x="2037" y="315"/>
                  </a:cubicBezTo>
                  <a:cubicBezTo>
                    <a:pt x="1944" y="426"/>
                    <a:pt x="1870" y="519"/>
                    <a:pt x="1759" y="519"/>
                  </a:cubicBezTo>
                  <a:cubicBezTo>
                    <a:pt x="1704" y="519"/>
                    <a:pt x="1667" y="500"/>
                    <a:pt x="1629" y="481"/>
                  </a:cubicBezTo>
                  <a:cubicBezTo>
                    <a:pt x="1555" y="445"/>
                    <a:pt x="1519" y="371"/>
                    <a:pt x="1463" y="315"/>
                  </a:cubicBezTo>
                  <a:cubicBezTo>
                    <a:pt x="1407" y="222"/>
                    <a:pt x="1333" y="148"/>
                    <a:pt x="1222" y="130"/>
                  </a:cubicBezTo>
                  <a:cubicBezTo>
                    <a:pt x="1203" y="130"/>
                    <a:pt x="1185" y="130"/>
                    <a:pt x="1167" y="130"/>
                  </a:cubicBezTo>
                  <a:cubicBezTo>
                    <a:pt x="1037" y="130"/>
                    <a:pt x="944" y="222"/>
                    <a:pt x="852" y="352"/>
                  </a:cubicBezTo>
                  <a:cubicBezTo>
                    <a:pt x="852" y="352"/>
                    <a:pt x="852" y="371"/>
                    <a:pt x="833" y="371"/>
                  </a:cubicBezTo>
                  <a:cubicBezTo>
                    <a:pt x="759" y="481"/>
                    <a:pt x="667" y="519"/>
                    <a:pt x="592" y="519"/>
                  </a:cubicBezTo>
                  <a:cubicBezTo>
                    <a:pt x="537" y="519"/>
                    <a:pt x="482" y="500"/>
                    <a:pt x="426" y="463"/>
                  </a:cubicBezTo>
                  <a:cubicBezTo>
                    <a:pt x="389" y="426"/>
                    <a:pt x="352" y="371"/>
                    <a:pt x="315" y="315"/>
                  </a:cubicBezTo>
                  <a:cubicBezTo>
                    <a:pt x="222" y="204"/>
                    <a:pt x="148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148" y="148"/>
                    <a:pt x="315" y="407"/>
                    <a:pt x="352" y="445"/>
                  </a:cubicBezTo>
                  <a:cubicBezTo>
                    <a:pt x="408" y="537"/>
                    <a:pt x="482" y="593"/>
                    <a:pt x="574" y="593"/>
                  </a:cubicBezTo>
                  <a:cubicBezTo>
                    <a:pt x="667" y="593"/>
                    <a:pt x="778" y="537"/>
                    <a:pt x="852" y="445"/>
                  </a:cubicBezTo>
                  <a:cubicBezTo>
                    <a:pt x="870" y="426"/>
                    <a:pt x="889" y="407"/>
                    <a:pt x="907" y="389"/>
                  </a:cubicBezTo>
                  <a:cubicBezTo>
                    <a:pt x="981" y="278"/>
                    <a:pt x="1055" y="185"/>
                    <a:pt x="1185" y="185"/>
                  </a:cubicBezTo>
                  <a:cubicBezTo>
                    <a:pt x="1203" y="185"/>
                    <a:pt x="1241" y="185"/>
                    <a:pt x="1277" y="204"/>
                  </a:cubicBezTo>
                  <a:cubicBezTo>
                    <a:pt x="1371" y="241"/>
                    <a:pt x="1426" y="315"/>
                    <a:pt x="1463" y="389"/>
                  </a:cubicBezTo>
                  <a:cubicBezTo>
                    <a:pt x="1537" y="481"/>
                    <a:pt x="1611" y="574"/>
                    <a:pt x="1741" y="574"/>
                  </a:cubicBezTo>
                  <a:lnTo>
                    <a:pt x="1759" y="574"/>
                  </a:lnTo>
                  <a:cubicBezTo>
                    <a:pt x="1907" y="574"/>
                    <a:pt x="1981" y="481"/>
                    <a:pt x="2056" y="371"/>
                  </a:cubicBezTo>
                  <a:cubicBezTo>
                    <a:pt x="2092" y="315"/>
                    <a:pt x="2130" y="278"/>
                    <a:pt x="2166" y="222"/>
                  </a:cubicBezTo>
                  <a:cubicBezTo>
                    <a:pt x="2222" y="185"/>
                    <a:pt x="2278" y="148"/>
                    <a:pt x="2333" y="148"/>
                  </a:cubicBezTo>
                  <a:cubicBezTo>
                    <a:pt x="2426" y="148"/>
                    <a:pt x="2500" y="204"/>
                    <a:pt x="2592" y="315"/>
                  </a:cubicBezTo>
                  <a:cubicBezTo>
                    <a:pt x="2685" y="426"/>
                    <a:pt x="2778" y="537"/>
                    <a:pt x="2926" y="537"/>
                  </a:cubicBezTo>
                  <a:cubicBezTo>
                    <a:pt x="2944" y="537"/>
                    <a:pt x="2963" y="537"/>
                    <a:pt x="3000" y="537"/>
                  </a:cubicBezTo>
                  <a:cubicBezTo>
                    <a:pt x="3093" y="519"/>
                    <a:pt x="3148" y="445"/>
                    <a:pt x="3203" y="371"/>
                  </a:cubicBezTo>
                  <a:cubicBezTo>
                    <a:pt x="3259" y="296"/>
                    <a:pt x="3315" y="222"/>
                    <a:pt x="3389" y="204"/>
                  </a:cubicBezTo>
                  <a:cubicBezTo>
                    <a:pt x="3426" y="185"/>
                    <a:pt x="3463" y="185"/>
                    <a:pt x="3500" y="185"/>
                  </a:cubicBezTo>
                  <a:cubicBezTo>
                    <a:pt x="3611" y="185"/>
                    <a:pt x="3703" y="259"/>
                    <a:pt x="3796" y="352"/>
                  </a:cubicBezTo>
                  <a:cubicBezTo>
                    <a:pt x="3889" y="426"/>
                    <a:pt x="3963" y="500"/>
                    <a:pt x="4092" y="500"/>
                  </a:cubicBezTo>
                  <a:cubicBezTo>
                    <a:pt x="4130" y="500"/>
                    <a:pt x="4166" y="500"/>
                    <a:pt x="4222" y="463"/>
                  </a:cubicBezTo>
                  <a:cubicBezTo>
                    <a:pt x="4278" y="445"/>
                    <a:pt x="4333" y="371"/>
                    <a:pt x="4370" y="315"/>
                  </a:cubicBezTo>
                  <a:cubicBezTo>
                    <a:pt x="4444" y="204"/>
                    <a:pt x="4537" y="111"/>
                    <a:pt x="4648" y="111"/>
                  </a:cubicBezTo>
                  <a:cubicBezTo>
                    <a:pt x="4666" y="111"/>
                    <a:pt x="4666" y="111"/>
                    <a:pt x="4666" y="111"/>
                  </a:cubicBezTo>
                  <a:cubicBezTo>
                    <a:pt x="4796" y="130"/>
                    <a:pt x="4870" y="241"/>
                    <a:pt x="4926" y="333"/>
                  </a:cubicBezTo>
                  <a:cubicBezTo>
                    <a:pt x="4981" y="407"/>
                    <a:pt x="5018" y="463"/>
                    <a:pt x="5074" y="500"/>
                  </a:cubicBezTo>
                  <a:cubicBezTo>
                    <a:pt x="5129" y="555"/>
                    <a:pt x="5185" y="574"/>
                    <a:pt x="5241" y="574"/>
                  </a:cubicBezTo>
                  <a:cubicBezTo>
                    <a:pt x="5351" y="574"/>
                    <a:pt x="5444" y="445"/>
                    <a:pt x="5537" y="315"/>
                  </a:cubicBezTo>
                  <a:cubicBezTo>
                    <a:pt x="5611" y="185"/>
                    <a:pt x="5703" y="74"/>
                    <a:pt x="5833" y="74"/>
                  </a:cubicBezTo>
                  <a:cubicBezTo>
                    <a:pt x="5852" y="74"/>
                    <a:pt x="5889" y="74"/>
                    <a:pt x="5926" y="93"/>
                  </a:cubicBezTo>
                  <a:cubicBezTo>
                    <a:pt x="6000" y="130"/>
                    <a:pt x="6055" y="204"/>
                    <a:pt x="6111" y="278"/>
                  </a:cubicBezTo>
                  <a:cubicBezTo>
                    <a:pt x="6185" y="371"/>
                    <a:pt x="6240" y="463"/>
                    <a:pt x="6370" y="463"/>
                  </a:cubicBezTo>
                  <a:cubicBezTo>
                    <a:pt x="6388" y="463"/>
                    <a:pt x="6388" y="463"/>
                    <a:pt x="6407" y="463"/>
                  </a:cubicBezTo>
                  <a:cubicBezTo>
                    <a:pt x="6537" y="463"/>
                    <a:pt x="6611" y="389"/>
                    <a:pt x="6685" y="296"/>
                  </a:cubicBezTo>
                  <a:cubicBezTo>
                    <a:pt x="6722" y="241"/>
                    <a:pt x="6759" y="204"/>
                    <a:pt x="6814" y="148"/>
                  </a:cubicBezTo>
                  <a:cubicBezTo>
                    <a:pt x="6870" y="111"/>
                    <a:pt x="6926" y="93"/>
                    <a:pt x="6963" y="93"/>
                  </a:cubicBezTo>
                  <a:cubicBezTo>
                    <a:pt x="7074" y="93"/>
                    <a:pt x="7166" y="185"/>
                    <a:pt x="7259" y="296"/>
                  </a:cubicBezTo>
                  <a:cubicBezTo>
                    <a:pt x="7351" y="389"/>
                    <a:pt x="7444" y="500"/>
                    <a:pt x="7574" y="500"/>
                  </a:cubicBezTo>
                  <a:lnTo>
                    <a:pt x="7574" y="500"/>
                  </a:lnTo>
                  <a:cubicBezTo>
                    <a:pt x="7685" y="500"/>
                    <a:pt x="7759" y="426"/>
                    <a:pt x="7851" y="333"/>
                  </a:cubicBezTo>
                  <a:cubicBezTo>
                    <a:pt x="7907" y="278"/>
                    <a:pt x="7963" y="204"/>
                    <a:pt x="8037" y="167"/>
                  </a:cubicBezTo>
                  <a:cubicBezTo>
                    <a:pt x="8055" y="167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37" y="93"/>
                    <a:pt x="7944" y="185"/>
                    <a:pt x="7851" y="278"/>
                  </a:cubicBezTo>
                  <a:cubicBezTo>
                    <a:pt x="7759" y="352"/>
                    <a:pt x="7667" y="445"/>
                    <a:pt x="7555" y="44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2" name="Freeform 11"/>
            <p:cNvSpPr>
              <a:spLocks noChangeArrowheads="1"/>
            </p:cNvSpPr>
            <p:nvPr userDrawn="1"/>
          </p:nvSpPr>
          <p:spPr bwMode="auto">
            <a:xfrm rot="10800000">
              <a:off x="5599822" y="95276"/>
              <a:ext cx="2114706" cy="149084"/>
            </a:xfrm>
            <a:custGeom>
              <a:avLst/>
              <a:gdLst>
                <a:gd name="T0" fmla="*/ 7592 w 8130"/>
                <a:gd name="T1" fmla="*/ 389 h 575"/>
                <a:gd name="T2" fmla="*/ 7277 w 8130"/>
                <a:gd name="T3" fmla="*/ 222 h 575"/>
                <a:gd name="T4" fmla="*/ 6981 w 8130"/>
                <a:gd name="T5" fmla="*/ 37 h 575"/>
                <a:gd name="T6" fmla="*/ 6407 w 8130"/>
                <a:gd name="T7" fmla="*/ 389 h 575"/>
                <a:gd name="T8" fmla="*/ 6111 w 8130"/>
                <a:gd name="T9" fmla="*/ 185 h 575"/>
                <a:gd name="T10" fmla="*/ 5833 w 8130"/>
                <a:gd name="T11" fmla="*/ 0 h 575"/>
                <a:gd name="T12" fmla="*/ 5500 w 8130"/>
                <a:gd name="T13" fmla="*/ 260 h 575"/>
                <a:gd name="T14" fmla="*/ 5166 w 8130"/>
                <a:gd name="T15" fmla="*/ 482 h 575"/>
                <a:gd name="T16" fmla="*/ 4833 w 8130"/>
                <a:gd name="T17" fmla="*/ 93 h 575"/>
                <a:gd name="T18" fmla="*/ 4388 w 8130"/>
                <a:gd name="T19" fmla="*/ 204 h 575"/>
                <a:gd name="T20" fmla="*/ 3796 w 8130"/>
                <a:gd name="T21" fmla="*/ 278 h 575"/>
                <a:gd name="T22" fmla="*/ 3500 w 8130"/>
                <a:gd name="T23" fmla="*/ 148 h 575"/>
                <a:gd name="T24" fmla="*/ 3111 w 8130"/>
                <a:gd name="T25" fmla="*/ 352 h 575"/>
                <a:gd name="T26" fmla="*/ 2648 w 8130"/>
                <a:gd name="T27" fmla="*/ 241 h 575"/>
                <a:gd name="T28" fmla="*/ 2333 w 8130"/>
                <a:gd name="T29" fmla="*/ 56 h 575"/>
                <a:gd name="T30" fmla="*/ 1741 w 8130"/>
                <a:gd name="T31" fmla="*/ 500 h 575"/>
                <a:gd name="T32" fmla="*/ 1463 w 8130"/>
                <a:gd name="T33" fmla="*/ 296 h 575"/>
                <a:gd name="T34" fmla="*/ 1167 w 8130"/>
                <a:gd name="T35" fmla="*/ 111 h 575"/>
                <a:gd name="T36" fmla="*/ 833 w 8130"/>
                <a:gd name="T37" fmla="*/ 370 h 575"/>
                <a:gd name="T38" fmla="*/ 389 w 8130"/>
                <a:gd name="T39" fmla="*/ 389 h 575"/>
                <a:gd name="T40" fmla="*/ 0 w 8130"/>
                <a:gd name="T41" fmla="*/ 93 h 575"/>
                <a:gd name="T42" fmla="*/ 148 w 8130"/>
                <a:gd name="T43" fmla="*/ 185 h 575"/>
                <a:gd name="T44" fmla="*/ 352 w 8130"/>
                <a:gd name="T45" fmla="*/ 426 h 575"/>
                <a:gd name="T46" fmla="*/ 796 w 8130"/>
                <a:gd name="T47" fmla="*/ 482 h 575"/>
                <a:gd name="T48" fmla="*/ 1167 w 8130"/>
                <a:gd name="T49" fmla="*/ 167 h 575"/>
                <a:gd name="T50" fmla="*/ 1463 w 8130"/>
                <a:gd name="T51" fmla="*/ 370 h 575"/>
                <a:gd name="T52" fmla="*/ 1741 w 8130"/>
                <a:gd name="T53" fmla="*/ 556 h 575"/>
                <a:gd name="T54" fmla="*/ 2352 w 8130"/>
                <a:gd name="T55" fmla="*/ 111 h 575"/>
                <a:gd name="T56" fmla="*/ 2611 w 8130"/>
                <a:gd name="T57" fmla="*/ 296 h 575"/>
                <a:gd name="T58" fmla="*/ 2944 w 8130"/>
                <a:gd name="T59" fmla="*/ 482 h 575"/>
                <a:gd name="T60" fmla="*/ 3389 w 8130"/>
                <a:gd name="T61" fmla="*/ 222 h 575"/>
                <a:gd name="T62" fmla="*/ 3759 w 8130"/>
                <a:gd name="T63" fmla="*/ 334 h 575"/>
                <a:gd name="T64" fmla="*/ 4074 w 8130"/>
                <a:gd name="T65" fmla="*/ 463 h 575"/>
                <a:gd name="T66" fmla="*/ 4388 w 8130"/>
                <a:gd name="T67" fmla="*/ 278 h 575"/>
                <a:gd name="T68" fmla="*/ 4740 w 8130"/>
                <a:gd name="T69" fmla="*/ 111 h 575"/>
                <a:gd name="T70" fmla="*/ 5111 w 8130"/>
                <a:gd name="T71" fmla="*/ 537 h 575"/>
                <a:gd name="T72" fmla="*/ 5537 w 8130"/>
                <a:gd name="T73" fmla="*/ 296 h 575"/>
                <a:gd name="T74" fmla="*/ 5944 w 8130"/>
                <a:gd name="T75" fmla="*/ 93 h 575"/>
                <a:gd name="T76" fmla="*/ 6333 w 8130"/>
                <a:gd name="T77" fmla="*/ 444 h 575"/>
                <a:gd name="T78" fmla="*/ 6574 w 8130"/>
                <a:gd name="T79" fmla="*/ 408 h 575"/>
                <a:gd name="T80" fmla="*/ 6963 w 8130"/>
                <a:gd name="T81" fmla="*/ 111 h 575"/>
                <a:gd name="T82" fmla="*/ 7277 w 8130"/>
                <a:gd name="T83" fmla="*/ 296 h 575"/>
                <a:gd name="T84" fmla="*/ 7555 w 8130"/>
                <a:gd name="T85" fmla="*/ 482 h 575"/>
                <a:gd name="T86" fmla="*/ 7870 w 8130"/>
                <a:gd name="T87" fmla="*/ 296 h 575"/>
                <a:gd name="T88" fmla="*/ 8129 w 8130"/>
                <a:gd name="T89" fmla="*/ 148 h 575"/>
                <a:gd name="T90" fmla="*/ 7851 w 8130"/>
                <a:gd name="T91" fmla="*/ 241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130" h="575">
                  <a:moveTo>
                    <a:pt x="7592" y="389"/>
                  </a:moveTo>
                  <a:lnTo>
                    <a:pt x="7592" y="389"/>
                  </a:lnTo>
                  <a:cubicBezTo>
                    <a:pt x="7592" y="389"/>
                    <a:pt x="7574" y="389"/>
                    <a:pt x="7555" y="389"/>
                  </a:cubicBezTo>
                  <a:cubicBezTo>
                    <a:pt x="7425" y="389"/>
                    <a:pt x="7351" y="315"/>
                    <a:pt x="7277" y="222"/>
                  </a:cubicBezTo>
                  <a:cubicBezTo>
                    <a:pt x="7240" y="167"/>
                    <a:pt x="7203" y="130"/>
                    <a:pt x="7129" y="93"/>
                  </a:cubicBezTo>
                  <a:cubicBezTo>
                    <a:pt x="7092" y="56"/>
                    <a:pt x="7037" y="37"/>
                    <a:pt x="6981" y="37"/>
                  </a:cubicBezTo>
                  <a:cubicBezTo>
                    <a:pt x="6870" y="37"/>
                    <a:pt x="6778" y="130"/>
                    <a:pt x="6704" y="204"/>
                  </a:cubicBezTo>
                  <a:cubicBezTo>
                    <a:pt x="6611" y="296"/>
                    <a:pt x="6518" y="389"/>
                    <a:pt x="6407" y="389"/>
                  </a:cubicBezTo>
                  <a:cubicBezTo>
                    <a:pt x="6370" y="389"/>
                    <a:pt x="6352" y="389"/>
                    <a:pt x="6314" y="370"/>
                  </a:cubicBezTo>
                  <a:cubicBezTo>
                    <a:pt x="6222" y="334"/>
                    <a:pt x="6166" y="260"/>
                    <a:pt x="6111" y="185"/>
                  </a:cubicBezTo>
                  <a:cubicBezTo>
                    <a:pt x="6055" y="111"/>
                    <a:pt x="6018" y="56"/>
                    <a:pt x="5926" y="19"/>
                  </a:cubicBezTo>
                  <a:cubicBezTo>
                    <a:pt x="5889" y="0"/>
                    <a:pt x="5852" y="0"/>
                    <a:pt x="5833" y="0"/>
                  </a:cubicBezTo>
                  <a:cubicBezTo>
                    <a:pt x="5722" y="0"/>
                    <a:pt x="5629" y="56"/>
                    <a:pt x="5537" y="185"/>
                  </a:cubicBezTo>
                  <a:cubicBezTo>
                    <a:pt x="5537" y="204"/>
                    <a:pt x="5518" y="241"/>
                    <a:pt x="5500" y="260"/>
                  </a:cubicBezTo>
                  <a:cubicBezTo>
                    <a:pt x="5444" y="370"/>
                    <a:pt x="5370" y="500"/>
                    <a:pt x="5241" y="500"/>
                  </a:cubicBezTo>
                  <a:cubicBezTo>
                    <a:pt x="5222" y="500"/>
                    <a:pt x="5185" y="500"/>
                    <a:pt x="5166" y="482"/>
                  </a:cubicBezTo>
                  <a:cubicBezTo>
                    <a:pt x="5074" y="444"/>
                    <a:pt x="5018" y="352"/>
                    <a:pt x="4963" y="260"/>
                  </a:cubicBezTo>
                  <a:cubicBezTo>
                    <a:pt x="4926" y="204"/>
                    <a:pt x="4889" y="130"/>
                    <a:pt x="4833" y="93"/>
                  </a:cubicBezTo>
                  <a:cubicBezTo>
                    <a:pt x="4759" y="37"/>
                    <a:pt x="4704" y="19"/>
                    <a:pt x="4666" y="19"/>
                  </a:cubicBezTo>
                  <a:cubicBezTo>
                    <a:pt x="4556" y="19"/>
                    <a:pt x="4463" y="111"/>
                    <a:pt x="4388" y="204"/>
                  </a:cubicBezTo>
                  <a:cubicBezTo>
                    <a:pt x="4296" y="296"/>
                    <a:pt x="4185" y="389"/>
                    <a:pt x="4055" y="389"/>
                  </a:cubicBezTo>
                  <a:cubicBezTo>
                    <a:pt x="3944" y="389"/>
                    <a:pt x="3870" y="334"/>
                    <a:pt x="3796" y="278"/>
                  </a:cubicBezTo>
                  <a:cubicBezTo>
                    <a:pt x="3741" y="222"/>
                    <a:pt x="3685" y="167"/>
                    <a:pt x="3611" y="148"/>
                  </a:cubicBezTo>
                  <a:cubicBezTo>
                    <a:pt x="3574" y="148"/>
                    <a:pt x="3537" y="148"/>
                    <a:pt x="3500" y="148"/>
                  </a:cubicBezTo>
                  <a:cubicBezTo>
                    <a:pt x="3389" y="148"/>
                    <a:pt x="3296" y="204"/>
                    <a:pt x="3203" y="278"/>
                  </a:cubicBezTo>
                  <a:cubicBezTo>
                    <a:pt x="3167" y="315"/>
                    <a:pt x="3148" y="334"/>
                    <a:pt x="3111" y="352"/>
                  </a:cubicBezTo>
                  <a:cubicBezTo>
                    <a:pt x="3055" y="389"/>
                    <a:pt x="3000" y="426"/>
                    <a:pt x="2944" y="426"/>
                  </a:cubicBezTo>
                  <a:cubicBezTo>
                    <a:pt x="2833" y="426"/>
                    <a:pt x="2741" y="334"/>
                    <a:pt x="2648" y="241"/>
                  </a:cubicBezTo>
                  <a:cubicBezTo>
                    <a:pt x="2556" y="148"/>
                    <a:pt x="2463" y="56"/>
                    <a:pt x="2352" y="56"/>
                  </a:cubicBezTo>
                  <a:cubicBezTo>
                    <a:pt x="2333" y="56"/>
                    <a:pt x="2333" y="56"/>
                    <a:pt x="2333" y="56"/>
                  </a:cubicBezTo>
                  <a:cubicBezTo>
                    <a:pt x="2222" y="56"/>
                    <a:pt x="2111" y="167"/>
                    <a:pt x="2037" y="278"/>
                  </a:cubicBezTo>
                  <a:cubicBezTo>
                    <a:pt x="1944" y="389"/>
                    <a:pt x="1852" y="500"/>
                    <a:pt x="1741" y="500"/>
                  </a:cubicBezTo>
                  <a:cubicBezTo>
                    <a:pt x="1685" y="500"/>
                    <a:pt x="1629" y="463"/>
                    <a:pt x="1574" y="426"/>
                  </a:cubicBezTo>
                  <a:cubicBezTo>
                    <a:pt x="1537" y="389"/>
                    <a:pt x="1500" y="334"/>
                    <a:pt x="1463" y="296"/>
                  </a:cubicBezTo>
                  <a:cubicBezTo>
                    <a:pt x="1389" y="204"/>
                    <a:pt x="1333" y="130"/>
                    <a:pt x="1203" y="111"/>
                  </a:cubicBezTo>
                  <a:cubicBezTo>
                    <a:pt x="1203" y="111"/>
                    <a:pt x="1185" y="111"/>
                    <a:pt x="1167" y="111"/>
                  </a:cubicBezTo>
                  <a:cubicBezTo>
                    <a:pt x="1037" y="111"/>
                    <a:pt x="944" y="222"/>
                    <a:pt x="870" y="334"/>
                  </a:cubicBezTo>
                  <a:cubicBezTo>
                    <a:pt x="852" y="334"/>
                    <a:pt x="833" y="352"/>
                    <a:pt x="833" y="370"/>
                  </a:cubicBezTo>
                  <a:cubicBezTo>
                    <a:pt x="759" y="463"/>
                    <a:pt x="667" y="500"/>
                    <a:pt x="592" y="500"/>
                  </a:cubicBezTo>
                  <a:cubicBezTo>
                    <a:pt x="518" y="500"/>
                    <a:pt x="444" y="463"/>
                    <a:pt x="389" y="389"/>
                  </a:cubicBezTo>
                  <a:cubicBezTo>
                    <a:pt x="370" y="370"/>
                    <a:pt x="334" y="334"/>
                    <a:pt x="315" y="315"/>
                  </a:cubicBezTo>
                  <a:cubicBezTo>
                    <a:pt x="240" y="204"/>
                    <a:pt x="166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56" y="148"/>
                    <a:pt x="111" y="167"/>
                    <a:pt x="148" y="185"/>
                  </a:cubicBezTo>
                  <a:cubicBezTo>
                    <a:pt x="204" y="222"/>
                    <a:pt x="240" y="278"/>
                    <a:pt x="278" y="334"/>
                  </a:cubicBezTo>
                  <a:cubicBezTo>
                    <a:pt x="315" y="370"/>
                    <a:pt x="334" y="408"/>
                    <a:pt x="352" y="426"/>
                  </a:cubicBezTo>
                  <a:cubicBezTo>
                    <a:pt x="426" y="518"/>
                    <a:pt x="518" y="556"/>
                    <a:pt x="611" y="556"/>
                  </a:cubicBezTo>
                  <a:cubicBezTo>
                    <a:pt x="667" y="556"/>
                    <a:pt x="741" y="537"/>
                    <a:pt x="796" y="482"/>
                  </a:cubicBezTo>
                  <a:cubicBezTo>
                    <a:pt x="833" y="444"/>
                    <a:pt x="870" y="408"/>
                    <a:pt x="907" y="370"/>
                  </a:cubicBezTo>
                  <a:cubicBezTo>
                    <a:pt x="981" y="278"/>
                    <a:pt x="1055" y="167"/>
                    <a:pt x="1167" y="167"/>
                  </a:cubicBezTo>
                  <a:cubicBezTo>
                    <a:pt x="1185" y="167"/>
                    <a:pt x="1222" y="185"/>
                    <a:pt x="1241" y="185"/>
                  </a:cubicBezTo>
                  <a:cubicBezTo>
                    <a:pt x="1333" y="204"/>
                    <a:pt x="1407" y="296"/>
                    <a:pt x="1463" y="370"/>
                  </a:cubicBezTo>
                  <a:cubicBezTo>
                    <a:pt x="1519" y="444"/>
                    <a:pt x="1593" y="518"/>
                    <a:pt x="1685" y="556"/>
                  </a:cubicBezTo>
                  <a:cubicBezTo>
                    <a:pt x="1704" y="556"/>
                    <a:pt x="1722" y="556"/>
                    <a:pt x="1741" y="556"/>
                  </a:cubicBezTo>
                  <a:cubicBezTo>
                    <a:pt x="1870" y="556"/>
                    <a:pt x="1963" y="444"/>
                    <a:pt x="2074" y="334"/>
                  </a:cubicBezTo>
                  <a:cubicBezTo>
                    <a:pt x="2166" y="222"/>
                    <a:pt x="2240" y="111"/>
                    <a:pt x="2352" y="111"/>
                  </a:cubicBezTo>
                  <a:cubicBezTo>
                    <a:pt x="2407" y="111"/>
                    <a:pt x="2482" y="148"/>
                    <a:pt x="2537" y="222"/>
                  </a:cubicBezTo>
                  <a:cubicBezTo>
                    <a:pt x="2574" y="241"/>
                    <a:pt x="2592" y="278"/>
                    <a:pt x="2611" y="296"/>
                  </a:cubicBezTo>
                  <a:cubicBezTo>
                    <a:pt x="2704" y="389"/>
                    <a:pt x="2778" y="482"/>
                    <a:pt x="2926" y="482"/>
                  </a:cubicBezTo>
                  <a:lnTo>
                    <a:pt x="2944" y="482"/>
                  </a:lnTo>
                  <a:cubicBezTo>
                    <a:pt x="3055" y="482"/>
                    <a:pt x="3129" y="408"/>
                    <a:pt x="3203" y="352"/>
                  </a:cubicBezTo>
                  <a:cubicBezTo>
                    <a:pt x="3259" y="296"/>
                    <a:pt x="3315" y="241"/>
                    <a:pt x="3389" y="222"/>
                  </a:cubicBezTo>
                  <a:cubicBezTo>
                    <a:pt x="3426" y="222"/>
                    <a:pt x="3463" y="204"/>
                    <a:pt x="3500" y="204"/>
                  </a:cubicBezTo>
                  <a:cubicBezTo>
                    <a:pt x="3593" y="204"/>
                    <a:pt x="3667" y="260"/>
                    <a:pt x="3759" y="334"/>
                  </a:cubicBezTo>
                  <a:cubicBezTo>
                    <a:pt x="3796" y="370"/>
                    <a:pt x="3833" y="389"/>
                    <a:pt x="3889" y="426"/>
                  </a:cubicBezTo>
                  <a:cubicBezTo>
                    <a:pt x="3944" y="444"/>
                    <a:pt x="4000" y="463"/>
                    <a:pt x="4074" y="463"/>
                  </a:cubicBezTo>
                  <a:cubicBezTo>
                    <a:pt x="4166" y="463"/>
                    <a:pt x="4240" y="426"/>
                    <a:pt x="4314" y="352"/>
                  </a:cubicBezTo>
                  <a:cubicBezTo>
                    <a:pt x="4333" y="334"/>
                    <a:pt x="4370" y="315"/>
                    <a:pt x="4388" y="278"/>
                  </a:cubicBezTo>
                  <a:cubicBezTo>
                    <a:pt x="4463" y="185"/>
                    <a:pt x="4537" y="93"/>
                    <a:pt x="4648" y="93"/>
                  </a:cubicBezTo>
                  <a:cubicBezTo>
                    <a:pt x="4685" y="93"/>
                    <a:pt x="4722" y="93"/>
                    <a:pt x="4740" y="111"/>
                  </a:cubicBezTo>
                  <a:cubicBezTo>
                    <a:pt x="4833" y="167"/>
                    <a:pt x="4889" y="241"/>
                    <a:pt x="4944" y="334"/>
                  </a:cubicBezTo>
                  <a:cubicBezTo>
                    <a:pt x="4981" y="408"/>
                    <a:pt x="5037" y="500"/>
                    <a:pt x="5111" y="537"/>
                  </a:cubicBezTo>
                  <a:cubicBezTo>
                    <a:pt x="5166" y="556"/>
                    <a:pt x="5203" y="574"/>
                    <a:pt x="5241" y="574"/>
                  </a:cubicBezTo>
                  <a:cubicBezTo>
                    <a:pt x="5370" y="574"/>
                    <a:pt x="5463" y="426"/>
                    <a:pt x="5537" y="296"/>
                  </a:cubicBezTo>
                  <a:cubicBezTo>
                    <a:pt x="5629" y="185"/>
                    <a:pt x="5703" y="56"/>
                    <a:pt x="5815" y="56"/>
                  </a:cubicBezTo>
                  <a:cubicBezTo>
                    <a:pt x="5870" y="56"/>
                    <a:pt x="5907" y="74"/>
                    <a:pt x="5944" y="93"/>
                  </a:cubicBezTo>
                  <a:cubicBezTo>
                    <a:pt x="6018" y="148"/>
                    <a:pt x="6055" y="204"/>
                    <a:pt x="6111" y="260"/>
                  </a:cubicBezTo>
                  <a:cubicBezTo>
                    <a:pt x="6166" y="334"/>
                    <a:pt x="6222" y="426"/>
                    <a:pt x="6333" y="444"/>
                  </a:cubicBezTo>
                  <a:cubicBezTo>
                    <a:pt x="6352" y="444"/>
                    <a:pt x="6370" y="444"/>
                    <a:pt x="6388" y="444"/>
                  </a:cubicBezTo>
                  <a:cubicBezTo>
                    <a:pt x="6462" y="444"/>
                    <a:pt x="6518" y="426"/>
                    <a:pt x="6574" y="408"/>
                  </a:cubicBezTo>
                  <a:cubicBezTo>
                    <a:pt x="6611" y="370"/>
                    <a:pt x="6666" y="315"/>
                    <a:pt x="6704" y="278"/>
                  </a:cubicBezTo>
                  <a:cubicBezTo>
                    <a:pt x="6778" y="204"/>
                    <a:pt x="6852" y="111"/>
                    <a:pt x="6963" y="111"/>
                  </a:cubicBezTo>
                  <a:cubicBezTo>
                    <a:pt x="6981" y="111"/>
                    <a:pt x="6981" y="111"/>
                    <a:pt x="6981" y="111"/>
                  </a:cubicBezTo>
                  <a:cubicBezTo>
                    <a:pt x="7111" y="130"/>
                    <a:pt x="7185" y="222"/>
                    <a:pt x="7277" y="296"/>
                  </a:cubicBezTo>
                  <a:cubicBezTo>
                    <a:pt x="7315" y="352"/>
                    <a:pt x="7370" y="408"/>
                    <a:pt x="7425" y="444"/>
                  </a:cubicBezTo>
                  <a:cubicBezTo>
                    <a:pt x="7463" y="463"/>
                    <a:pt x="7499" y="482"/>
                    <a:pt x="7555" y="482"/>
                  </a:cubicBezTo>
                  <a:cubicBezTo>
                    <a:pt x="7667" y="482"/>
                    <a:pt x="7759" y="389"/>
                    <a:pt x="7851" y="315"/>
                  </a:cubicBezTo>
                  <a:cubicBezTo>
                    <a:pt x="7870" y="296"/>
                    <a:pt x="7870" y="296"/>
                    <a:pt x="7870" y="296"/>
                  </a:cubicBezTo>
                  <a:cubicBezTo>
                    <a:pt x="7925" y="241"/>
                    <a:pt x="7963" y="204"/>
                    <a:pt x="8037" y="167"/>
                  </a:cubicBezTo>
                  <a:cubicBezTo>
                    <a:pt x="8055" y="148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18" y="93"/>
                    <a:pt x="7944" y="167"/>
                    <a:pt x="7851" y="241"/>
                  </a:cubicBezTo>
                  <a:cubicBezTo>
                    <a:pt x="7777" y="315"/>
                    <a:pt x="7703" y="389"/>
                    <a:pt x="7592" y="38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7549211" y="0"/>
            <a:ext cx="464278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741747" y="699695"/>
            <a:ext cx="5647330" cy="1114547"/>
          </a:xfrm>
        </p:spPr>
        <p:txBody>
          <a:bodyPr bIns="0" anchor="ctr" anchorCtr="0">
            <a:noAutofit/>
          </a:bodyPr>
          <a:lstStyle>
            <a:lvl1pPr algn="l">
              <a:spcBef>
                <a:spcPts val="600"/>
              </a:spcBef>
              <a:buFontTx/>
              <a:buNone/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ekstvak 10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/ beeld rechts - blauw</a:t>
            </a:r>
          </a:p>
        </p:txBody>
      </p:sp>
      <p:sp>
        <p:nvSpPr>
          <p:cNvPr id="4" name="Tijdelijke aanduiding voor tekst 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41364" y="353961"/>
            <a:ext cx="5647714" cy="345734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400">
                <a:solidFill>
                  <a:schemeClr val="accent4"/>
                </a:solidFill>
              </a:defRPr>
            </a:lvl1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12" name="Tijdelijke aanduiding voor tekst 6"/>
          <p:cNvSpPr>
            <a:spLocks noGrp="1"/>
          </p:cNvSpPr>
          <p:nvPr userDrawn="1">
            <p:ph type="body" sz="quarter" idx="15"/>
          </p:nvPr>
        </p:nvSpPr>
        <p:spPr>
          <a:xfrm>
            <a:off x="741363" y="2330450"/>
            <a:ext cx="5648325" cy="40370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links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/>
          <p:cNvSpPr/>
          <p:nvPr userDrawn="1"/>
        </p:nvSpPr>
        <p:spPr>
          <a:xfrm>
            <a:off x="-93785" y="0"/>
            <a:ext cx="12285785" cy="18232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-93785" y="0"/>
            <a:ext cx="4783015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5410198" y="446480"/>
            <a:ext cx="4744342" cy="1114547"/>
          </a:xfrm>
        </p:spPr>
        <p:txBody>
          <a:bodyPr bIns="0" anchor="b" anchorCtr="0">
            <a:noAutofit/>
          </a:bodyPr>
          <a:lstStyle>
            <a:lvl1pPr algn="l"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tekst 4"/>
          <p:cNvSpPr>
            <a:spLocks noGrp="1"/>
          </p:cNvSpPr>
          <p:nvPr userDrawn="1">
            <p:ph type="body" sz="quarter" idx="13"/>
          </p:nvPr>
        </p:nvSpPr>
        <p:spPr>
          <a:xfrm>
            <a:off x="5410199" y="2344615"/>
            <a:ext cx="5515710" cy="3188677"/>
          </a:xfrm>
        </p:spPr>
        <p:txBody>
          <a:bodyPr anchor="ctr" anchorCtr="0"/>
          <a:lstStyle>
            <a:lvl1pPr>
              <a:spcBef>
                <a:spcPts val="6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2" name="Tekstvak 11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/ beeld links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11101163" y="0"/>
            <a:ext cx="1314000" cy="1801079"/>
            <a:chOff x="1016999" y="360"/>
            <a:chExt cx="1314000" cy="1801079"/>
          </a:xfrm>
          <a:solidFill>
            <a:schemeClr val="accent4"/>
          </a:solidFill>
        </p:grpSpPr>
        <p:sp>
          <p:nvSpPr>
            <p:cNvPr id="43" name="Freeform: Shape 524"/>
            <p:cNvSpPr/>
            <p:nvPr userDrawn="1"/>
          </p:nvSpPr>
          <p:spPr>
            <a:xfrm>
              <a:off x="1297080" y="304560"/>
              <a:ext cx="226440" cy="228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0" h="637">
                  <a:moveTo>
                    <a:pt x="37" y="637"/>
                  </a:moveTo>
                  <a:cubicBezTo>
                    <a:pt x="75" y="637"/>
                    <a:pt x="93" y="618"/>
                    <a:pt x="75" y="582"/>
                  </a:cubicBezTo>
                  <a:cubicBezTo>
                    <a:pt x="75" y="526"/>
                    <a:pt x="93" y="470"/>
                    <a:pt x="111" y="396"/>
                  </a:cubicBezTo>
                  <a:cubicBezTo>
                    <a:pt x="130" y="340"/>
                    <a:pt x="186" y="285"/>
                    <a:pt x="223" y="248"/>
                  </a:cubicBezTo>
                  <a:cubicBezTo>
                    <a:pt x="278" y="211"/>
                    <a:pt x="315" y="155"/>
                    <a:pt x="371" y="137"/>
                  </a:cubicBezTo>
                  <a:cubicBezTo>
                    <a:pt x="408" y="118"/>
                    <a:pt x="426" y="99"/>
                    <a:pt x="464" y="99"/>
                  </a:cubicBezTo>
                  <a:cubicBezTo>
                    <a:pt x="500" y="81"/>
                    <a:pt x="519" y="81"/>
                    <a:pt x="556" y="99"/>
                  </a:cubicBezTo>
                  <a:cubicBezTo>
                    <a:pt x="575" y="99"/>
                    <a:pt x="575" y="99"/>
                    <a:pt x="594" y="99"/>
                  </a:cubicBezTo>
                  <a:cubicBezTo>
                    <a:pt x="612" y="99"/>
                    <a:pt x="630" y="63"/>
                    <a:pt x="630" y="44"/>
                  </a:cubicBezTo>
                  <a:cubicBezTo>
                    <a:pt x="612" y="7"/>
                    <a:pt x="594" y="-12"/>
                    <a:pt x="556" y="7"/>
                  </a:cubicBezTo>
                  <a:cubicBezTo>
                    <a:pt x="519" y="7"/>
                    <a:pt x="482" y="25"/>
                    <a:pt x="445" y="25"/>
                  </a:cubicBezTo>
                  <a:cubicBezTo>
                    <a:pt x="408" y="44"/>
                    <a:pt x="371" y="63"/>
                    <a:pt x="352" y="63"/>
                  </a:cubicBezTo>
                  <a:cubicBezTo>
                    <a:pt x="278" y="99"/>
                    <a:pt x="223" y="155"/>
                    <a:pt x="186" y="211"/>
                  </a:cubicBezTo>
                  <a:cubicBezTo>
                    <a:pt x="130" y="248"/>
                    <a:pt x="93" y="303"/>
                    <a:pt x="56" y="378"/>
                  </a:cubicBezTo>
                  <a:cubicBezTo>
                    <a:pt x="19" y="452"/>
                    <a:pt x="0" y="507"/>
                    <a:pt x="0" y="582"/>
                  </a:cubicBezTo>
                  <a:cubicBezTo>
                    <a:pt x="0" y="600"/>
                    <a:pt x="0" y="600"/>
                    <a:pt x="0" y="600"/>
                  </a:cubicBezTo>
                  <a:cubicBezTo>
                    <a:pt x="0" y="618"/>
                    <a:pt x="19" y="637"/>
                    <a:pt x="37" y="6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4" name="Freeform: Shape 525"/>
            <p:cNvSpPr/>
            <p:nvPr userDrawn="1"/>
          </p:nvSpPr>
          <p:spPr>
            <a:xfrm>
              <a:off x="1342080" y="574200"/>
              <a:ext cx="2779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3" h="445">
                  <a:moveTo>
                    <a:pt x="265" y="371"/>
                  </a:moveTo>
                  <a:cubicBezTo>
                    <a:pt x="227" y="371"/>
                    <a:pt x="190" y="371"/>
                    <a:pt x="172" y="371"/>
                  </a:cubicBezTo>
                  <a:cubicBezTo>
                    <a:pt x="135" y="371"/>
                    <a:pt x="98" y="353"/>
                    <a:pt x="79" y="334"/>
                  </a:cubicBezTo>
                  <a:cubicBezTo>
                    <a:pt x="79" y="334"/>
                    <a:pt x="61" y="334"/>
                    <a:pt x="61" y="315"/>
                  </a:cubicBezTo>
                  <a:cubicBezTo>
                    <a:pt x="24" y="315"/>
                    <a:pt x="5" y="353"/>
                    <a:pt x="5" y="371"/>
                  </a:cubicBezTo>
                  <a:cubicBezTo>
                    <a:pt x="-14" y="408"/>
                    <a:pt x="24" y="427"/>
                    <a:pt x="42" y="427"/>
                  </a:cubicBezTo>
                  <a:cubicBezTo>
                    <a:pt x="98" y="427"/>
                    <a:pt x="135" y="445"/>
                    <a:pt x="172" y="445"/>
                  </a:cubicBezTo>
                  <a:cubicBezTo>
                    <a:pt x="190" y="445"/>
                    <a:pt x="227" y="445"/>
                    <a:pt x="265" y="427"/>
                  </a:cubicBezTo>
                  <a:cubicBezTo>
                    <a:pt x="339" y="427"/>
                    <a:pt x="413" y="389"/>
                    <a:pt x="469" y="371"/>
                  </a:cubicBezTo>
                  <a:cubicBezTo>
                    <a:pt x="543" y="334"/>
                    <a:pt x="598" y="297"/>
                    <a:pt x="654" y="241"/>
                  </a:cubicBezTo>
                  <a:cubicBezTo>
                    <a:pt x="691" y="185"/>
                    <a:pt x="746" y="130"/>
                    <a:pt x="765" y="56"/>
                  </a:cubicBezTo>
                  <a:cubicBezTo>
                    <a:pt x="783" y="37"/>
                    <a:pt x="765" y="19"/>
                    <a:pt x="746" y="0"/>
                  </a:cubicBezTo>
                  <a:cubicBezTo>
                    <a:pt x="728" y="0"/>
                    <a:pt x="691" y="19"/>
                    <a:pt x="691" y="37"/>
                  </a:cubicBezTo>
                  <a:cubicBezTo>
                    <a:pt x="672" y="93"/>
                    <a:pt x="654" y="148"/>
                    <a:pt x="598" y="204"/>
                  </a:cubicBezTo>
                  <a:cubicBezTo>
                    <a:pt x="561" y="241"/>
                    <a:pt x="505" y="278"/>
                    <a:pt x="450" y="315"/>
                  </a:cubicBezTo>
                  <a:cubicBezTo>
                    <a:pt x="394" y="334"/>
                    <a:pt x="320" y="353"/>
                    <a:pt x="265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5" name="Freeform: Shape 526"/>
            <p:cNvSpPr/>
            <p:nvPr userDrawn="1"/>
          </p:nvSpPr>
          <p:spPr>
            <a:xfrm>
              <a:off x="1665719" y="394200"/>
              <a:ext cx="30276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42" h="323">
                  <a:moveTo>
                    <a:pt x="70" y="148"/>
                  </a:moveTo>
                  <a:cubicBezTo>
                    <a:pt x="107" y="92"/>
                    <a:pt x="181" y="74"/>
                    <a:pt x="237" y="74"/>
                  </a:cubicBezTo>
                  <a:cubicBezTo>
                    <a:pt x="311" y="55"/>
                    <a:pt x="366" y="55"/>
                    <a:pt x="422" y="74"/>
                  </a:cubicBezTo>
                  <a:cubicBezTo>
                    <a:pt x="496" y="92"/>
                    <a:pt x="552" y="111"/>
                    <a:pt x="607" y="148"/>
                  </a:cubicBezTo>
                  <a:cubicBezTo>
                    <a:pt x="644" y="166"/>
                    <a:pt x="663" y="185"/>
                    <a:pt x="682" y="204"/>
                  </a:cubicBezTo>
                  <a:cubicBezTo>
                    <a:pt x="700" y="222"/>
                    <a:pt x="718" y="240"/>
                    <a:pt x="737" y="278"/>
                  </a:cubicBezTo>
                  <a:cubicBezTo>
                    <a:pt x="737" y="296"/>
                    <a:pt x="737" y="296"/>
                    <a:pt x="756" y="315"/>
                  </a:cubicBezTo>
                  <a:cubicBezTo>
                    <a:pt x="774" y="334"/>
                    <a:pt x="811" y="315"/>
                    <a:pt x="830" y="296"/>
                  </a:cubicBezTo>
                  <a:cubicBezTo>
                    <a:pt x="848" y="278"/>
                    <a:pt x="848" y="240"/>
                    <a:pt x="811" y="222"/>
                  </a:cubicBezTo>
                  <a:cubicBezTo>
                    <a:pt x="792" y="204"/>
                    <a:pt x="756" y="166"/>
                    <a:pt x="737" y="148"/>
                  </a:cubicBezTo>
                  <a:cubicBezTo>
                    <a:pt x="700" y="130"/>
                    <a:pt x="682" y="111"/>
                    <a:pt x="644" y="92"/>
                  </a:cubicBezTo>
                  <a:cubicBezTo>
                    <a:pt x="588" y="55"/>
                    <a:pt x="514" y="37"/>
                    <a:pt x="440" y="18"/>
                  </a:cubicBezTo>
                  <a:cubicBezTo>
                    <a:pt x="366" y="0"/>
                    <a:pt x="311" y="0"/>
                    <a:pt x="237" y="0"/>
                  </a:cubicBezTo>
                  <a:cubicBezTo>
                    <a:pt x="163" y="18"/>
                    <a:pt x="89" y="37"/>
                    <a:pt x="14" y="74"/>
                  </a:cubicBezTo>
                  <a:cubicBezTo>
                    <a:pt x="-5" y="92"/>
                    <a:pt x="-5" y="111"/>
                    <a:pt x="14" y="130"/>
                  </a:cubicBezTo>
                  <a:cubicBezTo>
                    <a:pt x="14" y="148"/>
                    <a:pt x="51" y="148"/>
                    <a:pt x="70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6" name="Freeform: Shape 527"/>
            <p:cNvSpPr/>
            <p:nvPr userDrawn="1"/>
          </p:nvSpPr>
          <p:spPr>
            <a:xfrm>
              <a:off x="1784160" y="644760"/>
              <a:ext cx="233280" cy="222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49" h="619">
                  <a:moveTo>
                    <a:pt x="259" y="396"/>
                  </a:moveTo>
                  <a:cubicBezTo>
                    <a:pt x="204" y="359"/>
                    <a:pt x="167" y="304"/>
                    <a:pt x="149" y="248"/>
                  </a:cubicBezTo>
                  <a:cubicBezTo>
                    <a:pt x="130" y="211"/>
                    <a:pt x="111" y="192"/>
                    <a:pt x="93" y="156"/>
                  </a:cubicBezTo>
                  <a:cubicBezTo>
                    <a:pt x="93" y="137"/>
                    <a:pt x="93" y="100"/>
                    <a:pt x="93" y="62"/>
                  </a:cubicBezTo>
                  <a:cubicBezTo>
                    <a:pt x="111" y="62"/>
                    <a:pt x="111" y="44"/>
                    <a:pt x="93" y="44"/>
                  </a:cubicBezTo>
                  <a:cubicBezTo>
                    <a:pt x="93" y="7"/>
                    <a:pt x="56" y="-12"/>
                    <a:pt x="37" y="7"/>
                  </a:cubicBezTo>
                  <a:cubicBezTo>
                    <a:pt x="0" y="7"/>
                    <a:pt x="0" y="44"/>
                    <a:pt x="0" y="62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9" y="118"/>
                    <a:pt x="19" y="156"/>
                    <a:pt x="37" y="174"/>
                  </a:cubicBezTo>
                  <a:cubicBezTo>
                    <a:pt x="37" y="211"/>
                    <a:pt x="56" y="248"/>
                    <a:pt x="74" y="285"/>
                  </a:cubicBezTo>
                  <a:cubicBezTo>
                    <a:pt x="111" y="341"/>
                    <a:pt x="167" y="396"/>
                    <a:pt x="223" y="452"/>
                  </a:cubicBezTo>
                  <a:cubicBezTo>
                    <a:pt x="259" y="489"/>
                    <a:pt x="334" y="526"/>
                    <a:pt x="389" y="563"/>
                  </a:cubicBezTo>
                  <a:cubicBezTo>
                    <a:pt x="463" y="600"/>
                    <a:pt x="538" y="600"/>
                    <a:pt x="612" y="619"/>
                  </a:cubicBezTo>
                  <a:cubicBezTo>
                    <a:pt x="630" y="600"/>
                    <a:pt x="649" y="581"/>
                    <a:pt x="649" y="563"/>
                  </a:cubicBezTo>
                  <a:cubicBezTo>
                    <a:pt x="649" y="545"/>
                    <a:pt x="630" y="526"/>
                    <a:pt x="593" y="526"/>
                  </a:cubicBezTo>
                  <a:cubicBezTo>
                    <a:pt x="538" y="545"/>
                    <a:pt x="482" y="526"/>
                    <a:pt x="408" y="507"/>
                  </a:cubicBezTo>
                  <a:cubicBezTo>
                    <a:pt x="353" y="489"/>
                    <a:pt x="297" y="452"/>
                    <a:pt x="259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7" name="Freeform: Shape 528"/>
            <p:cNvSpPr/>
            <p:nvPr userDrawn="1"/>
          </p:nvSpPr>
          <p:spPr>
            <a:xfrm>
              <a:off x="1590840" y="875879"/>
              <a:ext cx="124560" cy="29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7" h="829">
                  <a:moveTo>
                    <a:pt x="0" y="607"/>
                  </a:moveTo>
                  <a:cubicBezTo>
                    <a:pt x="0" y="662"/>
                    <a:pt x="37" y="736"/>
                    <a:pt x="55" y="811"/>
                  </a:cubicBezTo>
                  <a:cubicBezTo>
                    <a:pt x="74" y="829"/>
                    <a:pt x="111" y="829"/>
                    <a:pt x="129" y="829"/>
                  </a:cubicBezTo>
                  <a:cubicBezTo>
                    <a:pt x="148" y="811"/>
                    <a:pt x="148" y="792"/>
                    <a:pt x="129" y="774"/>
                  </a:cubicBezTo>
                  <a:cubicBezTo>
                    <a:pt x="92" y="718"/>
                    <a:pt x="74" y="662"/>
                    <a:pt x="55" y="588"/>
                  </a:cubicBezTo>
                  <a:cubicBezTo>
                    <a:pt x="55" y="532"/>
                    <a:pt x="74" y="458"/>
                    <a:pt x="92" y="403"/>
                  </a:cubicBezTo>
                  <a:cubicBezTo>
                    <a:pt x="111" y="347"/>
                    <a:pt x="129" y="273"/>
                    <a:pt x="167" y="218"/>
                  </a:cubicBezTo>
                  <a:cubicBezTo>
                    <a:pt x="185" y="199"/>
                    <a:pt x="203" y="181"/>
                    <a:pt x="222" y="143"/>
                  </a:cubicBezTo>
                  <a:cubicBezTo>
                    <a:pt x="241" y="125"/>
                    <a:pt x="259" y="107"/>
                    <a:pt x="297" y="107"/>
                  </a:cubicBezTo>
                  <a:cubicBezTo>
                    <a:pt x="315" y="107"/>
                    <a:pt x="315" y="107"/>
                    <a:pt x="333" y="88"/>
                  </a:cubicBezTo>
                  <a:cubicBezTo>
                    <a:pt x="352" y="69"/>
                    <a:pt x="352" y="32"/>
                    <a:pt x="333" y="13"/>
                  </a:cubicBezTo>
                  <a:cubicBezTo>
                    <a:pt x="297" y="-4"/>
                    <a:pt x="278" y="-4"/>
                    <a:pt x="259" y="13"/>
                  </a:cubicBezTo>
                  <a:cubicBezTo>
                    <a:pt x="241" y="13"/>
                    <a:pt x="241" y="13"/>
                    <a:pt x="241" y="13"/>
                  </a:cubicBezTo>
                  <a:cubicBezTo>
                    <a:pt x="222" y="51"/>
                    <a:pt x="185" y="69"/>
                    <a:pt x="167" y="107"/>
                  </a:cubicBezTo>
                  <a:cubicBezTo>
                    <a:pt x="148" y="125"/>
                    <a:pt x="111" y="162"/>
                    <a:pt x="92" y="181"/>
                  </a:cubicBezTo>
                  <a:cubicBezTo>
                    <a:pt x="55" y="255"/>
                    <a:pt x="37" y="310"/>
                    <a:pt x="18" y="384"/>
                  </a:cubicBezTo>
                  <a:cubicBezTo>
                    <a:pt x="0" y="458"/>
                    <a:pt x="0" y="532"/>
                    <a:pt x="0" y="6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8" name="Freeform: Shape 529"/>
            <p:cNvSpPr/>
            <p:nvPr userDrawn="1"/>
          </p:nvSpPr>
          <p:spPr>
            <a:xfrm>
              <a:off x="1190159" y="827640"/>
              <a:ext cx="226800" cy="233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1" h="649">
                  <a:moveTo>
                    <a:pt x="390" y="242"/>
                  </a:moveTo>
                  <a:cubicBezTo>
                    <a:pt x="427" y="297"/>
                    <a:pt x="464" y="334"/>
                    <a:pt x="501" y="390"/>
                  </a:cubicBezTo>
                  <a:cubicBezTo>
                    <a:pt x="501" y="427"/>
                    <a:pt x="520" y="464"/>
                    <a:pt x="520" y="482"/>
                  </a:cubicBezTo>
                  <a:cubicBezTo>
                    <a:pt x="538" y="519"/>
                    <a:pt x="538" y="557"/>
                    <a:pt x="520" y="575"/>
                  </a:cubicBezTo>
                  <a:cubicBezTo>
                    <a:pt x="520" y="593"/>
                    <a:pt x="520" y="593"/>
                    <a:pt x="520" y="612"/>
                  </a:cubicBezTo>
                  <a:cubicBezTo>
                    <a:pt x="520" y="631"/>
                    <a:pt x="557" y="649"/>
                    <a:pt x="594" y="649"/>
                  </a:cubicBezTo>
                  <a:cubicBezTo>
                    <a:pt x="612" y="649"/>
                    <a:pt x="631" y="612"/>
                    <a:pt x="631" y="575"/>
                  </a:cubicBezTo>
                  <a:cubicBezTo>
                    <a:pt x="612" y="538"/>
                    <a:pt x="612" y="501"/>
                    <a:pt x="594" y="464"/>
                  </a:cubicBezTo>
                  <a:cubicBezTo>
                    <a:pt x="594" y="427"/>
                    <a:pt x="575" y="408"/>
                    <a:pt x="557" y="371"/>
                  </a:cubicBezTo>
                  <a:cubicBezTo>
                    <a:pt x="520" y="297"/>
                    <a:pt x="483" y="242"/>
                    <a:pt x="427" y="204"/>
                  </a:cubicBezTo>
                  <a:cubicBezTo>
                    <a:pt x="390" y="148"/>
                    <a:pt x="316" y="93"/>
                    <a:pt x="260" y="74"/>
                  </a:cubicBezTo>
                  <a:cubicBezTo>
                    <a:pt x="186" y="38"/>
                    <a:pt x="130" y="19"/>
                    <a:pt x="56" y="0"/>
                  </a:cubicBezTo>
                  <a:lnTo>
                    <a:pt x="38" y="0"/>
                  </a:lnTo>
                  <a:cubicBezTo>
                    <a:pt x="19" y="0"/>
                    <a:pt x="0" y="38"/>
                    <a:pt x="0" y="56"/>
                  </a:cubicBezTo>
                  <a:cubicBezTo>
                    <a:pt x="0" y="74"/>
                    <a:pt x="19" y="93"/>
                    <a:pt x="56" y="93"/>
                  </a:cubicBezTo>
                  <a:cubicBezTo>
                    <a:pt x="112" y="74"/>
                    <a:pt x="168" y="93"/>
                    <a:pt x="242" y="130"/>
                  </a:cubicBezTo>
                  <a:cubicBezTo>
                    <a:pt x="297" y="148"/>
                    <a:pt x="334" y="186"/>
                    <a:pt x="390" y="24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9" name="Freeform: Shape 530"/>
            <p:cNvSpPr/>
            <p:nvPr userDrawn="1"/>
          </p:nvSpPr>
          <p:spPr>
            <a:xfrm>
              <a:off x="1864440" y="1021319"/>
              <a:ext cx="262440" cy="186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30" h="519">
                  <a:moveTo>
                    <a:pt x="92" y="37"/>
                  </a:moveTo>
                  <a:cubicBezTo>
                    <a:pt x="92" y="0"/>
                    <a:pt x="55" y="0"/>
                    <a:pt x="36" y="0"/>
                  </a:cubicBezTo>
                  <a:cubicBezTo>
                    <a:pt x="0" y="19"/>
                    <a:pt x="0" y="55"/>
                    <a:pt x="0" y="74"/>
                  </a:cubicBezTo>
                  <a:cubicBezTo>
                    <a:pt x="18" y="111"/>
                    <a:pt x="36" y="148"/>
                    <a:pt x="55" y="185"/>
                  </a:cubicBezTo>
                  <a:cubicBezTo>
                    <a:pt x="74" y="223"/>
                    <a:pt x="92" y="241"/>
                    <a:pt x="111" y="278"/>
                  </a:cubicBezTo>
                  <a:cubicBezTo>
                    <a:pt x="166" y="333"/>
                    <a:pt x="222" y="371"/>
                    <a:pt x="278" y="408"/>
                  </a:cubicBezTo>
                  <a:cubicBezTo>
                    <a:pt x="333" y="445"/>
                    <a:pt x="407" y="482"/>
                    <a:pt x="481" y="500"/>
                  </a:cubicBezTo>
                  <a:cubicBezTo>
                    <a:pt x="555" y="519"/>
                    <a:pt x="630" y="519"/>
                    <a:pt x="685" y="519"/>
                  </a:cubicBezTo>
                  <a:cubicBezTo>
                    <a:pt x="704" y="519"/>
                    <a:pt x="704" y="519"/>
                    <a:pt x="704" y="519"/>
                  </a:cubicBezTo>
                  <a:cubicBezTo>
                    <a:pt x="723" y="500"/>
                    <a:pt x="741" y="482"/>
                    <a:pt x="723" y="463"/>
                  </a:cubicBezTo>
                  <a:cubicBezTo>
                    <a:pt x="723" y="445"/>
                    <a:pt x="704" y="426"/>
                    <a:pt x="685" y="426"/>
                  </a:cubicBezTo>
                  <a:cubicBezTo>
                    <a:pt x="611" y="445"/>
                    <a:pt x="555" y="445"/>
                    <a:pt x="500" y="445"/>
                  </a:cubicBezTo>
                  <a:cubicBezTo>
                    <a:pt x="426" y="426"/>
                    <a:pt x="370" y="389"/>
                    <a:pt x="315" y="352"/>
                  </a:cubicBezTo>
                  <a:cubicBezTo>
                    <a:pt x="259" y="315"/>
                    <a:pt x="222" y="278"/>
                    <a:pt x="166" y="223"/>
                  </a:cubicBezTo>
                  <a:cubicBezTo>
                    <a:pt x="148" y="204"/>
                    <a:pt x="130" y="185"/>
                    <a:pt x="130" y="148"/>
                  </a:cubicBezTo>
                  <a:cubicBezTo>
                    <a:pt x="111" y="129"/>
                    <a:pt x="92" y="93"/>
                    <a:pt x="111" y="55"/>
                  </a:cubicBezTo>
                  <a:cubicBezTo>
                    <a:pt x="111" y="55"/>
                    <a:pt x="111" y="37"/>
                    <a:pt x="92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1" name="Freeform: Shape 532"/>
            <p:cNvSpPr/>
            <p:nvPr userDrawn="1"/>
          </p:nvSpPr>
          <p:spPr>
            <a:xfrm>
              <a:off x="2051279" y="460800"/>
              <a:ext cx="279720" cy="162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52">
                  <a:moveTo>
                    <a:pt x="18" y="389"/>
                  </a:moveTo>
                  <a:cubicBezTo>
                    <a:pt x="18" y="408"/>
                    <a:pt x="18" y="408"/>
                    <a:pt x="0" y="408"/>
                  </a:cubicBezTo>
                  <a:cubicBezTo>
                    <a:pt x="0" y="426"/>
                    <a:pt x="18" y="445"/>
                    <a:pt x="36" y="445"/>
                  </a:cubicBezTo>
                  <a:cubicBezTo>
                    <a:pt x="55" y="463"/>
                    <a:pt x="92" y="445"/>
                    <a:pt x="92" y="426"/>
                  </a:cubicBezTo>
                  <a:cubicBezTo>
                    <a:pt x="92" y="352"/>
                    <a:pt x="130" y="297"/>
                    <a:pt x="166" y="259"/>
                  </a:cubicBezTo>
                  <a:cubicBezTo>
                    <a:pt x="222" y="204"/>
                    <a:pt x="278" y="167"/>
                    <a:pt x="333" y="149"/>
                  </a:cubicBezTo>
                  <a:cubicBezTo>
                    <a:pt x="389" y="111"/>
                    <a:pt x="444" y="93"/>
                    <a:pt x="519" y="74"/>
                  </a:cubicBezTo>
                  <a:cubicBezTo>
                    <a:pt x="537" y="74"/>
                    <a:pt x="574" y="74"/>
                    <a:pt x="611" y="74"/>
                  </a:cubicBezTo>
                  <a:cubicBezTo>
                    <a:pt x="629" y="74"/>
                    <a:pt x="667" y="93"/>
                    <a:pt x="685" y="111"/>
                  </a:cubicBezTo>
                  <a:cubicBezTo>
                    <a:pt x="704" y="111"/>
                    <a:pt x="704" y="111"/>
                    <a:pt x="723" y="111"/>
                  </a:cubicBezTo>
                  <a:cubicBezTo>
                    <a:pt x="741" y="111"/>
                    <a:pt x="778" y="93"/>
                    <a:pt x="778" y="74"/>
                  </a:cubicBezTo>
                  <a:cubicBezTo>
                    <a:pt x="778" y="37"/>
                    <a:pt x="759" y="19"/>
                    <a:pt x="723" y="19"/>
                  </a:cubicBezTo>
                  <a:cubicBezTo>
                    <a:pt x="685" y="0"/>
                    <a:pt x="648" y="0"/>
                    <a:pt x="611" y="0"/>
                  </a:cubicBezTo>
                  <a:cubicBezTo>
                    <a:pt x="574" y="0"/>
                    <a:pt x="537" y="0"/>
                    <a:pt x="500" y="19"/>
                  </a:cubicBezTo>
                  <a:cubicBezTo>
                    <a:pt x="426" y="19"/>
                    <a:pt x="370" y="55"/>
                    <a:pt x="296" y="93"/>
                  </a:cubicBezTo>
                  <a:cubicBezTo>
                    <a:pt x="240" y="111"/>
                    <a:pt x="185" y="167"/>
                    <a:pt x="130" y="223"/>
                  </a:cubicBezTo>
                  <a:cubicBezTo>
                    <a:pt x="74" y="259"/>
                    <a:pt x="36" y="334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2" name="Freeform: Shape 538"/>
            <p:cNvSpPr/>
            <p:nvPr userDrawn="1"/>
          </p:nvSpPr>
          <p:spPr>
            <a:xfrm>
              <a:off x="1544040" y="1298520"/>
              <a:ext cx="27972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34">
                  <a:moveTo>
                    <a:pt x="56" y="415"/>
                  </a:moveTo>
                  <a:cubicBezTo>
                    <a:pt x="93" y="434"/>
                    <a:pt x="130" y="434"/>
                    <a:pt x="167" y="434"/>
                  </a:cubicBezTo>
                  <a:cubicBezTo>
                    <a:pt x="204" y="434"/>
                    <a:pt x="241" y="434"/>
                    <a:pt x="278" y="434"/>
                  </a:cubicBezTo>
                  <a:cubicBezTo>
                    <a:pt x="352" y="415"/>
                    <a:pt x="408" y="396"/>
                    <a:pt x="482" y="360"/>
                  </a:cubicBezTo>
                  <a:cubicBezTo>
                    <a:pt x="537" y="322"/>
                    <a:pt x="593" y="285"/>
                    <a:pt x="649" y="230"/>
                  </a:cubicBezTo>
                  <a:cubicBezTo>
                    <a:pt x="704" y="193"/>
                    <a:pt x="741" y="119"/>
                    <a:pt x="778" y="63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26"/>
                    <a:pt x="778" y="7"/>
                    <a:pt x="741" y="7"/>
                  </a:cubicBezTo>
                  <a:cubicBezTo>
                    <a:pt x="723" y="-11"/>
                    <a:pt x="704" y="7"/>
                    <a:pt x="704" y="26"/>
                  </a:cubicBezTo>
                  <a:cubicBezTo>
                    <a:pt x="686" y="81"/>
                    <a:pt x="649" y="156"/>
                    <a:pt x="612" y="193"/>
                  </a:cubicBezTo>
                  <a:cubicBezTo>
                    <a:pt x="556" y="248"/>
                    <a:pt x="519" y="267"/>
                    <a:pt x="445" y="304"/>
                  </a:cubicBezTo>
                  <a:cubicBezTo>
                    <a:pt x="389" y="322"/>
                    <a:pt x="333" y="341"/>
                    <a:pt x="259" y="360"/>
                  </a:cubicBezTo>
                  <a:cubicBezTo>
                    <a:pt x="241" y="360"/>
                    <a:pt x="204" y="360"/>
                    <a:pt x="167" y="360"/>
                  </a:cubicBezTo>
                  <a:cubicBezTo>
                    <a:pt x="148" y="360"/>
                    <a:pt x="111" y="341"/>
                    <a:pt x="93" y="322"/>
                  </a:cubicBezTo>
                  <a:cubicBezTo>
                    <a:pt x="74" y="322"/>
                    <a:pt x="74" y="322"/>
                    <a:pt x="56" y="322"/>
                  </a:cubicBezTo>
                  <a:cubicBezTo>
                    <a:pt x="37" y="322"/>
                    <a:pt x="0" y="341"/>
                    <a:pt x="0" y="360"/>
                  </a:cubicBezTo>
                  <a:cubicBezTo>
                    <a:pt x="0" y="396"/>
                    <a:pt x="18" y="415"/>
                    <a:pt x="56" y="4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3" name="Freeform: Shape 539"/>
            <p:cNvSpPr/>
            <p:nvPr userDrawn="1"/>
          </p:nvSpPr>
          <p:spPr>
            <a:xfrm>
              <a:off x="1971000" y="1338840"/>
              <a:ext cx="84600" cy="307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6" h="855">
                  <a:moveTo>
                    <a:pt x="111" y="174"/>
                  </a:moveTo>
                  <a:cubicBezTo>
                    <a:pt x="130" y="137"/>
                    <a:pt x="149" y="119"/>
                    <a:pt x="185" y="100"/>
                  </a:cubicBezTo>
                  <a:lnTo>
                    <a:pt x="204" y="82"/>
                  </a:lnTo>
                  <a:cubicBezTo>
                    <a:pt x="204" y="63"/>
                    <a:pt x="204" y="26"/>
                    <a:pt x="185" y="8"/>
                  </a:cubicBezTo>
                  <a:cubicBezTo>
                    <a:pt x="149" y="-11"/>
                    <a:pt x="111" y="8"/>
                    <a:pt x="111" y="26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93" y="63"/>
                    <a:pt x="74" y="100"/>
                    <a:pt x="56" y="137"/>
                  </a:cubicBezTo>
                  <a:cubicBezTo>
                    <a:pt x="37" y="174"/>
                    <a:pt x="19" y="211"/>
                    <a:pt x="19" y="249"/>
                  </a:cubicBezTo>
                  <a:cubicBezTo>
                    <a:pt x="0" y="304"/>
                    <a:pt x="0" y="378"/>
                    <a:pt x="0" y="453"/>
                  </a:cubicBezTo>
                  <a:cubicBezTo>
                    <a:pt x="0" y="527"/>
                    <a:pt x="19" y="601"/>
                    <a:pt x="56" y="656"/>
                  </a:cubicBezTo>
                  <a:cubicBezTo>
                    <a:pt x="74" y="730"/>
                    <a:pt x="111" y="786"/>
                    <a:pt x="167" y="842"/>
                  </a:cubicBezTo>
                  <a:cubicBezTo>
                    <a:pt x="185" y="860"/>
                    <a:pt x="223" y="860"/>
                    <a:pt x="223" y="842"/>
                  </a:cubicBezTo>
                  <a:cubicBezTo>
                    <a:pt x="241" y="823"/>
                    <a:pt x="241" y="804"/>
                    <a:pt x="223" y="786"/>
                  </a:cubicBezTo>
                  <a:cubicBezTo>
                    <a:pt x="167" y="749"/>
                    <a:pt x="130" y="693"/>
                    <a:pt x="111" y="638"/>
                  </a:cubicBezTo>
                  <a:cubicBezTo>
                    <a:pt x="74" y="582"/>
                    <a:pt x="74" y="508"/>
                    <a:pt x="56" y="453"/>
                  </a:cubicBezTo>
                  <a:cubicBezTo>
                    <a:pt x="56" y="378"/>
                    <a:pt x="74" y="323"/>
                    <a:pt x="93" y="249"/>
                  </a:cubicBezTo>
                  <a:cubicBezTo>
                    <a:pt x="93" y="230"/>
                    <a:pt x="93" y="193"/>
                    <a:pt x="111" y="1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5" name="Freeform: Shape 544"/>
            <p:cNvSpPr/>
            <p:nvPr userDrawn="1"/>
          </p:nvSpPr>
          <p:spPr>
            <a:xfrm>
              <a:off x="1545480" y="1648440"/>
              <a:ext cx="307440" cy="82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55" h="230">
                  <a:moveTo>
                    <a:pt x="681" y="130"/>
                  </a:moveTo>
                  <a:cubicBezTo>
                    <a:pt x="718" y="148"/>
                    <a:pt x="736" y="167"/>
                    <a:pt x="755" y="204"/>
                  </a:cubicBezTo>
                  <a:cubicBezTo>
                    <a:pt x="755" y="204"/>
                    <a:pt x="755" y="222"/>
                    <a:pt x="773" y="222"/>
                  </a:cubicBezTo>
                  <a:cubicBezTo>
                    <a:pt x="792" y="241"/>
                    <a:pt x="829" y="222"/>
                    <a:pt x="847" y="204"/>
                  </a:cubicBezTo>
                  <a:cubicBezTo>
                    <a:pt x="866" y="186"/>
                    <a:pt x="847" y="148"/>
                    <a:pt x="829" y="130"/>
                  </a:cubicBezTo>
                  <a:cubicBezTo>
                    <a:pt x="792" y="112"/>
                    <a:pt x="755" y="93"/>
                    <a:pt x="718" y="74"/>
                  </a:cubicBezTo>
                  <a:cubicBezTo>
                    <a:pt x="699" y="56"/>
                    <a:pt x="662" y="37"/>
                    <a:pt x="625" y="37"/>
                  </a:cubicBezTo>
                  <a:cubicBezTo>
                    <a:pt x="551" y="0"/>
                    <a:pt x="477" y="0"/>
                    <a:pt x="422" y="0"/>
                  </a:cubicBezTo>
                  <a:cubicBezTo>
                    <a:pt x="347" y="0"/>
                    <a:pt x="273" y="18"/>
                    <a:pt x="199" y="37"/>
                  </a:cubicBezTo>
                  <a:cubicBezTo>
                    <a:pt x="125" y="74"/>
                    <a:pt x="69" y="112"/>
                    <a:pt x="13" y="148"/>
                  </a:cubicBezTo>
                  <a:cubicBezTo>
                    <a:pt x="-4" y="167"/>
                    <a:pt x="-4" y="204"/>
                    <a:pt x="13" y="222"/>
                  </a:cubicBezTo>
                  <a:cubicBezTo>
                    <a:pt x="32" y="222"/>
                    <a:pt x="51" y="222"/>
                    <a:pt x="69" y="204"/>
                  </a:cubicBezTo>
                  <a:cubicBezTo>
                    <a:pt x="106" y="167"/>
                    <a:pt x="162" y="130"/>
                    <a:pt x="217" y="93"/>
                  </a:cubicBezTo>
                  <a:cubicBezTo>
                    <a:pt x="292" y="74"/>
                    <a:pt x="347" y="74"/>
                    <a:pt x="403" y="74"/>
                  </a:cubicBezTo>
                  <a:cubicBezTo>
                    <a:pt x="477" y="74"/>
                    <a:pt x="551" y="74"/>
                    <a:pt x="607" y="93"/>
                  </a:cubicBezTo>
                  <a:cubicBezTo>
                    <a:pt x="625" y="112"/>
                    <a:pt x="662" y="112"/>
                    <a:pt x="681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6" name="Freeform: Shape 546"/>
            <p:cNvSpPr/>
            <p:nvPr userDrawn="1"/>
          </p:nvSpPr>
          <p:spPr>
            <a:xfrm>
              <a:off x="1301040" y="1301400"/>
              <a:ext cx="175680" cy="266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9" h="742">
                  <a:moveTo>
                    <a:pt x="100" y="38"/>
                  </a:moveTo>
                  <a:cubicBezTo>
                    <a:pt x="100" y="19"/>
                    <a:pt x="82" y="0"/>
                    <a:pt x="45" y="0"/>
                  </a:cubicBezTo>
                  <a:cubicBezTo>
                    <a:pt x="26" y="0"/>
                    <a:pt x="8" y="19"/>
                    <a:pt x="8" y="56"/>
                  </a:cubicBezTo>
                  <a:cubicBezTo>
                    <a:pt x="8" y="93"/>
                    <a:pt x="-11" y="130"/>
                    <a:pt x="8" y="167"/>
                  </a:cubicBezTo>
                  <a:cubicBezTo>
                    <a:pt x="8" y="204"/>
                    <a:pt x="8" y="241"/>
                    <a:pt x="8" y="278"/>
                  </a:cubicBezTo>
                  <a:cubicBezTo>
                    <a:pt x="26" y="353"/>
                    <a:pt x="64" y="408"/>
                    <a:pt x="100" y="463"/>
                  </a:cubicBezTo>
                  <a:cubicBezTo>
                    <a:pt x="138" y="519"/>
                    <a:pt x="193" y="593"/>
                    <a:pt x="249" y="631"/>
                  </a:cubicBezTo>
                  <a:cubicBezTo>
                    <a:pt x="304" y="667"/>
                    <a:pt x="360" y="705"/>
                    <a:pt x="434" y="742"/>
                  </a:cubicBezTo>
                  <a:cubicBezTo>
                    <a:pt x="471" y="742"/>
                    <a:pt x="489" y="723"/>
                    <a:pt x="489" y="705"/>
                  </a:cubicBezTo>
                  <a:cubicBezTo>
                    <a:pt x="489" y="686"/>
                    <a:pt x="471" y="667"/>
                    <a:pt x="453" y="649"/>
                  </a:cubicBezTo>
                  <a:cubicBezTo>
                    <a:pt x="397" y="649"/>
                    <a:pt x="323" y="631"/>
                    <a:pt x="286" y="575"/>
                  </a:cubicBezTo>
                  <a:cubicBezTo>
                    <a:pt x="230" y="538"/>
                    <a:pt x="193" y="501"/>
                    <a:pt x="156" y="427"/>
                  </a:cubicBezTo>
                  <a:cubicBezTo>
                    <a:pt x="119" y="371"/>
                    <a:pt x="100" y="315"/>
                    <a:pt x="82" y="260"/>
                  </a:cubicBezTo>
                  <a:cubicBezTo>
                    <a:pt x="82" y="223"/>
                    <a:pt x="64" y="186"/>
                    <a:pt x="64" y="167"/>
                  </a:cubicBezTo>
                  <a:cubicBezTo>
                    <a:pt x="64" y="130"/>
                    <a:pt x="82" y="93"/>
                    <a:pt x="100" y="74"/>
                  </a:cubicBezTo>
                  <a:cubicBezTo>
                    <a:pt x="100" y="74"/>
                    <a:pt x="100" y="56"/>
                    <a:pt x="100" y="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7" name="Freeform: Shape 555"/>
            <p:cNvSpPr/>
            <p:nvPr userDrawn="1"/>
          </p:nvSpPr>
          <p:spPr>
            <a:xfrm>
              <a:off x="2010960" y="100440"/>
              <a:ext cx="142560" cy="28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7" h="805">
                  <a:moveTo>
                    <a:pt x="56" y="482"/>
                  </a:moveTo>
                  <a:cubicBezTo>
                    <a:pt x="74" y="537"/>
                    <a:pt x="112" y="612"/>
                    <a:pt x="167" y="667"/>
                  </a:cubicBezTo>
                  <a:cubicBezTo>
                    <a:pt x="204" y="723"/>
                    <a:pt x="278" y="760"/>
                    <a:pt x="334" y="797"/>
                  </a:cubicBezTo>
                  <a:cubicBezTo>
                    <a:pt x="371" y="816"/>
                    <a:pt x="390" y="797"/>
                    <a:pt x="390" y="779"/>
                  </a:cubicBezTo>
                  <a:cubicBezTo>
                    <a:pt x="408" y="760"/>
                    <a:pt x="390" y="723"/>
                    <a:pt x="371" y="723"/>
                  </a:cubicBezTo>
                  <a:cubicBezTo>
                    <a:pt x="316" y="705"/>
                    <a:pt x="260" y="667"/>
                    <a:pt x="204" y="631"/>
                  </a:cubicBezTo>
                  <a:cubicBezTo>
                    <a:pt x="167" y="575"/>
                    <a:pt x="130" y="519"/>
                    <a:pt x="112" y="463"/>
                  </a:cubicBezTo>
                  <a:cubicBezTo>
                    <a:pt x="93" y="389"/>
                    <a:pt x="74" y="334"/>
                    <a:pt x="74" y="260"/>
                  </a:cubicBezTo>
                  <a:cubicBezTo>
                    <a:pt x="74" y="241"/>
                    <a:pt x="74" y="204"/>
                    <a:pt x="74" y="167"/>
                  </a:cubicBezTo>
                  <a:cubicBezTo>
                    <a:pt x="74" y="148"/>
                    <a:pt x="93" y="111"/>
                    <a:pt x="112" y="93"/>
                  </a:cubicBezTo>
                  <a:cubicBezTo>
                    <a:pt x="130" y="74"/>
                    <a:pt x="130" y="74"/>
                    <a:pt x="130" y="56"/>
                  </a:cubicBezTo>
                  <a:cubicBezTo>
                    <a:pt x="130" y="38"/>
                    <a:pt x="112" y="0"/>
                    <a:pt x="93" y="0"/>
                  </a:cubicBezTo>
                  <a:cubicBezTo>
                    <a:pt x="56" y="0"/>
                    <a:pt x="38" y="19"/>
                    <a:pt x="19" y="38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93"/>
                    <a:pt x="19" y="130"/>
                    <a:pt x="0" y="167"/>
                  </a:cubicBezTo>
                  <a:cubicBezTo>
                    <a:pt x="0" y="204"/>
                    <a:pt x="0" y="241"/>
                    <a:pt x="0" y="278"/>
                  </a:cubicBezTo>
                  <a:cubicBezTo>
                    <a:pt x="0" y="352"/>
                    <a:pt x="38" y="408"/>
                    <a:pt x="56" y="48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8" name="Freeform: Shape 574"/>
            <p:cNvSpPr/>
            <p:nvPr userDrawn="1"/>
          </p:nvSpPr>
          <p:spPr>
            <a:xfrm>
              <a:off x="1016999" y="155520"/>
              <a:ext cx="2714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55" h="324">
                  <a:moveTo>
                    <a:pt x="166" y="70"/>
                  </a:moveTo>
                  <a:cubicBezTo>
                    <a:pt x="222" y="51"/>
                    <a:pt x="296" y="70"/>
                    <a:pt x="352" y="88"/>
                  </a:cubicBezTo>
                  <a:cubicBezTo>
                    <a:pt x="426" y="107"/>
                    <a:pt x="481" y="125"/>
                    <a:pt x="537" y="162"/>
                  </a:cubicBezTo>
                  <a:cubicBezTo>
                    <a:pt x="556" y="162"/>
                    <a:pt x="593" y="181"/>
                    <a:pt x="611" y="199"/>
                  </a:cubicBezTo>
                  <a:cubicBezTo>
                    <a:pt x="630" y="236"/>
                    <a:pt x="649" y="255"/>
                    <a:pt x="667" y="292"/>
                  </a:cubicBezTo>
                  <a:lnTo>
                    <a:pt x="667" y="310"/>
                  </a:lnTo>
                  <a:cubicBezTo>
                    <a:pt x="704" y="329"/>
                    <a:pt x="723" y="329"/>
                    <a:pt x="741" y="310"/>
                  </a:cubicBezTo>
                  <a:cubicBezTo>
                    <a:pt x="760" y="292"/>
                    <a:pt x="760" y="255"/>
                    <a:pt x="741" y="236"/>
                  </a:cubicBezTo>
                  <a:cubicBezTo>
                    <a:pt x="723" y="199"/>
                    <a:pt x="685" y="181"/>
                    <a:pt x="667" y="162"/>
                  </a:cubicBezTo>
                  <a:cubicBezTo>
                    <a:pt x="630" y="125"/>
                    <a:pt x="611" y="107"/>
                    <a:pt x="574" y="88"/>
                  </a:cubicBezTo>
                  <a:cubicBezTo>
                    <a:pt x="519" y="51"/>
                    <a:pt x="445" y="33"/>
                    <a:pt x="370" y="14"/>
                  </a:cubicBezTo>
                  <a:cubicBezTo>
                    <a:pt x="296" y="-5"/>
                    <a:pt x="222" y="-5"/>
                    <a:pt x="166" y="14"/>
                  </a:cubicBezTo>
                  <a:cubicBezTo>
                    <a:pt x="111" y="14"/>
                    <a:pt x="56" y="33"/>
                    <a:pt x="0" y="51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37" y="107"/>
                    <a:pt x="111" y="70"/>
                    <a:pt x="166" y="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9" name="Freeform: Shape 594"/>
            <p:cNvSpPr/>
            <p:nvPr userDrawn="1"/>
          </p:nvSpPr>
          <p:spPr>
            <a:xfrm>
              <a:off x="1450440" y="360"/>
              <a:ext cx="173160" cy="219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2" h="612">
                  <a:moveTo>
                    <a:pt x="297" y="186"/>
                  </a:moveTo>
                  <a:cubicBezTo>
                    <a:pt x="334" y="241"/>
                    <a:pt x="353" y="297"/>
                    <a:pt x="371" y="352"/>
                  </a:cubicBezTo>
                  <a:cubicBezTo>
                    <a:pt x="390" y="389"/>
                    <a:pt x="390" y="408"/>
                    <a:pt x="408" y="445"/>
                  </a:cubicBezTo>
                  <a:cubicBezTo>
                    <a:pt x="408" y="482"/>
                    <a:pt x="390" y="501"/>
                    <a:pt x="390" y="538"/>
                  </a:cubicBezTo>
                  <a:cubicBezTo>
                    <a:pt x="371" y="538"/>
                    <a:pt x="371" y="556"/>
                    <a:pt x="371" y="575"/>
                  </a:cubicBezTo>
                  <a:cubicBezTo>
                    <a:pt x="390" y="593"/>
                    <a:pt x="408" y="612"/>
                    <a:pt x="427" y="612"/>
                  </a:cubicBezTo>
                  <a:cubicBezTo>
                    <a:pt x="464" y="612"/>
                    <a:pt x="482" y="593"/>
                    <a:pt x="482" y="556"/>
                  </a:cubicBezTo>
                  <a:cubicBezTo>
                    <a:pt x="482" y="519"/>
                    <a:pt x="482" y="482"/>
                    <a:pt x="464" y="445"/>
                  </a:cubicBezTo>
                  <a:cubicBezTo>
                    <a:pt x="464" y="408"/>
                    <a:pt x="464" y="371"/>
                    <a:pt x="445" y="334"/>
                  </a:cubicBezTo>
                  <a:cubicBezTo>
                    <a:pt x="427" y="260"/>
                    <a:pt x="390" y="204"/>
                    <a:pt x="334" y="148"/>
                  </a:cubicBezTo>
                  <a:cubicBezTo>
                    <a:pt x="297" y="93"/>
                    <a:pt x="242" y="37"/>
                    <a:pt x="18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" y="0"/>
                    <a:pt x="112" y="19"/>
                    <a:pt x="149" y="56"/>
                  </a:cubicBezTo>
                  <a:cubicBezTo>
                    <a:pt x="204" y="93"/>
                    <a:pt x="260" y="130"/>
                    <a:pt x="297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0" name="Freeform: Shape 595"/>
            <p:cNvSpPr/>
            <p:nvPr userDrawn="1"/>
          </p:nvSpPr>
          <p:spPr>
            <a:xfrm>
              <a:off x="1824119" y="360"/>
              <a:ext cx="8676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2" h="527">
                  <a:moveTo>
                    <a:pt x="19" y="278"/>
                  </a:moveTo>
                  <a:cubicBezTo>
                    <a:pt x="0" y="334"/>
                    <a:pt x="0" y="408"/>
                    <a:pt x="0" y="482"/>
                  </a:cubicBezTo>
                  <a:cubicBezTo>
                    <a:pt x="0" y="501"/>
                    <a:pt x="0" y="501"/>
                    <a:pt x="0" y="501"/>
                  </a:cubicBezTo>
                  <a:cubicBezTo>
                    <a:pt x="19" y="519"/>
                    <a:pt x="38" y="538"/>
                    <a:pt x="56" y="519"/>
                  </a:cubicBezTo>
                  <a:cubicBezTo>
                    <a:pt x="74" y="519"/>
                    <a:pt x="93" y="482"/>
                    <a:pt x="93" y="464"/>
                  </a:cubicBezTo>
                  <a:cubicBezTo>
                    <a:pt x="56" y="408"/>
                    <a:pt x="56" y="352"/>
                    <a:pt x="74" y="278"/>
                  </a:cubicBezTo>
                  <a:cubicBezTo>
                    <a:pt x="93" y="222"/>
                    <a:pt x="112" y="167"/>
                    <a:pt x="148" y="112"/>
                  </a:cubicBezTo>
                  <a:cubicBezTo>
                    <a:pt x="167" y="74"/>
                    <a:pt x="204" y="19"/>
                    <a:pt x="242" y="0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30" y="19"/>
                    <a:pt x="112" y="37"/>
                    <a:pt x="93" y="74"/>
                  </a:cubicBezTo>
                  <a:cubicBezTo>
                    <a:pt x="56" y="130"/>
                    <a:pt x="19" y="204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1" name="Freeform: Shape 597"/>
            <p:cNvSpPr/>
            <p:nvPr userDrawn="1"/>
          </p:nvSpPr>
          <p:spPr>
            <a:xfrm>
              <a:off x="1016999" y="560880"/>
              <a:ext cx="217800" cy="11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6" h="329">
                  <a:moveTo>
                    <a:pt x="204" y="74"/>
                  </a:moveTo>
                  <a:cubicBezTo>
                    <a:pt x="259" y="93"/>
                    <a:pt x="333" y="111"/>
                    <a:pt x="389" y="148"/>
                  </a:cubicBezTo>
                  <a:cubicBezTo>
                    <a:pt x="407" y="167"/>
                    <a:pt x="426" y="185"/>
                    <a:pt x="463" y="204"/>
                  </a:cubicBezTo>
                  <a:cubicBezTo>
                    <a:pt x="481" y="222"/>
                    <a:pt x="500" y="260"/>
                    <a:pt x="500" y="278"/>
                  </a:cubicBezTo>
                  <a:cubicBezTo>
                    <a:pt x="500" y="296"/>
                    <a:pt x="519" y="296"/>
                    <a:pt x="519" y="315"/>
                  </a:cubicBezTo>
                  <a:cubicBezTo>
                    <a:pt x="537" y="334"/>
                    <a:pt x="574" y="334"/>
                    <a:pt x="593" y="315"/>
                  </a:cubicBezTo>
                  <a:cubicBezTo>
                    <a:pt x="611" y="278"/>
                    <a:pt x="611" y="260"/>
                    <a:pt x="593" y="241"/>
                  </a:cubicBezTo>
                  <a:cubicBezTo>
                    <a:pt x="593" y="222"/>
                    <a:pt x="593" y="222"/>
                    <a:pt x="593" y="222"/>
                  </a:cubicBezTo>
                  <a:cubicBezTo>
                    <a:pt x="556" y="204"/>
                    <a:pt x="537" y="185"/>
                    <a:pt x="500" y="148"/>
                  </a:cubicBezTo>
                  <a:cubicBezTo>
                    <a:pt x="481" y="130"/>
                    <a:pt x="445" y="111"/>
                    <a:pt x="407" y="93"/>
                  </a:cubicBezTo>
                  <a:cubicBezTo>
                    <a:pt x="352" y="56"/>
                    <a:pt x="278" y="37"/>
                    <a:pt x="222" y="19"/>
                  </a:cubicBezTo>
                  <a:cubicBezTo>
                    <a:pt x="148" y="0"/>
                    <a:pt x="74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lnTo>
                    <a:pt x="18" y="56"/>
                  </a:lnTo>
                  <a:cubicBezTo>
                    <a:pt x="74" y="56"/>
                    <a:pt x="130" y="56"/>
                    <a:pt x="204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2" name="Freeform: Shape 599"/>
            <p:cNvSpPr/>
            <p:nvPr userDrawn="1"/>
          </p:nvSpPr>
          <p:spPr>
            <a:xfrm>
              <a:off x="1016999" y="987840"/>
              <a:ext cx="206280" cy="1998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74" h="556">
                  <a:moveTo>
                    <a:pt x="148" y="519"/>
                  </a:moveTo>
                  <a:cubicBezTo>
                    <a:pt x="222" y="501"/>
                    <a:pt x="278" y="464"/>
                    <a:pt x="333" y="408"/>
                  </a:cubicBezTo>
                  <a:cubicBezTo>
                    <a:pt x="389" y="371"/>
                    <a:pt x="445" y="316"/>
                    <a:pt x="481" y="260"/>
                  </a:cubicBezTo>
                  <a:cubicBezTo>
                    <a:pt x="519" y="204"/>
                    <a:pt x="556" y="130"/>
                    <a:pt x="574" y="56"/>
                  </a:cubicBezTo>
                  <a:cubicBezTo>
                    <a:pt x="574" y="37"/>
                    <a:pt x="556" y="19"/>
                    <a:pt x="537" y="0"/>
                  </a:cubicBezTo>
                  <a:cubicBezTo>
                    <a:pt x="500" y="0"/>
                    <a:pt x="481" y="19"/>
                    <a:pt x="481" y="56"/>
                  </a:cubicBezTo>
                  <a:cubicBezTo>
                    <a:pt x="481" y="112"/>
                    <a:pt x="463" y="167"/>
                    <a:pt x="426" y="222"/>
                  </a:cubicBezTo>
                  <a:cubicBezTo>
                    <a:pt x="407" y="278"/>
                    <a:pt x="352" y="334"/>
                    <a:pt x="296" y="371"/>
                  </a:cubicBezTo>
                  <a:cubicBezTo>
                    <a:pt x="241" y="408"/>
                    <a:pt x="185" y="426"/>
                    <a:pt x="130" y="464"/>
                  </a:cubicBezTo>
                  <a:cubicBezTo>
                    <a:pt x="92" y="464"/>
                    <a:pt x="74" y="482"/>
                    <a:pt x="37" y="482"/>
                  </a:cubicBezTo>
                  <a:cubicBezTo>
                    <a:pt x="18" y="482"/>
                    <a:pt x="0" y="482"/>
                    <a:pt x="0" y="482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18" y="556"/>
                    <a:pt x="37" y="556"/>
                    <a:pt x="56" y="556"/>
                  </a:cubicBezTo>
                  <a:cubicBezTo>
                    <a:pt x="92" y="538"/>
                    <a:pt x="111" y="538"/>
                    <a:pt x="148" y="5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3" name="Freeform: Shape 600"/>
            <p:cNvSpPr/>
            <p:nvPr userDrawn="1"/>
          </p:nvSpPr>
          <p:spPr>
            <a:xfrm>
              <a:off x="1063799" y="1521719"/>
              <a:ext cx="153000" cy="27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778">
                  <a:moveTo>
                    <a:pt x="426" y="741"/>
                  </a:moveTo>
                  <a:cubicBezTo>
                    <a:pt x="426" y="686"/>
                    <a:pt x="426" y="649"/>
                    <a:pt x="426" y="612"/>
                  </a:cubicBezTo>
                  <a:cubicBezTo>
                    <a:pt x="426" y="574"/>
                    <a:pt x="426" y="556"/>
                    <a:pt x="426" y="519"/>
                  </a:cubicBezTo>
                  <a:cubicBezTo>
                    <a:pt x="426" y="445"/>
                    <a:pt x="389" y="370"/>
                    <a:pt x="370" y="315"/>
                  </a:cubicBezTo>
                  <a:cubicBezTo>
                    <a:pt x="333" y="241"/>
                    <a:pt x="296" y="185"/>
                    <a:pt x="240" y="130"/>
                  </a:cubicBezTo>
                  <a:cubicBezTo>
                    <a:pt x="185" y="74"/>
                    <a:pt x="129" y="37"/>
                    <a:pt x="55" y="0"/>
                  </a:cubicBezTo>
                  <a:cubicBezTo>
                    <a:pt x="36" y="0"/>
                    <a:pt x="18" y="19"/>
                    <a:pt x="0" y="37"/>
                  </a:cubicBezTo>
                  <a:cubicBezTo>
                    <a:pt x="0" y="55"/>
                    <a:pt x="18" y="74"/>
                    <a:pt x="36" y="74"/>
                  </a:cubicBezTo>
                  <a:cubicBezTo>
                    <a:pt x="92" y="93"/>
                    <a:pt x="148" y="130"/>
                    <a:pt x="203" y="167"/>
                  </a:cubicBezTo>
                  <a:cubicBezTo>
                    <a:pt x="240" y="222"/>
                    <a:pt x="277" y="278"/>
                    <a:pt x="296" y="334"/>
                  </a:cubicBezTo>
                  <a:cubicBezTo>
                    <a:pt x="333" y="389"/>
                    <a:pt x="351" y="464"/>
                    <a:pt x="351" y="519"/>
                  </a:cubicBezTo>
                  <a:cubicBezTo>
                    <a:pt x="370" y="556"/>
                    <a:pt x="370" y="574"/>
                    <a:pt x="351" y="612"/>
                  </a:cubicBezTo>
                  <a:cubicBezTo>
                    <a:pt x="351" y="649"/>
                    <a:pt x="351" y="667"/>
                    <a:pt x="333" y="704"/>
                  </a:cubicBezTo>
                  <a:cubicBezTo>
                    <a:pt x="315" y="704"/>
                    <a:pt x="315" y="723"/>
                    <a:pt x="315" y="723"/>
                  </a:cubicBezTo>
                  <a:cubicBezTo>
                    <a:pt x="315" y="760"/>
                    <a:pt x="333" y="778"/>
                    <a:pt x="370" y="778"/>
                  </a:cubicBezTo>
                  <a:cubicBezTo>
                    <a:pt x="389" y="778"/>
                    <a:pt x="407" y="760"/>
                    <a:pt x="426" y="7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4" name="Freeform: Shape 608"/>
            <p:cNvSpPr/>
            <p:nvPr userDrawn="1"/>
          </p:nvSpPr>
          <p:spPr>
            <a:xfrm>
              <a:off x="1016999" y="907919"/>
              <a:ext cx="42480" cy="9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9" h="272">
                  <a:moveTo>
                    <a:pt x="18" y="222"/>
                  </a:moveTo>
                  <a:lnTo>
                    <a:pt x="18" y="241"/>
                  </a:lnTo>
                  <a:cubicBezTo>
                    <a:pt x="37" y="278"/>
                    <a:pt x="74" y="278"/>
                    <a:pt x="92" y="259"/>
                  </a:cubicBezTo>
                  <a:cubicBezTo>
                    <a:pt x="111" y="259"/>
                    <a:pt x="130" y="222"/>
                    <a:pt x="111" y="204"/>
                  </a:cubicBezTo>
                  <a:cubicBezTo>
                    <a:pt x="111" y="185"/>
                    <a:pt x="111" y="185"/>
                    <a:pt x="111" y="185"/>
                  </a:cubicBezTo>
                  <a:cubicBezTo>
                    <a:pt x="92" y="167"/>
                    <a:pt x="74" y="130"/>
                    <a:pt x="56" y="93"/>
                  </a:cubicBezTo>
                  <a:cubicBezTo>
                    <a:pt x="37" y="55"/>
                    <a:pt x="18" y="37"/>
                    <a:pt x="0" y="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18" y="148"/>
                    <a:pt x="18" y="185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2 kolommen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hthoek 101"/>
          <p:cNvSpPr/>
          <p:nvPr userDrawn="1"/>
        </p:nvSpPr>
        <p:spPr>
          <a:xfrm>
            <a:off x="0" y="0"/>
            <a:ext cx="12192000" cy="15215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Titel 1"/>
          <p:cNvSpPr>
            <a:spLocks noGrp="1"/>
          </p:cNvSpPr>
          <p:nvPr>
            <p:ph type="title"/>
          </p:nvPr>
        </p:nvSpPr>
        <p:spPr>
          <a:xfrm>
            <a:off x="1447310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3" name="Tijdelijke aanduiding voor tekst 21"/>
          <p:cNvSpPr>
            <a:spLocks noGrp="1"/>
          </p:cNvSpPr>
          <p:nvPr>
            <p:ph type="body" sz="quarter" idx="10"/>
          </p:nvPr>
        </p:nvSpPr>
        <p:spPr>
          <a:xfrm>
            <a:off x="1452281" y="1979501"/>
            <a:ext cx="4314320" cy="3551643"/>
          </a:xfrm>
          <a:solidFill>
            <a:srgbClr val="E6D7F0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tekst 21"/>
          <p:cNvSpPr>
            <a:spLocks noGrp="1"/>
          </p:cNvSpPr>
          <p:nvPr>
            <p:ph type="body" sz="quarter" idx="11"/>
          </p:nvPr>
        </p:nvSpPr>
        <p:spPr>
          <a:xfrm>
            <a:off x="6044359" y="1981649"/>
            <a:ext cx="4314320" cy="3551643"/>
          </a:xfrm>
          <a:solidFill>
            <a:srgbClr val="E6D7F0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2 kolommen – blauw</a:t>
            </a:r>
          </a:p>
          <a:p>
            <a:pPr algn="l"/>
            <a:endParaRPr lang="nl-NL" sz="1800" b="1" dirty="0">
              <a:solidFill>
                <a:schemeClr val="tx1"/>
              </a:solidFill>
            </a:endParaRPr>
          </a:p>
        </p:txBody>
      </p:sp>
      <p:pic>
        <p:nvPicPr>
          <p:cNvPr id="101" name="Afbeelding 10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84110" y="91415"/>
            <a:ext cx="753157" cy="6657728"/>
            <a:chOff x="84110" y="91415"/>
            <a:chExt cx="753157" cy="6657728"/>
          </a:xfrm>
          <a:solidFill>
            <a:schemeClr val="accent4"/>
          </a:solidFill>
        </p:grpSpPr>
        <p:sp>
          <p:nvSpPr>
            <p:cNvPr id="960" name="Freeform: Shape 513"/>
            <p:cNvSpPr/>
            <p:nvPr/>
          </p:nvSpPr>
          <p:spPr>
            <a:xfrm>
              <a:off x="97090" y="2423496"/>
              <a:ext cx="149088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14">
                  <a:moveTo>
                    <a:pt x="371" y="296"/>
                  </a:moveTo>
                  <a:cubicBezTo>
                    <a:pt x="371" y="278"/>
                    <a:pt x="371" y="259"/>
                    <a:pt x="389" y="222"/>
                  </a:cubicBezTo>
                  <a:cubicBezTo>
                    <a:pt x="389" y="185"/>
                    <a:pt x="407" y="130"/>
                    <a:pt x="407" y="74"/>
                  </a:cubicBezTo>
                  <a:cubicBezTo>
                    <a:pt x="407" y="74"/>
                    <a:pt x="407" y="55"/>
                    <a:pt x="407" y="37"/>
                  </a:cubicBezTo>
                  <a:cubicBezTo>
                    <a:pt x="426" y="37"/>
                    <a:pt x="426" y="18"/>
                    <a:pt x="426" y="18"/>
                  </a:cubicBezTo>
                  <a:cubicBezTo>
                    <a:pt x="426" y="0"/>
                    <a:pt x="407" y="0"/>
                    <a:pt x="389" y="0"/>
                  </a:cubicBezTo>
                  <a:cubicBezTo>
                    <a:pt x="297" y="0"/>
                    <a:pt x="222" y="18"/>
                    <a:pt x="130" y="55"/>
                  </a:cubicBezTo>
                  <a:cubicBezTo>
                    <a:pt x="93" y="55"/>
                    <a:pt x="56" y="74"/>
                    <a:pt x="0" y="92"/>
                  </a:cubicBezTo>
                  <a:cubicBezTo>
                    <a:pt x="93" y="148"/>
                    <a:pt x="185" y="204"/>
                    <a:pt x="278" y="278"/>
                  </a:cubicBezTo>
                  <a:cubicBezTo>
                    <a:pt x="297" y="278"/>
                    <a:pt x="315" y="296"/>
                    <a:pt x="333" y="314"/>
                  </a:cubicBezTo>
                  <a:lnTo>
                    <a:pt x="352" y="314"/>
                  </a:lnTo>
                  <a:cubicBezTo>
                    <a:pt x="371" y="314"/>
                    <a:pt x="371" y="314"/>
                    <a:pt x="371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1" name="Freeform: Shape 514"/>
            <p:cNvSpPr/>
            <p:nvPr/>
          </p:nvSpPr>
          <p:spPr>
            <a:xfrm>
              <a:off x="84110" y="2037272"/>
              <a:ext cx="149088" cy="11962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42">
                  <a:moveTo>
                    <a:pt x="19" y="156"/>
                  </a:moveTo>
                  <a:cubicBezTo>
                    <a:pt x="0" y="156"/>
                    <a:pt x="0" y="156"/>
                    <a:pt x="0" y="156"/>
                  </a:cubicBezTo>
                  <a:lnTo>
                    <a:pt x="0" y="175"/>
                  </a:lnTo>
                  <a:lnTo>
                    <a:pt x="19" y="175"/>
                  </a:lnTo>
                  <a:cubicBezTo>
                    <a:pt x="111" y="212"/>
                    <a:pt x="222" y="249"/>
                    <a:pt x="315" y="304"/>
                  </a:cubicBezTo>
                  <a:cubicBezTo>
                    <a:pt x="352" y="304"/>
                    <a:pt x="370" y="323"/>
                    <a:pt x="389" y="323"/>
                  </a:cubicBezTo>
                  <a:cubicBezTo>
                    <a:pt x="389" y="342"/>
                    <a:pt x="408" y="342"/>
                    <a:pt x="408" y="342"/>
                  </a:cubicBezTo>
                  <a:cubicBezTo>
                    <a:pt x="426" y="342"/>
                    <a:pt x="426" y="323"/>
                    <a:pt x="426" y="323"/>
                  </a:cubicBezTo>
                  <a:cubicBezTo>
                    <a:pt x="408" y="286"/>
                    <a:pt x="426" y="268"/>
                    <a:pt x="426" y="230"/>
                  </a:cubicBezTo>
                  <a:cubicBezTo>
                    <a:pt x="426" y="194"/>
                    <a:pt x="426" y="138"/>
                    <a:pt x="426" y="82"/>
                  </a:cubicBezTo>
                  <a:cubicBezTo>
                    <a:pt x="426" y="64"/>
                    <a:pt x="426" y="45"/>
                    <a:pt x="426" y="45"/>
                  </a:cubicBezTo>
                  <a:cubicBezTo>
                    <a:pt x="426" y="27"/>
                    <a:pt x="426" y="27"/>
                    <a:pt x="426" y="8"/>
                  </a:cubicBezTo>
                  <a:cubicBezTo>
                    <a:pt x="426" y="-10"/>
                    <a:pt x="408" y="8"/>
                    <a:pt x="389" y="8"/>
                  </a:cubicBezTo>
                  <a:cubicBezTo>
                    <a:pt x="296" y="27"/>
                    <a:pt x="222" y="64"/>
                    <a:pt x="130" y="101"/>
                  </a:cubicBezTo>
                  <a:cubicBezTo>
                    <a:pt x="93" y="119"/>
                    <a:pt x="56" y="138"/>
                    <a:pt x="19" y="1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2" name="Freeform: Shape 515"/>
            <p:cNvSpPr/>
            <p:nvPr/>
          </p:nvSpPr>
          <p:spPr>
            <a:xfrm>
              <a:off x="136028" y="1657011"/>
              <a:ext cx="64897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67" y="18"/>
                  </a:moveTo>
                  <a:cubicBezTo>
                    <a:pt x="148" y="18"/>
                    <a:pt x="148" y="18"/>
                    <a:pt x="130" y="18"/>
                  </a:cubicBezTo>
                  <a:cubicBezTo>
                    <a:pt x="93" y="18"/>
                    <a:pt x="74" y="18"/>
                    <a:pt x="37" y="18"/>
                  </a:cubicBezTo>
                  <a:cubicBezTo>
                    <a:pt x="37" y="0"/>
                    <a:pt x="19" y="0"/>
                    <a:pt x="19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74"/>
                    <a:pt x="19" y="129"/>
                    <a:pt x="37" y="166"/>
                  </a:cubicBezTo>
                  <a:cubicBezTo>
                    <a:pt x="37" y="185"/>
                    <a:pt x="56" y="222"/>
                    <a:pt x="56" y="241"/>
                  </a:cubicBezTo>
                  <a:cubicBezTo>
                    <a:pt x="93" y="185"/>
                    <a:pt x="130" y="129"/>
                    <a:pt x="148" y="74"/>
                  </a:cubicBezTo>
                  <a:cubicBezTo>
                    <a:pt x="167" y="74"/>
                    <a:pt x="167" y="55"/>
                    <a:pt x="167" y="37"/>
                  </a:cubicBezTo>
                  <a:lnTo>
                    <a:pt x="186" y="37"/>
                  </a:ln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3" name="Freeform: Shape 516"/>
            <p:cNvSpPr/>
            <p:nvPr/>
          </p:nvSpPr>
          <p:spPr>
            <a:xfrm>
              <a:off x="103754" y="1247634"/>
              <a:ext cx="116464" cy="14242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7">
                  <a:moveTo>
                    <a:pt x="240" y="130"/>
                  </a:moveTo>
                  <a:cubicBezTo>
                    <a:pt x="222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3"/>
                    <a:pt x="74" y="204"/>
                    <a:pt x="37" y="315"/>
                  </a:cubicBezTo>
                  <a:cubicBezTo>
                    <a:pt x="18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07"/>
                  </a:cubicBezTo>
                  <a:cubicBezTo>
                    <a:pt x="148" y="407"/>
                    <a:pt x="203" y="407"/>
                    <a:pt x="259" y="407"/>
                  </a:cubicBezTo>
                  <a:cubicBezTo>
                    <a:pt x="259" y="407"/>
                    <a:pt x="278" y="407"/>
                    <a:pt x="296" y="407"/>
                  </a:cubicBezTo>
                  <a:lnTo>
                    <a:pt x="314" y="407"/>
                  </a:lnTo>
                  <a:cubicBezTo>
                    <a:pt x="333" y="407"/>
                    <a:pt x="333" y="389"/>
                    <a:pt x="333" y="389"/>
                  </a:cubicBezTo>
                  <a:cubicBezTo>
                    <a:pt x="314" y="296"/>
                    <a:pt x="278" y="204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4" name="Freeform: Shape 517"/>
            <p:cNvSpPr/>
            <p:nvPr/>
          </p:nvSpPr>
          <p:spPr>
            <a:xfrm>
              <a:off x="116734" y="870880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52"/>
                  </a:moveTo>
                  <a:cubicBezTo>
                    <a:pt x="148" y="278"/>
                    <a:pt x="203" y="185"/>
                    <a:pt x="241" y="111"/>
                  </a:cubicBezTo>
                  <a:cubicBezTo>
                    <a:pt x="241" y="93"/>
                    <a:pt x="259" y="74"/>
                    <a:pt x="259" y="56"/>
                  </a:cubicBezTo>
                  <a:cubicBezTo>
                    <a:pt x="277" y="56"/>
                    <a:pt x="277" y="37"/>
                    <a:pt x="277" y="37"/>
                  </a:cubicBezTo>
                  <a:cubicBezTo>
                    <a:pt x="277" y="19"/>
                    <a:pt x="259" y="19"/>
                    <a:pt x="259" y="19"/>
                  </a:cubicBezTo>
                  <a:cubicBezTo>
                    <a:pt x="241" y="37"/>
                    <a:pt x="222" y="19"/>
                    <a:pt x="203" y="19"/>
                  </a:cubicBezTo>
                  <a:cubicBezTo>
                    <a:pt x="148" y="19"/>
                    <a:pt x="111" y="19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37"/>
                  </a:cubicBezTo>
                  <a:cubicBezTo>
                    <a:pt x="18" y="111"/>
                    <a:pt x="37" y="185"/>
                    <a:pt x="74" y="241"/>
                  </a:cubicBezTo>
                  <a:cubicBezTo>
                    <a:pt x="74" y="278"/>
                    <a:pt x="92" y="315"/>
                    <a:pt x="111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5" name="Freeform: Shape 518"/>
            <p:cNvSpPr/>
            <p:nvPr/>
          </p:nvSpPr>
          <p:spPr>
            <a:xfrm>
              <a:off x="110070" y="455189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07"/>
                    <a:pt x="111" y="426"/>
                  </a:cubicBezTo>
                  <a:cubicBezTo>
                    <a:pt x="167" y="444"/>
                    <a:pt x="222" y="444"/>
                    <a:pt x="278" y="463"/>
                  </a:cubicBezTo>
                  <a:cubicBezTo>
                    <a:pt x="296" y="463"/>
                    <a:pt x="296" y="463"/>
                    <a:pt x="315" y="463"/>
                  </a:cubicBezTo>
                  <a:cubicBezTo>
                    <a:pt x="334" y="463"/>
                    <a:pt x="334" y="481"/>
                    <a:pt x="352" y="481"/>
                  </a:cubicBezTo>
                  <a:cubicBezTo>
                    <a:pt x="370" y="463"/>
                    <a:pt x="370" y="463"/>
                    <a:pt x="370" y="444"/>
                  </a:cubicBezTo>
                  <a:cubicBezTo>
                    <a:pt x="370" y="333"/>
                    <a:pt x="352" y="241"/>
                    <a:pt x="315" y="148"/>
                  </a:cubicBezTo>
                  <a:cubicBezTo>
                    <a:pt x="296" y="93"/>
                    <a:pt x="296" y="37"/>
                    <a:pt x="278" y="0"/>
                  </a:cubicBezTo>
                  <a:cubicBezTo>
                    <a:pt x="204" y="93"/>
                    <a:pt x="130" y="204"/>
                    <a:pt x="56" y="296"/>
                  </a:cubicBezTo>
                  <a:cubicBezTo>
                    <a:pt x="37" y="315"/>
                    <a:pt x="37" y="333"/>
                    <a:pt x="19" y="370"/>
                  </a:cubicBezTo>
                  <a:lnTo>
                    <a:pt x="0" y="389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6" name="Freeform: Shape 519"/>
            <p:cNvSpPr/>
            <p:nvPr/>
          </p:nvSpPr>
          <p:spPr>
            <a:xfrm>
              <a:off x="129713" y="91415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22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185"/>
                    <a:pt x="204" y="111"/>
                  </a:cubicBezTo>
                  <a:cubicBezTo>
                    <a:pt x="222" y="111"/>
                    <a:pt x="222" y="93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7"/>
                    <a:pt x="166" y="37"/>
                  </a:cubicBezTo>
                  <a:cubicBezTo>
                    <a:pt x="129" y="19"/>
                    <a:pt x="92" y="19"/>
                    <a:pt x="55" y="0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0" y="93"/>
                    <a:pt x="0" y="167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7" name="Freeform: Shape 520"/>
            <p:cNvSpPr/>
            <p:nvPr/>
          </p:nvSpPr>
          <p:spPr>
            <a:xfrm>
              <a:off x="434905" y="2436476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2"/>
                  </a:moveTo>
                  <a:cubicBezTo>
                    <a:pt x="19" y="222"/>
                    <a:pt x="37" y="222"/>
                    <a:pt x="56" y="222"/>
                  </a:cubicBezTo>
                  <a:cubicBezTo>
                    <a:pt x="93" y="222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ubicBezTo>
                    <a:pt x="130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3" y="55"/>
                    <a:pt x="56" y="111"/>
                    <a:pt x="19" y="167"/>
                  </a:cubicBezTo>
                  <a:cubicBezTo>
                    <a:pt x="19" y="167"/>
                    <a:pt x="19" y="185"/>
                    <a:pt x="0" y="203"/>
                  </a:cubicBezTo>
                  <a:lnTo>
                    <a:pt x="0" y="22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8" name="Freeform: Shape 521"/>
            <p:cNvSpPr/>
            <p:nvPr/>
          </p:nvSpPr>
          <p:spPr>
            <a:xfrm>
              <a:off x="418769" y="2027099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15"/>
                    <a:pt x="64" y="333"/>
                    <a:pt x="82" y="333"/>
                  </a:cubicBezTo>
                  <a:cubicBezTo>
                    <a:pt x="119" y="333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cubicBezTo>
                    <a:pt x="267" y="352"/>
                    <a:pt x="267" y="333"/>
                    <a:pt x="267" y="315"/>
                  </a:cubicBezTo>
                  <a:cubicBezTo>
                    <a:pt x="267" y="241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3"/>
                    <a:pt x="82" y="167"/>
                    <a:pt x="27" y="241"/>
                  </a:cubicBezTo>
                  <a:cubicBezTo>
                    <a:pt x="27" y="259"/>
                    <a:pt x="8" y="278"/>
                    <a:pt x="8" y="297"/>
                  </a:cubicBezTo>
                  <a:cubicBezTo>
                    <a:pt x="8" y="297"/>
                    <a:pt x="-11" y="315"/>
                    <a:pt x="8" y="315"/>
                  </a:cubicBezTo>
                  <a:cubicBezTo>
                    <a:pt x="8" y="333"/>
                    <a:pt x="8" y="333"/>
                    <a:pt x="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9" name="Freeform: Shape 522"/>
            <p:cNvSpPr/>
            <p:nvPr/>
          </p:nvSpPr>
          <p:spPr>
            <a:xfrm>
              <a:off x="408947" y="1624387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37"/>
                  </a:moveTo>
                  <a:cubicBezTo>
                    <a:pt x="296" y="37"/>
                    <a:pt x="278" y="37"/>
                    <a:pt x="241" y="37"/>
                  </a:cubicBezTo>
                  <a:cubicBezTo>
                    <a:pt x="185" y="19"/>
                    <a:pt x="130" y="19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18" y="130"/>
                    <a:pt x="37" y="222"/>
                    <a:pt x="56" y="296"/>
                  </a:cubicBezTo>
                  <a:cubicBezTo>
                    <a:pt x="74" y="352"/>
                    <a:pt x="93" y="389"/>
                    <a:pt x="111" y="444"/>
                  </a:cubicBezTo>
                  <a:cubicBezTo>
                    <a:pt x="167" y="334"/>
                    <a:pt x="241" y="241"/>
                    <a:pt x="296" y="148"/>
                  </a:cubicBezTo>
                  <a:cubicBezTo>
                    <a:pt x="315" y="111"/>
                    <a:pt x="315" y="93"/>
                    <a:pt x="333" y="74"/>
                  </a:cubicBezTo>
                  <a:lnTo>
                    <a:pt x="352" y="56"/>
                  </a:lnTo>
                  <a:cubicBezTo>
                    <a:pt x="333" y="37"/>
                    <a:pt x="333" y="37"/>
                    <a:pt x="333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0" name="Freeform: Shape 523"/>
            <p:cNvSpPr/>
            <p:nvPr/>
          </p:nvSpPr>
          <p:spPr>
            <a:xfrm>
              <a:off x="418769" y="1247634"/>
              <a:ext cx="99976" cy="1297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1">
                  <a:moveTo>
                    <a:pt x="8" y="19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33"/>
                    <a:pt x="82" y="371"/>
                  </a:cubicBezTo>
                  <a:lnTo>
                    <a:pt x="101" y="371"/>
                  </a:lnTo>
                  <a:cubicBezTo>
                    <a:pt x="138" y="296"/>
                    <a:pt x="193" y="204"/>
                    <a:pt x="249" y="111"/>
                  </a:cubicBezTo>
                  <a:cubicBezTo>
                    <a:pt x="267" y="111"/>
                    <a:pt x="267" y="93"/>
                    <a:pt x="286" y="74"/>
                  </a:cubicBezTo>
                  <a:cubicBezTo>
                    <a:pt x="286" y="56"/>
                    <a:pt x="286" y="56"/>
                    <a:pt x="286" y="37"/>
                  </a:cubicBezTo>
                  <a:lnTo>
                    <a:pt x="267" y="37"/>
                  </a:lnTo>
                  <a:cubicBezTo>
                    <a:pt x="249" y="37"/>
                    <a:pt x="230" y="37"/>
                    <a:pt x="212" y="19"/>
                  </a:cubicBezTo>
                  <a:cubicBezTo>
                    <a:pt x="156" y="19"/>
                    <a:pt x="119" y="0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1" name="Freeform: Shape 524"/>
            <p:cNvSpPr/>
            <p:nvPr/>
          </p:nvSpPr>
          <p:spPr>
            <a:xfrm>
              <a:off x="428591" y="892279"/>
              <a:ext cx="83840" cy="691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98">
                  <a:moveTo>
                    <a:pt x="0" y="50"/>
                  </a:moveTo>
                  <a:lnTo>
                    <a:pt x="0" y="69"/>
                  </a:lnTo>
                  <a:cubicBezTo>
                    <a:pt x="55" y="106"/>
                    <a:pt x="111" y="124"/>
                    <a:pt x="166" y="161"/>
                  </a:cubicBezTo>
                  <a:cubicBezTo>
                    <a:pt x="166" y="180"/>
                    <a:pt x="185" y="180"/>
                    <a:pt x="203" y="180"/>
                  </a:cubicBezTo>
                  <a:cubicBezTo>
                    <a:pt x="203" y="198"/>
                    <a:pt x="203" y="198"/>
                    <a:pt x="203" y="198"/>
                  </a:cubicBezTo>
                  <a:cubicBezTo>
                    <a:pt x="222" y="198"/>
                    <a:pt x="222" y="198"/>
                    <a:pt x="222" y="180"/>
                  </a:cubicBezTo>
                  <a:cubicBezTo>
                    <a:pt x="222" y="161"/>
                    <a:pt x="222" y="161"/>
                    <a:pt x="222" y="143"/>
                  </a:cubicBezTo>
                  <a:cubicBezTo>
                    <a:pt x="222" y="106"/>
                    <a:pt x="240" y="87"/>
                    <a:pt x="240" y="50"/>
                  </a:cubicBezTo>
                  <a:lnTo>
                    <a:pt x="240" y="32"/>
                  </a:lnTo>
                  <a:cubicBezTo>
                    <a:pt x="240" y="13"/>
                    <a:pt x="240" y="13"/>
                    <a:pt x="240" y="13"/>
                  </a:cubicBezTo>
                  <a:cubicBezTo>
                    <a:pt x="240" y="-4"/>
                    <a:pt x="240" y="-4"/>
                    <a:pt x="222" y="13"/>
                  </a:cubicBezTo>
                  <a:cubicBezTo>
                    <a:pt x="166" y="13"/>
                    <a:pt x="129" y="13"/>
                    <a:pt x="74" y="32"/>
                  </a:cubicBezTo>
                  <a:cubicBezTo>
                    <a:pt x="55" y="50"/>
                    <a:pt x="18" y="50"/>
                    <a:pt x="0" y="5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2" name="Freeform: Shape 525"/>
            <p:cNvSpPr/>
            <p:nvPr/>
          </p:nvSpPr>
          <p:spPr>
            <a:xfrm>
              <a:off x="412455" y="461854"/>
              <a:ext cx="112956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5">
                  <a:moveTo>
                    <a:pt x="268" y="129"/>
                  </a:moveTo>
                  <a:cubicBezTo>
                    <a:pt x="249" y="92"/>
                    <a:pt x="231" y="3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185"/>
                    <a:pt x="46" y="296"/>
                  </a:cubicBezTo>
                  <a:cubicBezTo>
                    <a:pt x="27" y="314"/>
                    <a:pt x="27" y="333"/>
                    <a:pt x="8" y="351"/>
                  </a:cubicBezTo>
                  <a:cubicBezTo>
                    <a:pt x="8" y="351"/>
                    <a:pt x="-10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ubicBezTo>
                    <a:pt x="46" y="370"/>
                    <a:pt x="64" y="388"/>
                    <a:pt x="101" y="388"/>
                  </a:cubicBezTo>
                  <a:cubicBezTo>
                    <a:pt x="138" y="407"/>
                    <a:pt x="194" y="407"/>
                    <a:pt x="249" y="425"/>
                  </a:cubicBezTo>
                  <a:cubicBezTo>
                    <a:pt x="268" y="425"/>
                    <a:pt x="268" y="425"/>
                    <a:pt x="286" y="425"/>
                  </a:cubicBezTo>
                  <a:cubicBezTo>
                    <a:pt x="305" y="425"/>
                    <a:pt x="305" y="425"/>
                    <a:pt x="323" y="425"/>
                  </a:cubicBezTo>
                  <a:cubicBezTo>
                    <a:pt x="323" y="425"/>
                    <a:pt x="323" y="407"/>
                    <a:pt x="323" y="388"/>
                  </a:cubicBezTo>
                  <a:cubicBezTo>
                    <a:pt x="323" y="296"/>
                    <a:pt x="305" y="222"/>
                    <a:pt x="268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3" name="Freeform: Shape 526"/>
            <p:cNvSpPr/>
            <p:nvPr/>
          </p:nvSpPr>
          <p:spPr>
            <a:xfrm>
              <a:off x="402632" y="98080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5"/>
                  </a:moveTo>
                  <a:cubicBezTo>
                    <a:pt x="92" y="55"/>
                    <a:pt x="55" y="74"/>
                    <a:pt x="18" y="74"/>
                  </a:cubicBezTo>
                  <a:cubicBezTo>
                    <a:pt x="0" y="74"/>
                    <a:pt x="0" y="92"/>
                    <a:pt x="0" y="92"/>
                  </a:cubicBezTo>
                  <a:cubicBezTo>
                    <a:pt x="92" y="148"/>
                    <a:pt x="166" y="203"/>
                    <a:pt x="259" y="240"/>
                  </a:cubicBezTo>
                  <a:cubicBezTo>
                    <a:pt x="277" y="259"/>
                    <a:pt x="296" y="277"/>
                    <a:pt x="314" y="277"/>
                  </a:cubicBezTo>
                  <a:lnTo>
                    <a:pt x="333" y="296"/>
                  </a:lnTo>
                  <a:lnTo>
                    <a:pt x="333" y="277"/>
                  </a:lnTo>
                  <a:cubicBezTo>
                    <a:pt x="333" y="259"/>
                    <a:pt x="351" y="222"/>
                    <a:pt x="351" y="203"/>
                  </a:cubicBezTo>
                  <a:cubicBezTo>
                    <a:pt x="351" y="166"/>
                    <a:pt x="370" y="110"/>
                    <a:pt x="370" y="74"/>
                  </a:cubicBezTo>
                  <a:cubicBezTo>
                    <a:pt x="370" y="55"/>
                    <a:pt x="370" y="55"/>
                    <a:pt x="388" y="36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0"/>
                    <a:pt x="203" y="18"/>
                    <a:pt x="129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4" name="Freeform: Shape 527"/>
            <p:cNvSpPr/>
            <p:nvPr/>
          </p:nvSpPr>
          <p:spPr>
            <a:xfrm>
              <a:off x="711332" y="2397538"/>
              <a:ext cx="112605" cy="1452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15">
                  <a:moveTo>
                    <a:pt x="8" y="388"/>
                  </a:moveTo>
                  <a:cubicBezTo>
                    <a:pt x="44" y="388"/>
                    <a:pt x="63" y="388"/>
                    <a:pt x="100" y="388"/>
                  </a:cubicBezTo>
                  <a:cubicBezTo>
                    <a:pt x="137" y="407"/>
                    <a:pt x="192" y="407"/>
                    <a:pt x="248" y="407"/>
                  </a:cubicBezTo>
                  <a:cubicBezTo>
                    <a:pt x="267" y="407"/>
                    <a:pt x="267" y="407"/>
                    <a:pt x="285" y="407"/>
                  </a:cubicBezTo>
                  <a:cubicBezTo>
                    <a:pt x="304" y="407"/>
                    <a:pt x="304" y="426"/>
                    <a:pt x="322" y="407"/>
                  </a:cubicBezTo>
                  <a:lnTo>
                    <a:pt x="322" y="388"/>
                  </a:lnTo>
                  <a:cubicBezTo>
                    <a:pt x="304" y="296"/>
                    <a:pt x="285" y="204"/>
                    <a:pt x="248" y="129"/>
                  </a:cubicBezTo>
                  <a:cubicBezTo>
                    <a:pt x="230" y="92"/>
                    <a:pt x="230" y="37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2"/>
                    <a:pt x="100" y="185"/>
                    <a:pt x="44" y="296"/>
                  </a:cubicBezTo>
                  <a:cubicBezTo>
                    <a:pt x="26" y="314"/>
                    <a:pt x="26" y="333"/>
                    <a:pt x="8" y="352"/>
                  </a:cubicBezTo>
                  <a:cubicBezTo>
                    <a:pt x="8" y="352"/>
                    <a:pt x="-11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5" name="Freeform: Shape 528"/>
            <p:cNvSpPr/>
            <p:nvPr/>
          </p:nvSpPr>
          <p:spPr>
            <a:xfrm>
              <a:off x="727117" y="2040078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56" y="186"/>
                  </a:moveTo>
                  <a:cubicBezTo>
                    <a:pt x="74" y="222"/>
                    <a:pt x="74" y="241"/>
                    <a:pt x="93" y="278"/>
                  </a:cubicBezTo>
                  <a:cubicBezTo>
                    <a:pt x="130" y="204"/>
                    <a:pt x="167" y="148"/>
                    <a:pt x="186" y="74"/>
                  </a:cubicBezTo>
                  <a:cubicBezTo>
                    <a:pt x="204" y="56"/>
                    <a:pt x="204" y="56"/>
                    <a:pt x="204" y="37"/>
                  </a:cubicBezTo>
                  <a:lnTo>
                    <a:pt x="223" y="19"/>
                  </a:lnTo>
                  <a:cubicBezTo>
                    <a:pt x="204" y="0"/>
                    <a:pt x="204" y="19"/>
                    <a:pt x="204" y="19"/>
                  </a:cubicBezTo>
                  <a:cubicBezTo>
                    <a:pt x="186" y="19"/>
                    <a:pt x="167" y="19"/>
                    <a:pt x="148" y="0"/>
                  </a:cubicBezTo>
                  <a:cubicBezTo>
                    <a:pt x="112" y="0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19" y="74"/>
                    <a:pt x="38" y="130"/>
                    <a:pt x="56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6" name="Freeform: Shape 529"/>
            <p:cNvSpPr/>
            <p:nvPr/>
          </p:nvSpPr>
          <p:spPr>
            <a:xfrm>
              <a:off x="707824" y="1650346"/>
              <a:ext cx="129443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78">
                  <a:moveTo>
                    <a:pt x="333" y="0"/>
                  </a:moveTo>
                  <a:cubicBezTo>
                    <a:pt x="259" y="0"/>
                    <a:pt x="185" y="19"/>
                    <a:pt x="111" y="56"/>
                  </a:cubicBezTo>
                  <a:cubicBezTo>
                    <a:pt x="74" y="74"/>
                    <a:pt x="37" y="74"/>
                    <a:pt x="0" y="93"/>
                  </a:cubicBezTo>
                  <a:cubicBezTo>
                    <a:pt x="74" y="148"/>
                    <a:pt x="167" y="185"/>
                    <a:pt x="241" y="241"/>
                  </a:cubicBezTo>
                  <a:cubicBezTo>
                    <a:pt x="259" y="260"/>
                    <a:pt x="278" y="260"/>
                    <a:pt x="296" y="278"/>
                  </a:cubicBezTo>
                  <a:lnTo>
                    <a:pt x="315" y="278"/>
                  </a:lnTo>
                  <a:cubicBezTo>
                    <a:pt x="333" y="278"/>
                    <a:pt x="333" y="278"/>
                    <a:pt x="333" y="278"/>
                  </a:cubicBezTo>
                  <a:cubicBezTo>
                    <a:pt x="315" y="241"/>
                    <a:pt x="333" y="222"/>
                    <a:pt x="333" y="204"/>
                  </a:cubicBezTo>
                  <a:cubicBezTo>
                    <a:pt x="352" y="148"/>
                    <a:pt x="352" y="111"/>
                    <a:pt x="352" y="74"/>
                  </a:cubicBezTo>
                  <a:cubicBezTo>
                    <a:pt x="352" y="56"/>
                    <a:pt x="352" y="37"/>
                    <a:pt x="352" y="37"/>
                  </a:cubicBezTo>
                  <a:cubicBezTo>
                    <a:pt x="352" y="19"/>
                    <a:pt x="370" y="19"/>
                    <a:pt x="370" y="19"/>
                  </a:cubicBez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7" name="Freeform: Shape 530"/>
            <p:cNvSpPr/>
            <p:nvPr/>
          </p:nvSpPr>
          <p:spPr>
            <a:xfrm>
              <a:off x="720803" y="1254298"/>
              <a:ext cx="90505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92"/>
                    <a:pt x="74" y="166"/>
                    <a:pt x="37" y="240"/>
                  </a:cubicBezTo>
                  <a:cubicBezTo>
                    <a:pt x="37" y="259"/>
                    <a:pt x="18" y="277"/>
                    <a:pt x="18" y="277"/>
                  </a:cubicBezTo>
                  <a:cubicBezTo>
                    <a:pt x="18" y="296"/>
                    <a:pt x="0" y="296"/>
                    <a:pt x="0" y="314"/>
                  </a:cubicBezTo>
                  <a:lnTo>
                    <a:pt x="18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66" y="333"/>
                    <a:pt x="204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41" y="240"/>
                    <a:pt x="222" y="166"/>
                    <a:pt x="204" y="111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8" name="Freeform: Shape 531"/>
            <p:cNvSpPr/>
            <p:nvPr/>
          </p:nvSpPr>
          <p:spPr>
            <a:xfrm>
              <a:off x="714489" y="844922"/>
              <a:ext cx="119270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4">
                  <a:moveTo>
                    <a:pt x="333" y="55"/>
                  </a:moveTo>
                  <a:cubicBezTo>
                    <a:pt x="296" y="55"/>
                    <a:pt x="277" y="55"/>
                    <a:pt x="240" y="55"/>
                  </a:cubicBezTo>
                  <a:cubicBezTo>
                    <a:pt x="184" y="37"/>
                    <a:pt x="129" y="19"/>
                    <a:pt x="74" y="19"/>
                  </a:cubicBezTo>
                  <a:cubicBezTo>
                    <a:pt x="74" y="19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0" y="130"/>
                    <a:pt x="18" y="222"/>
                    <a:pt x="55" y="315"/>
                  </a:cubicBezTo>
                  <a:cubicBezTo>
                    <a:pt x="55" y="352"/>
                    <a:pt x="74" y="407"/>
                    <a:pt x="92" y="444"/>
                  </a:cubicBezTo>
                  <a:cubicBezTo>
                    <a:pt x="166" y="352"/>
                    <a:pt x="222" y="259"/>
                    <a:pt x="296" y="167"/>
                  </a:cubicBezTo>
                  <a:cubicBezTo>
                    <a:pt x="296" y="148"/>
                    <a:pt x="314" y="130"/>
                    <a:pt x="333" y="93"/>
                  </a:cubicBezTo>
                  <a:cubicBezTo>
                    <a:pt x="333" y="93"/>
                    <a:pt x="351" y="74"/>
                    <a:pt x="333" y="74"/>
                  </a:cubicBezTo>
                  <a:cubicBezTo>
                    <a:pt x="333" y="55"/>
                    <a:pt x="333" y="55"/>
                    <a:pt x="333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9" name="Freeform: Shape 532"/>
            <p:cNvSpPr/>
            <p:nvPr/>
          </p:nvSpPr>
          <p:spPr>
            <a:xfrm>
              <a:off x="704667" y="461854"/>
              <a:ext cx="119270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5">
                  <a:moveTo>
                    <a:pt x="137" y="425"/>
                  </a:moveTo>
                  <a:cubicBezTo>
                    <a:pt x="156" y="425"/>
                    <a:pt x="156" y="425"/>
                    <a:pt x="156" y="425"/>
                  </a:cubicBezTo>
                  <a:cubicBezTo>
                    <a:pt x="193" y="314"/>
                    <a:pt x="249" y="222"/>
                    <a:pt x="304" y="110"/>
                  </a:cubicBezTo>
                  <a:cubicBezTo>
                    <a:pt x="304" y="92"/>
                    <a:pt x="323" y="74"/>
                    <a:pt x="323" y="55"/>
                  </a:cubicBezTo>
                  <a:cubicBezTo>
                    <a:pt x="341" y="36"/>
                    <a:pt x="341" y="36"/>
                    <a:pt x="341" y="18"/>
                  </a:cubicBezTo>
                  <a:lnTo>
                    <a:pt x="323" y="18"/>
                  </a:lnTo>
                  <a:cubicBezTo>
                    <a:pt x="286" y="18"/>
                    <a:pt x="267" y="18"/>
                    <a:pt x="230" y="18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36"/>
                  </a:cubicBezTo>
                  <a:cubicBezTo>
                    <a:pt x="27" y="129"/>
                    <a:pt x="45" y="222"/>
                    <a:pt x="82" y="296"/>
                  </a:cubicBezTo>
                  <a:cubicBezTo>
                    <a:pt x="119" y="333"/>
                    <a:pt x="119" y="388"/>
                    <a:pt x="137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0" name="Freeform: Shape 533"/>
            <p:cNvSpPr/>
            <p:nvPr/>
          </p:nvSpPr>
          <p:spPr>
            <a:xfrm>
              <a:off x="727117" y="9808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167" y="92"/>
                  </a:moveTo>
                  <a:cubicBezTo>
                    <a:pt x="148" y="74"/>
                    <a:pt x="130" y="36"/>
                    <a:pt x="130" y="0"/>
                  </a:cubicBezTo>
                  <a:cubicBezTo>
                    <a:pt x="130" y="0"/>
                    <a:pt x="112" y="0"/>
                    <a:pt x="112" y="18"/>
                  </a:cubicBezTo>
                  <a:cubicBezTo>
                    <a:pt x="93" y="74"/>
                    <a:pt x="56" y="148"/>
                    <a:pt x="19" y="203"/>
                  </a:cubicBezTo>
                  <a:cubicBezTo>
                    <a:pt x="19" y="222"/>
                    <a:pt x="19" y="240"/>
                    <a:pt x="0" y="259"/>
                  </a:cubicBezTo>
                  <a:lnTo>
                    <a:pt x="0" y="277"/>
                  </a:lnTo>
                  <a:lnTo>
                    <a:pt x="19" y="277"/>
                  </a:lnTo>
                  <a:cubicBezTo>
                    <a:pt x="19" y="277"/>
                    <a:pt x="38" y="277"/>
                    <a:pt x="56" y="277"/>
                  </a:cubicBezTo>
                  <a:cubicBezTo>
                    <a:pt x="93" y="277"/>
                    <a:pt x="130" y="277"/>
                    <a:pt x="167" y="277"/>
                  </a:cubicBezTo>
                  <a:lnTo>
                    <a:pt x="186" y="277"/>
                  </a:lnTo>
                  <a:cubicBezTo>
                    <a:pt x="204" y="277"/>
                    <a:pt x="204" y="277"/>
                    <a:pt x="204" y="277"/>
                  </a:cubicBezTo>
                  <a:cubicBezTo>
                    <a:pt x="223" y="277"/>
                    <a:pt x="223" y="277"/>
                    <a:pt x="223" y="259"/>
                  </a:cubicBezTo>
                  <a:cubicBezTo>
                    <a:pt x="204" y="203"/>
                    <a:pt x="186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8" name="Freeform: Shape 576"/>
            <p:cNvSpPr/>
            <p:nvPr/>
          </p:nvSpPr>
          <p:spPr>
            <a:xfrm>
              <a:off x="97090" y="5103215"/>
              <a:ext cx="149088" cy="11295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23">
                  <a:moveTo>
                    <a:pt x="371" y="304"/>
                  </a:moveTo>
                  <a:cubicBezTo>
                    <a:pt x="371" y="267"/>
                    <a:pt x="371" y="249"/>
                    <a:pt x="389" y="230"/>
                  </a:cubicBezTo>
                  <a:cubicBezTo>
                    <a:pt x="389" y="175"/>
                    <a:pt x="407" y="119"/>
                    <a:pt x="407" y="82"/>
                  </a:cubicBezTo>
                  <a:cubicBezTo>
                    <a:pt x="407" y="63"/>
                    <a:pt x="407" y="45"/>
                    <a:pt x="407" y="45"/>
                  </a:cubicBezTo>
                  <a:cubicBezTo>
                    <a:pt x="426" y="26"/>
                    <a:pt x="426" y="26"/>
                    <a:pt x="426" y="8"/>
                  </a:cubicBezTo>
                  <a:cubicBezTo>
                    <a:pt x="426" y="-11"/>
                    <a:pt x="407" y="8"/>
                    <a:pt x="389" y="8"/>
                  </a:cubicBezTo>
                  <a:cubicBezTo>
                    <a:pt x="297" y="8"/>
                    <a:pt x="222" y="8"/>
                    <a:pt x="130" y="45"/>
                  </a:cubicBezTo>
                  <a:cubicBezTo>
                    <a:pt x="93" y="63"/>
                    <a:pt x="56" y="63"/>
                    <a:pt x="0" y="82"/>
                  </a:cubicBezTo>
                  <a:cubicBezTo>
                    <a:pt x="93" y="137"/>
                    <a:pt x="185" y="211"/>
                    <a:pt x="278" y="267"/>
                  </a:cubicBezTo>
                  <a:cubicBezTo>
                    <a:pt x="297" y="285"/>
                    <a:pt x="315" y="285"/>
                    <a:pt x="333" y="304"/>
                  </a:cubicBezTo>
                  <a:lnTo>
                    <a:pt x="352" y="323"/>
                  </a:lnTo>
                  <a:cubicBezTo>
                    <a:pt x="371" y="304"/>
                    <a:pt x="371" y="304"/>
                    <a:pt x="371" y="30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9" name="Freeform: Shape 577"/>
            <p:cNvSpPr/>
            <p:nvPr/>
          </p:nvSpPr>
          <p:spPr>
            <a:xfrm>
              <a:off x="84110" y="4716640"/>
              <a:ext cx="149088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33">
                  <a:moveTo>
                    <a:pt x="19" y="148"/>
                  </a:moveTo>
                  <a:cubicBezTo>
                    <a:pt x="0" y="166"/>
                    <a:pt x="0" y="166"/>
                    <a:pt x="0" y="166"/>
                  </a:cubicBezTo>
                  <a:lnTo>
                    <a:pt x="19" y="166"/>
                  </a:lnTo>
                  <a:cubicBezTo>
                    <a:pt x="111" y="203"/>
                    <a:pt x="222" y="259"/>
                    <a:pt x="315" y="296"/>
                  </a:cubicBezTo>
                  <a:cubicBezTo>
                    <a:pt x="352" y="315"/>
                    <a:pt x="370" y="315"/>
                    <a:pt x="389" y="333"/>
                  </a:cubicBezTo>
                  <a:lnTo>
                    <a:pt x="408" y="333"/>
                  </a:lnTo>
                  <a:cubicBezTo>
                    <a:pt x="426" y="333"/>
                    <a:pt x="426" y="315"/>
                    <a:pt x="426" y="315"/>
                  </a:cubicBezTo>
                  <a:cubicBezTo>
                    <a:pt x="408" y="296"/>
                    <a:pt x="426" y="259"/>
                    <a:pt x="426" y="241"/>
                  </a:cubicBezTo>
                  <a:cubicBezTo>
                    <a:pt x="426" y="185"/>
                    <a:pt x="426" y="129"/>
                    <a:pt x="426" y="74"/>
                  </a:cubicBezTo>
                  <a:cubicBezTo>
                    <a:pt x="426" y="55"/>
                    <a:pt x="426" y="55"/>
                    <a:pt x="426" y="37"/>
                  </a:cubicBezTo>
                  <a:cubicBezTo>
                    <a:pt x="426" y="37"/>
                    <a:pt x="426" y="18"/>
                    <a:pt x="426" y="0"/>
                  </a:cubicBezTo>
                  <a:cubicBezTo>
                    <a:pt x="426" y="0"/>
                    <a:pt x="408" y="0"/>
                    <a:pt x="389" y="0"/>
                  </a:cubicBezTo>
                  <a:cubicBezTo>
                    <a:pt x="296" y="18"/>
                    <a:pt x="222" y="55"/>
                    <a:pt x="130" y="92"/>
                  </a:cubicBezTo>
                  <a:cubicBezTo>
                    <a:pt x="93" y="129"/>
                    <a:pt x="56" y="129"/>
                    <a:pt x="1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0" name="Freeform: Shape 578"/>
            <p:cNvSpPr/>
            <p:nvPr/>
          </p:nvSpPr>
          <p:spPr>
            <a:xfrm>
              <a:off x="136028" y="4339887"/>
              <a:ext cx="64897" cy="7752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2">
                  <a:moveTo>
                    <a:pt x="167" y="18"/>
                  </a:moveTo>
                  <a:cubicBezTo>
                    <a:pt x="148" y="18"/>
                    <a:pt x="148" y="0"/>
                    <a:pt x="130" y="0"/>
                  </a:cubicBezTo>
                  <a:cubicBezTo>
                    <a:pt x="93" y="0"/>
                    <a:pt x="74" y="0"/>
                    <a:pt x="37" y="0"/>
                  </a:cubicBezTo>
                  <a:lnTo>
                    <a:pt x="19" y="0"/>
                  </a:lnTo>
                  <a:lnTo>
                    <a:pt x="0" y="0"/>
                  </a:lnTo>
                  <a:lnTo>
                    <a:pt x="0" y="18"/>
                  </a:lnTo>
                  <a:cubicBezTo>
                    <a:pt x="0" y="55"/>
                    <a:pt x="19" y="111"/>
                    <a:pt x="37" y="148"/>
                  </a:cubicBezTo>
                  <a:cubicBezTo>
                    <a:pt x="37" y="166"/>
                    <a:pt x="56" y="203"/>
                    <a:pt x="56" y="222"/>
                  </a:cubicBezTo>
                  <a:cubicBezTo>
                    <a:pt x="93" y="166"/>
                    <a:pt x="130" y="111"/>
                    <a:pt x="148" y="55"/>
                  </a:cubicBezTo>
                  <a:cubicBezTo>
                    <a:pt x="167" y="55"/>
                    <a:pt x="167" y="37"/>
                    <a:pt x="167" y="37"/>
                  </a:cubicBezTo>
                  <a:cubicBezTo>
                    <a:pt x="167" y="18"/>
                    <a:pt x="186" y="18"/>
                    <a:pt x="186" y="18"/>
                  </a:cubicBez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1" name="Freeform: Shape 579"/>
            <p:cNvSpPr/>
            <p:nvPr/>
          </p:nvSpPr>
          <p:spPr>
            <a:xfrm>
              <a:off x="103754" y="3923844"/>
              <a:ext cx="116464" cy="14943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7">
                  <a:moveTo>
                    <a:pt x="240" y="130"/>
                  </a:moveTo>
                  <a:cubicBezTo>
                    <a:pt x="222" y="93"/>
                    <a:pt x="203" y="38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2"/>
                    <a:pt x="74" y="204"/>
                    <a:pt x="37" y="315"/>
                  </a:cubicBezTo>
                  <a:cubicBezTo>
                    <a:pt x="18" y="334"/>
                    <a:pt x="18" y="352"/>
                    <a:pt x="0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37" y="408"/>
                    <a:pt x="74" y="408"/>
                    <a:pt x="92" y="408"/>
                  </a:cubicBezTo>
                  <a:cubicBezTo>
                    <a:pt x="148" y="408"/>
                    <a:pt x="203" y="427"/>
                    <a:pt x="259" y="427"/>
                  </a:cubicBezTo>
                  <a:cubicBezTo>
                    <a:pt x="259" y="427"/>
                    <a:pt x="278" y="427"/>
                    <a:pt x="296" y="427"/>
                  </a:cubicBezTo>
                  <a:cubicBezTo>
                    <a:pt x="296" y="427"/>
                    <a:pt x="314" y="427"/>
                    <a:pt x="314" y="408"/>
                  </a:cubicBezTo>
                  <a:cubicBezTo>
                    <a:pt x="333" y="408"/>
                    <a:pt x="333" y="389"/>
                    <a:pt x="333" y="389"/>
                  </a:cubicBezTo>
                  <a:cubicBezTo>
                    <a:pt x="314" y="297"/>
                    <a:pt x="278" y="204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2" name="Freeform: Shape 580"/>
            <p:cNvSpPr/>
            <p:nvPr/>
          </p:nvSpPr>
          <p:spPr>
            <a:xfrm>
              <a:off x="116734" y="3550950"/>
              <a:ext cx="96819" cy="1192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41">
                  <a:moveTo>
                    <a:pt x="111" y="341"/>
                  </a:moveTo>
                  <a:cubicBezTo>
                    <a:pt x="148" y="267"/>
                    <a:pt x="203" y="175"/>
                    <a:pt x="241" y="101"/>
                  </a:cubicBezTo>
                  <a:cubicBezTo>
                    <a:pt x="241" y="82"/>
                    <a:pt x="259" y="64"/>
                    <a:pt x="259" y="45"/>
                  </a:cubicBezTo>
                  <a:cubicBezTo>
                    <a:pt x="277" y="45"/>
                    <a:pt x="277" y="26"/>
                    <a:pt x="277" y="26"/>
                  </a:cubicBezTo>
                  <a:lnTo>
                    <a:pt x="259" y="26"/>
                  </a:lnTo>
                  <a:cubicBezTo>
                    <a:pt x="241" y="26"/>
                    <a:pt x="222" y="8"/>
                    <a:pt x="203" y="8"/>
                  </a:cubicBezTo>
                  <a:cubicBezTo>
                    <a:pt x="148" y="8"/>
                    <a:pt x="111" y="8"/>
                    <a:pt x="74" y="8"/>
                  </a:cubicBezTo>
                  <a:cubicBezTo>
                    <a:pt x="55" y="8"/>
                    <a:pt x="37" y="8"/>
                    <a:pt x="37" y="8"/>
                  </a:cubicBezTo>
                  <a:cubicBezTo>
                    <a:pt x="18" y="8"/>
                    <a:pt x="18" y="-10"/>
                    <a:pt x="18" y="8"/>
                  </a:cubicBezTo>
                  <a:cubicBezTo>
                    <a:pt x="0" y="8"/>
                    <a:pt x="0" y="8"/>
                    <a:pt x="0" y="26"/>
                  </a:cubicBezTo>
                  <a:cubicBezTo>
                    <a:pt x="18" y="101"/>
                    <a:pt x="37" y="175"/>
                    <a:pt x="74" y="230"/>
                  </a:cubicBezTo>
                  <a:cubicBezTo>
                    <a:pt x="74" y="267"/>
                    <a:pt x="92" y="304"/>
                    <a:pt x="111" y="3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3" name="Freeform: Shape 581"/>
            <p:cNvSpPr/>
            <p:nvPr/>
          </p:nvSpPr>
          <p:spPr>
            <a:xfrm>
              <a:off x="110070" y="3131750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6" y="462"/>
                    <a:pt x="296" y="462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2"/>
                    <a:pt x="370" y="444"/>
                  </a:cubicBezTo>
                  <a:cubicBezTo>
                    <a:pt x="370" y="351"/>
                    <a:pt x="352" y="240"/>
                    <a:pt x="315" y="148"/>
                  </a:cubicBezTo>
                  <a:cubicBezTo>
                    <a:pt x="296" y="92"/>
                    <a:pt x="296" y="55"/>
                    <a:pt x="278" y="0"/>
                  </a:cubicBezTo>
                  <a:cubicBezTo>
                    <a:pt x="204" y="92"/>
                    <a:pt x="130" y="203"/>
                    <a:pt x="56" y="296"/>
                  </a:cubicBezTo>
                  <a:cubicBezTo>
                    <a:pt x="37" y="333"/>
                    <a:pt x="37" y="351"/>
                    <a:pt x="19" y="370"/>
                  </a:cubicBezTo>
                  <a:lnTo>
                    <a:pt x="0" y="388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4" name="Freeform: Shape 582"/>
            <p:cNvSpPr/>
            <p:nvPr/>
          </p:nvSpPr>
          <p:spPr>
            <a:xfrm>
              <a:off x="129713" y="2767977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40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203"/>
                    <a:pt x="204" y="129"/>
                  </a:cubicBezTo>
                  <a:cubicBezTo>
                    <a:pt x="222" y="110"/>
                    <a:pt x="222" y="92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6"/>
                    <a:pt x="166" y="36"/>
                  </a:cubicBezTo>
                  <a:cubicBezTo>
                    <a:pt x="129" y="18"/>
                    <a:pt x="92" y="18"/>
                    <a:pt x="55" y="18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92"/>
                    <a:pt x="0" y="166"/>
                    <a:pt x="18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5" name="Freeform: Shape 583"/>
            <p:cNvSpPr/>
            <p:nvPr/>
          </p:nvSpPr>
          <p:spPr>
            <a:xfrm>
              <a:off x="434905" y="5112687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3"/>
                  </a:moveTo>
                  <a:cubicBezTo>
                    <a:pt x="19" y="223"/>
                    <a:pt x="37" y="223"/>
                    <a:pt x="56" y="223"/>
                  </a:cubicBezTo>
                  <a:cubicBezTo>
                    <a:pt x="93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30"/>
                    <a:pt x="148" y="74"/>
                  </a:cubicBezTo>
                  <a:cubicBezTo>
                    <a:pt x="130" y="56"/>
                    <a:pt x="130" y="37"/>
                    <a:pt x="130" y="0"/>
                  </a:cubicBezTo>
                  <a:lnTo>
                    <a:pt x="111" y="0"/>
                  </a:lnTo>
                  <a:cubicBezTo>
                    <a:pt x="93" y="56"/>
                    <a:pt x="56" y="111"/>
                    <a:pt x="19" y="167"/>
                  </a:cubicBezTo>
                  <a:cubicBezTo>
                    <a:pt x="19" y="185"/>
                    <a:pt x="19" y="185"/>
                    <a:pt x="0" y="204"/>
                  </a:cubicBezTo>
                  <a:lnTo>
                    <a:pt x="0" y="22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6" name="Freeform: Shape 584"/>
            <p:cNvSpPr/>
            <p:nvPr/>
          </p:nvSpPr>
          <p:spPr>
            <a:xfrm>
              <a:off x="418769" y="4703660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33"/>
                    <a:pt x="64" y="333"/>
                    <a:pt x="82" y="333"/>
                  </a:cubicBezTo>
                  <a:cubicBezTo>
                    <a:pt x="119" y="352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lnTo>
                    <a:pt x="267" y="333"/>
                  </a:lnTo>
                  <a:cubicBezTo>
                    <a:pt x="267" y="259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2"/>
                    <a:pt x="82" y="166"/>
                    <a:pt x="27" y="259"/>
                  </a:cubicBezTo>
                  <a:cubicBezTo>
                    <a:pt x="27" y="278"/>
                    <a:pt x="8" y="278"/>
                    <a:pt x="8" y="296"/>
                  </a:cubicBezTo>
                  <a:cubicBezTo>
                    <a:pt x="8" y="314"/>
                    <a:pt x="-11" y="314"/>
                    <a:pt x="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7" name="Freeform: Shape 585"/>
            <p:cNvSpPr/>
            <p:nvPr/>
          </p:nvSpPr>
          <p:spPr>
            <a:xfrm>
              <a:off x="408947" y="4300948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55"/>
                  </a:moveTo>
                  <a:cubicBezTo>
                    <a:pt x="296" y="55"/>
                    <a:pt x="278" y="37"/>
                    <a:pt x="241" y="37"/>
                  </a:cubicBezTo>
                  <a:cubicBezTo>
                    <a:pt x="185" y="18"/>
                    <a:pt x="130" y="18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8"/>
                    <a:pt x="0" y="37"/>
                  </a:cubicBezTo>
                  <a:cubicBezTo>
                    <a:pt x="18" y="129"/>
                    <a:pt x="37" y="222"/>
                    <a:pt x="56" y="314"/>
                  </a:cubicBezTo>
                  <a:cubicBezTo>
                    <a:pt x="74" y="351"/>
                    <a:pt x="93" y="407"/>
                    <a:pt x="111" y="444"/>
                  </a:cubicBezTo>
                  <a:cubicBezTo>
                    <a:pt x="167" y="351"/>
                    <a:pt x="241" y="240"/>
                    <a:pt x="296" y="148"/>
                  </a:cubicBezTo>
                  <a:cubicBezTo>
                    <a:pt x="315" y="129"/>
                    <a:pt x="315" y="111"/>
                    <a:pt x="333" y="92"/>
                  </a:cubicBezTo>
                  <a:cubicBezTo>
                    <a:pt x="333" y="74"/>
                    <a:pt x="352" y="55"/>
                    <a:pt x="352" y="55"/>
                  </a:cubicBezTo>
                  <a:cubicBezTo>
                    <a:pt x="333" y="37"/>
                    <a:pt x="333" y="55"/>
                    <a:pt x="333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8" name="Freeform: Shape 586"/>
            <p:cNvSpPr/>
            <p:nvPr/>
          </p:nvSpPr>
          <p:spPr>
            <a:xfrm>
              <a:off x="418769" y="3923844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19"/>
                  </a:moveTo>
                  <a:cubicBezTo>
                    <a:pt x="8" y="112"/>
                    <a:pt x="27" y="186"/>
                    <a:pt x="45" y="260"/>
                  </a:cubicBezTo>
                  <a:cubicBezTo>
                    <a:pt x="64" y="297"/>
                    <a:pt x="82" y="334"/>
                    <a:pt x="82" y="371"/>
                  </a:cubicBezTo>
                  <a:lnTo>
                    <a:pt x="82" y="389"/>
                  </a:lnTo>
                  <a:lnTo>
                    <a:pt x="101" y="389"/>
                  </a:lnTo>
                  <a:cubicBezTo>
                    <a:pt x="101" y="371"/>
                    <a:pt x="101" y="371"/>
                    <a:pt x="101" y="371"/>
                  </a:cubicBezTo>
                  <a:cubicBezTo>
                    <a:pt x="138" y="297"/>
                    <a:pt x="193" y="204"/>
                    <a:pt x="249" y="130"/>
                  </a:cubicBezTo>
                  <a:cubicBezTo>
                    <a:pt x="267" y="112"/>
                    <a:pt x="267" y="93"/>
                    <a:pt x="286" y="75"/>
                  </a:cubicBezTo>
                  <a:lnTo>
                    <a:pt x="286" y="56"/>
                  </a:lnTo>
                  <a:cubicBezTo>
                    <a:pt x="286" y="38"/>
                    <a:pt x="286" y="38"/>
                    <a:pt x="267" y="38"/>
                  </a:cubicBezTo>
                  <a:cubicBezTo>
                    <a:pt x="249" y="38"/>
                    <a:pt x="230" y="38"/>
                    <a:pt x="212" y="38"/>
                  </a:cubicBezTo>
                  <a:cubicBezTo>
                    <a:pt x="156" y="19"/>
                    <a:pt x="119" y="19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9" name="Freeform: Shape 587"/>
            <p:cNvSpPr/>
            <p:nvPr/>
          </p:nvSpPr>
          <p:spPr>
            <a:xfrm>
              <a:off x="428591" y="3573400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2"/>
                    <a:pt x="111" y="129"/>
                    <a:pt x="166" y="166"/>
                  </a:cubicBezTo>
                  <a:cubicBezTo>
                    <a:pt x="166" y="166"/>
                    <a:pt x="185" y="166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6"/>
                    <a:pt x="222" y="148"/>
                    <a:pt x="222" y="129"/>
                  </a:cubicBezTo>
                  <a:cubicBezTo>
                    <a:pt x="222" y="92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0"/>
                    <a:pt x="74" y="18"/>
                  </a:cubicBezTo>
                  <a:cubicBezTo>
                    <a:pt x="55" y="37"/>
                    <a:pt x="18" y="37"/>
                    <a:pt x="0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0" name="Freeform: Shape 588"/>
            <p:cNvSpPr/>
            <p:nvPr/>
          </p:nvSpPr>
          <p:spPr>
            <a:xfrm>
              <a:off x="412455" y="3138065"/>
              <a:ext cx="112956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6">
                  <a:moveTo>
                    <a:pt x="268" y="130"/>
                  </a:moveTo>
                  <a:cubicBezTo>
                    <a:pt x="249" y="92"/>
                    <a:pt x="231" y="5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204"/>
                    <a:pt x="46" y="296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52"/>
                    <a:pt x="-10" y="370"/>
                    <a:pt x="8" y="370"/>
                  </a:cubicBezTo>
                  <a:cubicBezTo>
                    <a:pt x="8" y="389"/>
                    <a:pt x="8" y="389"/>
                    <a:pt x="8" y="389"/>
                  </a:cubicBezTo>
                  <a:cubicBezTo>
                    <a:pt x="46" y="389"/>
                    <a:pt x="64" y="389"/>
                    <a:pt x="101" y="389"/>
                  </a:cubicBezTo>
                  <a:cubicBezTo>
                    <a:pt x="138" y="407"/>
                    <a:pt x="194" y="407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26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1" name="Freeform: Shape 589"/>
            <p:cNvSpPr/>
            <p:nvPr/>
          </p:nvSpPr>
          <p:spPr>
            <a:xfrm>
              <a:off x="402632" y="2774291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6"/>
                  </a:moveTo>
                  <a:cubicBezTo>
                    <a:pt x="92" y="74"/>
                    <a:pt x="55" y="74"/>
                    <a:pt x="18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92" y="148"/>
                    <a:pt x="166" y="204"/>
                    <a:pt x="259" y="259"/>
                  </a:cubicBezTo>
                  <a:cubicBezTo>
                    <a:pt x="277" y="259"/>
                    <a:pt x="296" y="278"/>
                    <a:pt x="314" y="278"/>
                  </a:cubicBezTo>
                  <a:cubicBezTo>
                    <a:pt x="314" y="296"/>
                    <a:pt x="333" y="296"/>
                    <a:pt x="333" y="296"/>
                  </a:cubicBezTo>
                  <a:lnTo>
                    <a:pt x="333" y="278"/>
                  </a:lnTo>
                  <a:cubicBezTo>
                    <a:pt x="333" y="259"/>
                    <a:pt x="351" y="241"/>
                    <a:pt x="351" y="204"/>
                  </a:cubicBezTo>
                  <a:cubicBezTo>
                    <a:pt x="351" y="166"/>
                    <a:pt x="370" y="130"/>
                    <a:pt x="370" y="74"/>
                  </a:cubicBezTo>
                  <a:cubicBezTo>
                    <a:pt x="370" y="56"/>
                    <a:pt x="370" y="56"/>
                    <a:pt x="388" y="37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18"/>
                    <a:pt x="203" y="18"/>
                    <a:pt x="129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2" name="Freeform: Shape 590"/>
            <p:cNvSpPr/>
            <p:nvPr/>
          </p:nvSpPr>
          <p:spPr>
            <a:xfrm>
              <a:off x="711332" y="5073749"/>
              <a:ext cx="112605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26">
                  <a:moveTo>
                    <a:pt x="8" y="389"/>
                  </a:moveTo>
                  <a:cubicBezTo>
                    <a:pt x="44" y="389"/>
                    <a:pt x="63" y="389"/>
                    <a:pt x="100" y="389"/>
                  </a:cubicBezTo>
                  <a:cubicBezTo>
                    <a:pt x="137" y="408"/>
                    <a:pt x="192" y="408"/>
                    <a:pt x="248" y="408"/>
                  </a:cubicBezTo>
                  <a:cubicBezTo>
                    <a:pt x="267" y="426"/>
                    <a:pt x="267" y="426"/>
                    <a:pt x="285" y="426"/>
                  </a:cubicBezTo>
                  <a:cubicBezTo>
                    <a:pt x="304" y="426"/>
                    <a:pt x="304" y="426"/>
                    <a:pt x="322" y="426"/>
                  </a:cubicBezTo>
                  <a:cubicBezTo>
                    <a:pt x="322" y="408"/>
                    <a:pt x="322" y="408"/>
                    <a:pt x="322" y="389"/>
                  </a:cubicBezTo>
                  <a:cubicBezTo>
                    <a:pt x="304" y="296"/>
                    <a:pt x="285" y="222"/>
                    <a:pt x="248" y="130"/>
                  </a:cubicBezTo>
                  <a:cubicBezTo>
                    <a:pt x="230" y="93"/>
                    <a:pt x="230" y="56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3"/>
                    <a:pt x="100" y="204"/>
                    <a:pt x="44" y="296"/>
                  </a:cubicBezTo>
                  <a:cubicBezTo>
                    <a:pt x="26" y="315"/>
                    <a:pt x="26" y="334"/>
                    <a:pt x="8" y="352"/>
                  </a:cubicBezTo>
                  <a:cubicBezTo>
                    <a:pt x="8" y="370"/>
                    <a:pt x="-11" y="370"/>
                    <a:pt x="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3" name="Freeform: Shape 591"/>
            <p:cNvSpPr/>
            <p:nvPr/>
          </p:nvSpPr>
          <p:spPr>
            <a:xfrm>
              <a:off x="727117" y="471664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56" y="185"/>
                  </a:moveTo>
                  <a:cubicBezTo>
                    <a:pt x="74" y="222"/>
                    <a:pt x="74" y="241"/>
                    <a:pt x="93" y="277"/>
                  </a:cubicBezTo>
                  <a:cubicBezTo>
                    <a:pt x="130" y="203"/>
                    <a:pt x="167" y="148"/>
                    <a:pt x="186" y="74"/>
                  </a:cubicBezTo>
                  <a:cubicBezTo>
                    <a:pt x="204" y="74"/>
                    <a:pt x="204" y="55"/>
                    <a:pt x="204" y="37"/>
                  </a:cubicBezTo>
                  <a:lnTo>
                    <a:pt x="223" y="18"/>
                  </a:lnTo>
                  <a:cubicBezTo>
                    <a:pt x="204" y="18"/>
                    <a:pt x="204" y="18"/>
                    <a:pt x="204" y="18"/>
                  </a:cubicBezTo>
                  <a:cubicBezTo>
                    <a:pt x="186" y="18"/>
                    <a:pt x="167" y="18"/>
                    <a:pt x="148" y="18"/>
                  </a:cubicBezTo>
                  <a:cubicBezTo>
                    <a:pt x="112" y="18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cubicBezTo>
                    <a:pt x="0" y="18"/>
                    <a:pt x="0" y="18"/>
                    <a:pt x="0" y="18"/>
                  </a:cubicBezTo>
                  <a:cubicBezTo>
                    <a:pt x="19" y="92"/>
                    <a:pt x="38" y="148"/>
                    <a:pt x="56" y="18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4" name="Freeform: Shape 592"/>
            <p:cNvSpPr/>
            <p:nvPr/>
          </p:nvSpPr>
          <p:spPr>
            <a:xfrm>
              <a:off x="707824" y="4326907"/>
              <a:ext cx="129443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96">
                  <a:moveTo>
                    <a:pt x="333" y="0"/>
                  </a:moveTo>
                  <a:cubicBezTo>
                    <a:pt x="259" y="18"/>
                    <a:pt x="185" y="37"/>
                    <a:pt x="111" y="55"/>
                  </a:cubicBezTo>
                  <a:cubicBezTo>
                    <a:pt x="74" y="74"/>
                    <a:pt x="37" y="74"/>
                    <a:pt x="0" y="92"/>
                  </a:cubicBezTo>
                  <a:cubicBezTo>
                    <a:pt x="74" y="148"/>
                    <a:pt x="167" y="203"/>
                    <a:pt x="241" y="240"/>
                  </a:cubicBezTo>
                  <a:cubicBezTo>
                    <a:pt x="259" y="259"/>
                    <a:pt x="278" y="277"/>
                    <a:pt x="296" y="277"/>
                  </a:cubicBezTo>
                  <a:lnTo>
                    <a:pt x="315" y="296"/>
                  </a:lnTo>
                  <a:cubicBezTo>
                    <a:pt x="333" y="277"/>
                    <a:pt x="333" y="277"/>
                    <a:pt x="333" y="277"/>
                  </a:cubicBezTo>
                  <a:cubicBezTo>
                    <a:pt x="315" y="259"/>
                    <a:pt x="333" y="222"/>
                    <a:pt x="333" y="203"/>
                  </a:cubicBezTo>
                  <a:cubicBezTo>
                    <a:pt x="352" y="166"/>
                    <a:pt x="352" y="111"/>
                    <a:pt x="352" y="74"/>
                  </a:cubicBezTo>
                  <a:cubicBezTo>
                    <a:pt x="352" y="55"/>
                    <a:pt x="352" y="55"/>
                    <a:pt x="352" y="37"/>
                  </a:cubicBezTo>
                  <a:lnTo>
                    <a:pt x="370" y="18"/>
                  </a:ln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5" name="Freeform: Shape 593"/>
            <p:cNvSpPr/>
            <p:nvPr/>
          </p:nvSpPr>
          <p:spPr>
            <a:xfrm>
              <a:off x="720803" y="3937175"/>
              <a:ext cx="90505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4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0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4"/>
                    <a:pt x="166" y="314"/>
                    <a:pt x="204" y="314"/>
                  </a:cubicBezTo>
                  <a:lnTo>
                    <a:pt x="222" y="314"/>
                  </a:lnTo>
                  <a:cubicBezTo>
                    <a:pt x="241" y="314"/>
                    <a:pt x="241" y="314"/>
                    <a:pt x="259" y="314"/>
                  </a:cubicBezTo>
                  <a:lnTo>
                    <a:pt x="259" y="296"/>
                  </a:lnTo>
                  <a:cubicBezTo>
                    <a:pt x="241" y="222"/>
                    <a:pt x="222" y="148"/>
                    <a:pt x="204" y="92"/>
                  </a:cubicBezTo>
                  <a:cubicBezTo>
                    <a:pt x="185" y="55"/>
                    <a:pt x="166" y="18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6" name="Freeform: Shape 594"/>
            <p:cNvSpPr/>
            <p:nvPr/>
          </p:nvSpPr>
          <p:spPr>
            <a:xfrm>
              <a:off x="714489" y="3521483"/>
              <a:ext cx="119270" cy="16171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333" y="74"/>
                  </a:moveTo>
                  <a:cubicBezTo>
                    <a:pt x="296" y="74"/>
                    <a:pt x="277" y="55"/>
                    <a:pt x="240" y="55"/>
                  </a:cubicBezTo>
                  <a:cubicBezTo>
                    <a:pt x="184" y="36"/>
                    <a:pt x="129" y="18"/>
                    <a:pt x="74" y="18"/>
                  </a:cubicBezTo>
                  <a:cubicBezTo>
                    <a:pt x="74" y="18"/>
                    <a:pt x="55" y="18"/>
                    <a:pt x="36" y="18"/>
                  </a:cubicBezTo>
                  <a:lnTo>
                    <a:pt x="18" y="0"/>
                  </a:lnTo>
                  <a:cubicBezTo>
                    <a:pt x="0" y="18"/>
                    <a:pt x="0" y="18"/>
                    <a:pt x="0" y="36"/>
                  </a:cubicBezTo>
                  <a:cubicBezTo>
                    <a:pt x="0" y="129"/>
                    <a:pt x="18" y="222"/>
                    <a:pt x="55" y="314"/>
                  </a:cubicBezTo>
                  <a:cubicBezTo>
                    <a:pt x="55" y="351"/>
                    <a:pt x="74" y="407"/>
                    <a:pt x="92" y="462"/>
                  </a:cubicBezTo>
                  <a:cubicBezTo>
                    <a:pt x="166" y="351"/>
                    <a:pt x="222" y="259"/>
                    <a:pt x="296" y="166"/>
                  </a:cubicBezTo>
                  <a:cubicBezTo>
                    <a:pt x="296" y="148"/>
                    <a:pt x="314" y="129"/>
                    <a:pt x="333" y="110"/>
                  </a:cubicBezTo>
                  <a:cubicBezTo>
                    <a:pt x="333" y="92"/>
                    <a:pt x="351" y="92"/>
                    <a:pt x="333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7" name="Freeform: Shape 595"/>
            <p:cNvSpPr/>
            <p:nvPr/>
          </p:nvSpPr>
          <p:spPr>
            <a:xfrm>
              <a:off x="704667" y="3138065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cubicBezTo>
                    <a:pt x="193" y="333"/>
                    <a:pt x="249" y="222"/>
                    <a:pt x="304" y="130"/>
                  </a:cubicBezTo>
                  <a:cubicBezTo>
                    <a:pt x="304" y="92"/>
                    <a:pt x="323" y="74"/>
                    <a:pt x="323" y="56"/>
                  </a:cubicBezTo>
                  <a:cubicBezTo>
                    <a:pt x="341" y="56"/>
                    <a:pt x="341" y="37"/>
                    <a:pt x="341" y="37"/>
                  </a:cubicBezTo>
                  <a:cubicBezTo>
                    <a:pt x="341" y="18"/>
                    <a:pt x="323" y="18"/>
                    <a:pt x="323" y="18"/>
                  </a:cubicBezTo>
                  <a:cubicBezTo>
                    <a:pt x="286" y="37"/>
                    <a:pt x="267" y="18"/>
                    <a:pt x="230" y="18"/>
                  </a:cubicBezTo>
                  <a:cubicBezTo>
                    <a:pt x="193" y="18"/>
                    <a:pt x="137" y="18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18"/>
                    <a:pt x="8" y="18"/>
                    <a:pt x="8" y="37"/>
                  </a:cubicBezTo>
                  <a:cubicBezTo>
                    <a:pt x="27" y="130"/>
                    <a:pt x="45" y="222"/>
                    <a:pt x="82" y="296"/>
                  </a:cubicBezTo>
                  <a:cubicBezTo>
                    <a:pt x="119" y="352"/>
                    <a:pt x="119" y="389"/>
                    <a:pt x="137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8" name="Freeform: Shape 596"/>
            <p:cNvSpPr/>
            <p:nvPr/>
          </p:nvSpPr>
          <p:spPr>
            <a:xfrm>
              <a:off x="727117" y="2780605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74"/>
                  </a:moveTo>
                  <a:cubicBezTo>
                    <a:pt x="148" y="56"/>
                    <a:pt x="130" y="19"/>
                    <a:pt x="130" y="0"/>
                  </a:cubicBezTo>
                  <a:lnTo>
                    <a:pt x="112" y="0"/>
                  </a:lnTo>
                  <a:cubicBezTo>
                    <a:pt x="93" y="56"/>
                    <a:pt x="56" y="130"/>
                    <a:pt x="19" y="204"/>
                  </a:cubicBezTo>
                  <a:cubicBezTo>
                    <a:pt x="19" y="204"/>
                    <a:pt x="19" y="223"/>
                    <a:pt x="0" y="241"/>
                  </a:cubicBezTo>
                  <a:lnTo>
                    <a:pt x="0" y="260"/>
                  </a:lnTo>
                  <a:lnTo>
                    <a:pt x="19" y="260"/>
                  </a:lnTo>
                  <a:cubicBezTo>
                    <a:pt x="19" y="260"/>
                    <a:pt x="38" y="260"/>
                    <a:pt x="56" y="260"/>
                  </a:cubicBezTo>
                  <a:cubicBezTo>
                    <a:pt x="93" y="260"/>
                    <a:pt x="130" y="260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60"/>
                    <a:pt x="223" y="260"/>
                    <a:pt x="223" y="241"/>
                  </a:cubicBezTo>
                  <a:cubicBezTo>
                    <a:pt x="204" y="186"/>
                    <a:pt x="186" y="130"/>
                    <a:pt x="167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3" name="Freeform: Shape 642"/>
            <p:cNvSpPr/>
            <p:nvPr/>
          </p:nvSpPr>
          <p:spPr>
            <a:xfrm>
              <a:off x="103754" y="6600055"/>
              <a:ext cx="116464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40" y="130"/>
                  </a:moveTo>
                  <a:cubicBezTo>
                    <a:pt x="222" y="92"/>
                    <a:pt x="203" y="55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1"/>
                    <a:pt x="74" y="204"/>
                    <a:pt x="37" y="314"/>
                  </a:cubicBezTo>
                  <a:cubicBezTo>
                    <a:pt x="18" y="333"/>
                    <a:pt x="18" y="352"/>
                    <a:pt x="0" y="389"/>
                  </a:cubicBezTo>
                  <a:lnTo>
                    <a:pt x="0" y="407"/>
                  </a:lnTo>
                  <a:cubicBezTo>
                    <a:pt x="0" y="426"/>
                    <a:pt x="0" y="407"/>
                    <a:pt x="18" y="407"/>
                  </a:cubicBezTo>
                  <a:cubicBezTo>
                    <a:pt x="37" y="407"/>
                    <a:pt x="74" y="407"/>
                    <a:pt x="92" y="407"/>
                  </a:cubicBezTo>
                  <a:cubicBezTo>
                    <a:pt x="148" y="426"/>
                    <a:pt x="203" y="426"/>
                    <a:pt x="259" y="426"/>
                  </a:cubicBezTo>
                  <a:cubicBezTo>
                    <a:pt x="259" y="426"/>
                    <a:pt x="278" y="426"/>
                    <a:pt x="296" y="426"/>
                  </a:cubicBezTo>
                  <a:lnTo>
                    <a:pt x="314" y="426"/>
                  </a:lnTo>
                  <a:cubicBezTo>
                    <a:pt x="333" y="407"/>
                    <a:pt x="333" y="407"/>
                    <a:pt x="333" y="389"/>
                  </a:cubicBezTo>
                  <a:cubicBezTo>
                    <a:pt x="314" y="296"/>
                    <a:pt x="278" y="222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4" name="Freeform: Shape 643"/>
            <p:cNvSpPr/>
            <p:nvPr/>
          </p:nvSpPr>
          <p:spPr>
            <a:xfrm>
              <a:off x="116734" y="6229966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33"/>
                  </a:moveTo>
                  <a:lnTo>
                    <a:pt x="111" y="352"/>
                  </a:lnTo>
                  <a:lnTo>
                    <a:pt x="111" y="333"/>
                  </a:lnTo>
                  <a:cubicBezTo>
                    <a:pt x="148" y="259"/>
                    <a:pt x="203" y="185"/>
                    <a:pt x="241" y="93"/>
                  </a:cubicBezTo>
                  <a:cubicBezTo>
                    <a:pt x="241" y="74"/>
                    <a:pt x="259" y="56"/>
                    <a:pt x="259" y="37"/>
                  </a:cubicBezTo>
                  <a:cubicBezTo>
                    <a:pt x="277" y="37"/>
                    <a:pt x="277" y="19"/>
                    <a:pt x="277" y="19"/>
                  </a:cubicBezTo>
                  <a:lnTo>
                    <a:pt x="259" y="19"/>
                  </a:lnTo>
                  <a:cubicBezTo>
                    <a:pt x="241" y="19"/>
                    <a:pt x="222" y="19"/>
                    <a:pt x="203" y="19"/>
                  </a:cubicBezTo>
                  <a:cubicBezTo>
                    <a:pt x="148" y="0"/>
                    <a:pt x="111" y="0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19"/>
                  </a:cubicBezTo>
                  <a:cubicBezTo>
                    <a:pt x="18" y="93"/>
                    <a:pt x="37" y="167"/>
                    <a:pt x="74" y="241"/>
                  </a:cubicBezTo>
                  <a:cubicBezTo>
                    <a:pt x="74" y="278"/>
                    <a:pt x="92" y="315"/>
                    <a:pt x="111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5" name="Freeform: Shape 644"/>
            <p:cNvSpPr/>
            <p:nvPr/>
          </p:nvSpPr>
          <p:spPr>
            <a:xfrm>
              <a:off x="110070" y="5807961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3"/>
                    <a:pt x="278" y="463"/>
                  </a:cubicBezTo>
                  <a:cubicBezTo>
                    <a:pt x="296" y="481"/>
                    <a:pt x="296" y="481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3"/>
                    <a:pt x="370" y="444"/>
                  </a:cubicBezTo>
                  <a:cubicBezTo>
                    <a:pt x="370" y="351"/>
                    <a:pt x="352" y="259"/>
                    <a:pt x="315" y="148"/>
                  </a:cubicBezTo>
                  <a:cubicBezTo>
                    <a:pt x="296" y="111"/>
                    <a:pt x="296" y="55"/>
                    <a:pt x="278" y="0"/>
                  </a:cubicBezTo>
                  <a:cubicBezTo>
                    <a:pt x="204" y="111"/>
                    <a:pt x="130" y="203"/>
                    <a:pt x="56" y="315"/>
                  </a:cubicBezTo>
                  <a:cubicBezTo>
                    <a:pt x="37" y="333"/>
                    <a:pt x="37" y="351"/>
                    <a:pt x="19" y="370"/>
                  </a:cubicBezTo>
                  <a:cubicBezTo>
                    <a:pt x="19" y="370"/>
                    <a:pt x="0" y="389"/>
                    <a:pt x="0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6" name="Freeform: Shape 645"/>
            <p:cNvSpPr/>
            <p:nvPr/>
          </p:nvSpPr>
          <p:spPr>
            <a:xfrm>
              <a:off x="129713" y="5444188"/>
              <a:ext cx="83840" cy="12277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51">
                  <a:moveTo>
                    <a:pt x="18" y="241"/>
                  </a:moveTo>
                  <a:cubicBezTo>
                    <a:pt x="37" y="277"/>
                    <a:pt x="37" y="315"/>
                    <a:pt x="55" y="333"/>
                  </a:cubicBezTo>
                  <a:cubicBezTo>
                    <a:pt x="55" y="351"/>
                    <a:pt x="55" y="351"/>
                    <a:pt x="55" y="351"/>
                  </a:cubicBezTo>
                  <a:cubicBezTo>
                    <a:pt x="111" y="277"/>
                    <a:pt x="148" y="203"/>
                    <a:pt x="204" y="129"/>
                  </a:cubicBezTo>
                  <a:cubicBezTo>
                    <a:pt x="222" y="111"/>
                    <a:pt x="222" y="92"/>
                    <a:pt x="240" y="92"/>
                  </a:cubicBezTo>
                  <a:cubicBezTo>
                    <a:pt x="240" y="74"/>
                    <a:pt x="240" y="74"/>
                    <a:pt x="240" y="55"/>
                  </a:cubicBezTo>
                  <a:cubicBezTo>
                    <a:pt x="222" y="55"/>
                    <a:pt x="204" y="55"/>
                    <a:pt x="166" y="37"/>
                  </a:cubicBezTo>
                  <a:cubicBezTo>
                    <a:pt x="129" y="37"/>
                    <a:pt x="92" y="18"/>
                    <a:pt x="55" y="18"/>
                  </a:cubicBezTo>
                  <a:cubicBezTo>
                    <a:pt x="37" y="18"/>
                    <a:pt x="37" y="18"/>
                    <a:pt x="18" y="18"/>
                  </a:cubicBez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0" y="18"/>
                    <a:pt x="0" y="37"/>
                  </a:cubicBezTo>
                  <a:cubicBezTo>
                    <a:pt x="0" y="92"/>
                    <a:pt x="0" y="166"/>
                    <a:pt x="18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7" name="Freeform: Shape 649"/>
            <p:cNvSpPr/>
            <p:nvPr/>
          </p:nvSpPr>
          <p:spPr>
            <a:xfrm>
              <a:off x="418769" y="6600055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37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52"/>
                    <a:pt x="82" y="389"/>
                  </a:cubicBezTo>
                  <a:lnTo>
                    <a:pt x="101" y="389"/>
                  </a:lnTo>
                  <a:cubicBezTo>
                    <a:pt x="138" y="296"/>
                    <a:pt x="193" y="222"/>
                    <a:pt x="249" y="130"/>
                  </a:cubicBezTo>
                  <a:cubicBezTo>
                    <a:pt x="267" y="111"/>
                    <a:pt x="267" y="92"/>
                    <a:pt x="286" y="74"/>
                  </a:cubicBezTo>
                  <a:lnTo>
                    <a:pt x="286" y="55"/>
                  </a:lnTo>
                  <a:cubicBezTo>
                    <a:pt x="286" y="37"/>
                    <a:pt x="286" y="37"/>
                    <a:pt x="267" y="37"/>
                  </a:cubicBezTo>
                  <a:cubicBezTo>
                    <a:pt x="249" y="55"/>
                    <a:pt x="230" y="37"/>
                    <a:pt x="212" y="37"/>
                  </a:cubicBezTo>
                  <a:cubicBezTo>
                    <a:pt x="156" y="18"/>
                    <a:pt x="119" y="18"/>
                    <a:pt x="64" y="18"/>
                  </a:cubicBezTo>
                  <a:cubicBezTo>
                    <a:pt x="64" y="18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8"/>
                    <a:pt x="8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8" name="Freeform: Shape 650"/>
            <p:cNvSpPr/>
            <p:nvPr/>
          </p:nvSpPr>
          <p:spPr>
            <a:xfrm>
              <a:off x="428591" y="6249612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3"/>
                    <a:pt x="111" y="129"/>
                    <a:pt x="166" y="167"/>
                  </a:cubicBezTo>
                  <a:cubicBezTo>
                    <a:pt x="166" y="167"/>
                    <a:pt x="185" y="185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7"/>
                    <a:pt x="222" y="148"/>
                    <a:pt x="222" y="129"/>
                  </a:cubicBezTo>
                  <a:cubicBezTo>
                    <a:pt x="222" y="111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18"/>
                    <a:pt x="74" y="37"/>
                  </a:cubicBezTo>
                  <a:cubicBezTo>
                    <a:pt x="55" y="37"/>
                    <a:pt x="18" y="55"/>
                    <a:pt x="0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9" name="Freeform: Shape 651"/>
            <p:cNvSpPr/>
            <p:nvPr/>
          </p:nvSpPr>
          <p:spPr>
            <a:xfrm>
              <a:off x="412455" y="5814276"/>
              <a:ext cx="112956" cy="1518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34">
                  <a:moveTo>
                    <a:pt x="268" y="148"/>
                  </a:moveTo>
                  <a:cubicBezTo>
                    <a:pt x="249" y="93"/>
                    <a:pt x="231" y="56"/>
                    <a:pt x="231" y="19"/>
                  </a:cubicBezTo>
                  <a:lnTo>
                    <a:pt x="231" y="0"/>
                  </a:lnTo>
                  <a:lnTo>
                    <a:pt x="212" y="0"/>
                  </a:lnTo>
                  <a:lnTo>
                    <a:pt x="212" y="19"/>
                  </a:lnTo>
                  <a:cubicBezTo>
                    <a:pt x="157" y="111"/>
                    <a:pt x="101" y="204"/>
                    <a:pt x="46" y="297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71"/>
                    <a:pt x="-10" y="371"/>
                    <a:pt x="8" y="389"/>
                  </a:cubicBezTo>
                  <a:cubicBezTo>
                    <a:pt x="46" y="389"/>
                    <a:pt x="64" y="389"/>
                    <a:pt x="101" y="407"/>
                  </a:cubicBezTo>
                  <a:cubicBezTo>
                    <a:pt x="138" y="407"/>
                    <a:pt x="194" y="426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45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0" name="Freeform: Shape 652"/>
            <p:cNvSpPr/>
            <p:nvPr/>
          </p:nvSpPr>
          <p:spPr>
            <a:xfrm>
              <a:off x="402632" y="5454010"/>
              <a:ext cx="135758" cy="9997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86">
                  <a:moveTo>
                    <a:pt x="129" y="45"/>
                  </a:moveTo>
                  <a:cubicBezTo>
                    <a:pt x="92" y="63"/>
                    <a:pt x="55" y="63"/>
                    <a:pt x="18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92" y="137"/>
                    <a:pt x="166" y="193"/>
                    <a:pt x="259" y="248"/>
                  </a:cubicBezTo>
                  <a:cubicBezTo>
                    <a:pt x="277" y="248"/>
                    <a:pt x="296" y="267"/>
                    <a:pt x="314" y="286"/>
                  </a:cubicBezTo>
                  <a:lnTo>
                    <a:pt x="333" y="286"/>
                  </a:lnTo>
                  <a:lnTo>
                    <a:pt x="333" y="267"/>
                  </a:lnTo>
                  <a:cubicBezTo>
                    <a:pt x="333" y="248"/>
                    <a:pt x="351" y="230"/>
                    <a:pt x="351" y="212"/>
                  </a:cubicBezTo>
                  <a:cubicBezTo>
                    <a:pt x="351" y="156"/>
                    <a:pt x="370" y="119"/>
                    <a:pt x="370" y="63"/>
                  </a:cubicBezTo>
                  <a:cubicBezTo>
                    <a:pt x="370" y="63"/>
                    <a:pt x="370" y="45"/>
                    <a:pt x="388" y="26"/>
                  </a:cubicBezTo>
                  <a:lnTo>
                    <a:pt x="388" y="8"/>
                  </a:lnTo>
                  <a:cubicBezTo>
                    <a:pt x="388" y="-11"/>
                    <a:pt x="370" y="8"/>
                    <a:pt x="351" y="8"/>
                  </a:cubicBezTo>
                  <a:cubicBezTo>
                    <a:pt x="277" y="8"/>
                    <a:pt x="203" y="26"/>
                    <a:pt x="129" y="4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1" name="Freeform: Shape 656"/>
            <p:cNvSpPr/>
            <p:nvPr/>
          </p:nvSpPr>
          <p:spPr>
            <a:xfrm>
              <a:off x="720803" y="6613035"/>
              <a:ext cx="90505" cy="11014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5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1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6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41" y="315"/>
                    <a:pt x="259" y="315"/>
                  </a:cubicBezTo>
                  <a:lnTo>
                    <a:pt x="259" y="296"/>
                  </a:lnTo>
                  <a:cubicBezTo>
                    <a:pt x="241" y="222"/>
                    <a:pt x="222" y="167"/>
                    <a:pt x="204" y="93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2" name="Freeform: Shape 657"/>
            <p:cNvSpPr/>
            <p:nvPr/>
          </p:nvSpPr>
          <p:spPr>
            <a:xfrm>
              <a:off x="714489" y="6204007"/>
              <a:ext cx="119270" cy="1557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5">
                  <a:moveTo>
                    <a:pt x="333" y="56"/>
                  </a:moveTo>
                  <a:cubicBezTo>
                    <a:pt x="296" y="56"/>
                    <a:pt x="277" y="37"/>
                    <a:pt x="240" y="37"/>
                  </a:cubicBezTo>
                  <a:cubicBezTo>
                    <a:pt x="184" y="19"/>
                    <a:pt x="129" y="19"/>
                    <a:pt x="74" y="0"/>
                  </a:cubicBezTo>
                  <a:cubicBezTo>
                    <a:pt x="74" y="0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19"/>
                  </a:cubicBezTo>
                  <a:cubicBezTo>
                    <a:pt x="0" y="111"/>
                    <a:pt x="18" y="204"/>
                    <a:pt x="55" y="297"/>
                  </a:cubicBezTo>
                  <a:cubicBezTo>
                    <a:pt x="55" y="352"/>
                    <a:pt x="74" y="389"/>
                    <a:pt x="92" y="445"/>
                  </a:cubicBezTo>
                  <a:cubicBezTo>
                    <a:pt x="166" y="352"/>
                    <a:pt x="222" y="241"/>
                    <a:pt x="296" y="148"/>
                  </a:cubicBezTo>
                  <a:cubicBezTo>
                    <a:pt x="296" y="130"/>
                    <a:pt x="314" y="111"/>
                    <a:pt x="333" y="93"/>
                  </a:cubicBezTo>
                  <a:cubicBezTo>
                    <a:pt x="333" y="93"/>
                    <a:pt x="351" y="74"/>
                    <a:pt x="333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3" name="Freeform: Shape 658"/>
            <p:cNvSpPr/>
            <p:nvPr/>
          </p:nvSpPr>
          <p:spPr>
            <a:xfrm>
              <a:off x="704667" y="5820940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lnTo>
                    <a:pt x="156" y="407"/>
                  </a:lnTo>
                  <a:cubicBezTo>
                    <a:pt x="193" y="314"/>
                    <a:pt x="249" y="203"/>
                    <a:pt x="304" y="111"/>
                  </a:cubicBezTo>
                  <a:cubicBezTo>
                    <a:pt x="304" y="92"/>
                    <a:pt x="323" y="74"/>
                    <a:pt x="323" y="37"/>
                  </a:cubicBezTo>
                  <a:cubicBezTo>
                    <a:pt x="341" y="37"/>
                    <a:pt x="341" y="18"/>
                    <a:pt x="341" y="18"/>
                  </a:cubicBezTo>
                  <a:cubicBezTo>
                    <a:pt x="341" y="0"/>
                    <a:pt x="323" y="0"/>
                    <a:pt x="323" y="18"/>
                  </a:cubicBezTo>
                  <a:cubicBezTo>
                    <a:pt x="286" y="18"/>
                    <a:pt x="267" y="0"/>
                    <a:pt x="230" y="0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18"/>
                  </a:cubicBezTo>
                  <a:cubicBezTo>
                    <a:pt x="27" y="111"/>
                    <a:pt x="45" y="203"/>
                    <a:pt x="82" y="296"/>
                  </a:cubicBezTo>
                  <a:cubicBezTo>
                    <a:pt x="119" y="333"/>
                    <a:pt x="119" y="370"/>
                    <a:pt x="137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4" name="Freeform: Shape 659"/>
            <p:cNvSpPr/>
            <p:nvPr/>
          </p:nvSpPr>
          <p:spPr>
            <a:xfrm>
              <a:off x="727117" y="5457167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92"/>
                  </a:moveTo>
                  <a:cubicBezTo>
                    <a:pt x="148" y="55"/>
                    <a:pt x="130" y="37"/>
                    <a:pt x="130" y="0"/>
                  </a:cubicBezTo>
                  <a:lnTo>
                    <a:pt x="112" y="0"/>
                  </a:lnTo>
                  <a:cubicBezTo>
                    <a:pt x="93" y="74"/>
                    <a:pt x="56" y="129"/>
                    <a:pt x="19" y="204"/>
                  </a:cubicBezTo>
                  <a:cubicBezTo>
                    <a:pt x="19" y="222"/>
                    <a:pt x="19" y="222"/>
                    <a:pt x="0" y="240"/>
                  </a:cubicBezTo>
                  <a:lnTo>
                    <a:pt x="0" y="259"/>
                  </a:lnTo>
                  <a:lnTo>
                    <a:pt x="19" y="259"/>
                  </a:lnTo>
                  <a:cubicBezTo>
                    <a:pt x="19" y="259"/>
                    <a:pt x="38" y="259"/>
                    <a:pt x="56" y="259"/>
                  </a:cubicBezTo>
                  <a:cubicBezTo>
                    <a:pt x="93" y="278"/>
                    <a:pt x="130" y="278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78"/>
                    <a:pt x="223" y="259"/>
                    <a:pt x="223" y="259"/>
                  </a:cubicBezTo>
                  <a:cubicBezTo>
                    <a:pt x="204" y="204"/>
                    <a:pt x="186" y="129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- gro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6827221" y="117938"/>
            <a:ext cx="1117053" cy="6622123"/>
            <a:chOff x="1162080" y="88920"/>
            <a:chExt cx="1268640" cy="7520760"/>
          </a:xfrm>
          <a:solidFill>
            <a:schemeClr val="accent6"/>
          </a:solidFill>
        </p:grpSpPr>
        <p:sp>
          <p:nvSpPr>
            <p:cNvPr id="91" name="Freeform: Shape 505"/>
            <p:cNvSpPr/>
            <p:nvPr userDrawn="1"/>
          </p:nvSpPr>
          <p:spPr>
            <a:xfrm>
              <a:off x="1170360" y="2669040"/>
              <a:ext cx="171000" cy="185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15">
                  <a:moveTo>
                    <a:pt x="454" y="216"/>
                  </a:moveTo>
                  <a:cubicBezTo>
                    <a:pt x="380" y="216"/>
                    <a:pt x="324" y="216"/>
                    <a:pt x="268" y="216"/>
                  </a:cubicBezTo>
                  <a:cubicBezTo>
                    <a:pt x="268" y="142"/>
                    <a:pt x="268" y="87"/>
                    <a:pt x="268" y="31"/>
                  </a:cubicBezTo>
                  <a:cubicBezTo>
                    <a:pt x="268" y="-6"/>
                    <a:pt x="232" y="-6"/>
                    <a:pt x="232" y="12"/>
                  </a:cubicBezTo>
                  <a:cubicBezTo>
                    <a:pt x="232" y="87"/>
                    <a:pt x="232" y="161"/>
                    <a:pt x="232" y="216"/>
                  </a:cubicBezTo>
                  <a:cubicBezTo>
                    <a:pt x="158" y="235"/>
                    <a:pt x="83" y="216"/>
                    <a:pt x="28" y="216"/>
                  </a:cubicBezTo>
                  <a:cubicBezTo>
                    <a:pt x="-9" y="216"/>
                    <a:pt x="-9" y="272"/>
                    <a:pt x="28" y="254"/>
                  </a:cubicBezTo>
                  <a:cubicBezTo>
                    <a:pt x="83" y="254"/>
                    <a:pt x="158" y="272"/>
                    <a:pt x="213" y="254"/>
                  </a:cubicBezTo>
                  <a:cubicBezTo>
                    <a:pt x="213" y="272"/>
                    <a:pt x="213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31"/>
                    <a:pt x="250" y="494"/>
                  </a:cubicBezTo>
                  <a:cubicBezTo>
                    <a:pt x="250" y="420"/>
                    <a:pt x="250" y="346"/>
                    <a:pt x="268" y="254"/>
                  </a:cubicBezTo>
                  <a:cubicBezTo>
                    <a:pt x="324" y="254"/>
                    <a:pt x="398" y="254"/>
                    <a:pt x="454" y="254"/>
                  </a:cubicBezTo>
                  <a:cubicBezTo>
                    <a:pt x="491" y="235"/>
                    <a:pt x="472" y="198"/>
                    <a:pt x="454" y="2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2" name="Freeform: Shape 506"/>
            <p:cNvSpPr/>
            <p:nvPr userDrawn="1"/>
          </p:nvSpPr>
          <p:spPr>
            <a:xfrm>
              <a:off x="1168560" y="2250000"/>
              <a:ext cx="16920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4">
                  <a:moveTo>
                    <a:pt x="218" y="268"/>
                  </a:moveTo>
                  <a:lnTo>
                    <a:pt x="218" y="287"/>
                  </a:lnTo>
                  <a:cubicBezTo>
                    <a:pt x="218" y="361"/>
                    <a:pt x="218" y="435"/>
                    <a:pt x="218" y="509"/>
                  </a:cubicBezTo>
                  <a:cubicBezTo>
                    <a:pt x="218" y="528"/>
                    <a:pt x="273" y="528"/>
                    <a:pt x="273" y="509"/>
                  </a:cubicBezTo>
                  <a:cubicBezTo>
                    <a:pt x="255" y="416"/>
                    <a:pt x="255" y="342"/>
                    <a:pt x="255" y="268"/>
                  </a:cubicBezTo>
                  <a:cubicBezTo>
                    <a:pt x="329" y="250"/>
                    <a:pt x="403" y="250"/>
                    <a:pt x="459" y="250"/>
                  </a:cubicBezTo>
                  <a:cubicBezTo>
                    <a:pt x="477" y="232"/>
                    <a:pt x="477" y="194"/>
                    <a:pt x="440" y="213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8"/>
                  </a:cubicBezTo>
                  <a:cubicBezTo>
                    <a:pt x="255" y="-9"/>
                    <a:pt x="218" y="-9"/>
                    <a:pt x="218" y="28"/>
                  </a:cubicBezTo>
                  <a:cubicBezTo>
                    <a:pt x="218" y="83"/>
                    <a:pt x="218" y="157"/>
                    <a:pt x="218" y="232"/>
                  </a:cubicBezTo>
                  <a:cubicBezTo>
                    <a:pt x="163" y="232"/>
                    <a:pt x="88" y="232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ubicBezTo>
                    <a:pt x="88" y="268"/>
                    <a:pt x="144" y="287"/>
                    <a:pt x="218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4" name="Freeform: Shape 507"/>
            <p:cNvSpPr/>
            <p:nvPr userDrawn="1"/>
          </p:nvSpPr>
          <p:spPr>
            <a:xfrm>
              <a:off x="1162080" y="1810079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236" y="269"/>
                  </a:moveTo>
                  <a:cubicBezTo>
                    <a:pt x="236" y="288"/>
                    <a:pt x="236" y="288"/>
                    <a:pt x="236" y="288"/>
                  </a:cubicBezTo>
                  <a:cubicBezTo>
                    <a:pt x="217" y="362"/>
                    <a:pt x="236" y="436"/>
                    <a:pt x="236" y="528"/>
                  </a:cubicBezTo>
                  <a:cubicBezTo>
                    <a:pt x="236" y="547"/>
                    <a:pt x="273" y="547"/>
                    <a:pt x="273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69"/>
                    <a:pt x="403" y="269"/>
                    <a:pt x="477" y="250"/>
                  </a:cubicBezTo>
                  <a:cubicBezTo>
                    <a:pt x="514" y="232"/>
                    <a:pt x="495" y="195"/>
                    <a:pt x="458" y="214"/>
                  </a:cubicBezTo>
                  <a:cubicBezTo>
                    <a:pt x="403" y="214"/>
                    <a:pt x="347" y="214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8"/>
                    <a:pt x="13" y="288"/>
                  </a:cubicBezTo>
                  <a:cubicBezTo>
                    <a:pt x="88" y="288"/>
                    <a:pt x="162" y="288"/>
                    <a:pt x="236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5" name="Freeform: Shape 508"/>
            <p:cNvSpPr/>
            <p:nvPr userDrawn="1"/>
          </p:nvSpPr>
          <p:spPr>
            <a:xfrm>
              <a:off x="1162080" y="1390319"/>
              <a:ext cx="17928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55">
                  <a:moveTo>
                    <a:pt x="477" y="213"/>
                  </a:moveTo>
                  <a:cubicBezTo>
                    <a:pt x="403" y="231"/>
                    <a:pt x="347" y="231"/>
                    <a:pt x="273" y="231"/>
                  </a:cubicBezTo>
                  <a:cubicBezTo>
                    <a:pt x="291" y="157"/>
                    <a:pt x="273" y="102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102"/>
                    <a:pt x="236" y="176"/>
                    <a:pt x="236" y="231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87"/>
                  </a:cubicBezTo>
                  <a:cubicBezTo>
                    <a:pt x="217" y="379"/>
                    <a:pt x="217" y="453"/>
                    <a:pt x="236" y="528"/>
                  </a:cubicBezTo>
                  <a:cubicBezTo>
                    <a:pt x="236" y="565"/>
                    <a:pt x="273" y="565"/>
                    <a:pt x="273" y="528"/>
                  </a:cubicBezTo>
                  <a:cubicBezTo>
                    <a:pt x="273" y="453"/>
                    <a:pt x="273" y="361"/>
                    <a:pt x="273" y="287"/>
                  </a:cubicBezTo>
                  <a:lnTo>
                    <a:pt x="273" y="269"/>
                  </a:lnTo>
                  <a:cubicBezTo>
                    <a:pt x="347" y="269"/>
                    <a:pt x="421" y="269"/>
                    <a:pt x="477" y="269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" name="Freeform: Shape 509"/>
            <p:cNvSpPr/>
            <p:nvPr userDrawn="1"/>
          </p:nvSpPr>
          <p:spPr>
            <a:xfrm>
              <a:off x="1168560" y="961919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4"/>
                  </a:moveTo>
                  <a:cubicBezTo>
                    <a:pt x="329" y="235"/>
                    <a:pt x="403" y="235"/>
                    <a:pt x="459" y="235"/>
                  </a:cubicBezTo>
                  <a:cubicBezTo>
                    <a:pt x="496" y="235"/>
                    <a:pt x="477" y="180"/>
                    <a:pt x="459" y="198"/>
                  </a:cubicBezTo>
                  <a:cubicBezTo>
                    <a:pt x="385" y="198"/>
                    <a:pt x="329" y="198"/>
                    <a:pt x="273" y="198"/>
                  </a:cubicBezTo>
                  <a:cubicBezTo>
                    <a:pt x="273" y="143"/>
                    <a:pt x="255" y="69"/>
                    <a:pt x="273" y="13"/>
                  </a:cubicBezTo>
                  <a:cubicBezTo>
                    <a:pt x="273" y="-4"/>
                    <a:pt x="237" y="-4"/>
                    <a:pt x="218" y="13"/>
                  </a:cubicBezTo>
                  <a:cubicBezTo>
                    <a:pt x="218" y="69"/>
                    <a:pt x="237" y="143"/>
                    <a:pt x="237" y="217"/>
                  </a:cubicBezTo>
                  <a:cubicBezTo>
                    <a:pt x="163" y="217"/>
                    <a:pt x="88" y="217"/>
                    <a:pt x="14" y="217"/>
                  </a:cubicBezTo>
                  <a:cubicBezTo>
                    <a:pt x="-5" y="217"/>
                    <a:pt x="-5" y="272"/>
                    <a:pt x="14" y="254"/>
                  </a:cubicBezTo>
                  <a:cubicBezTo>
                    <a:pt x="88" y="254"/>
                    <a:pt x="163" y="272"/>
                    <a:pt x="237" y="254"/>
                  </a:cubicBezTo>
                  <a:cubicBezTo>
                    <a:pt x="218" y="254"/>
                    <a:pt x="218" y="254"/>
                    <a:pt x="218" y="272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13"/>
                    <a:pt x="273" y="513"/>
                    <a:pt x="273" y="495"/>
                  </a:cubicBezTo>
                  <a:cubicBezTo>
                    <a:pt x="255" y="402"/>
                    <a:pt x="255" y="328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1" name="Freeform: Shape 510"/>
            <p:cNvSpPr/>
            <p:nvPr userDrawn="1"/>
          </p:nvSpPr>
          <p:spPr>
            <a:xfrm>
              <a:off x="1163520" y="543600"/>
              <a:ext cx="17748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7">
                  <a:moveTo>
                    <a:pt x="28" y="287"/>
                  </a:moveTo>
                  <a:cubicBezTo>
                    <a:pt x="102" y="287"/>
                    <a:pt x="158" y="287"/>
                    <a:pt x="232" y="269"/>
                  </a:cubicBezTo>
                  <a:lnTo>
                    <a:pt x="232" y="287"/>
                  </a:lnTo>
                  <a:cubicBezTo>
                    <a:pt x="232" y="361"/>
                    <a:pt x="232" y="435"/>
                    <a:pt x="251" y="509"/>
                  </a:cubicBezTo>
                  <a:cubicBezTo>
                    <a:pt x="251" y="547"/>
                    <a:pt x="287" y="547"/>
                    <a:pt x="287" y="509"/>
                  </a:cubicBezTo>
                  <a:cubicBezTo>
                    <a:pt x="287" y="435"/>
                    <a:pt x="269" y="361"/>
                    <a:pt x="269" y="269"/>
                  </a:cubicBezTo>
                  <a:cubicBezTo>
                    <a:pt x="343" y="250"/>
                    <a:pt x="417" y="250"/>
                    <a:pt x="473" y="232"/>
                  </a:cubicBezTo>
                  <a:cubicBezTo>
                    <a:pt x="510" y="232"/>
                    <a:pt x="491" y="195"/>
                    <a:pt x="473" y="195"/>
                  </a:cubicBezTo>
                  <a:cubicBezTo>
                    <a:pt x="399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2" y="-9"/>
                    <a:pt x="232" y="28"/>
                  </a:cubicBezTo>
                  <a:cubicBezTo>
                    <a:pt x="232" y="84"/>
                    <a:pt x="232" y="158"/>
                    <a:pt x="232" y="232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2" name="Freeform: Shape 511"/>
            <p:cNvSpPr/>
            <p:nvPr userDrawn="1"/>
          </p:nvSpPr>
          <p:spPr>
            <a:xfrm>
              <a:off x="1163520" y="115560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lnTo>
                    <a:pt x="232" y="291"/>
                  </a:lnTo>
                  <a:cubicBezTo>
                    <a:pt x="213" y="365"/>
                    <a:pt x="232" y="439"/>
                    <a:pt x="232" y="513"/>
                  </a:cubicBezTo>
                  <a:cubicBezTo>
                    <a:pt x="232" y="532"/>
                    <a:pt x="269" y="550"/>
                    <a:pt x="269" y="513"/>
                  </a:cubicBezTo>
                  <a:cubicBezTo>
                    <a:pt x="269" y="439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54"/>
                    <a:pt x="491" y="198"/>
                    <a:pt x="473" y="217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62"/>
                    <a:pt x="269" y="88"/>
                    <a:pt x="287" y="14"/>
                  </a:cubicBezTo>
                  <a:cubicBezTo>
                    <a:pt x="287" y="-5"/>
                    <a:pt x="232" y="-5"/>
                    <a:pt x="232" y="14"/>
                  </a:cubicBezTo>
                  <a:cubicBezTo>
                    <a:pt x="232" y="88"/>
                    <a:pt x="251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3" name="Freeform: Shape 512"/>
            <p:cNvSpPr/>
            <p:nvPr userDrawn="1"/>
          </p:nvSpPr>
          <p:spPr>
            <a:xfrm>
              <a:off x="1523520" y="266364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3" y="195"/>
                  </a:moveTo>
                  <a:cubicBezTo>
                    <a:pt x="417" y="213"/>
                    <a:pt x="343" y="213"/>
                    <a:pt x="288" y="231"/>
                  </a:cubicBezTo>
                  <a:cubicBezTo>
                    <a:pt x="269" y="157"/>
                    <a:pt x="269" y="83"/>
                    <a:pt x="269" y="27"/>
                  </a:cubicBezTo>
                  <a:cubicBezTo>
                    <a:pt x="269" y="-9"/>
                    <a:pt x="214" y="-9"/>
                    <a:pt x="232" y="27"/>
                  </a:cubicBezTo>
                  <a:cubicBezTo>
                    <a:pt x="232" y="102"/>
                    <a:pt x="232" y="157"/>
                    <a:pt x="232" y="231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69"/>
                    <a:pt x="-9" y="305"/>
                    <a:pt x="28" y="305"/>
                  </a:cubicBezTo>
                  <a:cubicBezTo>
                    <a:pt x="102" y="287"/>
                    <a:pt x="158" y="287"/>
                    <a:pt x="232" y="287"/>
                  </a:cubicBezTo>
                  <a:cubicBezTo>
                    <a:pt x="232" y="379"/>
                    <a:pt x="250" y="454"/>
                    <a:pt x="250" y="528"/>
                  </a:cubicBezTo>
                  <a:cubicBezTo>
                    <a:pt x="250" y="565"/>
                    <a:pt x="288" y="546"/>
                    <a:pt x="288" y="528"/>
                  </a:cubicBezTo>
                  <a:cubicBezTo>
                    <a:pt x="288" y="435"/>
                    <a:pt x="269" y="361"/>
                    <a:pt x="288" y="269"/>
                  </a:cubicBezTo>
                  <a:cubicBezTo>
                    <a:pt x="343" y="269"/>
                    <a:pt x="417" y="250"/>
                    <a:pt x="491" y="250"/>
                  </a:cubicBezTo>
                  <a:cubicBezTo>
                    <a:pt x="510" y="231"/>
                    <a:pt x="491" y="195"/>
                    <a:pt x="473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4" name="Freeform: Shape 513"/>
            <p:cNvSpPr/>
            <p:nvPr userDrawn="1"/>
          </p:nvSpPr>
          <p:spPr>
            <a:xfrm>
              <a:off x="1522080" y="2219039"/>
              <a:ext cx="17892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9">
                  <a:moveTo>
                    <a:pt x="14" y="300"/>
                  </a:moveTo>
                  <a:cubicBezTo>
                    <a:pt x="88" y="281"/>
                    <a:pt x="162" y="281"/>
                    <a:pt x="236" y="281"/>
                  </a:cubicBezTo>
                  <a:cubicBezTo>
                    <a:pt x="236" y="373"/>
                    <a:pt x="236" y="447"/>
                    <a:pt x="236" y="521"/>
                  </a:cubicBezTo>
                  <a:cubicBezTo>
                    <a:pt x="254" y="558"/>
                    <a:pt x="292" y="558"/>
                    <a:pt x="292" y="521"/>
                  </a:cubicBezTo>
                  <a:cubicBezTo>
                    <a:pt x="273" y="428"/>
                    <a:pt x="273" y="355"/>
                    <a:pt x="273" y="281"/>
                  </a:cubicBezTo>
                  <a:cubicBezTo>
                    <a:pt x="273" y="263"/>
                    <a:pt x="273" y="263"/>
                    <a:pt x="273" y="263"/>
                  </a:cubicBezTo>
                  <a:cubicBezTo>
                    <a:pt x="347" y="263"/>
                    <a:pt x="421" y="263"/>
                    <a:pt x="477" y="244"/>
                  </a:cubicBezTo>
                  <a:cubicBezTo>
                    <a:pt x="514" y="244"/>
                    <a:pt x="495" y="207"/>
                    <a:pt x="477" y="207"/>
                  </a:cubicBezTo>
                  <a:cubicBezTo>
                    <a:pt x="402" y="225"/>
                    <a:pt x="347" y="207"/>
                    <a:pt x="273" y="225"/>
                  </a:cubicBezTo>
                  <a:cubicBezTo>
                    <a:pt x="273" y="151"/>
                    <a:pt x="273" y="96"/>
                    <a:pt x="273" y="22"/>
                  </a:cubicBezTo>
                  <a:cubicBezTo>
                    <a:pt x="273" y="-15"/>
                    <a:pt x="218" y="3"/>
                    <a:pt x="218" y="22"/>
                  </a:cubicBezTo>
                  <a:cubicBezTo>
                    <a:pt x="218" y="96"/>
                    <a:pt x="236" y="170"/>
                    <a:pt x="236" y="225"/>
                  </a:cubicBezTo>
                  <a:cubicBezTo>
                    <a:pt x="162" y="244"/>
                    <a:pt x="88" y="244"/>
                    <a:pt x="14" y="244"/>
                  </a:cubicBezTo>
                  <a:cubicBezTo>
                    <a:pt x="-5" y="263"/>
                    <a:pt x="-5" y="300"/>
                    <a:pt x="14" y="30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5" name="Freeform: Shape 514"/>
            <p:cNvSpPr/>
            <p:nvPr userDrawn="1"/>
          </p:nvSpPr>
          <p:spPr>
            <a:xfrm>
              <a:off x="1526040" y="1783440"/>
              <a:ext cx="1767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2">
                  <a:moveTo>
                    <a:pt x="466" y="195"/>
                  </a:moveTo>
                  <a:cubicBezTo>
                    <a:pt x="391" y="214"/>
                    <a:pt x="336" y="214"/>
                    <a:pt x="281" y="232"/>
                  </a:cubicBezTo>
                  <a:cubicBezTo>
                    <a:pt x="262" y="158"/>
                    <a:pt x="262" y="84"/>
                    <a:pt x="262" y="28"/>
                  </a:cubicBezTo>
                  <a:cubicBezTo>
                    <a:pt x="262" y="-9"/>
                    <a:pt x="207" y="-9"/>
                    <a:pt x="207" y="28"/>
                  </a:cubicBezTo>
                  <a:cubicBezTo>
                    <a:pt x="225" y="102"/>
                    <a:pt x="225" y="158"/>
                    <a:pt x="225" y="232"/>
                  </a:cubicBezTo>
                  <a:cubicBezTo>
                    <a:pt x="169" y="250"/>
                    <a:pt x="95" y="250"/>
                    <a:pt x="21" y="269"/>
                  </a:cubicBezTo>
                  <a:cubicBezTo>
                    <a:pt x="-16" y="269"/>
                    <a:pt x="3" y="306"/>
                    <a:pt x="21" y="306"/>
                  </a:cubicBezTo>
                  <a:cubicBezTo>
                    <a:pt x="95" y="288"/>
                    <a:pt x="169" y="288"/>
                    <a:pt x="225" y="269"/>
                  </a:cubicBezTo>
                  <a:cubicBezTo>
                    <a:pt x="225" y="288"/>
                    <a:pt x="225" y="288"/>
                    <a:pt x="225" y="288"/>
                  </a:cubicBezTo>
                  <a:cubicBezTo>
                    <a:pt x="225" y="362"/>
                    <a:pt x="243" y="436"/>
                    <a:pt x="243" y="528"/>
                  </a:cubicBezTo>
                  <a:cubicBezTo>
                    <a:pt x="262" y="547"/>
                    <a:pt x="299" y="547"/>
                    <a:pt x="299" y="528"/>
                  </a:cubicBezTo>
                  <a:cubicBezTo>
                    <a:pt x="281" y="436"/>
                    <a:pt x="281" y="362"/>
                    <a:pt x="281" y="269"/>
                  </a:cubicBezTo>
                  <a:cubicBezTo>
                    <a:pt x="336" y="250"/>
                    <a:pt x="410" y="250"/>
                    <a:pt x="484" y="232"/>
                  </a:cubicBezTo>
                  <a:cubicBezTo>
                    <a:pt x="503" y="232"/>
                    <a:pt x="484" y="195"/>
                    <a:pt x="466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6" name="Freeform: Shape 515"/>
            <p:cNvSpPr/>
            <p:nvPr userDrawn="1"/>
          </p:nvSpPr>
          <p:spPr>
            <a:xfrm>
              <a:off x="1530360" y="1375200"/>
              <a:ext cx="1706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09">
                  <a:moveTo>
                    <a:pt x="28" y="254"/>
                  </a:moveTo>
                  <a:cubicBezTo>
                    <a:pt x="83" y="254"/>
                    <a:pt x="157" y="272"/>
                    <a:pt x="231" y="254"/>
                  </a:cubicBezTo>
                  <a:cubicBezTo>
                    <a:pt x="231" y="254"/>
                    <a:pt x="231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13"/>
                    <a:pt x="250" y="494"/>
                  </a:cubicBezTo>
                  <a:cubicBezTo>
                    <a:pt x="250" y="420"/>
                    <a:pt x="250" y="328"/>
                    <a:pt x="269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8"/>
                    <a:pt x="454" y="198"/>
                  </a:cubicBezTo>
                  <a:cubicBezTo>
                    <a:pt x="398" y="217"/>
                    <a:pt x="324" y="198"/>
                    <a:pt x="269" y="217"/>
                  </a:cubicBezTo>
                  <a:cubicBezTo>
                    <a:pt x="269" y="143"/>
                    <a:pt x="269" y="87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7"/>
                    <a:pt x="231" y="143"/>
                    <a:pt x="231" y="217"/>
                  </a:cubicBezTo>
                  <a:cubicBezTo>
                    <a:pt x="157" y="217"/>
                    <a:pt x="83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7" name="Freeform: Shape 516"/>
            <p:cNvSpPr/>
            <p:nvPr userDrawn="1"/>
          </p:nvSpPr>
          <p:spPr>
            <a:xfrm>
              <a:off x="1532519" y="961919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91"/>
                  </a:moveTo>
                  <a:cubicBezTo>
                    <a:pt x="96" y="272"/>
                    <a:pt x="151" y="272"/>
                    <a:pt x="225" y="254"/>
                  </a:cubicBezTo>
                  <a:cubicBezTo>
                    <a:pt x="225" y="272"/>
                    <a:pt x="225" y="272"/>
                    <a:pt x="225" y="272"/>
                  </a:cubicBezTo>
                  <a:cubicBezTo>
                    <a:pt x="225" y="347"/>
                    <a:pt x="225" y="421"/>
                    <a:pt x="244" y="495"/>
                  </a:cubicBezTo>
                  <a:cubicBezTo>
                    <a:pt x="244" y="513"/>
                    <a:pt x="281" y="513"/>
                    <a:pt x="281" y="495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54"/>
                    <a:pt x="3" y="291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8" name="Freeform: Shape 517"/>
            <p:cNvSpPr/>
            <p:nvPr userDrawn="1"/>
          </p:nvSpPr>
          <p:spPr>
            <a:xfrm>
              <a:off x="1530360" y="543600"/>
              <a:ext cx="17388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1">
                  <a:moveTo>
                    <a:pt x="454" y="213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ubicBezTo>
                    <a:pt x="102" y="269"/>
                    <a:pt x="157" y="269"/>
                    <a:pt x="231" y="269"/>
                  </a:cubicBezTo>
                  <a:cubicBezTo>
                    <a:pt x="213" y="343"/>
                    <a:pt x="213" y="417"/>
                    <a:pt x="213" y="491"/>
                  </a:cubicBezTo>
                  <a:cubicBezTo>
                    <a:pt x="213" y="528"/>
                    <a:pt x="269" y="528"/>
                    <a:pt x="269" y="509"/>
                  </a:cubicBezTo>
                  <a:cubicBezTo>
                    <a:pt x="250" y="417"/>
                    <a:pt x="269" y="343"/>
                    <a:pt x="269" y="269"/>
                  </a:cubicBezTo>
                  <a:lnTo>
                    <a:pt x="269" y="250"/>
                  </a:lnTo>
                  <a:cubicBezTo>
                    <a:pt x="343" y="250"/>
                    <a:pt x="398" y="250"/>
                    <a:pt x="472" y="250"/>
                  </a:cubicBezTo>
                  <a:cubicBezTo>
                    <a:pt x="491" y="250"/>
                    <a:pt x="491" y="213"/>
                    <a:pt x="454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9" name="Freeform: Shape 518"/>
            <p:cNvSpPr/>
            <p:nvPr userDrawn="1"/>
          </p:nvSpPr>
          <p:spPr>
            <a:xfrm>
              <a:off x="152208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73"/>
                  </a:moveTo>
                  <a:cubicBezTo>
                    <a:pt x="88" y="273"/>
                    <a:pt x="162" y="273"/>
                    <a:pt x="236" y="273"/>
                  </a:cubicBezTo>
                  <a:lnTo>
                    <a:pt x="236" y="291"/>
                  </a:lnTo>
                  <a:cubicBezTo>
                    <a:pt x="218" y="365"/>
                    <a:pt x="236" y="439"/>
                    <a:pt x="236" y="513"/>
                  </a:cubicBezTo>
                  <a:cubicBezTo>
                    <a:pt x="236" y="550"/>
                    <a:pt x="273" y="550"/>
                    <a:pt x="273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7" y="254"/>
                  </a:cubicBezTo>
                  <a:cubicBezTo>
                    <a:pt x="514" y="236"/>
                    <a:pt x="495" y="198"/>
                    <a:pt x="477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0" name="Freeform: Shape 519"/>
            <p:cNvSpPr/>
            <p:nvPr userDrawn="1"/>
          </p:nvSpPr>
          <p:spPr>
            <a:xfrm>
              <a:off x="1888560" y="2703600"/>
              <a:ext cx="1720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18">
                  <a:moveTo>
                    <a:pt x="458" y="194"/>
                  </a:move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72" y="28"/>
                  </a:cubicBezTo>
                  <a:cubicBezTo>
                    <a:pt x="272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13"/>
                  </a:cubicBezTo>
                  <a:cubicBezTo>
                    <a:pt x="161" y="232"/>
                    <a:pt x="87" y="232"/>
                    <a:pt x="13" y="232"/>
                  </a:cubicBezTo>
                  <a:cubicBezTo>
                    <a:pt x="-4" y="232"/>
                    <a:pt x="-4" y="268"/>
                    <a:pt x="13" y="268"/>
                  </a:cubicBezTo>
                  <a:cubicBezTo>
                    <a:pt x="87" y="268"/>
                    <a:pt x="161" y="268"/>
                    <a:pt x="217" y="268"/>
                  </a:cubicBezTo>
                  <a:cubicBezTo>
                    <a:pt x="217" y="343"/>
                    <a:pt x="217" y="417"/>
                    <a:pt x="217" y="491"/>
                  </a:cubicBezTo>
                  <a:cubicBezTo>
                    <a:pt x="217" y="528"/>
                    <a:pt x="272" y="528"/>
                    <a:pt x="272" y="491"/>
                  </a:cubicBezTo>
                  <a:cubicBezTo>
                    <a:pt x="254" y="417"/>
                    <a:pt x="254" y="343"/>
                    <a:pt x="272" y="268"/>
                  </a:cubicBezTo>
                  <a:lnTo>
                    <a:pt x="272" y="250"/>
                  </a:lnTo>
                  <a:cubicBezTo>
                    <a:pt x="328" y="250"/>
                    <a:pt x="402" y="250"/>
                    <a:pt x="458" y="250"/>
                  </a:cubicBezTo>
                  <a:cubicBezTo>
                    <a:pt x="494" y="232"/>
                    <a:pt x="476" y="194"/>
                    <a:pt x="458" y="19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1" name="Freeform: Shape 520"/>
            <p:cNvSpPr/>
            <p:nvPr userDrawn="1"/>
          </p:nvSpPr>
          <p:spPr>
            <a:xfrm>
              <a:off x="1888560" y="22755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458" y="197"/>
                  </a:moveTo>
                  <a:cubicBezTo>
                    <a:pt x="402" y="216"/>
                    <a:pt x="346" y="216"/>
                    <a:pt x="272" y="216"/>
                  </a:cubicBezTo>
                  <a:cubicBezTo>
                    <a:pt x="272" y="161"/>
                    <a:pt x="254" y="86"/>
                    <a:pt x="254" y="12"/>
                  </a:cubicBezTo>
                  <a:cubicBezTo>
                    <a:pt x="254" y="-7"/>
                    <a:pt x="198" y="-7"/>
                    <a:pt x="217" y="31"/>
                  </a:cubicBezTo>
                  <a:cubicBezTo>
                    <a:pt x="217" y="86"/>
                    <a:pt x="236" y="161"/>
                    <a:pt x="236" y="235"/>
                  </a:cubicBezTo>
                  <a:cubicBezTo>
                    <a:pt x="161" y="253"/>
                    <a:pt x="87" y="253"/>
                    <a:pt x="13" y="271"/>
                  </a:cubicBezTo>
                  <a:cubicBezTo>
                    <a:pt x="-4" y="271"/>
                    <a:pt x="-4" y="309"/>
                    <a:pt x="13" y="309"/>
                  </a:cubicBezTo>
                  <a:cubicBezTo>
                    <a:pt x="87" y="290"/>
                    <a:pt x="161" y="290"/>
                    <a:pt x="236" y="271"/>
                  </a:cubicBezTo>
                  <a:cubicBezTo>
                    <a:pt x="236" y="290"/>
                    <a:pt x="236" y="290"/>
                    <a:pt x="236" y="290"/>
                  </a:cubicBezTo>
                  <a:cubicBezTo>
                    <a:pt x="236" y="364"/>
                    <a:pt x="254" y="438"/>
                    <a:pt x="254" y="531"/>
                  </a:cubicBezTo>
                  <a:cubicBezTo>
                    <a:pt x="254" y="549"/>
                    <a:pt x="310" y="549"/>
                    <a:pt x="291" y="531"/>
                  </a:cubicBezTo>
                  <a:cubicBezTo>
                    <a:pt x="291" y="438"/>
                    <a:pt x="272" y="364"/>
                    <a:pt x="272" y="271"/>
                  </a:cubicBezTo>
                  <a:cubicBezTo>
                    <a:pt x="346" y="253"/>
                    <a:pt x="420" y="253"/>
                    <a:pt x="476" y="235"/>
                  </a:cubicBezTo>
                  <a:cubicBezTo>
                    <a:pt x="513" y="216"/>
                    <a:pt x="494" y="179"/>
                    <a:pt x="458" y="19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2" name="Freeform: Shape 521"/>
            <p:cNvSpPr/>
            <p:nvPr userDrawn="1"/>
          </p:nvSpPr>
          <p:spPr>
            <a:xfrm>
              <a:off x="1888560" y="18619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272" y="273"/>
                  </a:moveTo>
                  <a:cubicBezTo>
                    <a:pt x="346" y="254"/>
                    <a:pt x="402" y="254"/>
                    <a:pt x="476" y="254"/>
                  </a:cubicBezTo>
                  <a:cubicBezTo>
                    <a:pt x="494" y="254"/>
                    <a:pt x="494" y="198"/>
                    <a:pt x="458" y="217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61"/>
                    <a:pt x="272" y="87"/>
                    <a:pt x="272" y="13"/>
                  </a:cubicBezTo>
                  <a:cubicBezTo>
                    <a:pt x="272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1" y="235"/>
                    <a:pt x="87" y="235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13"/>
                  </a:cubicBezTo>
                  <a:cubicBezTo>
                    <a:pt x="236" y="531"/>
                    <a:pt x="272" y="550"/>
                    <a:pt x="272" y="513"/>
                  </a:cubicBezTo>
                  <a:cubicBezTo>
                    <a:pt x="272" y="439"/>
                    <a:pt x="272" y="347"/>
                    <a:pt x="272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3" name="Freeform: Shape 522"/>
            <p:cNvSpPr/>
            <p:nvPr userDrawn="1"/>
          </p:nvSpPr>
          <p:spPr>
            <a:xfrm>
              <a:off x="1889280" y="143028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76"/>
                  </a:moveTo>
                  <a:cubicBezTo>
                    <a:pt x="383" y="194"/>
                    <a:pt x="309" y="194"/>
                    <a:pt x="253" y="213"/>
                  </a:cubicBezTo>
                  <a:cubicBezTo>
                    <a:pt x="253" y="139"/>
                    <a:pt x="235" y="84"/>
                    <a:pt x="235" y="28"/>
                  </a:cubicBezTo>
                  <a:cubicBezTo>
                    <a:pt x="235" y="-9"/>
                    <a:pt x="197" y="-9"/>
                    <a:pt x="197" y="28"/>
                  </a:cubicBezTo>
                  <a:cubicBezTo>
                    <a:pt x="197" y="84"/>
                    <a:pt x="216" y="158"/>
                    <a:pt x="216" y="213"/>
                  </a:cubicBezTo>
                  <a:cubicBezTo>
                    <a:pt x="160" y="232"/>
                    <a:pt x="86" y="250"/>
                    <a:pt x="12" y="250"/>
                  </a:cubicBezTo>
                  <a:cubicBezTo>
                    <a:pt x="-6" y="268"/>
                    <a:pt x="-6" y="306"/>
                    <a:pt x="31" y="287"/>
                  </a:cubicBezTo>
                  <a:cubicBezTo>
                    <a:pt x="86" y="287"/>
                    <a:pt x="160" y="287"/>
                    <a:pt x="216" y="268"/>
                  </a:cubicBezTo>
                  <a:cubicBezTo>
                    <a:pt x="216" y="342"/>
                    <a:pt x="235" y="417"/>
                    <a:pt x="253" y="491"/>
                  </a:cubicBezTo>
                  <a:cubicBezTo>
                    <a:pt x="253" y="510"/>
                    <a:pt x="290" y="510"/>
                    <a:pt x="290" y="491"/>
                  </a:cubicBezTo>
                  <a:cubicBezTo>
                    <a:pt x="271" y="398"/>
                    <a:pt x="271" y="324"/>
                    <a:pt x="253" y="250"/>
                  </a:cubicBezTo>
                  <a:cubicBezTo>
                    <a:pt x="327" y="232"/>
                    <a:pt x="383" y="232"/>
                    <a:pt x="457" y="213"/>
                  </a:cubicBezTo>
                  <a:cubicBezTo>
                    <a:pt x="475" y="194"/>
                    <a:pt x="457" y="158"/>
                    <a:pt x="438" y="17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4" name="Freeform: Shape 523"/>
            <p:cNvSpPr/>
            <p:nvPr userDrawn="1"/>
          </p:nvSpPr>
          <p:spPr>
            <a:xfrm>
              <a:off x="1888560" y="983519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2"/>
                  </a:moveTo>
                  <a:cubicBezTo>
                    <a:pt x="-4" y="250"/>
                    <a:pt x="-4" y="288"/>
                    <a:pt x="13" y="288"/>
                  </a:cubicBezTo>
                  <a:cubicBezTo>
                    <a:pt x="87" y="269"/>
                    <a:pt x="161" y="269"/>
                    <a:pt x="236" y="269"/>
                  </a:cubicBezTo>
                  <a:lnTo>
                    <a:pt x="236" y="288"/>
                  </a:lnTo>
                  <a:cubicBezTo>
                    <a:pt x="217" y="362"/>
                    <a:pt x="217" y="436"/>
                    <a:pt x="236" y="510"/>
                  </a:cubicBezTo>
                  <a:cubicBezTo>
                    <a:pt x="236" y="528"/>
                    <a:pt x="272" y="528"/>
                    <a:pt x="272" y="510"/>
                  </a:cubicBezTo>
                  <a:cubicBezTo>
                    <a:pt x="272" y="417"/>
                    <a:pt x="254" y="343"/>
                    <a:pt x="272" y="269"/>
                  </a:cubicBezTo>
                  <a:cubicBezTo>
                    <a:pt x="328" y="250"/>
                    <a:pt x="402" y="250"/>
                    <a:pt x="458" y="232"/>
                  </a:cubicBezTo>
                  <a:cubicBezTo>
                    <a:pt x="494" y="232"/>
                    <a:pt x="476" y="195"/>
                    <a:pt x="458" y="195"/>
                  </a:cubicBez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1" y="232"/>
                    <a:pt x="87" y="232"/>
                    <a:pt x="13" y="23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5" name="Freeform: Shape 524"/>
            <p:cNvSpPr/>
            <p:nvPr userDrawn="1"/>
          </p:nvSpPr>
          <p:spPr>
            <a:xfrm>
              <a:off x="1888560" y="542160"/>
              <a:ext cx="17532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7">
                  <a:moveTo>
                    <a:pt x="13" y="273"/>
                  </a:move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17" y="513"/>
                  </a:cubicBezTo>
                  <a:cubicBezTo>
                    <a:pt x="217" y="532"/>
                    <a:pt x="272" y="532"/>
                    <a:pt x="254" y="513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46" y="254"/>
                    <a:pt x="402" y="254"/>
                    <a:pt x="476" y="254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28" y="199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17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6" name="Freeform: Shape 525"/>
            <p:cNvSpPr/>
            <p:nvPr userDrawn="1"/>
          </p:nvSpPr>
          <p:spPr>
            <a:xfrm>
              <a:off x="1890360" y="88920"/>
              <a:ext cx="1771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1">
                  <a:moveTo>
                    <a:pt x="472" y="198"/>
                  </a:moveTo>
                  <a:cubicBezTo>
                    <a:pt x="398" y="217"/>
                    <a:pt x="342" y="217"/>
                    <a:pt x="268" y="217"/>
                  </a:cubicBezTo>
                  <a:cubicBezTo>
                    <a:pt x="268" y="162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7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ubicBezTo>
                    <a:pt x="83" y="272"/>
                    <a:pt x="157" y="291"/>
                    <a:pt x="232" y="272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32" y="513"/>
                  </a:cubicBezTo>
                  <a:cubicBezTo>
                    <a:pt x="232" y="550"/>
                    <a:pt x="287" y="550"/>
                    <a:pt x="287" y="513"/>
                  </a:cubicBezTo>
                  <a:cubicBezTo>
                    <a:pt x="268" y="439"/>
                    <a:pt x="268" y="347"/>
                    <a:pt x="268" y="272"/>
                  </a:cubicBezTo>
                  <a:cubicBezTo>
                    <a:pt x="342" y="254"/>
                    <a:pt x="416" y="254"/>
                    <a:pt x="472" y="236"/>
                  </a:cubicBezTo>
                  <a:cubicBezTo>
                    <a:pt x="509" y="236"/>
                    <a:pt x="490" y="198"/>
                    <a:pt x="472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7" name="Freeform: Shape 526"/>
            <p:cNvSpPr/>
            <p:nvPr userDrawn="1"/>
          </p:nvSpPr>
          <p:spPr>
            <a:xfrm>
              <a:off x="2248560" y="2710080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457" y="195"/>
                  </a:moveTo>
                  <a:cubicBezTo>
                    <a:pt x="402" y="214"/>
                    <a:pt x="328" y="214"/>
                    <a:pt x="273" y="232"/>
                  </a:cubicBezTo>
                  <a:cubicBezTo>
                    <a:pt x="273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5" y="158"/>
                    <a:pt x="235" y="232"/>
                  </a:cubicBezTo>
                  <a:cubicBezTo>
                    <a:pt x="161" y="250"/>
                    <a:pt x="87" y="250"/>
                    <a:pt x="13" y="269"/>
                  </a:cubicBezTo>
                  <a:cubicBezTo>
                    <a:pt x="-4" y="269"/>
                    <a:pt x="-4" y="306"/>
                    <a:pt x="13" y="306"/>
                  </a:cubicBezTo>
                  <a:cubicBezTo>
                    <a:pt x="87" y="288"/>
                    <a:pt x="161" y="288"/>
                    <a:pt x="235" y="288"/>
                  </a:cubicBezTo>
                  <a:cubicBezTo>
                    <a:pt x="217" y="362"/>
                    <a:pt x="235" y="454"/>
                    <a:pt x="254" y="528"/>
                  </a:cubicBezTo>
                  <a:cubicBezTo>
                    <a:pt x="254" y="547"/>
                    <a:pt x="291" y="547"/>
                    <a:pt x="291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50"/>
                    <a:pt x="402" y="250"/>
                    <a:pt x="476" y="232"/>
                  </a:cubicBezTo>
                  <a:cubicBezTo>
                    <a:pt x="513" y="232"/>
                    <a:pt x="495" y="195"/>
                    <a:pt x="457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8" name="Freeform: Shape 527"/>
            <p:cNvSpPr/>
            <p:nvPr userDrawn="1"/>
          </p:nvSpPr>
          <p:spPr>
            <a:xfrm>
              <a:off x="2250360" y="229680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5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13" y="-9"/>
                    <a:pt x="213" y="28"/>
                  </a:cubicBezTo>
                  <a:cubicBezTo>
                    <a:pt x="213" y="84"/>
                    <a:pt x="231" y="158"/>
                    <a:pt x="231" y="232"/>
                  </a:cubicBezTo>
                  <a:cubicBezTo>
                    <a:pt x="157" y="251"/>
                    <a:pt x="102" y="251"/>
                    <a:pt x="28" y="251"/>
                  </a:cubicBezTo>
                  <a:cubicBezTo>
                    <a:pt x="-9" y="251"/>
                    <a:pt x="-9" y="306"/>
                    <a:pt x="28" y="306"/>
                  </a:cubicBezTo>
                  <a:cubicBezTo>
                    <a:pt x="102" y="287"/>
                    <a:pt x="157" y="287"/>
                    <a:pt x="231" y="269"/>
                  </a:cubicBezTo>
                  <a:cubicBezTo>
                    <a:pt x="231" y="287"/>
                    <a:pt x="231" y="287"/>
                    <a:pt x="231" y="287"/>
                  </a:cubicBezTo>
                  <a:cubicBezTo>
                    <a:pt x="231" y="361"/>
                    <a:pt x="231" y="436"/>
                    <a:pt x="250" y="528"/>
                  </a:cubicBezTo>
                  <a:cubicBezTo>
                    <a:pt x="250" y="547"/>
                    <a:pt x="287" y="547"/>
                    <a:pt x="287" y="528"/>
                  </a:cubicBezTo>
                  <a:cubicBezTo>
                    <a:pt x="287" y="436"/>
                    <a:pt x="269" y="361"/>
                    <a:pt x="269" y="269"/>
                  </a:cubicBezTo>
                  <a:cubicBezTo>
                    <a:pt x="343" y="251"/>
                    <a:pt x="417" y="251"/>
                    <a:pt x="472" y="232"/>
                  </a:cubicBezTo>
                  <a:cubicBezTo>
                    <a:pt x="509" y="232"/>
                    <a:pt x="491" y="195"/>
                    <a:pt x="472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9" name="Freeform: Shape 528"/>
            <p:cNvSpPr/>
            <p:nvPr userDrawn="1"/>
          </p:nvSpPr>
          <p:spPr>
            <a:xfrm>
              <a:off x="2252520" y="1861920"/>
              <a:ext cx="17820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35">
                  <a:moveTo>
                    <a:pt x="465" y="217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61"/>
                    <a:pt x="281" y="87"/>
                    <a:pt x="281" y="13"/>
                  </a:cubicBezTo>
                  <a:cubicBezTo>
                    <a:pt x="281" y="-4"/>
                    <a:pt x="244" y="-4"/>
                    <a:pt x="244" y="13"/>
                  </a:cubicBezTo>
                  <a:cubicBezTo>
                    <a:pt x="225" y="87"/>
                    <a:pt x="244" y="161"/>
                    <a:pt x="244" y="217"/>
                  </a:cubicBezTo>
                  <a:cubicBezTo>
                    <a:pt x="170" y="235"/>
                    <a:pt x="96" y="235"/>
                    <a:pt x="22" y="235"/>
                  </a:cubicBezTo>
                  <a:cubicBezTo>
                    <a:pt x="3" y="235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65"/>
                    <a:pt x="225" y="439"/>
                    <a:pt x="225" y="513"/>
                  </a:cubicBezTo>
                  <a:cubicBezTo>
                    <a:pt x="225" y="531"/>
                    <a:pt x="263" y="550"/>
                    <a:pt x="263" y="513"/>
                  </a:cubicBezTo>
                  <a:cubicBezTo>
                    <a:pt x="263" y="439"/>
                    <a:pt x="263" y="347"/>
                    <a:pt x="281" y="273"/>
                  </a:cubicBezTo>
                  <a:cubicBezTo>
                    <a:pt x="337" y="254"/>
                    <a:pt x="410" y="273"/>
                    <a:pt x="484" y="254"/>
                  </a:cubicBezTo>
                  <a:cubicBezTo>
                    <a:pt x="502" y="254"/>
                    <a:pt x="502" y="217"/>
                    <a:pt x="465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0" name="Freeform: Shape 529"/>
            <p:cNvSpPr/>
            <p:nvPr userDrawn="1"/>
          </p:nvSpPr>
          <p:spPr>
            <a:xfrm>
              <a:off x="2255400" y="1423440"/>
              <a:ext cx="17244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4">
                  <a:moveTo>
                    <a:pt x="273" y="269"/>
                  </a:moveTo>
                  <a:cubicBezTo>
                    <a:pt x="329" y="251"/>
                    <a:pt x="403" y="251"/>
                    <a:pt x="458" y="251"/>
                  </a:cubicBezTo>
                  <a:cubicBezTo>
                    <a:pt x="495" y="251"/>
                    <a:pt x="477" y="213"/>
                    <a:pt x="458" y="213"/>
                  </a:cubicBezTo>
                  <a:cubicBezTo>
                    <a:pt x="403" y="213"/>
                    <a:pt x="329" y="213"/>
                    <a:pt x="273" y="213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4"/>
                    <a:pt x="236" y="158"/>
                    <a:pt x="236" y="213"/>
                  </a:cubicBezTo>
                  <a:cubicBezTo>
                    <a:pt x="162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2" y="269"/>
                    <a:pt x="217" y="269"/>
                  </a:cubicBezTo>
                  <a:cubicBezTo>
                    <a:pt x="217" y="343"/>
                    <a:pt x="217" y="417"/>
                    <a:pt x="217" y="510"/>
                  </a:cubicBezTo>
                  <a:cubicBezTo>
                    <a:pt x="217" y="529"/>
                    <a:pt x="255" y="529"/>
                    <a:pt x="255" y="510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1" name="Freeform: Shape 530"/>
            <p:cNvSpPr/>
            <p:nvPr userDrawn="1"/>
          </p:nvSpPr>
          <p:spPr>
            <a:xfrm>
              <a:off x="2250360" y="99684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31" y="287"/>
                  </a:lnTo>
                  <a:cubicBezTo>
                    <a:pt x="213" y="361"/>
                    <a:pt x="213" y="435"/>
                    <a:pt x="213" y="509"/>
                  </a:cubicBezTo>
                  <a:cubicBezTo>
                    <a:pt x="213" y="528"/>
                    <a:pt x="250" y="528"/>
                    <a:pt x="250" y="509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43" y="269"/>
                    <a:pt x="398" y="269"/>
                    <a:pt x="472" y="251"/>
                  </a:cubicBezTo>
                  <a:cubicBezTo>
                    <a:pt x="491" y="251"/>
                    <a:pt x="491" y="213"/>
                    <a:pt x="453" y="213"/>
                  </a:cubicBezTo>
                  <a:cubicBezTo>
                    <a:pt x="398" y="232"/>
                    <a:pt x="343" y="213"/>
                    <a:pt x="269" y="213"/>
                  </a:cubicBezTo>
                  <a:cubicBezTo>
                    <a:pt x="287" y="158"/>
                    <a:pt x="269" y="84"/>
                    <a:pt x="287" y="28"/>
                  </a:cubicBezTo>
                  <a:cubicBezTo>
                    <a:pt x="287" y="-9"/>
                    <a:pt x="250" y="-9"/>
                    <a:pt x="231" y="28"/>
                  </a:cubicBezTo>
                  <a:cubicBezTo>
                    <a:pt x="231" y="84"/>
                    <a:pt x="231" y="158"/>
                    <a:pt x="231" y="232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2" name="Freeform: Shape 531"/>
            <p:cNvSpPr/>
            <p:nvPr userDrawn="1"/>
          </p:nvSpPr>
          <p:spPr>
            <a:xfrm>
              <a:off x="2252520" y="548640"/>
              <a:ext cx="17172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6">
                  <a:moveTo>
                    <a:pt x="22" y="291"/>
                  </a:moveTo>
                  <a:cubicBezTo>
                    <a:pt x="96" y="291"/>
                    <a:pt x="170" y="291"/>
                    <a:pt x="225" y="272"/>
                  </a:cubicBezTo>
                  <a:cubicBezTo>
                    <a:pt x="225" y="365"/>
                    <a:pt x="244" y="420"/>
                    <a:pt x="244" y="513"/>
                  </a:cubicBezTo>
                  <a:cubicBezTo>
                    <a:pt x="263" y="532"/>
                    <a:pt x="299" y="532"/>
                    <a:pt x="299" y="494"/>
                  </a:cubicBezTo>
                  <a:cubicBezTo>
                    <a:pt x="281" y="420"/>
                    <a:pt x="263" y="346"/>
                    <a:pt x="263" y="254"/>
                  </a:cubicBezTo>
                  <a:cubicBezTo>
                    <a:pt x="337" y="235"/>
                    <a:pt x="410" y="235"/>
                    <a:pt x="465" y="217"/>
                  </a:cubicBezTo>
                  <a:cubicBezTo>
                    <a:pt x="484" y="217"/>
                    <a:pt x="484" y="180"/>
                    <a:pt x="446" y="180"/>
                  </a:cubicBezTo>
                  <a:cubicBezTo>
                    <a:pt x="391" y="198"/>
                    <a:pt x="337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54"/>
                  </a:cubicBezTo>
                  <a:cubicBezTo>
                    <a:pt x="-15" y="254"/>
                    <a:pt x="3" y="309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3" name="Freeform: Shape 532"/>
            <p:cNvSpPr/>
            <p:nvPr userDrawn="1"/>
          </p:nvSpPr>
          <p:spPr>
            <a:xfrm>
              <a:off x="224856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291"/>
                  </a:moveTo>
                  <a:cubicBezTo>
                    <a:pt x="87" y="273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5"/>
                    <a:pt x="235" y="439"/>
                    <a:pt x="235" y="513"/>
                  </a:cubicBezTo>
                  <a:cubicBezTo>
                    <a:pt x="235" y="550"/>
                    <a:pt x="291" y="550"/>
                    <a:pt x="291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6" y="236"/>
                  </a:cubicBezTo>
                  <a:cubicBezTo>
                    <a:pt x="513" y="236"/>
                    <a:pt x="495" y="198"/>
                    <a:pt x="476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17"/>
                  </a:cubicBezTo>
                  <a:cubicBezTo>
                    <a:pt x="161" y="236"/>
                    <a:pt x="87" y="236"/>
                    <a:pt x="13" y="254"/>
                  </a:cubicBezTo>
                  <a:cubicBezTo>
                    <a:pt x="-4" y="254"/>
                    <a:pt x="-4" y="291"/>
                    <a:pt x="13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4" name="Freeform: Shape 561"/>
            <p:cNvSpPr/>
            <p:nvPr userDrawn="1"/>
          </p:nvSpPr>
          <p:spPr>
            <a:xfrm>
              <a:off x="1170360" y="5668200"/>
              <a:ext cx="17100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09">
                  <a:moveTo>
                    <a:pt x="454" y="199"/>
                  </a:moveTo>
                  <a:cubicBezTo>
                    <a:pt x="380" y="218"/>
                    <a:pt x="324" y="199"/>
                    <a:pt x="268" y="218"/>
                  </a:cubicBezTo>
                  <a:cubicBezTo>
                    <a:pt x="268" y="144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44"/>
                    <a:pt x="232" y="218"/>
                  </a:cubicBezTo>
                  <a:cubicBezTo>
                    <a:pt x="158" y="218"/>
                    <a:pt x="83" y="218"/>
                    <a:pt x="28" y="218"/>
                  </a:cubicBezTo>
                  <a:cubicBezTo>
                    <a:pt x="-9" y="218"/>
                    <a:pt x="-9" y="254"/>
                    <a:pt x="28" y="254"/>
                  </a:cubicBezTo>
                  <a:cubicBezTo>
                    <a:pt x="83" y="254"/>
                    <a:pt x="158" y="273"/>
                    <a:pt x="213" y="254"/>
                  </a:cubicBezTo>
                  <a:lnTo>
                    <a:pt x="213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4"/>
                    <a:pt x="250" y="514"/>
                    <a:pt x="250" y="495"/>
                  </a:cubicBezTo>
                  <a:cubicBezTo>
                    <a:pt x="250" y="402"/>
                    <a:pt x="250" y="328"/>
                    <a:pt x="268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5" name="Freeform: Shape 562"/>
            <p:cNvSpPr/>
            <p:nvPr userDrawn="1"/>
          </p:nvSpPr>
          <p:spPr>
            <a:xfrm>
              <a:off x="1168560" y="5249880"/>
              <a:ext cx="169200" cy="18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2">
                  <a:moveTo>
                    <a:pt x="218" y="269"/>
                  </a:moveTo>
                  <a:cubicBezTo>
                    <a:pt x="218" y="343"/>
                    <a:pt x="218" y="417"/>
                    <a:pt x="218" y="509"/>
                  </a:cubicBezTo>
                  <a:cubicBezTo>
                    <a:pt x="218" y="527"/>
                    <a:pt x="273" y="527"/>
                    <a:pt x="273" y="509"/>
                  </a:cubicBezTo>
                  <a:cubicBezTo>
                    <a:pt x="255" y="417"/>
                    <a:pt x="255" y="343"/>
                    <a:pt x="255" y="269"/>
                  </a:cubicBezTo>
                  <a:lnTo>
                    <a:pt x="255" y="250"/>
                  </a:lnTo>
                  <a:cubicBezTo>
                    <a:pt x="329" y="250"/>
                    <a:pt x="403" y="250"/>
                    <a:pt x="459" y="231"/>
                  </a:cubicBezTo>
                  <a:cubicBezTo>
                    <a:pt x="477" y="231"/>
                    <a:pt x="477" y="194"/>
                    <a:pt x="440" y="194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7"/>
                  </a:cubicBezTo>
                  <a:cubicBezTo>
                    <a:pt x="255" y="-9"/>
                    <a:pt x="218" y="-9"/>
                    <a:pt x="218" y="27"/>
                  </a:cubicBezTo>
                  <a:cubicBezTo>
                    <a:pt x="218" y="83"/>
                    <a:pt x="218" y="157"/>
                    <a:pt x="218" y="213"/>
                  </a:cubicBezTo>
                  <a:cubicBezTo>
                    <a:pt x="163" y="231"/>
                    <a:pt x="88" y="231"/>
                    <a:pt x="14" y="231"/>
                  </a:cubicBezTo>
                  <a:cubicBezTo>
                    <a:pt x="-5" y="231"/>
                    <a:pt x="-5" y="287"/>
                    <a:pt x="14" y="269"/>
                  </a:cubicBezTo>
                  <a:cubicBezTo>
                    <a:pt x="88" y="269"/>
                    <a:pt x="144" y="269"/>
                    <a:pt x="21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6" name="Freeform: Shape 563"/>
            <p:cNvSpPr/>
            <p:nvPr userDrawn="1"/>
          </p:nvSpPr>
          <p:spPr>
            <a:xfrm>
              <a:off x="1162080" y="48081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236" y="273"/>
                  </a:moveTo>
                  <a:lnTo>
                    <a:pt x="236" y="291"/>
                  </a:lnTo>
                  <a:cubicBezTo>
                    <a:pt x="217" y="365"/>
                    <a:pt x="236" y="440"/>
                    <a:pt x="236" y="533"/>
                  </a:cubicBezTo>
                  <a:cubicBezTo>
                    <a:pt x="236" y="551"/>
                    <a:pt x="273" y="551"/>
                    <a:pt x="273" y="514"/>
                  </a:cubicBezTo>
                  <a:cubicBezTo>
                    <a:pt x="273" y="440"/>
                    <a:pt x="273" y="365"/>
                    <a:pt x="273" y="273"/>
                  </a:cubicBezTo>
                  <a:cubicBezTo>
                    <a:pt x="347" y="255"/>
                    <a:pt x="403" y="255"/>
                    <a:pt x="477" y="236"/>
                  </a:cubicBezTo>
                  <a:cubicBezTo>
                    <a:pt x="514" y="236"/>
                    <a:pt x="495" y="199"/>
                    <a:pt x="458" y="199"/>
                  </a:cubicBezTo>
                  <a:cubicBezTo>
                    <a:pt x="403" y="217"/>
                    <a:pt x="347" y="217"/>
                    <a:pt x="273" y="217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3" y="255"/>
                  </a:cubicBezTo>
                  <a:cubicBezTo>
                    <a:pt x="-4" y="255"/>
                    <a:pt x="-4" y="291"/>
                    <a:pt x="13" y="291"/>
                  </a:cubicBezTo>
                  <a:cubicBezTo>
                    <a:pt x="88" y="291"/>
                    <a:pt x="162" y="291"/>
                    <a:pt x="236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7" name="Freeform: Shape 564"/>
            <p:cNvSpPr/>
            <p:nvPr userDrawn="1"/>
          </p:nvSpPr>
          <p:spPr>
            <a:xfrm>
              <a:off x="1162080" y="439020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7" y="213"/>
                  </a:moveTo>
                  <a:cubicBezTo>
                    <a:pt x="403" y="232"/>
                    <a:pt x="347" y="213"/>
                    <a:pt x="273" y="232"/>
                  </a:cubicBezTo>
                  <a:cubicBezTo>
                    <a:pt x="291" y="157"/>
                    <a:pt x="273" y="83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3"/>
                    <a:pt x="236" y="157"/>
                    <a:pt x="236" y="232"/>
                  </a:cubicBezTo>
                  <a:cubicBezTo>
                    <a:pt x="162" y="250"/>
                    <a:pt x="88" y="232"/>
                    <a:pt x="13" y="232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17" y="361"/>
                    <a:pt x="217" y="454"/>
                    <a:pt x="236" y="528"/>
                  </a:cubicBezTo>
                  <a:cubicBezTo>
                    <a:pt x="236" y="546"/>
                    <a:pt x="273" y="565"/>
                    <a:pt x="273" y="528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8" name="Freeform: Shape 565"/>
            <p:cNvSpPr/>
            <p:nvPr userDrawn="1"/>
          </p:nvSpPr>
          <p:spPr>
            <a:xfrm>
              <a:off x="1168560" y="3956760"/>
              <a:ext cx="17244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18">
                  <a:moveTo>
                    <a:pt x="273" y="250"/>
                  </a:moveTo>
                  <a:cubicBezTo>
                    <a:pt x="329" y="250"/>
                    <a:pt x="403" y="250"/>
                    <a:pt x="459" y="232"/>
                  </a:cubicBezTo>
                  <a:cubicBezTo>
                    <a:pt x="496" y="232"/>
                    <a:pt x="477" y="195"/>
                    <a:pt x="459" y="195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8"/>
                    <a:pt x="255" y="84"/>
                    <a:pt x="273" y="28"/>
                  </a:cubicBezTo>
                  <a:cubicBezTo>
                    <a:pt x="273" y="-9"/>
                    <a:pt x="237" y="-9"/>
                    <a:pt x="218" y="28"/>
                  </a:cubicBezTo>
                  <a:cubicBezTo>
                    <a:pt x="218" y="84"/>
                    <a:pt x="237" y="158"/>
                    <a:pt x="237" y="213"/>
                  </a:cubicBezTo>
                  <a:cubicBezTo>
                    <a:pt x="163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3" y="269"/>
                    <a:pt x="237" y="269"/>
                  </a:cubicBezTo>
                  <a:cubicBezTo>
                    <a:pt x="218" y="269"/>
                    <a:pt x="218" y="269"/>
                    <a:pt x="218" y="269"/>
                  </a:cubicBezTo>
                  <a:cubicBezTo>
                    <a:pt x="218" y="343"/>
                    <a:pt x="218" y="417"/>
                    <a:pt x="237" y="491"/>
                  </a:cubicBezTo>
                  <a:cubicBezTo>
                    <a:pt x="237" y="528"/>
                    <a:pt x="273" y="528"/>
                    <a:pt x="273" y="491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9" name="Freeform: Shape 566"/>
            <p:cNvSpPr/>
            <p:nvPr userDrawn="1"/>
          </p:nvSpPr>
          <p:spPr>
            <a:xfrm>
              <a:off x="1163520" y="3541679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91"/>
                  </a:moveTo>
                  <a:cubicBezTo>
                    <a:pt x="102" y="273"/>
                    <a:pt x="158" y="291"/>
                    <a:pt x="232" y="273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51" y="514"/>
                  </a:cubicBezTo>
                  <a:cubicBezTo>
                    <a:pt x="251" y="550"/>
                    <a:pt x="287" y="532"/>
                    <a:pt x="287" y="514"/>
                  </a:cubicBezTo>
                  <a:cubicBezTo>
                    <a:pt x="287" y="421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2" y="-4"/>
                    <a:pt x="232" y="13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54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0" name="Freeform: Shape 567"/>
            <p:cNvSpPr/>
            <p:nvPr userDrawn="1"/>
          </p:nvSpPr>
          <p:spPr>
            <a:xfrm>
              <a:off x="1163520" y="3115080"/>
              <a:ext cx="17748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8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13" y="347"/>
                    <a:pt x="232" y="439"/>
                    <a:pt x="232" y="513"/>
                  </a:cubicBezTo>
                  <a:cubicBezTo>
                    <a:pt x="232" y="532"/>
                    <a:pt x="269" y="532"/>
                    <a:pt x="269" y="513"/>
                  </a:cubicBezTo>
                  <a:cubicBezTo>
                    <a:pt x="269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43"/>
                    <a:pt x="269" y="87"/>
                    <a:pt x="287" y="13"/>
                  </a:cubicBezTo>
                  <a:cubicBezTo>
                    <a:pt x="287" y="-4"/>
                    <a:pt x="232" y="-4"/>
                    <a:pt x="232" y="13"/>
                  </a:cubicBezTo>
                  <a:cubicBezTo>
                    <a:pt x="232" y="87"/>
                    <a:pt x="251" y="161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1" name="Freeform: Shape 568"/>
            <p:cNvSpPr/>
            <p:nvPr userDrawn="1"/>
          </p:nvSpPr>
          <p:spPr>
            <a:xfrm>
              <a:off x="1523520" y="5661360"/>
              <a:ext cx="179280" cy="19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7">
                  <a:moveTo>
                    <a:pt x="473" y="199"/>
                  </a:moveTo>
                  <a:cubicBezTo>
                    <a:pt x="417" y="218"/>
                    <a:pt x="343" y="218"/>
                    <a:pt x="288" y="218"/>
                  </a:cubicBezTo>
                  <a:cubicBezTo>
                    <a:pt x="269" y="163"/>
                    <a:pt x="269" y="88"/>
                    <a:pt x="269" y="14"/>
                  </a:cubicBezTo>
                  <a:cubicBezTo>
                    <a:pt x="269" y="-5"/>
                    <a:pt x="214" y="-5"/>
                    <a:pt x="232" y="14"/>
                  </a:cubicBezTo>
                  <a:cubicBezTo>
                    <a:pt x="232" y="88"/>
                    <a:pt x="232" y="163"/>
                    <a:pt x="232" y="237"/>
                  </a:cubicBezTo>
                  <a:cubicBezTo>
                    <a:pt x="158" y="255"/>
                    <a:pt x="102" y="255"/>
                    <a:pt x="28" y="255"/>
                  </a:cubicBezTo>
                  <a:cubicBezTo>
                    <a:pt x="-9" y="255"/>
                    <a:pt x="-9" y="311"/>
                    <a:pt x="28" y="292"/>
                  </a:cubicBezTo>
                  <a:cubicBezTo>
                    <a:pt x="102" y="292"/>
                    <a:pt x="158" y="292"/>
                    <a:pt x="232" y="273"/>
                  </a:cubicBezTo>
                  <a:cubicBezTo>
                    <a:pt x="232" y="292"/>
                    <a:pt x="232" y="292"/>
                    <a:pt x="232" y="292"/>
                  </a:cubicBezTo>
                  <a:cubicBezTo>
                    <a:pt x="232" y="366"/>
                    <a:pt x="250" y="440"/>
                    <a:pt x="250" y="533"/>
                  </a:cubicBezTo>
                  <a:cubicBezTo>
                    <a:pt x="250" y="551"/>
                    <a:pt x="288" y="551"/>
                    <a:pt x="288" y="533"/>
                  </a:cubicBezTo>
                  <a:cubicBezTo>
                    <a:pt x="288" y="440"/>
                    <a:pt x="269" y="366"/>
                    <a:pt x="288" y="273"/>
                  </a:cubicBezTo>
                  <a:cubicBezTo>
                    <a:pt x="343" y="255"/>
                    <a:pt x="417" y="255"/>
                    <a:pt x="491" y="237"/>
                  </a:cubicBezTo>
                  <a:cubicBezTo>
                    <a:pt x="510" y="237"/>
                    <a:pt x="491" y="199"/>
                    <a:pt x="473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2" name="Freeform: Shape 569"/>
            <p:cNvSpPr/>
            <p:nvPr userDrawn="1"/>
          </p:nvSpPr>
          <p:spPr>
            <a:xfrm>
              <a:off x="1522080" y="52167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87"/>
                  </a:move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36" y="362"/>
                    <a:pt x="236" y="454"/>
                    <a:pt x="236" y="528"/>
                  </a:cubicBezTo>
                  <a:cubicBezTo>
                    <a:pt x="254" y="546"/>
                    <a:pt x="292" y="546"/>
                    <a:pt x="292" y="528"/>
                  </a:cubicBezTo>
                  <a:cubicBezTo>
                    <a:pt x="273" y="436"/>
                    <a:pt x="273" y="362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32"/>
                    <a:pt x="495" y="194"/>
                    <a:pt x="477" y="213"/>
                  </a:cubicBezTo>
                  <a:cubicBezTo>
                    <a:pt x="402" y="213"/>
                    <a:pt x="347" y="213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8" y="-9"/>
                    <a:pt x="218" y="28"/>
                  </a:cubicBezTo>
                  <a:cubicBezTo>
                    <a:pt x="218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306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3" name="Freeform: Shape 570"/>
            <p:cNvSpPr/>
            <p:nvPr userDrawn="1"/>
          </p:nvSpPr>
          <p:spPr>
            <a:xfrm>
              <a:off x="1526040" y="4782240"/>
              <a:ext cx="17676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0">
                  <a:moveTo>
                    <a:pt x="466" y="198"/>
                  </a:moveTo>
                  <a:cubicBezTo>
                    <a:pt x="391" y="216"/>
                    <a:pt x="336" y="216"/>
                    <a:pt x="281" y="216"/>
                  </a:cubicBezTo>
                  <a:cubicBezTo>
                    <a:pt x="262" y="161"/>
                    <a:pt x="262" y="87"/>
                    <a:pt x="262" y="13"/>
                  </a:cubicBezTo>
                  <a:cubicBezTo>
                    <a:pt x="262" y="-6"/>
                    <a:pt x="207" y="-6"/>
                    <a:pt x="207" y="31"/>
                  </a:cubicBezTo>
                  <a:cubicBezTo>
                    <a:pt x="225" y="87"/>
                    <a:pt x="225" y="161"/>
                    <a:pt x="225" y="235"/>
                  </a:cubicBezTo>
                  <a:cubicBezTo>
                    <a:pt x="169" y="254"/>
                    <a:pt x="95" y="254"/>
                    <a:pt x="21" y="254"/>
                  </a:cubicBezTo>
                  <a:cubicBezTo>
                    <a:pt x="-16" y="254"/>
                    <a:pt x="3" y="309"/>
                    <a:pt x="21" y="309"/>
                  </a:cubicBezTo>
                  <a:cubicBezTo>
                    <a:pt x="95" y="290"/>
                    <a:pt x="169" y="290"/>
                    <a:pt x="225" y="272"/>
                  </a:cubicBezTo>
                  <a:lnTo>
                    <a:pt x="225" y="290"/>
                  </a:lnTo>
                  <a:cubicBezTo>
                    <a:pt x="225" y="364"/>
                    <a:pt x="243" y="438"/>
                    <a:pt x="243" y="513"/>
                  </a:cubicBezTo>
                  <a:cubicBezTo>
                    <a:pt x="262" y="550"/>
                    <a:pt x="299" y="550"/>
                    <a:pt x="299" y="513"/>
                  </a:cubicBezTo>
                  <a:cubicBezTo>
                    <a:pt x="281" y="438"/>
                    <a:pt x="281" y="346"/>
                    <a:pt x="281" y="272"/>
                  </a:cubicBezTo>
                  <a:cubicBezTo>
                    <a:pt x="336" y="254"/>
                    <a:pt x="410" y="254"/>
                    <a:pt x="484" y="235"/>
                  </a:cubicBezTo>
                  <a:cubicBezTo>
                    <a:pt x="503" y="235"/>
                    <a:pt x="484" y="180"/>
                    <a:pt x="466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4" name="Freeform: Shape 571"/>
            <p:cNvSpPr/>
            <p:nvPr userDrawn="1"/>
          </p:nvSpPr>
          <p:spPr>
            <a:xfrm>
              <a:off x="1530360" y="4370040"/>
              <a:ext cx="1706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13" y="269"/>
                  </a:lnTo>
                  <a:cubicBezTo>
                    <a:pt x="213" y="343"/>
                    <a:pt x="213" y="417"/>
                    <a:pt x="213" y="510"/>
                  </a:cubicBezTo>
                  <a:cubicBezTo>
                    <a:pt x="213" y="528"/>
                    <a:pt x="250" y="528"/>
                    <a:pt x="250" y="510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24" y="250"/>
                    <a:pt x="398" y="269"/>
                    <a:pt x="454" y="250"/>
                  </a:cubicBezTo>
                  <a:cubicBezTo>
                    <a:pt x="491" y="250"/>
                    <a:pt x="472" y="213"/>
                    <a:pt x="454" y="213"/>
                  </a:cubicBezTo>
                  <a:cubicBezTo>
                    <a:pt x="398" y="213"/>
                    <a:pt x="324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83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5" name="Freeform: Shape 572"/>
            <p:cNvSpPr/>
            <p:nvPr userDrawn="1"/>
          </p:nvSpPr>
          <p:spPr>
            <a:xfrm>
              <a:off x="1532519" y="3961800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72"/>
                  </a:moveTo>
                  <a:cubicBezTo>
                    <a:pt x="96" y="272"/>
                    <a:pt x="151" y="272"/>
                    <a:pt x="225" y="254"/>
                  </a:cubicBezTo>
                  <a:lnTo>
                    <a:pt x="225" y="272"/>
                  </a:lnTo>
                  <a:cubicBezTo>
                    <a:pt x="225" y="346"/>
                    <a:pt x="225" y="420"/>
                    <a:pt x="244" y="494"/>
                  </a:cubicBezTo>
                  <a:cubicBezTo>
                    <a:pt x="244" y="513"/>
                    <a:pt x="281" y="513"/>
                    <a:pt x="281" y="494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198"/>
                  </a:cubicBezTo>
                  <a:cubicBezTo>
                    <a:pt x="263" y="143"/>
                    <a:pt x="244" y="69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43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35"/>
                    <a:pt x="3" y="272"/>
                    <a:pt x="22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6" name="Freeform: Shape 573"/>
            <p:cNvSpPr/>
            <p:nvPr userDrawn="1"/>
          </p:nvSpPr>
          <p:spPr>
            <a:xfrm>
              <a:off x="1530360" y="3541679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454" y="199"/>
                  </a:moveTo>
                  <a:cubicBezTo>
                    <a:pt x="398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8"/>
                    <a:pt x="231" y="162"/>
                    <a:pt x="231" y="217"/>
                  </a:cubicBezTo>
                  <a:cubicBezTo>
                    <a:pt x="157" y="236"/>
                    <a:pt x="102" y="217"/>
                    <a:pt x="28" y="217"/>
                  </a:cubicBezTo>
                  <a:cubicBezTo>
                    <a:pt x="-9" y="217"/>
                    <a:pt x="-9" y="273"/>
                    <a:pt x="28" y="273"/>
                  </a:cubicBezTo>
                  <a:cubicBezTo>
                    <a:pt x="102" y="254"/>
                    <a:pt x="157" y="273"/>
                    <a:pt x="231" y="254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69" y="532"/>
                    <a:pt x="269" y="495"/>
                  </a:cubicBezTo>
                  <a:cubicBezTo>
                    <a:pt x="250" y="421"/>
                    <a:pt x="269" y="347"/>
                    <a:pt x="269" y="254"/>
                  </a:cubicBezTo>
                  <a:cubicBezTo>
                    <a:pt x="343" y="254"/>
                    <a:pt x="398" y="254"/>
                    <a:pt x="472" y="254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7" name="Freeform: Shape 574"/>
            <p:cNvSpPr/>
            <p:nvPr userDrawn="1"/>
          </p:nvSpPr>
          <p:spPr>
            <a:xfrm>
              <a:off x="1522080" y="3110399"/>
              <a:ext cx="17892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55">
                  <a:moveTo>
                    <a:pt x="14" y="287"/>
                  </a:moveTo>
                  <a:cubicBezTo>
                    <a:pt x="88" y="287"/>
                    <a:pt x="162" y="287"/>
                    <a:pt x="236" y="287"/>
                  </a:cubicBezTo>
                  <a:cubicBezTo>
                    <a:pt x="218" y="379"/>
                    <a:pt x="236" y="453"/>
                    <a:pt x="236" y="527"/>
                  </a:cubicBezTo>
                  <a:cubicBezTo>
                    <a:pt x="236" y="564"/>
                    <a:pt x="273" y="564"/>
                    <a:pt x="273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8" name="Freeform: Shape 575"/>
            <p:cNvSpPr/>
            <p:nvPr userDrawn="1"/>
          </p:nvSpPr>
          <p:spPr>
            <a:xfrm>
              <a:off x="1888560" y="570168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458" y="199"/>
                  </a:move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7"/>
                    <a:pt x="272" y="13"/>
                  </a:cubicBezTo>
                  <a:cubicBezTo>
                    <a:pt x="272" y="-4"/>
                    <a:pt x="217" y="-4"/>
                    <a:pt x="217" y="13"/>
                  </a:cubicBezTo>
                  <a:cubicBezTo>
                    <a:pt x="217" y="87"/>
                    <a:pt x="236" y="161"/>
                    <a:pt x="236" y="217"/>
                  </a:cubicBezTo>
                  <a:cubicBezTo>
                    <a:pt x="161" y="235"/>
                    <a:pt x="87" y="217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5"/>
                  </a:cubicBezTo>
                  <a:cubicBezTo>
                    <a:pt x="217" y="532"/>
                    <a:pt x="272" y="532"/>
                    <a:pt x="272" y="495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5"/>
                  </a:cubicBezTo>
                  <a:cubicBezTo>
                    <a:pt x="494" y="235"/>
                    <a:pt x="476" y="199"/>
                    <a:pt x="458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9" name="Freeform: Shape 576"/>
            <p:cNvSpPr/>
            <p:nvPr userDrawn="1"/>
          </p:nvSpPr>
          <p:spPr>
            <a:xfrm>
              <a:off x="1888560" y="5275080"/>
              <a:ext cx="17856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1">
                  <a:moveTo>
                    <a:pt x="458" y="180"/>
                  </a:moveTo>
                  <a:cubicBezTo>
                    <a:pt x="402" y="199"/>
                    <a:pt x="346" y="199"/>
                    <a:pt x="272" y="217"/>
                  </a:cubicBezTo>
                  <a:cubicBezTo>
                    <a:pt x="272" y="143"/>
                    <a:pt x="254" y="87"/>
                    <a:pt x="254" y="13"/>
                  </a:cubicBezTo>
                  <a:cubicBezTo>
                    <a:pt x="254" y="-4"/>
                    <a:pt x="198" y="-4"/>
                    <a:pt x="217" y="13"/>
                  </a:cubicBezTo>
                  <a:cubicBezTo>
                    <a:pt x="217" y="87"/>
                    <a:pt x="236" y="161"/>
                    <a:pt x="236" y="235"/>
                  </a:cubicBezTo>
                  <a:cubicBezTo>
                    <a:pt x="161" y="254"/>
                    <a:pt x="87" y="254"/>
                    <a:pt x="13" y="254"/>
                  </a:cubicBezTo>
                  <a:cubicBezTo>
                    <a:pt x="-4" y="273"/>
                    <a:pt x="-4" y="309"/>
                    <a:pt x="13" y="309"/>
                  </a:cubicBezTo>
                  <a:cubicBezTo>
                    <a:pt x="87" y="291"/>
                    <a:pt x="161" y="291"/>
                    <a:pt x="236" y="273"/>
                  </a:cubicBezTo>
                  <a:lnTo>
                    <a:pt x="236" y="291"/>
                  </a:lnTo>
                  <a:cubicBezTo>
                    <a:pt x="236" y="365"/>
                    <a:pt x="254" y="439"/>
                    <a:pt x="254" y="513"/>
                  </a:cubicBezTo>
                  <a:cubicBezTo>
                    <a:pt x="254" y="550"/>
                    <a:pt x="310" y="550"/>
                    <a:pt x="291" y="513"/>
                  </a:cubicBezTo>
                  <a:cubicBezTo>
                    <a:pt x="291" y="439"/>
                    <a:pt x="272" y="347"/>
                    <a:pt x="272" y="273"/>
                  </a:cubicBezTo>
                  <a:cubicBezTo>
                    <a:pt x="346" y="254"/>
                    <a:pt x="420" y="254"/>
                    <a:pt x="476" y="235"/>
                  </a:cubicBezTo>
                  <a:cubicBezTo>
                    <a:pt x="513" y="217"/>
                    <a:pt x="494" y="180"/>
                    <a:pt x="45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0" name="Freeform: Shape 577"/>
            <p:cNvSpPr/>
            <p:nvPr userDrawn="1"/>
          </p:nvSpPr>
          <p:spPr>
            <a:xfrm>
              <a:off x="1888560" y="4861440"/>
              <a:ext cx="1753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8">
                  <a:moveTo>
                    <a:pt x="272" y="255"/>
                  </a:moveTo>
                  <a:cubicBezTo>
                    <a:pt x="346" y="255"/>
                    <a:pt x="402" y="255"/>
                    <a:pt x="476" y="255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40"/>
                    <a:pt x="236" y="514"/>
                  </a:cubicBezTo>
                  <a:cubicBezTo>
                    <a:pt x="236" y="533"/>
                    <a:pt x="272" y="533"/>
                    <a:pt x="272" y="514"/>
                  </a:cubicBezTo>
                  <a:cubicBezTo>
                    <a:pt x="272" y="421"/>
                    <a:pt x="272" y="347"/>
                    <a:pt x="272" y="273"/>
                  </a:cubicBezTo>
                  <a:cubicBezTo>
                    <a:pt x="272" y="255"/>
                    <a:pt x="272" y="255"/>
                    <a:pt x="272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1" name="Freeform: Shape 578"/>
            <p:cNvSpPr/>
            <p:nvPr userDrawn="1"/>
          </p:nvSpPr>
          <p:spPr>
            <a:xfrm>
              <a:off x="1889280" y="4428360"/>
              <a:ext cx="1666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9">
                  <a:moveTo>
                    <a:pt x="438" y="180"/>
                  </a:moveTo>
                  <a:cubicBezTo>
                    <a:pt x="383" y="199"/>
                    <a:pt x="309" y="199"/>
                    <a:pt x="253" y="199"/>
                  </a:cubicBezTo>
                  <a:cubicBezTo>
                    <a:pt x="253" y="143"/>
                    <a:pt x="235" y="87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5"/>
                    <a:pt x="86" y="235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3"/>
                    <a:pt x="160" y="273"/>
                    <a:pt x="216" y="254"/>
                  </a:cubicBezTo>
                  <a:lnTo>
                    <a:pt x="216" y="273"/>
                  </a:lnTo>
                  <a:cubicBezTo>
                    <a:pt x="216" y="347"/>
                    <a:pt x="235" y="421"/>
                    <a:pt x="253" y="495"/>
                  </a:cubicBezTo>
                  <a:cubicBezTo>
                    <a:pt x="253" y="513"/>
                    <a:pt x="290" y="513"/>
                    <a:pt x="290" y="495"/>
                  </a:cubicBezTo>
                  <a:cubicBezTo>
                    <a:pt x="271" y="402"/>
                    <a:pt x="271" y="328"/>
                    <a:pt x="253" y="254"/>
                  </a:cubicBezTo>
                  <a:cubicBezTo>
                    <a:pt x="327" y="235"/>
                    <a:pt x="383" y="235"/>
                    <a:pt x="457" y="217"/>
                  </a:cubicBezTo>
                  <a:cubicBezTo>
                    <a:pt x="475" y="199"/>
                    <a:pt x="457" y="161"/>
                    <a:pt x="43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2" name="Freeform: Shape 579"/>
            <p:cNvSpPr/>
            <p:nvPr userDrawn="1"/>
          </p:nvSpPr>
          <p:spPr>
            <a:xfrm>
              <a:off x="1888560" y="398160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32"/>
                    <a:pt x="272" y="532"/>
                    <a:pt x="272" y="495"/>
                  </a:cubicBezTo>
                  <a:cubicBezTo>
                    <a:pt x="272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99"/>
                    <a:pt x="458" y="199"/>
                  </a:cubicBez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3" name="Freeform: Shape 580"/>
            <p:cNvSpPr/>
            <p:nvPr userDrawn="1"/>
          </p:nvSpPr>
          <p:spPr>
            <a:xfrm>
              <a:off x="1888560" y="3537000"/>
              <a:ext cx="17532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7">
                  <a:moveTo>
                    <a:pt x="13" y="268"/>
                  </a:moveTo>
                  <a:cubicBezTo>
                    <a:pt x="87" y="268"/>
                    <a:pt x="161" y="287"/>
                    <a:pt x="236" y="268"/>
                  </a:cubicBezTo>
                  <a:lnTo>
                    <a:pt x="236" y="287"/>
                  </a:lnTo>
                  <a:cubicBezTo>
                    <a:pt x="217" y="361"/>
                    <a:pt x="217" y="435"/>
                    <a:pt x="217" y="509"/>
                  </a:cubicBezTo>
                  <a:cubicBezTo>
                    <a:pt x="217" y="546"/>
                    <a:pt x="272" y="546"/>
                    <a:pt x="254" y="509"/>
                  </a:cubicBezTo>
                  <a:cubicBezTo>
                    <a:pt x="254" y="435"/>
                    <a:pt x="254" y="361"/>
                    <a:pt x="272" y="268"/>
                  </a:cubicBezTo>
                  <a:cubicBezTo>
                    <a:pt x="346" y="268"/>
                    <a:pt x="402" y="268"/>
                    <a:pt x="476" y="250"/>
                  </a:cubicBezTo>
                  <a:cubicBezTo>
                    <a:pt x="494" y="250"/>
                    <a:pt x="494" y="213"/>
                    <a:pt x="458" y="213"/>
                  </a:cubicBezTo>
                  <a:cubicBezTo>
                    <a:pt x="402" y="231"/>
                    <a:pt x="328" y="213"/>
                    <a:pt x="272" y="213"/>
                  </a:cubicBezTo>
                  <a:cubicBezTo>
                    <a:pt x="272" y="157"/>
                    <a:pt x="272" y="83"/>
                    <a:pt x="272" y="27"/>
                  </a:cubicBezTo>
                  <a:cubicBezTo>
                    <a:pt x="272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1" y="231"/>
                    <a:pt x="87" y="231"/>
                    <a:pt x="13" y="231"/>
                  </a:cubicBezTo>
                  <a:cubicBezTo>
                    <a:pt x="-4" y="231"/>
                    <a:pt x="-4" y="268"/>
                    <a:pt x="13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4" name="Freeform: Shape 581"/>
            <p:cNvSpPr/>
            <p:nvPr userDrawn="1"/>
          </p:nvSpPr>
          <p:spPr>
            <a:xfrm>
              <a:off x="1890360" y="3088440"/>
              <a:ext cx="1771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28">
                  <a:moveTo>
                    <a:pt x="472" y="199"/>
                  </a:moveTo>
                  <a:cubicBezTo>
                    <a:pt x="398" y="217"/>
                    <a:pt x="342" y="199"/>
                    <a:pt x="268" y="217"/>
                  </a:cubicBezTo>
                  <a:cubicBezTo>
                    <a:pt x="268" y="143"/>
                    <a:pt x="268" y="87"/>
                    <a:pt x="268" y="13"/>
                  </a:cubicBezTo>
                  <a:cubicBezTo>
                    <a:pt x="268" y="-4"/>
                    <a:pt x="232" y="-4"/>
                    <a:pt x="232" y="13"/>
                  </a:cubicBezTo>
                  <a:cubicBezTo>
                    <a:pt x="232" y="87"/>
                    <a:pt x="232" y="143"/>
                    <a:pt x="232" y="217"/>
                  </a:cubicBezTo>
                  <a:cubicBezTo>
                    <a:pt x="157" y="235"/>
                    <a:pt x="102" y="235"/>
                    <a:pt x="28" y="235"/>
                  </a:cubicBezTo>
                  <a:cubicBezTo>
                    <a:pt x="-9" y="235"/>
                    <a:pt x="-9" y="291"/>
                    <a:pt x="28" y="273"/>
                  </a:cubicBezTo>
                  <a:cubicBezTo>
                    <a:pt x="83" y="273"/>
                    <a:pt x="157" y="273"/>
                    <a:pt x="232" y="273"/>
                  </a:cubicBezTo>
                  <a:cubicBezTo>
                    <a:pt x="232" y="365"/>
                    <a:pt x="232" y="439"/>
                    <a:pt x="232" y="513"/>
                  </a:cubicBezTo>
                  <a:cubicBezTo>
                    <a:pt x="232" y="532"/>
                    <a:pt x="287" y="532"/>
                    <a:pt x="287" y="513"/>
                  </a:cubicBezTo>
                  <a:cubicBezTo>
                    <a:pt x="268" y="421"/>
                    <a:pt x="268" y="347"/>
                    <a:pt x="268" y="254"/>
                  </a:cubicBezTo>
                  <a:cubicBezTo>
                    <a:pt x="342" y="254"/>
                    <a:pt x="416" y="254"/>
                    <a:pt x="472" y="235"/>
                  </a:cubicBezTo>
                  <a:cubicBezTo>
                    <a:pt x="509" y="235"/>
                    <a:pt x="490" y="199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5" name="Freeform: Shape 582"/>
            <p:cNvSpPr/>
            <p:nvPr userDrawn="1"/>
          </p:nvSpPr>
          <p:spPr>
            <a:xfrm>
              <a:off x="2248560" y="5708160"/>
              <a:ext cx="17856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6">
                  <a:moveTo>
                    <a:pt x="457" y="199"/>
                  </a:moveTo>
                  <a:cubicBezTo>
                    <a:pt x="402" y="217"/>
                    <a:pt x="328" y="217"/>
                    <a:pt x="273" y="217"/>
                  </a:cubicBezTo>
                  <a:cubicBezTo>
                    <a:pt x="273" y="162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36"/>
                  </a:cubicBezTo>
                  <a:cubicBezTo>
                    <a:pt x="161" y="255"/>
                    <a:pt x="87" y="255"/>
                    <a:pt x="13" y="255"/>
                  </a:cubicBezTo>
                  <a:cubicBezTo>
                    <a:pt x="-4" y="255"/>
                    <a:pt x="-4" y="310"/>
                    <a:pt x="13" y="310"/>
                  </a:cubicBezTo>
                  <a:cubicBezTo>
                    <a:pt x="87" y="291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6"/>
                    <a:pt x="235" y="440"/>
                    <a:pt x="254" y="532"/>
                  </a:cubicBezTo>
                  <a:cubicBezTo>
                    <a:pt x="254" y="551"/>
                    <a:pt x="291" y="551"/>
                    <a:pt x="291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55"/>
                    <a:pt x="402" y="255"/>
                    <a:pt x="476" y="236"/>
                  </a:cubicBezTo>
                  <a:cubicBezTo>
                    <a:pt x="513" y="236"/>
                    <a:pt x="495" y="181"/>
                    <a:pt x="457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6" name="Freeform: Shape 583"/>
            <p:cNvSpPr/>
            <p:nvPr userDrawn="1"/>
          </p:nvSpPr>
          <p:spPr>
            <a:xfrm>
              <a:off x="2250360" y="5294879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9"/>
                  </a:moveTo>
                  <a:cubicBezTo>
                    <a:pt x="398" y="218"/>
                    <a:pt x="343" y="199"/>
                    <a:pt x="269" y="218"/>
                  </a:cubicBezTo>
                  <a:cubicBezTo>
                    <a:pt x="269" y="144"/>
                    <a:pt x="269" y="88"/>
                    <a:pt x="269" y="14"/>
                  </a:cubicBezTo>
                  <a:cubicBezTo>
                    <a:pt x="269" y="-5"/>
                    <a:pt x="213" y="-5"/>
                    <a:pt x="213" y="14"/>
                  </a:cubicBezTo>
                  <a:cubicBezTo>
                    <a:pt x="213" y="88"/>
                    <a:pt x="231" y="162"/>
                    <a:pt x="231" y="236"/>
                  </a:cubicBezTo>
                  <a:cubicBezTo>
                    <a:pt x="157" y="236"/>
                    <a:pt x="102" y="236"/>
                    <a:pt x="28" y="254"/>
                  </a:cubicBezTo>
                  <a:cubicBezTo>
                    <a:pt x="-9" y="254"/>
                    <a:pt x="-9" y="292"/>
                    <a:pt x="28" y="292"/>
                  </a:cubicBezTo>
                  <a:cubicBezTo>
                    <a:pt x="102" y="292"/>
                    <a:pt x="157" y="292"/>
                    <a:pt x="231" y="273"/>
                  </a:cubicBezTo>
                  <a:lnTo>
                    <a:pt x="231" y="292"/>
                  </a:lnTo>
                  <a:cubicBezTo>
                    <a:pt x="231" y="366"/>
                    <a:pt x="231" y="440"/>
                    <a:pt x="250" y="514"/>
                  </a:cubicBezTo>
                  <a:cubicBezTo>
                    <a:pt x="250" y="551"/>
                    <a:pt x="287" y="551"/>
                    <a:pt x="287" y="514"/>
                  </a:cubicBezTo>
                  <a:cubicBezTo>
                    <a:pt x="287" y="440"/>
                    <a:pt x="269" y="347"/>
                    <a:pt x="269" y="273"/>
                  </a:cubicBezTo>
                  <a:cubicBezTo>
                    <a:pt x="343" y="254"/>
                    <a:pt x="417" y="254"/>
                    <a:pt x="472" y="236"/>
                  </a:cubicBezTo>
                  <a:cubicBezTo>
                    <a:pt x="509" y="236"/>
                    <a:pt x="491" y="180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7" name="Freeform: Shape 584"/>
            <p:cNvSpPr/>
            <p:nvPr userDrawn="1"/>
          </p:nvSpPr>
          <p:spPr>
            <a:xfrm>
              <a:off x="2252520" y="4861440"/>
              <a:ext cx="17820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28">
                  <a:moveTo>
                    <a:pt x="465" y="199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43"/>
                    <a:pt x="281" y="88"/>
                    <a:pt x="281" y="14"/>
                  </a:cubicBezTo>
                  <a:cubicBezTo>
                    <a:pt x="281" y="-5"/>
                    <a:pt x="244" y="-5"/>
                    <a:pt x="244" y="14"/>
                  </a:cubicBezTo>
                  <a:cubicBezTo>
                    <a:pt x="225" y="88"/>
                    <a:pt x="244" y="143"/>
                    <a:pt x="244" y="217"/>
                  </a:cubicBezTo>
                  <a:cubicBezTo>
                    <a:pt x="170" y="236"/>
                    <a:pt x="96" y="217"/>
                    <a:pt x="22" y="236"/>
                  </a:cubicBezTo>
                  <a:cubicBezTo>
                    <a:pt x="3" y="236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47"/>
                    <a:pt x="225" y="421"/>
                    <a:pt x="225" y="514"/>
                  </a:cubicBezTo>
                  <a:cubicBezTo>
                    <a:pt x="225" y="533"/>
                    <a:pt x="263" y="533"/>
                    <a:pt x="263" y="514"/>
                  </a:cubicBezTo>
                  <a:cubicBezTo>
                    <a:pt x="263" y="421"/>
                    <a:pt x="263" y="347"/>
                    <a:pt x="281" y="255"/>
                  </a:cubicBezTo>
                  <a:cubicBezTo>
                    <a:pt x="337" y="255"/>
                    <a:pt x="410" y="255"/>
                    <a:pt x="484" y="255"/>
                  </a:cubicBezTo>
                  <a:cubicBezTo>
                    <a:pt x="502" y="236"/>
                    <a:pt x="502" y="199"/>
                    <a:pt x="465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8" name="Freeform: Shape 585"/>
            <p:cNvSpPr/>
            <p:nvPr userDrawn="1"/>
          </p:nvSpPr>
          <p:spPr>
            <a:xfrm>
              <a:off x="2255400" y="442152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8" y="254"/>
                  </a:cubicBezTo>
                  <a:cubicBezTo>
                    <a:pt x="495" y="236"/>
                    <a:pt x="477" y="199"/>
                    <a:pt x="458" y="218"/>
                  </a:cubicBezTo>
                  <a:cubicBezTo>
                    <a:pt x="403" y="218"/>
                    <a:pt x="329" y="218"/>
                    <a:pt x="273" y="218"/>
                  </a:cubicBezTo>
                  <a:cubicBezTo>
                    <a:pt x="273" y="144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44"/>
                    <a:pt x="236" y="218"/>
                  </a:cubicBezTo>
                  <a:cubicBezTo>
                    <a:pt x="162" y="236"/>
                    <a:pt x="88" y="218"/>
                    <a:pt x="14" y="218"/>
                  </a:cubicBezTo>
                  <a:cubicBezTo>
                    <a:pt x="-5" y="218"/>
                    <a:pt x="-5" y="273"/>
                    <a:pt x="14" y="273"/>
                  </a:cubicBezTo>
                  <a:cubicBezTo>
                    <a:pt x="88" y="254"/>
                    <a:pt x="162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6"/>
                  </a:cubicBezTo>
                  <a:cubicBezTo>
                    <a:pt x="217" y="532"/>
                    <a:pt x="255" y="532"/>
                    <a:pt x="255" y="496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9" name="Freeform: Shape 586"/>
            <p:cNvSpPr/>
            <p:nvPr userDrawn="1"/>
          </p:nvSpPr>
          <p:spPr>
            <a:xfrm>
              <a:off x="2250360" y="3995640"/>
              <a:ext cx="17388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6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cubicBezTo>
                    <a:pt x="213" y="346"/>
                    <a:pt x="213" y="420"/>
                    <a:pt x="213" y="513"/>
                  </a:cubicBezTo>
                  <a:cubicBezTo>
                    <a:pt x="213" y="531"/>
                    <a:pt x="250" y="531"/>
                    <a:pt x="250" y="513"/>
                  </a:cubicBezTo>
                  <a:cubicBezTo>
                    <a:pt x="250" y="420"/>
                    <a:pt x="250" y="346"/>
                    <a:pt x="269" y="272"/>
                  </a:cubicBezTo>
                  <a:lnTo>
                    <a:pt x="269" y="253"/>
                  </a:lnTo>
                  <a:cubicBezTo>
                    <a:pt x="343" y="253"/>
                    <a:pt x="398" y="272"/>
                    <a:pt x="472" y="253"/>
                  </a:cubicBezTo>
                  <a:cubicBezTo>
                    <a:pt x="491" y="253"/>
                    <a:pt x="491" y="216"/>
                    <a:pt x="453" y="216"/>
                  </a:cubicBezTo>
                  <a:cubicBezTo>
                    <a:pt x="398" y="216"/>
                    <a:pt x="343" y="216"/>
                    <a:pt x="269" y="216"/>
                  </a:cubicBezTo>
                  <a:cubicBezTo>
                    <a:pt x="287" y="161"/>
                    <a:pt x="269" y="87"/>
                    <a:pt x="287" y="31"/>
                  </a:cubicBezTo>
                  <a:cubicBezTo>
                    <a:pt x="287" y="-6"/>
                    <a:pt x="250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102" y="216"/>
                    <a:pt x="28" y="216"/>
                  </a:cubicBezTo>
                  <a:cubicBezTo>
                    <a:pt x="-9" y="216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0" name="Freeform: Shape 587"/>
            <p:cNvSpPr/>
            <p:nvPr userDrawn="1"/>
          </p:nvSpPr>
          <p:spPr>
            <a:xfrm>
              <a:off x="2252520" y="354816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292"/>
                  </a:moveTo>
                  <a:cubicBezTo>
                    <a:pt x="96" y="273"/>
                    <a:pt x="170" y="273"/>
                    <a:pt x="225" y="255"/>
                  </a:cubicBezTo>
                  <a:cubicBezTo>
                    <a:pt x="225" y="273"/>
                    <a:pt x="225" y="273"/>
                    <a:pt x="225" y="273"/>
                  </a:cubicBezTo>
                  <a:cubicBezTo>
                    <a:pt x="225" y="347"/>
                    <a:pt x="244" y="421"/>
                    <a:pt x="244" y="496"/>
                  </a:cubicBezTo>
                  <a:cubicBezTo>
                    <a:pt x="263" y="532"/>
                    <a:pt x="299" y="532"/>
                    <a:pt x="299" y="496"/>
                  </a:cubicBezTo>
                  <a:cubicBezTo>
                    <a:pt x="281" y="421"/>
                    <a:pt x="263" y="347"/>
                    <a:pt x="263" y="255"/>
                  </a:cubicBezTo>
                  <a:cubicBezTo>
                    <a:pt x="337" y="236"/>
                    <a:pt x="410" y="236"/>
                    <a:pt x="465" y="218"/>
                  </a:cubicBezTo>
                  <a:cubicBezTo>
                    <a:pt x="484" y="218"/>
                    <a:pt x="484" y="162"/>
                    <a:pt x="446" y="181"/>
                  </a:cubicBezTo>
                  <a:cubicBezTo>
                    <a:pt x="391" y="199"/>
                    <a:pt x="337" y="199"/>
                    <a:pt x="263" y="199"/>
                  </a:cubicBezTo>
                  <a:cubicBezTo>
                    <a:pt x="263" y="144"/>
                    <a:pt x="244" y="70"/>
                    <a:pt x="244" y="14"/>
                  </a:cubicBezTo>
                  <a:cubicBezTo>
                    <a:pt x="244" y="-5"/>
                    <a:pt x="207" y="-5"/>
                    <a:pt x="207" y="14"/>
                  </a:cubicBezTo>
                  <a:cubicBezTo>
                    <a:pt x="207" y="88"/>
                    <a:pt x="225" y="144"/>
                    <a:pt x="225" y="218"/>
                  </a:cubicBezTo>
                  <a:cubicBezTo>
                    <a:pt x="151" y="236"/>
                    <a:pt x="96" y="236"/>
                    <a:pt x="22" y="255"/>
                  </a:cubicBezTo>
                  <a:cubicBezTo>
                    <a:pt x="-15" y="255"/>
                    <a:pt x="3" y="292"/>
                    <a:pt x="22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1" name="Freeform: Shape 588"/>
            <p:cNvSpPr/>
            <p:nvPr userDrawn="1"/>
          </p:nvSpPr>
          <p:spPr>
            <a:xfrm>
              <a:off x="2248560" y="3110399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305"/>
                  </a:moveTo>
                  <a:cubicBezTo>
                    <a:pt x="87" y="287"/>
                    <a:pt x="161" y="287"/>
                    <a:pt x="235" y="287"/>
                  </a:cubicBezTo>
                  <a:cubicBezTo>
                    <a:pt x="217" y="379"/>
                    <a:pt x="235" y="453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6" y="250"/>
                  </a:cubicBezTo>
                  <a:cubicBezTo>
                    <a:pt x="513" y="250"/>
                    <a:pt x="495" y="194"/>
                    <a:pt x="476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17" y="-9"/>
                    <a:pt x="217" y="27"/>
                  </a:cubicBezTo>
                  <a:cubicBezTo>
                    <a:pt x="217" y="101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305"/>
                    <a:pt x="13" y="30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620"/>
            <p:cNvSpPr/>
            <p:nvPr userDrawn="1"/>
          </p:nvSpPr>
          <p:spPr>
            <a:xfrm>
              <a:off x="1162080" y="7388280"/>
              <a:ext cx="17928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6">
                  <a:moveTo>
                    <a:pt x="477" y="217"/>
                  </a:moveTo>
                  <a:cubicBezTo>
                    <a:pt x="403" y="217"/>
                    <a:pt x="347" y="217"/>
                    <a:pt x="273" y="217"/>
                  </a:cubicBezTo>
                  <a:cubicBezTo>
                    <a:pt x="291" y="161"/>
                    <a:pt x="273" y="87"/>
                    <a:pt x="273" y="13"/>
                  </a:cubicBezTo>
                  <a:cubicBezTo>
                    <a:pt x="273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2" y="235"/>
                    <a:pt x="88" y="235"/>
                    <a:pt x="13" y="235"/>
                  </a:cubicBezTo>
                  <a:cubicBezTo>
                    <a:pt x="-4" y="235"/>
                    <a:pt x="-4" y="291"/>
                    <a:pt x="13" y="273"/>
                  </a:cubicBezTo>
                  <a:cubicBezTo>
                    <a:pt x="88" y="273"/>
                    <a:pt x="162" y="291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32"/>
                  </a:cubicBezTo>
                  <a:cubicBezTo>
                    <a:pt x="236" y="550"/>
                    <a:pt x="273" y="550"/>
                    <a:pt x="273" y="532"/>
                  </a:cubicBezTo>
                  <a:cubicBezTo>
                    <a:pt x="273" y="439"/>
                    <a:pt x="273" y="365"/>
                    <a:pt x="273" y="273"/>
                  </a:cubicBezTo>
                  <a:cubicBezTo>
                    <a:pt x="347" y="273"/>
                    <a:pt x="421" y="273"/>
                    <a:pt x="477" y="254"/>
                  </a:cubicBezTo>
                  <a:cubicBezTo>
                    <a:pt x="514" y="254"/>
                    <a:pt x="495" y="217"/>
                    <a:pt x="477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621"/>
            <p:cNvSpPr/>
            <p:nvPr userDrawn="1"/>
          </p:nvSpPr>
          <p:spPr>
            <a:xfrm>
              <a:off x="1168560" y="695484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9" y="236"/>
                  </a:cubicBezTo>
                  <a:cubicBezTo>
                    <a:pt x="496" y="236"/>
                    <a:pt x="477" y="199"/>
                    <a:pt x="459" y="199"/>
                  </a:cubicBezTo>
                  <a:cubicBezTo>
                    <a:pt x="385" y="217"/>
                    <a:pt x="329" y="199"/>
                    <a:pt x="273" y="217"/>
                  </a:cubicBezTo>
                  <a:cubicBezTo>
                    <a:pt x="273" y="143"/>
                    <a:pt x="255" y="88"/>
                    <a:pt x="273" y="14"/>
                  </a:cubicBezTo>
                  <a:cubicBezTo>
                    <a:pt x="273" y="-5"/>
                    <a:pt x="237" y="-5"/>
                    <a:pt x="218" y="14"/>
                  </a:cubicBezTo>
                  <a:cubicBezTo>
                    <a:pt x="218" y="88"/>
                    <a:pt x="237" y="162"/>
                    <a:pt x="237" y="217"/>
                  </a:cubicBezTo>
                  <a:cubicBezTo>
                    <a:pt x="163" y="236"/>
                    <a:pt x="88" y="217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ubicBezTo>
                    <a:pt x="88" y="273"/>
                    <a:pt x="163" y="273"/>
                    <a:pt x="237" y="254"/>
                  </a:cubicBezTo>
                  <a:cubicBezTo>
                    <a:pt x="218" y="273"/>
                    <a:pt x="218" y="273"/>
                    <a:pt x="218" y="273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32"/>
                    <a:pt x="273" y="532"/>
                    <a:pt x="273" y="495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622"/>
            <p:cNvSpPr/>
            <p:nvPr userDrawn="1"/>
          </p:nvSpPr>
          <p:spPr>
            <a:xfrm>
              <a:off x="1163520" y="6541560"/>
              <a:ext cx="17748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7">
                  <a:moveTo>
                    <a:pt x="28" y="291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32" y="347"/>
                    <a:pt x="232" y="439"/>
                    <a:pt x="251" y="513"/>
                  </a:cubicBezTo>
                  <a:cubicBezTo>
                    <a:pt x="251" y="532"/>
                    <a:pt x="287" y="532"/>
                    <a:pt x="287" y="513"/>
                  </a:cubicBezTo>
                  <a:cubicBezTo>
                    <a:pt x="287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17"/>
                    <a:pt x="491" y="180"/>
                    <a:pt x="473" y="199"/>
                  </a:cubicBezTo>
                  <a:cubicBezTo>
                    <a:pt x="399" y="199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623"/>
            <p:cNvSpPr/>
            <p:nvPr userDrawn="1"/>
          </p:nvSpPr>
          <p:spPr>
            <a:xfrm>
              <a:off x="1163520" y="6109919"/>
              <a:ext cx="17748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40">
                  <a:moveTo>
                    <a:pt x="28" y="287"/>
                  </a:moveTo>
                  <a:cubicBezTo>
                    <a:pt x="102" y="268"/>
                    <a:pt x="158" y="287"/>
                    <a:pt x="232" y="268"/>
                  </a:cubicBezTo>
                  <a:cubicBezTo>
                    <a:pt x="232" y="287"/>
                    <a:pt x="232" y="287"/>
                    <a:pt x="232" y="287"/>
                  </a:cubicBezTo>
                  <a:cubicBezTo>
                    <a:pt x="213" y="361"/>
                    <a:pt x="232" y="435"/>
                    <a:pt x="232" y="509"/>
                  </a:cubicBezTo>
                  <a:cubicBezTo>
                    <a:pt x="232" y="546"/>
                    <a:pt x="269" y="546"/>
                    <a:pt x="269" y="527"/>
                  </a:cubicBezTo>
                  <a:cubicBezTo>
                    <a:pt x="269" y="435"/>
                    <a:pt x="269" y="361"/>
                    <a:pt x="269" y="268"/>
                  </a:cubicBezTo>
                  <a:cubicBezTo>
                    <a:pt x="343" y="268"/>
                    <a:pt x="417" y="268"/>
                    <a:pt x="473" y="250"/>
                  </a:cubicBezTo>
                  <a:cubicBezTo>
                    <a:pt x="510" y="250"/>
                    <a:pt x="491" y="212"/>
                    <a:pt x="473" y="212"/>
                  </a:cubicBezTo>
                  <a:cubicBezTo>
                    <a:pt x="399" y="231"/>
                    <a:pt x="343" y="212"/>
                    <a:pt x="287" y="231"/>
                  </a:cubicBezTo>
                  <a:cubicBezTo>
                    <a:pt x="287" y="157"/>
                    <a:pt x="269" y="83"/>
                    <a:pt x="287" y="28"/>
                  </a:cubicBezTo>
                  <a:cubicBezTo>
                    <a:pt x="287" y="-9"/>
                    <a:pt x="232" y="-9"/>
                    <a:pt x="232" y="28"/>
                  </a:cubicBezTo>
                  <a:cubicBezTo>
                    <a:pt x="232" y="83"/>
                    <a:pt x="251" y="157"/>
                    <a:pt x="232" y="231"/>
                  </a:cubicBezTo>
                  <a:cubicBezTo>
                    <a:pt x="158" y="231"/>
                    <a:pt x="102" y="231"/>
                    <a:pt x="28" y="231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627"/>
            <p:cNvSpPr/>
            <p:nvPr userDrawn="1"/>
          </p:nvSpPr>
          <p:spPr>
            <a:xfrm>
              <a:off x="1530360" y="7368479"/>
              <a:ext cx="17064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1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lnTo>
                    <a:pt x="213" y="272"/>
                  </a:lnTo>
                  <a:cubicBezTo>
                    <a:pt x="213" y="346"/>
                    <a:pt x="213" y="420"/>
                    <a:pt x="213" y="494"/>
                  </a:cubicBezTo>
                  <a:cubicBezTo>
                    <a:pt x="213" y="531"/>
                    <a:pt x="250" y="531"/>
                    <a:pt x="250" y="494"/>
                  </a:cubicBezTo>
                  <a:cubicBezTo>
                    <a:pt x="250" y="420"/>
                    <a:pt x="250" y="346"/>
                    <a:pt x="269" y="253"/>
                  </a:cubicBezTo>
                  <a:cubicBezTo>
                    <a:pt x="324" y="253"/>
                    <a:pt x="398" y="253"/>
                    <a:pt x="454" y="253"/>
                  </a:cubicBezTo>
                  <a:cubicBezTo>
                    <a:pt x="491" y="235"/>
                    <a:pt x="472" y="198"/>
                    <a:pt x="454" y="216"/>
                  </a:cubicBezTo>
                  <a:cubicBezTo>
                    <a:pt x="398" y="216"/>
                    <a:pt x="324" y="216"/>
                    <a:pt x="269" y="216"/>
                  </a:cubicBezTo>
                  <a:cubicBezTo>
                    <a:pt x="269" y="142"/>
                    <a:pt x="269" y="87"/>
                    <a:pt x="269" y="31"/>
                  </a:cubicBezTo>
                  <a:cubicBezTo>
                    <a:pt x="269" y="-6"/>
                    <a:pt x="231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83" y="216"/>
                    <a:pt x="28" y="235"/>
                  </a:cubicBezTo>
                  <a:cubicBezTo>
                    <a:pt x="-9" y="235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628"/>
            <p:cNvSpPr/>
            <p:nvPr userDrawn="1"/>
          </p:nvSpPr>
          <p:spPr>
            <a:xfrm>
              <a:off x="1532519" y="6956280"/>
              <a:ext cx="1684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18">
                  <a:moveTo>
                    <a:pt x="22" y="287"/>
                  </a:moveTo>
                  <a:cubicBezTo>
                    <a:pt x="96" y="269"/>
                    <a:pt x="151" y="287"/>
                    <a:pt x="225" y="269"/>
                  </a:cubicBezTo>
                  <a:cubicBezTo>
                    <a:pt x="225" y="343"/>
                    <a:pt x="225" y="417"/>
                    <a:pt x="244" y="491"/>
                  </a:cubicBezTo>
                  <a:cubicBezTo>
                    <a:pt x="244" y="528"/>
                    <a:pt x="281" y="528"/>
                    <a:pt x="281" y="491"/>
                  </a:cubicBezTo>
                  <a:cubicBezTo>
                    <a:pt x="263" y="417"/>
                    <a:pt x="263" y="343"/>
                    <a:pt x="263" y="250"/>
                  </a:cubicBezTo>
                  <a:cubicBezTo>
                    <a:pt x="337" y="250"/>
                    <a:pt x="391" y="250"/>
                    <a:pt x="447" y="232"/>
                  </a:cubicBezTo>
                  <a:cubicBezTo>
                    <a:pt x="484" y="213"/>
                    <a:pt x="465" y="176"/>
                    <a:pt x="447" y="195"/>
                  </a:cubicBezTo>
                  <a:cubicBezTo>
                    <a:pt x="391" y="213"/>
                    <a:pt x="318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13"/>
                  </a:cubicBezTo>
                  <a:cubicBezTo>
                    <a:pt x="151" y="232"/>
                    <a:pt x="96" y="232"/>
                    <a:pt x="22" y="250"/>
                  </a:cubicBezTo>
                  <a:cubicBezTo>
                    <a:pt x="-15" y="250"/>
                    <a:pt x="3" y="287"/>
                    <a:pt x="22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629"/>
            <p:cNvSpPr/>
            <p:nvPr userDrawn="1"/>
          </p:nvSpPr>
          <p:spPr>
            <a:xfrm>
              <a:off x="1530360" y="6541560"/>
              <a:ext cx="1738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09">
                  <a:moveTo>
                    <a:pt x="454" y="199"/>
                  </a:moveTo>
                  <a:cubicBezTo>
                    <a:pt x="398" y="217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1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ubicBezTo>
                    <a:pt x="102" y="254"/>
                    <a:pt x="157" y="273"/>
                    <a:pt x="231" y="254"/>
                  </a:cubicBezTo>
                  <a:lnTo>
                    <a:pt x="231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3"/>
                    <a:pt x="269" y="513"/>
                    <a:pt x="269" y="495"/>
                  </a:cubicBezTo>
                  <a:cubicBezTo>
                    <a:pt x="250" y="421"/>
                    <a:pt x="269" y="328"/>
                    <a:pt x="269" y="254"/>
                  </a:cubicBezTo>
                  <a:cubicBezTo>
                    <a:pt x="343" y="254"/>
                    <a:pt x="398" y="254"/>
                    <a:pt x="472" y="236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630"/>
            <p:cNvSpPr/>
            <p:nvPr userDrawn="1"/>
          </p:nvSpPr>
          <p:spPr>
            <a:xfrm>
              <a:off x="1522080" y="6108120"/>
              <a:ext cx="17892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6">
                  <a:moveTo>
                    <a:pt x="14" y="292"/>
                  </a:moveTo>
                  <a:cubicBezTo>
                    <a:pt x="88" y="292"/>
                    <a:pt x="162" y="292"/>
                    <a:pt x="236" y="273"/>
                  </a:cubicBezTo>
                  <a:cubicBezTo>
                    <a:pt x="236" y="292"/>
                    <a:pt x="236" y="292"/>
                    <a:pt x="236" y="292"/>
                  </a:cubicBezTo>
                  <a:cubicBezTo>
                    <a:pt x="218" y="366"/>
                    <a:pt x="236" y="440"/>
                    <a:pt x="236" y="532"/>
                  </a:cubicBezTo>
                  <a:cubicBezTo>
                    <a:pt x="236" y="551"/>
                    <a:pt x="273" y="551"/>
                    <a:pt x="273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73"/>
                    <a:pt x="421" y="273"/>
                    <a:pt x="477" y="255"/>
                  </a:cubicBezTo>
                  <a:cubicBezTo>
                    <a:pt x="514" y="255"/>
                    <a:pt x="495" y="217"/>
                    <a:pt x="477" y="217"/>
                  </a:cubicBezTo>
                  <a:cubicBezTo>
                    <a:pt x="402" y="236"/>
                    <a:pt x="347" y="217"/>
                    <a:pt x="273" y="236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55"/>
                    <a:pt x="-5" y="292"/>
                    <a:pt x="14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634"/>
            <p:cNvSpPr/>
            <p:nvPr userDrawn="1"/>
          </p:nvSpPr>
          <p:spPr>
            <a:xfrm>
              <a:off x="1889280" y="742824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62"/>
                  </a:moveTo>
                  <a:cubicBezTo>
                    <a:pt x="383" y="180"/>
                    <a:pt x="309" y="180"/>
                    <a:pt x="253" y="198"/>
                  </a:cubicBezTo>
                  <a:cubicBezTo>
                    <a:pt x="253" y="143"/>
                    <a:pt x="235" y="69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6"/>
                    <a:pt x="86" y="236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2"/>
                    <a:pt x="160" y="272"/>
                    <a:pt x="216" y="254"/>
                  </a:cubicBezTo>
                  <a:lnTo>
                    <a:pt x="216" y="272"/>
                  </a:lnTo>
                  <a:cubicBezTo>
                    <a:pt x="216" y="346"/>
                    <a:pt x="235" y="402"/>
                    <a:pt x="253" y="476"/>
                  </a:cubicBezTo>
                  <a:cubicBezTo>
                    <a:pt x="253" y="514"/>
                    <a:pt x="290" y="514"/>
                    <a:pt x="290" y="476"/>
                  </a:cubicBezTo>
                  <a:cubicBezTo>
                    <a:pt x="271" y="402"/>
                    <a:pt x="271" y="328"/>
                    <a:pt x="253" y="254"/>
                  </a:cubicBezTo>
                  <a:lnTo>
                    <a:pt x="253" y="236"/>
                  </a:lnTo>
                  <a:cubicBezTo>
                    <a:pt x="327" y="236"/>
                    <a:pt x="383" y="217"/>
                    <a:pt x="457" y="198"/>
                  </a:cubicBezTo>
                  <a:cubicBezTo>
                    <a:pt x="475" y="198"/>
                    <a:pt x="457" y="162"/>
                    <a:pt x="438" y="16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35"/>
            <p:cNvSpPr/>
            <p:nvPr userDrawn="1"/>
          </p:nvSpPr>
          <p:spPr>
            <a:xfrm>
              <a:off x="1888560" y="6981480"/>
              <a:ext cx="1720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09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14"/>
                    <a:pt x="272" y="514"/>
                    <a:pt x="272" y="495"/>
                  </a:cubicBezTo>
                  <a:cubicBezTo>
                    <a:pt x="272" y="421"/>
                    <a:pt x="254" y="328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80"/>
                    <a:pt x="458" y="199"/>
                  </a:cubicBezTo>
                  <a:cubicBezTo>
                    <a:pt x="384" y="199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36"/>
            <p:cNvSpPr/>
            <p:nvPr userDrawn="1"/>
          </p:nvSpPr>
          <p:spPr>
            <a:xfrm>
              <a:off x="1888560" y="65347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13" y="273"/>
                  </a:moveTo>
                  <a:cubicBezTo>
                    <a:pt x="87" y="273"/>
                    <a:pt x="161" y="273"/>
                    <a:pt x="236" y="273"/>
                  </a:cubicBezTo>
                  <a:lnTo>
                    <a:pt x="236" y="292"/>
                  </a:lnTo>
                  <a:cubicBezTo>
                    <a:pt x="217" y="366"/>
                    <a:pt x="217" y="440"/>
                    <a:pt x="217" y="514"/>
                  </a:cubicBezTo>
                  <a:cubicBezTo>
                    <a:pt x="217" y="532"/>
                    <a:pt x="272" y="551"/>
                    <a:pt x="254" y="514"/>
                  </a:cubicBezTo>
                  <a:cubicBezTo>
                    <a:pt x="254" y="440"/>
                    <a:pt x="254" y="347"/>
                    <a:pt x="272" y="273"/>
                  </a:cubicBezTo>
                  <a:cubicBezTo>
                    <a:pt x="346" y="255"/>
                    <a:pt x="402" y="273"/>
                    <a:pt x="476" y="255"/>
                  </a:cubicBezTo>
                  <a:cubicBezTo>
                    <a:pt x="494" y="255"/>
                    <a:pt x="494" y="218"/>
                    <a:pt x="458" y="218"/>
                  </a:cubicBezTo>
                  <a:cubicBezTo>
                    <a:pt x="402" y="218"/>
                    <a:pt x="328" y="218"/>
                    <a:pt x="272" y="218"/>
                  </a:cubicBezTo>
                  <a:cubicBezTo>
                    <a:pt x="272" y="162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8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37"/>
            <p:cNvSpPr/>
            <p:nvPr userDrawn="1"/>
          </p:nvSpPr>
          <p:spPr>
            <a:xfrm>
              <a:off x="1890360" y="608328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212"/>
                  </a:moveTo>
                  <a:cubicBezTo>
                    <a:pt x="398" y="212"/>
                    <a:pt x="342" y="212"/>
                    <a:pt x="268" y="231"/>
                  </a:cubicBezTo>
                  <a:cubicBezTo>
                    <a:pt x="268" y="157"/>
                    <a:pt x="268" y="83"/>
                    <a:pt x="268" y="28"/>
                  </a:cubicBezTo>
                  <a:cubicBezTo>
                    <a:pt x="268" y="-9"/>
                    <a:pt x="232" y="-9"/>
                    <a:pt x="232" y="28"/>
                  </a:cubicBezTo>
                  <a:cubicBezTo>
                    <a:pt x="232" y="83"/>
                    <a:pt x="232" y="157"/>
                    <a:pt x="232" y="231"/>
                  </a:cubicBezTo>
                  <a:cubicBezTo>
                    <a:pt x="157" y="250"/>
                    <a:pt x="102" y="231"/>
                    <a:pt x="28" y="250"/>
                  </a:cubicBezTo>
                  <a:cubicBezTo>
                    <a:pt x="-9" y="250"/>
                    <a:pt x="-9" y="286"/>
                    <a:pt x="28" y="286"/>
                  </a:cubicBezTo>
                  <a:cubicBezTo>
                    <a:pt x="83" y="286"/>
                    <a:pt x="157" y="286"/>
                    <a:pt x="232" y="268"/>
                  </a:cubicBezTo>
                  <a:cubicBezTo>
                    <a:pt x="232" y="286"/>
                    <a:pt x="232" y="286"/>
                    <a:pt x="232" y="286"/>
                  </a:cubicBezTo>
                  <a:cubicBezTo>
                    <a:pt x="232" y="361"/>
                    <a:pt x="232" y="435"/>
                    <a:pt x="232" y="527"/>
                  </a:cubicBezTo>
                  <a:cubicBezTo>
                    <a:pt x="232" y="546"/>
                    <a:pt x="287" y="546"/>
                    <a:pt x="287" y="527"/>
                  </a:cubicBezTo>
                  <a:cubicBezTo>
                    <a:pt x="268" y="435"/>
                    <a:pt x="268" y="361"/>
                    <a:pt x="268" y="268"/>
                  </a:cubicBezTo>
                  <a:cubicBezTo>
                    <a:pt x="342" y="268"/>
                    <a:pt x="416" y="268"/>
                    <a:pt x="472" y="250"/>
                  </a:cubicBezTo>
                  <a:cubicBezTo>
                    <a:pt x="509" y="231"/>
                    <a:pt x="490" y="194"/>
                    <a:pt x="472" y="21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41"/>
            <p:cNvSpPr/>
            <p:nvPr userDrawn="1"/>
          </p:nvSpPr>
          <p:spPr>
            <a:xfrm>
              <a:off x="2255400" y="7421400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5"/>
                  </a:moveTo>
                  <a:cubicBezTo>
                    <a:pt x="329" y="255"/>
                    <a:pt x="403" y="255"/>
                    <a:pt x="458" y="236"/>
                  </a:cubicBezTo>
                  <a:cubicBezTo>
                    <a:pt x="495" y="236"/>
                    <a:pt x="477" y="199"/>
                    <a:pt x="458" y="199"/>
                  </a:cubicBezTo>
                  <a:cubicBezTo>
                    <a:pt x="403" y="217"/>
                    <a:pt x="329" y="199"/>
                    <a:pt x="273" y="217"/>
                  </a:cubicBezTo>
                  <a:cubicBezTo>
                    <a:pt x="273" y="143"/>
                    <a:pt x="273" y="69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69"/>
                    <a:pt x="236" y="143"/>
                    <a:pt x="236" y="217"/>
                  </a:cubicBezTo>
                  <a:cubicBezTo>
                    <a:pt x="162" y="217"/>
                    <a:pt x="88" y="217"/>
                    <a:pt x="14" y="217"/>
                  </a:cubicBezTo>
                  <a:cubicBezTo>
                    <a:pt x="-5" y="217"/>
                    <a:pt x="-5" y="255"/>
                    <a:pt x="14" y="255"/>
                  </a:cubicBezTo>
                  <a:cubicBezTo>
                    <a:pt x="88" y="255"/>
                    <a:pt x="162" y="273"/>
                    <a:pt x="217" y="255"/>
                  </a:cubicBezTo>
                  <a:lnTo>
                    <a:pt x="217" y="273"/>
                  </a:lnTo>
                  <a:cubicBezTo>
                    <a:pt x="217" y="347"/>
                    <a:pt x="217" y="421"/>
                    <a:pt x="217" y="495"/>
                  </a:cubicBezTo>
                  <a:cubicBezTo>
                    <a:pt x="217" y="514"/>
                    <a:pt x="255" y="514"/>
                    <a:pt x="255" y="495"/>
                  </a:cubicBezTo>
                  <a:cubicBezTo>
                    <a:pt x="255" y="421"/>
                    <a:pt x="255" y="329"/>
                    <a:pt x="273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42"/>
            <p:cNvSpPr/>
            <p:nvPr userDrawn="1"/>
          </p:nvSpPr>
          <p:spPr>
            <a:xfrm>
              <a:off x="2250360" y="699480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55"/>
                  </a:moveTo>
                  <a:cubicBezTo>
                    <a:pt x="83" y="255"/>
                    <a:pt x="157" y="273"/>
                    <a:pt x="231" y="255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50" y="532"/>
                    <a:pt x="250" y="495"/>
                  </a:cubicBezTo>
                  <a:cubicBezTo>
                    <a:pt x="250" y="421"/>
                    <a:pt x="250" y="347"/>
                    <a:pt x="269" y="255"/>
                  </a:cubicBezTo>
                  <a:cubicBezTo>
                    <a:pt x="343" y="255"/>
                    <a:pt x="398" y="255"/>
                    <a:pt x="472" y="255"/>
                  </a:cubicBezTo>
                  <a:cubicBezTo>
                    <a:pt x="491" y="255"/>
                    <a:pt x="491" y="199"/>
                    <a:pt x="453" y="217"/>
                  </a:cubicBezTo>
                  <a:cubicBezTo>
                    <a:pt x="398" y="217"/>
                    <a:pt x="343" y="217"/>
                    <a:pt x="269" y="217"/>
                  </a:cubicBezTo>
                  <a:cubicBezTo>
                    <a:pt x="287" y="143"/>
                    <a:pt x="269" y="88"/>
                    <a:pt x="287" y="14"/>
                  </a:cubicBezTo>
                  <a:cubicBezTo>
                    <a:pt x="287" y="-5"/>
                    <a:pt x="250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5"/>
                    <a:pt x="28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43"/>
            <p:cNvSpPr/>
            <p:nvPr userDrawn="1"/>
          </p:nvSpPr>
          <p:spPr>
            <a:xfrm>
              <a:off x="2252520" y="654300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306"/>
                  </a:moveTo>
                  <a:cubicBezTo>
                    <a:pt x="96" y="287"/>
                    <a:pt x="170" y="287"/>
                    <a:pt x="225" y="269"/>
                  </a:cubicBezTo>
                  <a:lnTo>
                    <a:pt x="225" y="287"/>
                  </a:lnTo>
                  <a:cubicBezTo>
                    <a:pt x="225" y="361"/>
                    <a:pt x="244" y="435"/>
                    <a:pt x="244" y="509"/>
                  </a:cubicBezTo>
                  <a:cubicBezTo>
                    <a:pt x="263" y="528"/>
                    <a:pt x="299" y="528"/>
                    <a:pt x="299" y="509"/>
                  </a:cubicBezTo>
                  <a:cubicBezTo>
                    <a:pt x="281" y="417"/>
                    <a:pt x="263" y="343"/>
                    <a:pt x="263" y="269"/>
                  </a:cubicBezTo>
                  <a:cubicBezTo>
                    <a:pt x="337" y="250"/>
                    <a:pt x="410" y="250"/>
                    <a:pt x="465" y="232"/>
                  </a:cubicBezTo>
                  <a:cubicBezTo>
                    <a:pt x="484" y="213"/>
                    <a:pt x="484" y="176"/>
                    <a:pt x="446" y="195"/>
                  </a:cubicBezTo>
                  <a:cubicBezTo>
                    <a:pt x="391" y="213"/>
                    <a:pt x="337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32"/>
                  </a:cubicBezTo>
                  <a:cubicBezTo>
                    <a:pt x="151" y="250"/>
                    <a:pt x="96" y="250"/>
                    <a:pt x="22" y="269"/>
                  </a:cubicBezTo>
                  <a:cubicBezTo>
                    <a:pt x="-15" y="269"/>
                    <a:pt x="3" y="306"/>
                    <a:pt x="22" y="30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44"/>
            <p:cNvSpPr/>
            <p:nvPr userDrawn="1"/>
          </p:nvSpPr>
          <p:spPr>
            <a:xfrm>
              <a:off x="2248560" y="6109919"/>
              <a:ext cx="1789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2">
                  <a:moveTo>
                    <a:pt x="13" y="287"/>
                  </a:moveTo>
                  <a:cubicBezTo>
                    <a:pt x="87" y="287"/>
                    <a:pt x="161" y="287"/>
                    <a:pt x="235" y="268"/>
                  </a:cubicBezTo>
                  <a:cubicBezTo>
                    <a:pt x="235" y="287"/>
                    <a:pt x="235" y="287"/>
                    <a:pt x="235" y="287"/>
                  </a:cubicBezTo>
                  <a:cubicBezTo>
                    <a:pt x="217" y="361"/>
                    <a:pt x="235" y="435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50"/>
                    <a:pt x="421" y="250"/>
                    <a:pt x="476" y="250"/>
                  </a:cubicBezTo>
                  <a:cubicBezTo>
                    <a:pt x="513" y="231"/>
                    <a:pt x="495" y="194"/>
                    <a:pt x="476" y="194"/>
                  </a:cubicBezTo>
                  <a:cubicBezTo>
                    <a:pt x="402" y="212"/>
                    <a:pt x="347" y="212"/>
                    <a:pt x="273" y="212"/>
                  </a:cubicBezTo>
                  <a:cubicBezTo>
                    <a:pt x="273" y="157"/>
                    <a:pt x="273" y="83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3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Voorblad - blauw</a:t>
            </a:r>
          </a:p>
        </p:txBody>
      </p:sp>
      <p:sp>
        <p:nvSpPr>
          <p:cNvPr id="93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-93785" y="0"/>
            <a:ext cx="7127773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>
            <a:off x="6447145" y="1506403"/>
            <a:ext cx="4749518" cy="24460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540000" tIns="288000" rIns="288000" bIns="864000">
            <a:spAutoFit/>
          </a:bodyPr>
          <a:lstStyle>
            <a:lvl1pPr algn="ctr">
              <a:defRPr sz="45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Titel van deze presentatie</a:t>
            </a:r>
          </a:p>
        </p:txBody>
      </p:sp>
      <p:pic>
        <p:nvPicPr>
          <p:cNvPr id="96" name="Afbeelding 9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21904" y="4797439"/>
            <a:ext cx="2725307" cy="14907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2 - gro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1"/>
            <a:ext cx="59817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Voorblad - blauw</a:t>
            </a:r>
          </a:p>
        </p:txBody>
      </p:sp>
      <p:pic>
        <p:nvPicPr>
          <p:cNvPr id="80" name="Afbeelding 7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44578" y="4644836"/>
            <a:ext cx="3003232" cy="1642793"/>
          </a:xfrm>
          <a:prstGeom prst="rect">
            <a:avLst/>
          </a:prstGeom>
        </p:spPr>
      </p:pic>
      <p:sp>
        <p:nvSpPr>
          <p:cNvPr id="84" name="Freeform: Shape 518"/>
          <p:cNvSpPr/>
          <p:nvPr userDrawn="1"/>
        </p:nvSpPr>
        <p:spPr>
          <a:xfrm>
            <a:off x="7022414" y="103455"/>
            <a:ext cx="95862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1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7"/>
                  <a:pt x="0" y="277"/>
                  <a:pt x="0" y="277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1"/>
                  <a:pt x="259" y="351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87" name="Freeform: Shape 525"/>
          <p:cNvSpPr/>
          <p:nvPr userDrawn="1"/>
        </p:nvSpPr>
        <p:spPr>
          <a:xfrm>
            <a:off x="6719967" y="117201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5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29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0"/>
                </a:lnTo>
                <a:cubicBezTo>
                  <a:pt x="18" y="240"/>
                  <a:pt x="36" y="240"/>
                  <a:pt x="55" y="240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90" name="Freeform: Shape 532"/>
          <p:cNvSpPr/>
          <p:nvPr userDrawn="1"/>
        </p:nvSpPr>
        <p:spPr>
          <a:xfrm>
            <a:off x="6386309" y="96395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1"/>
                </a:moveTo>
                <a:cubicBezTo>
                  <a:pt x="212" y="74"/>
                  <a:pt x="193" y="37"/>
                  <a:pt x="174" y="0"/>
                </a:cubicBezTo>
                <a:cubicBezTo>
                  <a:pt x="118" y="93"/>
                  <a:pt x="82" y="185"/>
                  <a:pt x="26" y="278"/>
                </a:cubicBezTo>
                <a:cubicBezTo>
                  <a:pt x="26" y="296"/>
                  <a:pt x="8" y="315"/>
                  <a:pt x="8" y="352"/>
                </a:cubicBezTo>
                <a:cubicBezTo>
                  <a:pt x="8" y="352"/>
                  <a:pt x="-11" y="370"/>
                  <a:pt x="8" y="370"/>
                </a:cubicBezTo>
                <a:cubicBezTo>
                  <a:pt x="44" y="370"/>
                  <a:pt x="63" y="370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0"/>
                  <a:pt x="304" y="370"/>
                </a:cubicBezTo>
                <a:cubicBezTo>
                  <a:pt x="286" y="278"/>
                  <a:pt x="267" y="204"/>
                  <a:pt x="230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0" name="Freeform: Shape 539"/>
          <p:cNvSpPr/>
          <p:nvPr userDrawn="1"/>
        </p:nvSpPr>
        <p:spPr>
          <a:xfrm>
            <a:off x="6086835" y="117201"/>
            <a:ext cx="75426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0">
                <a:moveTo>
                  <a:pt x="148" y="74"/>
                </a:moveTo>
                <a:cubicBezTo>
                  <a:pt x="148" y="55"/>
                  <a:pt x="130" y="18"/>
                  <a:pt x="130" y="0"/>
                </a:cubicBezTo>
                <a:lnTo>
                  <a:pt x="111" y="0"/>
                </a:lnTo>
                <a:cubicBezTo>
                  <a:pt x="92" y="55"/>
                  <a:pt x="56" y="111"/>
                  <a:pt x="18" y="166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40"/>
                  <a:pt x="0" y="240"/>
                </a:cubicBezTo>
                <a:cubicBezTo>
                  <a:pt x="18" y="222"/>
                  <a:pt x="37" y="240"/>
                  <a:pt x="56" y="240"/>
                </a:cubicBezTo>
                <a:cubicBezTo>
                  <a:pt x="92" y="240"/>
                  <a:pt x="111" y="240"/>
                  <a:pt x="148" y="240"/>
                </a:cubicBezTo>
                <a:cubicBezTo>
                  <a:pt x="166" y="240"/>
                  <a:pt x="166" y="240"/>
                  <a:pt x="166" y="240"/>
                </a:cubicBezTo>
                <a:cubicBezTo>
                  <a:pt x="185" y="240"/>
                  <a:pt x="185" y="240"/>
                  <a:pt x="185" y="240"/>
                </a:cubicBezTo>
                <a:cubicBezTo>
                  <a:pt x="204" y="240"/>
                  <a:pt x="204" y="240"/>
                  <a:pt x="204" y="222"/>
                </a:cubicBezTo>
                <a:cubicBezTo>
                  <a:pt x="185" y="166"/>
                  <a:pt x="166" y="129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3" name="Freeform: Shape 546"/>
          <p:cNvSpPr/>
          <p:nvPr userDrawn="1"/>
        </p:nvSpPr>
        <p:spPr>
          <a:xfrm>
            <a:off x="5742773" y="75960"/>
            <a:ext cx="130416" cy="1605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3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1"/>
                  <a:pt x="19" y="370"/>
                  <a:pt x="19" y="389"/>
                </a:cubicBezTo>
                <a:cubicBezTo>
                  <a:pt x="19" y="407"/>
                  <a:pt x="0" y="407"/>
                  <a:pt x="0" y="425"/>
                </a:cubicBezTo>
                <a:cubicBezTo>
                  <a:pt x="19" y="425"/>
                  <a:pt x="19" y="425"/>
                  <a:pt x="19" y="425"/>
                </a:cubicBezTo>
                <a:cubicBezTo>
                  <a:pt x="55" y="425"/>
                  <a:pt x="74" y="425"/>
                  <a:pt x="111" y="425"/>
                </a:cubicBezTo>
                <a:cubicBezTo>
                  <a:pt x="167" y="425"/>
                  <a:pt x="222" y="425"/>
                  <a:pt x="278" y="425"/>
                </a:cubicBezTo>
                <a:cubicBezTo>
                  <a:pt x="278" y="425"/>
                  <a:pt x="296" y="425"/>
                  <a:pt x="315" y="425"/>
                </a:cubicBezTo>
                <a:cubicBezTo>
                  <a:pt x="315" y="425"/>
                  <a:pt x="333" y="444"/>
                  <a:pt x="333" y="425"/>
                </a:cubicBezTo>
                <a:cubicBezTo>
                  <a:pt x="352" y="425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2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6" name="Freeform: Shape 553"/>
          <p:cNvSpPr/>
          <p:nvPr userDrawn="1"/>
        </p:nvSpPr>
        <p:spPr>
          <a:xfrm>
            <a:off x="5419519" y="82648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277" y="148"/>
                </a:moveTo>
                <a:cubicBezTo>
                  <a:pt x="259" y="111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111"/>
                  <a:pt x="111" y="204"/>
                  <a:pt x="37" y="315"/>
                </a:cubicBezTo>
                <a:cubicBezTo>
                  <a:pt x="37" y="333"/>
                  <a:pt x="18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6"/>
                </a:cubicBezTo>
                <a:cubicBezTo>
                  <a:pt x="148" y="426"/>
                  <a:pt x="203" y="445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14" y="241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9" name="Freeform: Shape 560"/>
          <p:cNvSpPr/>
          <p:nvPr userDrawn="1"/>
        </p:nvSpPr>
        <p:spPr>
          <a:xfrm>
            <a:off x="5106668" y="103455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7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1"/>
                  <a:pt x="175" y="351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1"/>
                  <a:pt x="286" y="351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2" name="Freeform: Shape 567"/>
          <p:cNvSpPr/>
          <p:nvPr userDrawn="1"/>
        </p:nvSpPr>
        <p:spPr>
          <a:xfrm>
            <a:off x="4813881" y="123889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7"/>
                  <a:pt x="129" y="19"/>
                  <a:pt x="111" y="0"/>
                </a:cubicBezTo>
                <a:cubicBezTo>
                  <a:pt x="74" y="56"/>
                  <a:pt x="55" y="111"/>
                  <a:pt x="19" y="167"/>
                </a:cubicBezTo>
                <a:cubicBezTo>
                  <a:pt x="19" y="186"/>
                  <a:pt x="0" y="186"/>
                  <a:pt x="0" y="204"/>
                </a:cubicBezTo>
                <a:lnTo>
                  <a:pt x="0" y="222"/>
                </a:lnTo>
                <a:cubicBezTo>
                  <a:pt x="19" y="222"/>
                  <a:pt x="37" y="222"/>
                  <a:pt x="55" y="222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2"/>
                </a:lnTo>
                <a:cubicBezTo>
                  <a:pt x="185" y="167"/>
                  <a:pt x="167" y="111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3" name="Freeform: Shape 575"/>
          <p:cNvSpPr/>
          <p:nvPr userDrawn="1"/>
        </p:nvSpPr>
        <p:spPr>
          <a:xfrm>
            <a:off x="7015726" y="467952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2"/>
                </a:moveTo>
                <a:cubicBezTo>
                  <a:pt x="37" y="352"/>
                  <a:pt x="55" y="371"/>
                  <a:pt x="92" y="371"/>
                </a:cubicBezTo>
                <a:cubicBezTo>
                  <a:pt x="129" y="389"/>
                  <a:pt x="185" y="389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9"/>
                  <a:pt x="315" y="389"/>
                </a:cubicBezTo>
                <a:cubicBezTo>
                  <a:pt x="315" y="297"/>
                  <a:pt x="296" y="204"/>
                  <a:pt x="259" y="130"/>
                </a:cubicBezTo>
                <a:cubicBezTo>
                  <a:pt x="259" y="93"/>
                  <a:pt x="241" y="37"/>
                  <a:pt x="241" y="0"/>
                </a:cubicBezTo>
                <a:lnTo>
                  <a:pt x="222" y="0"/>
                </a:lnTo>
                <a:cubicBezTo>
                  <a:pt x="166" y="93"/>
                  <a:pt x="111" y="185"/>
                  <a:pt x="37" y="259"/>
                </a:cubicBezTo>
                <a:cubicBezTo>
                  <a:pt x="37" y="278"/>
                  <a:pt x="18" y="297"/>
                  <a:pt x="0" y="333"/>
                </a:cubicBezTo>
                <a:lnTo>
                  <a:pt x="0" y="352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4" name="Freeform: Shape 576"/>
          <p:cNvSpPr/>
          <p:nvPr userDrawn="1"/>
        </p:nvSpPr>
        <p:spPr>
          <a:xfrm>
            <a:off x="7022414" y="8740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3"/>
                  <a:pt x="37" y="315"/>
                </a:cubicBezTo>
                <a:cubicBezTo>
                  <a:pt x="19" y="333"/>
                  <a:pt x="19" y="351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3"/>
                  <a:pt x="241" y="129"/>
                </a:cubicBezTo>
                <a:cubicBezTo>
                  <a:pt x="223" y="92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5" name="Freeform: Shape 577"/>
          <p:cNvSpPr/>
          <p:nvPr userDrawn="1"/>
        </p:nvSpPr>
        <p:spPr>
          <a:xfrm>
            <a:off x="7029474" y="1307298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15"/>
                  <a:pt x="166" y="334"/>
                  <a:pt x="204" y="334"/>
                </a:cubicBezTo>
                <a:lnTo>
                  <a:pt x="222" y="334"/>
                </a:lnTo>
                <a:cubicBezTo>
                  <a:pt x="240" y="334"/>
                  <a:pt x="240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0" y="167"/>
                  <a:pt x="204" y="112"/>
                </a:cubicBezTo>
                <a:cubicBezTo>
                  <a:pt x="185" y="74"/>
                  <a:pt x="185" y="37"/>
                  <a:pt x="166" y="0"/>
                </a:cubicBezTo>
                <a:cubicBezTo>
                  <a:pt x="129" y="74"/>
                  <a:pt x="74" y="167"/>
                  <a:pt x="37" y="241"/>
                </a:cubicBezTo>
                <a:cubicBezTo>
                  <a:pt x="18" y="260"/>
                  <a:pt x="18" y="260"/>
                  <a:pt x="18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6" name="Freeform: Shape 578"/>
          <p:cNvSpPr/>
          <p:nvPr userDrawn="1"/>
        </p:nvSpPr>
        <p:spPr>
          <a:xfrm>
            <a:off x="7022414" y="16996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241" y="129"/>
                </a:moveTo>
                <a:cubicBezTo>
                  <a:pt x="223" y="74"/>
                  <a:pt x="204" y="37"/>
                  <a:pt x="185" y="0"/>
                </a:cubicBezTo>
                <a:lnTo>
                  <a:pt x="167" y="0"/>
                </a:lnTo>
                <a:cubicBezTo>
                  <a:pt x="130" y="93"/>
                  <a:pt x="74" y="203"/>
                  <a:pt x="37" y="296"/>
                </a:cubicBezTo>
                <a:cubicBezTo>
                  <a:pt x="19" y="333"/>
                  <a:pt x="19" y="351"/>
                  <a:pt x="0" y="370"/>
                </a:cubicBezTo>
                <a:lnTo>
                  <a:pt x="0" y="389"/>
                </a:lnTo>
                <a:cubicBezTo>
                  <a:pt x="0" y="407"/>
                  <a:pt x="0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lnTo>
                  <a:pt x="315" y="407"/>
                </a:lnTo>
                <a:cubicBezTo>
                  <a:pt x="333" y="407"/>
                  <a:pt x="333" y="389"/>
                  <a:pt x="333" y="370"/>
                </a:cubicBezTo>
                <a:cubicBezTo>
                  <a:pt x="315" y="296"/>
                  <a:pt x="278" y="203"/>
                  <a:pt x="241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7" name="Freeform: Shape 579"/>
          <p:cNvSpPr/>
          <p:nvPr userDrawn="1"/>
        </p:nvSpPr>
        <p:spPr>
          <a:xfrm>
            <a:off x="7029474" y="2119520"/>
            <a:ext cx="102921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1">
                <a:moveTo>
                  <a:pt x="166" y="0"/>
                </a:moveTo>
                <a:cubicBezTo>
                  <a:pt x="111" y="74"/>
                  <a:pt x="74" y="166"/>
                  <a:pt x="37" y="240"/>
                </a:cubicBezTo>
                <a:cubicBezTo>
                  <a:pt x="18" y="258"/>
                  <a:pt x="18" y="277"/>
                  <a:pt x="0" y="296"/>
                </a:cubicBezTo>
                <a:lnTo>
                  <a:pt x="0" y="314"/>
                </a:lnTo>
                <a:cubicBezTo>
                  <a:pt x="0" y="333"/>
                  <a:pt x="0" y="314"/>
                  <a:pt x="18" y="314"/>
                </a:cubicBezTo>
                <a:cubicBezTo>
                  <a:pt x="37" y="314"/>
                  <a:pt x="55" y="333"/>
                  <a:pt x="74" y="333"/>
                </a:cubicBezTo>
                <a:cubicBezTo>
                  <a:pt x="129" y="333"/>
                  <a:pt x="166" y="333"/>
                  <a:pt x="204" y="333"/>
                </a:cubicBezTo>
                <a:cubicBezTo>
                  <a:pt x="222" y="333"/>
                  <a:pt x="222" y="351"/>
                  <a:pt x="240" y="351"/>
                </a:cubicBezTo>
                <a:lnTo>
                  <a:pt x="259" y="351"/>
                </a:lnTo>
                <a:cubicBezTo>
                  <a:pt x="278" y="333"/>
                  <a:pt x="278" y="333"/>
                  <a:pt x="278" y="314"/>
                </a:cubicBezTo>
                <a:cubicBezTo>
                  <a:pt x="259" y="240"/>
                  <a:pt x="240" y="166"/>
                  <a:pt x="204" y="110"/>
                </a:cubicBezTo>
                <a:cubicBezTo>
                  <a:pt x="185" y="74"/>
                  <a:pt x="185" y="36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8" name="Freeform: Shape 580"/>
          <p:cNvSpPr/>
          <p:nvPr userDrawn="1"/>
        </p:nvSpPr>
        <p:spPr>
          <a:xfrm>
            <a:off x="7005694" y="2532320"/>
            <a:ext cx="9920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4">
                <a:moveTo>
                  <a:pt x="249" y="314"/>
                </a:moveTo>
                <a:cubicBezTo>
                  <a:pt x="230" y="314"/>
                  <a:pt x="212" y="314"/>
                  <a:pt x="175" y="314"/>
                </a:cubicBezTo>
                <a:cubicBezTo>
                  <a:pt x="138" y="314"/>
                  <a:pt x="101" y="314"/>
                  <a:pt x="64" y="314"/>
                </a:cubicBezTo>
                <a:cubicBezTo>
                  <a:pt x="45" y="314"/>
                  <a:pt x="45" y="314"/>
                  <a:pt x="27" y="314"/>
                </a:cubicBezTo>
                <a:lnTo>
                  <a:pt x="8" y="314"/>
                </a:lnTo>
                <a:cubicBezTo>
                  <a:pt x="-10" y="314"/>
                  <a:pt x="8" y="296"/>
                  <a:pt x="8" y="296"/>
                </a:cubicBezTo>
                <a:cubicBezTo>
                  <a:pt x="27" y="222"/>
                  <a:pt x="45" y="166"/>
                  <a:pt x="82" y="92"/>
                </a:cubicBezTo>
                <a:cubicBezTo>
                  <a:pt x="101" y="74"/>
                  <a:pt x="119" y="36"/>
                  <a:pt x="119" y="0"/>
                </a:cubicBezTo>
                <a:lnTo>
                  <a:pt x="138" y="0"/>
                </a:lnTo>
                <a:cubicBezTo>
                  <a:pt x="175" y="92"/>
                  <a:pt x="193" y="166"/>
                  <a:pt x="230" y="240"/>
                </a:cubicBezTo>
                <a:cubicBezTo>
                  <a:pt x="249" y="259"/>
                  <a:pt x="249" y="277"/>
                  <a:pt x="249" y="296"/>
                </a:cubicBezTo>
                <a:lnTo>
                  <a:pt x="268" y="314"/>
                </a:lnTo>
                <a:cubicBezTo>
                  <a:pt x="249" y="314"/>
                  <a:pt x="249" y="314"/>
                  <a:pt x="249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0" name="Freeform: Shape 581"/>
          <p:cNvSpPr/>
          <p:nvPr userDrawn="1"/>
        </p:nvSpPr>
        <p:spPr>
          <a:xfrm>
            <a:off x="7022414" y="2951806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04"/>
                </a:cubicBezTo>
                <a:cubicBezTo>
                  <a:pt x="37" y="222"/>
                  <a:pt x="19" y="241"/>
                  <a:pt x="19" y="260"/>
                </a:cubicBezTo>
                <a:lnTo>
                  <a:pt x="0" y="278"/>
                </a:lnTo>
                <a:lnTo>
                  <a:pt x="19" y="278"/>
                </a:lnTo>
                <a:cubicBezTo>
                  <a:pt x="37" y="278"/>
                  <a:pt x="56" y="296"/>
                  <a:pt x="74" y="296"/>
                </a:cubicBezTo>
                <a:cubicBezTo>
                  <a:pt x="111" y="315"/>
                  <a:pt x="167" y="315"/>
                  <a:pt x="204" y="334"/>
                </a:cubicBezTo>
                <a:lnTo>
                  <a:pt x="223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59" y="167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1" name="Freeform: Shape 582"/>
          <p:cNvSpPr/>
          <p:nvPr userDrawn="1"/>
        </p:nvSpPr>
        <p:spPr>
          <a:xfrm>
            <a:off x="6709564" y="4816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5"/>
                  <a:pt x="211" y="111"/>
                </a:cubicBezTo>
                <a:cubicBezTo>
                  <a:pt x="193" y="74"/>
                  <a:pt x="193" y="37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2" name="Freeform: Shape 583"/>
          <p:cNvSpPr/>
          <p:nvPr userDrawn="1"/>
        </p:nvSpPr>
        <p:spPr>
          <a:xfrm>
            <a:off x="6709564" y="8944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1"/>
                </a:cubicBezTo>
                <a:cubicBezTo>
                  <a:pt x="193" y="74"/>
                  <a:pt x="175" y="37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3" name="Freeform: Shape 584"/>
          <p:cNvSpPr/>
          <p:nvPr userDrawn="1"/>
        </p:nvSpPr>
        <p:spPr>
          <a:xfrm>
            <a:off x="6692100" y="1286863"/>
            <a:ext cx="130416" cy="1646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4">
                <a:moveTo>
                  <a:pt x="19" y="389"/>
                </a:moveTo>
                <a:cubicBezTo>
                  <a:pt x="56" y="389"/>
                  <a:pt x="75" y="407"/>
                  <a:pt x="111" y="407"/>
                </a:cubicBezTo>
                <a:cubicBezTo>
                  <a:pt x="149" y="425"/>
                  <a:pt x="204" y="425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44"/>
                  <a:pt x="333" y="444"/>
                </a:cubicBezTo>
                <a:cubicBezTo>
                  <a:pt x="352" y="444"/>
                  <a:pt x="352" y="425"/>
                  <a:pt x="352" y="407"/>
                </a:cubicBezTo>
                <a:cubicBezTo>
                  <a:pt x="333" y="315"/>
                  <a:pt x="315" y="222"/>
                  <a:pt x="278" y="148"/>
                </a:cubicBezTo>
                <a:cubicBezTo>
                  <a:pt x="259" y="92"/>
                  <a:pt x="259" y="55"/>
                  <a:pt x="241" y="0"/>
                </a:cubicBezTo>
                <a:cubicBezTo>
                  <a:pt x="167" y="92"/>
                  <a:pt x="111" y="203"/>
                  <a:pt x="56" y="296"/>
                </a:cubicBezTo>
                <a:cubicBezTo>
                  <a:pt x="37" y="315"/>
                  <a:pt x="19" y="333"/>
                  <a:pt x="19" y="370"/>
                </a:cubicBezTo>
                <a:lnTo>
                  <a:pt x="0" y="389"/>
                </a:lnTo>
                <a:cubicBezTo>
                  <a:pt x="0" y="407"/>
                  <a:pt x="19" y="407"/>
                  <a:pt x="19" y="38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4" name="Freeform: Shape 585"/>
          <p:cNvSpPr/>
          <p:nvPr userDrawn="1"/>
        </p:nvSpPr>
        <p:spPr>
          <a:xfrm>
            <a:off x="6719967" y="1734216"/>
            <a:ext cx="75054" cy="9549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8">
                <a:moveTo>
                  <a:pt x="203" y="240"/>
                </a:moveTo>
                <a:cubicBezTo>
                  <a:pt x="203" y="184"/>
                  <a:pt x="184" y="129"/>
                  <a:pt x="166" y="74"/>
                </a:cubicBezTo>
                <a:cubicBezTo>
                  <a:pt x="148" y="55"/>
                  <a:pt x="148" y="1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5"/>
                  <a:pt x="55" y="110"/>
                  <a:pt x="18" y="166"/>
                </a:cubicBezTo>
                <a:cubicBezTo>
                  <a:pt x="18" y="184"/>
                  <a:pt x="18" y="203"/>
                  <a:pt x="0" y="203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22"/>
                  <a:pt x="0" y="222"/>
                </a:cubicBezTo>
                <a:cubicBezTo>
                  <a:pt x="18" y="222"/>
                  <a:pt x="36" y="240"/>
                  <a:pt x="55" y="240"/>
                </a:cubicBezTo>
                <a:cubicBezTo>
                  <a:pt x="92" y="240"/>
                  <a:pt x="129" y="258"/>
                  <a:pt x="148" y="258"/>
                </a:cubicBezTo>
                <a:cubicBezTo>
                  <a:pt x="166" y="258"/>
                  <a:pt x="166" y="258"/>
                  <a:pt x="184" y="258"/>
                </a:cubicBezTo>
                <a:lnTo>
                  <a:pt x="203" y="258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5" name="Freeform: Shape 586"/>
          <p:cNvSpPr/>
          <p:nvPr userDrawn="1"/>
        </p:nvSpPr>
        <p:spPr>
          <a:xfrm>
            <a:off x="6705848" y="2126209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48"/>
                  <a:pt x="38" y="222"/>
                </a:cubicBezTo>
                <a:cubicBezTo>
                  <a:pt x="38" y="240"/>
                  <a:pt x="19" y="259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19" y="315"/>
                </a:cubicBezTo>
                <a:cubicBezTo>
                  <a:pt x="38" y="315"/>
                  <a:pt x="56" y="315"/>
                  <a:pt x="74" y="315"/>
                </a:cubicBezTo>
                <a:cubicBezTo>
                  <a:pt x="112" y="333"/>
                  <a:pt x="167" y="333"/>
                  <a:pt x="204" y="333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33"/>
                  <a:pt x="278" y="333"/>
                </a:cubicBezTo>
                <a:cubicBezTo>
                  <a:pt x="260" y="240"/>
                  <a:pt x="260" y="166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6" name="Freeform: Shape 587"/>
          <p:cNvSpPr/>
          <p:nvPr userDrawn="1"/>
        </p:nvSpPr>
        <p:spPr>
          <a:xfrm>
            <a:off x="6695816" y="2525261"/>
            <a:ext cx="119270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26">
                <a:moveTo>
                  <a:pt x="267" y="129"/>
                </a:moveTo>
                <a:cubicBezTo>
                  <a:pt x="248" y="93"/>
                  <a:pt x="248" y="37"/>
                  <a:pt x="230" y="0"/>
                </a:cubicBezTo>
                <a:lnTo>
                  <a:pt x="212" y="0"/>
                </a:lnTo>
                <a:cubicBezTo>
                  <a:pt x="156" y="93"/>
                  <a:pt x="100" y="185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8" y="389"/>
                  <a:pt x="8" y="389"/>
                  <a:pt x="8" y="389"/>
                </a:cubicBezTo>
                <a:cubicBezTo>
                  <a:pt x="45" y="371"/>
                  <a:pt x="64" y="389"/>
                  <a:pt x="100" y="389"/>
                </a:cubicBezTo>
                <a:cubicBezTo>
                  <a:pt x="156" y="407"/>
                  <a:pt x="193" y="407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26"/>
                  <a:pt x="322" y="426"/>
                </a:cubicBezTo>
                <a:cubicBezTo>
                  <a:pt x="322" y="426"/>
                  <a:pt x="322" y="407"/>
                  <a:pt x="322" y="389"/>
                </a:cubicBezTo>
                <a:cubicBezTo>
                  <a:pt x="322" y="296"/>
                  <a:pt x="304" y="222"/>
                  <a:pt x="267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7" name="Freeform: Shape 588"/>
          <p:cNvSpPr/>
          <p:nvPr userDrawn="1"/>
        </p:nvSpPr>
        <p:spPr>
          <a:xfrm>
            <a:off x="6719967" y="2965555"/>
            <a:ext cx="75054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9">
                <a:moveTo>
                  <a:pt x="166" y="74"/>
                </a:moveTo>
                <a:cubicBezTo>
                  <a:pt x="148" y="55"/>
                  <a:pt x="148" y="19"/>
                  <a:pt x="148" y="0"/>
                </a:cubicBezTo>
                <a:lnTo>
                  <a:pt x="129" y="0"/>
                </a:lnTo>
                <a:cubicBezTo>
                  <a:pt x="92" y="55"/>
                  <a:pt x="55" y="111"/>
                  <a:pt x="18" y="167"/>
                </a:cubicBezTo>
                <a:cubicBezTo>
                  <a:pt x="18" y="185"/>
                  <a:pt x="18" y="204"/>
                  <a:pt x="0" y="204"/>
                </a:cubicBezTo>
                <a:lnTo>
                  <a:pt x="0" y="223"/>
                </a:lnTo>
                <a:cubicBezTo>
                  <a:pt x="18" y="223"/>
                  <a:pt x="36" y="241"/>
                  <a:pt x="55" y="241"/>
                </a:cubicBezTo>
                <a:cubicBezTo>
                  <a:pt x="92" y="241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59"/>
                  <a:pt x="184" y="259"/>
                </a:cubicBezTo>
                <a:cubicBezTo>
                  <a:pt x="203" y="259"/>
                  <a:pt x="203" y="241"/>
                  <a:pt x="203" y="241"/>
                </a:cubicBezTo>
                <a:cubicBezTo>
                  <a:pt x="184" y="185"/>
                  <a:pt x="184" y="130"/>
                  <a:pt x="166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8" name="Freeform: Shape 589"/>
          <p:cNvSpPr/>
          <p:nvPr userDrawn="1"/>
        </p:nvSpPr>
        <p:spPr>
          <a:xfrm>
            <a:off x="6410089" y="516254"/>
            <a:ext cx="61678" cy="7505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3">
                <a:moveTo>
                  <a:pt x="19" y="185"/>
                </a:moveTo>
                <a:cubicBezTo>
                  <a:pt x="19" y="185"/>
                  <a:pt x="37" y="203"/>
                  <a:pt x="55" y="203"/>
                </a:cubicBezTo>
                <a:cubicBezTo>
                  <a:pt x="74" y="203"/>
                  <a:pt x="93" y="203"/>
                  <a:pt x="130" y="203"/>
                </a:cubicBezTo>
                <a:lnTo>
                  <a:pt x="149" y="203"/>
                </a:lnTo>
                <a:lnTo>
                  <a:pt x="167" y="203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55"/>
                  <a:pt x="55" y="92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9" name="Freeform: Shape 590"/>
          <p:cNvSpPr/>
          <p:nvPr userDrawn="1"/>
        </p:nvSpPr>
        <p:spPr>
          <a:xfrm>
            <a:off x="6389653" y="8878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4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8"/>
                  <a:pt x="185" y="388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cubicBezTo>
                  <a:pt x="296" y="388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0" name="Freeform: Shape 591"/>
          <p:cNvSpPr/>
          <p:nvPr userDrawn="1"/>
        </p:nvSpPr>
        <p:spPr>
          <a:xfrm>
            <a:off x="6403029" y="1321046"/>
            <a:ext cx="71710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59">
                <a:moveTo>
                  <a:pt x="186" y="241"/>
                </a:moveTo>
                <a:cubicBezTo>
                  <a:pt x="186" y="185"/>
                  <a:pt x="186" y="130"/>
                  <a:pt x="149" y="93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56" y="130"/>
                  <a:pt x="19" y="185"/>
                </a:cubicBezTo>
                <a:cubicBezTo>
                  <a:pt x="19" y="185"/>
                  <a:pt x="19" y="204"/>
                  <a:pt x="0" y="223"/>
                </a:cubicBezTo>
                <a:lnTo>
                  <a:pt x="0" y="241"/>
                </a:lnTo>
                <a:cubicBezTo>
                  <a:pt x="19" y="241"/>
                  <a:pt x="38" y="241"/>
                  <a:pt x="56" y="241"/>
                </a:cubicBezTo>
                <a:cubicBezTo>
                  <a:pt x="93" y="241"/>
                  <a:pt x="112" y="259"/>
                  <a:pt x="149" y="259"/>
                </a:cubicBezTo>
                <a:lnTo>
                  <a:pt x="168" y="259"/>
                </a:lnTo>
                <a:lnTo>
                  <a:pt x="186" y="259"/>
                </a:lnTo>
                <a:cubicBezTo>
                  <a:pt x="204" y="259"/>
                  <a:pt x="186" y="259"/>
                  <a:pt x="186" y="24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1" name="Freeform: Shape 592"/>
          <p:cNvSpPr/>
          <p:nvPr userDrawn="1"/>
        </p:nvSpPr>
        <p:spPr>
          <a:xfrm>
            <a:off x="6396341" y="1720097"/>
            <a:ext cx="92146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4">
                <a:moveTo>
                  <a:pt x="148" y="0"/>
                </a:moveTo>
                <a:cubicBezTo>
                  <a:pt x="111" y="74"/>
                  <a:pt x="74" y="148"/>
                  <a:pt x="18" y="241"/>
                </a:cubicBezTo>
                <a:cubicBezTo>
                  <a:pt x="18" y="241"/>
                  <a:pt x="18" y="260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0" y="315"/>
                </a:cubicBezTo>
                <a:cubicBezTo>
                  <a:pt x="37" y="296"/>
                  <a:pt x="56" y="315"/>
                  <a:pt x="74" y="315"/>
                </a:cubicBezTo>
                <a:cubicBezTo>
                  <a:pt x="111" y="315"/>
                  <a:pt x="148" y="315"/>
                  <a:pt x="186" y="315"/>
                </a:cubicBezTo>
                <a:cubicBezTo>
                  <a:pt x="204" y="315"/>
                  <a:pt x="204" y="315"/>
                  <a:pt x="222" y="315"/>
                </a:cubicBezTo>
                <a:cubicBezTo>
                  <a:pt x="222" y="334"/>
                  <a:pt x="241" y="334"/>
                  <a:pt x="241" y="334"/>
                </a:cubicBezTo>
                <a:cubicBezTo>
                  <a:pt x="260" y="315"/>
                  <a:pt x="241" y="315"/>
                  <a:pt x="241" y="296"/>
                </a:cubicBezTo>
                <a:cubicBezTo>
                  <a:pt x="241" y="241"/>
                  <a:pt x="222" y="167"/>
                  <a:pt x="186" y="93"/>
                </a:cubicBezTo>
                <a:cubicBezTo>
                  <a:pt x="167" y="74"/>
                  <a:pt x="167" y="3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2" name="Freeform: Shape 593"/>
          <p:cNvSpPr/>
          <p:nvPr userDrawn="1"/>
        </p:nvSpPr>
        <p:spPr>
          <a:xfrm>
            <a:off x="6403029" y="2153704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185"/>
                  <a:pt x="56" y="185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8" y="222"/>
                </a:lnTo>
                <a:cubicBezTo>
                  <a:pt x="168" y="204"/>
                  <a:pt x="168" y="204"/>
                  <a:pt x="168" y="204"/>
                </a:cubicBezTo>
                <a:cubicBezTo>
                  <a:pt x="168" y="148"/>
                  <a:pt x="168" y="111"/>
                  <a:pt x="149" y="56"/>
                </a:cubicBezTo>
                <a:cubicBezTo>
                  <a:pt x="130" y="37"/>
                  <a:pt x="130" y="18"/>
                  <a:pt x="130" y="0"/>
                </a:cubicBezTo>
                <a:cubicBezTo>
                  <a:pt x="93" y="37"/>
                  <a:pt x="56" y="92"/>
                  <a:pt x="19" y="130"/>
                </a:cubicBezTo>
                <a:cubicBezTo>
                  <a:pt x="19" y="148"/>
                  <a:pt x="19" y="148"/>
                  <a:pt x="0" y="16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3" name="Freeform: Shape 594"/>
          <p:cNvSpPr/>
          <p:nvPr userDrawn="1"/>
        </p:nvSpPr>
        <p:spPr>
          <a:xfrm>
            <a:off x="6382594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93"/>
                  <a:pt x="93" y="203"/>
                  <a:pt x="37" y="315"/>
                </a:cubicBezTo>
                <a:cubicBezTo>
                  <a:pt x="19" y="333"/>
                  <a:pt x="19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9"/>
                </a:cubicBezTo>
                <a:cubicBezTo>
                  <a:pt x="315" y="296"/>
                  <a:pt x="297" y="203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4" name="Freeform: Shape 595"/>
          <p:cNvSpPr/>
          <p:nvPr userDrawn="1"/>
        </p:nvSpPr>
        <p:spPr>
          <a:xfrm>
            <a:off x="6386309" y="2938060"/>
            <a:ext cx="115554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407">
                <a:moveTo>
                  <a:pt x="230" y="129"/>
                </a:moveTo>
                <a:cubicBezTo>
                  <a:pt x="212" y="93"/>
                  <a:pt x="193" y="55"/>
                  <a:pt x="174" y="0"/>
                </a:cubicBezTo>
                <a:cubicBezTo>
                  <a:pt x="118" y="111"/>
                  <a:pt x="82" y="204"/>
                  <a:pt x="26" y="297"/>
                </a:cubicBezTo>
                <a:cubicBezTo>
                  <a:pt x="26" y="315"/>
                  <a:pt x="8" y="333"/>
                  <a:pt x="8" y="352"/>
                </a:cubicBezTo>
                <a:cubicBezTo>
                  <a:pt x="8" y="352"/>
                  <a:pt x="-11" y="371"/>
                  <a:pt x="8" y="389"/>
                </a:cubicBezTo>
                <a:cubicBezTo>
                  <a:pt x="44" y="389"/>
                  <a:pt x="63" y="389"/>
                  <a:pt x="82" y="389"/>
                </a:cubicBezTo>
                <a:cubicBezTo>
                  <a:pt x="137" y="389"/>
                  <a:pt x="193" y="389"/>
                  <a:pt x="230" y="407"/>
                </a:cubicBezTo>
                <a:cubicBezTo>
                  <a:pt x="248" y="407"/>
                  <a:pt x="267" y="407"/>
                  <a:pt x="267" y="407"/>
                </a:cubicBezTo>
                <a:cubicBezTo>
                  <a:pt x="286" y="407"/>
                  <a:pt x="304" y="407"/>
                  <a:pt x="304" y="407"/>
                </a:cubicBezTo>
                <a:cubicBezTo>
                  <a:pt x="322" y="389"/>
                  <a:pt x="304" y="389"/>
                  <a:pt x="304" y="371"/>
                </a:cubicBezTo>
                <a:cubicBezTo>
                  <a:pt x="286" y="278"/>
                  <a:pt x="267" y="204"/>
                  <a:pt x="230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5" name="Freeform: Shape 596"/>
          <p:cNvSpPr/>
          <p:nvPr userDrawn="1"/>
        </p:nvSpPr>
        <p:spPr>
          <a:xfrm>
            <a:off x="6080147" y="475011"/>
            <a:ext cx="88802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4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4"/>
                  <a:pt x="148" y="314"/>
                  <a:pt x="184" y="314"/>
                </a:cubicBezTo>
                <a:lnTo>
                  <a:pt x="203" y="314"/>
                </a:lnTo>
                <a:cubicBezTo>
                  <a:pt x="222" y="314"/>
                  <a:pt x="222" y="314"/>
                  <a:pt x="240" y="314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0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6" name="Freeform: Shape 597"/>
          <p:cNvSpPr/>
          <p:nvPr userDrawn="1"/>
        </p:nvSpPr>
        <p:spPr>
          <a:xfrm>
            <a:off x="6059340" y="867004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259" y="130"/>
                </a:moveTo>
                <a:cubicBezTo>
                  <a:pt x="240" y="93"/>
                  <a:pt x="222" y="37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0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2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7" name="Freeform: Shape 598"/>
          <p:cNvSpPr/>
          <p:nvPr userDrawn="1"/>
        </p:nvSpPr>
        <p:spPr>
          <a:xfrm>
            <a:off x="6069743" y="1300610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33"/>
                  <a:pt x="156" y="333"/>
                  <a:pt x="211" y="333"/>
                </a:cubicBezTo>
                <a:cubicBezTo>
                  <a:pt x="211" y="333"/>
                  <a:pt x="230" y="333"/>
                  <a:pt x="230" y="352"/>
                </a:cubicBezTo>
                <a:cubicBezTo>
                  <a:pt x="249" y="352"/>
                  <a:pt x="249" y="352"/>
                  <a:pt x="267" y="352"/>
                </a:cubicBezTo>
                <a:cubicBezTo>
                  <a:pt x="267" y="333"/>
                  <a:pt x="267" y="333"/>
                  <a:pt x="267" y="314"/>
                </a:cubicBezTo>
                <a:cubicBezTo>
                  <a:pt x="267" y="240"/>
                  <a:pt x="249" y="166"/>
                  <a:pt x="211" y="111"/>
                </a:cubicBezTo>
                <a:cubicBezTo>
                  <a:pt x="211" y="74"/>
                  <a:pt x="193" y="37"/>
                  <a:pt x="175" y="0"/>
                </a:cubicBezTo>
                <a:cubicBezTo>
                  <a:pt x="137" y="74"/>
                  <a:pt x="82" y="148"/>
                  <a:pt x="45" y="240"/>
                </a:cubicBezTo>
                <a:cubicBezTo>
                  <a:pt x="27" y="259"/>
                  <a:pt x="27" y="259"/>
                  <a:pt x="8" y="278"/>
                </a:cubicBezTo>
                <a:cubicBezTo>
                  <a:pt x="8" y="296"/>
                  <a:pt x="-11" y="296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8" name="Freeform: Shape 599"/>
          <p:cNvSpPr/>
          <p:nvPr userDrawn="1"/>
        </p:nvSpPr>
        <p:spPr>
          <a:xfrm>
            <a:off x="6059340" y="1699662"/>
            <a:ext cx="11629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26">
                <a:moveTo>
                  <a:pt x="0" y="370"/>
                </a:moveTo>
                <a:lnTo>
                  <a:pt x="18" y="370"/>
                </a:lnTo>
                <a:cubicBezTo>
                  <a:pt x="37" y="370"/>
                  <a:pt x="74" y="370"/>
                  <a:pt x="92" y="389"/>
                </a:cubicBezTo>
                <a:cubicBezTo>
                  <a:pt x="148" y="389"/>
                  <a:pt x="185" y="407"/>
                  <a:pt x="240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26"/>
                </a:lnTo>
                <a:cubicBezTo>
                  <a:pt x="314" y="407"/>
                  <a:pt x="314" y="407"/>
                  <a:pt x="314" y="389"/>
                </a:cubicBezTo>
                <a:cubicBezTo>
                  <a:pt x="314" y="296"/>
                  <a:pt x="296" y="222"/>
                  <a:pt x="259" y="129"/>
                </a:cubicBezTo>
                <a:cubicBezTo>
                  <a:pt x="240" y="93"/>
                  <a:pt x="240" y="55"/>
                  <a:pt x="222" y="0"/>
                </a:cubicBezTo>
                <a:cubicBezTo>
                  <a:pt x="166" y="93"/>
                  <a:pt x="111" y="185"/>
                  <a:pt x="56" y="277"/>
                </a:cubicBezTo>
                <a:cubicBezTo>
                  <a:pt x="37" y="296"/>
                  <a:pt x="18" y="315"/>
                  <a:pt x="18" y="333"/>
                </a:cubicBezTo>
                <a:cubicBezTo>
                  <a:pt x="0" y="333"/>
                  <a:pt x="0" y="351"/>
                  <a:pt x="0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9" name="Freeform: Shape 600"/>
          <p:cNvSpPr/>
          <p:nvPr userDrawn="1"/>
        </p:nvSpPr>
        <p:spPr>
          <a:xfrm>
            <a:off x="6059340" y="2119520"/>
            <a:ext cx="10960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7">
                <a:moveTo>
                  <a:pt x="18" y="333"/>
                </a:moveTo>
                <a:cubicBezTo>
                  <a:pt x="37" y="333"/>
                  <a:pt x="56" y="351"/>
                  <a:pt x="92" y="351"/>
                </a:cubicBezTo>
                <a:cubicBezTo>
                  <a:pt x="130" y="370"/>
                  <a:pt x="185" y="388"/>
                  <a:pt x="222" y="388"/>
                </a:cubicBezTo>
                <a:cubicBezTo>
                  <a:pt x="240" y="388"/>
                  <a:pt x="259" y="407"/>
                  <a:pt x="259" y="407"/>
                </a:cubicBezTo>
                <a:cubicBezTo>
                  <a:pt x="278" y="407"/>
                  <a:pt x="278" y="407"/>
                  <a:pt x="296" y="407"/>
                </a:cubicBezTo>
                <a:cubicBezTo>
                  <a:pt x="296" y="407"/>
                  <a:pt x="296" y="388"/>
                  <a:pt x="296" y="370"/>
                </a:cubicBezTo>
                <a:cubicBezTo>
                  <a:pt x="296" y="296"/>
                  <a:pt x="296" y="203"/>
                  <a:pt x="259" y="129"/>
                </a:cubicBezTo>
                <a:cubicBezTo>
                  <a:pt x="259" y="92"/>
                  <a:pt x="240" y="36"/>
                  <a:pt x="240" y="0"/>
                </a:cubicBezTo>
                <a:lnTo>
                  <a:pt x="222" y="0"/>
                </a:lnTo>
                <a:cubicBezTo>
                  <a:pt x="166" y="92"/>
                  <a:pt x="111" y="166"/>
                  <a:pt x="56" y="258"/>
                </a:cubicBezTo>
                <a:cubicBezTo>
                  <a:pt x="37" y="277"/>
                  <a:pt x="18" y="296"/>
                  <a:pt x="0" y="314"/>
                </a:cubicBezTo>
                <a:lnTo>
                  <a:pt x="0" y="333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40" name="Freeform: Shape 601"/>
          <p:cNvSpPr/>
          <p:nvPr userDrawn="1"/>
        </p:nvSpPr>
        <p:spPr>
          <a:xfrm>
            <a:off x="6073087" y="2532320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203" y="110"/>
                </a:moveTo>
                <a:cubicBezTo>
                  <a:pt x="185" y="74"/>
                  <a:pt x="167" y="36"/>
                  <a:pt x="148" y="0"/>
                </a:cubicBezTo>
                <a:cubicBezTo>
                  <a:pt x="111" y="92"/>
                  <a:pt x="74" y="184"/>
                  <a:pt x="37" y="277"/>
                </a:cubicBezTo>
                <a:cubicBezTo>
                  <a:pt x="19" y="296"/>
                  <a:pt x="19" y="314"/>
                  <a:pt x="0" y="333"/>
                </a:cubicBezTo>
                <a:lnTo>
                  <a:pt x="0" y="352"/>
                </a:lnTo>
                <a:lnTo>
                  <a:pt x="19" y="352"/>
                </a:lnTo>
                <a:cubicBezTo>
                  <a:pt x="37" y="352"/>
                  <a:pt x="55" y="352"/>
                  <a:pt x="93" y="352"/>
                </a:cubicBezTo>
                <a:cubicBezTo>
                  <a:pt x="129" y="352"/>
                  <a:pt x="185" y="370"/>
                  <a:pt x="222" y="370"/>
                </a:cubicBezTo>
                <a:cubicBezTo>
                  <a:pt x="241" y="370"/>
                  <a:pt x="241" y="352"/>
                  <a:pt x="259" y="352"/>
                </a:cubicBezTo>
                <a:cubicBezTo>
                  <a:pt x="259" y="352"/>
                  <a:pt x="277" y="370"/>
                  <a:pt x="277" y="352"/>
                </a:cubicBez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41" y="184"/>
                  <a:pt x="203" y="11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2" name="Freeform: Shape 602"/>
          <p:cNvSpPr/>
          <p:nvPr userDrawn="1"/>
        </p:nvSpPr>
        <p:spPr>
          <a:xfrm>
            <a:off x="6086835" y="2958496"/>
            <a:ext cx="75426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60">
                <a:moveTo>
                  <a:pt x="148" y="74"/>
                </a:moveTo>
                <a:cubicBezTo>
                  <a:pt x="148" y="56"/>
                  <a:pt x="130" y="38"/>
                  <a:pt x="130" y="0"/>
                </a:cubicBezTo>
                <a:lnTo>
                  <a:pt x="111" y="0"/>
                </a:lnTo>
                <a:cubicBezTo>
                  <a:pt x="92" y="56"/>
                  <a:pt x="56" y="130"/>
                  <a:pt x="18" y="186"/>
                </a:cubicBezTo>
                <a:cubicBezTo>
                  <a:pt x="18" y="204"/>
                  <a:pt x="0" y="204"/>
                  <a:pt x="0" y="223"/>
                </a:cubicBezTo>
                <a:lnTo>
                  <a:pt x="0" y="242"/>
                </a:lnTo>
                <a:cubicBezTo>
                  <a:pt x="18" y="242"/>
                  <a:pt x="37" y="242"/>
                  <a:pt x="56" y="242"/>
                </a:cubicBezTo>
                <a:cubicBezTo>
                  <a:pt x="92" y="260"/>
                  <a:pt x="111" y="260"/>
                  <a:pt x="148" y="260"/>
                </a:cubicBezTo>
                <a:cubicBezTo>
                  <a:pt x="166" y="260"/>
                  <a:pt x="166" y="260"/>
                  <a:pt x="166" y="260"/>
                </a:cubicBezTo>
                <a:cubicBezTo>
                  <a:pt x="185" y="260"/>
                  <a:pt x="185" y="260"/>
                  <a:pt x="185" y="260"/>
                </a:cubicBezTo>
                <a:cubicBezTo>
                  <a:pt x="204" y="260"/>
                  <a:pt x="204" y="242"/>
                  <a:pt x="204" y="242"/>
                </a:cubicBezTo>
                <a:cubicBezTo>
                  <a:pt x="185" y="186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3" name="Freeform: Shape 603"/>
          <p:cNvSpPr/>
          <p:nvPr userDrawn="1"/>
        </p:nvSpPr>
        <p:spPr>
          <a:xfrm>
            <a:off x="5749833" y="475011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4"/>
                </a:cubicBezTo>
                <a:cubicBezTo>
                  <a:pt x="0" y="314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4" name="Freeform: Shape 604"/>
          <p:cNvSpPr/>
          <p:nvPr userDrawn="1"/>
        </p:nvSpPr>
        <p:spPr>
          <a:xfrm>
            <a:off x="5763209" y="915306"/>
            <a:ext cx="68738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0">
                <a:moveTo>
                  <a:pt x="130" y="240"/>
                </a:moveTo>
                <a:cubicBezTo>
                  <a:pt x="149" y="240"/>
                  <a:pt x="149" y="240"/>
                  <a:pt x="167" y="240"/>
                </a:cubicBezTo>
                <a:cubicBezTo>
                  <a:pt x="186" y="240"/>
                  <a:pt x="186" y="222"/>
                  <a:pt x="186" y="222"/>
                </a:cubicBezTo>
                <a:cubicBezTo>
                  <a:pt x="186" y="166"/>
                  <a:pt x="167" y="130"/>
                  <a:pt x="149" y="74"/>
                </a:cubicBezTo>
                <a:cubicBezTo>
                  <a:pt x="149" y="55"/>
                  <a:pt x="149" y="37"/>
                  <a:pt x="130" y="0"/>
                </a:cubicBezTo>
                <a:cubicBezTo>
                  <a:pt x="93" y="55"/>
                  <a:pt x="74" y="111"/>
                  <a:pt x="38" y="148"/>
                </a:cubicBezTo>
                <a:cubicBezTo>
                  <a:pt x="19" y="166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9" name="Freeform: Shape 605"/>
          <p:cNvSpPr/>
          <p:nvPr userDrawn="1"/>
        </p:nvSpPr>
        <p:spPr>
          <a:xfrm>
            <a:off x="5756521" y="1300610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33"/>
                </a:moveTo>
                <a:cubicBezTo>
                  <a:pt x="37" y="333"/>
                  <a:pt x="56" y="333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33"/>
                  <a:pt x="259" y="314"/>
                </a:cubicBezTo>
                <a:cubicBezTo>
                  <a:pt x="259" y="240"/>
                  <a:pt x="222" y="166"/>
                  <a:pt x="204" y="111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92"/>
                  <a:pt x="74" y="166"/>
                  <a:pt x="37" y="259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4"/>
                  <a:pt x="0" y="314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0" name="Freeform: Shape 606"/>
          <p:cNvSpPr/>
          <p:nvPr userDrawn="1"/>
        </p:nvSpPr>
        <p:spPr>
          <a:xfrm>
            <a:off x="5756521" y="1720097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0" y="260"/>
                </a:moveTo>
                <a:cubicBezTo>
                  <a:pt x="18" y="260"/>
                  <a:pt x="56" y="278"/>
                  <a:pt x="74" y="278"/>
                </a:cubicBezTo>
                <a:cubicBezTo>
                  <a:pt x="92" y="278"/>
                  <a:pt x="130" y="296"/>
                  <a:pt x="167" y="296"/>
                </a:cubicBezTo>
                <a:cubicBezTo>
                  <a:pt x="185" y="296"/>
                  <a:pt x="185" y="296"/>
                  <a:pt x="204" y="296"/>
                </a:cubicBezTo>
                <a:lnTo>
                  <a:pt x="222" y="296"/>
                </a:lnTo>
                <a:cubicBezTo>
                  <a:pt x="241" y="296"/>
                  <a:pt x="222" y="296"/>
                  <a:pt x="222" y="278"/>
                </a:cubicBezTo>
                <a:cubicBezTo>
                  <a:pt x="222" y="222"/>
                  <a:pt x="222" y="148"/>
                  <a:pt x="185" y="93"/>
                </a:cubicBezTo>
                <a:cubicBezTo>
                  <a:pt x="185" y="56"/>
                  <a:pt x="167" y="38"/>
                  <a:pt x="167" y="0"/>
                </a:cubicBezTo>
                <a:cubicBezTo>
                  <a:pt x="111" y="74"/>
                  <a:pt x="74" y="130"/>
                  <a:pt x="37" y="204"/>
                </a:cubicBezTo>
                <a:cubicBezTo>
                  <a:pt x="18" y="222"/>
                  <a:pt x="18" y="222"/>
                  <a:pt x="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1" name="Freeform: Shape 607"/>
          <p:cNvSpPr/>
          <p:nvPr userDrawn="1"/>
        </p:nvSpPr>
        <p:spPr>
          <a:xfrm>
            <a:off x="5739429" y="2098713"/>
            <a:ext cx="13338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63">
                <a:moveTo>
                  <a:pt x="212" y="0"/>
                </a:moveTo>
                <a:cubicBezTo>
                  <a:pt x="156" y="111"/>
                  <a:pt x="101" y="222"/>
                  <a:pt x="45" y="333"/>
                </a:cubicBezTo>
                <a:cubicBezTo>
                  <a:pt x="27" y="352"/>
                  <a:pt x="27" y="370"/>
                  <a:pt x="8" y="389"/>
                </a:cubicBezTo>
                <a:cubicBezTo>
                  <a:pt x="8" y="407"/>
                  <a:pt x="-11" y="426"/>
                  <a:pt x="8" y="426"/>
                </a:cubicBezTo>
                <a:cubicBezTo>
                  <a:pt x="8" y="444"/>
                  <a:pt x="8" y="426"/>
                  <a:pt x="8" y="426"/>
                </a:cubicBezTo>
                <a:cubicBezTo>
                  <a:pt x="45" y="426"/>
                  <a:pt x="82" y="444"/>
                  <a:pt x="101" y="444"/>
                </a:cubicBezTo>
                <a:cubicBezTo>
                  <a:pt x="156" y="444"/>
                  <a:pt x="212" y="444"/>
                  <a:pt x="267" y="463"/>
                </a:cubicBezTo>
                <a:cubicBezTo>
                  <a:pt x="286" y="463"/>
                  <a:pt x="304" y="463"/>
                  <a:pt x="323" y="463"/>
                </a:cubicBezTo>
                <a:lnTo>
                  <a:pt x="341" y="463"/>
                </a:lnTo>
                <a:cubicBezTo>
                  <a:pt x="360" y="444"/>
                  <a:pt x="360" y="444"/>
                  <a:pt x="360" y="426"/>
                </a:cubicBezTo>
                <a:cubicBezTo>
                  <a:pt x="341" y="333"/>
                  <a:pt x="304" y="240"/>
                  <a:pt x="267" y="148"/>
                </a:cubicBezTo>
                <a:cubicBezTo>
                  <a:pt x="249" y="92"/>
                  <a:pt x="230" y="56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6" name="Freeform: Shape 608"/>
          <p:cNvSpPr/>
          <p:nvPr userDrawn="1"/>
        </p:nvSpPr>
        <p:spPr>
          <a:xfrm>
            <a:off x="5763209" y="2539008"/>
            <a:ext cx="89174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96">
                <a:moveTo>
                  <a:pt x="19" y="296"/>
                </a:moveTo>
                <a:cubicBezTo>
                  <a:pt x="38" y="278"/>
                  <a:pt x="56" y="296"/>
                  <a:pt x="74" y="296"/>
                </a:cubicBezTo>
                <a:cubicBezTo>
                  <a:pt x="112" y="296"/>
                  <a:pt x="149" y="296"/>
                  <a:pt x="186" y="296"/>
                </a:cubicBezTo>
                <a:lnTo>
                  <a:pt x="204" y="296"/>
                </a:lnTo>
                <a:cubicBezTo>
                  <a:pt x="223" y="296"/>
                  <a:pt x="223" y="296"/>
                  <a:pt x="223" y="296"/>
                </a:cubicBezTo>
                <a:cubicBezTo>
                  <a:pt x="241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ubicBezTo>
                  <a:pt x="149" y="74"/>
                  <a:pt x="149" y="37"/>
                  <a:pt x="130" y="18"/>
                </a:cubicBezTo>
                <a:lnTo>
                  <a:pt x="130" y="0"/>
                </a:lnTo>
                <a:cubicBezTo>
                  <a:pt x="130" y="18"/>
                  <a:pt x="130" y="18"/>
                  <a:pt x="130" y="18"/>
                </a:cubicBezTo>
                <a:cubicBezTo>
                  <a:pt x="93" y="74"/>
                  <a:pt x="56" y="148"/>
                  <a:pt x="38" y="222"/>
                </a:cubicBezTo>
                <a:cubicBezTo>
                  <a:pt x="19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19" y="296"/>
                  <a:pt x="19" y="296"/>
                  <a:pt x="19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7" name="Freeform: Shape 609"/>
          <p:cNvSpPr/>
          <p:nvPr userDrawn="1"/>
        </p:nvSpPr>
        <p:spPr>
          <a:xfrm>
            <a:off x="5742773" y="2924312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37" y="334"/>
                  <a:pt x="19" y="352"/>
                  <a:pt x="19" y="389"/>
                </a:cubicBezTo>
                <a:lnTo>
                  <a:pt x="0" y="408"/>
                </a:lnTo>
                <a:cubicBezTo>
                  <a:pt x="19" y="426"/>
                  <a:pt x="19" y="426"/>
                  <a:pt x="19" y="426"/>
                </a:cubicBezTo>
                <a:cubicBezTo>
                  <a:pt x="55" y="408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389"/>
                </a:cubicBezTo>
                <a:cubicBezTo>
                  <a:pt x="333" y="296"/>
                  <a:pt x="296" y="204"/>
                  <a:pt x="259" y="130"/>
                </a:cubicBezTo>
                <a:cubicBezTo>
                  <a:pt x="222" y="92"/>
                  <a:pt x="204" y="37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8" name="Freeform: Shape 610"/>
          <p:cNvSpPr/>
          <p:nvPr userDrawn="1"/>
        </p:nvSpPr>
        <p:spPr>
          <a:xfrm>
            <a:off x="5447014" y="495447"/>
            <a:ext cx="85086" cy="10998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7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97"/>
                  <a:pt x="148" y="297"/>
                  <a:pt x="185" y="297"/>
                </a:cubicBezTo>
                <a:lnTo>
                  <a:pt x="203" y="297"/>
                </a:lnTo>
                <a:lnTo>
                  <a:pt x="222" y="297"/>
                </a:lnTo>
                <a:cubicBezTo>
                  <a:pt x="240" y="278"/>
                  <a:pt x="222" y="278"/>
                  <a:pt x="222" y="259"/>
                </a:cubicBezTo>
                <a:cubicBezTo>
                  <a:pt x="222" y="204"/>
                  <a:pt x="203" y="148"/>
                  <a:pt x="166" y="93"/>
                </a:cubicBezTo>
                <a:cubicBezTo>
                  <a:pt x="148" y="56"/>
                  <a:pt x="148" y="37"/>
                  <a:pt x="129" y="0"/>
                </a:cubicBezTo>
                <a:cubicBezTo>
                  <a:pt x="92" y="74"/>
                  <a:pt x="55" y="148"/>
                  <a:pt x="18" y="223"/>
                </a:cubicBezTo>
                <a:cubicBezTo>
                  <a:pt x="18" y="223"/>
                  <a:pt x="18" y="241"/>
                  <a:pt x="0" y="259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3" name="Freeform: Shape 611"/>
          <p:cNvSpPr/>
          <p:nvPr userDrawn="1"/>
        </p:nvSpPr>
        <p:spPr>
          <a:xfrm>
            <a:off x="5426206" y="901558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7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1"/>
                  <a:pt x="222" y="351"/>
                </a:cubicBezTo>
                <a:cubicBezTo>
                  <a:pt x="241" y="351"/>
                  <a:pt x="241" y="351"/>
                  <a:pt x="259" y="351"/>
                </a:cubicBezTo>
                <a:lnTo>
                  <a:pt x="278" y="370"/>
                </a:lnTo>
                <a:cubicBezTo>
                  <a:pt x="296" y="351"/>
                  <a:pt x="278" y="351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4" name="Freeform: Shape 612"/>
          <p:cNvSpPr/>
          <p:nvPr userDrawn="1"/>
        </p:nvSpPr>
        <p:spPr>
          <a:xfrm>
            <a:off x="5436982" y="1314358"/>
            <a:ext cx="92146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3">
                <a:moveTo>
                  <a:pt x="156" y="0"/>
                </a:moveTo>
                <a:cubicBezTo>
                  <a:pt x="119" y="74"/>
                  <a:pt x="82" y="148"/>
                  <a:pt x="27" y="222"/>
                </a:cubicBezTo>
                <a:cubicBezTo>
                  <a:pt x="27" y="241"/>
                  <a:pt x="8" y="259"/>
                  <a:pt x="8" y="277"/>
                </a:cubicBezTo>
                <a:cubicBezTo>
                  <a:pt x="8" y="277"/>
                  <a:pt x="-10" y="296"/>
                  <a:pt x="8" y="296"/>
                </a:cubicBezTo>
                <a:cubicBezTo>
                  <a:pt x="27" y="296"/>
                  <a:pt x="64" y="315"/>
                  <a:pt x="82" y="315"/>
                </a:cubicBezTo>
                <a:cubicBezTo>
                  <a:pt x="119" y="315"/>
                  <a:pt x="156" y="315"/>
                  <a:pt x="193" y="315"/>
                </a:cubicBezTo>
                <a:cubicBezTo>
                  <a:pt x="212" y="315"/>
                  <a:pt x="212" y="315"/>
                  <a:pt x="230" y="333"/>
                </a:cubicBezTo>
                <a:lnTo>
                  <a:pt x="249" y="333"/>
                </a:lnTo>
                <a:cubicBezTo>
                  <a:pt x="249" y="315"/>
                  <a:pt x="249" y="315"/>
                  <a:pt x="249" y="296"/>
                </a:cubicBezTo>
                <a:cubicBezTo>
                  <a:pt x="249" y="241"/>
                  <a:pt x="230" y="167"/>
                  <a:pt x="193" y="93"/>
                </a:cubicBezTo>
                <a:cubicBezTo>
                  <a:pt x="193" y="74"/>
                  <a:pt x="175" y="37"/>
                  <a:pt x="156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5" name="Freeform: Shape 613"/>
          <p:cNvSpPr/>
          <p:nvPr userDrawn="1"/>
        </p:nvSpPr>
        <p:spPr>
          <a:xfrm>
            <a:off x="5426206" y="171340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9" y="370"/>
                </a:moveTo>
                <a:cubicBezTo>
                  <a:pt x="37" y="370"/>
                  <a:pt x="74" y="389"/>
                  <a:pt x="93" y="389"/>
                </a:cubicBezTo>
                <a:cubicBezTo>
                  <a:pt x="148" y="389"/>
                  <a:pt x="185" y="389"/>
                  <a:pt x="241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07"/>
                </a:lnTo>
                <a:cubicBezTo>
                  <a:pt x="315" y="389"/>
                  <a:pt x="315" y="389"/>
                  <a:pt x="315" y="370"/>
                </a:cubicBezTo>
                <a:cubicBezTo>
                  <a:pt x="296" y="296"/>
                  <a:pt x="278" y="204"/>
                  <a:pt x="241" y="130"/>
                </a:cubicBezTo>
                <a:cubicBezTo>
                  <a:pt x="222" y="92"/>
                  <a:pt x="204" y="56"/>
                  <a:pt x="204" y="0"/>
                </a:cubicBezTo>
                <a:lnTo>
                  <a:pt x="185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314"/>
                  <a:pt x="19" y="333"/>
                  <a:pt x="19" y="352"/>
                </a:cubicBezTo>
                <a:lnTo>
                  <a:pt x="0" y="370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0" name="Freeform: Shape 614"/>
          <p:cNvSpPr/>
          <p:nvPr userDrawn="1"/>
        </p:nvSpPr>
        <p:spPr>
          <a:xfrm>
            <a:off x="5439954" y="2139956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74"/>
                  <a:pt x="74" y="148"/>
                  <a:pt x="37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296"/>
                  <a:pt x="241" y="296"/>
                </a:cubicBezTo>
                <a:cubicBezTo>
                  <a:pt x="241" y="222"/>
                  <a:pt x="222" y="148"/>
                  <a:pt x="185" y="93"/>
                </a:cubicBezTo>
                <a:cubicBezTo>
                  <a:pt x="167" y="55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1" name="Freeform: Shape 615"/>
          <p:cNvSpPr/>
          <p:nvPr userDrawn="1"/>
        </p:nvSpPr>
        <p:spPr>
          <a:xfrm>
            <a:off x="5412459" y="2525261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19" y="389"/>
                </a:moveTo>
                <a:cubicBezTo>
                  <a:pt x="37" y="389"/>
                  <a:pt x="74" y="389"/>
                  <a:pt x="93" y="407"/>
                </a:cubicBezTo>
                <a:cubicBezTo>
                  <a:pt x="148" y="426"/>
                  <a:pt x="204" y="426"/>
                  <a:pt x="259" y="445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33" y="241"/>
                  <a:pt x="296" y="148"/>
                </a:cubicBezTo>
                <a:cubicBezTo>
                  <a:pt x="296" y="93"/>
                  <a:pt x="278" y="55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5"/>
                  <a:pt x="56" y="296"/>
                </a:cubicBezTo>
                <a:cubicBezTo>
                  <a:pt x="37" y="315"/>
                  <a:pt x="19" y="333"/>
                  <a:pt x="19" y="352"/>
                </a:cubicBezTo>
                <a:lnTo>
                  <a:pt x="0" y="371"/>
                </a:lnTo>
                <a:cubicBezTo>
                  <a:pt x="0" y="389"/>
                  <a:pt x="0" y="389"/>
                  <a:pt x="19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2" name="Freeform: Shape 616"/>
          <p:cNvSpPr/>
          <p:nvPr userDrawn="1"/>
        </p:nvSpPr>
        <p:spPr>
          <a:xfrm>
            <a:off x="5419519" y="2931000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277" y="148"/>
                </a:moveTo>
                <a:cubicBezTo>
                  <a:pt x="259" y="93"/>
                  <a:pt x="240" y="56"/>
                  <a:pt x="240" y="0"/>
                </a:cubicBezTo>
                <a:lnTo>
                  <a:pt x="222" y="0"/>
                </a:lnTo>
                <a:cubicBezTo>
                  <a:pt x="166" y="93"/>
                  <a:pt x="111" y="204"/>
                  <a:pt x="37" y="297"/>
                </a:cubicBezTo>
                <a:cubicBezTo>
                  <a:pt x="37" y="316"/>
                  <a:pt x="18" y="334"/>
                  <a:pt x="0" y="371"/>
                </a:cubicBezTo>
                <a:lnTo>
                  <a:pt x="0" y="390"/>
                </a:lnTo>
                <a:cubicBezTo>
                  <a:pt x="0" y="408"/>
                  <a:pt x="0" y="390"/>
                  <a:pt x="18" y="390"/>
                </a:cubicBezTo>
                <a:cubicBezTo>
                  <a:pt x="37" y="390"/>
                  <a:pt x="74" y="408"/>
                  <a:pt x="92" y="408"/>
                </a:cubicBezTo>
                <a:cubicBezTo>
                  <a:pt x="148" y="426"/>
                  <a:pt x="203" y="426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6"/>
                  <a:pt x="314" y="223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3" name="Freeform: Shape 617"/>
          <p:cNvSpPr/>
          <p:nvPr userDrawn="1"/>
        </p:nvSpPr>
        <p:spPr>
          <a:xfrm>
            <a:off x="5102953" y="4750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lnTo>
                  <a:pt x="296" y="370"/>
                </a:lnTo>
                <a:cubicBezTo>
                  <a:pt x="296" y="278"/>
                  <a:pt x="278" y="203"/>
                  <a:pt x="259" y="129"/>
                </a:cubicBezTo>
                <a:cubicBezTo>
                  <a:pt x="240" y="92"/>
                  <a:pt x="240" y="55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4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4" name="Freeform: Shape 618"/>
          <p:cNvSpPr/>
          <p:nvPr userDrawn="1"/>
        </p:nvSpPr>
        <p:spPr>
          <a:xfrm>
            <a:off x="5095893" y="874062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5"/>
                  <a:pt x="204" y="425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5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2"/>
                  <a:pt x="278" y="37"/>
                  <a:pt x="259" y="0"/>
                </a:cubicBezTo>
                <a:cubicBezTo>
                  <a:pt x="185" y="92"/>
                  <a:pt x="111" y="185"/>
                  <a:pt x="56" y="296"/>
                </a:cubicBezTo>
                <a:cubicBezTo>
                  <a:pt x="37" y="315"/>
                  <a:pt x="19" y="333"/>
                  <a:pt x="0" y="351"/>
                </a:cubicBezTo>
                <a:cubicBezTo>
                  <a:pt x="0" y="351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5" name="Freeform: Shape 619"/>
          <p:cNvSpPr/>
          <p:nvPr userDrawn="1"/>
        </p:nvSpPr>
        <p:spPr>
          <a:xfrm>
            <a:off x="5130447" y="1314358"/>
            <a:ext cx="78398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77">
                <a:moveTo>
                  <a:pt x="111" y="0"/>
                </a:moveTo>
                <a:cubicBezTo>
                  <a:pt x="92" y="74"/>
                  <a:pt x="55" y="129"/>
                  <a:pt x="18" y="203"/>
                </a:cubicBezTo>
                <a:cubicBezTo>
                  <a:pt x="18" y="222"/>
                  <a:pt x="0" y="222"/>
                  <a:pt x="0" y="241"/>
                </a:cubicBezTo>
                <a:lnTo>
                  <a:pt x="0" y="259"/>
                </a:lnTo>
                <a:cubicBezTo>
                  <a:pt x="18" y="259"/>
                  <a:pt x="37" y="259"/>
                  <a:pt x="55" y="259"/>
                </a:cubicBezTo>
                <a:cubicBezTo>
                  <a:pt x="92" y="277"/>
                  <a:pt x="130" y="277"/>
                  <a:pt x="166" y="277"/>
                </a:cubicBezTo>
                <a:lnTo>
                  <a:pt x="185" y="277"/>
                </a:lnTo>
                <a:lnTo>
                  <a:pt x="204" y="277"/>
                </a:lnTo>
                <a:cubicBezTo>
                  <a:pt x="222" y="277"/>
                  <a:pt x="204" y="259"/>
                  <a:pt x="204" y="259"/>
                </a:cubicBezTo>
                <a:cubicBezTo>
                  <a:pt x="204" y="203"/>
                  <a:pt x="185" y="148"/>
                  <a:pt x="148" y="93"/>
                </a:cubicBezTo>
                <a:cubicBezTo>
                  <a:pt x="148" y="55"/>
                  <a:pt x="130" y="37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6" name="Freeform: Shape 620"/>
          <p:cNvSpPr/>
          <p:nvPr userDrawn="1"/>
        </p:nvSpPr>
        <p:spPr>
          <a:xfrm>
            <a:off x="5116700" y="1720097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34"/>
                  <a:pt x="167" y="334"/>
                  <a:pt x="203" y="334"/>
                </a:cubicBezTo>
                <a:lnTo>
                  <a:pt x="222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1" y="167"/>
                  <a:pt x="203" y="112"/>
                </a:cubicBezTo>
                <a:cubicBezTo>
                  <a:pt x="185" y="74"/>
                  <a:pt x="185" y="38"/>
                  <a:pt x="167" y="0"/>
                </a:cubicBezTo>
                <a:cubicBezTo>
                  <a:pt x="111" y="93"/>
                  <a:pt x="74" y="167"/>
                  <a:pt x="37" y="241"/>
                </a:cubicBezTo>
                <a:cubicBezTo>
                  <a:pt x="18" y="260"/>
                  <a:pt x="18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7" name="Freeform: Shape 621"/>
          <p:cNvSpPr/>
          <p:nvPr userDrawn="1"/>
        </p:nvSpPr>
        <p:spPr>
          <a:xfrm>
            <a:off x="5116700" y="2147015"/>
            <a:ext cx="8211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7">
                <a:moveTo>
                  <a:pt x="0" y="240"/>
                </a:moveTo>
                <a:lnTo>
                  <a:pt x="18" y="240"/>
                </a:lnTo>
                <a:cubicBezTo>
                  <a:pt x="37" y="240"/>
                  <a:pt x="55" y="240"/>
                  <a:pt x="74" y="259"/>
                </a:cubicBezTo>
                <a:cubicBezTo>
                  <a:pt x="92" y="259"/>
                  <a:pt x="129" y="277"/>
                  <a:pt x="167" y="277"/>
                </a:cubicBezTo>
                <a:lnTo>
                  <a:pt x="185" y="277"/>
                </a:lnTo>
                <a:cubicBezTo>
                  <a:pt x="203" y="277"/>
                  <a:pt x="203" y="277"/>
                  <a:pt x="203" y="277"/>
                </a:cubicBezTo>
                <a:cubicBezTo>
                  <a:pt x="222" y="277"/>
                  <a:pt x="222" y="277"/>
                  <a:pt x="222" y="259"/>
                </a:cubicBezTo>
                <a:cubicBezTo>
                  <a:pt x="222" y="203"/>
                  <a:pt x="203" y="148"/>
                  <a:pt x="185" y="92"/>
                </a:cubicBezTo>
                <a:cubicBezTo>
                  <a:pt x="185" y="74"/>
                  <a:pt x="185" y="36"/>
                  <a:pt x="167" y="0"/>
                </a:cubicBezTo>
                <a:cubicBezTo>
                  <a:pt x="129" y="74"/>
                  <a:pt x="74" y="129"/>
                  <a:pt x="37" y="184"/>
                </a:cubicBezTo>
                <a:cubicBezTo>
                  <a:pt x="37" y="203"/>
                  <a:pt x="18" y="203"/>
                  <a:pt x="18" y="222"/>
                </a:cubicBezTo>
                <a:cubicBezTo>
                  <a:pt x="18" y="222"/>
                  <a:pt x="0" y="222"/>
                  <a:pt x="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8" name="Freeform: Shape 622"/>
          <p:cNvSpPr/>
          <p:nvPr userDrawn="1"/>
        </p:nvSpPr>
        <p:spPr>
          <a:xfrm>
            <a:off x="5123387" y="2545696"/>
            <a:ext cx="92146" cy="1170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6">
                <a:moveTo>
                  <a:pt x="167" y="93"/>
                </a:moveTo>
                <a:cubicBezTo>
                  <a:pt x="149" y="56"/>
                  <a:pt x="130" y="3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67"/>
                  <a:pt x="19" y="241"/>
                </a:cubicBezTo>
                <a:cubicBezTo>
                  <a:pt x="19" y="260"/>
                  <a:pt x="19" y="260"/>
                  <a:pt x="0" y="278"/>
                </a:cubicBezTo>
                <a:cubicBezTo>
                  <a:pt x="0" y="297"/>
                  <a:pt x="0" y="297"/>
                  <a:pt x="0" y="316"/>
                </a:cubicBezTo>
                <a:lnTo>
                  <a:pt x="19" y="316"/>
                </a:lnTo>
                <a:cubicBezTo>
                  <a:pt x="37" y="297"/>
                  <a:pt x="56" y="316"/>
                  <a:pt x="74" y="316"/>
                </a:cubicBezTo>
                <a:cubicBezTo>
                  <a:pt x="111" y="316"/>
                  <a:pt x="149" y="316"/>
                  <a:pt x="185" y="316"/>
                </a:cubicBezTo>
                <a:cubicBezTo>
                  <a:pt x="204" y="316"/>
                  <a:pt x="204" y="316"/>
                  <a:pt x="223" y="316"/>
                </a:cubicBezTo>
                <a:cubicBezTo>
                  <a:pt x="223" y="297"/>
                  <a:pt x="241" y="316"/>
                  <a:pt x="241" y="297"/>
                </a:cubicBezTo>
                <a:cubicBezTo>
                  <a:pt x="259" y="297"/>
                  <a:pt x="241" y="297"/>
                  <a:pt x="241" y="278"/>
                </a:cubicBezTo>
                <a:cubicBezTo>
                  <a:pt x="223" y="223"/>
                  <a:pt x="204" y="148"/>
                  <a:pt x="167" y="9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9" name="Freeform: Shape 623"/>
          <p:cNvSpPr/>
          <p:nvPr userDrawn="1"/>
        </p:nvSpPr>
        <p:spPr>
          <a:xfrm>
            <a:off x="5106668" y="2945119"/>
            <a:ext cx="105894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88">
                <a:moveTo>
                  <a:pt x="249" y="129"/>
                </a:moveTo>
                <a:cubicBezTo>
                  <a:pt x="230" y="74"/>
                  <a:pt x="230" y="36"/>
                  <a:pt x="212" y="0"/>
                </a:cubicBezTo>
                <a:cubicBezTo>
                  <a:pt x="156" y="92"/>
                  <a:pt x="101" y="166"/>
                  <a:pt x="45" y="240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4"/>
                  <a:pt x="8" y="314"/>
                </a:cubicBezTo>
                <a:cubicBezTo>
                  <a:pt x="8" y="333"/>
                  <a:pt x="8" y="333"/>
                  <a:pt x="8" y="333"/>
                </a:cubicBezTo>
                <a:cubicBezTo>
                  <a:pt x="45" y="333"/>
                  <a:pt x="64" y="333"/>
                  <a:pt x="82" y="352"/>
                </a:cubicBezTo>
                <a:cubicBezTo>
                  <a:pt x="119" y="352"/>
                  <a:pt x="175" y="370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88"/>
                  <a:pt x="268" y="388"/>
                </a:cubicBezTo>
                <a:cubicBezTo>
                  <a:pt x="286" y="370"/>
                  <a:pt x="286" y="370"/>
                  <a:pt x="286" y="352"/>
                </a:cubicBezTo>
                <a:cubicBezTo>
                  <a:pt x="286" y="278"/>
                  <a:pt x="268" y="203"/>
                  <a:pt x="24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0" name="Freeform: Shape 624"/>
          <p:cNvSpPr/>
          <p:nvPr userDrawn="1"/>
        </p:nvSpPr>
        <p:spPr>
          <a:xfrm>
            <a:off x="4779326" y="461264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5"/>
                </a:moveTo>
                <a:cubicBezTo>
                  <a:pt x="56" y="425"/>
                  <a:pt x="74" y="425"/>
                  <a:pt x="112" y="425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5"/>
                  <a:pt x="352" y="425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2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1"/>
                  <a:pt x="19" y="370"/>
                  <a:pt x="19" y="389"/>
                </a:cubicBezTo>
                <a:cubicBezTo>
                  <a:pt x="19" y="389"/>
                  <a:pt x="0" y="407"/>
                  <a:pt x="0" y="42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1" name="Freeform: Shape 625"/>
          <p:cNvSpPr/>
          <p:nvPr userDrawn="1"/>
        </p:nvSpPr>
        <p:spPr>
          <a:xfrm>
            <a:off x="4786386" y="884467"/>
            <a:ext cx="116669" cy="1538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15">
                <a:moveTo>
                  <a:pt x="241" y="396"/>
                </a:moveTo>
                <a:cubicBezTo>
                  <a:pt x="259" y="415"/>
                  <a:pt x="259" y="415"/>
                  <a:pt x="278" y="415"/>
                </a:cubicBezTo>
                <a:cubicBezTo>
                  <a:pt x="278" y="415"/>
                  <a:pt x="296" y="415"/>
                  <a:pt x="315" y="415"/>
                </a:cubicBezTo>
                <a:cubicBezTo>
                  <a:pt x="315" y="415"/>
                  <a:pt x="315" y="396"/>
                  <a:pt x="315" y="378"/>
                </a:cubicBezTo>
                <a:cubicBezTo>
                  <a:pt x="315" y="304"/>
                  <a:pt x="296" y="212"/>
                  <a:pt x="259" y="119"/>
                </a:cubicBezTo>
                <a:cubicBezTo>
                  <a:pt x="241" y="82"/>
                  <a:pt x="222" y="45"/>
                  <a:pt x="222" y="8"/>
                </a:cubicBezTo>
                <a:lnTo>
                  <a:pt x="203" y="8"/>
                </a:lnTo>
                <a:cubicBezTo>
                  <a:pt x="203" y="8"/>
                  <a:pt x="203" y="-11"/>
                  <a:pt x="203" y="8"/>
                </a:cubicBezTo>
                <a:cubicBezTo>
                  <a:pt x="148" y="100"/>
                  <a:pt x="93" y="193"/>
                  <a:pt x="37" y="286"/>
                </a:cubicBezTo>
                <a:cubicBezTo>
                  <a:pt x="37" y="304"/>
                  <a:pt x="19" y="322"/>
                  <a:pt x="0" y="341"/>
                </a:cubicBezTo>
                <a:lnTo>
                  <a:pt x="0" y="360"/>
                </a:lnTo>
                <a:cubicBezTo>
                  <a:pt x="0" y="378"/>
                  <a:pt x="0" y="378"/>
                  <a:pt x="19" y="378"/>
                </a:cubicBezTo>
                <a:cubicBezTo>
                  <a:pt x="37" y="378"/>
                  <a:pt x="74" y="378"/>
                  <a:pt x="93" y="378"/>
                </a:cubicBezTo>
                <a:cubicBezTo>
                  <a:pt x="148" y="396"/>
                  <a:pt x="185" y="396"/>
                  <a:pt x="241" y="3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2" name="Freeform: Shape 626"/>
          <p:cNvSpPr/>
          <p:nvPr userDrawn="1"/>
        </p:nvSpPr>
        <p:spPr>
          <a:xfrm>
            <a:off x="4793446" y="1300610"/>
            <a:ext cx="112582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88">
                <a:moveTo>
                  <a:pt x="296" y="388"/>
                </a:moveTo>
                <a:cubicBezTo>
                  <a:pt x="314" y="388"/>
                  <a:pt x="296" y="370"/>
                  <a:pt x="296" y="352"/>
                </a:cubicBezTo>
                <a:cubicBezTo>
                  <a:pt x="277" y="278"/>
                  <a:pt x="259" y="204"/>
                  <a:pt x="222" y="130"/>
                </a:cubicBezTo>
                <a:cubicBezTo>
                  <a:pt x="203" y="92"/>
                  <a:pt x="184" y="55"/>
                  <a:pt x="184" y="18"/>
                </a:cubicBezTo>
                <a:cubicBezTo>
                  <a:pt x="184" y="0"/>
                  <a:pt x="166" y="0"/>
                  <a:pt x="166" y="0"/>
                </a:cubicBezTo>
                <a:lnTo>
                  <a:pt x="166" y="18"/>
                </a:lnTo>
                <a:cubicBezTo>
                  <a:pt x="129" y="92"/>
                  <a:pt x="74" y="185"/>
                  <a:pt x="36" y="278"/>
                </a:cubicBezTo>
                <a:cubicBezTo>
                  <a:pt x="36" y="296"/>
                  <a:pt x="18" y="314"/>
                  <a:pt x="18" y="333"/>
                </a:cubicBezTo>
                <a:cubicBezTo>
                  <a:pt x="0" y="352"/>
                  <a:pt x="0" y="352"/>
                  <a:pt x="0" y="370"/>
                </a:cubicBezTo>
                <a:lnTo>
                  <a:pt x="18" y="370"/>
                </a:lnTo>
                <a:cubicBezTo>
                  <a:pt x="36" y="370"/>
                  <a:pt x="74" y="370"/>
                  <a:pt x="92" y="370"/>
                </a:cubicBezTo>
                <a:cubicBezTo>
                  <a:pt x="129" y="388"/>
                  <a:pt x="184" y="388"/>
                  <a:pt x="240" y="388"/>
                </a:cubicBezTo>
                <a:lnTo>
                  <a:pt x="259" y="388"/>
                </a:lnTo>
                <a:cubicBezTo>
                  <a:pt x="277" y="388"/>
                  <a:pt x="277" y="388"/>
                  <a:pt x="296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3" name="Freeform: Shape 627"/>
          <p:cNvSpPr/>
          <p:nvPr userDrawn="1"/>
        </p:nvSpPr>
        <p:spPr>
          <a:xfrm>
            <a:off x="4793446" y="1720097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41"/>
                  <a:pt x="18" y="260"/>
                  <a:pt x="0" y="278"/>
                </a:cubicBezTo>
                <a:lnTo>
                  <a:pt x="0" y="296"/>
                </a:lnTo>
                <a:lnTo>
                  <a:pt x="18" y="296"/>
                </a:lnTo>
                <a:cubicBezTo>
                  <a:pt x="36" y="296"/>
                  <a:pt x="55" y="315"/>
                  <a:pt x="74" y="315"/>
                </a:cubicBezTo>
                <a:cubicBezTo>
                  <a:pt x="110" y="315"/>
                  <a:pt x="148" y="334"/>
                  <a:pt x="203" y="334"/>
                </a:cubicBezTo>
                <a:lnTo>
                  <a:pt x="222" y="352"/>
                </a:lnTo>
                <a:cubicBezTo>
                  <a:pt x="240" y="352"/>
                  <a:pt x="240" y="352"/>
                  <a:pt x="240" y="352"/>
                </a:cubicBezTo>
                <a:cubicBezTo>
                  <a:pt x="259" y="352"/>
                  <a:pt x="259" y="334"/>
                  <a:pt x="259" y="334"/>
                </a:cubicBezTo>
                <a:cubicBezTo>
                  <a:pt x="259" y="260"/>
                  <a:pt x="240" y="186"/>
                  <a:pt x="222" y="112"/>
                </a:cubicBezTo>
                <a:cubicBezTo>
                  <a:pt x="222" y="74"/>
                  <a:pt x="203" y="38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4" name="Freeform: Shape 628"/>
          <p:cNvSpPr/>
          <p:nvPr userDrawn="1"/>
        </p:nvSpPr>
        <p:spPr>
          <a:xfrm>
            <a:off x="4772639" y="2119520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8" y="388"/>
                </a:moveTo>
                <a:cubicBezTo>
                  <a:pt x="56" y="388"/>
                  <a:pt x="74" y="407"/>
                  <a:pt x="111" y="407"/>
                </a:cubicBezTo>
                <a:cubicBezTo>
                  <a:pt x="166" y="426"/>
                  <a:pt x="222" y="426"/>
                  <a:pt x="278" y="444"/>
                </a:cubicBezTo>
                <a:cubicBezTo>
                  <a:pt x="278" y="444"/>
                  <a:pt x="296" y="444"/>
                  <a:pt x="315" y="444"/>
                </a:cubicBezTo>
                <a:cubicBezTo>
                  <a:pt x="315" y="462"/>
                  <a:pt x="333" y="462"/>
                  <a:pt x="333" y="462"/>
                </a:cubicBezTo>
                <a:cubicBezTo>
                  <a:pt x="352" y="462"/>
                  <a:pt x="352" y="444"/>
                  <a:pt x="352" y="426"/>
                </a:cubicBezTo>
                <a:cubicBezTo>
                  <a:pt x="352" y="333"/>
                  <a:pt x="333" y="240"/>
                  <a:pt x="315" y="148"/>
                </a:cubicBezTo>
                <a:cubicBezTo>
                  <a:pt x="296" y="92"/>
                  <a:pt x="278" y="36"/>
                  <a:pt x="278" y="0"/>
                </a:cubicBezTo>
                <a:lnTo>
                  <a:pt x="259" y="0"/>
                </a:lnTo>
                <a:cubicBezTo>
                  <a:pt x="204" y="92"/>
                  <a:pt x="130" y="184"/>
                  <a:pt x="56" y="296"/>
                </a:cubicBezTo>
                <a:cubicBezTo>
                  <a:pt x="56" y="314"/>
                  <a:pt x="37" y="333"/>
                  <a:pt x="18" y="351"/>
                </a:cubicBezTo>
                <a:cubicBezTo>
                  <a:pt x="18" y="351"/>
                  <a:pt x="0" y="370"/>
                  <a:pt x="0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5" name="Freeform: Shape 629"/>
          <p:cNvSpPr/>
          <p:nvPr userDrawn="1"/>
        </p:nvSpPr>
        <p:spPr>
          <a:xfrm>
            <a:off x="4786386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59" y="129"/>
                </a:moveTo>
                <a:cubicBezTo>
                  <a:pt x="241" y="93"/>
                  <a:pt x="222" y="55"/>
                  <a:pt x="203" y="0"/>
                </a:cubicBezTo>
                <a:cubicBezTo>
                  <a:pt x="148" y="111"/>
                  <a:pt x="93" y="203"/>
                  <a:pt x="37" y="296"/>
                </a:cubicBezTo>
                <a:cubicBezTo>
                  <a:pt x="37" y="333"/>
                  <a:pt x="19" y="352"/>
                  <a:pt x="19" y="371"/>
                </a:cubicBezTo>
                <a:cubicBezTo>
                  <a:pt x="0" y="371"/>
                  <a:pt x="0" y="389"/>
                  <a:pt x="0" y="389"/>
                </a:cubicBezTo>
                <a:cubicBezTo>
                  <a:pt x="0" y="407"/>
                  <a:pt x="19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3" y="426"/>
                  <a:pt x="259" y="426"/>
                </a:cubicBezTo>
                <a:cubicBezTo>
                  <a:pt x="278" y="426"/>
                  <a:pt x="278" y="426"/>
                  <a:pt x="296" y="426"/>
                </a:cubicBezTo>
                <a:lnTo>
                  <a:pt x="315" y="426"/>
                </a:lnTo>
                <a:cubicBezTo>
                  <a:pt x="333" y="426"/>
                  <a:pt x="333" y="407"/>
                  <a:pt x="333" y="389"/>
                </a:cubicBezTo>
                <a:cubicBezTo>
                  <a:pt x="315" y="296"/>
                  <a:pt x="296" y="222"/>
                  <a:pt x="25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6" name="Freeform: Shape 630"/>
          <p:cNvSpPr/>
          <p:nvPr userDrawn="1"/>
        </p:nvSpPr>
        <p:spPr>
          <a:xfrm>
            <a:off x="4813881" y="2965555"/>
            <a:ext cx="68366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59">
                <a:moveTo>
                  <a:pt x="148" y="74"/>
                </a:moveTo>
                <a:cubicBezTo>
                  <a:pt x="129" y="55"/>
                  <a:pt x="129" y="37"/>
                  <a:pt x="111" y="0"/>
                </a:cubicBezTo>
                <a:cubicBezTo>
                  <a:pt x="74" y="55"/>
                  <a:pt x="55" y="130"/>
                  <a:pt x="19" y="185"/>
                </a:cubicBezTo>
                <a:cubicBezTo>
                  <a:pt x="19" y="185"/>
                  <a:pt x="0" y="204"/>
                  <a:pt x="0" y="223"/>
                </a:cubicBezTo>
                <a:lnTo>
                  <a:pt x="0" y="241"/>
                </a:lnTo>
                <a:cubicBezTo>
                  <a:pt x="19" y="241"/>
                  <a:pt x="37" y="241"/>
                  <a:pt x="55" y="241"/>
                </a:cubicBezTo>
                <a:cubicBezTo>
                  <a:pt x="74" y="241"/>
                  <a:pt x="111" y="241"/>
                  <a:pt x="148" y="241"/>
                </a:cubicBezTo>
                <a:cubicBezTo>
                  <a:pt x="148" y="241"/>
                  <a:pt x="167" y="241"/>
                  <a:pt x="167" y="259"/>
                </a:cubicBezTo>
                <a:lnTo>
                  <a:pt x="185" y="259"/>
                </a:lnTo>
                <a:cubicBezTo>
                  <a:pt x="185" y="241"/>
                  <a:pt x="185" y="241"/>
                  <a:pt x="185" y="241"/>
                </a:cubicBezTo>
                <a:cubicBezTo>
                  <a:pt x="185" y="185"/>
                  <a:pt x="167" y="130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7" name="Freeform: Shape 638"/>
          <p:cNvSpPr/>
          <p:nvPr userDrawn="1"/>
        </p:nvSpPr>
        <p:spPr>
          <a:xfrm>
            <a:off x="7015726" y="3309245"/>
            <a:ext cx="116669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26">
                <a:moveTo>
                  <a:pt x="18" y="370"/>
                </a:moveTo>
                <a:cubicBezTo>
                  <a:pt x="37" y="370"/>
                  <a:pt x="55" y="370"/>
                  <a:pt x="92" y="389"/>
                </a:cubicBezTo>
                <a:cubicBezTo>
                  <a:pt x="129" y="389"/>
                  <a:pt x="185" y="408"/>
                  <a:pt x="241" y="408"/>
                </a:cubicBezTo>
                <a:cubicBezTo>
                  <a:pt x="241" y="408"/>
                  <a:pt x="259" y="426"/>
                  <a:pt x="277" y="426"/>
                </a:cubicBezTo>
                <a:lnTo>
                  <a:pt x="296" y="426"/>
                </a:lnTo>
                <a:cubicBezTo>
                  <a:pt x="315" y="426"/>
                  <a:pt x="315" y="408"/>
                  <a:pt x="315" y="389"/>
                </a:cubicBezTo>
                <a:cubicBezTo>
                  <a:pt x="315" y="315"/>
                  <a:pt x="296" y="222"/>
                  <a:pt x="259" y="130"/>
                </a:cubicBezTo>
                <a:cubicBezTo>
                  <a:pt x="259" y="92"/>
                  <a:pt x="241" y="56"/>
                  <a:pt x="241" y="0"/>
                </a:cubicBezTo>
                <a:lnTo>
                  <a:pt x="222" y="0"/>
                </a:lnTo>
                <a:cubicBezTo>
                  <a:pt x="166" y="92"/>
                  <a:pt x="111" y="185"/>
                  <a:pt x="37" y="278"/>
                </a:cubicBezTo>
                <a:cubicBezTo>
                  <a:pt x="37" y="296"/>
                  <a:pt x="18" y="315"/>
                  <a:pt x="0" y="334"/>
                </a:cubicBezTo>
                <a:lnTo>
                  <a:pt x="0" y="352"/>
                </a:lnTo>
                <a:cubicBezTo>
                  <a:pt x="0" y="370"/>
                  <a:pt x="0" y="370"/>
                  <a:pt x="18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8" name="Freeform: Shape 639"/>
          <p:cNvSpPr/>
          <p:nvPr userDrawn="1"/>
        </p:nvSpPr>
        <p:spPr>
          <a:xfrm>
            <a:off x="7022414" y="3715356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0"/>
                  <a:pt x="74" y="222"/>
                  <a:pt x="37" y="314"/>
                </a:cubicBezTo>
                <a:cubicBezTo>
                  <a:pt x="19" y="333"/>
                  <a:pt x="19" y="370"/>
                  <a:pt x="0" y="388"/>
                </a:cubicBezTo>
                <a:lnTo>
                  <a:pt x="0" y="407"/>
                </a:lnTo>
                <a:cubicBezTo>
                  <a:pt x="0" y="426"/>
                  <a:pt x="19" y="426"/>
                  <a:pt x="19" y="426"/>
                </a:cubicBezTo>
                <a:cubicBezTo>
                  <a:pt x="37" y="407"/>
                  <a:pt x="74" y="426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22"/>
                  <a:pt x="241" y="129"/>
                </a:cubicBezTo>
                <a:cubicBezTo>
                  <a:pt x="223" y="92"/>
                  <a:pt x="204" y="55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9" name="Freeform: Shape 640"/>
          <p:cNvSpPr/>
          <p:nvPr userDrawn="1"/>
        </p:nvSpPr>
        <p:spPr>
          <a:xfrm>
            <a:off x="7029474" y="4155651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296"/>
                  <a:pt x="74" y="314"/>
                </a:cubicBezTo>
                <a:cubicBezTo>
                  <a:pt x="111" y="314"/>
                  <a:pt x="166" y="314"/>
                  <a:pt x="204" y="314"/>
                </a:cubicBezTo>
                <a:cubicBezTo>
                  <a:pt x="204" y="333"/>
                  <a:pt x="222" y="333"/>
                  <a:pt x="222" y="333"/>
                </a:cubicBezTo>
                <a:cubicBezTo>
                  <a:pt x="240" y="333"/>
                  <a:pt x="240" y="333"/>
                  <a:pt x="259" y="333"/>
                </a:cubicBezTo>
                <a:cubicBezTo>
                  <a:pt x="259" y="314"/>
                  <a:pt x="259" y="314"/>
                  <a:pt x="259" y="296"/>
                </a:cubicBezTo>
                <a:cubicBezTo>
                  <a:pt x="259" y="240"/>
                  <a:pt x="240" y="166"/>
                  <a:pt x="204" y="92"/>
                </a:cubicBezTo>
                <a:cubicBezTo>
                  <a:pt x="185" y="74"/>
                  <a:pt x="185" y="36"/>
                  <a:pt x="166" y="0"/>
                </a:cubicBezTo>
                <a:cubicBezTo>
                  <a:pt x="129" y="74"/>
                  <a:pt x="74" y="148"/>
                  <a:pt x="37" y="222"/>
                </a:cubicBezTo>
                <a:cubicBezTo>
                  <a:pt x="18" y="240"/>
                  <a:pt x="18" y="259"/>
                  <a:pt x="18" y="278"/>
                </a:cubicBezTo>
                <a:cubicBezTo>
                  <a:pt x="0" y="278"/>
                  <a:pt x="0" y="296"/>
                  <a:pt x="0" y="29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0" name="Freeform: Shape 641"/>
          <p:cNvSpPr/>
          <p:nvPr userDrawn="1"/>
        </p:nvSpPr>
        <p:spPr>
          <a:xfrm>
            <a:off x="7022414" y="4540954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41" y="130"/>
                </a:moveTo>
                <a:cubicBezTo>
                  <a:pt x="223" y="92"/>
                  <a:pt x="204" y="36"/>
                  <a:pt x="185" y="0"/>
                </a:cubicBezTo>
                <a:lnTo>
                  <a:pt x="167" y="0"/>
                </a:lnTo>
                <a:cubicBezTo>
                  <a:pt x="130" y="111"/>
                  <a:pt x="74" y="204"/>
                  <a:pt x="37" y="314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8"/>
                  <a:pt x="0" y="407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lnTo>
                  <a:pt x="315" y="426"/>
                </a:ln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04"/>
                  <a:pt x="241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1" name="Freeform: Shape 642"/>
          <p:cNvSpPr/>
          <p:nvPr userDrawn="1"/>
        </p:nvSpPr>
        <p:spPr>
          <a:xfrm>
            <a:off x="7029474" y="496044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66" y="0"/>
                </a:moveTo>
                <a:cubicBezTo>
                  <a:pt x="111" y="93"/>
                  <a:pt x="74" y="167"/>
                  <a:pt x="37" y="260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5"/>
                  <a:pt x="0" y="315"/>
                  <a:pt x="0" y="334"/>
                </a:cubicBezTo>
                <a:lnTo>
                  <a:pt x="18" y="334"/>
                </a:lnTo>
                <a:cubicBezTo>
                  <a:pt x="37" y="334"/>
                  <a:pt x="55" y="334"/>
                  <a:pt x="74" y="334"/>
                </a:cubicBezTo>
                <a:cubicBezTo>
                  <a:pt x="129" y="352"/>
                  <a:pt x="166" y="352"/>
                  <a:pt x="204" y="352"/>
                </a:cubicBezTo>
                <a:cubicBezTo>
                  <a:pt x="222" y="352"/>
                  <a:pt x="222" y="352"/>
                  <a:pt x="240" y="352"/>
                </a:cubicBezTo>
                <a:lnTo>
                  <a:pt x="259" y="352"/>
                </a:lnTo>
                <a:cubicBezTo>
                  <a:pt x="278" y="352"/>
                  <a:pt x="278" y="334"/>
                  <a:pt x="278" y="334"/>
                </a:cubicBezTo>
                <a:cubicBezTo>
                  <a:pt x="259" y="260"/>
                  <a:pt x="240" y="186"/>
                  <a:pt x="204" y="112"/>
                </a:cubicBezTo>
                <a:cubicBezTo>
                  <a:pt x="185" y="74"/>
                  <a:pt x="185" y="38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2" name="Freeform: Shape 643"/>
          <p:cNvSpPr/>
          <p:nvPr userDrawn="1"/>
        </p:nvSpPr>
        <p:spPr>
          <a:xfrm>
            <a:off x="7005694" y="5380300"/>
            <a:ext cx="9920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5">
                <a:moveTo>
                  <a:pt x="249" y="315"/>
                </a:moveTo>
                <a:cubicBezTo>
                  <a:pt x="230" y="315"/>
                  <a:pt x="212" y="315"/>
                  <a:pt x="175" y="315"/>
                </a:cubicBezTo>
                <a:cubicBezTo>
                  <a:pt x="138" y="315"/>
                  <a:pt x="101" y="315"/>
                  <a:pt x="64" y="315"/>
                </a:cubicBezTo>
                <a:cubicBezTo>
                  <a:pt x="45" y="315"/>
                  <a:pt x="45" y="315"/>
                  <a:pt x="27" y="315"/>
                </a:cubicBezTo>
                <a:lnTo>
                  <a:pt x="8" y="315"/>
                </a:lnTo>
                <a:cubicBezTo>
                  <a:pt x="-10" y="296"/>
                  <a:pt x="8" y="296"/>
                  <a:pt x="8" y="278"/>
                </a:cubicBezTo>
                <a:cubicBezTo>
                  <a:pt x="27" y="222"/>
                  <a:pt x="45" y="148"/>
                  <a:pt x="82" y="93"/>
                </a:cubicBezTo>
                <a:cubicBezTo>
                  <a:pt x="101" y="55"/>
                  <a:pt x="119" y="19"/>
                  <a:pt x="119" y="0"/>
                </a:cubicBezTo>
                <a:lnTo>
                  <a:pt x="138" y="0"/>
                </a:lnTo>
                <a:cubicBezTo>
                  <a:pt x="175" y="74"/>
                  <a:pt x="193" y="148"/>
                  <a:pt x="230" y="241"/>
                </a:cubicBezTo>
                <a:cubicBezTo>
                  <a:pt x="249" y="259"/>
                  <a:pt x="249" y="278"/>
                  <a:pt x="249" y="278"/>
                </a:cubicBezTo>
                <a:cubicBezTo>
                  <a:pt x="249" y="296"/>
                  <a:pt x="268" y="296"/>
                  <a:pt x="268" y="315"/>
                </a:cubicBezTo>
                <a:cubicBezTo>
                  <a:pt x="249" y="315"/>
                  <a:pt x="249" y="315"/>
                  <a:pt x="249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3" name="Freeform: Shape 644"/>
          <p:cNvSpPr/>
          <p:nvPr userDrawn="1"/>
        </p:nvSpPr>
        <p:spPr>
          <a:xfrm>
            <a:off x="7022414" y="5793101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2"/>
                  <a:pt x="259" y="352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4" name="Freeform: Shape 645"/>
          <p:cNvSpPr/>
          <p:nvPr userDrawn="1"/>
        </p:nvSpPr>
        <p:spPr>
          <a:xfrm>
            <a:off x="6709564" y="3330052"/>
            <a:ext cx="98834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33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14"/>
                  <a:pt x="156" y="333"/>
                  <a:pt x="193" y="333"/>
                </a:cubicBezTo>
                <a:cubicBezTo>
                  <a:pt x="211" y="333"/>
                  <a:pt x="230" y="333"/>
                  <a:pt x="230" y="333"/>
                </a:cubicBezTo>
                <a:lnTo>
                  <a:pt x="249" y="333"/>
                </a:lnTo>
                <a:cubicBezTo>
                  <a:pt x="267" y="333"/>
                  <a:pt x="267" y="314"/>
                  <a:pt x="267" y="314"/>
                </a:cubicBezTo>
                <a:cubicBezTo>
                  <a:pt x="249" y="240"/>
                  <a:pt x="230" y="166"/>
                  <a:pt x="211" y="92"/>
                </a:cubicBezTo>
                <a:cubicBezTo>
                  <a:pt x="193" y="74"/>
                  <a:pt x="193" y="36"/>
                  <a:pt x="175" y="0"/>
                </a:cubicBezTo>
                <a:cubicBezTo>
                  <a:pt x="119" y="74"/>
                  <a:pt x="82" y="148"/>
                  <a:pt x="27" y="240"/>
                </a:cubicBezTo>
                <a:cubicBezTo>
                  <a:pt x="27" y="240"/>
                  <a:pt x="8" y="259"/>
                  <a:pt x="8" y="278"/>
                </a:cubicBezTo>
                <a:cubicBezTo>
                  <a:pt x="8" y="278"/>
                  <a:pt x="-11" y="296"/>
                  <a:pt x="8" y="296"/>
                </a:cubicBezTo>
                <a:cubicBezTo>
                  <a:pt x="8" y="314"/>
                  <a:pt x="8" y="314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5" name="Freeform: Shape 646"/>
          <p:cNvSpPr/>
          <p:nvPr userDrawn="1"/>
        </p:nvSpPr>
        <p:spPr>
          <a:xfrm>
            <a:off x="6709564" y="3737650"/>
            <a:ext cx="98834" cy="1285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47">
                <a:moveTo>
                  <a:pt x="8" y="328"/>
                </a:moveTo>
                <a:cubicBezTo>
                  <a:pt x="27" y="328"/>
                  <a:pt x="63" y="328"/>
                  <a:pt x="82" y="328"/>
                </a:cubicBezTo>
                <a:cubicBezTo>
                  <a:pt x="119" y="347"/>
                  <a:pt x="156" y="347"/>
                  <a:pt x="211" y="347"/>
                </a:cubicBezTo>
                <a:cubicBezTo>
                  <a:pt x="211" y="347"/>
                  <a:pt x="230" y="347"/>
                  <a:pt x="249" y="347"/>
                </a:cubicBezTo>
                <a:lnTo>
                  <a:pt x="267" y="347"/>
                </a:lnTo>
                <a:lnTo>
                  <a:pt x="267" y="328"/>
                </a:lnTo>
                <a:cubicBezTo>
                  <a:pt x="267" y="254"/>
                  <a:pt x="249" y="180"/>
                  <a:pt x="211" y="106"/>
                </a:cubicBezTo>
                <a:cubicBezTo>
                  <a:pt x="193" y="88"/>
                  <a:pt x="175" y="50"/>
                  <a:pt x="175" y="14"/>
                </a:cubicBezTo>
                <a:cubicBezTo>
                  <a:pt x="175" y="-5"/>
                  <a:pt x="156" y="-5"/>
                  <a:pt x="156" y="14"/>
                </a:cubicBezTo>
                <a:cubicBezTo>
                  <a:pt x="119" y="88"/>
                  <a:pt x="82" y="162"/>
                  <a:pt x="27" y="254"/>
                </a:cubicBezTo>
                <a:cubicBezTo>
                  <a:pt x="27" y="273"/>
                  <a:pt x="8" y="292"/>
                  <a:pt x="8" y="310"/>
                </a:cubicBezTo>
                <a:cubicBezTo>
                  <a:pt x="8" y="310"/>
                  <a:pt x="-11" y="310"/>
                  <a:pt x="8" y="32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6" name="Freeform: Shape 647"/>
          <p:cNvSpPr/>
          <p:nvPr userDrawn="1"/>
        </p:nvSpPr>
        <p:spPr>
          <a:xfrm>
            <a:off x="6692100" y="4128156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9" y="407"/>
                </a:moveTo>
                <a:cubicBezTo>
                  <a:pt x="56" y="407"/>
                  <a:pt x="75" y="407"/>
                  <a:pt x="111" y="426"/>
                </a:cubicBezTo>
                <a:cubicBezTo>
                  <a:pt x="149" y="426"/>
                  <a:pt x="204" y="444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62"/>
                  <a:pt x="333" y="462"/>
                </a:cubicBezTo>
                <a:cubicBezTo>
                  <a:pt x="352" y="444"/>
                  <a:pt x="352" y="426"/>
                  <a:pt x="352" y="426"/>
                </a:cubicBezTo>
                <a:cubicBezTo>
                  <a:pt x="333" y="333"/>
                  <a:pt x="315" y="240"/>
                  <a:pt x="278" y="148"/>
                </a:cubicBezTo>
                <a:cubicBezTo>
                  <a:pt x="259" y="110"/>
                  <a:pt x="259" y="55"/>
                  <a:pt x="241" y="18"/>
                </a:cubicBezTo>
                <a:lnTo>
                  <a:pt x="241" y="0"/>
                </a:lnTo>
                <a:cubicBezTo>
                  <a:pt x="241" y="18"/>
                  <a:pt x="241" y="18"/>
                  <a:pt x="241" y="18"/>
                </a:cubicBezTo>
                <a:cubicBezTo>
                  <a:pt x="167" y="110"/>
                  <a:pt x="111" y="204"/>
                  <a:pt x="56" y="314"/>
                </a:cubicBezTo>
                <a:cubicBezTo>
                  <a:pt x="37" y="333"/>
                  <a:pt x="19" y="352"/>
                  <a:pt x="19" y="370"/>
                </a:cubicBezTo>
                <a:cubicBezTo>
                  <a:pt x="19" y="370"/>
                  <a:pt x="0" y="388"/>
                  <a:pt x="0" y="407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7" name="Freeform: Shape 648"/>
          <p:cNvSpPr/>
          <p:nvPr userDrawn="1"/>
        </p:nvSpPr>
        <p:spPr>
          <a:xfrm>
            <a:off x="6719967" y="4575138"/>
            <a:ext cx="75054" cy="9920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68">
                <a:moveTo>
                  <a:pt x="203" y="241"/>
                </a:moveTo>
                <a:cubicBezTo>
                  <a:pt x="203" y="186"/>
                  <a:pt x="184" y="130"/>
                  <a:pt x="166" y="93"/>
                </a:cubicBezTo>
                <a:cubicBezTo>
                  <a:pt x="148" y="56"/>
                  <a:pt x="148" y="3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6"/>
                  <a:pt x="55" y="130"/>
                  <a:pt x="18" y="186"/>
                </a:cubicBezTo>
                <a:cubicBezTo>
                  <a:pt x="18" y="186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60"/>
                  <a:pt x="129" y="260"/>
                  <a:pt x="148" y="260"/>
                </a:cubicBezTo>
                <a:cubicBezTo>
                  <a:pt x="166" y="260"/>
                  <a:pt x="166" y="260"/>
                  <a:pt x="184" y="260"/>
                </a:cubicBezTo>
                <a:cubicBezTo>
                  <a:pt x="184" y="260"/>
                  <a:pt x="184" y="278"/>
                  <a:pt x="203" y="26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8" name="Freeform: Shape 649"/>
          <p:cNvSpPr/>
          <p:nvPr userDrawn="1"/>
        </p:nvSpPr>
        <p:spPr>
          <a:xfrm>
            <a:off x="6705848" y="496750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67"/>
                  <a:pt x="38" y="241"/>
                </a:cubicBezTo>
                <a:cubicBezTo>
                  <a:pt x="38" y="259"/>
                  <a:pt x="19" y="277"/>
                  <a:pt x="0" y="296"/>
                </a:cubicBezTo>
                <a:lnTo>
                  <a:pt x="0" y="315"/>
                </a:lnTo>
                <a:lnTo>
                  <a:pt x="19" y="315"/>
                </a:lnTo>
                <a:cubicBezTo>
                  <a:pt x="38" y="315"/>
                  <a:pt x="56" y="315"/>
                  <a:pt x="74" y="333"/>
                </a:cubicBezTo>
                <a:cubicBezTo>
                  <a:pt x="112" y="333"/>
                  <a:pt x="167" y="352"/>
                  <a:pt x="204" y="352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52"/>
                  <a:pt x="278" y="333"/>
                </a:cubicBezTo>
                <a:cubicBezTo>
                  <a:pt x="260" y="259"/>
                  <a:pt x="260" y="185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9" name="Freeform: Shape 650"/>
          <p:cNvSpPr/>
          <p:nvPr userDrawn="1"/>
        </p:nvSpPr>
        <p:spPr>
          <a:xfrm>
            <a:off x="6695816" y="5366553"/>
            <a:ext cx="119270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34">
                <a:moveTo>
                  <a:pt x="267" y="148"/>
                </a:moveTo>
                <a:cubicBezTo>
                  <a:pt x="248" y="92"/>
                  <a:pt x="248" y="56"/>
                  <a:pt x="230" y="18"/>
                </a:cubicBezTo>
                <a:lnTo>
                  <a:pt x="230" y="0"/>
                </a:lnTo>
                <a:lnTo>
                  <a:pt x="212" y="0"/>
                </a:lnTo>
                <a:lnTo>
                  <a:pt x="212" y="18"/>
                </a:lnTo>
                <a:cubicBezTo>
                  <a:pt x="156" y="111"/>
                  <a:pt x="100" y="204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70"/>
                  <a:pt x="-11" y="370"/>
                  <a:pt x="8" y="389"/>
                </a:cubicBezTo>
                <a:cubicBezTo>
                  <a:pt x="45" y="389"/>
                  <a:pt x="64" y="389"/>
                  <a:pt x="100" y="407"/>
                </a:cubicBezTo>
                <a:cubicBezTo>
                  <a:pt x="156" y="407"/>
                  <a:pt x="193" y="426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44"/>
                  <a:pt x="322" y="426"/>
                </a:cubicBezTo>
                <a:lnTo>
                  <a:pt x="322" y="407"/>
                </a:lnTo>
                <a:cubicBezTo>
                  <a:pt x="322" y="315"/>
                  <a:pt x="304" y="222"/>
                  <a:pt x="267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0" name="Freeform: Shape 651"/>
          <p:cNvSpPr/>
          <p:nvPr userDrawn="1"/>
        </p:nvSpPr>
        <p:spPr>
          <a:xfrm>
            <a:off x="6719967" y="5806848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6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30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78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1" name="Freeform: Shape 652"/>
          <p:cNvSpPr/>
          <p:nvPr userDrawn="1"/>
        </p:nvSpPr>
        <p:spPr>
          <a:xfrm>
            <a:off x="6410089" y="3364235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6"/>
                </a:moveTo>
                <a:cubicBezTo>
                  <a:pt x="19" y="186"/>
                  <a:pt x="37" y="186"/>
                  <a:pt x="55" y="186"/>
                </a:cubicBezTo>
                <a:cubicBezTo>
                  <a:pt x="74" y="186"/>
                  <a:pt x="93" y="186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6"/>
                </a:lnTo>
                <a:cubicBezTo>
                  <a:pt x="149" y="148"/>
                  <a:pt x="149" y="93"/>
                  <a:pt x="130" y="56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37"/>
                  <a:pt x="55" y="93"/>
                  <a:pt x="19" y="130"/>
                </a:cubicBezTo>
                <a:cubicBezTo>
                  <a:pt x="19" y="148"/>
                  <a:pt x="19" y="148"/>
                  <a:pt x="0" y="167"/>
                </a:cubicBezTo>
                <a:lnTo>
                  <a:pt x="0" y="186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2" name="Freeform: Shape 653"/>
          <p:cNvSpPr/>
          <p:nvPr userDrawn="1"/>
        </p:nvSpPr>
        <p:spPr>
          <a:xfrm>
            <a:off x="6389653" y="3728732"/>
            <a:ext cx="109609" cy="14750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98">
                <a:moveTo>
                  <a:pt x="222" y="130"/>
                </a:moveTo>
                <a:cubicBezTo>
                  <a:pt x="204" y="93"/>
                  <a:pt x="185" y="56"/>
                  <a:pt x="166" y="19"/>
                </a:cubicBezTo>
                <a:lnTo>
                  <a:pt x="166" y="0"/>
                </a:lnTo>
                <a:cubicBezTo>
                  <a:pt x="166" y="19"/>
                  <a:pt x="166" y="19"/>
                  <a:pt x="166" y="19"/>
                </a:cubicBezTo>
                <a:cubicBezTo>
                  <a:pt x="110" y="112"/>
                  <a:pt x="74" y="204"/>
                  <a:pt x="36" y="297"/>
                </a:cubicBezTo>
                <a:cubicBezTo>
                  <a:pt x="18" y="316"/>
                  <a:pt x="18" y="334"/>
                  <a:pt x="0" y="352"/>
                </a:cubicBezTo>
                <a:lnTo>
                  <a:pt x="0" y="371"/>
                </a:lnTo>
                <a:cubicBezTo>
                  <a:pt x="0" y="390"/>
                  <a:pt x="0" y="390"/>
                  <a:pt x="0" y="390"/>
                </a:cubicBezTo>
                <a:cubicBezTo>
                  <a:pt x="36" y="371"/>
                  <a:pt x="55" y="390"/>
                  <a:pt x="92" y="390"/>
                </a:cubicBezTo>
                <a:cubicBezTo>
                  <a:pt x="129" y="390"/>
                  <a:pt x="185" y="390"/>
                  <a:pt x="222" y="390"/>
                </a:cubicBezTo>
                <a:cubicBezTo>
                  <a:pt x="240" y="390"/>
                  <a:pt x="259" y="390"/>
                  <a:pt x="259" y="390"/>
                </a:cubicBezTo>
                <a:cubicBezTo>
                  <a:pt x="278" y="390"/>
                  <a:pt x="278" y="408"/>
                  <a:pt x="296" y="390"/>
                </a:cubicBezTo>
                <a:lnTo>
                  <a:pt x="296" y="371"/>
                </a:lnTo>
                <a:cubicBezTo>
                  <a:pt x="278" y="278"/>
                  <a:pt x="259" y="204"/>
                  <a:pt x="222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3" name="Freeform: Shape 654"/>
          <p:cNvSpPr/>
          <p:nvPr userDrawn="1"/>
        </p:nvSpPr>
        <p:spPr>
          <a:xfrm>
            <a:off x="6403029" y="4169027"/>
            <a:ext cx="71710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60">
                <a:moveTo>
                  <a:pt x="186" y="242"/>
                </a:moveTo>
                <a:cubicBezTo>
                  <a:pt x="186" y="186"/>
                  <a:pt x="186" y="130"/>
                  <a:pt x="149" y="75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56" y="112"/>
                  <a:pt x="19" y="168"/>
                </a:cubicBezTo>
                <a:cubicBezTo>
                  <a:pt x="19" y="186"/>
                  <a:pt x="19" y="186"/>
                  <a:pt x="0" y="204"/>
                </a:cubicBezTo>
                <a:lnTo>
                  <a:pt x="0" y="223"/>
                </a:lnTo>
                <a:cubicBezTo>
                  <a:pt x="19" y="223"/>
                  <a:pt x="38" y="223"/>
                  <a:pt x="56" y="242"/>
                </a:cubicBezTo>
                <a:cubicBezTo>
                  <a:pt x="93" y="242"/>
                  <a:pt x="112" y="242"/>
                  <a:pt x="149" y="242"/>
                </a:cubicBezTo>
                <a:lnTo>
                  <a:pt x="168" y="260"/>
                </a:lnTo>
                <a:lnTo>
                  <a:pt x="186" y="260"/>
                </a:lnTo>
                <a:cubicBezTo>
                  <a:pt x="204" y="260"/>
                  <a:pt x="186" y="242"/>
                  <a:pt x="186" y="24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4" name="Freeform: Shape 655"/>
          <p:cNvSpPr/>
          <p:nvPr userDrawn="1"/>
        </p:nvSpPr>
        <p:spPr>
          <a:xfrm>
            <a:off x="6396341" y="4568450"/>
            <a:ext cx="9214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4">
                <a:moveTo>
                  <a:pt x="148" y="0"/>
                </a:moveTo>
                <a:cubicBezTo>
                  <a:pt x="111" y="74"/>
                  <a:pt x="74" y="148"/>
                  <a:pt x="18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4"/>
                  <a:pt x="148" y="314"/>
                  <a:pt x="186" y="314"/>
                </a:cubicBezTo>
                <a:cubicBezTo>
                  <a:pt x="204" y="314"/>
                  <a:pt x="204" y="314"/>
                  <a:pt x="222" y="314"/>
                </a:cubicBezTo>
                <a:lnTo>
                  <a:pt x="241" y="314"/>
                </a:lnTo>
                <a:cubicBezTo>
                  <a:pt x="260" y="314"/>
                  <a:pt x="241" y="296"/>
                  <a:pt x="241" y="296"/>
                </a:cubicBezTo>
                <a:cubicBezTo>
                  <a:pt x="241" y="222"/>
                  <a:pt x="222" y="148"/>
                  <a:pt x="186" y="92"/>
                </a:cubicBezTo>
                <a:cubicBezTo>
                  <a:pt x="167" y="56"/>
                  <a:pt x="167" y="1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5" name="Freeform: Shape 656"/>
          <p:cNvSpPr/>
          <p:nvPr userDrawn="1"/>
        </p:nvSpPr>
        <p:spPr>
          <a:xfrm>
            <a:off x="6403029" y="4994997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203"/>
                  <a:pt x="56" y="203"/>
                </a:cubicBezTo>
                <a:cubicBezTo>
                  <a:pt x="74" y="203"/>
                  <a:pt x="93" y="203"/>
                  <a:pt x="130" y="222"/>
                </a:cubicBezTo>
                <a:lnTo>
                  <a:pt x="149" y="222"/>
                </a:lnTo>
                <a:lnTo>
                  <a:pt x="168" y="222"/>
                </a:lnTo>
                <a:lnTo>
                  <a:pt x="168" y="203"/>
                </a:lnTo>
                <a:cubicBezTo>
                  <a:pt x="168" y="167"/>
                  <a:pt x="168" y="111"/>
                  <a:pt x="149" y="74"/>
                </a:cubicBezTo>
                <a:cubicBezTo>
                  <a:pt x="130" y="55"/>
                  <a:pt x="130" y="19"/>
                  <a:pt x="130" y="0"/>
                </a:cubicBezTo>
                <a:cubicBezTo>
                  <a:pt x="93" y="55"/>
                  <a:pt x="56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6" name="Freeform: Shape 657"/>
          <p:cNvSpPr/>
          <p:nvPr userDrawn="1"/>
        </p:nvSpPr>
        <p:spPr>
          <a:xfrm>
            <a:off x="6382594" y="5366553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0" y="407"/>
                  <a:pt x="19" y="407"/>
                </a:cubicBezTo>
                <a:cubicBezTo>
                  <a:pt x="37" y="407"/>
                  <a:pt x="74" y="407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26"/>
                  <a:pt x="333" y="407"/>
                  <a:pt x="333" y="389"/>
                </a:cubicBezTo>
                <a:cubicBezTo>
                  <a:pt x="315" y="315"/>
                  <a:pt x="297" y="222"/>
                  <a:pt x="241" y="130"/>
                </a:cubicBezTo>
                <a:cubicBezTo>
                  <a:pt x="223" y="92"/>
                  <a:pt x="204" y="56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7" name="Freeform: Shape 658"/>
          <p:cNvSpPr/>
          <p:nvPr userDrawn="1"/>
        </p:nvSpPr>
        <p:spPr>
          <a:xfrm>
            <a:off x="6386309" y="5786041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2"/>
                </a:moveTo>
                <a:cubicBezTo>
                  <a:pt x="212" y="74"/>
                  <a:pt x="193" y="38"/>
                  <a:pt x="174" y="0"/>
                </a:cubicBezTo>
                <a:cubicBezTo>
                  <a:pt x="118" y="93"/>
                  <a:pt x="82" y="186"/>
                  <a:pt x="26" y="278"/>
                </a:cubicBezTo>
                <a:cubicBezTo>
                  <a:pt x="26" y="297"/>
                  <a:pt x="8" y="315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44" y="371"/>
                  <a:pt x="63" y="371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1"/>
                  <a:pt x="304" y="371"/>
                </a:cubicBezTo>
                <a:cubicBezTo>
                  <a:pt x="286" y="278"/>
                  <a:pt x="267" y="204"/>
                  <a:pt x="230" y="11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8" name="Freeform: Shape 659"/>
          <p:cNvSpPr/>
          <p:nvPr userDrawn="1"/>
        </p:nvSpPr>
        <p:spPr>
          <a:xfrm>
            <a:off x="6080147" y="3315933"/>
            <a:ext cx="88802" cy="12001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24">
                <a:moveTo>
                  <a:pt x="0" y="297"/>
                </a:moveTo>
                <a:cubicBezTo>
                  <a:pt x="18" y="297"/>
                  <a:pt x="55" y="316"/>
                  <a:pt x="74" y="316"/>
                </a:cubicBezTo>
                <a:cubicBezTo>
                  <a:pt x="110" y="316"/>
                  <a:pt x="148" y="316"/>
                  <a:pt x="184" y="316"/>
                </a:cubicBezTo>
                <a:lnTo>
                  <a:pt x="203" y="316"/>
                </a:lnTo>
                <a:cubicBezTo>
                  <a:pt x="222" y="316"/>
                  <a:pt x="222" y="334"/>
                  <a:pt x="240" y="316"/>
                </a:cubicBezTo>
                <a:lnTo>
                  <a:pt x="240" y="297"/>
                </a:lnTo>
                <a:cubicBezTo>
                  <a:pt x="222" y="241"/>
                  <a:pt x="203" y="167"/>
                  <a:pt x="184" y="112"/>
                </a:cubicBezTo>
                <a:cubicBezTo>
                  <a:pt x="166" y="74"/>
                  <a:pt x="166" y="38"/>
                  <a:pt x="148" y="19"/>
                </a:cubicBezTo>
                <a:lnTo>
                  <a:pt x="148" y="0"/>
                </a:lnTo>
                <a:cubicBezTo>
                  <a:pt x="148" y="19"/>
                  <a:pt x="148" y="19"/>
                  <a:pt x="148" y="19"/>
                </a:cubicBezTo>
                <a:cubicBezTo>
                  <a:pt x="110" y="93"/>
                  <a:pt x="55" y="167"/>
                  <a:pt x="18" y="241"/>
                </a:cubicBezTo>
                <a:cubicBezTo>
                  <a:pt x="18" y="241"/>
                  <a:pt x="0" y="260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9" name="Freeform: Shape 660"/>
          <p:cNvSpPr/>
          <p:nvPr userDrawn="1"/>
        </p:nvSpPr>
        <p:spPr>
          <a:xfrm>
            <a:off x="6059340" y="3708297"/>
            <a:ext cx="130416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5">
                <a:moveTo>
                  <a:pt x="259" y="148"/>
                </a:moveTo>
                <a:cubicBezTo>
                  <a:pt x="240" y="93"/>
                  <a:pt x="222" y="55"/>
                  <a:pt x="204" y="0"/>
                </a:cubicBezTo>
                <a:cubicBezTo>
                  <a:pt x="148" y="111"/>
                  <a:pt x="92" y="222"/>
                  <a:pt x="37" y="315"/>
                </a:cubicBezTo>
                <a:cubicBezTo>
                  <a:pt x="37" y="333"/>
                  <a:pt x="18" y="352"/>
                  <a:pt x="18" y="389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18" y="426"/>
                  <a:pt x="18" y="426"/>
                </a:cubicBezTo>
                <a:cubicBezTo>
                  <a:pt x="56" y="407"/>
                  <a:pt x="74" y="426"/>
                  <a:pt x="111" y="426"/>
                </a:cubicBezTo>
                <a:cubicBezTo>
                  <a:pt x="166" y="426"/>
                  <a:pt x="204" y="445"/>
                  <a:pt x="259" y="445"/>
                </a:cubicBezTo>
                <a:cubicBezTo>
                  <a:pt x="278" y="445"/>
                  <a:pt x="296" y="445"/>
                  <a:pt x="314" y="445"/>
                </a:cubicBezTo>
                <a:lnTo>
                  <a:pt x="333" y="445"/>
                </a:lnTo>
                <a:cubicBezTo>
                  <a:pt x="352" y="445"/>
                  <a:pt x="352" y="426"/>
                  <a:pt x="352" y="407"/>
                </a:cubicBezTo>
                <a:cubicBezTo>
                  <a:pt x="333" y="315"/>
                  <a:pt x="296" y="222"/>
                  <a:pt x="259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0" name="Freeform: Shape 661"/>
          <p:cNvSpPr/>
          <p:nvPr userDrawn="1"/>
        </p:nvSpPr>
        <p:spPr>
          <a:xfrm>
            <a:off x="6069743" y="4141532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6"/>
                </a:moveTo>
                <a:cubicBezTo>
                  <a:pt x="27" y="316"/>
                  <a:pt x="63" y="334"/>
                  <a:pt x="82" y="334"/>
                </a:cubicBezTo>
                <a:cubicBezTo>
                  <a:pt x="119" y="334"/>
                  <a:pt x="156" y="352"/>
                  <a:pt x="211" y="352"/>
                </a:cubicBezTo>
                <a:lnTo>
                  <a:pt x="230" y="352"/>
                </a:lnTo>
                <a:cubicBezTo>
                  <a:pt x="249" y="352"/>
                  <a:pt x="249" y="352"/>
                  <a:pt x="267" y="352"/>
                </a:cubicBezTo>
                <a:lnTo>
                  <a:pt x="267" y="334"/>
                </a:lnTo>
                <a:cubicBezTo>
                  <a:pt x="267" y="260"/>
                  <a:pt x="249" y="186"/>
                  <a:pt x="211" y="112"/>
                </a:cubicBezTo>
                <a:cubicBezTo>
                  <a:pt x="211" y="74"/>
                  <a:pt x="193" y="38"/>
                  <a:pt x="175" y="0"/>
                </a:cubicBezTo>
                <a:cubicBezTo>
                  <a:pt x="137" y="93"/>
                  <a:pt x="82" y="168"/>
                  <a:pt x="45" y="242"/>
                </a:cubicBezTo>
                <a:cubicBezTo>
                  <a:pt x="27" y="260"/>
                  <a:pt x="27" y="278"/>
                  <a:pt x="8" y="297"/>
                </a:cubicBezTo>
                <a:cubicBezTo>
                  <a:pt x="8" y="297"/>
                  <a:pt x="-11" y="316"/>
                  <a:pt x="8" y="31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1" name="Freeform: Shape 662"/>
          <p:cNvSpPr/>
          <p:nvPr userDrawn="1"/>
        </p:nvSpPr>
        <p:spPr>
          <a:xfrm>
            <a:off x="6059340" y="4547643"/>
            <a:ext cx="11629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08">
                <a:moveTo>
                  <a:pt x="0" y="352"/>
                </a:moveTo>
                <a:cubicBezTo>
                  <a:pt x="0" y="370"/>
                  <a:pt x="0" y="352"/>
                  <a:pt x="18" y="352"/>
                </a:cubicBezTo>
                <a:cubicBezTo>
                  <a:pt x="37" y="352"/>
                  <a:pt x="74" y="370"/>
                  <a:pt x="92" y="370"/>
                </a:cubicBezTo>
                <a:cubicBezTo>
                  <a:pt x="148" y="389"/>
                  <a:pt x="185" y="389"/>
                  <a:pt x="240" y="408"/>
                </a:cubicBezTo>
                <a:cubicBezTo>
                  <a:pt x="259" y="408"/>
                  <a:pt x="259" y="408"/>
                  <a:pt x="278" y="408"/>
                </a:cubicBezTo>
                <a:lnTo>
                  <a:pt x="296" y="408"/>
                </a:lnTo>
                <a:cubicBezTo>
                  <a:pt x="314" y="408"/>
                  <a:pt x="314" y="389"/>
                  <a:pt x="314" y="389"/>
                </a:cubicBezTo>
                <a:cubicBezTo>
                  <a:pt x="314" y="296"/>
                  <a:pt x="296" y="204"/>
                  <a:pt x="259" y="130"/>
                </a:cubicBezTo>
                <a:cubicBezTo>
                  <a:pt x="240" y="93"/>
                  <a:pt x="240" y="37"/>
                  <a:pt x="222" y="0"/>
                </a:cubicBezTo>
                <a:cubicBezTo>
                  <a:pt x="166" y="93"/>
                  <a:pt x="111" y="186"/>
                  <a:pt x="56" y="278"/>
                </a:cubicBezTo>
                <a:cubicBezTo>
                  <a:pt x="37" y="296"/>
                  <a:pt x="18" y="315"/>
                  <a:pt x="18" y="334"/>
                </a:cubicBezTo>
                <a:cubicBezTo>
                  <a:pt x="0" y="334"/>
                  <a:pt x="0" y="352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2" name="Freeform: Shape 663"/>
          <p:cNvSpPr/>
          <p:nvPr userDrawn="1"/>
        </p:nvSpPr>
        <p:spPr>
          <a:xfrm>
            <a:off x="6059340" y="4960442"/>
            <a:ext cx="10960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8">
                <a:moveTo>
                  <a:pt x="18" y="352"/>
                </a:moveTo>
                <a:cubicBezTo>
                  <a:pt x="37" y="352"/>
                  <a:pt x="56" y="352"/>
                  <a:pt x="92" y="371"/>
                </a:cubicBezTo>
                <a:cubicBezTo>
                  <a:pt x="130" y="389"/>
                  <a:pt x="185" y="389"/>
                  <a:pt x="222" y="408"/>
                </a:cubicBezTo>
                <a:cubicBezTo>
                  <a:pt x="240" y="408"/>
                  <a:pt x="259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296" y="389"/>
                </a:lnTo>
                <a:cubicBezTo>
                  <a:pt x="296" y="296"/>
                  <a:pt x="296" y="222"/>
                  <a:pt x="259" y="130"/>
                </a:cubicBezTo>
                <a:cubicBezTo>
                  <a:pt x="259" y="93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93"/>
                  <a:pt x="111" y="186"/>
                  <a:pt x="56" y="260"/>
                </a:cubicBezTo>
                <a:cubicBezTo>
                  <a:pt x="37" y="278"/>
                  <a:pt x="18" y="296"/>
                  <a:pt x="0" y="315"/>
                </a:cubicBezTo>
                <a:cubicBezTo>
                  <a:pt x="0" y="315"/>
                  <a:pt x="0" y="334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3" name="Freeform: Shape 664"/>
          <p:cNvSpPr/>
          <p:nvPr userDrawn="1"/>
        </p:nvSpPr>
        <p:spPr>
          <a:xfrm>
            <a:off x="6073087" y="5380300"/>
            <a:ext cx="10775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52">
                <a:moveTo>
                  <a:pt x="203" y="111"/>
                </a:moveTo>
                <a:cubicBezTo>
                  <a:pt x="185" y="74"/>
                  <a:pt x="167" y="37"/>
                  <a:pt x="148" y="0"/>
                </a:cubicBezTo>
                <a:cubicBezTo>
                  <a:pt x="111" y="93"/>
                  <a:pt x="74" y="167"/>
                  <a:pt x="37" y="259"/>
                </a:cubicBezTo>
                <a:cubicBezTo>
                  <a:pt x="19" y="278"/>
                  <a:pt x="19" y="296"/>
                  <a:pt x="0" y="315"/>
                </a:cubicBezTo>
                <a:lnTo>
                  <a:pt x="0" y="333"/>
                </a:lnTo>
                <a:cubicBezTo>
                  <a:pt x="0" y="352"/>
                  <a:pt x="19" y="352"/>
                  <a:pt x="19" y="352"/>
                </a:cubicBezTo>
                <a:cubicBezTo>
                  <a:pt x="37" y="333"/>
                  <a:pt x="55" y="352"/>
                  <a:pt x="93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7" y="352"/>
                </a:lnTo>
                <a:cubicBezTo>
                  <a:pt x="296" y="352"/>
                  <a:pt x="296" y="333"/>
                  <a:pt x="277" y="315"/>
                </a:cubicBezTo>
                <a:cubicBezTo>
                  <a:pt x="277" y="241"/>
                  <a:pt x="241" y="167"/>
                  <a:pt x="20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4" name="Freeform: Shape 665"/>
          <p:cNvSpPr/>
          <p:nvPr userDrawn="1"/>
        </p:nvSpPr>
        <p:spPr>
          <a:xfrm>
            <a:off x="6086835" y="5806848"/>
            <a:ext cx="7542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1">
                <a:moveTo>
                  <a:pt x="148" y="74"/>
                </a:moveTo>
                <a:cubicBezTo>
                  <a:pt x="148" y="56"/>
                  <a:pt x="130" y="18"/>
                  <a:pt x="130" y="0"/>
                </a:cubicBezTo>
                <a:lnTo>
                  <a:pt x="111" y="0"/>
                </a:lnTo>
                <a:cubicBezTo>
                  <a:pt x="92" y="56"/>
                  <a:pt x="56" y="111"/>
                  <a:pt x="18" y="167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1"/>
                  <a:pt x="0" y="241"/>
                  <a:pt x="0" y="241"/>
                </a:cubicBezTo>
                <a:cubicBezTo>
                  <a:pt x="18" y="222"/>
                  <a:pt x="37" y="241"/>
                  <a:pt x="56" y="241"/>
                </a:cubicBezTo>
                <a:cubicBezTo>
                  <a:pt x="92" y="241"/>
                  <a:pt x="111" y="241"/>
                  <a:pt x="148" y="241"/>
                </a:cubicBezTo>
                <a:cubicBezTo>
                  <a:pt x="166" y="241"/>
                  <a:pt x="166" y="241"/>
                  <a:pt x="166" y="241"/>
                </a:cubicBezTo>
                <a:cubicBezTo>
                  <a:pt x="185" y="241"/>
                  <a:pt x="185" y="241"/>
                  <a:pt x="185" y="241"/>
                </a:cubicBezTo>
                <a:cubicBezTo>
                  <a:pt x="204" y="241"/>
                  <a:pt x="204" y="241"/>
                  <a:pt x="204" y="222"/>
                </a:cubicBezTo>
                <a:cubicBezTo>
                  <a:pt x="185" y="167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5" name="Freeform: Shape 666"/>
          <p:cNvSpPr/>
          <p:nvPr userDrawn="1"/>
        </p:nvSpPr>
        <p:spPr>
          <a:xfrm>
            <a:off x="5749833" y="3315933"/>
            <a:ext cx="107751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1">
                <a:moveTo>
                  <a:pt x="18" y="352"/>
                </a:moveTo>
                <a:cubicBezTo>
                  <a:pt x="36" y="352"/>
                  <a:pt x="55" y="352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40" y="371"/>
                  <a:pt x="259" y="371"/>
                </a:cubicBezTo>
                <a:lnTo>
                  <a:pt x="277" y="371"/>
                </a:lnTo>
                <a:cubicBezTo>
                  <a:pt x="296" y="371"/>
                  <a:pt x="296" y="352"/>
                  <a:pt x="277" y="352"/>
                </a:cubicBezTo>
                <a:cubicBezTo>
                  <a:pt x="277" y="260"/>
                  <a:pt x="259" y="186"/>
                  <a:pt x="222" y="130"/>
                </a:cubicBezTo>
                <a:cubicBezTo>
                  <a:pt x="203" y="93"/>
                  <a:pt x="203" y="56"/>
                  <a:pt x="185" y="19"/>
                </a:cubicBezTo>
                <a:cubicBezTo>
                  <a:pt x="185" y="0"/>
                  <a:pt x="185" y="0"/>
                  <a:pt x="185" y="0"/>
                </a:cubicBezTo>
                <a:cubicBezTo>
                  <a:pt x="166" y="0"/>
                  <a:pt x="166" y="0"/>
                  <a:pt x="166" y="19"/>
                </a:cubicBezTo>
                <a:cubicBezTo>
                  <a:pt x="129" y="93"/>
                  <a:pt x="92" y="186"/>
                  <a:pt x="36" y="260"/>
                </a:cubicBezTo>
                <a:cubicBezTo>
                  <a:pt x="36" y="278"/>
                  <a:pt x="18" y="297"/>
                  <a:pt x="18" y="316"/>
                </a:cubicBezTo>
                <a:cubicBezTo>
                  <a:pt x="0" y="316"/>
                  <a:pt x="0" y="334"/>
                  <a:pt x="0" y="334"/>
                </a:cubicBezTo>
                <a:cubicBezTo>
                  <a:pt x="0" y="352"/>
                  <a:pt x="18" y="352"/>
                  <a:pt x="1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6" name="Freeform: Shape 667"/>
          <p:cNvSpPr/>
          <p:nvPr userDrawn="1"/>
        </p:nvSpPr>
        <p:spPr>
          <a:xfrm>
            <a:off x="5763209" y="3763286"/>
            <a:ext cx="68738" cy="8248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23">
                <a:moveTo>
                  <a:pt x="130" y="223"/>
                </a:moveTo>
                <a:cubicBezTo>
                  <a:pt x="149" y="223"/>
                  <a:pt x="149" y="223"/>
                  <a:pt x="167" y="223"/>
                </a:cubicBezTo>
                <a:cubicBezTo>
                  <a:pt x="186" y="223"/>
                  <a:pt x="186" y="223"/>
                  <a:pt x="186" y="223"/>
                </a:cubicBezTo>
                <a:cubicBezTo>
                  <a:pt x="186" y="167"/>
                  <a:pt x="167" y="111"/>
                  <a:pt x="149" y="74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74" y="93"/>
                  <a:pt x="38" y="149"/>
                </a:cubicBezTo>
                <a:cubicBezTo>
                  <a:pt x="19" y="149"/>
                  <a:pt x="19" y="167"/>
                  <a:pt x="19" y="185"/>
                </a:cubicBezTo>
                <a:lnTo>
                  <a:pt x="0" y="185"/>
                </a:lnTo>
                <a:cubicBezTo>
                  <a:pt x="0" y="204"/>
                  <a:pt x="19" y="204"/>
                  <a:pt x="19" y="204"/>
                </a:cubicBezTo>
                <a:cubicBezTo>
                  <a:pt x="38" y="204"/>
                  <a:pt x="38" y="204"/>
                  <a:pt x="56" y="204"/>
                </a:cubicBezTo>
                <a:cubicBezTo>
                  <a:pt x="74" y="204"/>
                  <a:pt x="112" y="223"/>
                  <a:pt x="130" y="22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7" name="Freeform: Shape 668"/>
          <p:cNvSpPr/>
          <p:nvPr userDrawn="1"/>
        </p:nvSpPr>
        <p:spPr>
          <a:xfrm>
            <a:off x="5756521" y="4148591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15"/>
                </a:moveTo>
                <a:cubicBezTo>
                  <a:pt x="37" y="315"/>
                  <a:pt x="56" y="315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15"/>
                  <a:pt x="259" y="315"/>
                </a:cubicBezTo>
                <a:cubicBezTo>
                  <a:pt x="259" y="241"/>
                  <a:pt x="222" y="167"/>
                  <a:pt x="204" y="93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74"/>
                  <a:pt x="74" y="167"/>
                  <a:pt x="37" y="241"/>
                </a:cubicBezTo>
                <a:cubicBezTo>
                  <a:pt x="18" y="259"/>
                  <a:pt x="18" y="278"/>
                  <a:pt x="0" y="297"/>
                </a:cubicBezTo>
                <a:lnTo>
                  <a:pt x="0" y="315"/>
                </a:lnTo>
                <a:cubicBezTo>
                  <a:pt x="0" y="333"/>
                  <a:pt x="0" y="315"/>
                  <a:pt x="18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8" name="Freeform: Shape 669"/>
          <p:cNvSpPr/>
          <p:nvPr userDrawn="1"/>
        </p:nvSpPr>
        <p:spPr>
          <a:xfrm>
            <a:off x="5756521" y="4561391"/>
            <a:ext cx="8508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315">
                <a:moveTo>
                  <a:pt x="0" y="278"/>
                </a:moveTo>
                <a:cubicBezTo>
                  <a:pt x="18" y="278"/>
                  <a:pt x="56" y="278"/>
                  <a:pt x="74" y="278"/>
                </a:cubicBezTo>
                <a:cubicBezTo>
                  <a:pt x="92" y="297"/>
                  <a:pt x="130" y="297"/>
                  <a:pt x="167" y="315"/>
                </a:cubicBezTo>
                <a:cubicBezTo>
                  <a:pt x="185" y="315"/>
                  <a:pt x="185" y="315"/>
                  <a:pt x="204" y="315"/>
                </a:cubicBezTo>
                <a:lnTo>
                  <a:pt x="222" y="315"/>
                </a:lnTo>
                <a:cubicBezTo>
                  <a:pt x="241" y="315"/>
                  <a:pt x="222" y="297"/>
                  <a:pt x="222" y="297"/>
                </a:cubicBezTo>
                <a:cubicBezTo>
                  <a:pt x="222" y="223"/>
                  <a:pt x="222" y="167"/>
                  <a:pt x="185" y="111"/>
                </a:cubicBezTo>
                <a:cubicBezTo>
                  <a:pt x="185" y="75"/>
                  <a:pt x="167" y="37"/>
                  <a:pt x="167" y="0"/>
                </a:cubicBezTo>
                <a:cubicBezTo>
                  <a:pt x="111" y="75"/>
                  <a:pt x="74" y="149"/>
                  <a:pt x="37" y="204"/>
                </a:cubicBezTo>
                <a:cubicBezTo>
                  <a:pt x="18" y="223"/>
                  <a:pt x="18" y="241"/>
                  <a:pt x="0" y="25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9" name="Freeform: Shape 670"/>
          <p:cNvSpPr/>
          <p:nvPr userDrawn="1"/>
        </p:nvSpPr>
        <p:spPr>
          <a:xfrm>
            <a:off x="5739429" y="4946695"/>
            <a:ext cx="133389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45">
                <a:moveTo>
                  <a:pt x="212" y="0"/>
                </a:moveTo>
                <a:cubicBezTo>
                  <a:pt x="156" y="111"/>
                  <a:pt x="101" y="223"/>
                  <a:pt x="45" y="315"/>
                </a:cubicBezTo>
                <a:cubicBezTo>
                  <a:pt x="27" y="352"/>
                  <a:pt x="27" y="371"/>
                  <a:pt x="8" y="389"/>
                </a:cubicBezTo>
                <a:cubicBezTo>
                  <a:pt x="8" y="389"/>
                  <a:pt x="-11" y="408"/>
                  <a:pt x="8" y="426"/>
                </a:cubicBezTo>
                <a:cubicBezTo>
                  <a:pt x="45" y="426"/>
                  <a:pt x="82" y="426"/>
                  <a:pt x="101" y="426"/>
                </a:cubicBezTo>
                <a:cubicBezTo>
                  <a:pt x="156" y="445"/>
                  <a:pt x="212" y="445"/>
                  <a:pt x="267" y="445"/>
                </a:cubicBezTo>
                <a:cubicBezTo>
                  <a:pt x="286" y="445"/>
                  <a:pt x="304" y="445"/>
                  <a:pt x="323" y="445"/>
                </a:cubicBezTo>
                <a:lnTo>
                  <a:pt x="341" y="445"/>
                </a:lnTo>
                <a:cubicBezTo>
                  <a:pt x="360" y="445"/>
                  <a:pt x="360" y="426"/>
                  <a:pt x="360" y="408"/>
                </a:cubicBezTo>
                <a:cubicBezTo>
                  <a:pt x="341" y="315"/>
                  <a:pt x="304" y="223"/>
                  <a:pt x="267" y="130"/>
                </a:cubicBezTo>
                <a:cubicBezTo>
                  <a:pt x="249" y="93"/>
                  <a:pt x="230" y="37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0" name="Freeform: Shape 671"/>
          <p:cNvSpPr/>
          <p:nvPr userDrawn="1"/>
        </p:nvSpPr>
        <p:spPr>
          <a:xfrm>
            <a:off x="5763209" y="5387361"/>
            <a:ext cx="8917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77">
                <a:moveTo>
                  <a:pt x="19" y="277"/>
                </a:moveTo>
                <a:cubicBezTo>
                  <a:pt x="38" y="277"/>
                  <a:pt x="56" y="277"/>
                  <a:pt x="74" y="277"/>
                </a:cubicBezTo>
                <a:cubicBezTo>
                  <a:pt x="112" y="277"/>
                  <a:pt x="149" y="277"/>
                  <a:pt x="186" y="277"/>
                </a:cubicBezTo>
                <a:lnTo>
                  <a:pt x="204" y="277"/>
                </a:lnTo>
                <a:cubicBezTo>
                  <a:pt x="223" y="277"/>
                  <a:pt x="223" y="277"/>
                  <a:pt x="223" y="277"/>
                </a:cubicBezTo>
                <a:cubicBezTo>
                  <a:pt x="241" y="277"/>
                  <a:pt x="241" y="277"/>
                  <a:pt x="241" y="259"/>
                </a:cubicBezTo>
                <a:cubicBezTo>
                  <a:pt x="223" y="203"/>
                  <a:pt x="204" y="148"/>
                  <a:pt x="167" y="92"/>
                </a:cubicBezTo>
                <a:cubicBezTo>
                  <a:pt x="149" y="55"/>
                  <a:pt x="149" y="36"/>
                  <a:pt x="130" y="0"/>
                </a:cubicBezTo>
                <a:cubicBezTo>
                  <a:pt x="93" y="74"/>
                  <a:pt x="56" y="148"/>
                  <a:pt x="38" y="203"/>
                </a:cubicBezTo>
                <a:cubicBezTo>
                  <a:pt x="19" y="222"/>
                  <a:pt x="19" y="240"/>
                  <a:pt x="19" y="259"/>
                </a:cubicBezTo>
                <a:lnTo>
                  <a:pt x="0" y="277"/>
                </a:lnTo>
                <a:cubicBezTo>
                  <a:pt x="19" y="277"/>
                  <a:pt x="19" y="277"/>
                  <a:pt x="19" y="277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1" name="Freeform: Shape 672"/>
          <p:cNvSpPr/>
          <p:nvPr userDrawn="1"/>
        </p:nvSpPr>
        <p:spPr>
          <a:xfrm>
            <a:off x="5742773" y="5765605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2"/>
                  <a:pt x="19" y="370"/>
                  <a:pt x="19" y="389"/>
                </a:cubicBezTo>
                <a:cubicBezTo>
                  <a:pt x="19" y="407"/>
                  <a:pt x="0" y="407"/>
                  <a:pt x="0" y="426"/>
                </a:cubicBezTo>
                <a:cubicBezTo>
                  <a:pt x="19" y="426"/>
                  <a:pt x="19" y="426"/>
                  <a:pt x="19" y="426"/>
                </a:cubicBezTo>
                <a:cubicBezTo>
                  <a:pt x="55" y="426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cubicBezTo>
                  <a:pt x="315" y="426"/>
                  <a:pt x="333" y="444"/>
                  <a:pt x="333" y="426"/>
                </a:cubicBezTo>
                <a:cubicBezTo>
                  <a:pt x="352" y="426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3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2" name="Freeform: Shape 673"/>
          <p:cNvSpPr/>
          <p:nvPr userDrawn="1"/>
        </p:nvSpPr>
        <p:spPr>
          <a:xfrm>
            <a:off x="5447014" y="3343427"/>
            <a:ext cx="85086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78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78"/>
                  <a:pt x="148" y="278"/>
                  <a:pt x="185" y="278"/>
                </a:cubicBezTo>
                <a:lnTo>
                  <a:pt x="203" y="278"/>
                </a:lnTo>
                <a:lnTo>
                  <a:pt x="222" y="278"/>
                </a:lnTo>
                <a:cubicBezTo>
                  <a:pt x="240" y="278"/>
                  <a:pt x="222" y="260"/>
                  <a:pt x="222" y="260"/>
                </a:cubicBezTo>
                <a:cubicBezTo>
                  <a:pt x="222" y="204"/>
                  <a:pt x="203" y="130"/>
                  <a:pt x="166" y="74"/>
                </a:cubicBezTo>
                <a:cubicBezTo>
                  <a:pt x="148" y="56"/>
                  <a:pt x="148" y="19"/>
                  <a:pt x="129" y="0"/>
                </a:cubicBezTo>
                <a:cubicBezTo>
                  <a:pt x="92" y="74"/>
                  <a:pt x="55" y="130"/>
                  <a:pt x="18" y="204"/>
                </a:cubicBezTo>
                <a:cubicBezTo>
                  <a:pt x="18" y="223"/>
                  <a:pt x="18" y="242"/>
                  <a:pt x="0" y="260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3" name="Freeform: Shape 674"/>
          <p:cNvSpPr/>
          <p:nvPr userDrawn="1"/>
        </p:nvSpPr>
        <p:spPr>
          <a:xfrm>
            <a:off x="5426206" y="374285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52"/>
                </a:moveTo>
                <a:cubicBezTo>
                  <a:pt x="278" y="278"/>
                  <a:pt x="259" y="185"/>
                  <a:pt x="241" y="129"/>
                </a:cubicBezTo>
                <a:cubicBezTo>
                  <a:pt x="222" y="92"/>
                  <a:pt x="222" y="36"/>
                  <a:pt x="204" y="0"/>
                </a:cubicBezTo>
                <a:cubicBezTo>
                  <a:pt x="148" y="92"/>
                  <a:pt x="93" y="166"/>
                  <a:pt x="56" y="259"/>
                </a:cubicBezTo>
                <a:cubicBezTo>
                  <a:pt x="37" y="259"/>
                  <a:pt x="19" y="278"/>
                  <a:pt x="19" y="296"/>
                </a:cubicBezTo>
                <a:cubicBezTo>
                  <a:pt x="19" y="314"/>
                  <a:pt x="0" y="314"/>
                  <a:pt x="0" y="333"/>
                </a:cubicBezTo>
                <a:cubicBezTo>
                  <a:pt x="19" y="333"/>
                  <a:pt x="19" y="333"/>
                  <a:pt x="19" y="333"/>
                </a:cubicBezTo>
                <a:cubicBezTo>
                  <a:pt x="37" y="333"/>
                  <a:pt x="74" y="333"/>
                  <a:pt x="93" y="333"/>
                </a:cubicBezTo>
                <a:cubicBezTo>
                  <a:pt x="130" y="352"/>
                  <a:pt x="185" y="352"/>
                  <a:pt x="222" y="370"/>
                </a:cubicBezTo>
                <a:cubicBezTo>
                  <a:pt x="241" y="370"/>
                  <a:pt x="241" y="370"/>
                  <a:pt x="259" y="370"/>
                </a:cubicBezTo>
                <a:lnTo>
                  <a:pt x="278" y="370"/>
                </a:lnTo>
                <a:cubicBezTo>
                  <a:pt x="296" y="370"/>
                  <a:pt x="278" y="352"/>
                  <a:pt x="27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4" name="Freeform: Shape 675"/>
          <p:cNvSpPr/>
          <p:nvPr userDrawn="1"/>
        </p:nvSpPr>
        <p:spPr>
          <a:xfrm>
            <a:off x="5436982" y="4159366"/>
            <a:ext cx="92146" cy="11964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23">
                <a:moveTo>
                  <a:pt x="156" y="8"/>
                </a:moveTo>
                <a:cubicBezTo>
                  <a:pt x="156" y="8"/>
                  <a:pt x="156" y="-10"/>
                  <a:pt x="156" y="8"/>
                </a:cubicBezTo>
                <a:cubicBezTo>
                  <a:pt x="119" y="82"/>
                  <a:pt x="82" y="156"/>
                  <a:pt x="27" y="230"/>
                </a:cubicBezTo>
                <a:cubicBezTo>
                  <a:pt x="27" y="249"/>
                  <a:pt x="8" y="268"/>
                  <a:pt x="8" y="268"/>
                </a:cubicBezTo>
                <a:cubicBezTo>
                  <a:pt x="8" y="286"/>
                  <a:pt x="-10" y="286"/>
                  <a:pt x="8" y="304"/>
                </a:cubicBezTo>
                <a:cubicBezTo>
                  <a:pt x="27" y="304"/>
                  <a:pt x="64" y="304"/>
                  <a:pt x="82" y="304"/>
                </a:cubicBezTo>
                <a:cubicBezTo>
                  <a:pt x="119" y="304"/>
                  <a:pt x="156" y="323"/>
                  <a:pt x="193" y="323"/>
                </a:cubicBezTo>
                <a:cubicBezTo>
                  <a:pt x="212" y="323"/>
                  <a:pt x="212" y="323"/>
                  <a:pt x="230" y="323"/>
                </a:cubicBezTo>
                <a:lnTo>
                  <a:pt x="249" y="323"/>
                </a:lnTo>
                <a:lnTo>
                  <a:pt x="249" y="304"/>
                </a:lnTo>
                <a:cubicBezTo>
                  <a:pt x="249" y="230"/>
                  <a:pt x="230" y="156"/>
                  <a:pt x="193" y="101"/>
                </a:cubicBezTo>
                <a:cubicBezTo>
                  <a:pt x="193" y="64"/>
                  <a:pt x="175" y="26"/>
                  <a:pt x="156" y="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5" name="Freeform: Shape 676"/>
          <p:cNvSpPr/>
          <p:nvPr userDrawn="1"/>
        </p:nvSpPr>
        <p:spPr>
          <a:xfrm>
            <a:off x="5426206" y="4561391"/>
            <a:ext cx="11666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389">
                <a:moveTo>
                  <a:pt x="19" y="371"/>
                </a:moveTo>
                <a:cubicBezTo>
                  <a:pt x="37" y="371"/>
                  <a:pt x="74" y="371"/>
                  <a:pt x="93" y="371"/>
                </a:cubicBezTo>
                <a:cubicBezTo>
                  <a:pt x="148" y="389"/>
                  <a:pt x="185" y="389"/>
                  <a:pt x="241" y="389"/>
                </a:cubicBezTo>
                <a:cubicBezTo>
                  <a:pt x="259" y="389"/>
                  <a:pt x="259" y="389"/>
                  <a:pt x="278" y="389"/>
                </a:cubicBezTo>
                <a:lnTo>
                  <a:pt x="296" y="389"/>
                </a:lnTo>
                <a:cubicBezTo>
                  <a:pt x="315" y="389"/>
                  <a:pt x="315" y="371"/>
                  <a:pt x="315" y="371"/>
                </a:cubicBezTo>
                <a:cubicBezTo>
                  <a:pt x="296" y="278"/>
                  <a:pt x="278" y="204"/>
                  <a:pt x="241" y="111"/>
                </a:cubicBezTo>
                <a:cubicBezTo>
                  <a:pt x="222" y="75"/>
                  <a:pt x="204" y="37"/>
                  <a:pt x="204" y="0"/>
                </a:cubicBezTo>
                <a:lnTo>
                  <a:pt x="185" y="0"/>
                </a:lnTo>
                <a:cubicBezTo>
                  <a:pt x="148" y="93"/>
                  <a:pt x="93" y="185"/>
                  <a:pt x="37" y="278"/>
                </a:cubicBezTo>
                <a:cubicBezTo>
                  <a:pt x="37" y="297"/>
                  <a:pt x="19" y="315"/>
                  <a:pt x="19" y="333"/>
                </a:cubicBezTo>
                <a:cubicBezTo>
                  <a:pt x="19" y="333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6" name="Freeform: Shape 677"/>
          <p:cNvSpPr/>
          <p:nvPr userDrawn="1"/>
        </p:nvSpPr>
        <p:spPr>
          <a:xfrm>
            <a:off x="5439954" y="4981249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92"/>
                  <a:pt x="74" y="166"/>
                  <a:pt x="37" y="240"/>
                </a:cubicBezTo>
                <a:cubicBezTo>
                  <a:pt x="19" y="259"/>
                  <a:pt x="19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lnTo>
                  <a:pt x="19" y="315"/>
                </a:lnTo>
                <a:cubicBezTo>
                  <a:pt x="37" y="315"/>
                  <a:pt x="56" y="315"/>
                  <a:pt x="74" y="315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315"/>
                  <a:pt x="241" y="296"/>
                </a:cubicBezTo>
                <a:cubicBezTo>
                  <a:pt x="241" y="222"/>
                  <a:pt x="222" y="166"/>
                  <a:pt x="185" y="111"/>
                </a:cubicBezTo>
                <a:cubicBezTo>
                  <a:pt x="167" y="74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7" name="Freeform: Shape 678"/>
          <p:cNvSpPr/>
          <p:nvPr userDrawn="1"/>
        </p:nvSpPr>
        <p:spPr>
          <a:xfrm>
            <a:off x="5412459" y="5373241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19" y="371"/>
                </a:moveTo>
                <a:cubicBezTo>
                  <a:pt x="37" y="371"/>
                  <a:pt x="74" y="389"/>
                  <a:pt x="93" y="389"/>
                </a:cubicBezTo>
                <a:cubicBezTo>
                  <a:pt x="148" y="408"/>
                  <a:pt x="204" y="426"/>
                  <a:pt x="259" y="426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5"/>
                  <a:pt x="333" y="222"/>
                  <a:pt x="296" y="130"/>
                </a:cubicBezTo>
                <a:cubicBezTo>
                  <a:pt x="296" y="93"/>
                  <a:pt x="278" y="38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6"/>
                  <a:pt x="56" y="278"/>
                </a:cubicBezTo>
                <a:cubicBezTo>
                  <a:pt x="37" y="297"/>
                  <a:pt x="19" y="315"/>
                  <a:pt x="19" y="334"/>
                </a:cubicBezTo>
                <a:cubicBezTo>
                  <a:pt x="19" y="352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8" name="Freeform: Shape 679"/>
          <p:cNvSpPr/>
          <p:nvPr userDrawn="1"/>
        </p:nvSpPr>
        <p:spPr>
          <a:xfrm>
            <a:off x="5419519" y="5772665"/>
            <a:ext cx="123357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2">
                <a:moveTo>
                  <a:pt x="277" y="148"/>
                </a:moveTo>
                <a:cubicBezTo>
                  <a:pt x="259" y="110"/>
                  <a:pt x="240" y="55"/>
                  <a:pt x="240" y="18"/>
                </a:cubicBezTo>
                <a:lnTo>
                  <a:pt x="240" y="0"/>
                </a:lnTo>
                <a:lnTo>
                  <a:pt x="222" y="0"/>
                </a:lnTo>
                <a:lnTo>
                  <a:pt x="222" y="18"/>
                </a:lnTo>
                <a:cubicBezTo>
                  <a:pt x="166" y="110"/>
                  <a:pt x="111" y="203"/>
                  <a:pt x="37" y="314"/>
                </a:cubicBezTo>
                <a:cubicBezTo>
                  <a:pt x="37" y="333"/>
                  <a:pt x="18" y="351"/>
                  <a:pt x="0" y="370"/>
                </a:cubicBezTo>
                <a:cubicBezTo>
                  <a:pt x="0" y="370"/>
                  <a:pt x="0" y="388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5"/>
                </a:cubicBezTo>
                <a:cubicBezTo>
                  <a:pt x="148" y="425"/>
                  <a:pt x="203" y="444"/>
                  <a:pt x="259" y="444"/>
                </a:cubicBezTo>
                <a:cubicBezTo>
                  <a:pt x="277" y="444"/>
                  <a:pt x="277" y="444"/>
                  <a:pt x="296" y="444"/>
                </a:cubicBezTo>
                <a:cubicBezTo>
                  <a:pt x="296" y="444"/>
                  <a:pt x="314" y="462"/>
                  <a:pt x="333" y="462"/>
                </a:cubicBezTo>
                <a:cubicBezTo>
                  <a:pt x="333" y="444"/>
                  <a:pt x="333" y="444"/>
                  <a:pt x="333" y="425"/>
                </a:cubicBezTo>
                <a:cubicBezTo>
                  <a:pt x="333" y="333"/>
                  <a:pt x="314" y="240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9" name="Freeform: Shape 680"/>
          <p:cNvSpPr/>
          <p:nvPr userDrawn="1"/>
        </p:nvSpPr>
        <p:spPr>
          <a:xfrm>
            <a:off x="5102953" y="3322992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33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59" y="371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1"/>
                  <a:pt x="296" y="352"/>
                </a:cubicBezTo>
                <a:cubicBezTo>
                  <a:pt x="296" y="278"/>
                  <a:pt x="278" y="204"/>
                  <a:pt x="259" y="111"/>
                </a:cubicBezTo>
                <a:cubicBezTo>
                  <a:pt x="240" y="74"/>
                  <a:pt x="240" y="37"/>
                  <a:pt x="222" y="0"/>
                </a:cubicBezTo>
                <a:cubicBezTo>
                  <a:pt x="166" y="74"/>
                  <a:pt x="111" y="167"/>
                  <a:pt x="55" y="241"/>
                </a:cubicBezTo>
                <a:cubicBezTo>
                  <a:pt x="37" y="259"/>
                  <a:pt x="37" y="278"/>
                  <a:pt x="18" y="297"/>
                </a:cubicBezTo>
                <a:cubicBezTo>
                  <a:pt x="18" y="315"/>
                  <a:pt x="0" y="315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0" name="Freeform: Shape 681"/>
          <p:cNvSpPr/>
          <p:nvPr userDrawn="1"/>
        </p:nvSpPr>
        <p:spPr>
          <a:xfrm>
            <a:off x="5095893" y="3715356"/>
            <a:ext cx="126329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2">
                <a:moveTo>
                  <a:pt x="19" y="388"/>
                </a:moveTo>
                <a:cubicBezTo>
                  <a:pt x="37" y="388"/>
                  <a:pt x="74" y="407"/>
                  <a:pt x="93" y="426"/>
                </a:cubicBezTo>
                <a:cubicBezTo>
                  <a:pt x="148" y="426"/>
                  <a:pt x="204" y="444"/>
                  <a:pt x="259" y="444"/>
                </a:cubicBezTo>
                <a:cubicBezTo>
                  <a:pt x="278" y="462"/>
                  <a:pt x="278" y="462"/>
                  <a:pt x="297" y="462"/>
                </a:cubicBezTo>
                <a:cubicBezTo>
                  <a:pt x="315" y="462"/>
                  <a:pt x="315" y="462"/>
                  <a:pt x="333" y="462"/>
                </a:cubicBezTo>
                <a:cubicBezTo>
                  <a:pt x="352" y="462"/>
                  <a:pt x="333" y="444"/>
                  <a:pt x="333" y="426"/>
                </a:cubicBezTo>
                <a:cubicBezTo>
                  <a:pt x="333" y="333"/>
                  <a:pt x="333" y="240"/>
                  <a:pt x="297" y="148"/>
                </a:cubicBezTo>
                <a:cubicBezTo>
                  <a:pt x="278" y="92"/>
                  <a:pt x="278" y="55"/>
                  <a:pt x="259" y="0"/>
                </a:cubicBezTo>
                <a:cubicBezTo>
                  <a:pt x="185" y="110"/>
                  <a:pt x="111" y="203"/>
                  <a:pt x="56" y="296"/>
                </a:cubicBezTo>
                <a:cubicBezTo>
                  <a:pt x="37" y="314"/>
                  <a:pt x="19" y="333"/>
                  <a:pt x="0" y="370"/>
                </a:cubicBezTo>
                <a:lnTo>
                  <a:pt x="0" y="388"/>
                </a:lnTo>
                <a:cubicBezTo>
                  <a:pt x="0" y="407"/>
                  <a:pt x="0" y="388"/>
                  <a:pt x="19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1" name="Freeform: Shape 682"/>
          <p:cNvSpPr/>
          <p:nvPr userDrawn="1"/>
        </p:nvSpPr>
        <p:spPr>
          <a:xfrm>
            <a:off x="5130447" y="4162339"/>
            <a:ext cx="78398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60">
                <a:moveTo>
                  <a:pt x="111" y="0"/>
                </a:moveTo>
                <a:cubicBezTo>
                  <a:pt x="92" y="56"/>
                  <a:pt x="55" y="130"/>
                  <a:pt x="18" y="186"/>
                </a:cubicBezTo>
                <a:cubicBezTo>
                  <a:pt x="18" y="204"/>
                  <a:pt x="0" y="222"/>
                  <a:pt x="0" y="241"/>
                </a:cubicBezTo>
                <a:lnTo>
                  <a:pt x="0" y="260"/>
                </a:lnTo>
                <a:cubicBezTo>
                  <a:pt x="18" y="260"/>
                  <a:pt x="37" y="260"/>
                  <a:pt x="55" y="260"/>
                </a:cubicBezTo>
                <a:cubicBezTo>
                  <a:pt x="92" y="260"/>
                  <a:pt x="130" y="260"/>
                  <a:pt x="166" y="260"/>
                </a:cubicBezTo>
                <a:lnTo>
                  <a:pt x="185" y="260"/>
                </a:lnTo>
                <a:lnTo>
                  <a:pt x="204" y="260"/>
                </a:lnTo>
                <a:cubicBezTo>
                  <a:pt x="222" y="260"/>
                  <a:pt x="204" y="260"/>
                  <a:pt x="204" y="241"/>
                </a:cubicBezTo>
                <a:cubicBezTo>
                  <a:pt x="204" y="186"/>
                  <a:pt x="185" y="130"/>
                  <a:pt x="148" y="74"/>
                </a:cubicBezTo>
                <a:cubicBezTo>
                  <a:pt x="148" y="56"/>
                  <a:pt x="130" y="18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2" name="Freeform: Shape 683"/>
          <p:cNvSpPr/>
          <p:nvPr userDrawn="1"/>
        </p:nvSpPr>
        <p:spPr>
          <a:xfrm>
            <a:off x="5116700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314"/>
                  <a:pt x="74" y="314"/>
                </a:cubicBezTo>
                <a:cubicBezTo>
                  <a:pt x="111" y="314"/>
                  <a:pt x="167" y="314"/>
                  <a:pt x="203" y="333"/>
                </a:cubicBezTo>
                <a:lnTo>
                  <a:pt x="222" y="333"/>
                </a:lnTo>
                <a:cubicBezTo>
                  <a:pt x="241" y="333"/>
                  <a:pt x="241" y="333"/>
                  <a:pt x="259" y="333"/>
                </a:cubicBezTo>
                <a:cubicBezTo>
                  <a:pt x="259" y="333"/>
                  <a:pt x="259" y="314"/>
                  <a:pt x="259" y="296"/>
                </a:cubicBezTo>
                <a:cubicBezTo>
                  <a:pt x="259" y="240"/>
                  <a:pt x="241" y="166"/>
                  <a:pt x="203" y="92"/>
                </a:cubicBezTo>
                <a:cubicBezTo>
                  <a:pt x="185" y="74"/>
                  <a:pt x="185" y="37"/>
                  <a:pt x="167" y="0"/>
                </a:cubicBezTo>
                <a:cubicBezTo>
                  <a:pt x="111" y="74"/>
                  <a:pt x="74" y="148"/>
                  <a:pt x="37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0" y="314"/>
                  <a:pt x="0" y="296"/>
                  <a:pt x="18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3" name="Freeform: Shape 684"/>
          <p:cNvSpPr/>
          <p:nvPr userDrawn="1"/>
        </p:nvSpPr>
        <p:spPr>
          <a:xfrm>
            <a:off x="5116700" y="4994997"/>
            <a:ext cx="8211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8">
                <a:moveTo>
                  <a:pt x="0" y="222"/>
                </a:moveTo>
                <a:cubicBezTo>
                  <a:pt x="0" y="241"/>
                  <a:pt x="18" y="222"/>
                  <a:pt x="18" y="241"/>
                </a:cubicBezTo>
                <a:cubicBezTo>
                  <a:pt x="37" y="241"/>
                  <a:pt x="55" y="241"/>
                  <a:pt x="74" y="241"/>
                </a:cubicBezTo>
                <a:cubicBezTo>
                  <a:pt x="92" y="259"/>
                  <a:pt x="129" y="259"/>
                  <a:pt x="167" y="259"/>
                </a:cubicBezTo>
                <a:cubicBezTo>
                  <a:pt x="167" y="278"/>
                  <a:pt x="185" y="278"/>
                  <a:pt x="185" y="278"/>
                </a:cubicBezTo>
                <a:cubicBezTo>
                  <a:pt x="203" y="278"/>
                  <a:pt x="203" y="278"/>
                  <a:pt x="203" y="278"/>
                </a:cubicBezTo>
                <a:cubicBezTo>
                  <a:pt x="222" y="278"/>
                  <a:pt x="222" y="259"/>
                  <a:pt x="222" y="259"/>
                </a:cubicBezTo>
                <a:cubicBezTo>
                  <a:pt x="222" y="203"/>
                  <a:pt x="203" y="148"/>
                  <a:pt x="185" y="93"/>
                </a:cubicBezTo>
                <a:cubicBezTo>
                  <a:pt x="185" y="55"/>
                  <a:pt x="185" y="19"/>
                  <a:pt x="167" y="0"/>
                </a:cubicBezTo>
                <a:cubicBezTo>
                  <a:pt x="129" y="55"/>
                  <a:pt x="74" y="111"/>
                  <a:pt x="37" y="167"/>
                </a:cubicBezTo>
                <a:cubicBezTo>
                  <a:pt x="37" y="185"/>
                  <a:pt x="18" y="203"/>
                  <a:pt x="18" y="203"/>
                </a:cubicBezTo>
                <a:cubicBezTo>
                  <a:pt x="18" y="222"/>
                  <a:pt x="0" y="222"/>
                  <a:pt x="0" y="22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4" name="Freeform: Shape 685"/>
          <p:cNvSpPr/>
          <p:nvPr userDrawn="1"/>
        </p:nvSpPr>
        <p:spPr>
          <a:xfrm>
            <a:off x="5123387" y="5394049"/>
            <a:ext cx="9214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296">
                <a:moveTo>
                  <a:pt x="167" y="92"/>
                </a:moveTo>
                <a:cubicBezTo>
                  <a:pt x="149" y="56"/>
                  <a:pt x="130" y="1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48"/>
                  <a:pt x="19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296"/>
                  <a:pt x="149" y="296"/>
                  <a:pt x="185" y="296"/>
                </a:cubicBezTo>
                <a:cubicBezTo>
                  <a:pt x="204" y="296"/>
                  <a:pt x="204" y="296"/>
                  <a:pt x="223" y="296"/>
                </a:cubicBezTo>
                <a:lnTo>
                  <a:pt x="241" y="296"/>
                </a:lnTo>
                <a:cubicBezTo>
                  <a:pt x="259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5" name="Freeform: Shape 686"/>
          <p:cNvSpPr/>
          <p:nvPr userDrawn="1"/>
        </p:nvSpPr>
        <p:spPr>
          <a:xfrm>
            <a:off x="5106668" y="579310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2"/>
                  <a:pt x="175" y="352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2"/>
                  <a:pt x="286" y="352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6" name="Freeform: Shape 687"/>
          <p:cNvSpPr/>
          <p:nvPr userDrawn="1"/>
        </p:nvSpPr>
        <p:spPr>
          <a:xfrm>
            <a:off x="4779326" y="3302557"/>
            <a:ext cx="135618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2">
                <a:moveTo>
                  <a:pt x="19" y="426"/>
                </a:moveTo>
                <a:cubicBezTo>
                  <a:pt x="56" y="426"/>
                  <a:pt x="74" y="444"/>
                  <a:pt x="112" y="444"/>
                </a:cubicBezTo>
                <a:cubicBezTo>
                  <a:pt x="167" y="444"/>
                  <a:pt x="222" y="462"/>
                  <a:pt x="278" y="462"/>
                </a:cubicBezTo>
                <a:cubicBezTo>
                  <a:pt x="297" y="462"/>
                  <a:pt x="315" y="462"/>
                  <a:pt x="315" y="462"/>
                </a:cubicBezTo>
                <a:cubicBezTo>
                  <a:pt x="334" y="462"/>
                  <a:pt x="352" y="462"/>
                  <a:pt x="352" y="462"/>
                </a:cubicBezTo>
                <a:cubicBezTo>
                  <a:pt x="371" y="462"/>
                  <a:pt x="371" y="444"/>
                  <a:pt x="352" y="426"/>
                </a:cubicBezTo>
                <a:cubicBezTo>
                  <a:pt x="352" y="333"/>
                  <a:pt x="315" y="240"/>
                  <a:pt x="278" y="148"/>
                </a:cubicBezTo>
                <a:cubicBezTo>
                  <a:pt x="260" y="110"/>
                  <a:pt x="241" y="55"/>
                  <a:pt x="222" y="18"/>
                </a:cubicBezTo>
                <a:cubicBezTo>
                  <a:pt x="222" y="0"/>
                  <a:pt x="222" y="0"/>
                  <a:pt x="222" y="0"/>
                </a:cubicBezTo>
                <a:lnTo>
                  <a:pt x="222" y="18"/>
                </a:lnTo>
                <a:cubicBezTo>
                  <a:pt x="167" y="110"/>
                  <a:pt x="112" y="222"/>
                  <a:pt x="56" y="333"/>
                </a:cubicBezTo>
                <a:cubicBezTo>
                  <a:pt x="38" y="352"/>
                  <a:pt x="19" y="370"/>
                  <a:pt x="19" y="388"/>
                </a:cubicBezTo>
                <a:cubicBezTo>
                  <a:pt x="19" y="407"/>
                  <a:pt x="0" y="426"/>
                  <a:pt x="0" y="426"/>
                </a:cubicBezTo>
                <a:cubicBezTo>
                  <a:pt x="0" y="444"/>
                  <a:pt x="19" y="426"/>
                  <a:pt x="19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7" name="Freeform: Shape 688"/>
          <p:cNvSpPr/>
          <p:nvPr userDrawn="1"/>
        </p:nvSpPr>
        <p:spPr>
          <a:xfrm>
            <a:off x="4786386" y="3728732"/>
            <a:ext cx="11666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8">
                <a:moveTo>
                  <a:pt x="241" y="408"/>
                </a:moveTo>
                <a:cubicBezTo>
                  <a:pt x="259" y="408"/>
                  <a:pt x="259" y="408"/>
                  <a:pt x="278" y="408"/>
                </a:cubicBezTo>
                <a:cubicBezTo>
                  <a:pt x="278" y="408"/>
                  <a:pt x="296" y="408"/>
                  <a:pt x="315" y="408"/>
                </a:cubicBezTo>
                <a:lnTo>
                  <a:pt x="315" y="390"/>
                </a:lnTo>
                <a:cubicBezTo>
                  <a:pt x="315" y="297"/>
                  <a:pt x="296" y="204"/>
                  <a:pt x="259" y="130"/>
                </a:cubicBezTo>
                <a:cubicBezTo>
                  <a:pt x="241" y="93"/>
                  <a:pt x="222" y="38"/>
                  <a:pt x="222" y="0"/>
                </a:cubicBezTo>
                <a:lnTo>
                  <a:pt x="203" y="0"/>
                </a:lnTo>
                <a:cubicBezTo>
                  <a:pt x="148" y="93"/>
                  <a:pt x="93" y="186"/>
                  <a:pt x="37" y="278"/>
                </a:cubicBezTo>
                <a:cubicBezTo>
                  <a:pt x="37" y="297"/>
                  <a:pt x="19" y="316"/>
                  <a:pt x="0" y="334"/>
                </a:cubicBezTo>
                <a:cubicBezTo>
                  <a:pt x="0" y="352"/>
                  <a:pt x="0" y="352"/>
                  <a:pt x="0" y="371"/>
                </a:cubicBezTo>
                <a:lnTo>
                  <a:pt x="19" y="371"/>
                </a:lnTo>
                <a:cubicBezTo>
                  <a:pt x="37" y="371"/>
                  <a:pt x="74" y="390"/>
                  <a:pt x="93" y="390"/>
                </a:cubicBezTo>
                <a:cubicBezTo>
                  <a:pt x="148" y="390"/>
                  <a:pt x="185" y="408"/>
                  <a:pt x="241" y="40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8" name="Freeform: Shape 689"/>
          <p:cNvSpPr/>
          <p:nvPr userDrawn="1"/>
        </p:nvSpPr>
        <p:spPr>
          <a:xfrm>
            <a:off x="4793446" y="4148591"/>
            <a:ext cx="112582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71">
                <a:moveTo>
                  <a:pt x="296" y="371"/>
                </a:moveTo>
                <a:cubicBezTo>
                  <a:pt x="314" y="371"/>
                  <a:pt x="296" y="352"/>
                  <a:pt x="296" y="352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184" y="37"/>
                  <a:pt x="184" y="0"/>
                </a:cubicBezTo>
                <a:lnTo>
                  <a:pt x="166" y="0"/>
                </a:lnTo>
                <a:cubicBezTo>
                  <a:pt x="129" y="93"/>
                  <a:pt x="74" y="185"/>
                  <a:pt x="36" y="278"/>
                </a:cubicBezTo>
                <a:cubicBezTo>
                  <a:pt x="36" y="297"/>
                  <a:pt x="18" y="315"/>
                  <a:pt x="18" y="333"/>
                </a:cubicBezTo>
                <a:cubicBezTo>
                  <a:pt x="0" y="333"/>
                  <a:pt x="0" y="352"/>
                  <a:pt x="0" y="352"/>
                </a:cubicBezTo>
                <a:cubicBezTo>
                  <a:pt x="0" y="371"/>
                  <a:pt x="18" y="371"/>
                  <a:pt x="18" y="371"/>
                </a:cubicBezTo>
                <a:cubicBezTo>
                  <a:pt x="36" y="352"/>
                  <a:pt x="74" y="371"/>
                  <a:pt x="92" y="371"/>
                </a:cubicBezTo>
                <a:cubicBezTo>
                  <a:pt x="129" y="371"/>
                  <a:pt x="184" y="371"/>
                  <a:pt x="240" y="371"/>
                </a:cubicBezTo>
                <a:lnTo>
                  <a:pt x="259" y="371"/>
                </a:lnTo>
                <a:cubicBezTo>
                  <a:pt x="277" y="371"/>
                  <a:pt x="277" y="371"/>
                  <a:pt x="296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9" name="Freeform: Shape 690"/>
          <p:cNvSpPr/>
          <p:nvPr userDrawn="1"/>
        </p:nvSpPr>
        <p:spPr>
          <a:xfrm>
            <a:off x="4793446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22"/>
                  <a:pt x="18" y="240"/>
                  <a:pt x="0" y="259"/>
                </a:cubicBezTo>
                <a:lnTo>
                  <a:pt x="0" y="278"/>
                </a:lnTo>
                <a:cubicBezTo>
                  <a:pt x="0" y="296"/>
                  <a:pt x="0" y="296"/>
                  <a:pt x="18" y="296"/>
                </a:cubicBezTo>
                <a:cubicBezTo>
                  <a:pt x="36" y="296"/>
                  <a:pt x="55" y="296"/>
                  <a:pt x="74" y="296"/>
                </a:cubicBezTo>
                <a:cubicBezTo>
                  <a:pt x="110" y="314"/>
                  <a:pt x="148" y="314"/>
                  <a:pt x="203" y="333"/>
                </a:cubicBezTo>
                <a:lnTo>
                  <a:pt x="222" y="333"/>
                </a:lnTo>
                <a:cubicBezTo>
                  <a:pt x="240" y="333"/>
                  <a:pt x="240" y="333"/>
                  <a:pt x="240" y="333"/>
                </a:cubicBezTo>
                <a:cubicBezTo>
                  <a:pt x="259" y="333"/>
                  <a:pt x="259" y="333"/>
                  <a:pt x="259" y="314"/>
                </a:cubicBezTo>
                <a:cubicBezTo>
                  <a:pt x="259" y="240"/>
                  <a:pt x="240" y="166"/>
                  <a:pt x="222" y="92"/>
                </a:cubicBezTo>
                <a:cubicBezTo>
                  <a:pt x="222" y="74"/>
                  <a:pt x="203" y="37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0" name="Freeform: Shape 691"/>
          <p:cNvSpPr/>
          <p:nvPr userDrawn="1"/>
        </p:nvSpPr>
        <p:spPr>
          <a:xfrm>
            <a:off x="4772639" y="4960442"/>
            <a:ext cx="130416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3">
                <a:moveTo>
                  <a:pt x="18" y="389"/>
                </a:moveTo>
                <a:cubicBezTo>
                  <a:pt x="56" y="389"/>
                  <a:pt x="74" y="408"/>
                  <a:pt x="111" y="426"/>
                </a:cubicBezTo>
                <a:cubicBezTo>
                  <a:pt x="166" y="426"/>
                  <a:pt x="222" y="445"/>
                  <a:pt x="278" y="463"/>
                </a:cubicBezTo>
                <a:cubicBezTo>
                  <a:pt x="278" y="463"/>
                  <a:pt x="296" y="463"/>
                  <a:pt x="315" y="463"/>
                </a:cubicBezTo>
                <a:lnTo>
                  <a:pt x="333" y="463"/>
                </a:lnTo>
                <a:cubicBezTo>
                  <a:pt x="352" y="463"/>
                  <a:pt x="352" y="445"/>
                  <a:pt x="352" y="445"/>
                </a:cubicBezTo>
                <a:cubicBezTo>
                  <a:pt x="352" y="334"/>
                  <a:pt x="333" y="241"/>
                  <a:pt x="315" y="148"/>
                </a:cubicBezTo>
                <a:cubicBezTo>
                  <a:pt x="296" y="112"/>
                  <a:pt x="278" y="56"/>
                  <a:pt x="278" y="0"/>
                </a:cubicBezTo>
                <a:lnTo>
                  <a:pt x="259" y="0"/>
                </a:lnTo>
                <a:cubicBezTo>
                  <a:pt x="204" y="112"/>
                  <a:pt x="130" y="204"/>
                  <a:pt x="56" y="296"/>
                </a:cubicBezTo>
                <a:cubicBezTo>
                  <a:pt x="56" y="315"/>
                  <a:pt x="37" y="334"/>
                  <a:pt x="18" y="352"/>
                </a:cubicBezTo>
                <a:cubicBezTo>
                  <a:pt x="18" y="371"/>
                  <a:pt x="0" y="389"/>
                  <a:pt x="0" y="389"/>
                </a:cubicBezTo>
                <a:cubicBezTo>
                  <a:pt x="0" y="408"/>
                  <a:pt x="18" y="389"/>
                  <a:pt x="18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1" name="Freeform: Shape 692"/>
          <p:cNvSpPr/>
          <p:nvPr userDrawn="1"/>
        </p:nvSpPr>
        <p:spPr>
          <a:xfrm>
            <a:off x="4786386" y="5373241"/>
            <a:ext cx="12335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8">
                <a:moveTo>
                  <a:pt x="259" y="130"/>
                </a:moveTo>
                <a:cubicBezTo>
                  <a:pt x="241" y="93"/>
                  <a:pt x="222" y="38"/>
                  <a:pt x="203" y="0"/>
                </a:cubicBezTo>
                <a:cubicBezTo>
                  <a:pt x="148" y="93"/>
                  <a:pt x="93" y="204"/>
                  <a:pt x="37" y="297"/>
                </a:cubicBezTo>
                <a:cubicBezTo>
                  <a:pt x="37" y="315"/>
                  <a:pt x="19" y="334"/>
                  <a:pt x="19" y="352"/>
                </a:cubicBezTo>
                <a:cubicBezTo>
                  <a:pt x="0" y="371"/>
                  <a:pt x="0" y="371"/>
                  <a:pt x="0" y="389"/>
                </a:cubicBezTo>
                <a:lnTo>
                  <a:pt x="19" y="389"/>
                </a:lnTo>
                <a:cubicBezTo>
                  <a:pt x="37" y="389"/>
                  <a:pt x="74" y="389"/>
                  <a:pt x="93" y="389"/>
                </a:cubicBezTo>
                <a:cubicBezTo>
                  <a:pt x="148" y="408"/>
                  <a:pt x="203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315" y="408"/>
                </a:lnTo>
                <a:cubicBezTo>
                  <a:pt x="333" y="408"/>
                  <a:pt x="333" y="389"/>
                  <a:pt x="333" y="389"/>
                </a:cubicBezTo>
                <a:cubicBezTo>
                  <a:pt x="315" y="297"/>
                  <a:pt x="296" y="204"/>
                  <a:pt x="259" y="13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2" name="Freeform: Shape 693"/>
          <p:cNvSpPr/>
          <p:nvPr userDrawn="1"/>
        </p:nvSpPr>
        <p:spPr>
          <a:xfrm>
            <a:off x="4813881" y="5813536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8"/>
                  <a:pt x="129" y="19"/>
                  <a:pt x="111" y="0"/>
                </a:cubicBezTo>
                <a:cubicBezTo>
                  <a:pt x="74" y="56"/>
                  <a:pt x="55" y="112"/>
                  <a:pt x="19" y="167"/>
                </a:cubicBezTo>
                <a:cubicBezTo>
                  <a:pt x="19" y="186"/>
                  <a:pt x="0" y="204"/>
                  <a:pt x="0" y="204"/>
                </a:cubicBezTo>
                <a:lnTo>
                  <a:pt x="0" y="223"/>
                </a:lnTo>
                <a:cubicBezTo>
                  <a:pt x="19" y="223"/>
                  <a:pt x="37" y="223"/>
                  <a:pt x="55" y="223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3"/>
                </a:lnTo>
                <a:cubicBezTo>
                  <a:pt x="185" y="167"/>
                  <a:pt x="167" y="112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3" name="Freeform: Shape 701"/>
          <p:cNvSpPr/>
          <p:nvPr userDrawn="1"/>
        </p:nvSpPr>
        <p:spPr>
          <a:xfrm>
            <a:off x="7015726" y="615796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1"/>
                </a:moveTo>
                <a:cubicBezTo>
                  <a:pt x="37" y="351"/>
                  <a:pt x="55" y="370"/>
                  <a:pt x="92" y="370"/>
                </a:cubicBezTo>
                <a:cubicBezTo>
                  <a:pt x="129" y="388"/>
                  <a:pt x="185" y="388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8"/>
                  <a:pt x="315" y="388"/>
                </a:cubicBezTo>
                <a:cubicBezTo>
                  <a:pt x="315" y="296"/>
                  <a:pt x="296" y="203"/>
                  <a:pt x="259" y="129"/>
                </a:cubicBezTo>
                <a:cubicBezTo>
                  <a:pt x="259" y="92"/>
                  <a:pt x="241" y="36"/>
                  <a:pt x="241" y="0"/>
                </a:cubicBezTo>
                <a:lnTo>
                  <a:pt x="222" y="0"/>
                </a:lnTo>
                <a:cubicBezTo>
                  <a:pt x="166" y="92"/>
                  <a:pt x="111" y="184"/>
                  <a:pt x="37" y="259"/>
                </a:cubicBezTo>
                <a:cubicBezTo>
                  <a:pt x="37" y="277"/>
                  <a:pt x="18" y="296"/>
                  <a:pt x="0" y="333"/>
                </a:cubicBezTo>
                <a:lnTo>
                  <a:pt x="0" y="351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4" name="Freeform: Shape 702"/>
          <p:cNvSpPr/>
          <p:nvPr userDrawn="1"/>
        </p:nvSpPr>
        <p:spPr>
          <a:xfrm>
            <a:off x="7022414" y="6563709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4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5" name="Freeform: Shape 708"/>
          <p:cNvSpPr/>
          <p:nvPr userDrawn="1"/>
        </p:nvSpPr>
        <p:spPr>
          <a:xfrm>
            <a:off x="6709564" y="6171345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6"/>
                  <a:pt x="211" y="112"/>
                </a:cubicBezTo>
                <a:cubicBezTo>
                  <a:pt x="193" y="74"/>
                  <a:pt x="193" y="38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6" name="Freeform: Shape 709"/>
          <p:cNvSpPr/>
          <p:nvPr userDrawn="1"/>
        </p:nvSpPr>
        <p:spPr>
          <a:xfrm>
            <a:off x="6709564" y="6584144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2"/>
                </a:cubicBezTo>
                <a:cubicBezTo>
                  <a:pt x="193" y="74"/>
                  <a:pt x="175" y="38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7" name="Freeform: Shape 715"/>
          <p:cNvSpPr/>
          <p:nvPr userDrawn="1"/>
        </p:nvSpPr>
        <p:spPr>
          <a:xfrm>
            <a:off x="6410089" y="6205899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5"/>
                </a:moveTo>
                <a:cubicBezTo>
                  <a:pt x="19" y="185"/>
                  <a:pt x="37" y="204"/>
                  <a:pt x="55" y="204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9"/>
                  <a:pt x="111" y="0"/>
                </a:cubicBezTo>
                <a:lnTo>
                  <a:pt x="93" y="0"/>
                </a:lnTo>
                <a:cubicBezTo>
                  <a:pt x="74" y="55"/>
                  <a:pt x="55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8" name="Freeform: Shape 716"/>
          <p:cNvSpPr/>
          <p:nvPr userDrawn="1"/>
        </p:nvSpPr>
        <p:spPr>
          <a:xfrm>
            <a:off x="6389653" y="6577455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5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9"/>
                  <a:pt x="185" y="389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9" name="Freeform: Shape 722"/>
          <p:cNvSpPr/>
          <p:nvPr userDrawn="1"/>
        </p:nvSpPr>
        <p:spPr>
          <a:xfrm>
            <a:off x="6080147" y="6164657"/>
            <a:ext cx="88802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5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5"/>
                  <a:pt x="148" y="315"/>
                  <a:pt x="184" y="315"/>
                </a:cubicBezTo>
                <a:lnTo>
                  <a:pt x="203" y="315"/>
                </a:lnTo>
                <a:cubicBezTo>
                  <a:pt x="222" y="315"/>
                  <a:pt x="222" y="315"/>
                  <a:pt x="240" y="315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1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0" name="Freeform: Shape 723"/>
          <p:cNvSpPr/>
          <p:nvPr userDrawn="1"/>
        </p:nvSpPr>
        <p:spPr>
          <a:xfrm>
            <a:off x="6059340" y="6556649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259" y="130"/>
                </a:moveTo>
                <a:cubicBezTo>
                  <a:pt x="240" y="93"/>
                  <a:pt x="222" y="38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1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cubicBezTo>
                  <a:pt x="314" y="426"/>
                  <a:pt x="333" y="445"/>
                  <a:pt x="333" y="426"/>
                </a:cubicBez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3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1" name="Freeform: Shape 729"/>
          <p:cNvSpPr/>
          <p:nvPr userDrawn="1"/>
        </p:nvSpPr>
        <p:spPr>
          <a:xfrm>
            <a:off x="5749833" y="6164657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5"/>
                </a:cubicBezTo>
                <a:cubicBezTo>
                  <a:pt x="0" y="315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2" name="Freeform: Shape 730"/>
          <p:cNvSpPr/>
          <p:nvPr userDrawn="1"/>
        </p:nvSpPr>
        <p:spPr>
          <a:xfrm>
            <a:off x="5763209" y="6604952"/>
            <a:ext cx="68738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1">
                <a:moveTo>
                  <a:pt x="130" y="241"/>
                </a:moveTo>
                <a:cubicBezTo>
                  <a:pt x="149" y="241"/>
                  <a:pt x="149" y="241"/>
                  <a:pt x="167" y="241"/>
                </a:cubicBezTo>
                <a:cubicBezTo>
                  <a:pt x="186" y="241"/>
                  <a:pt x="186" y="222"/>
                  <a:pt x="186" y="222"/>
                </a:cubicBezTo>
                <a:cubicBezTo>
                  <a:pt x="186" y="167"/>
                  <a:pt x="167" y="130"/>
                  <a:pt x="149" y="74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74" y="111"/>
                  <a:pt x="38" y="148"/>
                </a:cubicBezTo>
                <a:cubicBezTo>
                  <a:pt x="19" y="167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3" name="Freeform: Shape 736"/>
          <p:cNvSpPr/>
          <p:nvPr userDrawn="1"/>
        </p:nvSpPr>
        <p:spPr>
          <a:xfrm>
            <a:off x="5447014" y="6185464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18" y="277"/>
                </a:moveTo>
                <a:cubicBezTo>
                  <a:pt x="37" y="277"/>
                  <a:pt x="55" y="277"/>
                  <a:pt x="74" y="277"/>
                </a:cubicBezTo>
                <a:cubicBezTo>
                  <a:pt x="111" y="296"/>
                  <a:pt x="148" y="296"/>
                  <a:pt x="185" y="296"/>
                </a:cubicBezTo>
                <a:lnTo>
                  <a:pt x="203" y="296"/>
                </a:lnTo>
                <a:lnTo>
                  <a:pt x="222" y="296"/>
                </a:lnTo>
                <a:cubicBezTo>
                  <a:pt x="240" y="277"/>
                  <a:pt x="222" y="277"/>
                  <a:pt x="222" y="259"/>
                </a:cubicBezTo>
                <a:cubicBezTo>
                  <a:pt x="222" y="203"/>
                  <a:pt x="203" y="148"/>
                  <a:pt x="166" y="92"/>
                </a:cubicBezTo>
                <a:cubicBezTo>
                  <a:pt x="148" y="55"/>
                  <a:pt x="148" y="36"/>
                  <a:pt x="129" y="0"/>
                </a:cubicBezTo>
                <a:cubicBezTo>
                  <a:pt x="92" y="74"/>
                  <a:pt x="55" y="148"/>
                  <a:pt x="18" y="222"/>
                </a:cubicBezTo>
                <a:cubicBezTo>
                  <a:pt x="18" y="222"/>
                  <a:pt x="18" y="240"/>
                  <a:pt x="0" y="259"/>
                </a:cubicBezTo>
                <a:lnTo>
                  <a:pt x="0" y="277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4" name="Freeform: Shape 737"/>
          <p:cNvSpPr/>
          <p:nvPr userDrawn="1"/>
        </p:nvSpPr>
        <p:spPr>
          <a:xfrm>
            <a:off x="5426206" y="6591204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8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8" y="370"/>
                </a:lnTo>
                <a:cubicBezTo>
                  <a:pt x="296" y="352"/>
                  <a:pt x="278" y="352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5" name="Freeform: Shape 743"/>
          <p:cNvSpPr/>
          <p:nvPr userDrawn="1"/>
        </p:nvSpPr>
        <p:spPr>
          <a:xfrm>
            <a:off x="5102953" y="6164657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lnTo>
                  <a:pt x="296" y="370"/>
                </a:lnTo>
                <a:cubicBezTo>
                  <a:pt x="296" y="278"/>
                  <a:pt x="278" y="204"/>
                  <a:pt x="259" y="130"/>
                </a:cubicBezTo>
                <a:cubicBezTo>
                  <a:pt x="240" y="92"/>
                  <a:pt x="240" y="56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5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6" name="Freeform: Shape 744"/>
          <p:cNvSpPr/>
          <p:nvPr userDrawn="1"/>
        </p:nvSpPr>
        <p:spPr>
          <a:xfrm>
            <a:off x="5095893" y="6563709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6"/>
                  <a:pt x="204" y="426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6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3"/>
                  <a:pt x="278" y="37"/>
                  <a:pt x="259" y="0"/>
                </a:cubicBezTo>
                <a:cubicBezTo>
                  <a:pt x="185" y="93"/>
                  <a:pt x="111" y="185"/>
                  <a:pt x="56" y="296"/>
                </a:cubicBezTo>
                <a:cubicBezTo>
                  <a:pt x="37" y="315"/>
                  <a:pt x="19" y="333"/>
                  <a:pt x="0" y="352"/>
                </a:cubicBezTo>
                <a:cubicBezTo>
                  <a:pt x="0" y="352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7" name="Freeform: Shape 750"/>
          <p:cNvSpPr/>
          <p:nvPr userDrawn="1"/>
        </p:nvSpPr>
        <p:spPr>
          <a:xfrm>
            <a:off x="4779326" y="6150910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6"/>
                </a:moveTo>
                <a:cubicBezTo>
                  <a:pt x="56" y="426"/>
                  <a:pt x="74" y="426"/>
                  <a:pt x="112" y="426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6"/>
                  <a:pt x="352" y="426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3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2"/>
                  <a:pt x="19" y="370"/>
                  <a:pt x="19" y="389"/>
                </a:cubicBezTo>
                <a:cubicBezTo>
                  <a:pt x="19" y="389"/>
                  <a:pt x="0" y="407"/>
                  <a:pt x="0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8" name="Freeform: Shape 751"/>
          <p:cNvSpPr/>
          <p:nvPr userDrawn="1"/>
        </p:nvSpPr>
        <p:spPr>
          <a:xfrm>
            <a:off x="4786386" y="6577455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241" y="389"/>
                </a:moveTo>
                <a:cubicBezTo>
                  <a:pt x="259" y="407"/>
                  <a:pt x="259" y="407"/>
                  <a:pt x="278" y="407"/>
                </a:cubicBezTo>
                <a:cubicBezTo>
                  <a:pt x="278" y="407"/>
                  <a:pt x="296" y="407"/>
                  <a:pt x="315" y="407"/>
                </a:cubicBezTo>
                <a:cubicBezTo>
                  <a:pt x="315" y="407"/>
                  <a:pt x="315" y="389"/>
                  <a:pt x="315" y="370"/>
                </a:cubicBezTo>
                <a:cubicBezTo>
                  <a:pt x="315" y="296"/>
                  <a:pt x="296" y="204"/>
                  <a:pt x="259" y="130"/>
                </a:cubicBezTo>
                <a:cubicBezTo>
                  <a:pt x="241" y="74"/>
                  <a:pt x="222" y="37"/>
                  <a:pt x="222" y="0"/>
                </a:cubicBezTo>
                <a:lnTo>
                  <a:pt x="203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296"/>
                  <a:pt x="19" y="315"/>
                  <a:pt x="0" y="333"/>
                </a:cubicBezTo>
                <a:lnTo>
                  <a:pt x="0" y="352"/>
                </a:lnTo>
                <a:cubicBezTo>
                  <a:pt x="0" y="370"/>
                  <a:pt x="0" y="370"/>
                  <a:pt x="19" y="370"/>
                </a:cubicBezTo>
                <a:cubicBezTo>
                  <a:pt x="37" y="370"/>
                  <a:pt x="74" y="370"/>
                  <a:pt x="93" y="370"/>
                </a:cubicBezTo>
                <a:cubicBezTo>
                  <a:pt x="148" y="389"/>
                  <a:pt x="185" y="389"/>
                  <a:pt x="241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 flipH="1">
            <a:off x="1219915" y="2381102"/>
            <a:ext cx="7324663" cy="1822849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288000" tIns="288000" rIns="576000" bIns="900000">
            <a:spAutoFit/>
          </a:bodyPr>
          <a:lstStyle>
            <a:lvl1pPr algn="ctr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van deze presentatie</a:t>
            </a:r>
          </a:p>
        </p:txBody>
      </p:sp>
      <p:sp>
        <p:nvSpPr>
          <p:cNvPr id="309" name="Freeform 102"/>
          <p:cNvSpPr>
            <a:spLocks noChangeArrowheads="1"/>
          </p:cNvSpPr>
          <p:nvPr userDrawn="1"/>
        </p:nvSpPr>
        <p:spPr bwMode="auto">
          <a:xfrm rot="7720674">
            <a:off x="553013" y="1613477"/>
            <a:ext cx="1031704" cy="615768"/>
          </a:xfrm>
          <a:custGeom>
            <a:avLst/>
            <a:gdLst>
              <a:gd name="T0" fmla="*/ 1900 w 1960"/>
              <a:gd name="T1" fmla="*/ 39 h 1168"/>
              <a:gd name="T2" fmla="*/ 1900 w 1960"/>
              <a:gd name="T3" fmla="*/ 39 h 1168"/>
              <a:gd name="T4" fmla="*/ 1841 w 1960"/>
              <a:gd name="T5" fmla="*/ 39 h 1168"/>
              <a:gd name="T6" fmla="*/ 1821 w 1960"/>
              <a:gd name="T7" fmla="*/ 39 h 1168"/>
              <a:gd name="T8" fmla="*/ 1504 w 1960"/>
              <a:gd name="T9" fmla="*/ 396 h 1168"/>
              <a:gd name="T10" fmla="*/ 1524 w 1960"/>
              <a:gd name="T11" fmla="*/ 455 h 1168"/>
              <a:gd name="T12" fmla="*/ 1722 w 1960"/>
              <a:gd name="T13" fmla="*/ 495 h 1168"/>
              <a:gd name="T14" fmla="*/ 1128 w 1960"/>
              <a:gd name="T15" fmla="*/ 1029 h 1168"/>
              <a:gd name="T16" fmla="*/ 871 w 1960"/>
              <a:gd name="T17" fmla="*/ 910 h 1168"/>
              <a:gd name="T18" fmla="*/ 1088 w 1960"/>
              <a:gd name="T19" fmla="*/ 495 h 1168"/>
              <a:gd name="T20" fmla="*/ 930 w 1960"/>
              <a:gd name="T21" fmla="*/ 238 h 1168"/>
              <a:gd name="T22" fmla="*/ 653 w 1960"/>
              <a:gd name="T23" fmla="*/ 416 h 1168"/>
              <a:gd name="T24" fmla="*/ 772 w 1960"/>
              <a:gd name="T25" fmla="*/ 890 h 1168"/>
              <a:gd name="T26" fmla="*/ 673 w 1960"/>
              <a:gd name="T27" fmla="*/ 930 h 1168"/>
              <a:gd name="T28" fmla="*/ 99 w 1960"/>
              <a:gd name="T29" fmla="*/ 376 h 1168"/>
              <a:gd name="T30" fmla="*/ 40 w 1960"/>
              <a:gd name="T31" fmla="*/ 356 h 1168"/>
              <a:gd name="T32" fmla="*/ 495 w 1960"/>
              <a:gd name="T33" fmla="*/ 989 h 1168"/>
              <a:gd name="T34" fmla="*/ 812 w 1960"/>
              <a:gd name="T35" fmla="*/ 930 h 1168"/>
              <a:gd name="T36" fmla="*/ 1069 w 1960"/>
              <a:gd name="T37" fmla="*/ 1088 h 1168"/>
              <a:gd name="T38" fmla="*/ 1781 w 1960"/>
              <a:gd name="T39" fmla="*/ 514 h 1168"/>
              <a:gd name="T40" fmla="*/ 1920 w 1960"/>
              <a:gd name="T41" fmla="*/ 495 h 1168"/>
              <a:gd name="T42" fmla="*/ 1959 w 1960"/>
              <a:gd name="T43" fmla="*/ 455 h 1168"/>
              <a:gd name="T44" fmla="*/ 1900 w 1960"/>
              <a:gd name="T45" fmla="*/ 39 h 1168"/>
              <a:gd name="T46" fmla="*/ 732 w 1960"/>
              <a:gd name="T47" fmla="*/ 416 h 1168"/>
              <a:gd name="T48" fmla="*/ 732 w 1960"/>
              <a:gd name="T49" fmla="*/ 416 h 1168"/>
              <a:gd name="T50" fmla="*/ 1029 w 1960"/>
              <a:gd name="T51" fmla="*/ 435 h 1168"/>
              <a:gd name="T52" fmla="*/ 970 w 1960"/>
              <a:gd name="T53" fmla="*/ 712 h 1168"/>
              <a:gd name="T54" fmla="*/ 812 w 1960"/>
              <a:gd name="T55" fmla="*/ 851 h 1168"/>
              <a:gd name="T56" fmla="*/ 732 w 1960"/>
              <a:gd name="T57" fmla="*/ 416 h 1168"/>
              <a:gd name="T58" fmla="*/ 1583 w 1960"/>
              <a:gd name="T59" fmla="*/ 396 h 1168"/>
              <a:gd name="T60" fmla="*/ 1583 w 1960"/>
              <a:gd name="T61" fmla="*/ 396 h 1168"/>
              <a:gd name="T62" fmla="*/ 1841 w 1960"/>
              <a:gd name="T63" fmla="*/ 99 h 1168"/>
              <a:gd name="T64" fmla="*/ 1880 w 1960"/>
              <a:gd name="T65" fmla="*/ 435 h 1168"/>
              <a:gd name="T66" fmla="*/ 1583 w 1960"/>
              <a:gd name="T67" fmla="*/ 396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60" h="1168">
                <a:moveTo>
                  <a:pt x="1900" y="39"/>
                </a:moveTo>
                <a:lnTo>
                  <a:pt x="1900" y="39"/>
                </a:lnTo>
                <a:cubicBezTo>
                  <a:pt x="1900" y="0"/>
                  <a:pt x="1860" y="20"/>
                  <a:pt x="1841" y="39"/>
                </a:cubicBezTo>
                <a:lnTo>
                  <a:pt x="1821" y="39"/>
                </a:lnTo>
                <a:cubicBezTo>
                  <a:pt x="1722" y="158"/>
                  <a:pt x="1603" y="277"/>
                  <a:pt x="1504" y="396"/>
                </a:cubicBezTo>
                <a:cubicBezTo>
                  <a:pt x="1484" y="416"/>
                  <a:pt x="1504" y="435"/>
                  <a:pt x="1524" y="455"/>
                </a:cubicBezTo>
                <a:cubicBezTo>
                  <a:pt x="1583" y="475"/>
                  <a:pt x="1642" y="495"/>
                  <a:pt x="1722" y="495"/>
                </a:cubicBezTo>
                <a:cubicBezTo>
                  <a:pt x="1722" y="811"/>
                  <a:pt x="1425" y="1068"/>
                  <a:pt x="1128" y="1029"/>
                </a:cubicBezTo>
                <a:cubicBezTo>
                  <a:pt x="1049" y="1009"/>
                  <a:pt x="950" y="970"/>
                  <a:pt x="871" y="910"/>
                </a:cubicBezTo>
                <a:cubicBezTo>
                  <a:pt x="1009" y="811"/>
                  <a:pt x="1109" y="653"/>
                  <a:pt x="1088" y="495"/>
                </a:cubicBezTo>
                <a:cubicBezTo>
                  <a:pt x="1088" y="396"/>
                  <a:pt x="1029" y="257"/>
                  <a:pt x="930" y="238"/>
                </a:cubicBezTo>
                <a:cubicBezTo>
                  <a:pt x="812" y="217"/>
                  <a:pt x="693" y="317"/>
                  <a:pt x="653" y="416"/>
                </a:cubicBezTo>
                <a:cubicBezTo>
                  <a:pt x="594" y="593"/>
                  <a:pt x="653" y="771"/>
                  <a:pt x="772" y="890"/>
                </a:cubicBezTo>
                <a:cubicBezTo>
                  <a:pt x="732" y="910"/>
                  <a:pt x="713" y="910"/>
                  <a:pt x="673" y="930"/>
                </a:cubicBezTo>
                <a:cubicBezTo>
                  <a:pt x="356" y="1009"/>
                  <a:pt x="59" y="692"/>
                  <a:pt x="99" y="376"/>
                </a:cubicBezTo>
                <a:cubicBezTo>
                  <a:pt x="119" y="336"/>
                  <a:pt x="59" y="317"/>
                  <a:pt x="40" y="356"/>
                </a:cubicBezTo>
                <a:cubicBezTo>
                  <a:pt x="0" y="653"/>
                  <a:pt x="198" y="950"/>
                  <a:pt x="495" y="989"/>
                </a:cubicBezTo>
                <a:cubicBezTo>
                  <a:pt x="613" y="1009"/>
                  <a:pt x="713" y="989"/>
                  <a:pt x="812" y="930"/>
                </a:cubicBezTo>
                <a:cubicBezTo>
                  <a:pt x="891" y="1009"/>
                  <a:pt x="970" y="1068"/>
                  <a:pt x="1069" y="1088"/>
                </a:cubicBezTo>
                <a:cubicBezTo>
                  <a:pt x="1425" y="1167"/>
                  <a:pt x="1781" y="871"/>
                  <a:pt x="1781" y="514"/>
                </a:cubicBezTo>
                <a:cubicBezTo>
                  <a:pt x="1841" y="514"/>
                  <a:pt x="1880" y="514"/>
                  <a:pt x="1920" y="495"/>
                </a:cubicBezTo>
                <a:cubicBezTo>
                  <a:pt x="1939" y="495"/>
                  <a:pt x="1959" y="475"/>
                  <a:pt x="1959" y="455"/>
                </a:cubicBezTo>
                <a:cubicBezTo>
                  <a:pt x="1959" y="317"/>
                  <a:pt x="1920" y="178"/>
                  <a:pt x="1900" y="39"/>
                </a:cubicBezTo>
                <a:close/>
                <a:moveTo>
                  <a:pt x="732" y="416"/>
                </a:moveTo>
                <a:lnTo>
                  <a:pt x="732" y="416"/>
                </a:lnTo>
                <a:cubicBezTo>
                  <a:pt x="812" y="277"/>
                  <a:pt x="990" y="277"/>
                  <a:pt x="1029" y="435"/>
                </a:cubicBezTo>
                <a:cubicBezTo>
                  <a:pt x="1049" y="534"/>
                  <a:pt x="1029" y="633"/>
                  <a:pt x="970" y="712"/>
                </a:cubicBezTo>
                <a:cubicBezTo>
                  <a:pt x="930" y="771"/>
                  <a:pt x="891" y="811"/>
                  <a:pt x="812" y="851"/>
                </a:cubicBezTo>
                <a:cubicBezTo>
                  <a:pt x="693" y="732"/>
                  <a:pt x="634" y="574"/>
                  <a:pt x="732" y="416"/>
                </a:cubicBezTo>
                <a:close/>
                <a:moveTo>
                  <a:pt x="1583" y="396"/>
                </a:moveTo>
                <a:lnTo>
                  <a:pt x="1583" y="396"/>
                </a:lnTo>
                <a:cubicBezTo>
                  <a:pt x="1663" y="296"/>
                  <a:pt x="1761" y="198"/>
                  <a:pt x="1841" y="99"/>
                </a:cubicBezTo>
                <a:cubicBezTo>
                  <a:pt x="1880" y="217"/>
                  <a:pt x="1880" y="336"/>
                  <a:pt x="1880" y="435"/>
                </a:cubicBezTo>
                <a:cubicBezTo>
                  <a:pt x="1801" y="455"/>
                  <a:pt x="1682" y="435"/>
                  <a:pt x="1583" y="3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12192000" cy="18817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52345" y="280882"/>
            <a:ext cx="8172302" cy="1325563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8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1452345" y="2308263"/>
            <a:ext cx="8172302" cy="405126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sp>
        <p:nvSpPr>
          <p:cNvPr id="100" name="Freeform: Shape 341"/>
          <p:cNvSpPr/>
          <p:nvPr userDrawn="1"/>
        </p:nvSpPr>
        <p:spPr>
          <a:xfrm rot="3600000">
            <a:off x="65292" y="-52338"/>
            <a:ext cx="137453" cy="14359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26" h="445">
                <a:moveTo>
                  <a:pt x="203" y="445"/>
                </a:moveTo>
                <a:cubicBezTo>
                  <a:pt x="148" y="445"/>
                  <a:pt x="93" y="426"/>
                  <a:pt x="55" y="390"/>
                </a:cubicBezTo>
                <a:cubicBezTo>
                  <a:pt x="18" y="352"/>
                  <a:pt x="0" y="297"/>
                  <a:pt x="0" y="242"/>
                </a:cubicBezTo>
                <a:cubicBezTo>
                  <a:pt x="0" y="186"/>
                  <a:pt x="18" y="130"/>
                  <a:pt x="55" y="74"/>
                </a:cubicBezTo>
                <a:cubicBezTo>
                  <a:pt x="93" y="38"/>
                  <a:pt x="167" y="0"/>
                  <a:pt x="222" y="0"/>
                </a:cubicBezTo>
                <a:cubicBezTo>
                  <a:pt x="277" y="0"/>
                  <a:pt x="333" y="19"/>
                  <a:pt x="370" y="74"/>
                </a:cubicBezTo>
                <a:cubicBezTo>
                  <a:pt x="407" y="112"/>
                  <a:pt x="426" y="186"/>
                  <a:pt x="426" y="242"/>
                </a:cubicBezTo>
                <a:cubicBezTo>
                  <a:pt x="426" y="297"/>
                  <a:pt x="407" y="334"/>
                  <a:pt x="370" y="352"/>
                </a:cubicBezTo>
                <a:cubicBezTo>
                  <a:pt x="370" y="371"/>
                  <a:pt x="370" y="371"/>
                  <a:pt x="370" y="371"/>
                </a:cubicBezTo>
                <a:cubicBezTo>
                  <a:pt x="333" y="426"/>
                  <a:pt x="277" y="445"/>
                  <a:pt x="222" y="445"/>
                </a:cubicBezTo>
                <a:cubicBezTo>
                  <a:pt x="203" y="445"/>
                  <a:pt x="203" y="445"/>
                  <a:pt x="203" y="445"/>
                </a:cubicBezTo>
                <a:close/>
                <a:moveTo>
                  <a:pt x="185" y="390"/>
                </a:moveTo>
                <a:cubicBezTo>
                  <a:pt x="241" y="408"/>
                  <a:pt x="277" y="390"/>
                  <a:pt x="315" y="352"/>
                </a:cubicBezTo>
                <a:cubicBezTo>
                  <a:pt x="389" y="278"/>
                  <a:pt x="370" y="168"/>
                  <a:pt x="333" y="112"/>
                </a:cubicBezTo>
                <a:cubicBezTo>
                  <a:pt x="296" y="74"/>
                  <a:pt x="259" y="56"/>
                  <a:pt x="222" y="56"/>
                </a:cubicBezTo>
                <a:cubicBezTo>
                  <a:pt x="167" y="56"/>
                  <a:pt x="111" y="93"/>
                  <a:pt x="93" y="130"/>
                </a:cubicBezTo>
                <a:cubicBezTo>
                  <a:pt x="55" y="168"/>
                  <a:pt x="55" y="204"/>
                  <a:pt x="55" y="242"/>
                </a:cubicBezTo>
                <a:cubicBezTo>
                  <a:pt x="55" y="278"/>
                  <a:pt x="74" y="316"/>
                  <a:pt x="93" y="352"/>
                </a:cubicBezTo>
                <a:cubicBezTo>
                  <a:pt x="111" y="371"/>
                  <a:pt x="148" y="390"/>
                  <a:pt x="185" y="390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5" name="Freeform: Shape 347"/>
          <p:cNvSpPr/>
          <p:nvPr userDrawn="1"/>
        </p:nvSpPr>
        <p:spPr>
          <a:xfrm rot="3600000">
            <a:off x="-44474" y="508735"/>
            <a:ext cx="172059" cy="1578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33" h="489">
                <a:moveTo>
                  <a:pt x="7" y="304"/>
                </a:moveTo>
                <a:cubicBezTo>
                  <a:pt x="-12" y="230"/>
                  <a:pt x="7" y="156"/>
                  <a:pt x="44" y="119"/>
                </a:cubicBezTo>
                <a:cubicBezTo>
                  <a:pt x="81" y="63"/>
                  <a:pt x="156" y="26"/>
                  <a:pt x="230" y="7"/>
                </a:cubicBezTo>
                <a:cubicBezTo>
                  <a:pt x="285" y="-11"/>
                  <a:pt x="322" y="7"/>
                  <a:pt x="378" y="26"/>
                </a:cubicBezTo>
                <a:lnTo>
                  <a:pt x="396" y="26"/>
                </a:lnTo>
                <a:cubicBezTo>
                  <a:pt x="452" y="63"/>
                  <a:pt x="507" y="119"/>
                  <a:pt x="526" y="193"/>
                </a:cubicBezTo>
                <a:cubicBezTo>
                  <a:pt x="544" y="249"/>
                  <a:pt x="526" y="323"/>
                  <a:pt x="489" y="378"/>
                </a:cubicBezTo>
                <a:cubicBezTo>
                  <a:pt x="452" y="434"/>
                  <a:pt x="396" y="471"/>
                  <a:pt x="322" y="489"/>
                </a:cubicBezTo>
                <a:cubicBezTo>
                  <a:pt x="304" y="489"/>
                  <a:pt x="285" y="489"/>
                  <a:pt x="266" y="489"/>
                </a:cubicBezTo>
                <a:cubicBezTo>
                  <a:pt x="230" y="489"/>
                  <a:pt x="174" y="489"/>
                  <a:pt x="137" y="452"/>
                </a:cubicBezTo>
                <a:cubicBezTo>
                  <a:pt x="63" y="434"/>
                  <a:pt x="26" y="359"/>
                  <a:pt x="7" y="304"/>
                </a:cubicBezTo>
                <a:close/>
                <a:moveTo>
                  <a:pt x="174" y="434"/>
                </a:moveTo>
                <a:cubicBezTo>
                  <a:pt x="230" y="452"/>
                  <a:pt x="266" y="452"/>
                  <a:pt x="340" y="434"/>
                </a:cubicBezTo>
                <a:cubicBezTo>
                  <a:pt x="378" y="434"/>
                  <a:pt x="414" y="397"/>
                  <a:pt x="452" y="359"/>
                </a:cubicBezTo>
                <a:cubicBezTo>
                  <a:pt x="470" y="323"/>
                  <a:pt x="489" y="285"/>
                  <a:pt x="470" y="230"/>
                </a:cubicBezTo>
                <a:cubicBezTo>
                  <a:pt x="470" y="175"/>
                  <a:pt x="433" y="119"/>
                  <a:pt x="396" y="82"/>
                </a:cubicBezTo>
                <a:lnTo>
                  <a:pt x="378" y="82"/>
                </a:lnTo>
                <a:cubicBezTo>
                  <a:pt x="340" y="63"/>
                  <a:pt x="304" y="45"/>
                  <a:pt x="266" y="45"/>
                </a:cubicBezTo>
                <a:cubicBezTo>
                  <a:pt x="192" y="45"/>
                  <a:pt x="118" y="82"/>
                  <a:pt x="81" y="137"/>
                </a:cubicBezTo>
                <a:cubicBezTo>
                  <a:pt x="44" y="193"/>
                  <a:pt x="44" y="249"/>
                  <a:pt x="44" y="285"/>
                </a:cubicBezTo>
                <a:cubicBezTo>
                  <a:pt x="63" y="341"/>
                  <a:pt x="118" y="397"/>
                  <a:pt x="174" y="434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6" name="Freeform: Shape 348"/>
          <p:cNvSpPr/>
          <p:nvPr userDrawn="1"/>
        </p:nvSpPr>
        <p:spPr>
          <a:xfrm rot="3600000">
            <a:off x="270917" y="280171"/>
            <a:ext cx="154594" cy="1533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79" h="475">
                <a:moveTo>
                  <a:pt x="124" y="457"/>
                </a:moveTo>
                <a:cubicBezTo>
                  <a:pt x="87" y="419"/>
                  <a:pt x="50" y="401"/>
                  <a:pt x="31" y="345"/>
                </a:cubicBezTo>
                <a:lnTo>
                  <a:pt x="13" y="345"/>
                </a:lnTo>
                <a:cubicBezTo>
                  <a:pt x="-4" y="290"/>
                  <a:pt x="-4" y="216"/>
                  <a:pt x="13" y="141"/>
                </a:cubicBezTo>
                <a:cubicBezTo>
                  <a:pt x="31" y="86"/>
                  <a:pt x="87" y="31"/>
                  <a:pt x="143" y="12"/>
                </a:cubicBezTo>
                <a:cubicBezTo>
                  <a:pt x="198" y="-7"/>
                  <a:pt x="254" y="-7"/>
                  <a:pt x="328" y="31"/>
                </a:cubicBezTo>
                <a:cubicBezTo>
                  <a:pt x="383" y="49"/>
                  <a:pt x="421" y="86"/>
                  <a:pt x="457" y="160"/>
                </a:cubicBezTo>
                <a:cubicBezTo>
                  <a:pt x="495" y="216"/>
                  <a:pt x="476" y="290"/>
                  <a:pt x="457" y="345"/>
                </a:cubicBezTo>
                <a:cubicBezTo>
                  <a:pt x="439" y="419"/>
                  <a:pt x="402" y="457"/>
                  <a:pt x="328" y="475"/>
                </a:cubicBezTo>
                <a:cubicBezTo>
                  <a:pt x="309" y="475"/>
                  <a:pt x="291" y="475"/>
                  <a:pt x="273" y="475"/>
                </a:cubicBezTo>
                <a:cubicBezTo>
                  <a:pt x="217" y="475"/>
                  <a:pt x="180" y="475"/>
                  <a:pt x="124" y="457"/>
                </a:cubicBezTo>
                <a:close/>
                <a:moveTo>
                  <a:pt x="328" y="438"/>
                </a:moveTo>
                <a:cubicBezTo>
                  <a:pt x="383" y="419"/>
                  <a:pt x="402" y="383"/>
                  <a:pt x="421" y="345"/>
                </a:cubicBezTo>
                <a:cubicBezTo>
                  <a:pt x="439" y="290"/>
                  <a:pt x="439" y="216"/>
                  <a:pt x="402" y="160"/>
                </a:cubicBezTo>
                <a:cubicBezTo>
                  <a:pt x="383" y="105"/>
                  <a:pt x="347" y="86"/>
                  <a:pt x="291" y="67"/>
                </a:cubicBezTo>
                <a:cubicBezTo>
                  <a:pt x="254" y="49"/>
                  <a:pt x="198" y="49"/>
                  <a:pt x="161" y="49"/>
                </a:cubicBezTo>
                <a:cubicBezTo>
                  <a:pt x="124" y="67"/>
                  <a:pt x="87" y="86"/>
                  <a:pt x="69" y="141"/>
                </a:cubicBezTo>
                <a:cubicBezTo>
                  <a:pt x="31" y="179"/>
                  <a:pt x="31" y="235"/>
                  <a:pt x="50" y="290"/>
                </a:cubicBezTo>
                <a:cubicBezTo>
                  <a:pt x="50" y="290"/>
                  <a:pt x="50" y="309"/>
                  <a:pt x="69" y="309"/>
                </a:cubicBezTo>
                <a:cubicBezTo>
                  <a:pt x="87" y="419"/>
                  <a:pt x="217" y="457"/>
                  <a:pt x="328" y="438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7" name="Freeform: Shape 349"/>
          <p:cNvSpPr/>
          <p:nvPr userDrawn="1"/>
        </p:nvSpPr>
        <p:spPr>
          <a:xfrm rot="3600000">
            <a:off x="646132" y="196506"/>
            <a:ext cx="123546" cy="12936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83" h="401">
                <a:moveTo>
                  <a:pt x="370" y="272"/>
                </a:moveTo>
                <a:lnTo>
                  <a:pt x="370" y="290"/>
                </a:lnTo>
                <a:cubicBezTo>
                  <a:pt x="351" y="327"/>
                  <a:pt x="296" y="364"/>
                  <a:pt x="259" y="401"/>
                </a:cubicBezTo>
                <a:cubicBezTo>
                  <a:pt x="222" y="401"/>
                  <a:pt x="203" y="401"/>
                  <a:pt x="184" y="401"/>
                </a:cubicBezTo>
                <a:cubicBezTo>
                  <a:pt x="148" y="401"/>
                  <a:pt x="129" y="401"/>
                  <a:pt x="110" y="382"/>
                </a:cubicBezTo>
                <a:cubicBezTo>
                  <a:pt x="55" y="364"/>
                  <a:pt x="18" y="327"/>
                  <a:pt x="0" y="272"/>
                </a:cubicBezTo>
                <a:cubicBezTo>
                  <a:pt x="0" y="216"/>
                  <a:pt x="0" y="178"/>
                  <a:pt x="18" y="123"/>
                </a:cubicBezTo>
                <a:cubicBezTo>
                  <a:pt x="36" y="68"/>
                  <a:pt x="92" y="30"/>
                  <a:pt x="129" y="12"/>
                </a:cubicBezTo>
                <a:cubicBezTo>
                  <a:pt x="184" y="-6"/>
                  <a:pt x="240" y="-6"/>
                  <a:pt x="277" y="30"/>
                </a:cubicBezTo>
                <a:cubicBezTo>
                  <a:pt x="314" y="49"/>
                  <a:pt x="351" y="104"/>
                  <a:pt x="370" y="160"/>
                </a:cubicBezTo>
                <a:cubicBezTo>
                  <a:pt x="388" y="197"/>
                  <a:pt x="388" y="234"/>
                  <a:pt x="370" y="272"/>
                </a:cubicBezTo>
                <a:close/>
                <a:moveTo>
                  <a:pt x="259" y="68"/>
                </a:moveTo>
                <a:cubicBezTo>
                  <a:pt x="222" y="49"/>
                  <a:pt x="203" y="49"/>
                  <a:pt x="184" y="49"/>
                </a:cubicBezTo>
                <a:cubicBezTo>
                  <a:pt x="184" y="49"/>
                  <a:pt x="166" y="49"/>
                  <a:pt x="148" y="49"/>
                </a:cubicBezTo>
                <a:cubicBezTo>
                  <a:pt x="110" y="68"/>
                  <a:pt x="74" y="104"/>
                  <a:pt x="55" y="160"/>
                </a:cubicBezTo>
                <a:cubicBezTo>
                  <a:pt x="36" y="197"/>
                  <a:pt x="36" y="216"/>
                  <a:pt x="55" y="253"/>
                </a:cubicBezTo>
                <a:cubicBezTo>
                  <a:pt x="74" y="290"/>
                  <a:pt x="92" y="327"/>
                  <a:pt x="110" y="346"/>
                </a:cubicBezTo>
                <a:cubicBezTo>
                  <a:pt x="148" y="346"/>
                  <a:pt x="184" y="364"/>
                  <a:pt x="222" y="346"/>
                </a:cubicBezTo>
                <a:cubicBezTo>
                  <a:pt x="259" y="346"/>
                  <a:pt x="296" y="327"/>
                  <a:pt x="314" y="290"/>
                </a:cubicBezTo>
                <a:cubicBezTo>
                  <a:pt x="314" y="272"/>
                  <a:pt x="314" y="272"/>
                  <a:pt x="314" y="272"/>
                </a:cubicBezTo>
                <a:cubicBezTo>
                  <a:pt x="351" y="197"/>
                  <a:pt x="314" y="104"/>
                  <a:pt x="259" y="68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8" name="Freeform: Shape 350"/>
          <p:cNvSpPr/>
          <p:nvPr userDrawn="1"/>
        </p:nvSpPr>
        <p:spPr>
          <a:xfrm rot="3600000">
            <a:off x="939873" y="-30272"/>
            <a:ext cx="125486" cy="13357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89" h="414">
                <a:moveTo>
                  <a:pt x="37" y="340"/>
                </a:moveTo>
                <a:cubicBezTo>
                  <a:pt x="0" y="303"/>
                  <a:pt x="0" y="248"/>
                  <a:pt x="0" y="192"/>
                </a:cubicBezTo>
                <a:cubicBezTo>
                  <a:pt x="0" y="136"/>
                  <a:pt x="37" y="81"/>
                  <a:pt x="75" y="44"/>
                </a:cubicBezTo>
                <a:cubicBezTo>
                  <a:pt x="111" y="7"/>
                  <a:pt x="167" y="-12"/>
                  <a:pt x="223" y="7"/>
                </a:cubicBezTo>
                <a:cubicBezTo>
                  <a:pt x="259" y="7"/>
                  <a:pt x="315" y="44"/>
                  <a:pt x="352" y="100"/>
                </a:cubicBezTo>
                <a:cubicBezTo>
                  <a:pt x="389" y="136"/>
                  <a:pt x="389" y="174"/>
                  <a:pt x="389" y="210"/>
                </a:cubicBezTo>
                <a:lnTo>
                  <a:pt x="389" y="229"/>
                </a:lnTo>
                <a:cubicBezTo>
                  <a:pt x="389" y="285"/>
                  <a:pt x="371" y="340"/>
                  <a:pt x="315" y="378"/>
                </a:cubicBezTo>
                <a:cubicBezTo>
                  <a:pt x="278" y="396"/>
                  <a:pt x="241" y="414"/>
                  <a:pt x="204" y="414"/>
                </a:cubicBezTo>
                <a:cubicBezTo>
                  <a:pt x="185" y="414"/>
                  <a:pt x="185" y="414"/>
                  <a:pt x="185" y="414"/>
                </a:cubicBezTo>
                <a:cubicBezTo>
                  <a:pt x="130" y="414"/>
                  <a:pt x="75" y="378"/>
                  <a:pt x="37" y="340"/>
                </a:cubicBezTo>
                <a:close/>
                <a:moveTo>
                  <a:pt x="352" y="229"/>
                </a:moveTo>
                <a:cubicBezTo>
                  <a:pt x="371" y="136"/>
                  <a:pt x="297" y="62"/>
                  <a:pt x="204" y="44"/>
                </a:cubicBezTo>
                <a:cubicBezTo>
                  <a:pt x="149" y="26"/>
                  <a:pt x="111" y="44"/>
                  <a:pt x="93" y="62"/>
                </a:cubicBezTo>
                <a:cubicBezTo>
                  <a:pt x="56" y="100"/>
                  <a:pt x="37" y="155"/>
                  <a:pt x="37" y="210"/>
                </a:cubicBezTo>
                <a:cubicBezTo>
                  <a:pt x="37" y="248"/>
                  <a:pt x="56" y="285"/>
                  <a:pt x="75" y="322"/>
                </a:cubicBezTo>
                <a:cubicBezTo>
                  <a:pt x="111" y="359"/>
                  <a:pt x="130" y="378"/>
                  <a:pt x="167" y="378"/>
                </a:cubicBezTo>
                <a:cubicBezTo>
                  <a:pt x="204" y="378"/>
                  <a:pt x="241" y="378"/>
                  <a:pt x="278" y="359"/>
                </a:cubicBezTo>
                <a:cubicBezTo>
                  <a:pt x="315" y="322"/>
                  <a:pt x="352" y="285"/>
                  <a:pt x="352" y="248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1" name="Freeform: Shape 354"/>
          <p:cNvSpPr/>
          <p:nvPr userDrawn="1"/>
        </p:nvSpPr>
        <p:spPr>
          <a:xfrm rot="3600000">
            <a:off x="156764" y="894167"/>
            <a:ext cx="175616" cy="1672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44" h="518">
                <a:moveTo>
                  <a:pt x="285" y="0"/>
                </a:moveTo>
                <a:cubicBezTo>
                  <a:pt x="359" y="18"/>
                  <a:pt x="433" y="37"/>
                  <a:pt x="488" y="92"/>
                </a:cubicBezTo>
                <a:cubicBezTo>
                  <a:pt x="526" y="148"/>
                  <a:pt x="544" y="222"/>
                  <a:pt x="544" y="278"/>
                </a:cubicBezTo>
                <a:cubicBezTo>
                  <a:pt x="526" y="352"/>
                  <a:pt x="488" y="407"/>
                  <a:pt x="433" y="463"/>
                </a:cubicBezTo>
                <a:cubicBezTo>
                  <a:pt x="377" y="500"/>
                  <a:pt x="322" y="518"/>
                  <a:pt x="248" y="518"/>
                </a:cubicBezTo>
                <a:cubicBezTo>
                  <a:pt x="174" y="518"/>
                  <a:pt x="99" y="463"/>
                  <a:pt x="63" y="426"/>
                </a:cubicBezTo>
                <a:cubicBezTo>
                  <a:pt x="7" y="370"/>
                  <a:pt x="-11" y="296"/>
                  <a:pt x="7" y="222"/>
                </a:cubicBezTo>
                <a:cubicBezTo>
                  <a:pt x="25" y="166"/>
                  <a:pt x="81" y="92"/>
                  <a:pt x="137" y="56"/>
                </a:cubicBezTo>
                <a:cubicBezTo>
                  <a:pt x="174" y="18"/>
                  <a:pt x="229" y="0"/>
                  <a:pt x="285" y="18"/>
                </a:cubicBezTo>
                <a:cubicBezTo>
                  <a:pt x="285" y="0"/>
                  <a:pt x="285" y="0"/>
                  <a:pt x="285" y="0"/>
                </a:cubicBezTo>
                <a:close/>
                <a:moveTo>
                  <a:pt x="303" y="56"/>
                </a:moveTo>
                <a:cubicBezTo>
                  <a:pt x="285" y="56"/>
                  <a:pt x="285" y="56"/>
                  <a:pt x="266" y="56"/>
                </a:cubicBezTo>
                <a:cubicBezTo>
                  <a:pt x="174" y="56"/>
                  <a:pt x="81" y="148"/>
                  <a:pt x="63" y="240"/>
                </a:cubicBezTo>
                <a:cubicBezTo>
                  <a:pt x="44" y="314"/>
                  <a:pt x="63" y="352"/>
                  <a:pt x="81" y="389"/>
                </a:cubicBezTo>
                <a:cubicBezTo>
                  <a:pt x="137" y="426"/>
                  <a:pt x="192" y="463"/>
                  <a:pt x="266" y="463"/>
                </a:cubicBezTo>
                <a:cubicBezTo>
                  <a:pt x="322" y="463"/>
                  <a:pt x="377" y="444"/>
                  <a:pt x="414" y="407"/>
                </a:cubicBezTo>
                <a:cubicBezTo>
                  <a:pt x="451" y="370"/>
                  <a:pt x="470" y="333"/>
                  <a:pt x="488" y="296"/>
                </a:cubicBezTo>
                <a:cubicBezTo>
                  <a:pt x="488" y="240"/>
                  <a:pt x="488" y="204"/>
                  <a:pt x="451" y="148"/>
                </a:cubicBezTo>
                <a:cubicBezTo>
                  <a:pt x="433" y="111"/>
                  <a:pt x="377" y="74"/>
                  <a:pt x="322" y="56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2" name="Freeform: Shape 355"/>
          <p:cNvSpPr/>
          <p:nvPr userDrawn="1"/>
        </p:nvSpPr>
        <p:spPr>
          <a:xfrm rot="3600000">
            <a:off x="470512" y="729884"/>
            <a:ext cx="133895" cy="1280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15" h="397">
                <a:moveTo>
                  <a:pt x="408" y="156"/>
                </a:moveTo>
                <a:cubicBezTo>
                  <a:pt x="426" y="211"/>
                  <a:pt x="408" y="267"/>
                  <a:pt x="371" y="323"/>
                </a:cubicBezTo>
                <a:cubicBezTo>
                  <a:pt x="334" y="360"/>
                  <a:pt x="315" y="378"/>
                  <a:pt x="278" y="397"/>
                </a:cubicBezTo>
                <a:cubicBezTo>
                  <a:pt x="260" y="397"/>
                  <a:pt x="260" y="397"/>
                  <a:pt x="260" y="397"/>
                </a:cubicBezTo>
                <a:cubicBezTo>
                  <a:pt x="241" y="397"/>
                  <a:pt x="223" y="397"/>
                  <a:pt x="204" y="397"/>
                </a:cubicBezTo>
                <a:cubicBezTo>
                  <a:pt x="167" y="397"/>
                  <a:pt x="130" y="397"/>
                  <a:pt x="93" y="360"/>
                </a:cubicBezTo>
                <a:cubicBezTo>
                  <a:pt x="56" y="341"/>
                  <a:pt x="19" y="304"/>
                  <a:pt x="0" y="249"/>
                </a:cubicBezTo>
                <a:cubicBezTo>
                  <a:pt x="0" y="193"/>
                  <a:pt x="19" y="137"/>
                  <a:pt x="38" y="82"/>
                </a:cubicBezTo>
                <a:cubicBezTo>
                  <a:pt x="74" y="45"/>
                  <a:pt x="112" y="27"/>
                  <a:pt x="167" y="8"/>
                </a:cubicBezTo>
                <a:cubicBezTo>
                  <a:pt x="223" y="-11"/>
                  <a:pt x="297" y="8"/>
                  <a:pt x="334" y="27"/>
                </a:cubicBezTo>
                <a:cubicBezTo>
                  <a:pt x="389" y="45"/>
                  <a:pt x="408" y="101"/>
                  <a:pt x="408" y="156"/>
                </a:cubicBezTo>
                <a:close/>
                <a:moveTo>
                  <a:pt x="371" y="156"/>
                </a:moveTo>
                <a:cubicBezTo>
                  <a:pt x="371" y="101"/>
                  <a:pt x="352" y="82"/>
                  <a:pt x="315" y="63"/>
                </a:cubicBezTo>
                <a:cubicBezTo>
                  <a:pt x="297" y="45"/>
                  <a:pt x="260" y="45"/>
                  <a:pt x="223" y="45"/>
                </a:cubicBezTo>
                <a:cubicBezTo>
                  <a:pt x="204" y="45"/>
                  <a:pt x="186" y="45"/>
                  <a:pt x="167" y="45"/>
                </a:cubicBezTo>
                <a:cubicBezTo>
                  <a:pt x="130" y="63"/>
                  <a:pt x="93" y="82"/>
                  <a:pt x="74" y="119"/>
                </a:cubicBezTo>
                <a:cubicBezTo>
                  <a:pt x="56" y="156"/>
                  <a:pt x="38" y="193"/>
                  <a:pt x="38" y="230"/>
                </a:cubicBezTo>
                <a:cubicBezTo>
                  <a:pt x="56" y="267"/>
                  <a:pt x="74" y="304"/>
                  <a:pt x="93" y="323"/>
                </a:cubicBezTo>
                <a:cubicBezTo>
                  <a:pt x="130" y="360"/>
                  <a:pt x="186" y="360"/>
                  <a:pt x="223" y="360"/>
                </a:cubicBezTo>
                <a:lnTo>
                  <a:pt x="241" y="360"/>
                </a:lnTo>
                <a:cubicBezTo>
                  <a:pt x="334" y="341"/>
                  <a:pt x="389" y="249"/>
                  <a:pt x="371" y="156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3" name="Freeform: Shape 356"/>
          <p:cNvSpPr/>
          <p:nvPr userDrawn="1"/>
        </p:nvSpPr>
        <p:spPr>
          <a:xfrm rot="3600000">
            <a:off x="755829" y="510790"/>
            <a:ext cx="149419" cy="14941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63" h="463">
                <a:moveTo>
                  <a:pt x="0" y="259"/>
                </a:moveTo>
                <a:cubicBezTo>
                  <a:pt x="0" y="185"/>
                  <a:pt x="19" y="130"/>
                  <a:pt x="74" y="74"/>
                </a:cubicBezTo>
                <a:cubicBezTo>
                  <a:pt x="111" y="36"/>
                  <a:pt x="129" y="18"/>
                  <a:pt x="185" y="18"/>
                </a:cubicBezTo>
                <a:lnTo>
                  <a:pt x="185" y="0"/>
                </a:lnTo>
                <a:cubicBezTo>
                  <a:pt x="259" y="0"/>
                  <a:pt x="315" y="18"/>
                  <a:pt x="370" y="55"/>
                </a:cubicBezTo>
                <a:cubicBezTo>
                  <a:pt x="426" y="92"/>
                  <a:pt x="444" y="148"/>
                  <a:pt x="463" y="204"/>
                </a:cubicBezTo>
                <a:cubicBezTo>
                  <a:pt x="463" y="259"/>
                  <a:pt x="444" y="314"/>
                  <a:pt x="407" y="370"/>
                </a:cubicBezTo>
                <a:cubicBezTo>
                  <a:pt x="370" y="407"/>
                  <a:pt x="315" y="444"/>
                  <a:pt x="241" y="444"/>
                </a:cubicBezTo>
                <a:cubicBezTo>
                  <a:pt x="241" y="463"/>
                  <a:pt x="222" y="463"/>
                  <a:pt x="222" y="463"/>
                </a:cubicBezTo>
                <a:cubicBezTo>
                  <a:pt x="167" y="463"/>
                  <a:pt x="111" y="426"/>
                  <a:pt x="74" y="407"/>
                </a:cubicBezTo>
                <a:cubicBezTo>
                  <a:pt x="19" y="370"/>
                  <a:pt x="0" y="314"/>
                  <a:pt x="0" y="259"/>
                </a:cubicBezTo>
                <a:close/>
                <a:moveTo>
                  <a:pt x="93" y="370"/>
                </a:moveTo>
                <a:cubicBezTo>
                  <a:pt x="129" y="407"/>
                  <a:pt x="203" y="426"/>
                  <a:pt x="259" y="407"/>
                </a:cubicBezTo>
                <a:cubicBezTo>
                  <a:pt x="315" y="388"/>
                  <a:pt x="352" y="370"/>
                  <a:pt x="370" y="333"/>
                </a:cubicBezTo>
                <a:cubicBezTo>
                  <a:pt x="407" y="296"/>
                  <a:pt x="407" y="259"/>
                  <a:pt x="407" y="222"/>
                </a:cubicBezTo>
                <a:cubicBezTo>
                  <a:pt x="407" y="166"/>
                  <a:pt x="407" y="130"/>
                  <a:pt x="370" y="111"/>
                </a:cubicBezTo>
                <a:cubicBezTo>
                  <a:pt x="333" y="74"/>
                  <a:pt x="278" y="55"/>
                  <a:pt x="241" y="55"/>
                </a:cubicBezTo>
                <a:cubicBezTo>
                  <a:pt x="222" y="55"/>
                  <a:pt x="222" y="55"/>
                  <a:pt x="222" y="55"/>
                </a:cubicBezTo>
                <a:cubicBezTo>
                  <a:pt x="111" y="55"/>
                  <a:pt x="37" y="166"/>
                  <a:pt x="37" y="259"/>
                </a:cubicBezTo>
                <a:cubicBezTo>
                  <a:pt x="37" y="314"/>
                  <a:pt x="74" y="352"/>
                  <a:pt x="93" y="370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6" name="Freeform: Shape 360"/>
          <p:cNvSpPr/>
          <p:nvPr userDrawn="1"/>
        </p:nvSpPr>
        <p:spPr>
          <a:xfrm rot="3600000">
            <a:off x="57447" y="1438358"/>
            <a:ext cx="136159" cy="12969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22" h="402">
                <a:moveTo>
                  <a:pt x="21" y="272"/>
                </a:moveTo>
                <a:cubicBezTo>
                  <a:pt x="-16" y="217"/>
                  <a:pt x="3" y="161"/>
                  <a:pt x="21" y="106"/>
                </a:cubicBezTo>
                <a:cubicBezTo>
                  <a:pt x="40" y="69"/>
                  <a:pt x="95" y="31"/>
                  <a:pt x="151" y="13"/>
                </a:cubicBezTo>
                <a:cubicBezTo>
                  <a:pt x="188" y="-4"/>
                  <a:pt x="244" y="-4"/>
                  <a:pt x="299" y="13"/>
                </a:cubicBezTo>
                <a:cubicBezTo>
                  <a:pt x="354" y="31"/>
                  <a:pt x="392" y="87"/>
                  <a:pt x="410" y="143"/>
                </a:cubicBezTo>
                <a:cubicBezTo>
                  <a:pt x="428" y="198"/>
                  <a:pt x="428" y="254"/>
                  <a:pt x="392" y="291"/>
                </a:cubicBezTo>
                <a:cubicBezTo>
                  <a:pt x="373" y="346"/>
                  <a:pt x="318" y="383"/>
                  <a:pt x="262" y="402"/>
                </a:cubicBezTo>
                <a:cubicBezTo>
                  <a:pt x="244" y="402"/>
                  <a:pt x="225" y="402"/>
                  <a:pt x="206" y="402"/>
                </a:cubicBezTo>
                <a:cubicBezTo>
                  <a:pt x="188" y="402"/>
                  <a:pt x="169" y="402"/>
                  <a:pt x="132" y="383"/>
                </a:cubicBezTo>
                <a:cubicBezTo>
                  <a:pt x="77" y="365"/>
                  <a:pt x="40" y="328"/>
                  <a:pt x="21" y="272"/>
                </a:cubicBezTo>
                <a:close/>
                <a:moveTo>
                  <a:pt x="151" y="69"/>
                </a:moveTo>
                <a:cubicBezTo>
                  <a:pt x="114" y="87"/>
                  <a:pt x="95" y="106"/>
                  <a:pt x="77" y="124"/>
                </a:cubicBezTo>
                <a:cubicBezTo>
                  <a:pt x="58" y="161"/>
                  <a:pt x="40" y="198"/>
                  <a:pt x="58" y="235"/>
                </a:cubicBezTo>
                <a:cubicBezTo>
                  <a:pt x="58" y="272"/>
                  <a:pt x="95" y="309"/>
                  <a:pt x="132" y="328"/>
                </a:cubicBezTo>
                <a:cubicBezTo>
                  <a:pt x="206" y="383"/>
                  <a:pt x="318" y="328"/>
                  <a:pt x="354" y="272"/>
                </a:cubicBezTo>
                <a:cubicBezTo>
                  <a:pt x="373" y="235"/>
                  <a:pt x="373" y="180"/>
                  <a:pt x="373" y="161"/>
                </a:cubicBezTo>
                <a:cubicBezTo>
                  <a:pt x="354" y="124"/>
                  <a:pt x="318" y="87"/>
                  <a:pt x="262" y="69"/>
                </a:cubicBezTo>
                <a:cubicBezTo>
                  <a:pt x="225" y="50"/>
                  <a:pt x="188" y="50"/>
                  <a:pt x="151" y="69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7" name="Freeform: Shape 361"/>
          <p:cNvSpPr/>
          <p:nvPr userDrawn="1"/>
        </p:nvSpPr>
        <p:spPr>
          <a:xfrm rot="3600000">
            <a:off x="370766" y="1305530"/>
            <a:ext cx="136159" cy="12548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22" h="389">
                <a:moveTo>
                  <a:pt x="378" y="74"/>
                </a:moveTo>
                <a:cubicBezTo>
                  <a:pt x="414" y="111"/>
                  <a:pt x="433" y="166"/>
                  <a:pt x="414" y="222"/>
                </a:cubicBezTo>
                <a:cubicBezTo>
                  <a:pt x="414" y="259"/>
                  <a:pt x="378" y="315"/>
                  <a:pt x="340" y="352"/>
                </a:cubicBezTo>
                <a:cubicBezTo>
                  <a:pt x="304" y="370"/>
                  <a:pt x="248" y="389"/>
                  <a:pt x="192" y="389"/>
                </a:cubicBezTo>
                <a:cubicBezTo>
                  <a:pt x="137" y="389"/>
                  <a:pt x="81" y="352"/>
                  <a:pt x="44" y="315"/>
                </a:cubicBezTo>
                <a:cubicBezTo>
                  <a:pt x="7" y="278"/>
                  <a:pt x="-11" y="222"/>
                  <a:pt x="7" y="166"/>
                </a:cubicBezTo>
                <a:cubicBezTo>
                  <a:pt x="26" y="111"/>
                  <a:pt x="63" y="74"/>
                  <a:pt x="100" y="37"/>
                </a:cubicBezTo>
                <a:cubicBezTo>
                  <a:pt x="156" y="0"/>
                  <a:pt x="174" y="0"/>
                  <a:pt x="230" y="0"/>
                </a:cubicBezTo>
                <a:cubicBezTo>
                  <a:pt x="285" y="0"/>
                  <a:pt x="340" y="37"/>
                  <a:pt x="378" y="74"/>
                </a:cubicBezTo>
                <a:close/>
                <a:moveTo>
                  <a:pt x="359" y="111"/>
                </a:moveTo>
                <a:cubicBezTo>
                  <a:pt x="340" y="74"/>
                  <a:pt x="304" y="56"/>
                  <a:pt x="248" y="37"/>
                </a:cubicBezTo>
                <a:cubicBezTo>
                  <a:pt x="230" y="37"/>
                  <a:pt x="230" y="37"/>
                  <a:pt x="211" y="37"/>
                </a:cubicBezTo>
                <a:cubicBezTo>
                  <a:pt x="137" y="37"/>
                  <a:pt x="63" y="111"/>
                  <a:pt x="44" y="185"/>
                </a:cubicBezTo>
                <a:cubicBezTo>
                  <a:pt x="26" y="222"/>
                  <a:pt x="44" y="259"/>
                  <a:pt x="63" y="278"/>
                </a:cubicBezTo>
                <a:cubicBezTo>
                  <a:pt x="100" y="333"/>
                  <a:pt x="156" y="352"/>
                  <a:pt x="211" y="352"/>
                </a:cubicBezTo>
                <a:cubicBezTo>
                  <a:pt x="248" y="352"/>
                  <a:pt x="285" y="333"/>
                  <a:pt x="322" y="315"/>
                </a:cubicBezTo>
                <a:cubicBezTo>
                  <a:pt x="340" y="296"/>
                  <a:pt x="378" y="259"/>
                  <a:pt x="378" y="222"/>
                </a:cubicBezTo>
                <a:cubicBezTo>
                  <a:pt x="396" y="185"/>
                  <a:pt x="378" y="148"/>
                  <a:pt x="359" y="111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8" name="Freeform: Shape 362"/>
          <p:cNvSpPr/>
          <p:nvPr userDrawn="1"/>
        </p:nvSpPr>
        <p:spPr>
          <a:xfrm rot="3600000">
            <a:off x="729764" y="1120398"/>
            <a:ext cx="127750" cy="13163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96" h="408">
                <a:moveTo>
                  <a:pt x="340" y="56"/>
                </a:moveTo>
                <a:cubicBezTo>
                  <a:pt x="378" y="93"/>
                  <a:pt x="396" y="148"/>
                  <a:pt x="396" y="204"/>
                </a:cubicBezTo>
                <a:cubicBezTo>
                  <a:pt x="396" y="260"/>
                  <a:pt x="378" y="296"/>
                  <a:pt x="340" y="352"/>
                </a:cubicBezTo>
                <a:cubicBezTo>
                  <a:pt x="304" y="389"/>
                  <a:pt x="230" y="408"/>
                  <a:pt x="192" y="408"/>
                </a:cubicBezTo>
                <a:cubicBezTo>
                  <a:pt x="174" y="408"/>
                  <a:pt x="174" y="408"/>
                  <a:pt x="174" y="408"/>
                </a:cubicBezTo>
                <a:cubicBezTo>
                  <a:pt x="118" y="408"/>
                  <a:pt x="82" y="389"/>
                  <a:pt x="44" y="352"/>
                </a:cubicBezTo>
                <a:cubicBezTo>
                  <a:pt x="7" y="296"/>
                  <a:pt x="-11" y="241"/>
                  <a:pt x="7" y="186"/>
                </a:cubicBezTo>
                <a:cubicBezTo>
                  <a:pt x="7" y="130"/>
                  <a:pt x="7" y="112"/>
                  <a:pt x="44" y="74"/>
                </a:cubicBezTo>
                <a:lnTo>
                  <a:pt x="44" y="56"/>
                </a:lnTo>
                <a:cubicBezTo>
                  <a:pt x="82" y="18"/>
                  <a:pt x="137" y="0"/>
                  <a:pt x="192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48" y="0"/>
                  <a:pt x="304" y="18"/>
                  <a:pt x="340" y="56"/>
                </a:cubicBezTo>
                <a:close/>
                <a:moveTo>
                  <a:pt x="304" y="93"/>
                </a:moveTo>
                <a:cubicBezTo>
                  <a:pt x="285" y="74"/>
                  <a:pt x="266" y="56"/>
                  <a:pt x="230" y="56"/>
                </a:cubicBezTo>
                <a:cubicBezTo>
                  <a:pt x="174" y="37"/>
                  <a:pt x="137" y="56"/>
                  <a:pt x="100" y="74"/>
                </a:cubicBezTo>
                <a:cubicBezTo>
                  <a:pt x="100" y="93"/>
                  <a:pt x="100" y="93"/>
                  <a:pt x="100" y="93"/>
                </a:cubicBezTo>
                <a:cubicBezTo>
                  <a:pt x="26" y="148"/>
                  <a:pt x="44" y="260"/>
                  <a:pt x="82" y="315"/>
                </a:cubicBezTo>
                <a:cubicBezTo>
                  <a:pt x="118" y="352"/>
                  <a:pt x="156" y="370"/>
                  <a:pt x="174" y="370"/>
                </a:cubicBezTo>
                <a:cubicBezTo>
                  <a:pt x="230" y="370"/>
                  <a:pt x="266" y="334"/>
                  <a:pt x="304" y="296"/>
                </a:cubicBezTo>
                <a:cubicBezTo>
                  <a:pt x="322" y="260"/>
                  <a:pt x="340" y="241"/>
                  <a:pt x="340" y="186"/>
                </a:cubicBezTo>
                <a:cubicBezTo>
                  <a:pt x="340" y="148"/>
                  <a:pt x="322" y="130"/>
                  <a:pt x="304" y="93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9" name="Freeform: Shape 363"/>
          <p:cNvSpPr/>
          <p:nvPr userDrawn="1"/>
        </p:nvSpPr>
        <p:spPr>
          <a:xfrm rot="3600000">
            <a:off x="1046882" y="892187"/>
            <a:ext cx="143274" cy="13971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44" h="433">
                <a:moveTo>
                  <a:pt x="352" y="44"/>
                </a:moveTo>
                <a:cubicBezTo>
                  <a:pt x="407" y="62"/>
                  <a:pt x="444" y="118"/>
                  <a:pt x="444" y="192"/>
                </a:cubicBezTo>
                <a:cubicBezTo>
                  <a:pt x="444" y="248"/>
                  <a:pt x="407" y="304"/>
                  <a:pt x="370" y="340"/>
                </a:cubicBezTo>
                <a:cubicBezTo>
                  <a:pt x="333" y="396"/>
                  <a:pt x="314" y="414"/>
                  <a:pt x="259" y="414"/>
                </a:cubicBezTo>
                <a:cubicBezTo>
                  <a:pt x="240" y="414"/>
                  <a:pt x="222" y="433"/>
                  <a:pt x="222" y="433"/>
                </a:cubicBezTo>
                <a:cubicBezTo>
                  <a:pt x="166" y="433"/>
                  <a:pt x="129" y="414"/>
                  <a:pt x="74" y="378"/>
                </a:cubicBezTo>
                <a:cubicBezTo>
                  <a:pt x="37" y="340"/>
                  <a:pt x="0" y="304"/>
                  <a:pt x="0" y="248"/>
                </a:cubicBezTo>
                <a:cubicBezTo>
                  <a:pt x="0" y="192"/>
                  <a:pt x="18" y="136"/>
                  <a:pt x="55" y="81"/>
                </a:cubicBezTo>
                <a:cubicBezTo>
                  <a:pt x="74" y="44"/>
                  <a:pt x="129" y="26"/>
                  <a:pt x="185" y="7"/>
                </a:cubicBezTo>
                <a:cubicBezTo>
                  <a:pt x="240" y="-12"/>
                  <a:pt x="314" y="7"/>
                  <a:pt x="352" y="44"/>
                </a:cubicBezTo>
                <a:close/>
                <a:moveTo>
                  <a:pt x="185" y="44"/>
                </a:moveTo>
                <a:cubicBezTo>
                  <a:pt x="129" y="62"/>
                  <a:pt x="111" y="81"/>
                  <a:pt x="74" y="118"/>
                </a:cubicBezTo>
                <a:cubicBezTo>
                  <a:pt x="55" y="155"/>
                  <a:pt x="37" y="192"/>
                  <a:pt x="37" y="229"/>
                </a:cubicBezTo>
                <a:cubicBezTo>
                  <a:pt x="37" y="266"/>
                  <a:pt x="55" y="304"/>
                  <a:pt x="92" y="340"/>
                </a:cubicBezTo>
                <a:cubicBezTo>
                  <a:pt x="129" y="359"/>
                  <a:pt x="166" y="378"/>
                  <a:pt x="222" y="378"/>
                </a:cubicBezTo>
                <a:lnTo>
                  <a:pt x="240" y="378"/>
                </a:lnTo>
                <a:cubicBezTo>
                  <a:pt x="333" y="378"/>
                  <a:pt x="388" y="266"/>
                  <a:pt x="388" y="174"/>
                </a:cubicBezTo>
                <a:cubicBezTo>
                  <a:pt x="388" y="118"/>
                  <a:pt x="370" y="100"/>
                  <a:pt x="333" y="81"/>
                </a:cubicBezTo>
                <a:cubicBezTo>
                  <a:pt x="296" y="44"/>
                  <a:pt x="240" y="26"/>
                  <a:pt x="185" y="44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2" name="Freeform: Shape 367"/>
          <p:cNvSpPr/>
          <p:nvPr userDrawn="1"/>
        </p:nvSpPr>
        <p:spPr>
          <a:xfrm rot="3600000">
            <a:off x="288374" y="1803193"/>
            <a:ext cx="149419" cy="13745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63" h="426">
                <a:moveTo>
                  <a:pt x="185" y="426"/>
                </a:moveTo>
                <a:cubicBezTo>
                  <a:pt x="148" y="426"/>
                  <a:pt x="111" y="407"/>
                  <a:pt x="74" y="370"/>
                </a:cubicBezTo>
                <a:cubicBezTo>
                  <a:pt x="18" y="333"/>
                  <a:pt x="0" y="259"/>
                  <a:pt x="0" y="204"/>
                </a:cubicBezTo>
                <a:cubicBezTo>
                  <a:pt x="0" y="148"/>
                  <a:pt x="37" y="92"/>
                  <a:pt x="74" y="56"/>
                </a:cubicBezTo>
                <a:cubicBezTo>
                  <a:pt x="111" y="18"/>
                  <a:pt x="166" y="0"/>
                  <a:pt x="240" y="0"/>
                </a:cubicBezTo>
                <a:cubicBezTo>
                  <a:pt x="296" y="0"/>
                  <a:pt x="334" y="37"/>
                  <a:pt x="389" y="74"/>
                </a:cubicBezTo>
                <a:cubicBezTo>
                  <a:pt x="444" y="111"/>
                  <a:pt x="463" y="185"/>
                  <a:pt x="463" y="240"/>
                </a:cubicBezTo>
                <a:cubicBezTo>
                  <a:pt x="463" y="296"/>
                  <a:pt x="426" y="352"/>
                  <a:pt x="370" y="389"/>
                </a:cubicBezTo>
                <a:cubicBezTo>
                  <a:pt x="334" y="426"/>
                  <a:pt x="278" y="426"/>
                  <a:pt x="222" y="426"/>
                </a:cubicBezTo>
                <a:cubicBezTo>
                  <a:pt x="222" y="426"/>
                  <a:pt x="204" y="426"/>
                  <a:pt x="185" y="426"/>
                </a:cubicBezTo>
                <a:close/>
                <a:moveTo>
                  <a:pt x="352" y="352"/>
                </a:moveTo>
                <a:cubicBezTo>
                  <a:pt x="408" y="315"/>
                  <a:pt x="408" y="278"/>
                  <a:pt x="408" y="240"/>
                </a:cubicBezTo>
                <a:cubicBezTo>
                  <a:pt x="408" y="185"/>
                  <a:pt x="389" y="130"/>
                  <a:pt x="334" y="92"/>
                </a:cubicBezTo>
                <a:cubicBezTo>
                  <a:pt x="296" y="56"/>
                  <a:pt x="278" y="37"/>
                  <a:pt x="222" y="37"/>
                </a:cubicBezTo>
                <a:cubicBezTo>
                  <a:pt x="185" y="37"/>
                  <a:pt x="130" y="56"/>
                  <a:pt x="111" y="74"/>
                </a:cubicBezTo>
                <a:cubicBezTo>
                  <a:pt x="74" y="92"/>
                  <a:pt x="56" y="130"/>
                  <a:pt x="37" y="185"/>
                </a:cubicBezTo>
                <a:cubicBezTo>
                  <a:pt x="37" y="222"/>
                  <a:pt x="56" y="278"/>
                  <a:pt x="74" y="315"/>
                </a:cubicBezTo>
                <a:cubicBezTo>
                  <a:pt x="74" y="315"/>
                  <a:pt x="92" y="315"/>
                  <a:pt x="92" y="333"/>
                </a:cubicBezTo>
                <a:cubicBezTo>
                  <a:pt x="148" y="407"/>
                  <a:pt x="278" y="407"/>
                  <a:pt x="352" y="352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3" name="Freeform: Shape 368"/>
          <p:cNvSpPr/>
          <p:nvPr userDrawn="1"/>
        </p:nvSpPr>
        <p:spPr>
          <a:xfrm rot="3600000">
            <a:off x="630892" y="1651939"/>
            <a:ext cx="154271" cy="16526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78" h="512">
                <a:moveTo>
                  <a:pt x="471" y="198"/>
                </a:moveTo>
                <a:cubicBezTo>
                  <a:pt x="489" y="272"/>
                  <a:pt x="471" y="327"/>
                  <a:pt x="433" y="401"/>
                </a:cubicBezTo>
                <a:cubicBezTo>
                  <a:pt x="415" y="457"/>
                  <a:pt x="341" y="494"/>
                  <a:pt x="285" y="512"/>
                </a:cubicBezTo>
                <a:cubicBezTo>
                  <a:pt x="267" y="512"/>
                  <a:pt x="249" y="512"/>
                  <a:pt x="230" y="512"/>
                </a:cubicBezTo>
                <a:cubicBezTo>
                  <a:pt x="193" y="512"/>
                  <a:pt x="137" y="494"/>
                  <a:pt x="100" y="457"/>
                </a:cubicBezTo>
                <a:cubicBezTo>
                  <a:pt x="45" y="420"/>
                  <a:pt x="7" y="346"/>
                  <a:pt x="7" y="272"/>
                </a:cubicBezTo>
                <a:cubicBezTo>
                  <a:pt x="-11" y="216"/>
                  <a:pt x="7" y="179"/>
                  <a:pt x="26" y="142"/>
                </a:cubicBezTo>
                <a:cubicBezTo>
                  <a:pt x="26" y="124"/>
                  <a:pt x="26" y="124"/>
                  <a:pt x="26" y="124"/>
                </a:cubicBezTo>
                <a:cubicBezTo>
                  <a:pt x="63" y="68"/>
                  <a:pt x="137" y="12"/>
                  <a:pt x="193" y="12"/>
                </a:cubicBezTo>
                <a:cubicBezTo>
                  <a:pt x="267" y="-6"/>
                  <a:pt x="323" y="-6"/>
                  <a:pt x="378" y="30"/>
                </a:cubicBezTo>
                <a:cubicBezTo>
                  <a:pt x="433" y="68"/>
                  <a:pt x="471" y="124"/>
                  <a:pt x="471" y="198"/>
                </a:cubicBezTo>
                <a:close/>
                <a:moveTo>
                  <a:pt x="137" y="420"/>
                </a:moveTo>
                <a:cubicBezTo>
                  <a:pt x="175" y="475"/>
                  <a:pt x="230" y="475"/>
                  <a:pt x="267" y="457"/>
                </a:cubicBezTo>
                <a:cubicBezTo>
                  <a:pt x="323" y="457"/>
                  <a:pt x="378" y="401"/>
                  <a:pt x="415" y="346"/>
                </a:cubicBezTo>
                <a:cubicBezTo>
                  <a:pt x="433" y="290"/>
                  <a:pt x="452" y="253"/>
                  <a:pt x="433" y="198"/>
                </a:cubicBezTo>
                <a:cubicBezTo>
                  <a:pt x="415" y="160"/>
                  <a:pt x="397" y="105"/>
                  <a:pt x="359" y="86"/>
                </a:cubicBezTo>
                <a:cubicBezTo>
                  <a:pt x="323" y="49"/>
                  <a:pt x="285" y="49"/>
                  <a:pt x="230" y="49"/>
                </a:cubicBezTo>
                <a:cubicBezTo>
                  <a:pt x="175" y="49"/>
                  <a:pt x="119" y="68"/>
                  <a:pt x="81" y="124"/>
                </a:cubicBezTo>
                <a:cubicBezTo>
                  <a:pt x="100" y="124"/>
                  <a:pt x="81" y="124"/>
                  <a:pt x="81" y="142"/>
                </a:cubicBezTo>
                <a:cubicBezTo>
                  <a:pt x="7" y="216"/>
                  <a:pt x="45" y="364"/>
                  <a:pt x="137" y="420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4" name="Freeform: Shape 369"/>
          <p:cNvSpPr/>
          <p:nvPr userDrawn="1"/>
        </p:nvSpPr>
        <p:spPr>
          <a:xfrm rot="3600000">
            <a:off x="900282" y="1430944"/>
            <a:ext cx="145862" cy="13971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52" h="433">
                <a:moveTo>
                  <a:pt x="44" y="341"/>
                </a:moveTo>
                <a:cubicBezTo>
                  <a:pt x="7" y="303"/>
                  <a:pt x="-12" y="229"/>
                  <a:pt x="7" y="174"/>
                </a:cubicBezTo>
                <a:cubicBezTo>
                  <a:pt x="7" y="119"/>
                  <a:pt x="44" y="63"/>
                  <a:pt x="100" y="25"/>
                </a:cubicBezTo>
                <a:cubicBezTo>
                  <a:pt x="136" y="7"/>
                  <a:pt x="210" y="-11"/>
                  <a:pt x="266" y="7"/>
                </a:cubicBezTo>
                <a:cubicBezTo>
                  <a:pt x="322" y="7"/>
                  <a:pt x="359" y="44"/>
                  <a:pt x="378" y="63"/>
                </a:cubicBezTo>
                <a:cubicBezTo>
                  <a:pt x="396" y="63"/>
                  <a:pt x="396" y="81"/>
                  <a:pt x="396" y="81"/>
                </a:cubicBezTo>
                <a:cubicBezTo>
                  <a:pt x="433" y="119"/>
                  <a:pt x="452" y="193"/>
                  <a:pt x="452" y="248"/>
                </a:cubicBezTo>
                <a:cubicBezTo>
                  <a:pt x="433" y="303"/>
                  <a:pt x="414" y="359"/>
                  <a:pt x="359" y="396"/>
                </a:cubicBezTo>
                <a:cubicBezTo>
                  <a:pt x="340" y="415"/>
                  <a:pt x="284" y="433"/>
                  <a:pt x="248" y="433"/>
                </a:cubicBezTo>
                <a:cubicBezTo>
                  <a:pt x="229" y="433"/>
                  <a:pt x="210" y="433"/>
                  <a:pt x="192" y="433"/>
                </a:cubicBezTo>
                <a:cubicBezTo>
                  <a:pt x="136" y="415"/>
                  <a:pt x="100" y="396"/>
                  <a:pt x="44" y="341"/>
                </a:cubicBezTo>
                <a:close/>
                <a:moveTo>
                  <a:pt x="100" y="322"/>
                </a:moveTo>
                <a:cubicBezTo>
                  <a:pt x="136" y="359"/>
                  <a:pt x="174" y="377"/>
                  <a:pt x="210" y="396"/>
                </a:cubicBezTo>
                <a:cubicBezTo>
                  <a:pt x="248" y="396"/>
                  <a:pt x="303" y="377"/>
                  <a:pt x="340" y="359"/>
                </a:cubicBezTo>
                <a:cubicBezTo>
                  <a:pt x="359" y="341"/>
                  <a:pt x="396" y="303"/>
                  <a:pt x="396" y="267"/>
                </a:cubicBezTo>
                <a:cubicBezTo>
                  <a:pt x="414" y="229"/>
                  <a:pt x="414" y="174"/>
                  <a:pt x="378" y="119"/>
                </a:cubicBezTo>
                <a:cubicBezTo>
                  <a:pt x="340" y="63"/>
                  <a:pt x="284" y="44"/>
                  <a:pt x="210" y="44"/>
                </a:cubicBezTo>
                <a:cubicBezTo>
                  <a:pt x="174" y="44"/>
                  <a:pt x="136" y="44"/>
                  <a:pt x="118" y="63"/>
                </a:cubicBezTo>
                <a:cubicBezTo>
                  <a:pt x="62" y="100"/>
                  <a:pt x="44" y="137"/>
                  <a:pt x="44" y="174"/>
                </a:cubicBezTo>
                <a:cubicBezTo>
                  <a:pt x="26" y="229"/>
                  <a:pt x="62" y="285"/>
                  <a:pt x="100" y="322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12192000" cy="18817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52345" y="280882"/>
            <a:ext cx="8172302" cy="1325563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8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1452345" y="2308263"/>
            <a:ext cx="8172302" cy="405126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4" name="Groeperen 3"/>
          <p:cNvGrpSpPr/>
          <p:nvPr userDrawn="1"/>
        </p:nvGrpSpPr>
        <p:grpSpPr>
          <a:xfrm>
            <a:off x="-37358" y="-49266"/>
            <a:ext cx="1225735" cy="1995895"/>
            <a:chOff x="-37358" y="-49266"/>
            <a:chExt cx="1225735" cy="1995895"/>
          </a:xfrm>
          <a:solidFill>
            <a:schemeClr val="accent6"/>
          </a:solidFill>
        </p:grpSpPr>
        <p:sp>
          <p:nvSpPr>
            <p:cNvPr id="100" name="Freeform: Shape 341"/>
            <p:cNvSpPr/>
            <p:nvPr userDrawn="1"/>
          </p:nvSpPr>
          <p:spPr>
            <a:xfrm rot="3600000">
              <a:off x="65292" y="-52338"/>
              <a:ext cx="137453" cy="14359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445">
                  <a:moveTo>
                    <a:pt x="203" y="445"/>
                  </a:moveTo>
                  <a:cubicBezTo>
                    <a:pt x="148" y="445"/>
                    <a:pt x="93" y="426"/>
                    <a:pt x="55" y="390"/>
                  </a:cubicBezTo>
                  <a:cubicBezTo>
                    <a:pt x="18" y="352"/>
                    <a:pt x="0" y="297"/>
                    <a:pt x="0" y="242"/>
                  </a:cubicBezTo>
                  <a:cubicBezTo>
                    <a:pt x="0" y="186"/>
                    <a:pt x="18" y="130"/>
                    <a:pt x="55" y="74"/>
                  </a:cubicBezTo>
                  <a:cubicBezTo>
                    <a:pt x="93" y="38"/>
                    <a:pt x="167" y="0"/>
                    <a:pt x="222" y="0"/>
                  </a:cubicBezTo>
                  <a:cubicBezTo>
                    <a:pt x="277" y="0"/>
                    <a:pt x="333" y="19"/>
                    <a:pt x="370" y="74"/>
                  </a:cubicBezTo>
                  <a:cubicBezTo>
                    <a:pt x="407" y="112"/>
                    <a:pt x="426" y="186"/>
                    <a:pt x="426" y="242"/>
                  </a:cubicBezTo>
                  <a:cubicBezTo>
                    <a:pt x="426" y="297"/>
                    <a:pt x="407" y="334"/>
                    <a:pt x="370" y="352"/>
                  </a:cubicBezTo>
                  <a:cubicBezTo>
                    <a:pt x="370" y="371"/>
                    <a:pt x="370" y="371"/>
                    <a:pt x="370" y="371"/>
                  </a:cubicBezTo>
                  <a:cubicBezTo>
                    <a:pt x="333" y="426"/>
                    <a:pt x="277" y="445"/>
                    <a:pt x="222" y="445"/>
                  </a:cubicBezTo>
                  <a:cubicBezTo>
                    <a:pt x="203" y="445"/>
                    <a:pt x="203" y="445"/>
                    <a:pt x="203" y="445"/>
                  </a:cubicBezTo>
                  <a:close/>
                  <a:moveTo>
                    <a:pt x="185" y="390"/>
                  </a:moveTo>
                  <a:cubicBezTo>
                    <a:pt x="241" y="408"/>
                    <a:pt x="277" y="390"/>
                    <a:pt x="315" y="352"/>
                  </a:cubicBezTo>
                  <a:cubicBezTo>
                    <a:pt x="389" y="278"/>
                    <a:pt x="370" y="168"/>
                    <a:pt x="333" y="112"/>
                  </a:cubicBezTo>
                  <a:cubicBezTo>
                    <a:pt x="296" y="74"/>
                    <a:pt x="259" y="56"/>
                    <a:pt x="222" y="56"/>
                  </a:cubicBezTo>
                  <a:cubicBezTo>
                    <a:pt x="167" y="56"/>
                    <a:pt x="111" y="93"/>
                    <a:pt x="93" y="130"/>
                  </a:cubicBezTo>
                  <a:cubicBezTo>
                    <a:pt x="55" y="168"/>
                    <a:pt x="55" y="204"/>
                    <a:pt x="55" y="242"/>
                  </a:cubicBezTo>
                  <a:cubicBezTo>
                    <a:pt x="55" y="278"/>
                    <a:pt x="74" y="316"/>
                    <a:pt x="93" y="352"/>
                  </a:cubicBezTo>
                  <a:cubicBezTo>
                    <a:pt x="111" y="371"/>
                    <a:pt x="148" y="390"/>
                    <a:pt x="185" y="39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5" name="Freeform: Shape 347"/>
            <p:cNvSpPr/>
            <p:nvPr userDrawn="1"/>
          </p:nvSpPr>
          <p:spPr>
            <a:xfrm rot="3600000">
              <a:off x="-44474" y="508735"/>
              <a:ext cx="172059" cy="15782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33" h="489">
                  <a:moveTo>
                    <a:pt x="7" y="304"/>
                  </a:moveTo>
                  <a:cubicBezTo>
                    <a:pt x="-12" y="230"/>
                    <a:pt x="7" y="156"/>
                    <a:pt x="44" y="119"/>
                  </a:cubicBezTo>
                  <a:cubicBezTo>
                    <a:pt x="81" y="63"/>
                    <a:pt x="156" y="26"/>
                    <a:pt x="230" y="7"/>
                  </a:cubicBezTo>
                  <a:cubicBezTo>
                    <a:pt x="285" y="-11"/>
                    <a:pt x="322" y="7"/>
                    <a:pt x="378" y="26"/>
                  </a:cubicBezTo>
                  <a:lnTo>
                    <a:pt x="396" y="26"/>
                  </a:lnTo>
                  <a:cubicBezTo>
                    <a:pt x="452" y="63"/>
                    <a:pt x="507" y="119"/>
                    <a:pt x="526" y="193"/>
                  </a:cubicBezTo>
                  <a:cubicBezTo>
                    <a:pt x="544" y="249"/>
                    <a:pt x="526" y="323"/>
                    <a:pt x="489" y="378"/>
                  </a:cubicBezTo>
                  <a:cubicBezTo>
                    <a:pt x="452" y="434"/>
                    <a:pt x="396" y="471"/>
                    <a:pt x="322" y="489"/>
                  </a:cubicBezTo>
                  <a:cubicBezTo>
                    <a:pt x="304" y="489"/>
                    <a:pt x="285" y="489"/>
                    <a:pt x="266" y="489"/>
                  </a:cubicBezTo>
                  <a:cubicBezTo>
                    <a:pt x="230" y="489"/>
                    <a:pt x="174" y="489"/>
                    <a:pt x="137" y="452"/>
                  </a:cubicBezTo>
                  <a:cubicBezTo>
                    <a:pt x="63" y="434"/>
                    <a:pt x="26" y="359"/>
                    <a:pt x="7" y="304"/>
                  </a:cubicBezTo>
                  <a:close/>
                  <a:moveTo>
                    <a:pt x="174" y="434"/>
                  </a:moveTo>
                  <a:cubicBezTo>
                    <a:pt x="230" y="452"/>
                    <a:pt x="266" y="452"/>
                    <a:pt x="340" y="434"/>
                  </a:cubicBezTo>
                  <a:cubicBezTo>
                    <a:pt x="378" y="434"/>
                    <a:pt x="414" y="397"/>
                    <a:pt x="452" y="359"/>
                  </a:cubicBezTo>
                  <a:cubicBezTo>
                    <a:pt x="470" y="323"/>
                    <a:pt x="489" y="285"/>
                    <a:pt x="470" y="230"/>
                  </a:cubicBezTo>
                  <a:cubicBezTo>
                    <a:pt x="470" y="175"/>
                    <a:pt x="433" y="119"/>
                    <a:pt x="396" y="82"/>
                  </a:cubicBezTo>
                  <a:lnTo>
                    <a:pt x="378" y="82"/>
                  </a:lnTo>
                  <a:cubicBezTo>
                    <a:pt x="340" y="63"/>
                    <a:pt x="304" y="45"/>
                    <a:pt x="266" y="45"/>
                  </a:cubicBezTo>
                  <a:cubicBezTo>
                    <a:pt x="192" y="45"/>
                    <a:pt x="118" y="82"/>
                    <a:pt x="81" y="137"/>
                  </a:cubicBezTo>
                  <a:cubicBezTo>
                    <a:pt x="44" y="193"/>
                    <a:pt x="44" y="249"/>
                    <a:pt x="44" y="285"/>
                  </a:cubicBezTo>
                  <a:cubicBezTo>
                    <a:pt x="63" y="341"/>
                    <a:pt x="118" y="397"/>
                    <a:pt x="174" y="43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6" name="Freeform: Shape 348"/>
            <p:cNvSpPr/>
            <p:nvPr userDrawn="1"/>
          </p:nvSpPr>
          <p:spPr>
            <a:xfrm rot="3600000">
              <a:off x="270917" y="280171"/>
              <a:ext cx="154594" cy="1533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475">
                  <a:moveTo>
                    <a:pt x="124" y="457"/>
                  </a:moveTo>
                  <a:cubicBezTo>
                    <a:pt x="87" y="419"/>
                    <a:pt x="50" y="401"/>
                    <a:pt x="31" y="345"/>
                  </a:cubicBezTo>
                  <a:lnTo>
                    <a:pt x="13" y="345"/>
                  </a:lnTo>
                  <a:cubicBezTo>
                    <a:pt x="-4" y="290"/>
                    <a:pt x="-4" y="216"/>
                    <a:pt x="13" y="141"/>
                  </a:cubicBezTo>
                  <a:cubicBezTo>
                    <a:pt x="31" y="86"/>
                    <a:pt x="87" y="31"/>
                    <a:pt x="143" y="12"/>
                  </a:cubicBezTo>
                  <a:cubicBezTo>
                    <a:pt x="198" y="-7"/>
                    <a:pt x="254" y="-7"/>
                    <a:pt x="328" y="31"/>
                  </a:cubicBezTo>
                  <a:cubicBezTo>
                    <a:pt x="383" y="49"/>
                    <a:pt x="421" y="86"/>
                    <a:pt x="457" y="160"/>
                  </a:cubicBezTo>
                  <a:cubicBezTo>
                    <a:pt x="495" y="216"/>
                    <a:pt x="476" y="290"/>
                    <a:pt x="457" y="345"/>
                  </a:cubicBezTo>
                  <a:cubicBezTo>
                    <a:pt x="439" y="419"/>
                    <a:pt x="402" y="457"/>
                    <a:pt x="328" y="475"/>
                  </a:cubicBezTo>
                  <a:cubicBezTo>
                    <a:pt x="309" y="475"/>
                    <a:pt x="291" y="475"/>
                    <a:pt x="273" y="475"/>
                  </a:cubicBezTo>
                  <a:cubicBezTo>
                    <a:pt x="217" y="475"/>
                    <a:pt x="180" y="475"/>
                    <a:pt x="124" y="457"/>
                  </a:cubicBezTo>
                  <a:close/>
                  <a:moveTo>
                    <a:pt x="328" y="438"/>
                  </a:moveTo>
                  <a:cubicBezTo>
                    <a:pt x="383" y="419"/>
                    <a:pt x="402" y="383"/>
                    <a:pt x="421" y="345"/>
                  </a:cubicBezTo>
                  <a:cubicBezTo>
                    <a:pt x="439" y="290"/>
                    <a:pt x="439" y="216"/>
                    <a:pt x="402" y="160"/>
                  </a:cubicBezTo>
                  <a:cubicBezTo>
                    <a:pt x="383" y="105"/>
                    <a:pt x="347" y="86"/>
                    <a:pt x="291" y="67"/>
                  </a:cubicBezTo>
                  <a:cubicBezTo>
                    <a:pt x="254" y="49"/>
                    <a:pt x="198" y="49"/>
                    <a:pt x="161" y="49"/>
                  </a:cubicBezTo>
                  <a:cubicBezTo>
                    <a:pt x="124" y="67"/>
                    <a:pt x="87" y="86"/>
                    <a:pt x="69" y="141"/>
                  </a:cubicBezTo>
                  <a:cubicBezTo>
                    <a:pt x="31" y="179"/>
                    <a:pt x="31" y="235"/>
                    <a:pt x="50" y="290"/>
                  </a:cubicBezTo>
                  <a:cubicBezTo>
                    <a:pt x="50" y="290"/>
                    <a:pt x="50" y="309"/>
                    <a:pt x="69" y="309"/>
                  </a:cubicBezTo>
                  <a:cubicBezTo>
                    <a:pt x="87" y="419"/>
                    <a:pt x="217" y="457"/>
                    <a:pt x="328" y="4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7" name="Freeform: Shape 349"/>
            <p:cNvSpPr/>
            <p:nvPr userDrawn="1"/>
          </p:nvSpPr>
          <p:spPr>
            <a:xfrm rot="3600000">
              <a:off x="646132" y="196506"/>
              <a:ext cx="123546" cy="12936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3" h="401">
                  <a:moveTo>
                    <a:pt x="370" y="272"/>
                  </a:moveTo>
                  <a:lnTo>
                    <a:pt x="370" y="290"/>
                  </a:lnTo>
                  <a:cubicBezTo>
                    <a:pt x="351" y="327"/>
                    <a:pt x="296" y="364"/>
                    <a:pt x="259" y="401"/>
                  </a:cubicBezTo>
                  <a:cubicBezTo>
                    <a:pt x="222" y="401"/>
                    <a:pt x="203" y="401"/>
                    <a:pt x="184" y="401"/>
                  </a:cubicBezTo>
                  <a:cubicBezTo>
                    <a:pt x="148" y="401"/>
                    <a:pt x="129" y="401"/>
                    <a:pt x="110" y="382"/>
                  </a:cubicBezTo>
                  <a:cubicBezTo>
                    <a:pt x="55" y="364"/>
                    <a:pt x="18" y="327"/>
                    <a:pt x="0" y="272"/>
                  </a:cubicBezTo>
                  <a:cubicBezTo>
                    <a:pt x="0" y="216"/>
                    <a:pt x="0" y="178"/>
                    <a:pt x="18" y="123"/>
                  </a:cubicBezTo>
                  <a:cubicBezTo>
                    <a:pt x="36" y="68"/>
                    <a:pt x="92" y="30"/>
                    <a:pt x="129" y="12"/>
                  </a:cubicBezTo>
                  <a:cubicBezTo>
                    <a:pt x="184" y="-6"/>
                    <a:pt x="240" y="-6"/>
                    <a:pt x="277" y="30"/>
                  </a:cubicBezTo>
                  <a:cubicBezTo>
                    <a:pt x="314" y="49"/>
                    <a:pt x="351" y="104"/>
                    <a:pt x="370" y="160"/>
                  </a:cubicBezTo>
                  <a:cubicBezTo>
                    <a:pt x="388" y="197"/>
                    <a:pt x="388" y="234"/>
                    <a:pt x="370" y="272"/>
                  </a:cubicBezTo>
                  <a:close/>
                  <a:moveTo>
                    <a:pt x="259" y="68"/>
                  </a:moveTo>
                  <a:cubicBezTo>
                    <a:pt x="222" y="49"/>
                    <a:pt x="203" y="49"/>
                    <a:pt x="184" y="49"/>
                  </a:cubicBezTo>
                  <a:cubicBezTo>
                    <a:pt x="184" y="49"/>
                    <a:pt x="166" y="49"/>
                    <a:pt x="148" y="49"/>
                  </a:cubicBezTo>
                  <a:cubicBezTo>
                    <a:pt x="110" y="68"/>
                    <a:pt x="74" y="104"/>
                    <a:pt x="55" y="160"/>
                  </a:cubicBezTo>
                  <a:cubicBezTo>
                    <a:pt x="36" y="197"/>
                    <a:pt x="36" y="216"/>
                    <a:pt x="55" y="253"/>
                  </a:cubicBezTo>
                  <a:cubicBezTo>
                    <a:pt x="74" y="290"/>
                    <a:pt x="92" y="327"/>
                    <a:pt x="110" y="346"/>
                  </a:cubicBezTo>
                  <a:cubicBezTo>
                    <a:pt x="148" y="346"/>
                    <a:pt x="184" y="364"/>
                    <a:pt x="222" y="346"/>
                  </a:cubicBezTo>
                  <a:cubicBezTo>
                    <a:pt x="259" y="346"/>
                    <a:pt x="296" y="327"/>
                    <a:pt x="314" y="290"/>
                  </a:cubicBezTo>
                  <a:cubicBezTo>
                    <a:pt x="314" y="272"/>
                    <a:pt x="314" y="272"/>
                    <a:pt x="314" y="272"/>
                  </a:cubicBezTo>
                  <a:cubicBezTo>
                    <a:pt x="351" y="197"/>
                    <a:pt x="314" y="104"/>
                    <a:pt x="259" y="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8" name="Freeform: Shape 350"/>
            <p:cNvSpPr/>
            <p:nvPr userDrawn="1"/>
          </p:nvSpPr>
          <p:spPr>
            <a:xfrm rot="3600000">
              <a:off x="939873" y="-30272"/>
              <a:ext cx="125486" cy="13357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9" h="414">
                  <a:moveTo>
                    <a:pt x="37" y="340"/>
                  </a:moveTo>
                  <a:cubicBezTo>
                    <a:pt x="0" y="303"/>
                    <a:pt x="0" y="248"/>
                    <a:pt x="0" y="192"/>
                  </a:cubicBezTo>
                  <a:cubicBezTo>
                    <a:pt x="0" y="136"/>
                    <a:pt x="37" y="81"/>
                    <a:pt x="75" y="44"/>
                  </a:cubicBezTo>
                  <a:cubicBezTo>
                    <a:pt x="111" y="7"/>
                    <a:pt x="167" y="-12"/>
                    <a:pt x="223" y="7"/>
                  </a:cubicBezTo>
                  <a:cubicBezTo>
                    <a:pt x="259" y="7"/>
                    <a:pt x="315" y="44"/>
                    <a:pt x="352" y="100"/>
                  </a:cubicBezTo>
                  <a:cubicBezTo>
                    <a:pt x="389" y="136"/>
                    <a:pt x="389" y="174"/>
                    <a:pt x="389" y="210"/>
                  </a:cubicBezTo>
                  <a:lnTo>
                    <a:pt x="389" y="229"/>
                  </a:lnTo>
                  <a:cubicBezTo>
                    <a:pt x="389" y="285"/>
                    <a:pt x="371" y="340"/>
                    <a:pt x="315" y="378"/>
                  </a:cubicBezTo>
                  <a:cubicBezTo>
                    <a:pt x="278" y="396"/>
                    <a:pt x="241" y="414"/>
                    <a:pt x="204" y="414"/>
                  </a:cubicBezTo>
                  <a:cubicBezTo>
                    <a:pt x="185" y="414"/>
                    <a:pt x="185" y="414"/>
                    <a:pt x="185" y="414"/>
                  </a:cubicBezTo>
                  <a:cubicBezTo>
                    <a:pt x="130" y="414"/>
                    <a:pt x="75" y="378"/>
                    <a:pt x="37" y="340"/>
                  </a:cubicBezTo>
                  <a:close/>
                  <a:moveTo>
                    <a:pt x="352" y="229"/>
                  </a:moveTo>
                  <a:cubicBezTo>
                    <a:pt x="371" y="136"/>
                    <a:pt x="297" y="62"/>
                    <a:pt x="204" y="44"/>
                  </a:cubicBezTo>
                  <a:cubicBezTo>
                    <a:pt x="149" y="26"/>
                    <a:pt x="111" y="44"/>
                    <a:pt x="93" y="62"/>
                  </a:cubicBezTo>
                  <a:cubicBezTo>
                    <a:pt x="56" y="100"/>
                    <a:pt x="37" y="155"/>
                    <a:pt x="37" y="210"/>
                  </a:cubicBezTo>
                  <a:cubicBezTo>
                    <a:pt x="37" y="248"/>
                    <a:pt x="56" y="285"/>
                    <a:pt x="75" y="322"/>
                  </a:cubicBezTo>
                  <a:cubicBezTo>
                    <a:pt x="111" y="359"/>
                    <a:pt x="130" y="378"/>
                    <a:pt x="167" y="378"/>
                  </a:cubicBezTo>
                  <a:cubicBezTo>
                    <a:pt x="204" y="378"/>
                    <a:pt x="241" y="378"/>
                    <a:pt x="278" y="359"/>
                  </a:cubicBezTo>
                  <a:cubicBezTo>
                    <a:pt x="315" y="322"/>
                    <a:pt x="352" y="285"/>
                    <a:pt x="352" y="2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1" name="Freeform: Shape 354"/>
            <p:cNvSpPr/>
            <p:nvPr userDrawn="1"/>
          </p:nvSpPr>
          <p:spPr>
            <a:xfrm rot="3600000">
              <a:off x="156764" y="894167"/>
              <a:ext cx="175616" cy="1672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44" h="518">
                  <a:moveTo>
                    <a:pt x="285" y="0"/>
                  </a:moveTo>
                  <a:cubicBezTo>
                    <a:pt x="359" y="18"/>
                    <a:pt x="433" y="37"/>
                    <a:pt x="488" y="92"/>
                  </a:cubicBezTo>
                  <a:cubicBezTo>
                    <a:pt x="526" y="148"/>
                    <a:pt x="544" y="222"/>
                    <a:pt x="544" y="278"/>
                  </a:cubicBezTo>
                  <a:cubicBezTo>
                    <a:pt x="526" y="352"/>
                    <a:pt x="488" y="407"/>
                    <a:pt x="433" y="463"/>
                  </a:cubicBezTo>
                  <a:cubicBezTo>
                    <a:pt x="377" y="500"/>
                    <a:pt x="322" y="518"/>
                    <a:pt x="248" y="518"/>
                  </a:cubicBezTo>
                  <a:cubicBezTo>
                    <a:pt x="174" y="518"/>
                    <a:pt x="99" y="463"/>
                    <a:pt x="63" y="426"/>
                  </a:cubicBezTo>
                  <a:cubicBezTo>
                    <a:pt x="7" y="370"/>
                    <a:pt x="-11" y="296"/>
                    <a:pt x="7" y="222"/>
                  </a:cubicBezTo>
                  <a:cubicBezTo>
                    <a:pt x="25" y="166"/>
                    <a:pt x="81" y="92"/>
                    <a:pt x="137" y="56"/>
                  </a:cubicBezTo>
                  <a:cubicBezTo>
                    <a:pt x="174" y="18"/>
                    <a:pt x="229" y="0"/>
                    <a:pt x="285" y="18"/>
                  </a:cubicBezTo>
                  <a:cubicBezTo>
                    <a:pt x="285" y="0"/>
                    <a:pt x="285" y="0"/>
                    <a:pt x="285" y="0"/>
                  </a:cubicBezTo>
                  <a:close/>
                  <a:moveTo>
                    <a:pt x="303" y="56"/>
                  </a:moveTo>
                  <a:cubicBezTo>
                    <a:pt x="285" y="56"/>
                    <a:pt x="285" y="56"/>
                    <a:pt x="266" y="56"/>
                  </a:cubicBezTo>
                  <a:cubicBezTo>
                    <a:pt x="174" y="56"/>
                    <a:pt x="81" y="148"/>
                    <a:pt x="63" y="240"/>
                  </a:cubicBezTo>
                  <a:cubicBezTo>
                    <a:pt x="44" y="314"/>
                    <a:pt x="63" y="352"/>
                    <a:pt x="81" y="389"/>
                  </a:cubicBezTo>
                  <a:cubicBezTo>
                    <a:pt x="137" y="426"/>
                    <a:pt x="192" y="463"/>
                    <a:pt x="266" y="463"/>
                  </a:cubicBezTo>
                  <a:cubicBezTo>
                    <a:pt x="322" y="463"/>
                    <a:pt x="377" y="444"/>
                    <a:pt x="414" y="407"/>
                  </a:cubicBezTo>
                  <a:cubicBezTo>
                    <a:pt x="451" y="370"/>
                    <a:pt x="470" y="333"/>
                    <a:pt x="488" y="296"/>
                  </a:cubicBezTo>
                  <a:cubicBezTo>
                    <a:pt x="488" y="240"/>
                    <a:pt x="488" y="204"/>
                    <a:pt x="451" y="148"/>
                  </a:cubicBezTo>
                  <a:cubicBezTo>
                    <a:pt x="433" y="111"/>
                    <a:pt x="377" y="74"/>
                    <a:pt x="322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2" name="Freeform: Shape 355"/>
            <p:cNvSpPr/>
            <p:nvPr userDrawn="1"/>
          </p:nvSpPr>
          <p:spPr>
            <a:xfrm rot="3600000">
              <a:off x="470512" y="729884"/>
              <a:ext cx="133895" cy="12807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15" h="397">
                  <a:moveTo>
                    <a:pt x="408" y="156"/>
                  </a:moveTo>
                  <a:cubicBezTo>
                    <a:pt x="426" y="211"/>
                    <a:pt x="408" y="267"/>
                    <a:pt x="371" y="323"/>
                  </a:cubicBezTo>
                  <a:cubicBezTo>
                    <a:pt x="334" y="360"/>
                    <a:pt x="315" y="378"/>
                    <a:pt x="278" y="397"/>
                  </a:cubicBezTo>
                  <a:cubicBezTo>
                    <a:pt x="260" y="397"/>
                    <a:pt x="260" y="397"/>
                    <a:pt x="260" y="397"/>
                  </a:cubicBezTo>
                  <a:cubicBezTo>
                    <a:pt x="241" y="397"/>
                    <a:pt x="223" y="397"/>
                    <a:pt x="204" y="397"/>
                  </a:cubicBezTo>
                  <a:cubicBezTo>
                    <a:pt x="167" y="397"/>
                    <a:pt x="130" y="397"/>
                    <a:pt x="93" y="360"/>
                  </a:cubicBezTo>
                  <a:cubicBezTo>
                    <a:pt x="56" y="341"/>
                    <a:pt x="19" y="304"/>
                    <a:pt x="0" y="249"/>
                  </a:cubicBezTo>
                  <a:cubicBezTo>
                    <a:pt x="0" y="193"/>
                    <a:pt x="19" y="137"/>
                    <a:pt x="38" y="82"/>
                  </a:cubicBezTo>
                  <a:cubicBezTo>
                    <a:pt x="74" y="45"/>
                    <a:pt x="112" y="27"/>
                    <a:pt x="167" y="8"/>
                  </a:cubicBezTo>
                  <a:cubicBezTo>
                    <a:pt x="223" y="-11"/>
                    <a:pt x="297" y="8"/>
                    <a:pt x="334" y="27"/>
                  </a:cubicBezTo>
                  <a:cubicBezTo>
                    <a:pt x="389" y="45"/>
                    <a:pt x="408" y="101"/>
                    <a:pt x="408" y="156"/>
                  </a:cubicBezTo>
                  <a:close/>
                  <a:moveTo>
                    <a:pt x="371" y="156"/>
                  </a:moveTo>
                  <a:cubicBezTo>
                    <a:pt x="371" y="101"/>
                    <a:pt x="352" y="82"/>
                    <a:pt x="315" y="63"/>
                  </a:cubicBezTo>
                  <a:cubicBezTo>
                    <a:pt x="297" y="45"/>
                    <a:pt x="260" y="45"/>
                    <a:pt x="223" y="45"/>
                  </a:cubicBezTo>
                  <a:cubicBezTo>
                    <a:pt x="204" y="45"/>
                    <a:pt x="186" y="45"/>
                    <a:pt x="167" y="45"/>
                  </a:cubicBezTo>
                  <a:cubicBezTo>
                    <a:pt x="130" y="63"/>
                    <a:pt x="93" y="82"/>
                    <a:pt x="74" y="119"/>
                  </a:cubicBezTo>
                  <a:cubicBezTo>
                    <a:pt x="56" y="156"/>
                    <a:pt x="38" y="193"/>
                    <a:pt x="38" y="230"/>
                  </a:cubicBezTo>
                  <a:cubicBezTo>
                    <a:pt x="56" y="267"/>
                    <a:pt x="74" y="304"/>
                    <a:pt x="93" y="323"/>
                  </a:cubicBezTo>
                  <a:cubicBezTo>
                    <a:pt x="130" y="360"/>
                    <a:pt x="186" y="360"/>
                    <a:pt x="223" y="360"/>
                  </a:cubicBezTo>
                  <a:lnTo>
                    <a:pt x="241" y="360"/>
                  </a:lnTo>
                  <a:cubicBezTo>
                    <a:pt x="334" y="341"/>
                    <a:pt x="389" y="249"/>
                    <a:pt x="371" y="1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3" name="Freeform: Shape 356"/>
            <p:cNvSpPr/>
            <p:nvPr userDrawn="1"/>
          </p:nvSpPr>
          <p:spPr>
            <a:xfrm rot="3600000">
              <a:off x="755829" y="510790"/>
              <a:ext cx="149419" cy="1494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" h="463">
                  <a:moveTo>
                    <a:pt x="0" y="259"/>
                  </a:moveTo>
                  <a:cubicBezTo>
                    <a:pt x="0" y="185"/>
                    <a:pt x="19" y="130"/>
                    <a:pt x="74" y="74"/>
                  </a:cubicBezTo>
                  <a:cubicBezTo>
                    <a:pt x="111" y="36"/>
                    <a:pt x="129" y="18"/>
                    <a:pt x="185" y="18"/>
                  </a:cubicBezTo>
                  <a:lnTo>
                    <a:pt x="185" y="0"/>
                  </a:lnTo>
                  <a:cubicBezTo>
                    <a:pt x="259" y="0"/>
                    <a:pt x="315" y="18"/>
                    <a:pt x="370" y="55"/>
                  </a:cubicBezTo>
                  <a:cubicBezTo>
                    <a:pt x="426" y="92"/>
                    <a:pt x="444" y="148"/>
                    <a:pt x="463" y="204"/>
                  </a:cubicBezTo>
                  <a:cubicBezTo>
                    <a:pt x="463" y="259"/>
                    <a:pt x="444" y="314"/>
                    <a:pt x="407" y="370"/>
                  </a:cubicBezTo>
                  <a:cubicBezTo>
                    <a:pt x="370" y="407"/>
                    <a:pt x="315" y="444"/>
                    <a:pt x="241" y="444"/>
                  </a:cubicBezTo>
                  <a:cubicBezTo>
                    <a:pt x="241" y="463"/>
                    <a:pt x="222" y="463"/>
                    <a:pt x="222" y="463"/>
                  </a:cubicBezTo>
                  <a:cubicBezTo>
                    <a:pt x="167" y="463"/>
                    <a:pt x="111" y="426"/>
                    <a:pt x="74" y="407"/>
                  </a:cubicBezTo>
                  <a:cubicBezTo>
                    <a:pt x="19" y="370"/>
                    <a:pt x="0" y="314"/>
                    <a:pt x="0" y="259"/>
                  </a:cubicBezTo>
                  <a:close/>
                  <a:moveTo>
                    <a:pt x="93" y="370"/>
                  </a:moveTo>
                  <a:cubicBezTo>
                    <a:pt x="129" y="407"/>
                    <a:pt x="203" y="426"/>
                    <a:pt x="259" y="407"/>
                  </a:cubicBezTo>
                  <a:cubicBezTo>
                    <a:pt x="315" y="388"/>
                    <a:pt x="352" y="370"/>
                    <a:pt x="370" y="333"/>
                  </a:cubicBezTo>
                  <a:cubicBezTo>
                    <a:pt x="407" y="296"/>
                    <a:pt x="407" y="259"/>
                    <a:pt x="407" y="222"/>
                  </a:cubicBezTo>
                  <a:cubicBezTo>
                    <a:pt x="407" y="166"/>
                    <a:pt x="407" y="130"/>
                    <a:pt x="370" y="111"/>
                  </a:cubicBezTo>
                  <a:cubicBezTo>
                    <a:pt x="333" y="74"/>
                    <a:pt x="278" y="55"/>
                    <a:pt x="241" y="55"/>
                  </a:cubicBezTo>
                  <a:cubicBezTo>
                    <a:pt x="222" y="55"/>
                    <a:pt x="222" y="55"/>
                    <a:pt x="222" y="55"/>
                  </a:cubicBezTo>
                  <a:cubicBezTo>
                    <a:pt x="111" y="55"/>
                    <a:pt x="37" y="166"/>
                    <a:pt x="37" y="259"/>
                  </a:cubicBezTo>
                  <a:cubicBezTo>
                    <a:pt x="37" y="314"/>
                    <a:pt x="74" y="352"/>
                    <a:pt x="93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6" name="Freeform: Shape 360"/>
            <p:cNvSpPr/>
            <p:nvPr userDrawn="1"/>
          </p:nvSpPr>
          <p:spPr>
            <a:xfrm rot="3600000">
              <a:off x="57447" y="1438358"/>
              <a:ext cx="136159" cy="1296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2" h="402">
                  <a:moveTo>
                    <a:pt x="21" y="272"/>
                  </a:moveTo>
                  <a:cubicBezTo>
                    <a:pt x="-16" y="217"/>
                    <a:pt x="3" y="161"/>
                    <a:pt x="21" y="106"/>
                  </a:cubicBezTo>
                  <a:cubicBezTo>
                    <a:pt x="40" y="69"/>
                    <a:pt x="95" y="31"/>
                    <a:pt x="151" y="13"/>
                  </a:cubicBezTo>
                  <a:cubicBezTo>
                    <a:pt x="188" y="-4"/>
                    <a:pt x="244" y="-4"/>
                    <a:pt x="299" y="13"/>
                  </a:cubicBezTo>
                  <a:cubicBezTo>
                    <a:pt x="354" y="31"/>
                    <a:pt x="392" y="87"/>
                    <a:pt x="410" y="143"/>
                  </a:cubicBezTo>
                  <a:cubicBezTo>
                    <a:pt x="428" y="198"/>
                    <a:pt x="428" y="254"/>
                    <a:pt x="392" y="291"/>
                  </a:cubicBezTo>
                  <a:cubicBezTo>
                    <a:pt x="373" y="346"/>
                    <a:pt x="318" y="383"/>
                    <a:pt x="262" y="402"/>
                  </a:cubicBezTo>
                  <a:cubicBezTo>
                    <a:pt x="244" y="402"/>
                    <a:pt x="225" y="402"/>
                    <a:pt x="206" y="402"/>
                  </a:cubicBezTo>
                  <a:cubicBezTo>
                    <a:pt x="188" y="402"/>
                    <a:pt x="169" y="402"/>
                    <a:pt x="132" y="383"/>
                  </a:cubicBezTo>
                  <a:cubicBezTo>
                    <a:pt x="77" y="365"/>
                    <a:pt x="40" y="328"/>
                    <a:pt x="21" y="272"/>
                  </a:cubicBezTo>
                  <a:close/>
                  <a:moveTo>
                    <a:pt x="151" y="69"/>
                  </a:moveTo>
                  <a:cubicBezTo>
                    <a:pt x="114" y="87"/>
                    <a:pt x="95" y="106"/>
                    <a:pt x="77" y="124"/>
                  </a:cubicBezTo>
                  <a:cubicBezTo>
                    <a:pt x="58" y="161"/>
                    <a:pt x="40" y="198"/>
                    <a:pt x="58" y="235"/>
                  </a:cubicBezTo>
                  <a:cubicBezTo>
                    <a:pt x="58" y="272"/>
                    <a:pt x="95" y="309"/>
                    <a:pt x="132" y="328"/>
                  </a:cubicBezTo>
                  <a:cubicBezTo>
                    <a:pt x="206" y="383"/>
                    <a:pt x="318" y="328"/>
                    <a:pt x="354" y="272"/>
                  </a:cubicBezTo>
                  <a:cubicBezTo>
                    <a:pt x="373" y="235"/>
                    <a:pt x="373" y="180"/>
                    <a:pt x="373" y="161"/>
                  </a:cubicBezTo>
                  <a:cubicBezTo>
                    <a:pt x="354" y="124"/>
                    <a:pt x="318" y="87"/>
                    <a:pt x="262" y="69"/>
                  </a:cubicBezTo>
                  <a:cubicBezTo>
                    <a:pt x="225" y="50"/>
                    <a:pt x="188" y="50"/>
                    <a:pt x="151" y="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7" name="Freeform: Shape 361"/>
            <p:cNvSpPr/>
            <p:nvPr userDrawn="1"/>
          </p:nvSpPr>
          <p:spPr>
            <a:xfrm rot="3600000">
              <a:off x="370766" y="1305530"/>
              <a:ext cx="136159" cy="12548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2" h="389">
                  <a:moveTo>
                    <a:pt x="378" y="74"/>
                  </a:moveTo>
                  <a:cubicBezTo>
                    <a:pt x="414" y="111"/>
                    <a:pt x="433" y="166"/>
                    <a:pt x="414" y="222"/>
                  </a:cubicBezTo>
                  <a:cubicBezTo>
                    <a:pt x="414" y="259"/>
                    <a:pt x="378" y="315"/>
                    <a:pt x="340" y="352"/>
                  </a:cubicBezTo>
                  <a:cubicBezTo>
                    <a:pt x="304" y="370"/>
                    <a:pt x="248" y="389"/>
                    <a:pt x="192" y="389"/>
                  </a:cubicBezTo>
                  <a:cubicBezTo>
                    <a:pt x="137" y="389"/>
                    <a:pt x="81" y="352"/>
                    <a:pt x="44" y="315"/>
                  </a:cubicBezTo>
                  <a:cubicBezTo>
                    <a:pt x="7" y="278"/>
                    <a:pt x="-11" y="222"/>
                    <a:pt x="7" y="166"/>
                  </a:cubicBezTo>
                  <a:cubicBezTo>
                    <a:pt x="26" y="111"/>
                    <a:pt x="63" y="74"/>
                    <a:pt x="100" y="37"/>
                  </a:cubicBezTo>
                  <a:cubicBezTo>
                    <a:pt x="156" y="0"/>
                    <a:pt x="174" y="0"/>
                    <a:pt x="230" y="0"/>
                  </a:cubicBezTo>
                  <a:cubicBezTo>
                    <a:pt x="285" y="0"/>
                    <a:pt x="340" y="37"/>
                    <a:pt x="378" y="74"/>
                  </a:cubicBezTo>
                  <a:close/>
                  <a:moveTo>
                    <a:pt x="359" y="111"/>
                  </a:moveTo>
                  <a:cubicBezTo>
                    <a:pt x="340" y="74"/>
                    <a:pt x="304" y="56"/>
                    <a:pt x="248" y="37"/>
                  </a:cubicBezTo>
                  <a:cubicBezTo>
                    <a:pt x="230" y="37"/>
                    <a:pt x="230" y="37"/>
                    <a:pt x="211" y="37"/>
                  </a:cubicBezTo>
                  <a:cubicBezTo>
                    <a:pt x="137" y="37"/>
                    <a:pt x="63" y="111"/>
                    <a:pt x="44" y="185"/>
                  </a:cubicBezTo>
                  <a:cubicBezTo>
                    <a:pt x="26" y="222"/>
                    <a:pt x="44" y="259"/>
                    <a:pt x="63" y="278"/>
                  </a:cubicBezTo>
                  <a:cubicBezTo>
                    <a:pt x="100" y="333"/>
                    <a:pt x="156" y="352"/>
                    <a:pt x="211" y="352"/>
                  </a:cubicBezTo>
                  <a:cubicBezTo>
                    <a:pt x="248" y="352"/>
                    <a:pt x="285" y="333"/>
                    <a:pt x="322" y="315"/>
                  </a:cubicBezTo>
                  <a:cubicBezTo>
                    <a:pt x="340" y="296"/>
                    <a:pt x="378" y="259"/>
                    <a:pt x="378" y="222"/>
                  </a:cubicBezTo>
                  <a:cubicBezTo>
                    <a:pt x="396" y="185"/>
                    <a:pt x="378" y="148"/>
                    <a:pt x="35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8" name="Freeform: Shape 362"/>
            <p:cNvSpPr/>
            <p:nvPr userDrawn="1"/>
          </p:nvSpPr>
          <p:spPr>
            <a:xfrm rot="3600000">
              <a:off x="729764" y="1120398"/>
              <a:ext cx="127750" cy="13163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6" h="408">
                  <a:moveTo>
                    <a:pt x="340" y="56"/>
                  </a:moveTo>
                  <a:cubicBezTo>
                    <a:pt x="378" y="93"/>
                    <a:pt x="396" y="148"/>
                    <a:pt x="396" y="204"/>
                  </a:cubicBezTo>
                  <a:cubicBezTo>
                    <a:pt x="396" y="260"/>
                    <a:pt x="378" y="296"/>
                    <a:pt x="340" y="352"/>
                  </a:cubicBezTo>
                  <a:cubicBezTo>
                    <a:pt x="304" y="389"/>
                    <a:pt x="230" y="408"/>
                    <a:pt x="192" y="408"/>
                  </a:cubicBezTo>
                  <a:cubicBezTo>
                    <a:pt x="174" y="408"/>
                    <a:pt x="174" y="408"/>
                    <a:pt x="174" y="408"/>
                  </a:cubicBezTo>
                  <a:cubicBezTo>
                    <a:pt x="118" y="408"/>
                    <a:pt x="82" y="389"/>
                    <a:pt x="44" y="352"/>
                  </a:cubicBezTo>
                  <a:cubicBezTo>
                    <a:pt x="7" y="296"/>
                    <a:pt x="-11" y="241"/>
                    <a:pt x="7" y="186"/>
                  </a:cubicBezTo>
                  <a:cubicBezTo>
                    <a:pt x="7" y="130"/>
                    <a:pt x="7" y="112"/>
                    <a:pt x="44" y="74"/>
                  </a:cubicBezTo>
                  <a:lnTo>
                    <a:pt x="44" y="56"/>
                  </a:lnTo>
                  <a:cubicBezTo>
                    <a:pt x="82" y="18"/>
                    <a:pt x="137" y="0"/>
                    <a:pt x="192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48" y="0"/>
                    <a:pt x="304" y="18"/>
                    <a:pt x="340" y="56"/>
                  </a:cubicBezTo>
                  <a:close/>
                  <a:moveTo>
                    <a:pt x="304" y="93"/>
                  </a:moveTo>
                  <a:cubicBezTo>
                    <a:pt x="285" y="74"/>
                    <a:pt x="266" y="56"/>
                    <a:pt x="230" y="56"/>
                  </a:cubicBezTo>
                  <a:cubicBezTo>
                    <a:pt x="174" y="37"/>
                    <a:pt x="137" y="56"/>
                    <a:pt x="100" y="74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26" y="148"/>
                    <a:pt x="44" y="260"/>
                    <a:pt x="82" y="315"/>
                  </a:cubicBezTo>
                  <a:cubicBezTo>
                    <a:pt x="118" y="352"/>
                    <a:pt x="156" y="370"/>
                    <a:pt x="174" y="370"/>
                  </a:cubicBezTo>
                  <a:cubicBezTo>
                    <a:pt x="230" y="370"/>
                    <a:pt x="266" y="334"/>
                    <a:pt x="304" y="296"/>
                  </a:cubicBezTo>
                  <a:cubicBezTo>
                    <a:pt x="322" y="260"/>
                    <a:pt x="340" y="241"/>
                    <a:pt x="340" y="186"/>
                  </a:cubicBezTo>
                  <a:cubicBezTo>
                    <a:pt x="340" y="148"/>
                    <a:pt x="322" y="130"/>
                    <a:pt x="304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9" name="Freeform: Shape 363"/>
            <p:cNvSpPr/>
            <p:nvPr userDrawn="1"/>
          </p:nvSpPr>
          <p:spPr>
            <a:xfrm rot="3600000">
              <a:off x="1046882" y="892187"/>
              <a:ext cx="143274" cy="1397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44" h="433">
                  <a:moveTo>
                    <a:pt x="352" y="44"/>
                  </a:moveTo>
                  <a:cubicBezTo>
                    <a:pt x="407" y="62"/>
                    <a:pt x="444" y="118"/>
                    <a:pt x="444" y="192"/>
                  </a:cubicBezTo>
                  <a:cubicBezTo>
                    <a:pt x="444" y="248"/>
                    <a:pt x="407" y="304"/>
                    <a:pt x="370" y="340"/>
                  </a:cubicBezTo>
                  <a:cubicBezTo>
                    <a:pt x="333" y="396"/>
                    <a:pt x="314" y="414"/>
                    <a:pt x="259" y="414"/>
                  </a:cubicBezTo>
                  <a:cubicBezTo>
                    <a:pt x="240" y="414"/>
                    <a:pt x="222" y="433"/>
                    <a:pt x="222" y="433"/>
                  </a:cubicBezTo>
                  <a:cubicBezTo>
                    <a:pt x="166" y="433"/>
                    <a:pt x="129" y="414"/>
                    <a:pt x="74" y="378"/>
                  </a:cubicBezTo>
                  <a:cubicBezTo>
                    <a:pt x="37" y="340"/>
                    <a:pt x="0" y="304"/>
                    <a:pt x="0" y="248"/>
                  </a:cubicBezTo>
                  <a:cubicBezTo>
                    <a:pt x="0" y="192"/>
                    <a:pt x="18" y="136"/>
                    <a:pt x="55" y="81"/>
                  </a:cubicBezTo>
                  <a:cubicBezTo>
                    <a:pt x="74" y="44"/>
                    <a:pt x="129" y="26"/>
                    <a:pt x="185" y="7"/>
                  </a:cubicBezTo>
                  <a:cubicBezTo>
                    <a:pt x="240" y="-12"/>
                    <a:pt x="314" y="7"/>
                    <a:pt x="352" y="44"/>
                  </a:cubicBezTo>
                  <a:close/>
                  <a:moveTo>
                    <a:pt x="185" y="44"/>
                  </a:moveTo>
                  <a:cubicBezTo>
                    <a:pt x="129" y="62"/>
                    <a:pt x="111" y="81"/>
                    <a:pt x="74" y="118"/>
                  </a:cubicBezTo>
                  <a:cubicBezTo>
                    <a:pt x="55" y="155"/>
                    <a:pt x="37" y="192"/>
                    <a:pt x="37" y="229"/>
                  </a:cubicBezTo>
                  <a:cubicBezTo>
                    <a:pt x="37" y="266"/>
                    <a:pt x="55" y="304"/>
                    <a:pt x="92" y="340"/>
                  </a:cubicBezTo>
                  <a:cubicBezTo>
                    <a:pt x="129" y="359"/>
                    <a:pt x="166" y="378"/>
                    <a:pt x="222" y="378"/>
                  </a:cubicBezTo>
                  <a:lnTo>
                    <a:pt x="240" y="378"/>
                  </a:lnTo>
                  <a:cubicBezTo>
                    <a:pt x="333" y="378"/>
                    <a:pt x="388" y="266"/>
                    <a:pt x="388" y="174"/>
                  </a:cubicBezTo>
                  <a:cubicBezTo>
                    <a:pt x="388" y="118"/>
                    <a:pt x="370" y="100"/>
                    <a:pt x="333" y="81"/>
                  </a:cubicBezTo>
                  <a:cubicBezTo>
                    <a:pt x="296" y="44"/>
                    <a:pt x="240" y="26"/>
                    <a:pt x="185" y="4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2" name="Freeform: Shape 367"/>
            <p:cNvSpPr/>
            <p:nvPr userDrawn="1"/>
          </p:nvSpPr>
          <p:spPr>
            <a:xfrm rot="3600000">
              <a:off x="288374" y="1803193"/>
              <a:ext cx="149419" cy="1374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" h="426">
                  <a:moveTo>
                    <a:pt x="185" y="426"/>
                  </a:moveTo>
                  <a:cubicBezTo>
                    <a:pt x="148" y="426"/>
                    <a:pt x="111" y="407"/>
                    <a:pt x="74" y="370"/>
                  </a:cubicBezTo>
                  <a:cubicBezTo>
                    <a:pt x="18" y="333"/>
                    <a:pt x="0" y="259"/>
                    <a:pt x="0" y="204"/>
                  </a:cubicBezTo>
                  <a:cubicBezTo>
                    <a:pt x="0" y="148"/>
                    <a:pt x="37" y="92"/>
                    <a:pt x="74" y="56"/>
                  </a:cubicBezTo>
                  <a:cubicBezTo>
                    <a:pt x="111" y="18"/>
                    <a:pt x="166" y="0"/>
                    <a:pt x="240" y="0"/>
                  </a:cubicBezTo>
                  <a:cubicBezTo>
                    <a:pt x="296" y="0"/>
                    <a:pt x="334" y="37"/>
                    <a:pt x="389" y="74"/>
                  </a:cubicBezTo>
                  <a:cubicBezTo>
                    <a:pt x="444" y="111"/>
                    <a:pt x="463" y="185"/>
                    <a:pt x="463" y="240"/>
                  </a:cubicBezTo>
                  <a:cubicBezTo>
                    <a:pt x="463" y="296"/>
                    <a:pt x="426" y="352"/>
                    <a:pt x="370" y="389"/>
                  </a:cubicBezTo>
                  <a:cubicBezTo>
                    <a:pt x="334" y="426"/>
                    <a:pt x="278" y="426"/>
                    <a:pt x="222" y="426"/>
                  </a:cubicBezTo>
                  <a:cubicBezTo>
                    <a:pt x="222" y="426"/>
                    <a:pt x="204" y="426"/>
                    <a:pt x="185" y="426"/>
                  </a:cubicBezTo>
                  <a:close/>
                  <a:moveTo>
                    <a:pt x="352" y="352"/>
                  </a:moveTo>
                  <a:cubicBezTo>
                    <a:pt x="408" y="315"/>
                    <a:pt x="408" y="278"/>
                    <a:pt x="408" y="240"/>
                  </a:cubicBezTo>
                  <a:cubicBezTo>
                    <a:pt x="408" y="185"/>
                    <a:pt x="389" y="130"/>
                    <a:pt x="334" y="92"/>
                  </a:cubicBezTo>
                  <a:cubicBezTo>
                    <a:pt x="296" y="56"/>
                    <a:pt x="278" y="37"/>
                    <a:pt x="222" y="37"/>
                  </a:cubicBezTo>
                  <a:cubicBezTo>
                    <a:pt x="185" y="37"/>
                    <a:pt x="130" y="56"/>
                    <a:pt x="111" y="74"/>
                  </a:cubicBezTo>
                  <a:cubicBezTo>
                    <a:pt x="74" y="92"/>
                    <a:pt x="56" y="130"/>
                    <a:pt x="37" y="185"/>
                  </a:cubicBezTo>
                  <a:cubicBezTo>
                    <a:pt x="37" y="222"/>
                    <a:pt x="56" y="278"/>
                    <a:pt x="74" y="315"/>
                  </a:cubicBezTo>
                  <a:cubicBezTo>
                    <a:pt x="74" y="315"/>
                    <a:pt x="92" y="315"/>
                    <a:pt x="92" y="333"/>
                  </a:cubicBezTo>
                  <a:cubicBezTo>
                    <a:pt x="148" y="407"/>
                    <a:pt x="278" y="407"/>
                    <a:pt x="352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3" name="Freeform: Shape 368"/>
            <p:cNvSpPr/>
            <p:nvPr userDrawn="1"/>
          </p:nvSpPr>
          <p:spPr>
            <a:xfrm rot="3600000">
              <a:off x="630892" y="1651939"/>
              <a:ext cx="154271" cy="16526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12">
                  <a:moveTo>
                    <a:pt x="471" y="198"/>
                  </a:moveTo>
                  <a:cubicBezTo>
                    <a:pt x="489" y="272"/>
                    <a:pt x="471" y="327"/>
                    <a:pt x="433" y="401"/>
                  </a:cubicBezTo>
                  <a:cubicBezTo>
                    <a:pt x="415" y="457"/>
                    <a:pt x="341" y="494"/>
                    <a:pt x="285" y="512"/>
                  </a:cubicBezTo>
                  <a:cubicBezTo>
                    <a:pt x="267" y="512"/>
                    <a:pt x="249" y="512"/>
                    <a:pt x="230" y="512"/>
                  </a:cubicBezTo>
                  <a:cubicBezTo>
                    <a:pt x="193" y="512"/>
                    <a:pt x="137" y="494"/>
                    <a:pt x="100" y="457"/>
                  </a:cubicBezTo>
                  <a:cubicBezTo>
                    <a:pt x="45" y="420"/>
                    <a:pt x="7" y="346"/>
                    <a:pt x="7" y="272"/>
                  </a:cubicBezTo>
                  <a:cubicBezTo>
                    <a:pt x="-11" y="216"/>
                    <a:pt x="7" y="179"/>
                    <a:pt x="26" y="142"/>
                  </a:cubicBezTo>
                  <a:cubicBezTo>
                    <a:pt x="26" y="124"/>
                    <a:pt x="26" y="124"/>
                    <a:pt x="26" y="124"/>
                  </a:cubicBezTo>
                  <a:cubicBezTo>
                    <a:pt x="63" y="68"/>
                    <a:pt x="137" y="12"/>
                    <a:pt x="193" y="12"/>
                  </a:cubicBezTo>
                  <a:cubicBezTo>
                    <a:pt x="267" y="-6"/>
                    <a:pt x="323" y="-6"/>
                    <a:pt x="378" y="30"/>
                  </a:cubicBezTo>
                  <a:cubicBezTo>
                    <a:pt x="433" y="68"/>
                    <a:pt x="471" y="124"/>
                    <a:pt x="471" y="198"/>
                  </a:cubicBezTo>
                  <a:close/>
                  <a:moveTo>
                    <a:pt x="137" y="420"/>
                  </a:moveTo>
                  <a:cubicBezTo>
                    <a:pt x="175" y="475"/>
                    <a:pt x="230" y="475"/>
                    <a:pt x="267" y="457"/>
                  </a:cubicBezTo>
                  <a:cubicBezTo>
                    <a:pt x="323" y="457"/>
                    <a:pt x="378" y="401"/>
                    <a:pt x="415" y="346"/>
                  </a:cubicBezTo>
                  <a:cubicBezTo>
                    <a:pt x="433" y="290"/>
                    <a:pt x="452" y="253"/>
                    <a:pt x="433" y="198"/>
                  </a:cubicBezTo>
                  <a:cubicBezTo>
                    <a:pt x="415" y="160"/>
                    <a:pt x="397" y="105"/>
                    <a:pt x="359" y="86"/>
                  </a:cubicBezTo>
                  <a:cubicBezTo>
                    <a:pt x="323" y="49"/>
                    <a:pt x="285" y="49"/>
                    <a:pt x="230" y="49"/>
                  </a:cubicBezTo>
                  <a:cubicBezTo>
                    <a:pt x="175" y="49"/>
                    <a:pt x="119" y="68"/>
                    <a:pt x="81" y="124"/>
                  </a:cubicBezTo>
                  <a:cubicBezTo>
                    <a:pt x="100" y="124"/>
                    <a:pt x="81" y="124"/>
                    <a:pt x="81" y="142"/>
                  </a:cubicBezTo>
                  <a:cubicBezTo>
                    <a:pt x="7" y="216"/>
                    <a:pt x="45" y="364"/>
                    <a:pt x="137" y="42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4" name="Freeform: Shape 369"/>
            <p:cNvSpPr/>
            <p:nvPr userDrawn="1"/>
          </p:nvSpPr>
          <p:spPr>
            <a:xfrm rot="3600000">
              <a:off x="900282" y="1430944"/>
              <a:ext cx="145862" cy="1397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52" h="433">
                  <a:moveTo>
                    <a:pt x="44" y="341"/>
                  </a:moveTo>
                  <a:cubicBezTo>
                    <a:pt x="7" y="303"/>
                    <a:pt x="-12" y="229"/>
                    <a:pt x="7" y="174"/>
                  </a:cubicBezTo>
                  <a:cubicBezTo>
                    <a:pt x="7" y="119"/>
                    <a:pt x="44" y="63"/>
                    <a:pt x="100" y="25"/>
                  </a:cubicBezTo>
                  <a:cubicBezTo>
                    <a:pt x="136" y="7"/>
                    <a:pt x="210" y="-11"/>
                    <a:pt x="266" y="7"/>
                  </a:cubicBezTo>
                  <a:cubicBezTo>
                    <a:pt x="322" y="7"/>
                    <a:pt x="359" y="44"/>
                    <a:pt x="378" y="63"/>
                  </a:cubicBezTo>
                  <a:cubicBezTo>
                    <a:pt x="396" y="63"/>
                    <a:pt x="396" y="81"/>
                    <a:pt x="396" y="81"/>
                  </a:cubicBezTo>
                  <a:cubicBezTo>
                    <a:pt x="433" y="119"/>
                    <a:pt x="452" y="193"/>
                    <a:pt x="452" y="248"/>
                  </a:cubicBezTo>
                  <a:cubicBezTo>
                    <a:pt x="433" y="303"/>
                    <a:pt x="414" y="359"/>
                    <a:pt x="359" y="396"/>
                  </a:cubicBezTo>
                  <a:cubicBezTo>
                    <a:pt x="340" y="415"/>
                    <a:pt x="284" y="433"/>
                    <a:pt x="248" y="433"/>
                  </a:cubicBezTo>
                  <a:cubicBezTo>
                    <a:pt x="229" y="433"/>
                    <a:pt x="210" y="433"/>
                    <a:pt x="192" y="433"/>
                  </a:cubicBezTo>
                  <a:cubicBezTo>
                    <a:pt x="136" y="415"/>
                    <a:pt x="100" y="396"/>
                    <a:pt x="44" y="341"/>
                  </a:cubicBezTo>
                  <a:close/>
                  <a:moveTo>
                    <a:pt x="100" y="322"/>
                  </a:moveTo>
                  <a:cubicBezTo>
                    <a:pt x="136" y="359"/>
                    <a:pt x="174" y="377"/>
                    <a:pt x="210" y="396"/>
                  </a:cubicBezTo>
                  <a:cubicBezTo>
                    <a:pt x="248" y="396"/>
                    <a:pt x="303" y="377"/>
                    <a:pt x="340" y="359"/>
                  </a:cubicBezTo>
                  <a:cubicBezTo>
                    <a:pt x="359" y="341"/>
                    <a:pt x="396" y="303"/>
                    <a:pt x="396" y="267"/>
                  </a:cubicBezTo>
                  <a:cubicBezTo>
                    <a:pt x="414" y="229"/>
                    <a:pt x="414" y="174"/>
                    <a:pt x="378" y="119"/>
                  </a:cubicBezTo>
                  <a:cubicBezTo>
                    <a:pt x="340" y="63"/>
                    <a:pt x="284" y="44"/>
                    <a:pt x="210" y="44"/>
                  </a:cubicBezTo>
                  <a:cubicBezTo>
                    <a:pt x="174" y="44"/>
                    <a:pt x="136" y="44"/>
                    <a:pt x="118" y="63"/>
                  </a:cubicBezTo>
                  <a:cubicBezTo>
                    <a:pt x="62" y="100"/>
                    <a:pt x="44" y="137"/>
                    <a:pt x="44" y="174"/>
                  </a:cubicBezTo>
                  <a:cubicBezTo>
                    <a:pt x="26" y="229"/>
                    <a:pt x="62" y="285"/>
                    <a:pt x="100" y="3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blanco pagina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hoek 42"/>
          <p:cNvSpPr/>
          <p:nvPr userDrawn="1"/>
        </p:nvSpPr>
        <p:spPr>
          <a:xfrm>
            <a:off x="0" y="1"/>
            <a:ext cx="12192000" cy="133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" name="Groeperen 4"/>
          <p:cNvGrpSpPr/>
          <p:nvPr userDrawn="1"/>
        </p:nvGrpSpPr>
        <p:grpSpPr>
          <a:xfrm>
            <a:off x="11058617" y="137842"/>
            <a:ext cx="941266" cy="1059126"/>
            <a:chOff x="9659754" y="250893"/>
            <a:chExt cx="941266" cy="1059126"/>
          </a:xfrm>
          <a:solidFill>
            <a:schemeClr val="accent6"/>
          </a:solidFill>
        </p:grpSpPr>
        <p:sp>
          <p:nvSpPr>
            <p:cNvPr id="125" name="Freeform 517"/>
            <p:cNvSpPr>
              <a:spLocks noChangeArrowheads="1"/>
            </p:cNvSpPr>
            <p:nvPr userDrawn="1"/>
          </p:nvSpPr>
          <p:spPr bwMode="auto">
            <a:xfrm rot="5400000">
              <a:off x="10477426" y="1171695"/>
              <a:ext cx="103130" cy="117863"/>
            </a:xfrm>
            <a:custGeom>
              <a:avLst/>
              <a:gdLst>
                <a:gd name="T0" fmla="*/ 259 w 279"/>
                <a:gd name="T1" fmla="*/ 315 h 316"/>
                <a:gd name="T2" fmla="*/ 259 w 279"/>
                <a:gd name="T3" fmla="*/ 315 h 316"/>
                <a:gd name="T4" fmla="*/ 185 w 279"/>
                <a:gd name="T5" fmla="*/ 315 h 316"/>
                <a:gd name="T6" fmla="*/ 74 w 279"/>
                <a:gd name="T7" fmla="*/ 315 h 316"/>
                <a:gd name="T8" fmla="*/ 37 w 279"/>
                <a:gd name="T9" fmla="*/ 315 h 316"/>
                <a:gd name="T10" fmla="*/ 18 w 279"/>
                <a:gd name="T11" fmla="*/ 315 h 316"/>
                <a:gd name="T12" fmla="*/ 18 w 279"/>
                <a:gd name="T13" fmla="*/ 277 h 316"/>
                <a:gd name="T14" fmla="*/ 92 w 279"/>
                <a:gd name="T15" fmla="*/ 92 h 316"/>
                <a:gd name="T16" fmla="*/ 129 w 279"/>
                <a:gd name="T17" fmla="*/ 0 h 316"/>
                <a:gd name="T18" fmla="*/ 148 w 279"/>
                <a:gd name="T19" fmla="*/ 0 h 316"/>
                <a:gd name="T20" fmla="*/ 148 w 279"/>
                <a:gd name="T21" fmla="*/ 0 h 316"/>
                <a:gd name="T22" fmla="*/ 148 w 279"/>
                <a:gd name="T23" fmla="*/ 0 h 316"/>
                <a:gd name="T24" fmla="*/ 240 w 279"/>
                <a:gd name="T25" fmla="*/ 240 h 316"/>
                <a:gd name="T26" fmla="*/ 259 w 279"/>
                <a:gd name="T27" fmla="*/ 277 h 316"/>
                <a:gd name="T28" fmla="*/ 278 w 279"/>
                <a:gd name="T29" fmla="*/ 315 h 316"/>
                <a:gd name="T30" fmla="*/ 259 w 279"/>
                <a:gd name="T31" fmla="*/ 315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9" h="316">
                  <a:moveTo>
                    <a:pt x="259" y="315"/>
                  </a:moveTo>
                  <a:lnTo>
                    <a:pt x="259" y="315"/>
                  </a:lnTo>
                  <a:cubicBezTo>
                    <a:pt x="240" y="315"/>
                    <a:pt x="222" y="315"/>
                    <a:pt x="185" y="315"/>
                  </a:cubicBezTo>
                  <a:cubicBezTo>
                    <a:pt x="148" y="315"/>
                    <a:pt x="111" y="315"/>
                    <a:pt x="74" y="315"/>
                  </a:cubicBezTo>
                  <a:cubicBezTo>
                    <a:pt x="55" y="315"/>
                    <a:pt x="55" y="315"/>
                    <a:pt x="37" y="315"/>
                  </a:cubicBezTo>
                  <a:lnTo>
                    <a:pt x="18" y="315"/>
                  </a:lnTo>
                  <a:cubicBezTo>
                    <a:pt x="0" y="296"/>
                    <a:pt x="18" y="296"/>
                    <a:pt x="18" y="277"/>
                  </a:cubicBezTo>
                  <a:cubicBezTo>
                    <a:pt x="37" y="222"/>
                    <a:pt x="55" y="148"/>
                    <a:pt x="92" y="92"/>
                  </a:cubicBezTo>
                  <a:cubicBezTo>
                    <a:pt x="111" y="55"/>
                    <a:pt x="129" y="18"/>
                    <a:pt x="129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85" y="74"/>
                    <a:pt x="203" y="148"/>
                    <a:pt x="240" y="240"/>
                  </a:cubicBezTo>
                  <a:cubicBezTo>
                    <a:pt x="259" y="259"/>
                    <a:pt x="259" y="259"/>
                    <a:pt x="259" y="277"/>
                  </a:cubicBezTo>
                  <a:cubicBezTo>
                    <a:pt x="259" y="296"/>
                    <a:pt x="278" y="296"/>
                    <a:pt x="278" y="315"/>
                  </a:cubicBezTo>
                  <a:cubicBezTo>
                    <a:pt x="259" y="315"/>
                    <a:pt x="259" y="315"/>
                    <a:pt x="259" y="31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26" name="Freeform 518"/>
            <p:cNvSpPr>
              <a:spLocks noChangeArrowheads="1"/>
            </p:cNvSpPr>
            <p:nvPr userDrawn="1"/>
          </p:nvSpPr>
          <p:spPr bwMode="auto">
            <a:xfrm rot="5400000">
              <a:off x="10061633" y="1181516"/>
              <a:ext cx="96582" cy="130959"/>
            </a:xfrm>
            <a:custGeom>
              <a:avLst/>
              <a:gdLst>
                <a:gd name="T0" fmla="*/ 223 w 260"/>
                <a:gd name="T1" fmla="*/ 111 h 352"/>
                <a:gd name="T2" fmla="*/ 223 w 260"/>
                <a:gd name="T3" fmla="*/ 111 h 352"/>
                <a:gd name="T4" fmla="*/ 204 w 260"/>
                <a:gd name="T5" fmla="*/ 0 h 352"/>
                <a:gd name="T6" fmla="*/ 204 w 260"/>
                <a:gd name="T7" fmla="*/ 0 h 352"/>
                <a:gd name="T8" fmla="*/ 204 w 260"/>
                <a:gd name="T9" fmla="*/ 0 h 352"/>
                <a:gd name="T10" fmla="*/ 204 w 260"/>
                <a:gd name="T11" fmla="*/ 0 h 352"/>
                <a:gd name="T12" fmla="*/ 56 w 260"/>
                <a:gd name="T13" fmla="*/ 222 h 352"/>
                <a:gd name="T14" fmla="*/ 19 w 260"/>
                <a:gd name="T15" fmla="*/ 259 h 352"/>
                <a:gd name="T16" fmla="*/ 0 w 260"/>
                <a:gd name="T17" fmla="*/ 277 h 352"/>
                <a:gd name="T18" fmla="*/ 19 w 260"/>
                <a:gd name="T19" fmla="*/ 296 h 352"/>
                <a:gd name="T20" fmla="*/ 74 w 260"/>
                <a:gd name="T21" fmla="*/ 315 h 352"/>
                <a:gd name="T22" fmla="*/ 204 w 260"/>
                <a:gd name="T23" fmla="*/ 333 h 352"/>
                <a:gd name="T24" fmla="*/ 223 w 260"/>
                <a:gd name="T25" fmla="*/ 333 h 352"/>
                <a:gd name="T26" fmla="*/ 259 w 260"/>
                <a:gd name="T27" fmla="*/ 351 h 352"/>
                <a:gd name="T28" fmla="*/ 259 w 260"/>
                <a:gd name="T29" fmla="*/ 315 h 352"/>
                <a:gd name="T30" fmla="*/ 223 w 260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0" h="352">
                  <a:moveTo>
                    <a:pt x="223" y="111"/>
                  </a:moveTo>
                  <a:lnTo>
                    <a:pt x="223" y="111"/>
                  </a:lnTo>
                  <a:cubicBezTo>
                    <a:pt x="223" y="74"/>
                    <a:pt x="223" y="37"/>
                    <a:pt x="204" y="0"/>
                  </a:cubicBezTo>
                  <a:lnTo>
                    <a:pt x="204" y="0"/>
                  </a:lnTo>
                  <a:lnTo>
                    <a:pt x="204" y="0"/>
                  </a:lnTo>
                  <a:lnTo>
                    <a:pt x="204" y="0"/>
                  </a:lnTo>
                  <a:cubicBezTo>
                    <a:pt x="148" y="74"/>
                    <a:pt x="93" y="148"/>
                    <a:pt x="56" y="222"/>
                  </a:cubicBezTo>
                  <a:cubicBezTo>
                    <a:pt x="37" y="241"/>
                    <a:pt x="19" y="241"/>
                    <a:pt x="19" y="259"/>
                  </a:cubicBezTo>
                  <a:cubicBezTo>
                    <a:pt x="19" y="277"/>
                    <a:pt x="0" y="277"/>
                    <a:pt x="0" y="277"/>
                  </a:cubicBezTo>
                  <a:cubicBezTo>
                    <a:pt x="0" y="296"/>
                    <a:pt x="19" y="296"/>
                    <a:pt x="19" y="296"/>
                  </a:cubicBez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7" y="333"/>
                    <a:pt x="204" y="333"/>
                  </a:cubicBezTo>
                  <a:lnTo>
                    <a:pt x="223" y="333"/>
                  </a:lnTo>
                  <a:cubicBezTo>
                    <a:pt x="241" y="333"/>
                    <a:pt x="241" y="351"/>
                    <a:pt x="259" y="351"/>
                  </a:cubicBezTo>
                  <a:cubicBezTo>
                    <a:pt x="259" y="333"/>
                    <a:pt x="259" y="333"/>
                    <a:pt x="259" y="315"/>
                  </a:cubicBezTo>
                  <a:cubicBezTo>
                    <a:pt x="259" y="241"/>
                    <a:pt x="259" y="185"/>
                    <a:pt x="223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2" name="Freeform 524"/>
            <p:cNvSpPr>
              <a:spLocks noChangeArrowheads="1"/>
            </p:cNvSpPr>
            <p:nvPr userDrawn="1"/>
          </p:nvSpPr>
          <p:spPr bwMode="auto">
            <a:xfrm rot="5400000">
              <a:off x="10456146" y="847572"/>
              <a:ext cx="124411" cy="165336"/>
            </a:xfrm>
            <a:custGeom>
              <a:avLst/>
              <a:gdLst>
                <a:gd name="T0" fmla="*/ 278 w 334"/>
                <a:gd name="T1" fmla="*/ 148 h 445"/>
                <a:gd name="T2" fmla="*/ 278 w 334"/>
                <a:gd name="T3" fmla="*/ 148 h 445"/>
                <a:gd name="T4" fmla="*/ 241 w 334"/>
                <a:gd name="T5" fmla="*/ 18 h 445"/>
                <a:gd name="T6" fmla="*/ 241 w 334"/>
                <a:gd name="T7" fmla="*/ 0 h 445"/>
                <a:gd name="T8" fmla="*/ 223 w 334"/>
                <a:gd name="T9" fmla="*/ 0 h 445"/>
                <a:gd name="T10" fmla="*/ 223 w 334"/>
                <a:gd name="T11" fmla="*/ 18 h 445"/>
                <a:gd name="T12" fmla="*/ 56 w 334"/>
                <a:gd name="T13" fmla="*/ 296 h 445"/>
                <a:gd name="T14" fmla="*/ 19 w 334"/>
                <a:gd name="T15" fmla="*/ 352 h 445"/>
                <a:gd name="T16" fmla="*/ 19 w 334"/>
                <a:gd name="T17" fmla="*/ 388 h 445"/>
                <a:gd name="T18" fmla="*/ 19 w 334"/>
                <a:gd name="T19" fmla="*/ 388 h 445"/>
                <a:gd name="T20" fmla="*/ 111 w 334"/>
                <a:gd name="T21" fmla="*/ 407 h 445"/>
                <a:gd name="T22" fmla="*/ 259 w 334"/>
                <a:gd name="T23" fmla="*/ 426 h 445"/>
                <a:gd name="T24" fmla="*/ 297 w 334"/>
                <a:gd name="T25" fmla="*/ 426 h 445"/>
                <a:gd name="T26" fmla="*/ 333 w 334"/>
                <a:gd name="T27" fmla="*/ 426 h 445"/>
                <a:gd name="T28" fmla="*/ 333 w 334"/>
                <a:gd name="T29" fmla="*/ 407 h 445"/>
                <a:gd name="T30" fmla="*/ 278 w 334"/>
                <a:gd name="T31" fmla="*/ 148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45">
                  <a:moveTo>
                    <a:pt x="278" y="148"/>
                  </a:moveTo>
                  <a:lnTo>
                    <a:pt x="278" y="148"/>
                  </a:lnTo>
                  <a:cubicBezTo>
                    <a:pt x="259" y="92"/>
                    <a:pt x="259" y="55"/>
                    <a:pt x="241" y="18"/>
                  </a:cubicBezTo>
                  <a:lnTo>
                    <a:pt x="241" y="0"/>
                  </a:lnTo>
                  <a:cubicBezTo>
                    <a:pt x="241" y="0"/>
                    <a:pt x="241" y="0"/>
                    <a:pt x="223" y="0"/>
                  </a:cubicBezTo>
                  <a:lnTo>
                    <a:pt x="223" y="18"/>
                  </a:lnTo>
                  <a:cubicBezTo>
                    <a:pt x="167" y="111"/>
                    <a:pt x="111" y="203"/>
                    <a:pt x="56" y="296"/>
                  </a:cubicBezTo>
                  <a:cubicBezTo>
                    <a:pt x="37" y="314"/>
                    <a:pt x="37" y="333"/>
                    <a:pt x="19" y="352"/>
                  </a:cubicBezTo>
                  <a:cubicBezTo>
                    <a:pt x="19" y="370"/>
                    <a:pt x="0" y="370"/>
                    <a:pt x="19" y="388"/>
                  </a:cubicBezTo>
                  <a:lnTo>
                    <a:pt x="19" y="388"/>
                  </a:lnTo>
                  <a:cubicBezTo>
                    <a:pt x="56" y="388"/>
                    <a:pt x="75" y="388"/>
                    <a:pt x="111" y="407"/>
                  </a:cubicBezTo>
                  <a:cubicBezTo>
                    <a:pt x="167" y="407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44"/>
                    <a:pt x="333" y="426"/>
                  </a:cubicBezTo>
                  <a:lnTo>
                    <a:pt x="333" y="407"/>
                  </a:lnTo>
                  <a:cubicBezTo>
                    <a:pt x="333" y="314"/>
                    <a:pt x="315" y="222"/>
                    <a:pt x="278" y="14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3" name="Freeform 525"/>
            <p:cNvSpPr>
              <a:spLocks noChangeArrowheads="1"/>
            </p:cNvSpPr>
            <p:nvPr userDrawn="1"/>
          </p:nvSpPr>
          <p:spPr bwMode="auto">
            <a:xfrm rot="5400000">
              <a:off x="10073092" y="883585"/>
              <a:ext cx="75301" cy="103130"/>
            </a:xfrm>
            <a:custGeom>
              <a:avLst/>
              <a:gdLst>
                <a:gd name="T0" fmla="*/ 166 w 204"/>
                <a:gd name="T1" fmla="*/ 92 h 279"/>
                <a:gd name="T2" fmla="*/ 166 w 204"/>
                <a:gd name="T3" fmla="*/ 92 h 279"/>
                <a:gd name="T4" fmla="*/ 148 w 204"/>
                <a:gd name="T5" fmla="*/ 0 h 279"/>
                <a:gd name="T6" fmla="*/ 148 w 204"/>
                <a:gd name="T7" fmla="*/ 0 h 279"/>
                <a:gd name="T8" fmla="*/ 129 w 204"/>
                <a:gd name="T9" fmla="*/ 0 h 279"/>
                <a:gd name="T10" fmla="*/ 129 w 204"/>
                <a:gd name="T11" fmla="*/ 0 h 279"/>
                <a:gd name="T12" fmla="*/ 18 w 204"/>
                <a:gd name="T13" fmla="*/ 185 h 279"/>
                <a:gd name="T14" fmla="*/ 0 w 204"/>
                <a:gd name="T15" fmla="*/ 222 h 279"/>
                <a:gd name="T16" fmla="*/ 0 w 204"/>
                <a:gd name="T17" fmla="*/ 240 h 279"/>
                <a:gd name="T18" fmla="*/ 0 w 204"/>
                <a:gd name="T19" fmla="*/ 240 h 279"/>
                <a:gd name="T20" fmla="*/ 55 w 204"/>
                <a:gd name="T21" fmla="*/ 240 h 279"/>
                <a:gd name="T22" fmla="*/ 148 w 204"/>
                <a:gd name="T23" fmla="*/ 259 h 279"/>
                <a:gd name="T24" fmla="*/ 166 w 204"/>
                <a:gd name="T25" fmla="*/ 259 h 279"/>
                <a:gd name="T26" fmla="*/ 184 w 204"/>
                <a:gd name="T27" fmla="*/ 278 h 279"/>
                <a:gd name="T28" fmla="*/ 203 w 204"/>
                <a:gd name="T29" fmla="*/ 259 h 279"/>
                <a:gd name="T30" fmla="*/ 166 w 204"/>
                <a:gd name="T31" fmla="*/ 92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" h="279">
                  <a:moveTo>
                    <a:pt x="166" y="92"/>
                  </a:moveTo>
                  <a:lnTo>
                    <a:pt x="166" y="92"/>
                  </a:lnTo>
                  <a:cubicBezTo>
                    <a:pt x="148" y="55"/>
                    <a:pt x="148" y="37"/>
                    <a:pt x="148" y="0"/>
                  </a:cubicBezTo>
                  <a:lnTo>
                    <a:pt x="148" y="0"/>
                  </a:lnTo>
                  <a:lnTo>
                    <a:pt x="129" y="0"/>
                  </a:lnTo>
                  <a:lnTo>
                    <a:pt x="129" y="0"/>
                  </a:lnTo>
                  <a:cubicBezTo>
                    <a:pt x="92" y="74"/>
                    <a:pt x="55" y="129"/>
                    <a:pt x="18" y="185"/>
                  </a:cubicBezTo>
                  <a:cubicBezTo>
                    <a:pt x="18" y="185"/>
                    <a:pt x="18" y="204"/>
                    <a:pt x="0" y="222"/>
                  </a:cubicBezTo>
                  <a:cubicBezTo>
                    <a:pt x="0" y="222"/>
                    <a:pt x="0" y="222"/>
                    <a:pt x="0" y="240"/>
                  </a:cubicBezTo>
                  <a:lnTo>
                    <a:pt x="0" y="240"/>
                  </a:lnTo>
                  <a:cubicBezTo>
                    <a:pt x="18" y="240"/>
                    <a:pt x="36" y="240"/>
                    <a:pt x="55" y="240"/>
                  </a:cubicBezTo>
                  <a:cubicBezTo>
                    <a:pt x="92" y="259"/>
                    <a:pt x="110" y="259"/>
                    <a:pt x="148" y="259"/>
                  </a:cubicBezTo>
                  <a:cubicBezTo>
                    <a:pt x="166" y="259"/>
                    <a:pt x="166" y="259"/>
                    <a:pt x="166" y="259"/>
                  </a:cubicBezTo>
                  <a:cubicBezTo>
                    <a:pt x="184" y="259"/>
                    <a:pt x="184" y="278"/>
                    <a:pt x="184" y="278"/>
                  </a:cubicBezTo>
                  <a:cubicBezTo>
                    <a:pt x="203" y="259"/>
                    <a:pt x="203" y="259"/>
                    <a:pt x="203" y="259"/>
                  </a:cubicBezTo>
                  <a:cubicBezTo>
                    <a:pt x="184" y="204"/>
                    <a:pt x="184" y="148"/>
                    <a:pt x="166" y="9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9" name="Freeform 531"/>
            <p:cNvSpPr>
              <a:spLocks noChangeArrowheads="1"/>
            </p:cNvSpPr>
            <p:nvPr userDrawn="1"/>
          </p:nvSpPr>
          <p:spPr bwMode="auto">
            <a:xfrm rot="5400000">
              <a:off x="10459419" y="543093"/>
              <a:ext cx="124411" cy="158788"/>
            </a:xfrm>
            <a:custGeom>
              <a:avLst/>
              <a:gdLst>
                <a:gd name="T0" fmla="*/ 185 w 334"/>
                <a:gd name="T1" fmla="*/ 0 h 427"/>
                <a:gd name="T2" fmla="*/ 185 w 334"/>
                <a:gd name="T3" fmla="*/ 0 h 427"/>
                <a:gd name="T4" fmla="*/ 185 w 334"/>
                <a:gd name="T5" fmla="*/ 0 h 427"/>
                <a:gd name="T6" fmla="*/ 185 w 334"/>
                <a:gd name="T7" fmla="*/ 0 h 427"/>
                <a:gd name="T8" fmla="*/ 185 w 334"/>
                <a:gd name="T9" fmla="*/ 0 h 427"/>
                <a:gd name="T10" fmla="*/ 37 w 334"/>
                <a:gd name="T11" fmla="*/ 314 h 427"/>
                <a:gd name="T12" fmla="*/ 0 w 334"/>
                <a:gd name="T13" fmla="*/ 370 h 427"/>
                <a:gd name="T14" fmla="*/ 0 w 334"/>
                <a:gd name="T15" fmla="*/ 407 h 427"/>
                <a:gd name="T16" fmla="*/ 19 w 334"/>
                <a:gd name="T17" fmla="*/ 407 h 427"/>
                <a:gd name="T18" fmla="*/ 93 w 334"/>
                <a:gd name="T19" fmla="*/ 426 h 427"/>
                <a:gd name="T20" fmla="*/ 259 w 334"/>
                <a:gd name="T21" fmla="*/ 426 h 427"/>
                <a:gd name="T22" fmla="*/ 297 w 334"/>
                <a:gd name="T23" fmla="*/ 426 h 427"/>
                <a:gd name="T24" fmla="*/ 333 w 334"/>
                <a:gd name="T25" fmla="*/ 426 h 427"/>
                <a:gd name="T26" fmla="*/ 333 w 334"/>
                <a:gd name="T27" fmla="*/ 388 h 427"/>
                <a:gd name="T28" fmla="*/ 241 w 334"/>
                <a:gd name="T29" fmla="*/ 129 h 427"/>
                <a:gd name="T30" fmla="*/ 185 w 334"/>
                <a:gd name="T31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27">
                  <a:moveTo>
                    <a:pt x="185" y="0"/>
                  </a:move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111"/>
                    <a:pt x="93" y="203"/>
                    <a:pt x="37" y="314"/>
                  </a:cubicBezTo>
                  <a:cubicBezTo>
                    <a:pt x="19" y="333"/>
                    <a:pt x="19" y="352"/>
                    <a:pt x="0" y="370"/>
                  </a:cubicBezTo>
                  <a:cubicBezTo>
                    <a:pt x="0" y="388"/>
                    <a:pt x="0" y="407"/>
                    <a:pt x="0" y="407"/>
                  </a:cubicBezTo>
                  <a:cubicBezTo>
                    <a:pt x="0" y="426"/>
                    <a:pt x="0" y="407"/>
                    <a:pt x="19" y="407"/>
                  </a:cubicBezTo>
                  <a:cubicBezTo>
                    <a:pt x="37" y="407"/>
                    <a:pt x="74" y="407"/>
                    <a:pt x="93" y="426"/>
                  </a:cubicBezTo>
                  <a:cubicBezTo>
                    <a:pt x="148" y="426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26"/>
                    <a:pt x="333" y="426"/>
                  </a:cubicBezTo>
                  <a:cubicBezTo>
                    <a:pt x="333" y="426"/>
                    <a:pt x="333" y="407"/>
                    <a:pt x="333" y="388"/>
                  </a:cubicBezTo>
                  <a:cubicBezTo>
                    <a:pt x="315" y="314"/>
                    <a:pt x="297" y="222"/>
                    <a:pt x="241" y="129"/>
                  </a:cubicBezTo>
                  <a:cubicBezTo>
                    <a:pt x="223" y="92"/>
                    <a:pt x="204" y="55"/>
                    <a:pt x="185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0" name="Freeform 532"/>
            <p:cNvSpPr>
              <a:spLocks noChangeArrowheads="1"/>
            </p:cNvSpPr>
            <p:nvPr userDrawn="1"/>
          </p:nvSpPr>
          <p:spPr bwMode="auto">
            <a:xfrm rot="5400000">
              <a:off x="10047719" y="550460"/>
              <a:ext cx="124411" cy="144054"/>
            </a:xfrm>
            <a:custGeom>
              <a:avLst/>
              <a:gdLst>
                <a:gd name="T0" fmla="*/ 241 w 334"/>
                <a:gd name="T1" fmla="*/ 111 h 390"/>
                <a:gd name="T2" fmla="*/ 241 w 334"/>
                <a:gd name="T3" fmla="*/ 111 h 390"/>
                <a:gd name="T4" fmla="*/ 185 w 334"/>
                <a:gd name="T5" fmla="*/ 0 h 390"/>
                <a:gd name="T6" fmla="*/ 185 w 334"/>
                <a:gd name="T7" fmla="*/ 0 h 390"/>
                <a:gd name="T8" fmla="*/ 185 w 334"/>
                <a:gd name="T9" fmla="*/ 0 h 390"/>
                <a:gd name="T10" fmla="*/ 185 w 334"/>
                <a:gd name="T11" fmla="*/ 0 h 390"/>
                <a:gd name="T12" fmla="*/ 37 w 334"/>
                <a:gd name="T13" fmla="*/ 278 h 390"/>
                <a:gd name="T14" fmla="*/ 19 w 334"/>
                <a:gd name="T15" fmla="*/ 352 h 390"/>
                <a:gd name="T16" fmla="*/ 19 w 334"/>
                <a:gd name="T17" fmla="*/ 370 h 390"/>
                <a:gd name="T18" fmla="*/ 19 w 334"/>
                <a:gd name="T19" fmla="*/ 370 h 390"/>
                <a:gd name="T20" fmla="*/ 93 w 334"/>
                <a:gd name="T21" fmla="*/ 389 h 390"/>
                <a:gd name="T22" fmla="*/ 241 w 334"/>
                <a:gd name="T23" fmla="*/ 389 h 390"/>
                <a:gd name="T24" fmla="*/ 278 w 334"/>
                <a:gd name="T25" fmla="*/ 389 h 390"/>
                <a:gd name="T26" fmla="*/ 315 w 334"/>
                <a:gd name="T27" fmla="*/ 389 h 390"/>
                <a:gd name="T28" fmla="*/ 315 w 334"/>
                <a:gd name="T29" fmla="*/ 370 h 390"/>
                <a:gd name="T30" fmla="*/ 241 w 334"/>
                <a:gd name="T31" fmla="*/ 111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390">
                  <a:moveTo>
                    <a:pt x="241" y="111"/>
                  </a:moveTo>
                  <a:lnTo>
                    <a:pt x="241" y="111"/>
                  </a:lnTo>
                  <a:cubicBezTo>
                    <a:pt x="223" y="74"/>
                    <a:pt x="204" y="37"/>
                    <a:pt x="185" y="0"/>
                  </a:cubicBez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93"/>
                    <a:pt x="93" y="185"/>
                    <a:pt x="37" y="278"/>
                  </a:cubicBezTo>
                  <a:cubicBezTo>
                    <a:pt x="37" y="296"/>
                    <a:pt x="19" y="315"/>
                    <a:pt x="19" y="352"/>
                  </a:cubicBezTo>
                  <a:cubicBezTo>
                    <a:pt x="19" y="352"/>
                    <a:pt x="0" y="370"/>
                    <a:pt x="19" y="370"/>
                  </a:cubicBezTo>
                  <a:lnTo>
                    <a:pt x="19" y="370"/>
                  </a:lnTo>
                  <a:cubicBezTo>
                    <a:pt x="55" y="370"/>
                    <a:pt x="74" y="370"/>
                    <a:pt x="93" y="389"/>
                  </a:cubicBezTo>
                  <a:cubicBezTo>
                    <a:pt x="148" y="389"/>
                    <a:pt x="204" y="389"/>
                    <a:pt x="241" y="389"/>
                  </a:cubicBezTo>
                  <a:cubicBezTo>
                    <a:pt x="259" y="389"/>
                    <a:pt x="278" y="389"/>
                    <a:pt x="278" y="389"/>
                  </a:cubicBezTo>
                  <a:cubicBezTo>
                    <a:pt x="297" y="389"/>
                    <a:pt x="315" y="389"/>
                    <a:pt x="315" y="389"/>
                  </a:cubicBezTo>
                  <a:cubicBezTo>
                    <a:pt x="333" y="389"/>
                    <a:pt x="315" y="370"/>
                    <a:pt x="315" y="370"/>
                  </a:cubicBezTo>
                  <a:cubicBezTo>
                    <a:pt x="297" y="278"/>
                    <a:pt x="278" y="204"/>
                    <a:pt x="241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6" name="Freeform 538"/>
            <p:cNvSpPr>
              <a:spLocks noChangeArrowheads="1"/>
            </p:cNvSpPr>
            <p:nvPr userDrawn="1"/>
          </p:nvSpPr>
          <p:spPr bwMode="auto">
            <a:xfrm rot="5400000">
              <a:off x="10467605" y="240252"/>
              <a:ext cx="109677" cy="130959"/>
            </a:xfrm>
            <a:custGeom>
              <a:avLst/>
              <a:gdLst>
                <a:gd name="T0" fmla="*/ 203 w 297"/>
                <a:gd name="T1" fmla="*/ 111 h 352"/>
                <a:gd name="T2" fmla="*/ 203 w 297"/>
                <a:gd name="T3" fmla="*/ 111 h 352"/>
                <a:gd name="T4" fmla="*/ 148 w 297"/>
                <a:gd name="T5" fmla="*/ 0 h 352"/>
                <a:gd name="T6" fmla="*/ 148 w 297"/>
                <a:gd name="T7" fmla="*/ 0 h 352"/>
                <a:gd name="T8" fmla="*/ 148 w 297"/>
                <a:gd name="T9" fmla="*/ 0 h 352"/>
                <a:gd name="T10" fmla="*/ 148 w 297"/>
                <a:gd name="T11" fmla="*/ 0 h 352"/>
                <a:gd name="T12" fmla="*/ 37 w 297"/>
                <a:gd name="T13" fmla="*/ 259 h 352"/>
                <a:gd name="T14" fmla="*/ 0 w 297"/>
                <a:gd name="T15" fmla="*/ 315 h 352"/>
                <a:gd name="T16" fmla="*/ 0 w 297"/>
                <a:gd name="T17" fmla="*/ 333 h 352"/>
                <a:gd name="T18" fmla="*/ 19 w 297"/>
                <a:gd name="T19" fmla="*/ 351 h 352"/>
                <a:gd name="T20" fmla="*/ 93 w 297"/>
                <a:gd name="T21" fmla="*/ 351 h 352"/>
                <a:gd name="T22" fmla="*/ 222 w 297"/>
                <a:gd name="T23" fmla="*/ 351 h 352"/>
                <a:gd name="T24" fmla="*/ 259 w 297"/>
                <a:gd name="T25" fmla="*/ 351 h 352"/>
                <a:gd name="T26" fmla="*/ 277 w 297"/>
                <a:gd name="T27" fmla="*/ 351 h 352"/>
                <a:gd name="T28" fmla="*/ 277 w 297"/>
                <a:gd name="T29" fmla="*/ 315 h 352"/>
                <a:gd name="T30" fmla="*/ 203 w 297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7" h="352">
                  <a:moveTo>
                    <a:pt x="203" y="111"/>
                  </a:moveTo>
                  <a:lnTo>
                    <a:pt x="203" y="111"/>
                  </a:lnTo>
                  <a:cubicBezTo>
                    <a:pt x="185" y="74"/>
                    <a:pt x="167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7" name="Freeform 539"/>
            <p:cNvSpPr>
              <a:spLocks noChangeArrowheads="1"/>
            </p:cNvSpPr>
            <p:nvPr userDrawn="1"/>
          </p:nvSpPr>
          <p:spPr bwMode="auto">
            <a:xfrm rot="5400000">
              <a:off x="10079640" y="256622"/>
              <a:ext cx="75301" cy="90034"/>
            </a:xfrm>
            <a:custGeom>
              <a:avLst/>
              <a:gdLst>
                <a:gd name="T0" fmla="*/ 148 w 205"/>
                <a:gd name="T1" fmla="*/ 74 h 241"/>
                <a:gd name="T2" fmla="*/ 148 w 205"/>
                <a:gd name="T3" fmla="*/ 74 h 241"/>
                <a:gd name="T4" fmla="*/ 130 w 205"/>
                <a:gd name="T5" fmla="*/ 0 h 241"/>
                <a:gd name="T6" fmla="*/ 111 w 205"/>
                <a:gd name="T7" fmla="*/ 0 h 241"/>
                <a:gd name="T8" fmla="*/ 111 w 205"/>
                <a:gd name="T9" fmla="*/ 0 h 241"/>
                <a:gd name="T10" fmla="*/ 111 w 205"/>
                <a:gd name="T11" fmla="*/ 0 h 241"/>
                <a:gd name="T12" fmla="*/ 18 w 205"/>
                <a:gd name="T13" fmla="*/ 166 h 241"/>
                <a:gd name="T14" fmla="*/ 0 w 205"/>
                <a:gd name="T15" fmla="*/ 204 h 241"/>
                <a:gd name="T16" fmla="*/ 0 w 205"/>
                <a:gd name="T17" fmla="*/ 222 h 241"/>
                <a:gd name="T18" fmla="*/ 0 w 205"/>
                <a:gd name="T19" fmla="*/ 240 h 241"/>
                <a:gd name="T20" fmla="*/ 56 w 205"/>
                <a:gd name="T21" fmla="*/ 240 h 241"/>
                <a:gd name="T22" fmla="*/ 148 w 205"/>
                <a:gd name="T23" fmla="*/ 240 h 241"/>
                <a:gd name="T24" fmla="*/ 166 w 205"/>
                <a:gd name="T25" fmla="*/ 240 h 241"/>
                <a:gd name="T26" fmla="*/ 185 w 205"/>
                <a:gd name="T27" fmla="*/ 240 h 241"/>
                <a:gd name="T28" fmla="*/ 204 w 205"/>
                <a:gd name="T29" fmla="*/ 222 h 241"/>
                <a:gd name="T30" fmla="*/ 148 w 205"/>
                <a:gd name="T31" fmla="*/ 74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5" h="241">
                  <a:moveTo>
                    <a:pt x="148" y="74"/>
                  </a:moveTo>
                  <a:lnTo>
                    <a:pt x="148" y="74"/>
                  </a:lnTo>
                  <a:cubicBezTo>
                    <a:pt x="148" y="55"/>
                    <a:pt x="130" y="18"/>
                    <a:pt x="130" y="0"/>
                  </a:cubicBezTo>
                  <a:cubicBezTo>
                    <a:pt x="130" y="0"/>
                    <a:pt x="130" y="0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6" name="Freeform 575"/>
            <p:cNvSpPr>
              <a:spLocks noChangeArrowheads="1"/>
            </p:cNvSpPr>
            <p:nvPr userDrawn="1"/>
          </p:nvSpPr>
          <p:spPr bwMode="auto">
            <a:xfrm rot="5400000">
              <a:off x="9676942" y="1174968"/>
              <a:ext cx="117863" cy="152240"/>
            </a:xfrm>
            <a:custGeom>
              <a:avLst/>
              <a:gdLst>
                <a:gd name="T0" fmla="*/ 18 w 316"/>
                <a:gd name="T1" fmla="*/ 352 h 408"/>
                <a:gd name="T2" fmla="*/ 18 w 316"/>
                <a:gd name="T3" fmla="*/ 352 h 408"/>
                <a:gd name="T4" fmla="*/ 92 w 316"/>
                <a:gd name="T5" fmla="*/ 371 h 408"/>
                <a:gd name="T6" fmla="*/ 241 w 316"/>
                <a:gd name="T7" fmla="*/ 407 h 408"/>
                <a:gd name="T8" fmla="*/ 277 w 316"/>
                <a:gd name="T9" fmla="*/ 407 h 408"/>
                <a:gd name="T10" fmla="*/ 296 w 316"/>
                <a:gd name="T11" fmla="*/ 407 h 408"/>
                <a:gd name="T12" fmla="*/ 315 w 316"/>
                <a:gd name="T13" fmla="*/ 389 h 408"/>
                <a:gd name="T14" fmla="*/ 259 w 316"/>
                <a:gd name="T15" fmla="*/ 130 h 408"/>
                <a:gd name="T16" fmla="*/ 241 w 316"/>
                <a:gd name="T17" fmla="*/ 0 h 408"/>
                <a:gd name="T18" fmla="*/ 222 w 316"/>
                <a:gd name="T19" fmla="*/ 0 h 408"/>
                <a:gd name="T20" fmla="*/ 222 w 316"/>
                <a:gd name="T21" fmla="*/ 0 h 408"/>
                <a:gd name="T22" fmla="*/ 222 w 316"/>
                <a:gd name="T23" fmla="*/ 0 h 408"/>
                <a:gd name="T24" fmla="*/ 37 w 316"/>
                <a:gd name="T25" fmla="*/ 259 h 408"/>
                <a:gd name="T26" fmla="*/ 0 w 316"/>
                <a:gd name="T27" fmla="*/ 333 h 408"/>
                <a:gd name="T28" fmla="*/ 0 w 316"/>
                <a:gd name="T29" fmla="*/ 352 h 408"/>
                <a:gd name="T30" fmla="*/ 18 w 316"/>
                <a:gd name="T31" fmla="*/ 35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6" h="408">
                  <a:moveTo>
                    <a:pt x="18" y="352"/>
                  </a:moveTo>
                  <a:lnTo>
                    <a:pt x="18" y="352"/>
                  </a:lnTo>
                  <a:cubicBezTo>
                    <a:pt x="37" y="352"/>
                    <a:pt x="55" y="371"/>
                    <a:pt x="92" y="371"/>
                  </a:cubicBezTo>
                  <a:cubicBezTo>
                    <a:pt x="129" y="389"/>
                    <a:pt x="185" y="389"/>
                    <a:pt x="241" y="407"/>
                  </a:cubicBezTo>
                  <a:cubicBezTo>
                    <a:pt x="241" y="407"/>
                    <a:pt x="259" y="407"/>
                    <a:pt x="277" y="407"/>
                  </a:cubicBezTo>
                  <a:lnTo>
                    <a:pt x="296" y="407"/>
                  </a:lnTo>
                  <a:cubicBezTo>
                    <a:pt x="315" y="407"/>
                    <a:pt x="315" y="389"/>
                    <a:pt x="315" y="389"/>
                  </a:cubicBezTo>
                  <a:cubicBezTo>
                    <a:pt x="315" y="297"/>
                    <a:pt x="296" y="204"/>
                    <a:pt x="259" y="130"/>
                  </a:cubicBezTo>
                  <a:cubicBezTo>
                    <a:pt x="259" y="93"/>
                    <a:pt x="241" y="37"/>
                    <a:pt x="241" y="0"/>
                  </a:cubicBezTo>
                  <a:cubicBezTo>
                    <a:pt x="241" y="0"/>
                    <a:pt x="241" y="0"/>
                    <a:pt x="222" y="0"/>
                  </a:cubicBezTo>
                  <a:lnTo>
                    <a:pt x="222" y="0"/>
                  </a:lnTo>
                  <a:lnTo>
                    <a:pt x="222" y="0"/>
                  </a:lnTo>
                  <a:cubicBezTo>
                    <a:pt x="166" y="93"/>
                    <a:pt x="111" y="185"/>
                    <a:pt x="37" y="259"/>
                  </a:cubicBezTo>
                  <a:cubicBezTo>
                    <a:pt x="37" y="278"/>
                    <a:pt x="18" y="297"/>
                    <a:pt x="0" y="333"/>
                  </a:cubicBezTo>
                  <a:lnTo>
                    <a:pt x="0" y="352"/>
                  </a:lnTo>
                  <a:cubicBezTo>
                    <a:pt x="0" y="352"/>
                    <a:pt x="0" y="352"/>
                    <a:pt x="18" y="35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7" name="Freeform 582"/>
            <p:cNvSpPr>
              <a:spLocks noChangeArrowheads="1"/>
            </p:cNvSpPr>
            <p:nvPr userDrawn="1"/>
          </p:nvSpPr>
          <p:spPr bwMode="auto">
            <a:xfrm rot="5400000">
              <a:off x="9680216" y="868853"/>
              <a:ext cx="103129" cy="130959"/>
            </a:xfrm>
            <a:custGeom>
              <a:avLst/>
              <a:gdLst>
                <a:gd name="T0" fmla="*/ 19 w 279"/>
                <a:gd name="T1" fmla="*/ 315 h 353"/>
                <a:gd name="T2" fmla="*/ 19 w 279"/>
                <a:gd name="T3" fmla="*/ 315 h 353"/>
                <a:gd name="T4" fmla="*/ 93 w 279"/>
                <a:gd name="T5" fmla="*/ 334 h 353"/>
                <a:gd name="T6" fmla="*/ 204 w 279"/>
                <a:gd name="T7" fmla="*/ 334 h 353"/>
                <a:gd name="T8" fmla="*/ 241 w 279"/>
                <a:gd name="T9" fmla="*/ 352 h 353"/>
                <a:gd name="T10" fmla="*/ 260 w 279"/>
                <a:gd name="T11" fmla="*/ 352 h 353"/>
                <a:gd name="T12" fmla="*/ 278 w 279"/>
                <a:gd name="T13" fmla="*/ 315 h 353"/>
                <a:gd name="T14" fmla="*/ 222 w 279"/>
                <a:gd name="T15" fmla="*/ 111 h 353"/>
                <a:gd name="T16" fmla="*/ 186 w 279"/>
                <a:gd name="T17" fmla="*/ 0 h 353"/>
                <a:gd name="T18" fmla="*/ 186 w 279"/>
                <a:gd name="T19" fmla="*/ 0 h 353"/>
                <a:gd name="T20" fmla="*/ 186 w 279"/>
                <a:gd name="T21" fmla="*/ 0 h 353"/>
                <a:gd name="T22" fmla="*/ 186 w 279"/>
                <a:gd name="T23" fmla="*/ 0 h 353"/>
                <a:gd name="T24" fmla="*/ 38 w 279"/>
                <a:gd name="T25" fmla="*/ 241 h 353"/>
                <a:gd name="T26" fmla="*/ 19 w 279"/>
                <a:gd name="T27" fmla="*/ 296 h 353"/>
                <a:gd name="T28" fmla="*/ 19 w 279"/>
                <a:gd name="T29" fmla="*/ 315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9" h="353">
                  <a:moveTo>
                    <a:pt x="19" y="315"/>
                  </a:moveTo>
                  <a:lnTo>
                    <a:pt x="19" y="315"/>
                  </a:lnTo>
                  <a:cubicBezTo>
                    <a:pt x="38" y="315"/>
                    <a:pt x="74" y="315"/>
                    <a:pt x="93" y="334"/>
                  </a:cubicBezTo>
                  <a:cubicBezTo>
                    <a:pt x="130" y="334"/>
                    <a:pt x="167" y="334"/>
                    <a:pt x="204" y="334"/>
                  </a:cubicBezTo>
                  <a:cubicBezTo>
                    <a:pt x="222" y="334"/>
                    <a:pt x="241" y="352"/>
                    <a:pt x="241" y="352"/>
                  </a:cubicBezTo>
                  <a:lnTo>
                    <a:pt x="260" y="352"/>
                  </a:lnTo>
                  <a:cubicBezTo>
                    <a:pt x="278" y="334"/>
                    <a:pt x="278" y="334"/>
                    <a:pt x="278" y="315"/>
                  </a:cubicBezTo>
                  <a:cubicBezTo>
                    <a:pt x="260" y="241"/>
                    <a:pt x="241" y="185"/>
                    <a:pt x="222" y="111"/>
                  </a:cubicBezTo>
                  <a:cubicBezTo>
                    <a:pt x="204" y="74"/>
                    <a:pt x="204" y="37"/>
                    <a:pt x="186" y="0"/>
                  </a:cubicBezTo>
                  <a:lnTo>
                    <a:pt x="186" y="0"/>
                  </a:lnTo>
                  <a:lnTo>
                    <a:pt x="186" y="0"/>
                  </a:lnTo>
                  <a:lnTo>
                    <a:pt x="186" y="0"/>
                  </a:lnTo>
                  <a:cubicBezTo>
                    <a:pt x="130" y="93"/>
                    <a:pt x="93" y="167"/>
                    <a:pt x="38" y="241"/>
                  </a:cubicBezTo>
                  <a:cubicBezTo>
                    <a:pt x="38" y="260"/>
                    <a:pt x="19" y="278"/>
                    <a:pt x="19" y="296"/>
                  </a:cubicBezTo>
                  <a:cubicBezTo>
                    <a:pt x="19" y="296"/>
                    <a:pt x="0" y="315"/>
                    <a:pt x="19" y="31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8" name="Freeform 589"/>
            <p:cNvSpPr>
              <a:spLocks noChangeArrowheads="1"/>
            </p:cNvSpPr>
            <p:nvPr userDrawn="1"/>
          </p:nvSpPr>
          <p:spPr bwMode="auto">
            <a:xfrm rot="5400000">
              <a:off x="9694131" y="579926"/>
              <a:ext cx="62205" cy="75301"/>
            </a:xfrm>
            <a:custGeom>
              <a:avLst/>
              <a:gdLst>
                <a:gd name="T0" fmla="*/ 19 w 168"/>
                <a:gd name="T1" fmla="*/ 185 h 204"/>
                <a:gd name="T2" fmla="*/ 19 w 168"/>
                <a:gd name="T3" fmla="*/ 185 h 204"/>
                <a:gd name="T4" fmla="*/ 55 w 168"/>
                <a:gd name="T5" fmla="*/ 203 h 204"/>
                <a:gd name="T6" fmla="*/ 130 w 168"/>
                <a:gd name="T7" fmla="*/ 203 h 204"/>
                <a:gd name="T8" fmla="*/ 149 w 168"/>
                <a:gd name="T9" fmla="*/ 203 h 204"/>
                <a:gd name="T10" fmla="*/ 167 w 168"/>
                <a:gd name="T11" fmla="*/ 203 h 204"/>
                <a:gd name="T12" fmla="*/ 167 w 168"/>
                <a:gd name="T13" fmla="*/ 185 h 204"/>
                <a:gd name="T14" fmla="*/ 130 w 168"/>
                <a:gd name="T15" fmla="*/ 74 h 204"/>
                <a:gd name="T16" fmla="*/ 111 w 168"/>
                <a:gd name="T17" fmla="*/ 0 h 204"/>
                <a:gd name="T18" fmla="*/ 111 w 168"/>
                <a:gd name="T19" fmla="*/ 0 h 204"/>
                <a:gd name="T20" fmla="*/ 111 w 168"/>
                <a:gd name="T21" fmla="*/ 0 h 204"/>
                <a:gd name="T22" fmla="*/ 93 w 168"/>
                <a:gd name="T23" fmla="*/ 0 h 204"/>
                <a:gd name="T24" fmla="*/ 19 w 168"/>
                <a:gd name="T25" fmla="*/ 148 h 204"/>
                <a:gd name="T26" fmla="*/ 0 w 168"/>
                <a:gd name="T27" fmla="*/ 167 h 204"/>
                <a:gd name="T28" fmla="*/ 0 w 168"/>
                <a:gd name="T29" fmla="*/ 185 h 204"/>
                <a:gd name="T30" fmla="*/ 19 w 168"/>
                <a:gd name="T31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8" h="204">
                  <a:moveTo>
                    <a:pt x="19" y="185"/>
                  </a:moveTo>
                  <a:lnTo>
                    <a:pt x="19" y="185"/>
                  </a:lnTo>
                  <a:cubicBezTo>
                    <a:pt x="19" y="185"/>
                    <a:pt x="37" y="203"/>
                    <a:pt x="55" y="203"/>
                  </a:cubicBezTo>
                  <a:cubicBezTo>
                    <a:pt x="74" y="203"/>
                    <a:pt x="93" y="203"/>
                    <a:pt x="130" y="203"/>
                  </a:cubicBezTo>
                  <a:cubicBezTo>
                    <a:pt x="130" y="203"/>
                    <a:pt x="130" y="203"/>
                    <a:pt x="149" y="203"/>
                  </a:cubicBezTo>
                  <a:cubicBezTo>
                    <a:pt x="149" y="203"/>
                    <a:pt x="149" y="203"/>
                    <a:pt x="167" y="203"/>
                  </a:cubicBezTo>
                  <a:cubicBezTo>
                    <a:pt x="167" y="203"/>
                    <a:pt x="167" y="203"/>
                    <a:pt x="167" y="185"/>
                  </a:cubicBezTo>
                  <a:cubicBezTo>
                    <a:pt x="149" y="148"/>
                    <a:pt x="149" y="111"/>
                    <a:pt x="130" y="74"/>
                  </a:cubicBezTo>
                  <a:cubicBezTo>
                    <a:pt x="111" y="37"/>
                    <a:pt x="111" y="18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111" y="0"/>
                    <a:pt x="111" y="0"/>
                    <a:pt x="93" y="0"/>
                  </a:cubicBezTo>
                  <a:cubicBezTo>
                    <a:pt x="74" y="55"/>
                    <a:pt x="55" y="92"/>
                    <a:pt x="19" y="148"/>
                  </a:cubicBezTo>
                  <a:cubicBezTo>
                    <a:pt x="19" y="148"/>
                    <a:pt x="19" y="167"/>
                    <a:pt x="0" y="167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0" y="185"/>
                    <a:pt x="19" y="18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9" name="Freeform 596"/>
            <p:cNvSpPr>
              <a:spLocks noChangeArrowheads="1"/>
            </p:cNvSpPr>
            <p:nvPr userDrawn="1"/>
          </p:nvSpPr>
          <p:spPr bwMode="auto">
            <a:xfrm rot="5400000">
              <a:off x="9700679" y="244345"/>
              <a:ext cx="90033" cy="116225"/>
            </a:xfrm>
            <a:custGeom>
              <a:avLst/>
              <a:gdLst>
                <a:gd name="T0" fmla="*/ 0 w 241"/>
                <a:gd name="T1" fmla="*/ 296 h 315"/>
                <a:gd name="T2" fmla="*/ 0 w 241"/>
                <a:gd name="T3" fmla="*/ 296 h 315"/>
                <a:gd name="T4" fmla="*/ 74 w 241"/>
                <a:gd name="T5" fmla="*/ 296 h 315"/>
                <a:gd name="T6" fmla="*/ 184 w 241"/>
                <a:gd name="T7" fmla="*/ 314 h 315"/>
                <a:gd name="T8" fmla="*/ 203 w 241"/>
                <a:gd name="T9" fmla="*/ 314 h 315"/>
                <a:gd name="T10" fmla="*/ 240 w 241"/>
                <a:gd name="T11" fmla="*/ 314 h 315"/>
                <a:gd name="T12" fmla="*/ 240 w 241"/>
                <a:gd name="T13" fmla="*/ 296 h 315"/>
                <a:gd name="T14" fmla="*/ 184 w 241"/>
                <a:gd name="T15" fmla="*/ 92 h 315"/>
                <a:gd name="T16" fmla="*/ 148 w 241"/>
                <a:gd name="T17" fmla="*/ 0 h 315"/>
                <a:gd name="T18" fmla="*/ 148 w 241"/>
                <a:gd name="T19" fmla="*/ 0 h 315"/>
                <a:gd name="T20" fmla="*/ 148 w 241"/>
                <a:gd name="T21" fmla="*/ 0 h 315"/>
                <a:gd name="T22" fmla="*/ 148 w 241"/>
                <a:gd name="T23" fmla="*/ 0 h 315"/>
                <a:gd name="T24" fmla="*/ 18 w 241"/>
                <a:gd name="T25" fmla="*/ 222 h 315"/>
                <a:gd name="T26" fmla="*/ 0 w 241"/>
                <a:gd name="T27" fmla="*/ 278 h 315"/>
                <a:gd name="T28" fmla="*/ 0 w 241"/>
                <a:gd name="T29" fmla="*/ 296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1" h="315">
                  <a:moveTo>
                    <a:pt x="0" y="296"/>
                  </a:moveTo>
                  <a:lnTo>
                    <a:pt x="0" y="296"/>
                  </a:ln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ubicBezTo>
                    <a:pt x="0" y="278"/>
                    <a:pt x="0" y="278"/>
                    <a:pt x="0" y="29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814507" y="428693"/>
            <a:ext cx="8172302" cy="725411"/>
          </a:xfrm>
        </p:spPr>
        <p:txBody>
          <a:bodyPr anchor="b" anchorCtr="0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blanco</a:t>
            </a:r>
            <a:r>
              <a:rPr lang="nl-NL" sz="1800" b="1" baseline="0" dirty="0">
                <a:solidFill>
                  <a:schemeClr val="tx1"/>
                </a:solidFill>
              </a:rPr>
              <a:t> pagina </a:t>
            </a:r>
            <a:r>
              <a:rPr lang="nl-NL" sz="1800" b="1" dirty="0">
                <a:solidFill>
                  <a:schemeClr val="tx1"/>
                </a:solidFill>
              </a:rPr>
              <a:t>- blauw</a:t>
            </a:r>
          </a:p>
        </p:txBody>
      </p:sp>
      <p:pic>
        <p:nvPicPr>
          <p:cNvPr id="42" name="Afbeelding 4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3 kolommen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hoek 36"/>
          <p:cNvSpPr/>
          <p:nvPr userDrawn="1"/>
        </p:nvSpPr>
        <p:spPr>
          <a:xfrm>
            <a:off x="0" y="0"/>
            <a:ext cx="12192000" cy="15228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9311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grpSp>
        <p:nvGrpSpPr>
          <p:cNvPr id="14" name="Groeperen 13"/>
          <p:cNvGrpSpPr/>
          <p:nvPr userDrawn="1"/>
        </p:nvGrpSpPr>
        <p:grpSpPr>
          <a:xfrm>
            <a:off x="-974" y="-77116"/>
            <a:ext cx="809365" cy="1600007"/>
            <a:chOff x="-974" y="-77116"/>
            <a:chExt cx="809365" cy="1600007"/>
          </a:xfrm>
          <a:solidFill>
            <a:schemeClr val="accent6"/>
          </a:solidFill>
        </p:grpSpPr>
        <p:sp>
          <p:nvSpPr>
            <p:cNvPr id="344" name="Freeform 59"/>
            <p:cNvSpPr>
              <a:spLocks noChangeArrowheads="1"/>
            </p:cNvSpPr>
            <p:nvPr/>
          </p:nvSpPr>
          <p:spPr bwMode="auto">
            <a:xfrm>
              <a:off x="-974" y="455740"/>
              <a:ext cx="86409" cy="115212"/>
            </a:xfrm>
            <a:custGeom>
              <a:avLst/>
              <a:gdLst>
                <a:gd name="T0" fmla="*/ 233 w 263"/>
                <a:gd name="T1" fmla="*/ 87 h 351"/>
                <a:gd name="T2" fmla="*/ 233 w 263"/>
                <a:gd name="T3" fmla="*/ 87 h 351"/>
                <a:gd name="T4" fmla="*/ 233 w 263"/>
                <a:gd name="T5" fmla="*/ 57 h 351"/>
                <a:gd name="T6" fmla="*/ 233 w 263"/>
                <a:gd name="T7" fmla="*/ 28 h 351"/>
                <a:gd name="T8" fmla="*/ 175 w 263"/>
                <a:gd name="T9" fmla="*/ 57 h 351"/>
                <a:gd name="T10" fmla="*/ 88 w 263"/>
                <a:gd name="T11" fmla="*/ 204 h 351"/>
                <a:gd name="T12" fmla="*/ 0 w 263"/>
                <a:gd name="T13" fmla="*/ 262 h 351"/>
                <a:gd name="T14" fmla="*/ 0 w 263"/>
                <a:gd name="T15" fmla="*/ 350 h 351"/>
                <a:gd name="T16" fmla="*/ 117 w 263"/>
                <a:gd name="T17" fmla="*/ 233 h 351"/>
                <a:gd name="T18" fmla="*/ 233 w 263"/>
                <a:gd name="T19" fmla="*/ 87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" h="351">
                  <a:moveTo>
                    <a:pt x="233" y="87"/>
                  </a:moveTo>
                  <a:lnTo>
                    <a:pt x="233" y="87"/>
                  </a:lnTo>
                  <a:cubicBezTo>
                    <a:pt x="233" y="57"/>
                    <a:pt x="233" y="57"/>
                    <a:pt x="233" y="57"/>
                  </a:cubicBezTo>
                  <a:cubicBezTo>
                    <a:pt x="262" y="57"/>
                    <a:pt x="233" y="28"/>
                    <a:pt x="233" y="28"/>
                  </a:cubicBezTo>
                  <a:cubicBezTo>
                    <a:pt x="204" y="0"/>
                    <a:pt x="175" y="28"/>
                    <a:pt x="175" y="57"/>
                  </a:cubicBezTo>
                  <a:cubicBezTo>
                    <a:pt x="146" y="116"/>
                    <a:pt x="117" y="174"/>
                    <a:pt x="88" y="204"/>
                  </a:cubicBezTo>
                  <a:cubicBezTo>
                    <a:pt x="58" y="233"/>
                    <a:pt x="29" y="262"/>
                    <a:pt x="0" y="262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58" y="321"/>
                    <a:pt x="88" y="291"/>
                    <a:pt x="117" y="233"/>
                  </a:cubicBezTo>
                  <a:cubicBezTo>
                    <a:pt x="175" y="204"/>
                    <a:pt x="233" y="145"/>
                    <a:pt x="233" y="8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5" name="Freeform 60"/>
            <p:cNvSpPr>
              <a:spLocks noChangeArrowheads="1"/>
            </p:cNvSpPr>
            <p:nvPr/>
          </p:nvSpPr>
          <p:spPr bwMode="auto">
            <a:xfrm>
              <a:off x="46551" y="331887"/>
              <a:ext cx="247706" cy="142574"/>
            </a:xfrm>
            <a:custGeom>
              <a:avLst/>
              <a:gdLst>
                <a:gd name="T0" fmla="*/ 29 w 759"/>
                <a:gd name="T1" fmla="*/ 30 h 438"/>
                <a:gd name="T2" fmla="*/ 29 w 759"/>
                <a:gd name="T3" fmla="*/ 30 h 438"/>
                <a:gd name="T4" fmla="*/ 0 w 759"/>
                <a:gd name="T5" fmla="*/ 87 h 438"/>
                <a:gd name="T6" fmla="*/ 58 w 759"/>
                <a:gd name="T7" fmla="*/ 117 h 438"/>
                <a:gd name="T8" fmla="*/ 233 w 759"/>
                <a:gd name="T9" fmla="*/ 58 h 438"/>
                <a:gd name="T10" fmla="*/ 408 w 759"/>
                <a:gd name="T11" fmla="*/ 117 h 438"/>
                <a:gd name="T12" fmla="*/ 583 w 759"/>
                <a:gd name="T13" fmla="*/ 204 h 438"/>
                <a:gd name="T14" fmla="*/ 613 w 759"/>
                <a:gd name="T15" fmla="*/ 292 h 438"/>
                <a:gd name="T16" fmla="*/ 670 w 759"/>
                <a:gd name="T17" fmla="*/ 380 h 438"/>
                <a:gd name="T18" fmla="*/ 670 w 759"/>
                <a:gd name="T19" fmla="*/ 380 h 438"/>
                <a:gd name="T20" fmla="*/ 729 w 759"/>
                <a:gd name="T21" fmla="*/ 408 h 438"/>
                <a:gd name="T22" fmla="*/ 758 w 759"/>
                <a:gd name="T23" fmla="*/ 351 h 438"/>
                <a:gd name="T24" fmla="*/ 699 w 759"/>
                <a:gd name="T25" fmla="*/ 263 h 438"/>
                <a:gd name="T26" fmla="*/ 613 w 759"/>
                <a:gd name="T27" fmla="*/ 175 h 438"/>
                <a:gd name="T28" fmla="*/ 437 w 759"/>
                <a:gd name="T29" fmla="*/ 58 h 438"/>
                <a:gd name="T30" fmla="*/ 233 w 759"/>
                <a:gd name="T31" fmla="*/ 0 h 438"/>
                <a:gd name="T32" fmla="*/ 29 w 759"/>
                <a:gd name="T33" fmla="*/ 3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9" h="438">
                  <a:moveTo>
                    <a:pt x="29" y="30"/>
                  </a:moveTo>
                  <a:lnTo>
                    <a:pt x="29" y="30"/>
                  </a:lnTo>
                  <a:cubicBezTo>
                    <a:pt x="0" y="30"/>
                    <a:pt x="0" y="58"/>
                    <a:pt x="0" y="87"/>
                  </a:cubicBezTo>
                  <a:cubicBezTo>
                    <a:pt x="0" y="117"/>
                    <a:pt x="29" y="117"/>
                    <a:pt x="58" y="117"/>
                  </a:cubicBezTo>
                  <a:cubicBezTo>
                    <a:pt x="116" y="58"/>
                    <a:pt x="175" y="58"/>
                    <a:pt x="233" y="58"/>
                  </a:cubicBezTo>
                  <a:cubicBezTo>
                    <a:pt x="292" y="58"/>
                    <a:pt x="349" y="87"/>
                    <a:pt x="408" y="117"/>
                  </a:cubicBezTo>
                  <a:cubicBezTo>
                    <a:pt x="466" y="146"/>
                    <a:pt x="525" y="175"/>
                    <a:pt x="583" y="204"/>
                  </a:cubicBezTo>
                  <a:cubicBezTo>
                    <a:pt x="583" y="263"/>
                    <a:pt x="613" y="263"/>
                    <a:pt x="613" y="292"/>
                  </a:cubicBezTo>
                  <a:cubicBezTo>
                    <a:pt x="641" y="321"/>
                    <a:pt x="670" y="351"/>
                    <a:pt x="670" y="380"/>
                  </a:cubicBezTo>
                  <a:lnTo>
                    <a:pt x="670" y="380"/>
                  </a:lnTo>
                  <a:cubicBezTo>
                    <a:pt x="670" y="437"/>
                    <a:pt x="729" y="437"/>
                    <a:pt x="729" y="408"/>
                  </a:cubicBezTo>
                  <a:cubicBezTo>
                    <a:pt x="758" y="380"/>
                    <a:pt x="758" y="351"/>
                    <a:pt x="758" y="351"/>
                  </a:cubicBezTo>
                  <a:cubicBezTo>
                    <a:pt x="729" y="292"/>
                    <a:pt x="729" y="292"/>
                    <a:pt x="699" y="263"/>
                  </a:cubicBezTo>
                  <a:cubicBezTo>
                    <a:pt x="670" y="204"/>
                    <a:pt x="641" y="204"/>
                    <a:pt x="613" y="175"/>
                  </a:cubicBezTo>
                  <a:cubicBezTo>
                    <a:pt x="583" y="117"/>
                    <a:pt x="495" y="87"/>
                    <a:pt x="437" y="58"/>
                  </a:cubicBezTo>
                  <a:cubicBezTo>
                    <a:pt x="379" y="30"/>
                    <a:pt x="321" y="30"/>
                    <a:pt x="233" y="0"/>
                  </a:cubicBezTo>
                  <a:cubicBezTo>
                    <a:pt x="175" y="0"/>
                    <a:pt x="116" y="30"/>
                    <a:pt x="29" y="3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9" name="Freeform 64"/>
            <p:cNvSpPr>
              <a:spLocks noChangeArrowheads="1"/>
            </p:cNvSpPr>
            <p:nvPr/>
          </p:nvSpPr>
          <p:spPr bwMode="auto">
            <a:xfrm>
              <a:off x="-974" y="912267"/>
              <a:ext cx="95050" cy="247706"/>
            </a:xfrm>
            <a:custGeom>
              <a:avLst/>
              <a:gdLst>
                <a:gd name="T0" fmla="*/ 175 w 293"/>
                <a:gd name="T1" fmla="*/ 292 h 759"/>
                <a:gd name="T2" fmla="*/ 175 w 293"/>
                <a:gd name="T3" fmla="*/ 292 h 759"/>
                <a:gd name="T4" fmla="*/ 233 w 293"/>
                <a:gd name="T5" fmla="*/ 496 h 759"/>
                <a:gd name="T6" fmla="*/ 233 w 293"/>
                <a:gd name="T7" fmla="*/ 584 h 759"/>
                <a:gd name="T8" fmla="*/ 175 w 293"/>
                <a:gd name="T9" fmla="*/ 672 h 759"/>
                <a:gd name="T10" fmla="*/ 175 w 293"/>
                <a:gd name="T11" fmla="*/ 700 h 759"/>
                <a:gd name="T12" fmla="*/ 233 w 293"/>
                <a:gd name="T13" fmla="*/ 758 h 759"/>
                <a:gd name="T14" fmla="*/ 292 w 293"/>
                <a:gd name="T15" fmla="*/ 700 h 759"/>
                <a:gd name="T16" fmla="*/ 292 w 293"/>
                <a:gd name="T17" fmla="*/ 584 h 759"/>
                <a:gd name="T18" fmla="*/ 292 w 293"/>
                <a:gd name="T19" fmla="*/ 467 h 759"/>
                <a:gd name="T20" fmla="*/ 233 w 293"/>
                <a:gd name="T21" fmla="*/ 292 h 759"/>
                <a:gd name="T22" fmla="*/ 146 w 293"/>
                <a:gd name="T23" fmla="*/ 88 h 759"/>
                <a:gd name="T24" fmla="*/ 0 w 293"/>
                <a:gd name="T25" fmla="*/ 0 h 759"/>
                <a:gd name="T26" fmla="*/ 0 w 293"/>
                <a:gd name="T27" fmla="*/ 58 h 759"/>
                <a:gd name="T28" fmla="*/ 88 w 293"/>
                <a:gd name="T29" fmla="*/ 146 h 759"/>
                <a:gd name="T30" fmla="*/ 175 w 293"/>
                <a:gd name="T31" fmla="*/ 292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3" h="759">
                  <a:moveTo>
                    <a:pt x="175" y="292"/>
                  </a:moveTo>
                  <a:lnTo>
                    <a:pt x="175" y="292"/>
                  </a:lnTo>
                  <a:cubicBezTo>
                    <a:pt x="204" y="379"/>
                    <a:pt x="233" y="408"/>
                    <a:pt x="233" y="496"/>
                  </a:cubicBezTo>
                  <a:cubicBezTo>
                    <a:pt x="233" y="525"/>
                    <a:pt x="233" y="555"/>
                    <a:pt x="233" y="584"/>
                  </a:cubicBezTo>
                  <a:cubicBezTo>
                    <a:pt x="233" y="613"/>
                    <a:pt x="204" y="642"/>
                    <a:pt x="175" y="672"/>
                  </a:cubicBezTo>
                  <a:cubicBezTo>
                    <a:pt x="175" y="672"/>
                    <a:pt x="175" y="672"/>
                    <a:pt x="175" y="700"/>
                  </a:cubicBezTo>
                  <a:cubicBezTo>
                    <a:pt x="175" y="700"/>
                    <a:pt x="175" y="758"/>
                    <a:pt x="233" y="758"/>
                  </a:cubicBezTo>
                  <a:cubicBezTo>
                    <a:pt x="233" y="758"/>
                    <a:pt x="292" y="729"/>
                    <a:pt x="292" y="700"/>
                  </a:cubicBezTo>
                  <a:cubicBezTo>
                    <a:pt x="292" y="672"/>
                    <a:pt x="292" y="613"/>
                    <a:pt x="292" y="584"/>
                  </a:cubicBezTo>
                  <a:cubicBezTo>
                    <a:pt x="292" y="555"/>
                    <a:pt x="292" y="525"/>
                    <a:pt x="292" y="467"/>
                  </a:cubicBezTo>
                  <a:cubicBezTo>
                    <a:pt x="292" y="408"/>
                    <a:pt x="292" y="350"/>
                    <a:pt x="233" y="292"/>
                  </a:cubicBezTo>
                  <a:cubicBezTo>
                    <a:pt x="233" y="234"/>
                    <a:pt x="175" y="146"/>
                    <a:pt x="146" y="88"/>
                  </a:cubicBezTo>
                  <a:cubicBezTo>
                    <a:pt x="88" y="58"/>
                    <a:pt x="58" y="29"/>
                    <a:pt x="0" y="0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29" y="88"/>
                    <a:pt x="58" y="117"/>
                    <a:pt x="88" y="146"/>
                  </a:cubicBezTo>
                  <a:cubicBezTo>
                    <a:pt x="146" y="175"/>
                    <a:pt x="175" y="234"/>
                    <a:pt x="175" y="29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0" name="Freeform 65"/>
            <p:cNvSpPr>
              <a:spLocks noChangeArrowheads="1"/>
            </p:cNvSpPr>
            <p:nvPr/>
          </p:nvSpPr>
          <p:spPr bwMode="auto">
            <a:xfrm>
              <a:off x="-974" y="112984"/>
              <a:ext cx="181459" cy="95050"/>
            </a:xfrm>
            <a:custGeom>
              <a:avLst/>
              <a:gdLst>
                <a:gd name="T0" fmla="*/ 175 w 555"/>
                <a:gd name="T1" fmla="*/ 174 h 292"/>
                <a:gd name="T2" fmla="*/ 175 w 555"/>
                <a:gd name="T3" fmla="*/ 174 h 292"/>
                <a:gd name="T4" fmla="*/ 321 w 555"/>
                <a:gd name="T5" fmla="*/ 87 h 292"/>
                <a:gd name="T6" fmla="*/ 409 w 555"/>
                <a:gd name="T7" fmla="*/ 87 h 292"/>
                <a:gd name="T8" fmla="*/ 495 w 555"/>
                <a:gd name="T9" fmla="*/ 87 h 292"/>
                <a:gd name="T10" fmla="*/ 525 w 555"/>
                <a:gd name="T11" fmla="*/ 116 h 292"/>
                <a:gd name="T12" fmla="*/ 554 w 555"/>
                <a:gd name="T13" fmla="*/ 57 h 292"/>
                <a:gd name="T14" fmla="*/ 525 w 555"/>
                <a:gd name="T15" fmla="*/ 0 h 292"/>
                <a:gd name="T16" fmla="*/ 409 w 555"/>
                <a:gd name="T17" fmla="*/ 0 h 292"/>
                <a:gd name="T18" fmla="*/ 292 w 555"/>
                <a:gd name="T19" fmla="*/ 29 h 292"/>
                <a:gd name="T20" fmla="*/ 117 w 555"/>
                <a:gd name="T21" fmla="*/ 116 h 292"/>
                <a:gd name="T22" fmla="*/ 0 w 555"/>
                <a:gd name="T23" fmla="*/ 204 h 292"/>
                <a:gd name="T24" fmla="*/ 0 w 555"/>
                <a:gd name="T25" fmla="*/ 291 h 292"/>
                <a:gd name="T26" fmla="*/ 29 w 555"/>
                <a:gd name="T27" fmla="*/ 262 h 292"/>
                <a:gd name="T28" fmla="*/ 175 w 555"/>
                <a:gd name="T29" fmla="*/ 17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5" h="292">
                  <a:moveTo>
                    <a:pt x="175" y="174"/>
                  </a:moveTo>
                  <a:lnTo>
                    <a:pt x="175" y="174"/>
                  </a:lnTo>
                  <a:cubicBezTo>
                    <a:pt x="204" y="116"/>
                    <a:pt x="262" y="116"/>
                    <a:pt x="321" y="87"/>
                  </a:cubicBezTo>
                  <a:cubicBezTo>
                    <a:pt x="350" y="87"/>
                    <a:pt x="379" y="87"/>
                    <a:pt x="409" y="87"/>
                  </a:cubicBezTo>
                  <a:cubicBezTo>
                    <a:pt x="438" y="87"/>
                    <a:pt x="467" y="87"/>
                    <a:pt x="495" y="87"/>
                  </a:cubicBezTo>
                  <a:lnTo>
                    <a:pt x="525" y="116"/>
                  </a:lnTo>
                  <a:cubicBezTo>
                    <a:pt x="554" y="116"/>
                    <a:pt x="554" y="87"/>
                    <a:pt x="554" y="57"/>
                  </a:cubicBezTo>
                  <a:cubicBezTo>
                    <a:pt x="554" y="29"/>
                    <a:pt x="554" y="0"/>
                    <a:pt x="525" y="0"/>
                  </a:cubicBezTo>
                  <a:cubicBezTo>
                    <a:pt x="467" y="0"/>
                    <a:pt x="438" y="0"/>
                    <a:pt x="409" y="0"/>
                  </a:cubicBezTo>
                  <a:cubicBezTo>
                    <a:pt x="379" y="0"/>
                    <a:pt x="350" y="0"/>
                    <a:pt x="292" y="29"/>
                  </a:cubicBezTo>
                  <a:cubicBezTo>
                    <a:pt x="233" y="57"/>
                    <a:pt x="175" y="87"/>
                    <a:pt x="117" y="116"/>
                  </a:cubicBezTo>
                  <a:cubicBezTo>
                    <a:pt x="88" y="145"/>
                    <a:pt x="58" y="174"/>
                    <a:pt x="0" y="204"/>
                  </a:cubicBezTo>
                  <a:cubicBezTo>
                    <a:pt x="0" y="291"/>
                    <a:pt x="0" y="291"/>
                    <a:pt x="0" y="291"/>
                  </a:cubicBezTo>
                  <a:cubicBezTo>
                    <a:pt x="0" y="291"/>
                    <a:pt x="29" y="291"/>
                    <a:pt x="29" y="262"/>
                  </a:cubicBezTo>
                  <a:cubicBezTo>
                    <a:pt x="58" y="233"/>
                    <a:pt x="117" y="174"/>
                    <a:pt x="175" y="17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2" name="Freeform 67"/>
            <p:cNvSpPr>
              <a:spLocks noChangeArrowheads="1"/>
            </p:cNvSpPr>
            <p:nvPr/>
          </p:nvSpPr>
          <p:spPr bwMode="auto">
            <a:xfrm>
              <a:off x="-974" y="740889"/>
              <a:ext cx="105131" cy="76328"/>
            </a:xfrm>
            <a:custGeom>
              <a:avLst/>
              <a:gdLst>
                <a:gd name="T0" fmla="*/ 175 w 322"/>
                <a:gd name="T1" fmla="*/ 117 h 234"/>
                <a:gd name="T2" fmla="*/ 175 w 322"/>
                <a:gd name="T3" fmla="*/ 117 h 234"/>
                <a:gd name="T4" fmla="*/ 233 w 322"/>
                <a:gd name="T5" fmla="*/ 175 h 234"/>
                <a:gd name="T6" fmla="*/ 262 w 322"/>
                <a:gd name="T7" fmla="*/ 204 h 234"/>
                <a:gd name="T8" fmla="*/ 321 w 322"/>
                <a:gd name="T9" fmla="*/ 175 h 234"/>
                <a:gd name="T10" fmla="*/ 292 w 322"/>
                <a:gd name="T11" fmla="*/ 117 h 234"/>
                <a:gd name="T12" fmla="*/ 175 w 322"/>
                <a:gd name="T13" fmla="*/ 59 h 234"/>
                <a:gd name="T14" fmla="*/ 88 w 322"/>
                <a:gd name="T15" fmla="*/ 0 h 234"/>
                <a:gd name="T16" fmla="*/ 0 w 322"/>
                <a:gd name="T17" fmla="*/ 0 h 234"/>
                <a:gd name="T18" fmla="*/ 0 w 322"/>
                <a:gd name="T19" fmla="*/ 59 h 234"/>
                <a:gd name="T20" fmla="*/ 88 w 322"/>
                <a:gd name="T21" fmla="*/ 88 h 234"/>
                <a:gd name="T22" fmla="*/ 175 w 322"/>
                <a:gd name="T23" fmla="*/ 11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2" h="234">
                  <a:moveTo>
                    <a:pt x="175" y="117"/>
                  </a:moveTo>
                  <a:lnTo>
                    <a:pt x="175" y="117"/>
                  </a:lnTo>
                  <a:cubicBezTo>
                    <a:pt x="175" y="117"/>
                    <a:pt x="204" y="147"/>
                    <a:pt x="233" y="175"/>
                  </a:cubicBezTo>
                  <a:cubicBezTo>
                    <a:pt x="233" y="175"/>
                    <a:pt x="233" y="204"/>
                    <a:pt x="262" y="204"/>
                  </a:cubicBezTo>
                  <a:cubicBezTo>
                    <a:pt x="292" y="233"/>
                    <a:pt x="321" y="204"/>
                    <a:pt x="321" y="175"/>
                  </a:cubicBezTo>
                  <a:cubicBezTo>
                    <a:pt x="321" y="147"/>
                    <a:pt x="321" y="117"/>
                    <a:pt x="292" y="117"/>
                  </a:cubicBezTo>
                  <a:cubicBezTo>
                    <a:pt x="262" y="88"/>
                    <a:pt x="233" y="59"/>
                    <a:pt x="175" y="59"/>
                  </a:cubicBezTo>
                  <a:cubicBezTo>
                    <a:pt x="146" y="29"/>
                    <a:pt x="146" y="29"/>
                    <a:pt x="88" y="0"/>
                  </a:cubicBezTo>
                  <a:cubicBezTo>
                    <a:pt x="58" y="0"/>
                    <a:pt x="29" y="0"/>
                    <a:pt x="0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29" y="88"/>
                    <a:pt x="58" y="88"/>
                    <a:pt x="88" y="88"/>
                  </a:cubicBezTo>
                  <a:cubicBezTo>
                    <a:pt x="117" y="88"/>
                    <a:pt x="146" y="117"/>
                    <a:pt x="175" y="11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3" name="Freeform 68"/>
            <p:cNvSpPr>
              <a:spLocks noChangeArrowheads="1"/>
            </p:cNvSpPr>
            <p:nvPr/>
          </p:nvSpPr>
          <p:spPr bwMode="auto">
            <a:xfrm>
              <a:off x="-974" y="1275185"/>
              <a:ext cx="200181" cy="48965"/>
            </a:xfrm>
            <a:custGeom>
              <a:avLst/>
              <a:gdLst>
                <a:gd name="T0" fmla="*/ 583 w 613"/>
                <a:gd name="T1" fmla="*/ 59 h 148"/>
                <a:gd name="T2" fmla="*/ 583 w 613"/>
                <a:gd name="T3" fmla="*/ 59 h 148"/>
                <a:gd name="T4" fmla="*/ 583 w 613"/>
                <a:gd name="T5" fmla="*/ 0 h 148"/>
                <a:gd name="T6" fmla="*/ 525 w 613"/>
                <a:gd name="T7" fmla="*/ 0 h 148"/>
                <a:gd name="T8" fmla="*/ 379 w 613"/>
                <a:gd name="T9" fmla="*/ 88 h 148"/>
                <a:gd name="T10" fmla="*/ 204 w 613"/>
                <a:gd name="T11" fmla="*/ 88 h 148"/>
                <a:gd name="T12" fmla="*/ 29 w 613"/>
                <a:gd name="T13" fmla="*/ 30 h 148"/>
                <a:gd name="T14" fmla="*/ 0 w 613"/>
                <a:gd name="T15" fmla="*/ 30 h 148"/>
                <a:gd name="T16" fmla="*/ 0 w 613"/>
                <a:gd name="T17" fmla="*/ 88 h 148"/>
                <a:gd name="T18" fmla="*/ 175 w 613"/>
                <a:gd name="T19" fmla="*/ 117 h 148"/>
                <a:gd name="T20" fmla="*/ 379 w 613"/>
                <a:gd name="T21" fmla="*/ 117 h 148"/>
                <a:gd name="T22" fmla="*/ 583 w 613"/>
                <a:gd name="T23" fmla="*/ 5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3" h="148">
                  <a:moveTo>
                    <a:pt x="583" y="59"/>
                  </a:moveTo>
                  <a:lnTo>
                    <a:pt x="583" y="59"/>
                  </a:lnTo>
                  <a:cubicBezTo>
                    <a:pt x="612" y="59"/>
                    <a:pt x="612" y="0"/>
                    <a:pt x="583" y="0"/>
                  </a:cubicBezTo>
                  <a:cubicBezTo>
                    <a:pt x="583" y="0"/>
                    <a:pt x="554" y="0"/>
                    <a:pt x="525" y="0"/>
                  </a:cubicBezTo>
                  <a:cubicBezTo>
                    <a:pt x="495" y="59"/>
                    <a:pt x="438" y="59"/>
                    <a:pt x="379" y="88"/>
                  </a:cubicBezTo>
                  <a:cubicBezTo>
                    <a:pt x="292" y="88"/>
                    <a:pt x="262" y="88"/>
                    <a:pt x="204" y="88"/>
                  </a:cubicBezTo>
                  <a:cubicBezTo>
                    <a:pt x="117" y="59"/>
                    <a:pt x="88" y="59"/>
                    <a:pt x="29" y="30"/>
                  </a:cubicBezTo>
                  <a:lnTo>
                    <a:pt x="0" y="30"/>
                  </a:lnTo>
                  <a:cubicBezTo>
                    <a:pt x="0" y="88"/>
                    <a:pt x="0" y="88"/>
                    <a:pt x="0" y="88"/>
                  </a:cubicBezTo>
                  <a:cubicBezTo>
                    <a:pt x="58" y="117"/>
                    <a:pt x="117" y="117"/>
                    <a:pt x="175" y="117"/>
                  </a:cubicBezTo>
                  <a:cubicBezTo>
                    <a:pt x="262" y="147"/>
                    <a:pt x="321" y="147"/>
                    <a:pt x="379" y="117"/>
                  </a:cubicBezTo>
                  <a:cubicBezTo>
                    <a:pt x="438" y="117"/>
                    <a:pt x="525" y="88"/>
                    <a:pt x="583" y="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4" name="Freeform 69"/>
            <p:cNvSpPr>
              <a:spLocks noChangeArrowheads="1"/>
            </p:cNvSpPr>
            <p:nvPr/>
          </p:nvSpPr>
          <p:spPr bwMode="auto">
            <a:xfrm>
              <a:off x="170404" y="560870"/>
              <a:ext cx="152656" cy="228984"/>
            </a:xfrm>
            <a:custGeom>
              <a:avLst/>
              <a:gdLst>
                <a:gd name="T0" fmla="*/ 29 w 468"/>
                <a:gd name="T1" fmla="*/ 57 h 701"/>
                <a:gd name="T2" fmla="*/ 29 w 468"/>
                <a:gd name="T3" fmla="*/ 57 h 701"/>
                <a:gd name="T4" fmla="*/ 204 w 468"/>
                <a:gd name="T5" fmla="*/ 145 h 701"/>
                <a:gd name="T6" fmla="*/ 320 w 468"/>
                <a:gd name="T7" fmla="*/ 291 h 701"/>
                <a:gd name="T8" fmla="*/ 379 w 468"/>
                <a:gd name="T9" fmla="*/ 466 h 701"/>
                <a:gd name="T10" fmla="*/ 408 w 468"/>
                <a:gd name="T11" fmla="*/ 553 h 701"/>
                <a:gd name="T12" fmla="*/ 379 w 468"/>
                <a:gd name="T13" fmla="*/ 641 h 701"/>
                <a:gd name="T14" fmla="*/ 350 w 468"/>
                <a:gd name="T15" fmla="*/ 641 h 701"/>
                <a:gd name="T16" fmla="*/ 408 w 468"/>
                <a:gd name="T17" fmla="*/ 700 h 701"/>
                <a:gd name="T18" fmla="*/ 467 w 468"/>
                <a:gd name="T19" fmla="*/ 641 h 701"/>
                <a:gd name="T20" fmla="*/ 467 w 468"/>
                <a:gd name="T21" fmla="*/ 553 h 701"/>
                <a:gd name="T22" fmla="*/ 437 w 468"/>
                <a:gd name="T23" fmla="*/ 436 h 701"/>
                <a:gd name="T24" fmla="*/ 350 w 468"/>
                <a:gd name="T25" fmla="*/ 262 h 701"/>
                <a:gd name="T26" fmla="*/ 234 w 468"/>
                <a:gd name="T27" fmla="*/ 116 h 701"/>
                <a:gd name="T28" fmla="*/ 58 w 468"/>
                <a:gd name="T29" fmla="*/ 0 h 701"/>
                <a:gd name="T30" fmla="*/ 29 w 468"/>
                <a:gd name="T31" fmla="*/ 0 h 701"/>
                <a:gd name="T32" fmla="*/ 0 w 468"/>
                <a:gd name="T33" fmla="*/ 29 h 701"/>
                <a:gd name="T34" fmla="*/ 29 w 468"/>
                <a:gd name="T35" fmla="*/ 57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8" h="701">
                  <a:moveTo>
                    <a:pt x="29" y="57"/>
                  </a:moveTo>
                  <a:lnTo>
                    <a:pt x="29" y="57"/>
                  </a:lnTo>
                  <a:cubicBezTo>
                    <a:pt x="87" y="86"/>
                    <a:pt x="146" y="116"/>
                    <a:pt x="204" y="145"/>
                  </a:cubicBezTo>
                  <a:cubicBezTo>
                    <a:pt x="262" y="203"/>
                    <a:pt x="291" y="233"/>
                    <a:pt x="320" y="291"/>
                  </a:cubicBezTo>
                  <a:cubicBezTo>
                    <a:pt x="350" y="320"/>
                    <a:pt x="350" y="407"/>
                    <a:pt x="379" y="466"/>
                  </a:cubicBezTo>
                  <a:cubicBezTo>
                    <a:pt x="408" y="495"/>
                    <a:pt x="408" y="495"/>
                    <a:pt x="408" y="553"/>
                  </a:cubicBezTo>
                  <a:cubicBezTo>
                    <a:pt x="408" y="582"/>
                    <a:pt x="408" y="582"/>
                    <a:pt x="379" y="641"/>
                  </a:cubicBezTo>
                  <a:cubicBezTo>
                    <a:pt x="350" y="641"/>
                    <a:pt x="350" y="641"/>
                    <a:pt x="350" y="641"/>
                  </a:cubicBezTo>
                  <a:cubicBezTo>
                    <a:pt x="350" y="670"/>
                    <a:pt x="379" y="700"/>
                    <a:pt x="408" y="700"/>
                  </a:cubicBezTo>
                  <a:cubicBezTo>
                    <a:pt x="437" y="700"/>
                    <a:pt x="467" y="670"/>
                    <a:pt x="467" y="641"/>
                  </a:cubicBezTo>
                  <a:cubicBezTo>
                    <a:pt x="467" y="612"/>
                    <a:pt x="467" y="582"/>
                    <a:pt x="467" y="553"/>
                  </a:cubicBezTo>
                  <a:cubicBezTo>
                    <a:pt x="467" y="495"/>
                    <a:pt x="437" y="466"/>
                    <a:pt x="437" y="436"/>
                  </a:cubicBezTo>
                  <a:cubicBezTo>
                    <a:pt x="437" y="379"/>
                    <a:pt x="408" y="320"/>
                    <a:pt x="350" y="262"/>
                  </a:cubicBezTo>
                  <a:cubicBezTo>
                    <a:pt x="320" y="203"/>
                    <a:pt x="291" y="145"/>
                    <a:pt x="234" y="116"/>
                  </a:cubicBezTo>
                  <a:cubicBezTo>
                    <a:pt x="175" y="57"/>
                    <a:pt x="116" y="29"/>
                    <a:pt x="58" y="0"/>
                  </a:cubicBezTo>
                  <a:cubicBezTo>
                    <a:pt x="29" y="0"/>
                    <a:pt x="29" y="0"/>
                    <a:pt x="29" y="0"/>
                  </a:cubicBezTo>
                  <a:lnTo>
                    <a:pt x="0" y="29"/>
                  </a:lnTo>
                  <a:cubicBezTo>
                    <a:pt x="0" y="57"/>
                    <a:pt x="0" y="57"/>
                    <a:pt x="29" y="5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5" name="Freeform 70"/>
            <p:cNvSpPr>
              <a:spLocks noChangeArrowheads="1"/>
            </p:cNvSpPr>
            <p:nvPr/>
          </p:nvSpPr>
          <p:spPr bwMode="auto">
            <a:xfrm>
              <a:off x="255373" y="26575"/>
              <a:ext cx="115212" cy="266427"/>
            </a:xfrm>
            <a:custGeom>
              <a:avLst/>
              <a:gdLst>
                <a:gd name="T0" fmla="*/ 29 w 351"/>
                <a:gd name="T1" fmla="*/ 700 h 818"/>
                <a:gd name="T2" fmla="*/ 29 w 351"/>
                <a:gd name="T3" fmla="*/ 700 h 818"/>
                <a:gd name="T4" fmla="*/ 29 w 351"/>
                <a:gd name="T5" fmla="*/ 787 h 818"/>
                <a:gd name="T6" fmla="*/ 117 w 351"/>
                <a:gd name="T7" fmla="*/ 787 h 818"/>
                <a:gd name="T8" fmla="*/ 175 w 351"/>
                <a:gd name="T9" fmla="*/ 700 h 818"/>
                <a:gd name="T10" fmla="*/ 263 w 351"/>
                <a:gd name="T11" fmla="*/ 613 h 818"/>
                <a:gd name="T12" fmla="*/ 321 w 351"/>
                <a:gd name="T13" fmla="*/ 437 h 818"/>
                <a:gd name="T14" fmla="*/ 350 w 351"/>
                <a:gd name="T15" fmla="*/ 234 h 818"/>
                <a:gd name="T16" fmla="*/ 321 w 351"/>
                <a:gd name="T17" fmla="*/ 29 h 818"/>
                <a:gd name="T18" fmla="*/ 234 w 351"/>
                <a:gd name="T19" fmla="*/ 29 h 818"/>
                <a:gd name="T20" fmla="*/ 234 w 351"/>
                <a:gd name="T21" fmla="*/ 58 h 818"/>
                <a:gd name="T22" fmla="*/ 292 w 351"/>
                <a:gd name="T23" fmla="*/ 263 h 818"/>
                <a:gd name="T24" fmla="*/ 263 w 351"/>
                <a:gd name="T25" fmla="*/ 437 h 818"/>
                <a:gd name="T26" fmla="*/ 205 w 351"/>
                <a:gd name="T27" fmla="*/ 584 h 818"/>
                <a:gd name="T28" fmla="*/ 146 w 351"/>
                <a:gd name="T29" fmla="*/ 670 h 818"/>
                <a:gd name="T30" fmla="*/ 58 w 351"/>
                <a:gd name="T31" fmla="*/ 700 h 818"/>
                <a:gd name="T32" fmla="*/ 29 w 351"/>
                <a:gd name="T33" fmla="*/ 700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1" h="818">
                  <a:moveTo>
                    <a:pt x="29" y="700"/>
                  </a:moveTo>
                  <a:lnTo>
                    <a:pt x="29" y="700"/>
                  </a:lnTo>
                  <a:cubicBezTo>
                    <a:pt x="0" y="758"/>
                    <a:pt x="0" y="758"/>
                    <a:pt x="29" y="787"/>
                  </a:cubicBezTo>
                  <a:cubicBezTo>
                    <a:pt x="58" y="817"/>
                    <a:pt x="88" y="817"/>
                    <a:pt x="117" y="787"/>
                  </a:cubicBezTo>
                  <a:cubicBezTo>
                    <a:pt x="117" y="758"/>
                    <a:pt x="146" y="758"/>
                    <a:pt x="175" y="700"/>
                  </a:cubicBezTo>
                  <a:cubicBezTo>
                    <a:pt x="205" y="700"/>
                    <a:pt x="234" y="670"/>
                    <a:pt x="263" y="613"/>
                  </a:cubicBezTo>
                  <a:cubicBezTo>
                    <a:pt x="292" y="554"/>
                    <a:pt x="321" y="525"/>
                    <a:pt x="321" y="437"/>
                  </a:cubicBezTo>
                  <a:cubicBezTo>
                    <a:pt x="350" y="379"/>
                    <a:pt x="350" y="292"/>
                    <a:pt x="350" y="234"/>
                  </a:cubicBezTo>
                  <a:cubicBezTo>
                    <a:pt x="350" y="175"/>
                    <a:pt x="321" y="117"/>
                    <a:pt x="321" y="29"/>
                  </a:cubicBezTo>
                  <a:cubicBezTo>
                    <a:pt x="292" y="29"/>
                    <a:pt x="263" y="0"/>
                    <a:pt x="234" y="29"/>
                  </a:cubicBezTo>
                  <a:cubicBezTo>
                    <a:pt x="205" y="29"/>
                    <a:pt x="205" y="58"/>
                    <a:pt x="234" y="58"/>
                  </a:cubicBezTo>
                  <a:cubicBezTo>
                    <a:pt x="263" y="117"/>
                    <a:pt x="292" y="175"/>
                    <a:pt x="292" y="263"/>
                  </a:cubicBezTo>
                  <a:cubicBezTo>
                    <a:pt x="321" y="292"/>
                    <a:pt x="292" y="379"/>
                    <a:pt x="263" y="437"/>
                  </a:cubicBezTo>
                  <a:cubicBezTo>
                    <a:pt x="263" y="467"/>
                    <a:pt x="234" y="554"/>
                    <a:pt x="205" y="584"/>
                  </a:cubicBezTo>
                  <a:cubicBezTo>
                    <a:pt x="175" y="613"/>
                    <a:pt x="146" y="642"/>
                    <a:pt x="146" y="670"/>
                  </a:cubicBezTo>
                  <a:cubicBezTo>
                    <a:pt x="117" y="700"/>
                    <a:pt x="88" y="700"/>
                    <a:pt x="58" y="700"/>
                  </a:cubicBezTo>
                  <a:lnTo>
                    <a:pt x="29" y="70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0" name="Freeform 75"/>
            <p:cNvSpPr>
              <a:spLocks noChangeArrowheads="1"/>
            </p:cNvSpPr>
            <p:nvPr/>
          </p:nvSpPr>
          <p:spPr bwMode="auto">
            <a:xfrm>
              <a:off x="207848" y="1027479"/>
              <a:ext cx="181459" cy="220344"/>
            </a:xfrm>
            <a:custGeom>
              <a:avLst/>
              <a:gdLst>
                <a:gd name="T0" fmla="*/ 467 w 555"/>
                <a:gd name="T1" fmla="*/ 496 h 673"/>
                <a:gd name="T2" fmla="*/ 467 w 555"/>
                <a:gd name="T3" fmla="*/ 496 h 673"/>
                <a:gd name="T4" fmla="*/ 438 w 555"/>
                <a:gd name="T5" fmla="*/ 613 h 673"/>
                <a:gd name="T6" fmla="*/ 438 w 555"/>
                <a:gd name="T7" fmla="*/ 642 h 673"/>
                <a:gd name="T8" fmla="*/ 496 w 555"/>
                <a:gd name="T9" fmla="*/ 672 h 673"/>
                <a:gd name="T10" fmla="*/ 525 w 555"/>
                <a:gd name="T11" fmla="*/ 613 h 673"/>
                <a:gd name="T12" fmla="*/ 525 w 555"/>
                <a:gd name="T13" fmla="*/ 613 h 673"/>
                <a:gd name="T14" fmla="*/ 525 w 555"/>
                <a:gd name="T15" fmla="*/ 496 h 673"/>
                <a:gd name="T16" fmla="*/ 496 w 555"/>
                <a:gd name="T17" fmla="*/ 408 h 673"/>
                <a:gd name="T18" fmla="*/ 409 w 555"/>
                <a:gd name="T19" fmla="*/ 234 h 673"/>
                <a:gd name="T20" fmla="*/ 234 w 555"/>
                <a:gd name="T21" fmla="*/ 88 h 673"/>
                <a:gd name="T22" fmla="*/ 59 w 555"/>
                <a:gd name="T23" fmla="*/ 0 h 673"/>
                <a:gd name="T24" fmla="*/ 0 w 555"/>
                <a:gd name="T25" fmla="*/ 58 h 673"/>
                <a:gd name="T26" fmla="*/ 59 w 555"/>
                <a:gd name="T27" fmla="*/ 88 h 673"/>
                <a:gd name="T28" fmla="*/ 204 w 555"/>
                <a:gd name="T29" fmla="*/ 146 h 673"/>
                <a:gd name="T30" fmla="*/ 351 w 555"/>
                <a:gd name="T31" fmla="*/ 263 h 673"/>
                <a:gd name="T32" fmla="*/ 438 w 555"/>
                <a:gd name="T33" fmla="*/ 408 h 673"/>
                <a:gd name="T34" fmla="*/ 467 w 555"/>
                <a:gd name="T35" fmla="*/ 49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5" h="673">
                  <a:moveTo>
                    <a:pt x="467" y="496"/>
                  </a:moveTo>
                  <a:lnTo>
                    <a:pt x="467" y="496"/>
                  </a:lnTo>
                  <a:cubicBezTo>
                    <a:pt x="467" y="554"/>
                    <a:pt x="467" y="554"/>
                    <a:pt x="438" y="613"/>
                  </a:cubicBezTo>
                  <a:cubicBezTo>
                    <a:pt x="438" y="613"/>
                    <a:pt x="438" y="613"/>
                    <a:pt x="438" y="642"/>
                  </a:cubicBezTo>
                  <a:cubicBezTo>
                    <a:pt x="438" y="642"/>
                    <a:pt x="467" y="672"/>
                    <a:pt x="496" y="672"/>
                  </a:cubicBezTo>
                  <a:cubicBezTo>
                    <a:pt x="525" y="672"/>
                    <a:pt x="554" y="642"/>
                    <a:pt x="525" y="613"/>
                  </a:cubicBezTo>
                  <a:lnTo>
                    <a:pt x="525" y="613"/>
                  </a:lnTo>
                  <a:cubicBezTo>
                    <a:pt x="525" y="554"/>
                    <a:pt x="525" y="525"/>
                    <a:pt x="525" y="496"/>
                  </a:cubicBezTo>
                  <a:cubicBezTo>
                    <a:pt x="525" y="467"/>
                    <a:pt x="525" y="437"/>
                    <a:pt x="496" y="408"/>
                  </a:cubicBezTo>
                  <a:cubicBezTo>
                    <a:pt x="467" y="322"/>
                    <a:pt x="438" y="292"/>
                    <a:pt x="409" y="234"/>
                  </a:cubicBezTo>
                  <a:cubicBezTo>
                    <a:pt x="351" y="175"/>
                    <a:pt x="292" y="117"/>
                    <a:pt x="234" y="88"/>
                  </a:cubicBezTo>
                  <a:cubicBezTo>
                    <a:pt x="204" y="58"/>
                    <a:pt x="118" y="29"/>
                    <a:pt x="59" y="0"/>
                  </a:cubicBezTo>
                  <a:cubicBezTo>
                    <a:pt x="30" y="0"/>
                    <a:pt x="0" y="29"/>
                    <a:pt x="0" y="58"/>
                  </a:cubicBezTo>
                  <a:cubicBezTo>
                    <a:pt x="0" y="88"/>
                    <a:pt x="30" y="88"/>
                    <a:pt x="59" y="88"/>
                  </a:cubicBezTo>
                  <a:cubicBezTo>
                    <a:pt x="118" y="88"/>
                    <a:pt x="146" y="117"/>
                    <a:pt x="204" y="146"/>
                  </a:cubicBezTo>
                  <a:cubicBezTo>
                    <a:pt x="263" y="175"/>
                    <a:pt x="321" y="205"/>
                    <a:pt x="351" y="263"/>
                  </a:cubicBezTo>
                  <a:cubicBezTo>
                    <a:pt x="380" y="322"/>
                    <a:pt x="409" y="379"/>
                    <a:pt x="438" y="408"/>
                  </a:cubicBezTo>
                  <a:cubicBezTo>
                    <a:pt x="438" y="467"/>
                    <a:pt x="438" y="467"/>
                    <a:pt x="467" y="49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1" name="Freeform 76"/>
            <p:cNvSpPr>
              <a:spLocks noChangeArrowheads="1"/>
            </p:cNvSpPr>
            <p:nvPr/>
          </p:nvSpPr>
          <p:spPr bwMode="auto">
            <a:xfrm>
              <a:off x="255373" y="817217"/>
              <a:ext cx="247706" cy="152656"/>
            </a:xfrm>
            <a:custGeom>
              <a:avLst/>
              <a:gdLst>
                <a:gd name="T0" fmla="*/ 58 w 758"/>
                <a:gd name="T1" fmla="*/ 467 h 468"/>
                <a:gd name="T2" fmla="*/ 58 w 758"/>
                <a:gd name="T3" fmla="*/ 467 h 468"/>
                <a:gd name="T4" fmla="*/ 175 w 758"/>
                <a:gd name="T5" fmla="*/ 467 h 468"/>
                <a:gd name="T6" fmla="*/ 292 w 758"/>
                <a:gd name="T7" fmla="*/ 467 h 468"/>
                <a:gd name="T8" fmla="*/ 466 w 758"/>
                <a:gd name="T9" fmla="*/ 380 h 468"/>
                <a:gd name="T10" fmla="*/ 640 w 758"/>
                <a:gd name="T11" fmla="*/ 234 h 468"/>
                <a:gd name="T12" fmla="*/ 728 w 758"/>
                <a:gd name="T13" fmla="*/ 59 h 468"/>
                <a:gd name="T14" fmla="*/ 728 w 758"/>
                <a:gd name="T15" fmla="*/ 0 h 468"/>
                <a:gd name="T16" fmla="*/ 670 w 758"/>
                <a:gd name="T17" fmla="*/ 30 h 468"/>
                <a:gd name="T18" fmla="*/ 583 w 758"/>
                <a:gd name="T19" fmla="*/ 205 h 468"/>
                <a:gd name="T20" fmla="*/ 438 w 758"/>
                <a:gd name="T21" fmla="*/ 321 h 468"/>
                <a:gd name="T22" fmla="*/ 263 w 758"/>
                <a:gd name="T23" fmla="*/ 380 h 468"/>
                <a:gd name="T24" fmla="*/ 175 w 758"/>
                <a:gd name="T25" fmla="*/ 380 h 468"/>
                <a:gd name="T26" fmla="*/ 88 w 758"/>
                <a:gd name="T27" fmla="*/ 350 h 468"/>
                <a:gd name="T28" fmla="*/ 58 w 758"/>
                <a:gd name="T29" fmla="*/ 350 h 468"/>
                <a:gd name="T30" fmla="*/ 0 w 758"/>
                <a:gd name="T31" fmla="*/ 409 h 468"/>
                <a:gd name="T32" fmla="*/ 58 w 758"/>
                <a:gd name="T33" fmla="*/ 467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8" h="468">
                  <a:moveTo>
                    <a:pt x="58" y="467"/>
                  </a:moveTo>
                  <a:lnTo>
                    <a:pt x="58" y="467"/>
                  </a:lnTo>
                  <a:cubicBezTo>
                    <a:pt x="88" y="467"/>
                    <a:pt x="146" y="467"/>
                    <a:pt x="175" y="467"/>
                  </a:cubicBezTo>
                  <a:cubicBezTo>
                    <a:pt x="205" y="467"/>
                    <a:pt x="234" y="467"/>
                    <a:pt x="292" y="467"/>
                  </a:cubicBezTo>
                  <a:cubicBezTo>
                    <a:pt x="350" y="438"/>
                    <a:pt x="408" y="409"/>
                    <a:pt x="466" y="380"/>
                  </a:cubicBezTo>
                  <a:cubicBezTo>
                    <a:pt x="524" y="350"/>
                    <a:pt x="583" y="292"/>
                    <a:pt x="640" y="234"/>
                  </a:cubicBezTo>
                  <a:cubicBezTo>
                    <a:pt x="670" y="205"/>
                    <a:pt x="728" y="117"/>
                    <a:pt x="728" y="59"/>
                  </a:cubicBezTo>
                  <a:cubicBezTo>
                    <a:pt x="757" y="30"/>
                    <a:pt x="728" y="0"/>
                    <a:pt x="728" y="0"/>
                  </a:cubicBezTo>
                  <a:cubicBezTo>
                    <a:pt x="670" y="0"/>
                    <a:pt x="670" y="0"/>
                    <a:pt x="670" y="30"/>
                  </a:cubicBezTo>
                  <a:cubicBezTo>
                    <a:pt x="640" y="117"/>
                    <a:pt x="640" y="147"/>
                    <a:pt x="583" y="205"/>
                  </a:cubicBezTo>
                  <a:cubicBezTo>
                    <a:pt x="554" y="264"/>
                    <a:pt x="495" y="292"/>
                    <a:pt x="438" y="321"/>
                  </a:cubicBezTo>
                  <a:cubicBezTo>
                    <a:pt x="379" y="350"/>
                    <a:pt x="321" y="350"/>
                    <a:pt x="263" y="380"/>
                  </a:cubicBezTo>
                  <a:cubicBezTo>
                    <a:pt x="234" y="380"/>
                    <a:pt x="205" y="409"/>
                    <a:pt x="175" y="380"/>
                  </a:cubicBezTo>
                  <a:cubicBezTo>
                    <a:pt x="146" y="380"/>
                    <a:pt x="117" y="380"/>
                    <a:pt x="88" y="350"/>
                  </a:cubicBezTo>
                  <a:cubicBezTo>
                    <a:pt x="88" y="350"/>
                    <a:pt x="88" y="350"/>
                    <a:pt x="58" y="350"/>
                  </a:cubicBezTo>
                  <a:cubicBezTo>
                    <a:pt x="58" y="350"/>
                    <a:pt x="0" y="380"/>
                    <a:pt x="0" y="409"/>
                  </a:cubicBezTo>
                  <a:cubicBezTo>
                    <a:pt x="0" y="438"/>
                    <a:pt x="29" y="467"/>
                    <a:pt x="58" y="46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2" name="Freeform 77"/>
            <p:cNvSpPr>
              <a:spLocks noChangeArrowheads="1"/>
            </p:cNvSpPr>
            <p:nvPr/>
          </p:nvSpPr>
          <p:spPr bwMode="auto">
            <a:xfrm>
              <a:off x="-974" y="1446563"/>
              <a:ext cx="95050" cy="38884"/>
            </a:xfrm>
            <a:custGeom>
              <a:avLst/>
              <a:gdLst>
                <a:gd name="T0" fmla="*/ 233 w 293"/>
                <a:gd name="T1" fmla="*/ 0 h 117"/>
                <a:gd name="T2" fmla="*/ 233 w 293"/>
                <a:gd name="T3" fmla="*/ 0 h 117"/>
                <a:gd name="T4" fmla="*/ 146 w 293"/>
                <a:gd name="T5" fmla="*/ 0 h 117"/>
                <a:gd name="T6" fmla="*/ 29 w 293"/>
                <a:gd name="T7" fmla="*/ 29 h 117"/>
                <a:gd name="T8" fmla="*/ 0 w 293"/>
                <a:gd name="T9" fmla="*/ 29 h 117"/>
                <a:gd name="T10" fmla="*/ 0 w 293"/>
                <a:gd name="T11" fmla="*/ 116 h 117"/>
                <a:gd name="T12" fmla="*/ 58 w 293"/>
                <a:gd name="T13" fmla="*/ 87 h 117"/>
                <a:gd name="T14" fmla="*/ 146 w 293"/>
                <a:gd name="T15" fmla="*/ 87 h 117"/>
                <a:gd name="T16" fmla="*/ 233 w 293"/>
                <a:gd name="T17" fmla="*/ 87 h 117"/>
                <a:gd name="T18" fmla="*/ 262 w 293"/>
                <a:gd name="T19" fmla="*/ 87 h 117"/>
                <a:gd name="T20" fmla="*/ 292 w 293"/>
                <a:gd name="T21" fmla="*/ 58 h 117"/>
                <a:gd name="T22" fmla="*/ 233 w 293"/>
                <a:gd name="T2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3" h="117">
                  <a:moveTo>
                    <a:pt x="233" y="0"/>
                  </a:moveTo>
                  <a:lnTo>
                    <a:pt x="233" y="0"/>
                  </a:lnTo>
                  <a:cubicBezTo>
                    <a:pt x="204" y="0"/>
                    <a:pt x="175" y="0"/>
                    <a:pt x="146" y="0"/>
                  </a:cubicBezTo>
                  <a:cubicBezTo>
                    <a:pt x="88" y="0"/>
                    <a:pt x="58" y="0"/>
                    <a:pt x="29" y="29"/>
                  </a:cubicBezTo>
                  <a:lnTo>
                    <a:pt x="0" y="29"/>
                  </a:lnTo>
                  <a:cubicBezTo>
                    <a:pt x="0" y="116"/>
                    <a:pt x="0" y="116"/>
                    <a:pt x="0" y="116"/>
                  </a:cubicBezTo>
                  <a:cubicBezTo>
                    <a:pt x="29" y="116"/>
                    <a:pt x="29" y="87"/>
                    <a:pt x="58" y="87"/>
                  </a:cubicBezTo>
                  <a:cubicBezTo>
                    <a:pt x="88" y="87"/>
                    <a:pt x="117" y="87"/>
                    <a:pt x="146" y="87"/>
                  </a:cubicBezTo>
                  <a:cubicBezTo>
                    <a:pt x="175" y="87"/>
                    <a:pt x="204" y="87"/>
                    <a:pt x="233" y="87"/>
                  </a:cubicBezTo>
                  <a:cubicBezTo>
                    <a:pt x="233" y="87"/>
                    <a:pt x="233" y="87"/>
                    <a:pt x="262" y="87"/>
                  </a:cubicBezTo>
                  <a:cubicBezTo>
                    <a:pt x="292" y="87"/>
                    <a:pt x="292" y="87"/>
                    <a:pt x="292" y="58"/>
                  </a:cubicBezTo>
                  <a:cubicBezTo>
                    <a:pt x="292" y="29"/>
                    <a:pt x="292" y="0"/>
                    <a:pt x="23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3" name="Freeform 78"/>
            <p:cNvSpPr>
              <a:spLocks noChangeArrowheads="1"/>
            </p:cNvSpPr>
            <p:nvPr/>
          </p:nvSpPr>
          <p:spPr bwMode="auto">
            <a:xfrm>
              <a:off x="170404" y="1494088"/>
              <a:ext cx="57606" cy="28803"/>
            </a:xfrm>
            <a:custGeom>
              <a:avLst/>
              <a:gdLst>
                <a:gd name="T0" fmla="*/ 116 w 176"/>
                <a:gd name="T1" fmla="*/ 29 h 89"/>
                <a:gd name="T2" fmla="*/ 116 w 176"/>
                <a:gd name="T3" fmla="*/ 29 h 89"/>
                <a:gd name="T4" fmla="*/ 58 w 176"/>
                <a:gd name="T5" fmla="*/ 0 h 89"/>
                <a:gd name="T6" fmla="*/ 29 w 176"/>
                <a:gd name="T7" fmla="*/ 29 h 89"/>
                <a:gd name="T8" fmla="*/ 29 w 176"/>
                <a:gd name="T9" fmla="*/ 88 h 89"/>
                <a:gd name="T10" fmla="*/ 175 w 176"/>
                <a:gd name="T11" fmla="*/ 88 h 89"/>
                <a:gd name="T12" fmla="*/ 175 w 176"/>
                <a:gd name="T13" fmla="*/ 59 h 89"/>
                <a:gd name="T14" fmla="*/ 116 w 176"/>
                <a:gd name="T15" fmla="*/ 2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89">
                  <a:moveTo>
                    <a:pt x="116" y="29"/>
                  </a:moveTo>
                  <a:lnTo>
                    <a:pt x="116" y="29"/>
                  </a:lnTo>
                  <a:cubicBezTo>
                    <a:pt x="87" y="0"/>
                    <a:pt x="87" y="0"/>
                    <a:pt x="58" y="0"/>
                  </a:cubicBezTo>
                  <a:cubicBezTo>
                    <a:pt x="58" y="0"/>
                    <a:pt x="29" y="0"/>
                    <a:pt x="29" y="29"/>
                  </a:cubicBezTo>
                  <a:cubicBezTo>
                    <a:pt x="0" y="59"/>
                    <a:pt x="29" y="59"/>
                    <a:pt x="29" y="88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75" y="88"/>
                    <a:pt x="175" y="88"/>
                    <a:pt x="175" y="59"/>
                  </a:cubicBezTo>
                  <a:cubicBezTo>
                    <a:pt x="146" y="59"/>
                    <a:pt x="116" y="29"/>
                    <a:pt x="116" y="2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4" name="Freeform 79"/>
            <p:cNvSpPr>
              <a:spLocks noChangeArrowheads="1"/>
            </p:cNvSpPr>
            <p:nvPr/>
          </p:nvSpPr>
          <p:spPr bwMode="auto">
            <a:xfrm>
              <a:off x="331701" y="1465285"/>
              <a:ext cx="95050" cy="57606"/>
            </a:xfrm>
            <a:custGeom>
              <a:avLst/>
              <a:gdLst>
                <a:gd name="T0" fmla="*/ 261 w 291"/>
                <a:gd name="T1" fmla="*/ 0 h 176"/>
                <a:gd name="T2" fmla="*/ 261 w 291"/>
                <a:gd name="T3" fmla="*/ 0 h 176"/>
                <a:gd name="T4" fmla="*/ 204 w 291"/>
                <a:gd name="T5" fmla="*/ 0 h 176"/>
                <a:gd name="T6" fmla="*/ 87 w 291"/>
                <a:gd name="T7" fmla="*/ 116 h 176"/>
                <a:gd name="T8" fmla="*/ 0 w 291"/>
                <a:gd name="T9" fmla="*/ 175 h 176"/>
                <a:gd name="T10" fmla="*/ 145 w 291"/>
                <a:gd name="T11" fmla="*/ 175 h 176"/>
                <a:gd name="T12" fmla="*/ 290 w 291"/>
                <a:gd name="T13" fmla="*/ 58 h 176"/>
                <a:gd name="T14" fmla="*/ 261 w 291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1" h="176">
                  <a:moveTo>
                    <a:pt x="261" y="0"/>
                  </a:moveTo>
                  <a:lnTo>
                    <a:pt x="261" y="0"/>
                  </a:lnTo>
                  <a:cubicBezTo>
                    <a:pt x="261" y="0"/>
                    <a:pt x="232" y="0"/>
                    <a:pt x="204" y="0"/>
                  </a:cubicBezTo>
                  <a:cubicBezTo>
                    <a:pt x="174" y="58"/>
                    <a:pt x="145" y="116"/>
                    <a:pt x="87" y="116"/>
                  </a:cubicBezTo>
                  <a:cubicBezTo>
                    <a:pt x="58" y="146"/>
                    <a:pt x="29" y="146"/>
                    <a:pt x="0" y="175"/>
                  </a:cubicBezTo>
                  <a:cubicBezTo>
                    <a:pt x="145" y="175"/>
                    <a:pt x="145" y="175"/>
                    <a:pt x="145" y="175"/>
                  </a:cubicBezTo>
                  <a:cubicBezTo>
                    <a:pt x="204" y="146"/>
                    <a:pt x="232" y="87"/>
                    <a:pt x="290" y="58"/>
                  </a:cubicBezTo>
                  <a:cubicBezTo>
                    <a:pt x="290" y="29"/>
                    <a:pt x="290" y="0"/>
                    <a:pt x="261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5" name="Freeform 80"/>
            <p:cNvSpPr>
              <a:spLocks noChangeArrowheads="1"/>
            </p:cNvSpPr>
            <p:nvPr/>
          </p:nvSpPr>
          <p:spPr bwMode="auto">
            <a:xfrm>
              <a:off x="323060" y="1312629"/>
              <a:ext cx="266428" cy="86409"/>
            </a:xfrm>
            <a:custGeom>
              <a:avLst/>
              <a:gdLst>
                <a:gd name="T0" fmla="*/ 815 w 816"/>
                <a:gd name="T1" fmla="*/ 146 h 264"/>
                <a:gd name="T2" fmla="*/ 815 w 816"/>
                <a:gd name="T3" fmla="*/ 146 h 264"/>
                <a:gd name="T4" fmla="*/ 815 w 816"/>
                <a:gd name="T5" fmla="*/ 88 h 264"/>
                <a:gd name="T6" fmla="*/ 756 w 816"/>
                <a:gd name="T7" fmla="*/ 88 h 264"/>
                <a:gd name="T8" fmla="*/ 611 w 816"/>
                <a:gd name="T9" fmla="*/ 175 h 264"/>
                <a:gd name="T10" fmla="*/ 407 w 816"/>
                <a:gd name="T11" fmla="*/ 204 h 264"/>
                <a:gd name="T12" fmla="*/ 233 w 816"/>
                <a:gd name="T13" fmla="*/ 146 h 264"/>
                <a:gd name="T14" fmla="*/ 174 w 816"/>
                <a:gd name="T15" fmla="*/ 117 h 264"/>
                <a:gd name="T16" fmla="*/ 116 w 816"/>
                <a:gd name="T17" fmla="*/ 30 h 264"/>
                <a:gd name="T18" fmla="*/ 87 w 816"/>
                <a:gd name="T19" fmla="*/ 0 h 264"/>
                <a:gd name="T20" fmla="*/ 29 w 816"/>
                <a:gd name="T21" fmla="*/ 0 h 264"/>
                <a:gd name="T22" fmla="*/ 29 w 816"/>
                <a:gd name="T23" fmla="*/ 88 h 264"/>
                <a:gd name="T24" fmla="*/ 116 w 816"/>
                <a:gd name="T25" fmla="*/ 175 h 264"/>
                <a:gd name="T26" fmla="*/ 203 w 816"/>
                <a:gd name="T27" fmla="*/ 233 h 264"/>
                <a:gd name="T28" fmla="*/ 407 w 816"/>
                <a:gd name="T29" fmla="*/ 263 h 264"/>
                <a:gd name="T30" fmla="*/ 611 w 816"/>
                <a:gd name="T31" fmla="*/ 233 h 264"/>
                <a:gd name="T32" fmla="*/ 785 w 816"/>
                <a:gd name="T33" fmla="*/ 146 h 264"/>
                <a:gd name="T34" fmla="*/ 815 w 816"/>
                <a:gd name="T35" fmla="*/ 14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6" h="264">
                  <a:moveTo>
                    <a:pt x="815" y="146"/>
                  </a:moveTo>
                  <a:lnTo>
                    <a:pt x="815" y="146"/>
                  </a:lnTo>
                  <a:cubicBezTo>
                    <a:pt x="815" y="117"/>
                    <a:pt x="815" y="117"/>
                    <a:pt x="815" y="88"/>
                  </a:cubicBezTo>
                  <a:cubicBezTo>
                    <a:pt x="785" y="59"/>
                    <a:pt x="756" y="59"/>
                    <a:pt x="756" y="88"/>
                  </a:cubicBezTo>
                  <a:cubicBezTo>
                    <a:pt x="699" y="117"/>
                    <a:pt x="669" y="175"/>
                    <a:pt x="611" y="175"/>
                  </a:cubicBezTo>
                  <a:cubicBezTo>
                    <a:pt x="523" y="204"/>
                    <a:pt x="494" y="204"/>
                    <a:pt x="407" y="204"/>
                  </a:cubicBezTo>
                  <a:cubicBezTo>
                    <a:pt x="349" y="175"/>
                    <a:pt x="290" y="175"/>
                    <a:pt x="233" y="146"/>
                  </a:cubicBezTo>
                  <a:cubicBezTo>
                    <a:pt x="203" y="117"/>
                    <a:pt x="174" y="117"/>
                    <a:pt x="174" y="117"/>
                  </a:cubicBezTo>
                  <a:cubicBezTo>
                    <a:pt x="145" y="88"/>
                    <a:pt x="116" y="59"/>
                    <a:pt x="116" y="30"/>
                  </a:cubicBezTo>
                  <a:cubicBezTo>
                    <a:pt x="116" y="0"/>
                    <a:pt x="87" y="0"/>
                    <a:pt x="87" y="0"/>
                  </a:cubicBezTo>
                  <a:cubicBezTo>
                    <a:pt x="58" y="0"/>
                    <a:pt x="29" y="0"/>
                    <a:pt x="29" y="0"/>
                  </a:cubicBezTo>
                  <a:cubicBezTo>
                    <a:pt x="0" y="59"/>
                    <a:pt x="0" y="59"/>
                    <a:pt x="29" y="88"/>
                  </a:cubicBezTo>
                  <a:cubicBezTo>
                    <a:pt x="58" y="117"/>
                    <a:pt x="87" y="146"/>
                    <a:pt x="116" y="175"/>
                  </a:cubicBezTo>
                  <a:cubicBezTo>
                    <a:pt x="145" y="175"/>
                    <a:pt x="174" y="204"/>
                    <a:pt x="203" y="233"/>
                  </a:cubicBezTo>
                  <a:cubicBezTo>
                    <a:pt x="261" y="233"/>
                    <a:pt x="349" y="263"/>
                    <a:pt x="407" y="263"/>
                  </a:cubicBezTo>
                  <a:cubicBezTo>
                    <a:pt x="494" y="263"/>
                    <a:pt x="552" y="263"/>
                    <a:pt x="611" y="233"/>
                  </a:cubicBezTo>
                  <a:cubicBezTo>
                    <a:pt x="669" y="233"/>
                    <a:pt x="756" y="175"/>
                    <a:pt x="785" y="146"/>
                  </a:cubicBezTo>
                  <a:cubicBezTo>
                    <a:pt x="785" y="146"/>
                    <a:pt x="785" y="146"/>
                    <a:pt x="815" y="14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7" name="Freeform 82"/>
            <p:cNvSpPr>
              <a:spLocks noChangeArrowheads="1"/>
            </p:cNvSpPr>
            <p:nvPr/>
          </p:nvSpPr>
          <p:spPr bwMode="auto">
            <a:xfrm>
              <a:off x="616851" y="-77116"/>
              <a:ext cx="190100" cy="115212"/>
            </a:xfrm>
            <a:custGeom>
              <a:avLst/>
              <a:gdLst>
                <a:gd name="T0" fmla="*/ 233 w 584"/>
                <a:gd name="T1" fmla="*/ 29 h 351"/>
                <a:gd name="T2" fmla="*/ 233 w 584"/>
                <a:gd name="T3" fmla="*/ 29 h 351"/>
                <a:gd name="T4" fmla="*/ 59 w 584"/>
                <a:gd name="T5" fmla="*/ 29 h 351"/>
                <a:gd name="T6" fmla="*/ 29 w 584"/>
                <a:gd name="T7" fmla="*/ 29 h 351"/>
                <a:gd name="T8" fmla="*/ 0 w 584"/>
                <a:gd name="T9" fmla="*/ 88 h 351"/>
                <a:gd name="T10" fmla="*/ 59 w 584"/>
                <a:gd name="T11" fmla="*/ 88 h 351"/>
                <a:gd name="T12" fmla="*/ 233 w 584"/>
                <a:gd name="T13" fmla="*/ 88 h 351"/>
                <a:gd name="T14" fmla="*/ 380 w 584"/>
                <a:gd name="T15" fmla="*/ 146 h 351"/>
                <a:gd name="T16" fmla="*/ 525 w 584"/>
                <a:gd name="T17" fmla="*/ 291 h 351"/>
                <a:gd name="T18" fmla="*/ 583 w 584"/>
                <a:gd name="T19" fmla="*/ 350 h 351"/>
                <a:gd name="T20" fmla="*/ 583 w 584"/>
                <a:gd name="T21" fmla="*/ 234 h 351"/>
                <a:gd name="T22" fmla="*/ 438 w 584"/>
                <a:gd name="T23" fmla="*/ 88 h 351"/>
                <a:gd name="T24" fmla="*/ 233 w 584"/>
                <a:gd name="T25" fmla="*/ 29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4" h="351">
                  <a:moveTo>
                    <a:pt x="233" y="29"/>
                  </a:moveTo>
                  <a:lnTo>
                    <a:pt x="233" y="29"/>
                  </a:lnTo>
                  <a:cubicBezTo>
                    <a:pt x="175" y="0"/>
                    <a:pt x="88" y="0"/>
                    <a:pt x="59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0" y="29"/>
                    <a:pt x="0" y="58"/>
                    <a:pt x="0" y="88"/>
                  </a:cubicBezTo>
                  <a:cubicBezTo>
                    <a:pt x="0" y="88"/>
                    <a:pt x="29" y="88"/>
                    <a:pt x="59" y="88"/>
                  </a:cubicBezTo>
                  <a:cubicBezTo>
                    <a:pt x="117" y="88"/>
                    <a:pt x="175" y="88"/>
                    <a:pt x="233" y="88"/>
                  </a:cubicBezTo>
                  <a:cubicBezTo>
                    <a:pt x="292" y="88"/>
                    <a:pt x="350" y="117"/>
                    <a:pt x="380" y="146"/>
                  </a:cubicBezTo>
                  <a:cubicBezTo>
                    <a:pt x="438" y="205"/>
                    <a:pt x="496" y="234"/>
                    <a:pt x="525" y="291"/>
                  </a:cubicBezTo>
                  <a:cubicBezTo>
                    <a:pt x="554" y="291"/>
                    <a:pt x="554" y="321"/>
                    <a:pt x="583" y="350"/>
                  </a:cubicBezTo>
                  <a:cubicBezTo>
                    <a:pt x="583" y="234"/>
                    <a:pt x="583" y="234"/>
                    <a:pt x="583" y="234"/>
                  </a:cubicBezTo>
                  <a:cubicBezTo>
                    <a:pt x="525" y="175"/>
                    <a:pt x="466" y="146"/>
                    <a:pt x="438" y="88"/>
                  </a:cubicBezTo>
                  <a:cubicBezTo>
                    <a:pt x="380" y="58"/>
                    <a:pt x="292" y="58"/>
                    <a:pt x="233" y="2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8" name="Freeform 83"/>
            <p:cNvSpPr>
              <a:spLocks noChangeArrowheads="1"/>
            </p:cNvSpPr>
            <p:nvPr/>
          </p:nvSpPr>
          <p:spPr bwMode="auto">
            <a:xfrm>
              <a:off x="503079" y="36655"/>
              <a:ext cx="86409" cy="266428"/>
            </a:xfrm>
            <a:custGeom>
              <a:avLst/>
              <a:gdLst>
                <a:gd name="T0" fmla="*/ 175 w 264"/>
                <a:gd name="T1" fmla="*/ 175 h 818"/>
                <a:gd name="T2" fmla="*/ 175 w 264"/>
                <a:gd name="T3" fmla="*/ 175 h 818"/>
                <a:gd name="T4" fmla="*/ 233 w 264"/>
                <a:gd name="T5" fmla="*/ 117 h 818"/>
                <a:gd name="T6" fmla="*/ 263 w 264"/>
                <a:gd name="T7" fmla="*/ 88 h 818"/>
                <a:gd name="T8" fmla="*/ 233 w 264"/>
                <a:gd name="T9" fmla="*/ 29 h 818"/>
                <a:gd name="T10" fmla="*/ 175 w 264"/>
                <a:gd name="T11" fmla="*/ 58 h 818"/>
                <a:gd name="T12" fmla="*/ 88 w 264"/>
                <a:gd name="T13" fmla="*/ 146 h 818"/>
                <a:gd name="T14" fmla="*/ 59 w 264"/>
                <a:gd name="T15" fmla="*/ 234 h 818"/>
                <a:gd name="T16" fmla="*/ 0 w 264"/>
                <a:gd name="T17" fmla="*/ 438 h 818"/>
                <a:gd name="T18" fmla="*/ 30 w 264"/>
                <a:gd name="T19" fmla="*/ 613 h 818"/>
                <a:gd name="T20" fmla="*/ 117 w 264"/>
                <a:gd name="T21" fmla="*/ 817 h 818"/>
                <a:gd name="T22" fmla="*/ 204 w 264"/>
                <a:gd name="T23" fmla="*/ 817 h 818"/>
                <a:gd name="T24" fmla="*/ 175 w 264"/>
                <a:gd name="T25" fmla="*/ 758 h 818"/>
                <a:gd name="T26" fmla="*/ 88 w 264"/>
                <a:gd name="T27" fmla="*/ 613 h 818"/>
                <a:gd name="T28" fmla="*/ 59 w 264"/>
                <a:gd name="T29" fmla="*/ 438 h 818"/>
                <a:gd name="T30" fmla="*/ 117 w 264"/>
                <a:gd name="T31" fmla="*/ 263 h 818"/>
                <a:gd name="T32" fmla="*/ 175 w 264"/>
                <a:gd name="T33" fmla="*/ 175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4" h="818">
                  <a:moveTo>
                    <a:pt x="175" y="175"/>
                  </a:moveTo>
                  <a:lnTo>
                    <a:pt x="175" y="175"/>
                  </a:lnTo>
                  <a:cubicBezTo>
                    <a:pt x="175" y="146"/>
                    <a:pt x="204" y="146"/>
                    <a:pt x="233" y="117"/>
                  </a:cubicBezTo>
                  <a:cubicBezTo>
                    <a:pt x="233" y="117"/>
                    <a:pt x="233" y="117"/>
                    <a:pt x="263" y="88"/>
                  </a:cubicBezTo>
                  <a:cubicBezTo>
                    <a:pt x="263" y="88"/>
                    <a:pt x="263" y="58"/>
                    <a:pt x="233" y="29"/>
                  </a:cubicBezTo>
                  <a:cubicBezTo>
                    <a:pt x="233" y="0"/>
                    <a:pt x="175" y="29"/>
                    <a:pt x="175" y="58"/>
                  </a:cubicBezTo>
                  <a:cubicBezTo>
                    <a:pt x="147" y="88"/>
                    <a:pt x="117" y="117"/>
                    <a:pt x="88" y="146"/>
                  </a:cubicBezTo>
                  <a:cubicBezTo>
                    <a:pt x="59" y="175"/>
                    <a:pt x="59" y="205"/>
                    <a:pt x="59" y="234"/>
                  </a:cubicBezTo>
                  <a:cubicBezTo>
                    <a:pt x="0" y="291"/>
                    <a:pt x="0" y="350"/>
                    <a:pt x="0" y="438"/>
                  </a:cubicBezTo>
                  <a:cubicBezTo>
                    <a:pt x="0" y="496"/>
                    <a:pt x="0" y="555"/>
                    <a:pt x="30" y="613"/>
                  </a:cubicBezTo>
                  <a:cubicBezTo>
                    <a:pt x="59" y="700"/>
                    <a:pt x="88" y="758"/>
                    <a:pt x="117" y="817"/>
                  </a:cubicBezTo>
                  <a:cubicBezTo>
                    <a:pt x="147" y="817"/>
                    <a:pt x="175" y="817"/>
                    <a:pt x="204" y="817"/>
                  </a:cubicBezTo>
                  <a:cubicBezTo>
                    <a:pt x="204" y="788"/>
                    <a:pt x="204" y="788"/>
                    <a:pt x="175" y="758"/>
                  </a:cubicBezTo>
                  <a:cubicBezTo>
                    <a:pt x="147" y="729"/>
                    <a:pt x="117" y="671"/>
                    <a:pt x="88" y="613"/>
                  </a:cubicBezTo>
                  <a:cubicBezTo>
                    <a:pt x="59" y="555"/>
                    <a:pt x="59" y="496"/>
                    <a:pt x="59" y="438"/>
                  </a:cubicBezTo>
                  <a:cubicBezTo>
                    <a:pt x="59" y="379"/>
                    <a:pt x="88" y="291"/>
                    <a:pt x="117" y="263"/>
                  </a:cubicBezTo>
                  <a:cubicBezTo>
                    <a:pt x="117" y="205"/>
                    <a:pt x="147" y="205"/>
                    <a:pt x="175" y="17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9" name="Freeform 84"/>
            <p:cNvSpPr>
              <a:spLocks noChangeArrowheads="1"/>
            </p:cNvSpPr>
            <p:nvPr/>
          </p:nvSpPr>
          <p:spPr bwMode="auto">
            <a:xfrm>
              <a:off x="598129" y="284361"/>
              <a:ext cx="171378" cy="228984"/>
            </a:xfrm>
            <a:custGeom>
              <a:avLst/>
              <a:gdLst>
                <a:gd name="T0" fmla="*/ 379 w 525"/>
                <a:gd name="T1" fmla="*/ 380 h 701"/>
                <a:gd name="T2" fmla="*/ 379 w 525"/>
                <a:gd name="T3" fmla="*/ 380 h 701"/>
                <a:gd name="T4" fmla="*/ 262 w 525"/>
                <a:gd name="T5" fmla="*/ 526 h 701"/>
                <a:gd name="T6" fmla="*/ 175 w 525"/>
                <a:gd name="T7" fmla="*/ 583 h 701"/>
                <a:gd name="T8" fmla="*/ 87 w 525"/>
                <a:gd name="T9" fmla="*/ 583 h 701"/>
                <a:gd name="T10" fmla="*/ 58 w 525"/>
                <a:gd name="T11" fmla="*/ 583 h 701"/>
                <a:gd name="T12" fmla="*/ 29 w 525"/>
                <a:gd name="T13" fmla="*/ 642 h 701"/>
                <a:gd name="T14" fmla="*/ 117 w 525"/>
                <a:gd name="T15" fmla="*/ 671 h 701"/>
                <a:gd name="T16" fmla="*/ 233 w 525"/>
                <a:gd name="T17" fmla="*/ 613 h 701"/>
                <a:gd name="T18" fmla="*/ 291 w 525"/>
                <a:gd name="T19" fmla="*/ 583 h 701"/>
                <a:gd name="T20" fmla="*/ 438 w 525"/>
                <a:gd name="T21" fmla="*/ 409 h 701"/>
                <a:gd name="T22" fmla="*/ 524 w 525"/>
                <a:gd name="T23" fmla="*/ 233 h 701"/>
                <a:gd name="T24" fmla="*/ 524 w 525"/>
                <a:gd name="T25" fmla="*/ 30 h 701"/>
                <a:gd name="T26" fmla="*/ 467 w 525"/>
                <a:gd name="T27" fmla="*/ 0 h 701"/>
                <a:gd name="T28" fmla="*/ 438 w 525"/>
                <a:gd name="T29" fmla="*/ 30 h 701"/>
                <a:gd name="T30" fmla="*/ 438 w 525"/>
                <a:gd name="T31" fmla="*/ 204 h 701"/>
                <a:gd name="T32" fmla="*/ 379 w 525"/>
                <a:gd name="T33" fmla="*/ 38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5" h="701">
                  <a:moveTo>
                    <a:pt x="379" y="380"/>
                  </a:moveTo>
                  <a:lnTo>
                    <a:pt x="379" y="380"/>
                  </a:lnTo>
                  <a:cubicBezTo>
                    <a:pt x="321" y="438"/>
                    <a:pt x="291" y="497"/>
                    <a:pt x="262" y="526"/>
                  </a:cubicBezTo>
                  <a:cubicBezTo>
                    <a:pt x="233" y="526"/>
                    <a:pt x="204" y="554"/>
                    <a:pt x="175" y="583"/>
                  </a:cubicBezTo>
                  <a:cubicBezTo>
                    <a:pt x="146" y="583"/>
                    <a:pt x="117" y="583"/>
                    <a:pt x="87" y="583"/>
                  </a:cubicBezTo>
                  <a:cubicBezTo>
                    <a:pt x="58" y="583"/>
                    <a:pt x="58" y="583"/>
                    <a:pt x="58" y="583"/>
                  </a:cubicBezTo>
                  <a:cubicBezTo>
                    <a:pt x="29" y="613"/>
                    <a:pt x="0" y="642"/>
                    <a:pt x="29" y="642"/>
                  </a:cubicBezTo>
                  <a:cubicBezTo>
                    <a:pt x="58" y="700"/>
                    <a:pt x="87" y="700"/>
                    <a:pt x="117" y="671"/>
                  </a:cubicBezTo>
                  <a:cubicBezTo>
                    <a:pt x="146" y="642"/>
                    <a:pt x="175" y="642"/>
                    <a:pt x="233" y="613"/>
                  </a:cubicBezTo>
                  <a:cubicBezTo>
                    <a:pt x="233" y="613"/>
                    <a:pt x="262" y="583"/>
                    <a:pt x="291" y="583"/>
                  </a:cubicBezTo>
                  <a:cubicBezTo>
                    <a:pt x="350" y="526"/>
                    <a:pt x="379" y="467"/>
                    <a:pt x="438" y="409"/>
                  </a:cubicBezTo>
                  <a:cubicBezTo>
                    <a:pt x="467" y="380"/>
                    <a:pt x="496" y="292"/>
                    <a:pt x="524" y="233"/>
                  </a:cubicBezTo>
                  <a:cubicBezTo>
                    <a:pt x="524" y="176"/>
                    <a:pt x="524" y="88"/>
                    <a:pt x="524" y="30"/>
                  </a:cubicBezTo>
                  <a:cubicBezTo>
                    <a:pt x="496" y="0"/>
                    <a:pt x="467" y="0"/>
                    <a:pt x="467" y="0"/>
                  </a:cubicBezTo>
                  <a:cubicBezTo>
                    <a:pt x="438" y="0"/>
                    <a:pt x="438" y="30"/>
                    <a:pt x="438" y="30"/>
                  </a:cubicBezTo>
                  <a:cubicBezTo>
                    <a:pt x="467" y="117"/>
                    <a:pt x="467" y="176"/>
                    <a:pt x="438" y="204"/>
                  </a:cubicBezTo>
                  <a:cubicBezTo>
                    <a:pt x="438" y="292"/>
                    <a:pt x="408" y="321"/>
                    <a:pt x="379" y="3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0" name="Freeform 85"/>
            <p:cNvSpPr>
              <a:spLocks noChangeArrowheads="1"/>
            </p:cNvSpPr>
            <p:nvPr/>
          </p:nvSpPr>
          <p:spPr bwMode="auto">
            <a:xfrm>
              <a:off x="408029" y="418296"/>
              <a:ext cx="133935" cy="257787"/>
            </a:xfrm>
            <a:custGeom>
              <a:avLst/>
              <a:gdLst>
                <a:gd name="T0" fmla="*/ 350 w 409"/>
                <a:gd name="T1" fmla="*/ 758 h 789"/>
                <a:gd name="T2" fmla="*/ 350 w 409"/>
                <a:gd name="T3" fmla="*/ 758 h 789"/>
                <a:gd name="T4" fmla="*/ 408 w 409"/>
                <a:gd name="T5" fmla="*/ 758 h 789"/>
                <a:gd name="T6" fmla="*/ 379 w 409"/>
                <a:gd name="T7" fmla="*/ 700 h 789"/>
                <a:gd name="T8" fmla="*/ 204 w 409"/>
                <a:gd name="T9" fmla="*/ 583 h 789"/>
                <a:gd name="T10" fmla="*/ 117 w 409"/>
                <a:gd name="T11" fmla="*/ 438 h 789"/>
                <a:gd name="T12" fmla="*/ 88 w 409"/>
                <a:gd name="T13" fmla="*/ 262 h 789"/>
                <a:gd name="T14" fmla="*/ 117 w 409"/>
                <a:gd name="T15" fmla="*/ 174 h 789"/>
                <a:gd name="T16" fmla="*/ 146 w 409"/>
                <a:gd name="T17" fmla="*/ 88 h 789"/>
                <a:gd name="T18" fmla="*/ 174 w 409"/>
                <a:gd name="T19" fmla="*/ 58 h 789"/>
                <a:gd name="T20" fmla="*/ 117 w 409"/>
                <a:gd name="T21" fmla="*/ 0 h 789"/>
                <a:gd name="T22" fmla="*/ 58 w 409"/>
                <a:gd name="T23" fmla="*/ 58 h 789"/>
                <a:gd name="T24" fmla="*/ 29 w 409"/>
                <a:gd name="T25" fmla="*/ 145 h 789"/>
                <a:gd name="T26" fmla="*/ 29 w 409"/>
                <a:gd name="T27" fmla="*/ 262 h 789"/>
                <a:gd name="T28" fmla="*/ 58 w 409"/>
                <a:gd name="T29" fmla="*/ 438 h 789"/>
                <a:gd name="T30" fmla="*/ 174 w 409"/>
                <a:gd name="T31" fmla="*/ 641 h 789"/>
                <a:gd name="T32" fmla="*/ 321 w 409"/>
                <a:gd name="T33" fmla="*/ 758 h 789"/>
                <a:gd name="T34" fmla="*/ 350 w 409"/>
                <a:gd name="T35" fmla="*/ 758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9" h="789">
                  <a:moveTo>
                    <a:pt x="350" y="758"/>
                  </a:moveTo>
                  <a:lnTo>
                    <a:pt x="350" y="758"/>
                  </a:lnTo>
                  <a:cubicBezTo>
                    <a:pt x="379" y="788"/>
                    <a:pt x="379" y="758"/>
                    <a:pt x="408" y="758"/>
                  </a:cubicBezTo>
                  <a:cubicBezTo>
                    <a:pt x="408" y="729"/>
                    <a:pt x="408" y="729"/>
                    <a:pt x="379" y="700"/>
                  </a:cubicBezTo>
                  <a:cubicBezTo>
                    <a:pt x="321" y="671"/>
                    <a:pt x="262" y="641"/>
                    <a:pt x="204" y="583"/>
                  </a:cubicBezTo>
                  <a:cubicBezTo>
                    <a:pt x="174" y="554"/>
                    <a:pt x="146" y="495"/>
                    <a:pt x="117" y="438"/>
                  </a:cubicBezTo>
                  <a:cubicBezTo>
                    <a:pt x="117" y="379"/>
                    <a:pt x="117" y="321"/>
                    <a:pt x="88" y="262"/>
                  </a:cubicBezTo>
                  <a:cubicBezTo>
                    <a:pt x="88" y="233"/>
                    <a:pt x="88" y="204"/>
                    <a:pt x="117" y="174"/>
                  </a:cubicBezTo>
                  <a:cubicBezTo>
                    <a:pt x="117" y="145"/>
                    <a:pt x="117" y="117"/>
                    <a:pt x="146" y="88"/>
                  </a:cubicBezTo>
                  <a:cubicBezTo>
                    <a:pt x="146" y="88"/>
                    <a:pt x="174" y="88"/>
                    <a:pt x="174" y="58"/>
                  </a:cubicBezTo>
                  <a:cubicBezTo>
                    <a:pt x="174" y="58"/>
                    <a:pt x="146" y="0"/>
                    <a:pt x="117" y="0"/>
                  </a:cubicBezTo>
                  <a:cubicBezTo>
                    <a:pt x="88" y="0"/>
                    <a:pt x="58" y="29"/>
                    <a:pt x="58" y="58"/>
                  </a:cubicBezTo>
                  <a:cubicBezTo>
                    <a:pt x="58" y="88"/>
                    <a:pt x="29" y="117"/>
                    <a:pt x="29" y="145"/>
                  </a:cubicBezTo>
                  <a:cubicBezTo>
                    <a:pt x="29" y="174"/>
                    <a:pt x="0" y="233"/>
                    <a:pt x="29" y="262"/>
                  </a:cubicBezTo>
                  <a:cubicBezTo>
                    <a:pt x="29" y="321"/>
                    <a:pt x="58" y="408"/>
                    <a:pt x="58" y="438"/>
                  </a:cubicBezTo>
                  <a:cubicBezTo>
                    <a:pt x="88" y="524"/>
                    <a:pt x="117" y="583"/>
                    <a:pt x="174" y="641"/>
                  </a:cubicBezTo>
                  <a:cubicBezTo>
                    <a:pt x="204" y="700"/>
                    <a:pt x="262" y="729"/>
                    <a:pt x="321" y="758"/>
                  </a:cubicBezTo>
                  <a:cubicBezTo>
                    <a:pt x="350" y="758"/>
                    <a:pt x="350" y="758"/>
                    <a:pt x="350" y="75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1" name="Freeform 86"/>
            <p:cNvSpPr>
              <a:spLocks noChangeArrowheads="1"/>
            </p:cNvSpPr>
            <p:nvPr/>
          </p:nvSpPr>
          <p:spPr bwMode="auto">
            <a:xfrm>
              <a:off x="616851" y="664561"/>
              <a:ext cx="123853" cy="247706"/>
            </a:xfrm>
            <a:custGeom>
              <a:avLst/>
              <a:gdLst>
                <a:gd name="T0" fmla="*/ 263 w 381"/>
                <a:gd name="T1" fmla="*/ 671 h 759"/>
                <a:gd name="T2" fmla="*/ 263 w 381"/>
                <a:gd name="T3" fmla="*/ 671 h 759"/>
                <a:gd name="T4" fmla="*/ 263 w 381"/>
                <a:gd name="T5" fmla="*/ 700 h 759"/>
                <a:gd name="T6" fmla="*/ 321 w 381"/>
                <a:gd name="T7" fmla="*/ 758 h 759"/>
                <a:gd name="T8" fmla="*/ 380 w 381"/>
                <a:gd name="T9" fmla="*/ 730 h 759"/>
                <a:gd name="T10" fmla="*/ 380 w 381"/>
                <a:gd name="T11" fmla="*/ 613 h 759"/>
                <a:gd name="T12" fmla="*/ 380 w 381"/>
                <a:gd name="T13" fmla="*/ 496 h 759"/>
                <a:gd name="T14" fmla="*/ 321 w 381"/>
                <a:gd name="T15" fmla="*/ 321 h 759"/>
                <a:gd name="T16" fmla="*/ 204 w 381"/>
                <a:gd name="T17" fmla="*/ 146 h 759"/>
                <a:gd name="T18" fmla="*/ 59 w 381"/>
                <a:gd name="T19" fmla="*/ 0 h 759"/>
                <a:gd name="T20" fmla="*/ 0 w 381"/>
                <a:gd name="T21" fmla="*/ 30 h 759"/>
                <a:gd name="T22" fmla="*/ 0 w 381"/>
                <a:gd name="T23" fmla="*/ 87 h 759"/>
                <a:gd name="T24" fmla="*/ 175 w 381"/>
                <a:gd name="T25" fmla="*/ 175 h 759"/>
                <a:gd name="T26" fmla="*/ 263 w 381"/>
                <a:gd name="T27" fmla="*/ 321 h 759"/>
                <a:gd name="T28" fmla="*/ 321 w 381"/>
                <a:gd name="T29" fmla="*/ 496 h 759"/>
                <a:gd name="T30" fmla="*/ 321 w 381"/>
                <a:gd name="T31" fmla="*/ 583 h 759"/>
                <a:gd name="T32" fmla="*/ 263 w 381"/>
                <a:gd name="T33" fmla="*/ 671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1" h="759">
                  <a:moveTo>
                    <a:pt x="263" y="671"/>
                  </a:moveTo>
                  <a:lnTo>
                    <a:pt x="263" y="671"/>
                  </a:lnTo>
                  <a:cubicBezTo>
                    <a:pt x="263" y="700"/>
                    <a:pt x="263" y="700"/>
                    <a:pt x="263" y="700"/>
                  </a:cubicBezTo>
                  <a:cubicBezTo>
                    <a:pt x="263" y="730"/>
                    <a:pt x="263" y="758"/>
                    <a:pt x="321" y="758"/>
                  </a:cubicBezTo>
                  <a:cubicBezTo>
                    <a:pt x="321" y="758"/>
                    <a:pt x="380" y="758"/>
                    <a:pt x="380" y="730"/>
                  </a:cubicBezTo>
                  <a:cubicBezTo>
                    <a:pt x="380" y="671"/>
                    <a:pt x="380" y="642"/>
                    <a:pt x="380" y="613"/>
                  </a:cubicBezTo>
                  <a:cubicBezTo>
                    <a:pt x="380" y="583"/>
                    <a:pt x="380" y="525"/>
                    <a:pt x="380" y="496"/>
                  </a:cubicBezTo>
                  <a:cubicBezTo>
                    <a:pt x="380" y="437"/>
                    <a:pt x="350" y="350"/>
                    <a:pt x="321" y="321"/>
                  </a:cubicBezTo>
                  <a:cubicBezTo>
                    <a:pt x="292" y="233"/>
                    <a:pt x="263" y="175"/>
                    <a:pt x="204" y="146"/>
                  </a:cubicBezTo>
                  <a:cubicBezTo>
                    <a:pt x="175" y="87"/>
                    <a:pt x="117" y="30"/>
                    <a:pt x="59" y="0"/>
                  </a:cubicBezTo>
                  <a:cubicBezTo>
                    <a:pt x="0" y="0"/>
                    <a:pt x="0" y="0"/>
                    <a:pt x="0" y="30"/>
                  </a:cubicBezTo>
                  <a:lnTo>
                    <a:pt x="0" y="87"/>
                  </a:lnTo>
                  <a:cubicBezTo>
                    <a:pt x="88" y="87"/>
                    <a:pt x="146" y="146"/>
                    <a:pt x="175" y="175"/>
                  </a:cubicBezTo>
                  <a:cubicBezTo>
                    <a:pt x="204" y="233"/>
                    <a:pt x="233" y="262"/>
                    <a:pt x="263" y="321"/>
                  </a:cubicBezTo>
                  <a:cubicBezTo>
                    <a:pt x="292" y="380"/>
                    <a:pt x="321" y="437"/>
                    <a:pt x="321" y="496"/>
                  </a:cubicBezTo>
                  <a:cubicBezTo>
                    <a:pt x="321" y="525"/>
                    <a:pt x="321" y="583"/>
                    <a:pt x="321" y="583"/>
                  </a:cubicBezTo>
                  <a:cubicBezTo>
                    <a:pt x="321" y="613"/>
                    <a:pt x="292" y="642"/>
                    <a:pt x="263" y="67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2" name="Freeform 87"/>
            <p:cNvSpPr>
              <a:spLocks noChangeArrowheads="1"/>
            </p:cNvSpPr>
            <p:nvPr/>
          </p:nvSpPr>
          <p:spPr bwMode="auto">
            <a:xfrm>
              <a:off x="465635" y="988595"/>
              <a:ext cx="228985" cy="152656"/>
            </a:xfrm>
            <a:custGeom>
              <a:avLst/>
              <a:gdLst>
                <a:gd name="T0" fmla="*/ 642 w 701"/>
                <a:gd name="T1" fmla="*/ 88 h 467"/>
                <a:gd name="T2" fmla="*/ 642 w 701"/>
                <a:gd name="T3" fmla="*/ 88 h 467"/>
                <a:gd name="T4" fmla="*/ 700 w 701"/>
                <a:gd name="T5" fmla="*/ 58 h 467"/>
                <a:gd name="T6" fmla="*/ 642 w 701"/>
                <a:gd name="T7" fmla="*/ 0 h 467"/>
                <a:gd name="T8" fmla="*/ 526 w 701"/>
                <a:gd name="T9" fmla="*/ 0 h 467"/>
                <a:gd name="T10" fmla="*/ 438 w 701"/>
                <a:gd name="T11" fmla="*/ 29 h 467"/>
                <a:gd name="T12" fmla="*/ 264 w 701"/>
                <a:gd name="T13" fmla="*/ 116 h 467"/>
                <a:gd name="T14" fmla="*/ 88 w 701"/>
                <a:gd name="T15" fmla="*/ 233 h 467"/>
                <a:gd name="T16" fmla="*/ 0 w 701"/>
                <a:gd name="T17" fmla="*/ 438 h 467"/>
                <a:gd name="T18" fmla="*/ 30 w 701"/>
                <a:gd name="T19" fmla="*/ 466 h 467"/>
                <a:gd name="T20" fmla="*/ 88 w 701"/>
                <a:gd name="T21" fmla="*/ 438 h 467"/>
                <a:gd name="T22" fmla="*/ 147 w 701"/>
                <a:gd name="T23" fmla="*/ 262 h 467"/>
                <a:gd name="T24" fmla="*/ 264 w 701"/>
                <a:gd name="T25" fmla="*/ 174 h 467"/>
                <a:gd name="T26" fmla="*/ 438 w 701"/>
                <a:gd name="T27" fmla="*/ 88 h 467"/>
                <a:gd name="T28" fmla="*/ 526 w 701"/>
                <a:gd name="T29" fmla="*/ 88 h 467"/>
                <a:gd name="T30" fmla="*/ 613 w 701"/>
                <a:gd name="T31" fmla="*/ 88 h 467"/>
                <a:gd name="T32" fmla="*/ 642 w 701"/>
                <a:gd name="T33" fmla="*/ 88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1" h="467">
                  <a:moveTo>
                    <a:pt x="642" y="88"/>
                  </a:moveTo>
                  <a:lnTo>
                    <a:pt x="642" y="88"/>
                  </a:lnTo>
                  <a:cubicBezTo>
                    <a:pt x="671" y="88"/>
                    <a:pt x="700" y="88"/>
                    <a:pt x="700" y="58"/>
                  </a:cubicBezTo>
                  <a:cubicBezTo>
                    <a:pt x="700" y="29"/>
                    <a:pt x="671" y="0"/>
                    <a:pt x="642" y="0"/>
                  </a:cubicBezTo>
                  <a:cubicBezTo>
                    <a:pt x="613" y="0"/>
                    <a:pt x="584" y="0"/>
                    <a:pt x="526" y="0"/>
                  </a:cubicBezTo>
                  <a:cubicBezTo>
                    <a:pt x="496" y="0"/>
                    <a:pt x="467" y="0"/>
                    <a:pt x="438" y="29"/>
                  </a:cubicBezTo>
                  <a:cubicBezTo>
                    <a:pt x="350" y="58"/>
                    <a:pt x="321" y="88"/>
                    <a:pt x="264" y="116"/>
                  </a:cubicBezTo>
                  <a:cubicBezTo>
                    <a:pt x="176" y="145"/>
                    <a:pt x="147" y="174"/>
                    <a:pt x="88" y="233"/>
                  </a:cubicBezTo>
                  <a:cubicBezTo>
                    <a:pt x="59" y="291"/>
                    <a:pt x="30" y="350"/>
                    <a:pt x="0" y="438"/>
                  </a:cubicBezTo>
                  <a:cubicBezTo>
                    <a:pt x="0" y="438"/>
                    <a:pt x="0" y="466"/>
                    <a:pt x="30" y="466"/>
                  </a:cubicBezTo>
                  <a:cubicBezTo>
                    <a:pt x="59" y="466"/>
                    <a:pt x="88" y="466"/>
                    <a:pt x="88" y="438"/>
                  </a:cubicBezTo>
                  <a:cubicBezTo>
                    <a:pt x="88" y="379"/>
                    <a:pt x="88" y="321"/>
                    <a:pt x="147" y="262"/>
                  </a:cubicBezTo>
                  <a:cubicBezTo>
                    <a:pt x="176" y="204"/>
                    <a:pt x="234" y="174"/>
                    <a:pt x="264" y="174"/>
                  </a:cubicBezTo>
                  <a:cubicBezTo>
                    <a:pt x="321" y="116"/>
                    <a:pt x="409" y="88"/>
                    <a:pt x="438" y="88"/>
                  </a:cubicBezTo>
                  <a:cubicBezTo>
                    <a:pt x="496" y="88"/>
                    <a:pt x="496" y="88"/>
                    <a:pt x="526" y="88"/>
                  </a:cubicBezTo>
                  <a:cubicBezTo>
                    <a:pt x="584" y="88"/>
                    <a:pt x="584" y="88"/>
                    <a:pt x="613" y="88"/>
                  </a:cubicBezTo>
                  <a:lnTo>
                    <a:pt x="642" y="8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3" name="Freeform 88"/>
            <p:cNvSpPr>
              <a:spLocks noChangeArrowheads="1"/>
            </p:cNvSpPr>
            <p:nvPr/>
          </p:nvSpPr>
          <p:spPr bwMode="auto">
            <a:xfrm>
              <a:off x="531882" y="1512810"/>
              <a:ext cx="76328" cy="10081"/>
            </a:xfrm>
            <a:custGeom>
              <a:avLst/>
              <a:gdLst>
                <a:gd name="T0" fmla="*/ 29 w 234"/>
                <a:gd name="T1" fmla="*/ 0 h 30"/>
                <a:gd name="T2" fmla="*/ 29 w 234"/>
                <a:gd name="T3" fmla="*/ 0 h 30"/>
                <a:gd name="T4" fmla="*/ 0 w 234"/>
                <a:gd name="T5" fmla="*/ 29 h 30"/>
                <a:gd name="T6" fmla="*/ 233 w 234"/>
                <a:gd name="T7" fmla="*/ 29 h 30"/>
                <a:gd name="T8" fmla="*/ 233 w 234"/>
                <a:gd name="T9" fmla="*/ 29 h 30"/>
                <a:gd name="T10" fmla="*/ 29 w 23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30">
                  <a:moveTo>
                    <a:pt x="29" y="0"/>
                  </a:moveTo>
                  <a:lnTo>
                    <a:pt x="29" y="0"/>
                  </a:lnTo>
                  <a:cubicBezTo>
                    <a:pt x="0" y="0"/>
                    <a:pt x="0" y="0"/>
                    <a:pt x="0" y="29"/>
                  </a:cubicBezTo>
                  <a:cubicBezTo>
                    <a:pt x="233" y="29"/>
                    <a:pt x="233" y="29"/>
                    <a:pt x="233" y="29"/>
                  </a:cubicBezTo>
                  <a:lnTo>
                    <a:pt x="233" y="29"/>
                  </a:lnTo>
                  <a:cubicBezTo>
                    <a:pt x="175" y="0"/>
                    <a:pt x="87" y="0"/>
                    <a:pt x="2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5" name="Freeform 90"/>
            <p:cNvSpPr>
              <a:spLocks noChangeArrowheads="1"/>
            </p:cNvSpPr>
            <p:nvPr/>
          </p:nvSpPr>
          <p:spPr bwMode="auto">
            <a:xfrm>
              <a:off x="665816" y="1207498"/>
              <a:ext cx="142575" cy="47525"/>
            </a:xfrm>
            <a:custGeom>
              <a:avLst/>
              <a:gdLst>
                <a:gd name="T0" fmla="*/ 29 w 438"/>
                <a:gd name="T1" fmla="*/ 59 h 147"/>
                <a:gd name="T2" fmla="*/ 29 w 438"/>
                <a:gd name="T3" fmla="*/ 59 h 147"/>
                <a:gd name="T4" fmla="*/ 29 w 438"/>
                <a:gd name="T5" fmla="*/ 59 h 147"/>
                <a:gd name="T6" fmla="*/ 0 w 438"/>
                <a:gd name="T7" fmla="*/ 118 h 147"/>
                <a:gd name="T8" fmla="*/ 58 w 438"/>
                <a:gd name="T9" fmla="*/ 146 h 147"/>
                <a:gd name="T10" fmla="*/ 234 w 438"/>
                <a:gd name="T11" fmla="*/ 88 h 147"/>
                <a:gd name="T12" fmla="*/ 408 w 438"/>
                <a:gd name="T13" fmla="*/ 146 h 147"/>
                <a:gd name="T14" fmla="*/ 437 w 438"/>
                <a:gd name="T15" fmla="*/ 146 h 147"/>
                <a:gd name="T16" fmla="*/ 437 w 438"/>
                <a:gd name="T17" fmla="*/ 59 h 147"/>
                <a:gd name="T18" fmla="*/ 234 w 438"/>
                <a:gd name="T19" fmla="*/ 0 h 147"/>
                <a:gd name="T20" fmla="*/ 29 w 438"/>
                <a:gd name="T21" fmla="*/ 59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8" h="147">
                  <a:moveTo>
                    <a:pt x="29" y="59"/>
                  </a:moveTo>
                  <a:lnTo>
                    <a:pt x="29" y="59"/>
                  </a:lnTo>
                  <a:lnTo>
                    <a:pt x="29" y="59"/>
                  </a:lnTo>
                  <a:cubicBezTo>
                    <a:pt x="0" y="59"/>
                    <a:pt x="0" y="88"/>
                    <a:pt x="0" y="118"/>
                  </a:cubicBezTo>
                  <a:cubicBezTo>
                    <a:pt x="29" y="146"/>
                    <a:pt x="29" y="146"/>
                    <a:pt x="58" y="146"/>
                  </a:cubicBezTo>
                  <a:cubicBezTo>
                    <a:pt x="117" y="88"/>
                    <a:pt x="175" y="59"/>
                    <a:pt x="234" y="88"/>
                  </a:cubicBezTo>
                  <a:cubicBezTo>
                    <a:pt x="320" y="88"/>
                    <a:pt x="350" y="118"/>
                    <a:pt x="408" y="146"/>
                  </a:cubicBezTo>
                  <a:cubicBezTo>
                    <a:pt x="437" y="146"/>
                    <a:pt x="437" y="146"/>
                    <a:pt x="437" y="146"/>
                  </a:cubicBezTo>
                  <a:cubicBezTo>
                    <a:pt x="437" y="59"/>
                    <a:pt x="437" y="59"/>
                    <a:pt x="437" y="59"/>
                  </a:cubicBezTo>
                  <a:cubicBezTo>
                    <a:pt x="379" y="30"/>
                    <a:pt x="320" y="0"/>
                    <a:pt x="234" y="0"/>
                  </a:cubicBezTo>
                  <a:cubicBezTo>
                    <a:pt x="175" y="0"/>
                    <a:pt x="87" y="30"/>
                    <a:pt x="29" y="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3 kolommen - blauw</a:t>
            </a:r>
          </a:p>
        </p:txBody>
      </p:sp>
      <p:sp>
        <p:nvSpPr>
          <p:cNvPr id="9" name="Tijdelijke aanduiding voor tekst 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8903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 dirty="0"/>
              <a:t>Tekst invoegen</a:t>
            </a:r>
          </a:p>
        </p:txBody>
      </p:sp>
      <p:sp>
        <p:nvSpPr>
          <p:cNvPr id="108" name="Tijdelijke aanduiding voor tekst 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282674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 dirty="0"/>
              <a:t>Tekst invoegen</a:t>
            </a:r>
          </a:p>
        </p:txBody>
      </p:sp>
      <p:sp>
        <p:nvSpPr>
          <p:cNvPr id="109" name="Tijdelijke aanduiding voor tekst 8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37630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 dirty="0"/>
              <a:t>Tekst invoegen</a:t>
            </a:r>
          </a:p>
        </p:txBody>
      </p:sp>
      <p:sp>
        <p:nvSpPr>
          <p:cNvPr id="110" name="Tijdelijke aanduiding voor tekst 8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189039" y="1991818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nl-NL" dirty="0"/>
              <a:t>Kop invoegen</a:t>
            </a:r>
          </a:p>
        </p:txBody>
      </p:sp>
      <p:sp>
        <p:nvSpPr>
          <p:cNvPr id="111" name="Tijdelijke aanduiding voor tekst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282674" y="1990324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nl-NL" dirty="0"/>
              <a:t>Kop invoegen</a:t>
            </a:r>
          </a:p>
        </p:txBody>
      </p:sp>
      <p:sp>
        <p:nvSpPr>
          <p:cNvPr id="112" name="Tijdelijke aanduiding voor tekst 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376309" y="1990323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nl-NL" dirty="0"/>
              <a:t>Kop invoegen</a:t>
            </a:r>
          </a:p>
        </p:txBody>
      </p:sp>
      <p:pic>
        <p:nvPicPr>
          <p:cNvPr id="35" name="Afbeelding 3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oeperen 189"/>
          <p:cNvGrpSpPr/>
          <p:nvPr userDrawn="1"/>
        </p:nvGrpSpPr>
        <p:grpSpPr>
          <a:xfrm>
            <a:off x="4860552" y="3548276"/>
            <a:ext cx="7245720" cy="1373040"/>
            <a:chOff x="2794271" y="-2835853"/>
            <a:chExt cx="7245720" cy="1373040"/>
          </a:xfrm>
          <a:solidFill>
            <a:schemeClr val="accent6"/>
          </a:solidFill>
        </p:grpSpPr>
        <p:sp>
          <p:nvSpPr>
            <p:cNvPr id="191" name="Freeform: Shape 537"/>
            <p:cNvSpPr/>
            <p:nvPr userDrawn="1"/>
          </p:nvSpPr>
          <p:spPr>
            <a:xfrm rot="5400000">
              <a:off x="990031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0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5"/>
                    <a:pt x="56" y="259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3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2" name="Freeform: Shape 538"/>
            <p:cNvSpPr/>
            <p:nvPr userDrawn="1"/>
          </p:nvSpPr>
          <p:spPr>
            <a:xfrm rot="5400000">
              <a:off x="9504671" y="-1586653"/>
              <a:ext cx="104400" cy="126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1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3" name="Freeform: Shape 539"/>
            <p:cNvSpPr/>
            <p:nvPr userDrawn="1"/>
          </p:nvSpPr>
          <p:spPr>
            <a:xfrm rot="5400000">
              <a:off x="9127032" y="-1569013"/>
              <a:ext cx="7308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0">
                  <a:moveTo>
                    <a:pt x="148" y="74"/>
                  </a:moveTo>
                  <a:cubicBezTo>
                    <a:pt x="148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4" name="Freeform: Shape 544"/>
            <p:cNvSpPr/>
            <p:nvPr userDrawn="1"/>
          </p:nvSpPr>
          <p:spPr>
            <a:xfrm rot="5400000">
              <a:off x="989545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2"/>
                    <a:pt x="45" y="315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389"/>
                    <a:pt x="-11" y="407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7"/>
                  </a:cubicBezTo>
                  <a:cubicBezTo>
                    <a:pt x="341" y="315"/>
                    <a:pt x="304" y="222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545"/>
            <p:cNvSpPr/>
            <p:nvPr userDrawn="1"/>
          </p:nvSpPr>
          <p:spPr>
            <a:xfrm rot="5400000">
              <a:off x="9520331" y="-1882753"/>
              <a:ext cx="8640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8">
                  <a:moveTo>
                    <a:pt x="19" y="278"/>
                  </a:moveTo>
                  <a:cubicBezTo>
                    <a:pt x="38" y="278"/>
                    <a:pt x="56" y="278"/>
                    <a:pt x="74" y="278"/>
                  </a:cubicBezTo>
                  <a:cubicBezTo>
                    <a:pt x="112" y="278"/>
                    <a:pt x="149" y="278"/>
                    <a:pt x="186" y="278"/>
                  </a:cubicBezTo>
                  <a:lnTo>
                    <a:pt x="204" y="278"/>
                  </a:lnTo>
                  <a:cubicBezTo>
                    <a:pt x="223" y="278"/>
                    <a:pt x="223" y="278"/>
                    <a:pt x="223" y="278"/>
                  </a:cubicBezTo>
                  <a:cubicBezTo>
                    <a:pt x="241" y="278"/>
                    <a:pt x="241" y="278"/>
                    <a:pt x="241" y="259"/>
                  </a:cubicBezTo>
                  <a:cubicBezTo>
                    <a:pt x="223" y="204"/>
                    <a:pt x="204" y="148"/>
                    <a:pt x="167" y="93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74"/>
                    <a:pt x="56" y="148"/>
                    <a:pt x="38" y="204"/>
                  </a:cubicBezTo>
                  <a:cubicBezTo>
                    <a:pt x="19" y="222"/>
                    <a:pt x="19" y="241"/>
                    <a:pt x="19" y="259"/>
                  </a:cubicBezTo>
                  <a:lnTo>
                    <a:pt x="0" y="278"/>
                  </a:lnTo>
                  <a:cubicBezTo>
                    <a:pt x="19" y="278"/>
                    <a:pt x="19" y="278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546"/>
            <p:cNvSpPr/>
            <p:nvPr userDrawn="1"/>
          </p:nvSpPr>
          <p:spPr>
            <a:xfrm rot="5400000">
              <a:off x="9105611" y="-1910473"/>
              <a:ext cx="126360" cy="155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3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1"/>
                    <a:pt x="19" y="370"/>
                    <a:pt x="19" y="389"/>
                  </a:cubicBezTo>
                  <a:cubicBezTo>
                    <a:pt x="19" y="407"/>
                    <a:pt x="0" y="407"/>
                    <a:pt x="0" y="425"/>
                  </a:cubicBezTo>
                  <a:cubicBezTo>
                    <a:pt x="19" y="425"/>
                    <a:pt x="19" y="425"/>
                    <a:pt x="19" y="425"/>
                  </a:cubicBezTo>
                  <a:cubicBezTo>
                    <a:pt x="55" y="425"/>
                    <a:pt x="74" y="425"/>
                    <a:pt x="111" y="425"/>
                  </a:cubicBezTo>
                  <a:cubicBezTo>
                    <a:pt x="167" y="425"/>
                    <a:pt x="222" y="425"/>
                    <a:pt x="278" y="425"/>
                  </a:cubicBezTo>
                  <a:cubicBezTo>
                    <a:pt x="278" y="425"/>
                    <a:pt x="296" y="425"/>
                    <a:pt x="315" y="425"/>
                  </a:cubicBezTo>
                  <a:cubicBezTo>
                    <a:pt x="315" y="425"/>
                    <a:pt x="333" y="444"/>
                    <a:pt x="333" y="425"/>
                  </a:cubicBezTo>
                  <a:cubicBezTo>
                    <a:pt x="352" y="425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2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551"/>
            <p:cNvSpPr/>
            <p:nvPr userDrawn="1"/>
          </p:nvSpPr>
          <p:spPr>
            <a:xfrm rot="5400000">
              <a:off x="9904631" y="-2200094"/>
              <a:ext cx="9108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4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59"/>
                    <a:pt x="0" y="277"/>
                  </a:cubicBezTo>
                  <a:cubicBezTo>
                    <a:pt x="0" y="296"/>
                    <a:pt x="0" y="296"/>
                    <a:pt x="0" y="314"/>
                  </a:cubicBezTo>
                  <a:lnTo>
                    <a:pt x="19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48" y="314"/>
                    <a:pt x="185" y="314"/>
                  </a:cubicBezTo>
                  <a:cubicBezTo>
                    <a:pt x="204" y="314"/>
                    <a:pt x="222" y="314"/>
                    <a:pt x="222" y="314"/>
                  </a:cubicBezTo>
                  <a:lnTo>
                    <a:pt x="241" y="314"/>
                  </a:lnTo>
                  <a:cubicBezTo>
                    <a:pt x="259" y="314"/>
                    <a:pt x="259" y="314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552"/>
            <p:cNvSpPr/>
            <p:nvPr userDrawn="1"/>
          </p:nvSpPr>
          <p:spPr>
            <a:xfrm rot="5400000">
              <a:off x="9487211" y="-2235913"/>
              <a:ext cx="119520" cy="159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4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4"/>
                    <a:pt x="278" y="444"/>
                    <a:pt x="296" y="444"/>
                  </a:cubicBezTo>
                  <a:cubicBezTo>
                    <a:pt x="315" y="444"/>
                    <a:pt x="315" y="444"/>
                    <a:pt x="333" y="444"/>
                  </a:cubicBezTo>
                  <a:cubicBezTo>
                    <a:pt x="333" y="444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7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78"/>
                  </a:cubicBezTo>
                  <a:cubicBezTo>
                    <a:pt x="37" y="296"/>
                    <a:pt x="19" y="315"/>
                    <a:pt x="19" y="334"/>
                  </a:cubicBezTo>
                  <a:cubicBezTo>
                    <a:pt x="19" y="352"/>
                    <a:pt x="0" y="352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9" name="Freeform: Shape 553"/>
            <p:cNvSpPr/>
            <p:nvPr userDrawn="1"/>
          </p:nvSpPr>
          <p:spPr>
            <a:xfrm rot="5400000">
              <a:off x="9097151" y="-223249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277" y="148"/>
                  </a:moveTo>
                  <a:cubicBezTo>
                    <a:pt x="259" y="111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111"/>
                    <a:pt x="111" y="204"/>
                    <a:pt x="37" y="315"/>
                  </a:cubicBezTo>
                  <a:cubicBezTo>
                    <a:pt x="37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6"/>
                  </a:cubicBezTo>
                  <a:cubicBezTo>
                    <a:pt x="148" y="426"/>
                    <a:pt x="203" y="445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14" y="241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0" name="Freeform: Shape 558"/>
            <p:cNvSpPr/>
            <p:nvPr userDrawn="1"/>
          </p:nvSpPr>
          <p:spPr>
            <a:xfrm rot="5400000">
              <a:off x="9903731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22"/>
                  </a:moveTo>
                  <a:cubicBezTo>
                    <a:pt x="0" y="240"/>
                    <a:pt x="18" y="222"/>
                    <a:pt x="18" y="222"/>
                  </a:cubicBezTo>
                  <a:cubicBezTo>
                    <a:pt x="37" y="240"/>
                    <a:pt x="55" y="240"/>
                    <a:pt x="74" y="240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7"/>
                    <a:pt x="185" y="277"/>
                    <a:pt x="185" y="277"/>
                  </a:cubicBez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55"/>
                    <a:pt x="185" y="18"/>
                    <a:pt x="167" y="0"/>
                  </a:cubicBezTo>
                  <a:cubicBezTo>
                    <a:pt x="129" y="55"/>
                    <a:pt x="74" y="111"/>
                    <a:pt x="37" y="166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1" name="Freeform: Shape 559"/>
            <p:cNvSpPr/>
            <p:nvPr userDrawn="1"/>
          </p:nvSpPr>
          <p:spPr>
            <a:xfrm rot="5400000">
              <a:off x="950881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5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0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3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560"/>
            <p:cNvSpPr/>
            <p:nvPr userDrawn="1"/>
          </p:nvSpPr>
          <p:spPr>
            <a:xfrm rot="5400000">
              <a:off x="910219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7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1"/>
                    <a:pt x="175" y="351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1"/>
                    <a:pt x="286" y="351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565"/>
            <p:cNvSpPr/>
            <p:nvPr userDrawn="1"/>
          </p:nvSpPr>
          <p:spPr>
            <a:xfrm rot="5400000">
              <a:off x="988033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08"/>
                  </a:cubicBezTo>
                  <a:cubicBezTo>
                    <a:pt x="166" y="426"/>
                    <a:pt x="222" y="444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4"/>
                    <a:pt x="352" y="426"/>
                  </a:cubicBezTo>
                  <a:cubicBezTo>
                    <a:pt x="352" y="333"/>
                    <a:pt x="333" y="241"/>
                    <a:pt x="315" y="148"/>
                  </a:cubicBezTo>
                  <a:cubicBezTo>
                    <a:pt x="296" y="111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1"/>
                    <a:pt x="130" y="204"/>
                    <a:pt x="56" y="296"/>
                  </a:cubicBezTo>
                  <a:cubicBezTo>
                    <a:pt x="56" y="315"/>
                    <a:pt x="37" y="333"/>
                    <a:pt x="18" y="352"/>
                  </a:cubicBezTo>
                  <a:cubicBezTo>
                    <a:pt x="18" y="370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566"/>
            <p:cNvSpPr/>
            <p:nvPr userDrawn="1"/>
          </p:nvSpPr>
          <p:spPr>
            <a:xfrm rot="5400000">
              <a:off x="9493691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7"/>
                    <a:pt x="203" y="0"/>
                  </a:cubicBezTo>
                  <a:cubicBezTo>
                    <a:pt x="148" y="93"/>
                    <a:pt x="93" y="204"/>
                    <a:pt x="37" y="296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0"/>
                    <a:pt x="0" y="370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6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567"/>
            <p:cNvSpPr/>
            <p:nvPr userDrawn="1"/>
          </p:nvSpPr>
          <p:spPr>
            <a:xfrm rot="5400000">
              <a:off x="9123792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7"/>
                    <a:pt x="129" y="19"/>
                    <a:pt x="111" y="0"/>
                  </a:cubicBezTo>
                  <a:cubicBezTo>
                    <a:pt x="74" y="56"/>
                    <a:pt x="55" y="111"/>
                    <a:pt x="19" y="167"/>
                  </a:cubicBezTo>
                  <a:cubicBezTo>
                    <a:pt x="19" y="186"/>
                    <a:pt x="0" y="186"/>
                    <a:pt x="0" y="204"/>
                  </a:cubicBezTo>
                  <a:lnTo>
                    <a:pt x="0" y="222"/>
                  </a:lnTo>
                  <a:cubicBezTo>
                    <a:pt x="19" y="222"/>
                    <a:pt x="37" y="222"/>
                    <a:pt x="55" y="222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6" name="Freeform: Shape 596"/>
            <p:cNvSpPr/>
            <p:nvPr userDrawn="1"/>
          </p:nvSpPr>
          <p:spPr>
            <a:xfrm rot="5400000">
              <a:off x="8760551" y="-1582333"/>
              <a:ext cx="8604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4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7" name="Freeform: Shape 597"/>
            <p:cNvSpPr/>
            <p:nvPr userDrawn="1"/>
          </p:nvSpPr>
          <p:spPr>
            <a:xfrm rot="5400000">
              <a:off x="8340431" y="-160249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259" y="130"/>
                  </a:moveTo>
                  <a:cubicBezTo>
                    <a:pt x="240" y="93"/>
                    <a:pt x="222" y="37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0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2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8" name="Freeform: Shape 598"/>
            <p:cNvSpPr/>
            <p:nvPr userDrawn="1"/>
          </p:nvSpPr>
          <p:spPr>
            <a:xfrm rot="5400000">
              <a:off x="794893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4"/>
                  </a:moveTo>
                  <a:cubicBezTo>
                    <a:pt x="27" y="314"/>
                    <a:pt x="63" y="314"/>
                    <a:pt x="82" y="314"/>
                  </a:cubicBezTo>
                  <a:cubicBezTo>
                    <a:pt x="119" y="333"/>
                    <a:pt x="156" y="333"/>
                    <a:pt x="211" y="333"/>
                  </a:cubicBezTo>
                  <a:cubicBezTo>
                    <a:pt x="211" y="333"/>
                    <a:pt x="230" y="333"/>
                    <a:pt x="230" y="352"/>
                  </a:cubicBezTo>
                  <a:cubicBezTo>
                    <a:pt x="249" y="352"/>
                    <a:pt x="249" y="352"/>
                    <a:pt x="267" y="352"/>
                  </a:cubicBezTo>
                  <a:cubicBezTo>
                    <a:pt x="267" y="333"/>
                    <a:pt x="267" y="333"/>
                    <a:pt x="267" y="314"/>
                  </a:cubicBezTo>
                  <a:cubicBezTo>
                    <a:pt x="267" y="240"/>
                    <a:pt x="249" y="166"/>
                    <a:pt x="211" y="111"/>
                  </a:cubicBezTo>
                  <a:cubicBezTo>
                    <a:pt x="211" y="74"/>
                    <a:pt x="193" y="37"/>
                    <a:pt x="175" y="0"/>
                  </a:cubicBezTo>
                  <a:cubicBezTo>
                    <a:pt x="137" y="74"/>
                    <a:pt x="82" y="148"/>
                    <a:pt x="45" y="240"/>
                  </a:cubicBezTo>
                  <a:cubicBezTo>
                    <a:pt x="27" y="259"/>
                    <a:pt x="27" y="259"/>
                    <a:pt x="8" y="278"/>
                  </a:cubicBezTo>
                  <a:cubicBezTo>
                    <a:pt x="8" y="296"/>
                    <a:pt x="-11" y="296"/>
                    <a:pt x="8" y="31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599"/>
            <p:cNvSpPr/>
            <p:nvPr userDrawn="1"/>
          </p:nvSpPr>
          <p:spPr>
            <a:xfrm rot="5400000">
              <a:off x="7540511" y="-1609333"/>
              <a:ext cx="11268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26">
                  <a:moveTo>
                    <a:pt x="0" y="370"/>
                  </a:moveTo>
                  <a:lnTo>
                    <a:pt x="18" y="370"/>
                  </a:lnTo>
                  <a:cubicBezTo>
                    <a:pt x="37" y="370"/>
                    <a:pt x="74" y="370"/>
                    <a:pt x="92" y="389"/>
                  </a:cubicBezTo>
                  <a:cubicBezTo>
                    <a:pt x="148" y="389"/>
                    <a:pt x="185" y="407"/>
                    <a:pt x="240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26"/>
                  </a:lnTo>
                  <a:cubicBezTo>
                    <a:pt x="314" y="407"/>
                    <a:pt x="314" y="407"/>
                    <a:pt x="314" y="389"/>
                  </a:cubicBezTo>
                  <a:cubicBezTo>
                    <a:pt x="314" y="296"/>
                    <a:pt x="296" y="222"/>
                    <a:pt x="259" y="129"/>
                  </a:cubicBezTo>
                  <a:cubicBezTo>
                    <a:pt x="240" y="93"/>
                    <a:pt x="240" y="55"/>
                    <a:pt x="222" y="0"/>
                  </a:cubicBezTo>
                  <a:cubicBezTo>
                    <a:pt x="166" y="93"/>
                    <a:pt x="111" y="185"/>
                    <a:pt x="56" y="277"/>
                  </a:cubicBezTo>
                  <a:cubicBezTo>
                    <a:pt x="37" y="296"/>
                    <a:pt x="18" y="315"/>
                    <a:pt x="18" y="333"/>
                  </a:cubicBezTo>
                  <a:cubicBezTo>
                    <a:pt x="0" y="333"/>
                    <a:pt x="0" y="351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00"/>
            <p:cNvSpPr/>
            <p:nvPr userDrawn="1"/>
          </p:nvSpPr>
          <p:spPr>
            <a:xfrm rot="5400000">
              <a:off x="7140372" y="-1609153"/>
              <a:ext cx="10620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7">
                  <a:moveTo>
                    <a:pt x="18" y="333"/>
                  </a:moveTo>
                  <a:cubicBezTo>
                    <a:pt x="37" y="333"/>
                    <a:pt x="56" y="351"/>
                    <a:pt x="92" y="351"/>
                  </a:cubicBezTo>
                  <a:cubicBezTo>
                    <a:pt x="130" y="370"/>
                    <a:pt x="185" y="388"/>
                    <a:pt x="222" y="388"/>
                  </a:cubicBezTo>
                  <a:cubicBezTo>
                    <a:pt x="240" y="388"/>
                    <a:pt x="259" y="407"/>
                    <a:pt x="259" y="407"/>
                  </a:cubicBezTo>
                  <a:cubicBezTo>
                    <a:pt x="278" y="407"/>
                    <a:pt x="278" y="407"/>
                    <a:pt x="296" y="407"/>
                  </a:cubicBezTo>
                  <a:cubicBezTo>
                    <a:pt x="296" y="407"/>
                    <a:pt x="296" y="388"/>
                    <a:pt x="296" y="370"/>
                  </a:cubicBezTo>
                  <a:cubicBezTo>
                    <a:pt x="296" y="296"/>
                    <a:pt x="296" y="203"/>
                    <a:pt x="259" y="129"/>
                  </a:cubicBezTo>
                  <a:cubicBezTo>
                    <a:pt x="259" y="92"/>
                    <a:pt x="240" y="36"/>
                    <a:pt x="240" y="0"/>
                  </a:cubicBezTo>
                  <a:lnTo>
                    <a:pt x="222" y="0"/>
                  </a:lnTo>
                  <a:cubicBezTo>
                    <a:pt x="166" y="92"/>
                    <a:pt x="111" y="166"/>
                    <a:pt x="56" y="258"/>
                  </a:cubicBezTo>
                  <a:cubicBezTo>
                    <a:pt x="37" y="277"/>
                    <a:pt x="18" y="296"/>
                    <a:pt x="0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01"/>
            <p:cNvSpPr/>
            <p:nvPr userDrawn="1"/>
          </p:nvSpPr>
          <p:spPr>
            <a:xfrm rot="5400000">
              <a:off x="6747971" y="-15900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203" y="110"/>
                  </a:moveTo>
                  <a:cubicBezTo>
                    <a:pt x="185" y="74"/>
                    <a:pt x="167" y="36"/>
                    <a:pt x="148" y="0"/>
                  </a:cubicBezTo>
                  <a:cubicBezTo>
                    <a:pt x="111" y="92"/>
                    <a:pt x="74" y="184"/>
                    <a:pt x="37" y="277"/>
                  </a:cubicBezTo>
                  <a:cubicBezTo>
                    <a:pt x="19" y="296"/>
                    <a:pt x="19" y="314"/>
                    <a:pt x="0" y="333"/>
                  </a:cubicBezTo>
                  <a:lnTo>
                    <a:pt x="0" y="352"/>
                  </a:lnTo>
                  <a:lnTo>
                    <a:pt x="19" y="352"/>
                  </a:lnTo>
                  <a:cubicBezTo>
                    <a:pt x="37" y="352"/>
                    <a:pt x="55" y="352"/>
                    <a:pt x="93" y="352"/>
                  </a:cubicBezTo>
                  <a:cubicBezTo>
                    <a:pt x="129" y="352"/>
                    <a:pt x="185" y="370"/>
                    <a:pt x="222" y="370"/>
                  </a:cubicBezTo>
                  <a:cubicBezTo>
                    <a:pt x="241" y="370"/>
                    <a:pt x="241" y="352"/>
                    <a:pt x="259" y="352"/>
                  </a:cubicBezTo>
                  <a:cubicBezTo>
                    <a:pt x="259" y="352"/>
                    <a:pt x="277" y="370"/>
                    <a:pt x="277" y="352"/>
                  </a:cubicBez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41" y="184"/>
                    <a:pt x="203" y="11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02"/>
            <p:cNvSpPr/>
            <p:nvPr userDrawn="1"/>
          </p:nvSpPr>
          <p:spPr>
            <a:xfrm rot="5400000">
              <a:off x="6370511" y="-1572613"/>
              <a:ext cx="7308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60">
                  <a:moveTo>
                    <a:pt x="148" y="74"/>
                  </a:moveTo>
                  <a:cubicBezTo>
                    <a:pt x="148" y="56"/>
                    <a:pt x="130" y="3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30"/>
                    <a:pt x="18" y="186"/>
                  </a:cubicBezTo>
                  <a:cubicBezTo>
                    <a:pt x="18" y="204"/>
                    <a:pt x="0" y="204"/>
                    <a:pt x="0" y="223"/>
                  </a:cubicBezTo>
                  <a:lnTo>
                    <a:pt x="0" y="242"/>
                  </a:lnTo>
                  <a:cubicBezTo>
                    <a:pt x="18" y="242"/>
                    <a:pt x="37" y="242"/>
                    <a:pt x="56" y="242"/>
                  </a:cubicBezTo>
                  <a:cubicBezTo>
                    <a:pt x="92" y="260"/>
                    <a:pt x="111" y="260"/>
                    <a:pt x="148" y="260"/>
                  </a:cubicBezTo>
                  <a:cubicBezTo>
                    <a:pt x="166" y="260"/>
                    <a:pt x="166" y="260"/>
                    <a:pt x="166" y="260"/>
                  </a:cubicBezTo>
                  <a:cubicBezTo>
                    <a:pt x="185" y="260"/>
                    <a:pt x="185" y="260"/>
                    <a:pt x="185" y="260"/>
                  </a:cubicBezTo>
                  <a:cubicBezTo>
                    <a:pt x="204" y="260"/>
                    <a:pt x="204" y="242"/>
                    <a:pt x="204" y="242"/>
                  </a:cubicBezTo>
                  <a:cubicBezTo>
                    <a:pt x="185" y="186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3" name="Freeform: Shape 603"/>
            <p:cNvSpPr/>
            <p:nvPr userDrawn="1"/>
          </p:nvSpPr>
          <p:spPr>
            <a:xfrm rot="5400000">
              <a:off x="874129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4"/>
                  </a:cubicBezTo>
                  <a:cubicBezTo>
                    <a:pt x="0" y="314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4" name="Freeform: Shape 604"/>
            <p:cNvSpPr/>
            <p:nvPr userDrawn="1"/>
          </p:nvSpPr>
          <p:spPr>
            <a:xfrm rot="5400000">
              <a:off x="8356991" y="-1885813"/>
              <a:ext cx="6660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0">
                  <a:moveTo>
                    <a:pt x="130" y="240"/>
                  </a:moveTo>
                  <a:cubicBezTo>
                    <a:pt x="149" y="240"/>
                    <a:pt x="149" y="240"/>
                    <a:pt x="167" y="240"/>
                  </a:cubicBezTo>
                  <a:cubicBezTo>
                    <a:pt x="186" y="240"/>
                    <a:pt x="186" y="222"/>
                    <a:pt x="186" y="222"/>
                  </a:cubicBezTo>
                  <a:cubicBezTo>
                    <a:pt x="186" y="166"/>
                    <a:pt x="167" y="130"/>
                    <a:pt x="149" y="74"/>
                  </a:cubicBezTo>
                  <a:cubicBezTo>
                    <a:pt x="149" y="55"/>
                    <a:pt x="149" y="37"/>
                    <a:pt x="130" y="0"/>
                  </a:cubicBezTo>
                  <a:cubicBezTo>
                    <a:pt x="93" y="55"/>
                    <a:pt x="74" y="111"/>
                    <a:pt x="38" y="148"/>
                  </a:cubicBezTo>
                  <a:cubicBezTo>
                    <a:pt x="19" y="166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5" name="Freeform: Shape 605"/>
            <p:cNvSpPr/>
            <p:nvPr userDrawn="1"/>
          </p:nvSpPr>
          <p:spPr>
            <a:xfrm rot="5400000">
              <a:off x="79512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33"/>
                  </a:moveTo>
                  <a:cubicBezTo>
                    <a:pt x="37" y="333"/>
                    <a:pt x="56" y="333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33"/>
                    <a:pt x="259" y="314"/>
                  </a:cubicBezTo>
                  <a:cubicBezTo>
                    <a:pt x="259" y="240"/>
                    <a:pt x="222" y="166"/>
                    <a:pt x="204" y="111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8" y="278"/>
                    <a:pt x="18" y="278"/>
                    <a:pt x="0" y="296"/>
                  </a:cubicBezTo>
                  <a:cubicBezTo>
                    <a:pt x="0" y="314"/>
                    <a:pt x="0" y="314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06"/>
            <p:cNvSpPr/>
            <p:nvPr userDrawn="1"/>
          </p:nvSpPr>
          <p:spPr>
            <a:xfrm rot="5400000">
              <a:off x="7559231" y="-189445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0" y="260"/>
                  </a:moveTo>
                  <a:cubicBezTo>
                    <a:pt x="18" y="260"/>
                    <a:pt x="56" y="278"/>
                    <a:pt x="74" y="278"/>
                  </a:cubicBezTo>
                  <a:cubicBezTo>
                    <a:pt x="92" y="278"/>
                    <a:pt x="130" y="296"/>
                    <a:pt x="167" y="296"/>
                  </a:cubicBezTo>
                  <a:cubicBezTo>
                    <a:pt x="185" y="296"/>
                    <a:pt x="185" y="296"/>
                    <a:pt x="204" y="296"/>
                  </a:cubicBezTo>
                  <a:lnTo>
                    <a:pt x="222" y="296"/>
                  </a:lnTo>
                  <a:cubicBezTo>
                    <a:pt x="241" y="296"/>
                    <a:pt x="222" y="296"/>
                    <a:pt x="222" y="278"/>
                  </a:cubicBezTo>
                  <a:cubicBezTo>
                    <a:pt x="222" y="222"/>
                    <a:pt x="222" y="148"/>
                    <a:pt x="185" y="93"/>
                  </a:cubicBezTo>
                  <a:cubicBezTo>
                    <a:pt x="185" y="56"/>
                    <a:pt x="167" y="38"/>
                    <a:pt x="167" y="0"/>
                  </a:cubicBezTo>
                  <a:cubicBezTo>
                    <a:pt x="111" y="74"/>
                    <a:pt x="74" y="130"/>
                    <a:pt x="37" y="204"/>
                  </a:cubicBezTo>
                  <a:cubicBezTo>
                    <a:pt x="18" y="222"/>
                    <a:pt x="18" y="222"/>
                    <a:pt x="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07"/>
            <p:cNvSpPr/>
            <p:nvPr userDrawn="1"/>
          </p:nvSpPr>
          <p:spPr>
            <a:xfrm rot="5400000">
              <a:off x="7138932" y="-1917673"/>
              <a:ext cx="12924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63">
                  <a:moveTo>
                    <a:pt x="212" y="0"/>
                  </a:moveTo>
                  <a:cubicBezTo>
                    <a:pt x="156" y="111"/>
                    <a:pt x="101" y="222"/>
                    <a:pt x="45" y="333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407"/>
                    <a:pt x="-11" y="426"/>
                    <a:pt x="8" y="426"/>
                  </a:cubicBezTo>
                  <a:cubicBezTo>
                    <a:pt x="8" y="444"/>
                    <a:pt x="8" y="426"/>
                    <a:pt x="8" y="426"/>
                  </a:cubicBezTo>
                  <a:cubicBezTo>
                    <a:pt x="45" y="426"/>
                    <a:pt x="82" y="444"/>
                    <a:pt x="101" y="444"/>
                  </a:cubicBezTo>
                  <a:cubicBezTo>
                    <a:pt x="156" y="444"/>
                    <a:pt x="212" y="444"/>
                    <a:pt x="267" y="463"/>
                  </a:cubicBezTo>
                  <a:cubicBezTo>
                    <a:pt x="286" y="463"/>
                    <a:pt x="304" y="463"/>
                    <a:pt x="323" y="463"/>
                  </a:cubicBezTo>
                  <a:lnTo>
                    <a:pt x="341" y="463"/>
                  </a:lnTo>
                  <a:cubicBezTo>
                    <a:pt x="360" y="444"/>
                    <a:pt x="360" y="444"/>
                    <a:pt x="360" y="426"/>
                  </a:cubicBezTo>
                  <a:cubicBezTo>
                    <a:pt x="341" y="333"/>
                    <a:pt x="304" y="240"/>
                    <a:pt x="267" y="148"/>
                  </a:cubicBezTo>
                  <a:cubicBezTo>
                    <a:pt x="249" y="92"/>
                    <a:pt x="230" y="56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08"/>
            <p:cNvSpPr/>
            <p:nvPr userDrawn="1"/>
          </p:nvSpPr>
          <p:spPr>
            <a:xfrm rot="5400000">
              <a:off x="6763811" y="-1885993"/>
              <a:ext cx="8640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96">
                  <a:moveTo>
                    <a:pt x="19" y="296"/>
                  </a:moveTo>
                  <a:cubicBezTo>
                    <a:pt x="38" y="278"/>
                    <a:pt x="56" y="296"/>
                    <a:pt x="74" y="296"/>
                  </a:cubicBezTo>
                  <a:cubicBezTo>
                    <a:pt x="112" y="296"/>
                    <a:pt x="149" y="296"/>
                    <a:pt x="186" y="296"/>
                  </a:cubicBezTo>
                  <a:lnTo>
                    <a:pt x="204" y="296"/>
                  </a:lnTo>
                  <a:cubicBezTo>
                    <a:pt x="223" y="296"/>
                    <a:pt x="223" y="296"/>
                    <a:pt x="223" y="296"/>
                  </a:cubicBezTo>
                  <a:cubicBezTo>
                    <a:pt x="241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ubicBezTo>
                    <a:pt x="149" y="74"/>
                    <a:pt x="149" y="37"/>
                    <a:pt x="130" y="18"/>
                  </a:cubicBezTo>
                  <a:lnTo>
                    <a:pt x="130" y="0"/>
                  </a:lnTo>
                  <a:cubicBezTo>
                    <a:pt x="130" y="18"/>
                    <a:pt x="130" y="18"/>
                    <a:pt x="130" y="18"/>
                  </a:cubicBezTo>
                  <a:cubicBezTo>
                    <a:pt x="93" y="74"/>
                    <a:pt x="56" y="148"/>
                    <a:pt x="38" y="222"/>
                  </a:cubicBezTo>
                  <a:cubicBezTo>
                    <a:pt x="19" y="241"/>
                    <a:pt x="19" y="241"/>
                    <a:pt x="19" y="259"/>
                  </a:cubicBezTo>
                  <a:cubicBezTo>
                    <a:pt x="19" y="278"/>
                    <a:pt x="0" y="278"/>
                    <a:pt x="0" y="278"/>
                  </a:cubicBezTo>
                  <a:cubicBezTo>
                    <a:pt x="19" y="296"/>
                    <a:pt x="19" y="296"/>
                    <a:pt x="19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09"/>
            <p:cNvSpPr/>
            <p:nvPr userDrawn="1"/>
          </p:nvSpPr>
          <p:spPr>
            <a:xfrm rot="5400000">
              <a:off x="6347111" y="-190921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185" y="0"/>
                  </a:moveTo>
                  <a:cubicBezTo>
                    <a:pt x="129" y="111"/>
                    <a:pt x="93" y="204"/>
                    <a:pt x="37" y="315"/>
                  </a:cubicBezTo>
                  <a:cubicBezTo>
                    <a:pt x="37" y="334"/>
                    <a:pt x="19" y="352"/>
                    <a:pt x="19" y="389"/>
                  </a:cubicBezTo>
                  <a:lnTo>
                    <a:pt x="0" y="408"/>
                  </a:lnTo>
                  <a:cubicBezTo>
                    <a:pt x="19" y="426"/>
                    <a:pt x="19" y="426"/>
                    <a:pt x="19" y="426"/>
                  </a:cubicBezTo>
                  <a:cubicBezTo>
                    <a:pt x="55" y="408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389"/>
                  </a:cubicBezTo>
                  <a:cubicBezTo>
                    <a:pt x="333" y="296"/>
                    <a:pt x="296" y="204"/>
                    <a:pt x="259" y="130"/>
                  </a:cubicBezTo>
                  <a:cubicBezTo>
                    <a:pt x="222" y="92"/>
                    <a:pt x="204" y="37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0" name="Freeform: Shape 610"/>
            <p:cNvSpPr/>
            <p:nvPr userDrawn="1"/>
          </p:nvSpPr>
          <p:spPr>
            <a:xfrm rot="5400000">
              <a:off x="8745611" y="-2194513"/>
              <a:ext cx="82440" cy="10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7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97"/>
                    <a:pt x="148" y="297"/>
                    <a:pt x="185" y="297"/>
                  </a:cubicBezTo>
                  <a:lnTo>
                    <a:pt x="203" y="297"/>
                  </a:lnTo>
                  <a:lnTo>
                    <a:pt x="222" y="297"/>
                  </a:lnTo>
                  <a:cubicBezTo>
                    <a:pt x="240" y="278"/>
                    <a:pt x="222" y="278"/>
                    <a:pt x="222" y="259"/>
                  </a:cubicBezTo>
                  <a:cubicBezTo>
                    <a:pt x="222" y="204"/>
                    <a:pt x="203" y="148"/>
                    <a:pt x="166" y="93"/>
                  </a:cubicBezTo>
                  <a:cubicBezTo>
                    <a:pt x="148" y="56"/>
                    <a:pt x="148" y="37"/>
                    <a:pt x="129" y="0"/>
                  </a:cubicBezTo>
                  <a:cubicBezTo>
                    <a:pt x="92" y="74"/>
                    <a:pt x="55" y="148"/>
                    <a:pt x="18" y="223"/>
                  </a:cubicBezTo>
                  <a:cubicBezTo>
                    <a:pt x="18" y="223"/>
                    <a:pt x="18" y="241"/>
                    <a:pt x="0" y="259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1" name="Freeform: Shape 611"/>
            <p:cNvSpPr/>
            <p:nvPr userDrawn="1"/>
          </p:nvSpPr>
          <p:spPr>
            <a:xfrm rot="5400000">
              <a:off x="832891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7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8" y="370"/>
                  </a:lnTo>
                  <a:cubicBezTo>
                    <a:pt x="296" y="351"/>
                    <a:pt x="278" y="351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2" name="Freeform: Shape 612"/>
            <p:cNvSpPr/>
            <p:nvPr userDrawn="1"/>
          </p:nvSpPr>
          <p:spPr>
            <a:xfrm rot="5400000">
              <a:off x="7942271" y="-2207293"/>
              <a:ext cx="892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33">
                  <a:moveTo>
                    <a:pt x="156" y="0"/>
                  </a:moveTo>
                  <a:cubicBezTo>
                    <a:pt x="119" y="74"/>
                    <a:pt x="82" y="148"/>
                    <a:pt x="27" y="222"/>
                  </a:cubicBezTo>
                  <a:cubicBezTo>
                    <a:pt x="27" y="241"/>
                    <a:pt x="8" y="259"/>
                    <a:pt x="8" y="277"/>
                  </a:cubicBezTo>
                  <a:cubicBezTo>
                    <a:pt x="8" y="277"/>
                    <a:pt x="-10" y="296"/>
                    <a:pt x="8" y="296"/>
                  </a:cubicBezTo>
                  <a:cubicBezTo>
                    <a:pt x="27" y="296"/>
                    <a:pt x="64" y="315"/>
                    <a:pt x="82" y="315"/>
                  </a:cubicBezTo>
                  <a:cubicBezTo>
                    <a:pt x="119" y="315"/>
                    <a:pt x="156" y="315"/>
                    <a:pt x="193" y="315"/>
                  </a:cubicBezTo>
                  <a:cubicBezTo>
                    <a:pt x="212" y="315"/>
                    <a:pt x="212" y="315"/>
                    <a:pt x="230" y="333"/>
                  </a:cubicBezTo>
                  <a:lnTo>
                    <a:pt x="249" y="333"/>
                  </a:lnTo>
                  <a:cubicBezTo>
                    <a:pt x="249" y="315"/>
                    <a:pt x="249" y="315"/>
                    <a:pt x="249" y="296"/>
                  </a:cubicBezTo>
                  <a:cubicBezTo>
                    <a:pt x="249" y="241"/>
                    <a:pt x="230" y="167"/>
                    <a:pt x="193" y="93"/>
                  </a:cubicBezTo>
                  <a:cubicBezTo>
                    <a:pt x="193" y="74"/>
                    <a:pt x="175" y="37"/>
                    <a:pt x="15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3" name="Freeform: Shape 613"/>
            <p:cNvSpPr/>
            <p:nvPr userDrawn="1"/>
          </p:nvSpPr>
          <p:spPr>
            <a:xfrm rot="5400000">
              <a:off x="7530431" y="-221917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389"/>
                    <a:pt x="185" y="389"/>
                    <a:pt x="241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07"/>
                  </a:lnTo>
                  <a:cubicBezTo>
                    <a:pt x="315" y="389"/>
                    <a:pt x="315" y="389"/>
                    <a:pt x="315" y="370"/>
                  </a:cubicBezTo>
                  <a:cubicBezTo>
                    <a:pt x="296" y="296"/>
                    <a:pt x="278" y="204"/>
                    <a:pt x="241" y="130"/>
                  </a:cubicBezTo>
                  <a:cubicBezTo>
                    <a:pt x="222" y="92"/>
                    <a:pt x="204" y="56"/>
                    <a:pt x="204" y="0"/>
                  </a:cubicBezTo>
                  <a:lnTo>
                    <a:pt x="185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314"/>
                    <a:pt x="19" y="333"/>
                    <a:pt x="19" y="352"/>
                  </a:cubicBezTo>
                  <a:lnTo>
                    <a:pt x="0" y="370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4" name="Freeform: Shape 614"/>
            <p:cNvSpPr/>
            <p:nvPr userDrawn="1"/>
          </p:nvSpPr>
          <p:spPr>
            <a:xfrm rot="5400000">
              <a:off x="714469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74"/>
                    <a:pt x="74" y="148"/>
                    <a:pt x="37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296"/>
                    <a:pt x="241" y="296"/>
                  </a:cubicBezTo>
                  <a:cubicBezTo>
                    <a:pt x="241" y="222"/>
                    <a:pt x="222" y="148"/>
                    <a:pt x="185" y="93"/>
                  </a:cubicBezTo>
                  <a:cubicBezTo>
                    <a:pt x="167" y="55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5" name="Freeform: Shape 615"/>
            <p:cNvSpPr/>
            <p:nvPr userDrawn="1"/>
          </p:nvSpPr>
          <p:spPr>
            <a:xfrm rot="5400000">
              <a:off x="6730511" y="-223933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19" y="389"/>
                  </a:moveTo>
                  <a:cubicBezTo>
                    <a:pt x="37" y="389"/>
                    <a:pt x="74" y="389"/>
                    <a:pt x="93" y="407"/>
                  </a:cubicBezTo>
                  <a:cubicBezTo>
                    <a:pt x="148" y="426"/>
                    <a:pt x="204" y="426"/>
                    <a:pt x="259" y="445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33" y="241"/>
                    <a:pt x="296" y="148"/>
                  </a:cubicBezTo>
                  <a:cubicBezTo>
                    <a:pt x="296" y="93"/>
                    <a:pt x="278" y="55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96"/>
                  </a:cubicBezTo>
                  <a:cubicBezTo>
                    <a:pt x="37" y="315"/>
                    <a:pt x="19" y="333"/>
                    <a:pt x="19" y="352"/>
                  </a:cubicBezTo>
                  <a:lnTo>
                    <a:pt x="0" y="371"/>
                  </a:lnTo>
                  <a:cubicBezTo>
                    <a:pt x="0" y="389"/>
                    <a:pt x="0" y="389"/>
                    <a:pt x="19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6" name="Freeform: Shape 616"/>
            <p:cNvSpPr/>
            <p:nvPr userDrawn="1"/>
          </p:nvSpPr>
          <p:spPr>
            <a:xfrm rot="5400000">
              <a:off x="6340631" y="-222925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277" y="148"/>
                  </a:moveTo>
                  <a:cubicBezTo>
                    <a:pt x="259" y="93"/>
                    <a:pt x="240" y="56"/>
                    <a:pt x="240" y="0"/>
                  </a:cubicBezTo>
                  <a:lnTo>
                    <a:pt x="222" y="0"/>
                  </a:lnTo>
                  <a:cubicBezTo>
                    <a:pt x="166" y="93"/>
                    <a:pt x="111" y="204"/>
                    <a:pt x="37" y="297"/>
                  </a:cubicBezTo>
                  <a:cubicBezTo>
                    <a:pt x="37" y="316"/>
                    <a:pt x="18" y="334"/>
                    <a:pt x="0" y="371"/>
                  </a:cubicBezTo>
                  <a:lnTo>
                    <a:pt x="0" y="390"/>
                  </a:lnTo>
                  <a:cubicBezTo>
                    <a:pt x="0" y="408"/>
                    <a:pt x="0" y="390"/>
                    <a:pt x="18" y="390"/>
                  </a:cubicBezTo>
                  <a:cubicBezTo>
                    <a:pt x="37" y="390"/>
                    <a:pt x="74" y="408"/>
                    <a:pt x="92" y="408"/>
                  </a:cubicBezTo>
                  <a:cubicBezTo>
                    <a:pt x="148" y="426"/>
                    <a:pt x="203" y="426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6"/>
                    <a:pt x="314" y="223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7" name="Freeform: Shape 617"/>
            <p:cNvSpPr/>
            <p:nvPr userDrawn="1"/>
          </p:nvSpPr>
          <p:spPr>
            <a:xfrm rot="5400000">
              <a:off x="8737151" y="-2532373"/>
              <a:ext cx="1062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8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8"/>
                  </a:cubicBezTo>
                  <a:cubicBezTo>
                    <a:pt x="240" y="388"/>
                    <a:pt x="259" y="388"/>
                    <a:pt x="259" y="388"/>
                  </a:cubicBezTo>
                  <a:cubicBezTo>
                    <a:pt x="278" y="388"/>
                    <a:pt x="278" y="388"/>
                    <a:pt x="296" y="388"/>
                  </a:cubicBezTo>
                  <a:lnTo>
                    <a:pt x="296" y="370"/>
                  </a:lnTo>
                  <a:cubicBezTo>
                    <a:pt x="296" y="278"/>
                    <a:pt x="278" y="203"/>
                    <a:pt x="259" y="129"/>
                  </a:cubicBezTo>
                  <a:cubicBezTo>
                    <a:pt x="240" y="92"/>
                    <a:pt x="240" y="55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8" name="Freeform: Shape 618"/>
            <p:cNvSpPr/>
            <p:nvPr userDrawn="1"/>
          </p:nvSpPr>
          <p:spPr>
            <a:xfrm rot="5400000">
              <a:off x="8328912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5"/>
                    <a:pt x="204" y="425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5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2"/>
                    <a:pt x="278" y="37"/>
                    <a:pt x="259" y="0"/>
                  </a:cubicBezTo>
                  <a:cubicBezTo>
                    <a:pt x="185" y="92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1"/>
                  </a:cubicBezTo>
                  <a:cubicBezTo>
                    <a:pt x="0" y="351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9" name="Freeform: Shape 619"/>
            <p:cNvSpPr/>
            <p:nvPr userDrawn="1"/>
          </p:nvSpPr>
          <p:spPr>
            <a:xfrm rot="5400000">
              <a:off x="7959011" y="-2500874"/>
              <a:ext cx="759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77">
                  <a:moveTo>
                    <a:pt x="111" y="0"/>
                  </a:moveTo>
                  <a:cubicBezTo>
                    <a:pt x="92" y="74"/>
                    <a:pt x="55" y="129"/>
                    <a:pt x="18" y="203"/>
                  </a:cubicBezTo>
                  <a:cubicBezTo>
                    <a:pt x="18" y="222"/>
                    <a:pt x="0" y="222"/>
                    <a:pt x="0" y="241"/>
                  </a:cubicBezTo>
                  <a:lnTo>
                    <a:pt x="0" y="259"/>
                  </a:lnTo>
                  <a:cubicBezTo>
                    <a:pt x="18" y="259"/>
                    <a:pt x="37" y="259"/>
                    <a:pt x="55" y="259"/>
                  </a:cubicBezTo>
                  <a:cubicBezTo>
                    <a:pt x="92" y="277"/>
                    <a:pt x="130" y="277"/>
                    <a:pt x="166" y="277"/>
                  </a:cubicBezTo>
                  <a:lnTo>
                    <a:pt x="185" y="277"/>
                  </a:lnTo>
                  <a:lnTo>
                    <a:pt x="204" y="277"/>
                  </a:lnTo>
                  <a:cubicBezTo>
                    <a:pt x="222" y="277"/>
                    <a:pt x="204" y="259"/>
                    <a:pt x="204" y="259"/>
                  </a:cubicBezTo>
                  <a:cubicBezTo>
                    <a:pt x="204" y="203"/>
                    <a:pt x="185" y="148"/>
                    <a:pt x="148" y="93"/>
                  </a:cubicBezTo>
                  <a:cubicBezTo>
                    <a:pt x="148" y="55"/>
                    <a:pt x="130" y="37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0" name="Freeform: Shape 620"/>
            <p:cNvSpPr/>
            <p:nvPr userDrawn="1"/>
          </p:nvSpPr>
          <p:spPr>
            <a:xfrm rot="5400000">
              <a:off x="7547171" y="-2515993"/>
              <a:ext cx="92880" cy="119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4">
                  <a:moveTo>
                    <a:pt x="18" y="315"/>
                  </a:moveTo>
                  <a:cubicBezTo>
                    <a:pt x="37" y="315"/>
                    <a:pt x="55" y="315"/>
                    <a:pt x="74" y="315"/>
                  </a:cubicBezTo>
                  <a:cubicBezTo>
                    <a:pt x="111" y="334"/>
                    <a:pt x="167" y="334"/>
                    <a:pt x="203" y="334"/>
                  </a:cubicBezTo>
                  <a:lnTo>
                    <a:pt x="222" y="334"/>
                  </a:lnTo>
                  <a:cubicBezTo>
                    <a:pt x="241" y="334"/>
                    <a:pt x="241" y="334"/>
                    <a:pt x="259" y="334"/>
                  </a:cubicBezTo>
                  <a:lnTo>
                    <a:pt x="259" y="315"/>
                  </a:lnTo>
                  <a:cubicBezTo>
                    <a:pt x="259" y="241"/>
                    <a:pt x="241" y="167"/>
                    <a:pt x="203" y="112"/>
                  </a:cubicBezTo>
                  <a:cubicBezTo>
                    <a:pt x="185" y="74"/>
                    <a:pt x="185" y="38"/>
                    <a:pt x="167" y="0"/>
                  </a:cubicBezTo>
                  <a:cubicBezTo>
                    <a:pt x="111" y="93"/>
                    <a:pt x="74" y="167"/>
                    <a:pt x="37" y="241"/>
                  </a:cubicBezTo>
                  <a:cubicBezTo>
                    <a:pt x="18" y="260"/>
                    <a:pt x="18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1" name="Freeform: Shape 621"/>
            <p:cNvSpPr/>
            <p:nvPr userDrawn="1"/>
          </p:nvSpPr>
          <p:spPr>
            <a:xfrm rot="5400000">
              <a:off x="7150452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40"/>
                  </a:moveTo>
                  <a:lnTo>
                    <a:pt x="18" y="240"/>
                  </a:lnTo>
                  <a:cubicBezTo>
                    <a:pt x="37" y="240"/>
                    <a:pt x="55" y="240"/>
                    <a:pt x="74" y="259"/>
                  </a:cubicBezTo>
                  <a:cubicBezTo>
                    <a:pt x="92" y="259"/>
                    <a:pt x="129" y="277"/>
                    <a:pt x="167" y="277"/>
                  </a:cubicBezTo>
                  <a:lnTo>
                    <a:pt x="185" y="277"/>
                  </a:ln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74"/>
                    <a:pt x="185" y="36"/>
                    <a:pt x="167" y="0"/>
                  </a:cubicBezTo>
                  <a:cubicBezTo>
                    <a:pt x="129" y="74"/>
                    <a:pt x="74" y="129"/>
                    <a:pt x="37" y="184"/>
                  </a:cubicBezTo>
                  <a:cubicBezTo>
                    <a:pt x="37" y="203"/>
                    <a:pt x="18" y="203"/>
                    <a:pt x="18" y="222"/>
                  </a:cubicBezTo>
                  <a:cubicBezTo>
                    <a:pt x="18" y="222"/>
                    <a:pt x="0" y="222"/>
                    <a:pt x="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2" name="Freeform: Shape 622"/>
            <p:cNvSpPr/>
            <p:nvPr userDrawn="1"/>
          </p:nvSpPr>
          <p:spPr>
            <a:xfrm rot="5400000">
              <a:off x="6752291" y="-2508074"/>
              <a:ext cx="89280" cy="113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16">
                  <a:moveTo>
                    <a:pt x="167" y="93"/>
                  </a:moveTo>
                  <a:cubicBezTo>
                    <a:pt x="149" y="56"/>
                    <a:pt x="130" y="3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67"/>
                    <a:pt x="19" y="241"/>
                  </a:cubicBezTo>
                  <a:cubicBezTo>
                    <a:pt x="19" y="260"/>
                    <a:pt x="19" y="260"/>
                    <a:pt x="0" y="278"/>
                  </a:cubicBezTo>
                  <a:cubicBezTo>
                    <a:pt x="0" y="297"/>
                    <a:pt x="0" y="297"/>
                    <a:pt x="0" y="316"/>
                  </a:cubicBezTo>
                  <a:lnTo>
                    <a:pt x="19" y="316"/>
                  </a:lnTo>
                  <a:cubicBezTo>
                    <a:pt x="37" y="297"/>
                    <a:pt x="56" y="316"/>
                    <a:pt x="74" y="316"/>
                  </a:cubicBezTo>
                  <a:cubicBezTo>
                    <a:pt x="111" y="316"/>
                    <a:pt x="149" y="316"/>
                    <a:pt x="185" y="316"/>
                  </a:cubicBezTo>
                  <a:cubicBezTo>
                    <a:pt x="204" y="316"/>
                    <a:pt x="204" y="316"/>
                    <a:pt x="223" y="316"/>
                  </a:cubicBezTo>
                  <a:cubicBezTo>
                    <a:pt x="223" y="297"/>
                    <a:pt x="241" y="316"/>
                    <a:pt x="241" y="297"/>
                  </a:cubicBezTo>
                  <a:cubicBezTo>
                    <a:pt x="259" y="297"/>
                    <a:pt x="241" y="297"/>
                    <a:pt x="241" y="278"/>
                  </a:cubicBezTo>
                  <a:cubicBezTo>
                    <a:pt x="223" y="223"/>
                    <a:pt x="204" y="148"/>
                    <a:pt x="167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3" name="Freeform: Shape 623"/>
            <p:cNvSpPr/>
            <p:nvPr userDrawn="1"/>
          </p:nvSpPr>
          <p:spPr>
            <a:xfrm rot="5400000">
              <a:off x="6345671" y="-2530573"/>
              <a:ext cx="1026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8">
                  <a:moveTo>
                    <a:pt x="249" y="129"/>
                  </a:moveTo>
                  <a:cubicBezTo>
                    <a:pt x="230" y="74"/>
                    <a:pt x="230" y="36"/>
                    <a:pt x="212" y="0"/>
                  </a:cubicBezTo>
                  <a:cubicBezTo>
                    <a:pt x="156" y="92"/>
                    <a:pt x="101" y="166"/>
                    <a:pt x="45" y="240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4"/>
                    <a:pt x="8" y="314"/>
                  </a:cubicBezTo>
                  <a:cubicBezTo>
                    <a:pt x="8" y="333"/>
                    <a:pt x="8" y="333"/>
                    <a:pt x="8" y="333"/>
                  </a:cubicBezTo>
                  <a:cubicBezTo>
                    <a:pt x="45" y="333"/>
                    <a:pt x="64" y="333"/>
                    <a:pt x="82" y="352"/>
                  </a:cubicBezTo>
                  <a:cubicBezTo>
                    <a:pt x="119" y="352"/>
                    <a:pt x="175" y="370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88"/>
                    <a:pt x="268" y="388"/>
                  </a:cubicBezTo>
                  <a:cubicBezTo>
                    <a:pt x="286" y="370"/>
                    <a:pt x="286" y="370"/>
                    <a:pt x="286" y="352"/>
                  </a:cubicBezTo>
                  <a:cubicBezTo>
                    <a:pt x="286" y="278"/>
                    <a:pt x="268" y="203"/>
                    <a:pt x="24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4" name="Freeform: Shape 624"/>
            <p:cNvSpPr/>
            <p:nvPr userDrawn="1"/>
          </p:nvSpPr>
          <p:spPr>
            <a:xfrm rot="5400000">
              <a:off x="872437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5"/>
                  </a:moveTo>
                  <a:cubicBezTo>
                    <a:pt x="56" y="425"/>
                    <a:pt x="74" y="425"/>
                    <a:pt x="112" y="425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5"/>
                    <a:pt x="352" y="425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2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1"/>
                    <a:pt x="19" y="370"/>
                    <a:pt x="19" y="389"/>
                  </a:cubicBezTo>
                  <a:cubicBezTo>
                    <a:pt x="19" y="389"/>
                    <a:pt x="0" y="407"/>
                    <a:pt x="0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5" name="Freeform: Shape 625"/>
            <p:cNvSpPr/>
            <p:nvPr userDrawn="1"/>
          </p:nvSpPr>
          <p:spPr>
            <a:xfrm rot="5400000">
              <a:off x="8332151" y="-2840534"/>
              <a:ext cx="113040" cy="149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15">
                  <a:moveTo>
                    <a:pt x="241" y="396"/>
                  </a:moveTo>
                  <a:cubicBezTo>
                    <a:pt x="259" y="415"/>
                    <a:pt x="259" y="415"/>
                    <a:pt x="278" y="415"/>
                  </a:cubicBezTo>
                  <a:cubicBezTo>
                    <a:pt x="278" y="415"/>
                    <a:pt x="296" y="415"/>
                    <a:pt x="315" y="415"/>
                  </a:cubicBezTo>
                  <a:cubicBezTo>
                    <a:pt x="315" y="415"/>
                    <a:pt x="315" y="396"/>
                    <a:pt x="315" y="378"/>
                  </a:cubicBezTo>
                  <a:cubicBezTo>
                    <a:pt x="315" y="304"/>
                    <a:pt x="296" y="212"/>
                    <a:pt x="259" y="119"/>
                  </a:cubicBezTo>
                  <a:cubicBezTo>
                    <a:pt x="241" y="82"/>
                    <a:pt x="222" y="45"/>
                    <a:pt x="222" y="8"/>
                  </a:cubicBezTo>
                  <a:lnTo>
                    <a:pt x="203" y="8"/>
                  </a:lnTo>
                  <a:cubicBezTo>
                    <a:pt x="203" y="8"/>
                    <a:pt x="203" y="-11"/>
                    <a:pt x="203" y="8"/>
                  </a:cubicBezTo>
                  <a:cubicBezTo>
                    <a:pt x="148" y="100"/>
                    <a:pt x="93" y="193"/>
                    <a:pt x="37" y="286"/>
                  </a:cubicBezTo>
                  <a:cubicBezTo>
                    <a:pt x="37" y="304"/>
                    <a:pt x="19" y="322"/>
                    <a:pt x="0" y="341"/>
                  </a:cubicBezTo>
                  <a:lnTo>
                    <a:pt x="0" y="360"/>
                  </a:lnTo>
                  <a:cubicBezTo>
                    <a:pt x="0" y="378"/>
                    <a:pt x="0" y="378"/>
                    <a:pt x="19" y="378"/>
                  </a:cubicBezTo>
                  <a:cubicBezTo>
                    <a:pt x="37" y="378"/>
                    <a:pt x="74" y="378"/>
                    <a:pt x="93" y="378"/>
                  </a:cubicBezTo>
                  <a:cubicBezTo>
                    <a:pt x="148" y="396"/>
                    <a:pt x="185" y="396"/>
                    <a:pt x="241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6" name="Freeform: Shape 626"/>
            <p:cNvSpPr/>
            <p:nvPr userDrawn="1"/>
          </p:nvSpPr>
          <p:spPr>
            <a:xfrm rot="5400000">
              <a:off x="7935791" y="-2830813"/>
              <a:ext cx="10908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88">
                  <a:moveTo>
                    <a:pt x="296" y="388"/>
                  </a:moveTo>
                  <a:cubicBezTo>
                    <a:pt x="314" y="388"/>
                    <a:pt x="296" y="370"/>
                    <a:pt x="296" y="352"/>
                  </a:cubicBezTo>
                  <a:cubicBezTo>
                    <a:pt x="277" y="278"/>
                    <a:pt x="259" y="204"/>
                    <a:pt x="222" y="130"/>
                  </a:cubicBezTo>
                  <a:cubicBezTo>
                    <a:pt x="203" y="92"/>
                    <a:pt x="184" y="55"/>
                    <a:pt x="184" y="18"/>
                  </a:cubicBezTo>
                  <a:cubicBezTo>
                    <a:pt x="184" y="0"/>
                    <a:pt x="166" y="0"/>
                    <a:pt x="166" y="0"/>
                  </a:cubicBezTo>
                  <a:lnTo>
                    <a:pt x="166" y="18"/>
                  </a:lnTo>
                  <a:cubicBezTo>
                    <a:pt x="129" y="92"/>
                    <a:pt x="74" y="185"/>
                    <a:pt x="36" y="278"/>
                  </a:cubicBezTo>
                  <a:cubicBezTo>
                    <a:pt x="36" y="296"/>
                    <a:pt x="18" y="314"/>
                    <a:pt x="18" y="333"/>
                  </a:cubicBezTo>
                  <a:cubicBezTo>
                    <a:pt x="0" y="352"/>
                    <a:pt x="0" y="352"/>
                    <a:pt x="0" y="370"/>
                  </a:cubicBezTo>
                  <a:lnTo>
                    <a:pt x="18" y="370"/>
                  </a:lnTo>
                  <a:cubicBezTo>
                    <a:pt x="36" y="370"/>
                    <a:pt x="74" y="370"/>
                    <a:pt x="92" y="370"/>
                  </a:cubicBezTo>
                  <a:cubicBezTo>
                    <a:pt x="129" y="388"/>
                    <a:pt x="184" y="388"/>
                    <a:pt x="240" y="388"/>
                  </a:cubicBezTo>
                  <a:lnTo>
                    <a:pt x="259" y="388"/>
                  </a:lnTo>
                  <a:cubicBezTo>
                    <a:pt x="277" y="388"/>
                    <a:pt x="277" y="388"/>
                    <a:pt x="296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7" name="Freeform: Shape 627"/>
            <p:cNvSpPr/>
            <p:nvPr userDrawn="1"/>
          </p:nvSpPr>
          <p:spPr>
            <a:xfrm rot="5400000">
              <a:off x="7543931" y="-2832433"/>
              <a:ext cx="9288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52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41"/>
                    <a:pt x="18" y="260"/>
                    <a:pt x="0" y="278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6" y="296"/>
                    <a:pt x="55" y="315"/>
                    <a:pt x="74" y="315"/>
                  </a:cubicBezTo>
                  <a:cubicBezTo>
                    <a:pt x="110" y="315"/>
                    <a:pt x="148" y="334"/>
                    <a:pt x="203" y="334"/>
                  </a:cubicBezTo>
                  <a:lnTo>
                    <a:pt x="222" y="352"/>
                  </a:lnTo>
                  <a:cubicBezTo>
                    <a:pt x="240" y="352"/>
                    <a:pt x="240" y="352"/>
                    <a:pt x="240" y="352"/>
                  </a:cubicBezTo>
                  <a:cubicBezTo>
                    <a:pt x="259" y="352"/>
                    <a:pt x="259" y="334"/>
                    <a:pt x="259" y="334"/>
                  </a:cubicBezTo>
                  <a:cubicBezTo>
                    <a:pt x="259" y="260"/>
                    <a:pt x="240" y="186"/>
                    <a:pt x="222" y="112"/>
                  </a:cubicBezTo>
                  <a:cubicBezTo>
                    <a:pt x="222" y="74"/>
                    <a:pt x="203" y="38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8" name="Freeform: Shape 628"/>
            <p:cNvSpPr/>
            <p:nvPr userDrawn="1"/>
          </p:nvSpPr>
          <p:spPr>
            <a:xfrm rot="5400000">
              <a:off x="7120392" y="-2855653"/>
              <a:ext cx="12636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2">
                  <a:moveTo>
                    <a:pt x="18" y="388"/>
                  </a:moveTo>
                  <a:cubicBezTo>
                    <a:pt x="56" y="388"/>
                    <a:pt x="74" y="407"/>
                    <a:pt x="111" y="407"/>
                  </a:cubicBezTo>
                  <a:cubicBezTo>
                    <a:pt x="166" y="426"/>
                    <a:pt x="222" y="426"/>
                    <a:pt x="278" y="444"/>
                  </a:cubicBezTo>
                  <a:cubicBezTo>
                    <a:pt x="278" y="444"/>
                    <a:pt x="296" y="444"/>
                    <a:pt x="315" y="444"/>
                  </a:cubicBezTo>
                  <a:cubicBezTo>
                    <a:pt x="315" y="462"/>
                    <a:pt x="333" y="462"/>
                    <a:pt x="333" y="462"/>
                  </a:cubicBezTo>
                  <a:cubicBezTo>
                    <a:pt x="352" y="462"/>
                    <a:pt x="352" y="444"/>
                    <a:pt x="352" y="426"/>
                  </a:cubicBezTo>
                  <a:cubicBezTo>
                    <a:pt x="352" y="333"/>
                    <a:pt x="333" y="240"/>
                    <a:pt x="315" y="148"/>
                  </a:cubicBezTo>
                  <a:cubicBezTo>
                    <a:pt x="296" y="92"/>
                    <a:pt x="278" y="36"/>
                    <a:pt x="278" y="0"/>
                  </a:cubicBezTo>
                  <a:lnTo>
                    <a:pt x="259" y="0"/>
                  </a:lnTo>
                  <a:cubicBezTo>
                    <a:pt x="204" y="92"/>
                    <a:pt x="130" y="184"/>
                    <a:pt x="56" y="296"/>
                  </a:cubicBezTo>
                  <a:cubicBezTo>
                    <a:pt x="56" y="314"/>
                    <a:pt x="37" y="333"/>
                    <a:pt x="18" y="351"/>
                  </a:cubicBezTo>
                  <a:cubicBezTo>
                    <a:pt x="18" y="351"/>
                    <a:pt x="0" y="370"/>
                    <a:pt x="0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9" name="Freeform: Shape 629"/>
            <p:cNvSpPr/>
            <p:nvPr userDrawn="1"/>
          </p:nvSpPr>
          <p:spPr>
            <a:xfrm rot="5400000">
              <a:off x="6737171" y="-2839274"/>
              <a:ext cx="11952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59" y="129"/>
                  </a:moveTo>
                  <a:cubicBezTo>
                    <a:pt x="241" y="93"/>
                    <a:pt x="222" y="55"/>
                    <a:pt x="203" y="0"/>
                  </a:cubicBezTo>
                  <a:cubicBezTo>
                    <a:pt x="148" y="111"/>
                    <a:pt x="93" y="203"/>
                    <a:pt x="37" y="296"/>
                  </a:cubicBezTo>
                  <a:cubicBezTo>
                    <a:pt x="37" y="333"/>
                    <a:pt x="19" y="352"/>
                    <a:pt x="19" y="371"/>
                  </a:cubicBezTo>
                  <a:cubicBezTo>
                    <a:pt x="0" y="371"/>
                    <a:pt x="0" y="389"/>
                    <a:pt x="0" y="389"/>
                  </a:cubicBezTo>
                  <a:cubicBezTo>
                    <a:pt x="0" y="407"/>
                    <a:pt x="19" y="407"/>
                    <a:pt x="19" y="407"/>
                  </a:cubicBezTo>
                  <a:cubicBezTo>
                    <a:pt x="37" y="389"/>
                    <a:pt x="74" y="407"/>
                    <a:pt x="93" y="407"/>
                  </a:cubicBezTo>
                  <a:cubicBezTo>
                    <a:pt x="148" y="407"/>
                    <a:pt x="203" y="426"/>
                    <a:pt x="259" y="426"/>
                  </a:cubicBezTo>
                  <a:cubicBezTo>
                    <a:pt x="278" y="426"/>
                    <a:pt x="278" y="426"/>
                    <a:pt x="296" y="426"/>
                  </a:cubicBezTo>
                  <a:lnTo>
                    <a:pt x="315" y="426"/>
                  </a:lnTo>
                  <a:cubicBezTo>
                    <a:pt x="333" y="426"/>
                    <a:pt x="333" y="407"/>
                    <a:pt x="333" y="389"/>
                  </a:cubicBezTo>
                  <a:cubicBezTo>
                    <a:pt x="315" y="296"/>
                    <a:pt x="296" y="222"/>
                    <a:pt x="25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0" name="Freeform: Shape 630"/>
            <p:cNvSpPr/>
            <p:nvPr userDrawn="1"/>
          </p:nvSpPr>
          <p:spPr>
            <a:xfrm rot="5400000">
              <a:off x="6367271" y="-2809214"/>
              <a:ext cx="66240" cy="9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59">
                  <a:moveTo>
                    <a:pt x="148" y="74"/>
                  </a:moveTo>
                  <a:cubicBezTo>
                    <a:pt x="129" y="55"/>
                    <a:pt x="129" y="37"/>
                    <a:pt x="111" y="0"/>
                  </a:cubicBezTo>
                  <a:cubicBezTo>
                    <a:pt x="74" y="55"/>
                    <a:pt x="55" y="130"/>
                    <a:pt x="19" y="185"/>
                  </a:cubicBezTo>
                  <a:cubicBezTo>
                    <a:pt x="19" y="185"/>
                    <a:pt x="0" y="204"/>
                    <a:pt x="0" y="223"/>
                  </a:cubicBezTo>
                  <a:lnTo>
                    <a:pt x="0" y="241"/>
                  </a:lnTo>
                  <a:cubicBezTo>
                    <a:pt x="19" y="241"/>
                    <a:pt x="37" y="241"/>
                    <a:pt x="55" y="241"/>
                  </a:cubicBezTo>
                  <a:cubicBezTo>
                    <a:pt x="74" y="241"/>
                    <a:pt x="111" y="241"/>
                    <a:pt x="148" y="241"/>
                  </a:cubicBezTo>
                  <a:cubicBezTo>
                    <a:pt x="148" y="241"/>
                    <a:pt x="167" y="241"/>
                    <a:pt x="167" y="259"/>
                  </a:cubicBezTo>
                  <a:lnTo>
                    <a:pt x="185" y="259"/>
                  </a:lnTo>
                  <a:cubicBezTo>
                    <a:pt x="185" y="241"/>
                    <a:pt x="185" y="241"/>
                    <a:pt x="185" y="241"/>
                  </a:cubicBezTo>
                  <a:cubicBezTo>
                    <a:pt x="185" y="185"/>
                    <a:pt x="167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1" name="Freeform: Shape 659"/>
            <p:cNvSpPr/>
            <p:nvPr userDrawn="1"/>
          </p:nvSpPr>
          <p:spPr>
            <a:xfrm rot="5400000">
              <a:off x="6006191" y="-1584133"/>
              <a:ext cx="860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24">
                  <a:moveTo>
                    <a:pt x="0" y="297"/>
                  </a:moveTo>
                  <a:cubicBezTo>
                    <a:pt x="18" y="297"/>
                    <a:pt x="55" y="316"/>
                    <a:pt x="74" y="316"/>
                  </a:cubicBezTo>
                  <a:cubicBezTo>
                    <a:pt x="110" y="316"/>
                    <a:pt x="148" y="316"/>
                    <a:pt x="184" y="316"/>
                  </a:cubicBezTo>
                  <a:lnTo>
                    <a:pt x="203" y="316"/>
                  </a:lnTo>
                  <a:cubicBezTo>
                    <a:pt x="222" y="316"/>
                    <a:pt x="222" y="334"/>
                    <a:pt x="240" y="316"/>
                  </a:cubicBezTo>
                  <a:lnTo>
                    <a:pt x="240" y="297"/>
                  </a:lnTo>
                  <a:cubicBezTo>
                    <a:pt x="222" y="241"/>
                    <a:pt x="203" y="167"/>
                    <a:pt x="184" y="112"/>
                  </a:cubicBezTo>
                  <a:cubicBezTo>
                    <a:pt x="166" y="74"/>
                    <a:pt x="166" y="38"/>
                    <a:pt x="148" y="19"/>
                  </a:cubicBezTo>
                  <a:lnTo>
                    <a:pt x="148" y="0"/>
                  </a:lnTo>
                  <a:cubicBezTo>
                    <a:pt x="148" y="19"/>
                    <a:pt x="148" y="19"/>
                    <a:pt x="148" y="19"/>
                  </a:cubicBezTo>
                  <a:cubicBezTo>
                    <a:pt x="110" y="93"/>
                    <a:pt x="55" y="167"/>
                    <a:pt x="18" y="241"/>
                  </a:cubicBezTo>
                  <a:cubicBezTo>
                    <a:pt x="18" y="241"/>
                    <a:pt x="0" y="260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2" name="Freeform: Shape 660"/>
            <p:cNvSpPr/>
            <p:nvPr userDrawn="1"/>
          </p:nvSpPr>
          <p:spPr>
            <a:xfrm rot="5400000">
              <a:off x="5584091" y="-1605913"/>
              <a:ext cx="12636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5">
                  <a:moveTo>
                    <a:pt x="259" y="148"/>
                  </a:moveTo>
                  <a:cubicBezTo>
                    <a:pt x="240" y="93"/>
                    <a:pt x="222" y="55"/>
                    <a:pt x="204" y="0"/>
                  </a:cubicBezTo>
                  <a:cubicBezTo>
                    <a:pt x="148" y="111"/>
                    <a:pt x="92" y="222"/>
                    <a:pt x="37" y="315"/>
                  </a:cubicBezTo>
                  <a:cubicBezTo>
                    <a:pt x="37" y="333"/>
                    <a:pt x="18" y="352"/>
                    <a:pt x="18" y="389"/>
                  </a:cubicBezTo>
                  <a:cubicBezTo>
                    <a:pt x="0" y="389"/>
                    <a:pt x="0" y="407"/>
                    <a:pt x="0" y="407"/>
                  </a:cubicBezTo>
                  <a:cubicBezTo>
                    <a:pt x="0" y="426"/>
                    <a:pt x="18" y="426"/>
                    <a:pt x="18" y="426"/>
                  </a:cubicBezTo>
                  <a:cubicBezTo>
                    <a:pt x="56" y="407"/>
                    <a:pt x="74" y="426"/>
                    <a:pt x="111" y="426"/>
                  </a:cubicBezTo>
                  <a:cubicBezTo>
                    <a:pt x="166" y="426"/>
                    <a:pt x="204" y="445"/>
                    <a:pt x="259" y="445"/>
                  </a:cubicBezTo>
                  <a:cubicBezTo>
                    <a:pt x="278" y="445"/>
                    <a:pt x="296" y="445"/>
                    <a:pt x="314" y="445"/>
                  </a:cubicBezTo>
                  <a:lnTo>
                    <a:pt x="333" y="445"/>
                  </a:lnTo>
                  <a:cubicBezTo>
                    <a:pt x="352" y="445"/>
                    <a:pt x="352" y="426"/>
                    <a:pt x="352" y="407"/>
                  </a:cubicBezTo>
                  <a:cubicBezTo>
                    <a:pt x="333" y="315"/>
                    <a:pt x="296" y="222"/>
                    <a:pt x="25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3" name="Freeform: Shape 661"/>
            <p:cNvSpPr/>
            <p:nvPr userDrawn="1"/>
          </p:nvSpPr>
          <p:spPr>
            <a:xfrm rot="5400000">
              <a:off x="519637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6"/>
                  </a:moveTo>
                  <a:cubicBezTo>
                    <a:pt x="27" y="316"/>
                    <a:pt x="63" y="334"/>
                    <a:pt x="82" y="334"/>
                  </a:cubicBezTo>
                  <a:cubicBezTo>
                    <a:pt x="119" y="334"/>
                    <a:pt x="156" y="352"/>
                    <a:pt x="211" y="352"/>
                  </a:cubicBezTo>
                  <a:lnTo>
                    <a:pt x="230" y="352"/>
                  </a:lnTo>
                  <a:cubicBezTo>
                    <a:pt x="249" y="352"/>
                    <a:pt x="249" y="352"/>
                    <a:pt x="267" y="352"/>
                  </a:cubicBezTo>
                  <a:lnTo>
                    <a:pt x="267" y="334"/>
                  </a:lnTo>
                  <a:cubicBezTo>
                    <a:pt x="267" y="260"/>
                    <a:pt x="249" y="186"/>
                    <a:pt x="211" y="112"/>
                  </a:cubicBezTo>
                  <a:cubicBezTo>
                    <a:pt x="211" y="74"/>
                    <a:pt x="193" y="38"/>
                    <a:pt x="175" y="0"/>
                  </a:cubicBezTo>
                  <a:cubicBezTo>
                    <a:pt x="137" y="93"/>
                    <a:pt x="82" y="168"/>
                    <a:pt x="45" y="242"/>
                  </a:cubicBezTo>
                  <a:cubicBezTo>
                    <a:pt x="27" y="260"/>
                    <a:pt x="27" y="278"/>
                    <a:pt x="8" y="297"/>
                  </a:cubicBezTo>
                  <a:cubicBezTo>
                    <a:pt x="8" y="297"/>
                    <a:pt x="-11" y="316"/>
                    <a:pt x="8" y="3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4" name="Freeform: Shape 662"/>
            <p:cNvSpPr/>
            <p:nvPr userDrawn="1"/>
          </p:nvSpPr>
          <p:spPr>
            <a:xfrm rot="5400000">
              <a:off x="4784351" y="-1606093"/>
              <a:ext cx="11268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08">
                  <a:moveTo>
                    <a:pt x="0" y="352"/>
                  </a:moveTo>
                  <a:cubicBezTo>
                    <a:pt x="0" y="370"/>
                    <a:pt x="0" y="352"/>
                    <a:pt x="18" y="352"/>
                  </a:cubicBezTo>
                  <a:cubicBezTo>
                    <a:pt x="37" y="352"/>
                    <a:pt x="74" y="370"/>
                    <a:pt x="92" y="370"/>
                  </a:cubicBezTo>
                  <a:cubicBezTo>
                    <a:pt x="148" y="389"/>
                    <a:pt x="185" y="389"/>
                    <a:pt x="240" y="408"/>
                  </a:cubicBezTo>
                  <a:cubicBezTo>
                    <a:pt x="259" y="408"/>
                    <a:pt x="259" y="408"/>
                    <a:pt x="278" y="408"/>
                  </a:cubicBezTo>
                  <a:lnTo>
                    <a:pt x="296" y="408"/>
                  </a:lnTo>
                  <a:cubicBezTo>
                    <a:pt x="314" y="408"/>
                    <a:pt x="314" y="389"/>
                    <a:pt x="314" y="389"/>
                  </a:cubicBezTo>
                  <a:cubicBezTo>
                    <a:pt x="314" y="296"/>
                    <a:pt x="296" y="204"/>
                    <a:pt x="259" y="130"/>
                  </a:cubicBezTo>
                  <a:cubicBezTo>
                    <a:pt x="240" y="93"/>
                    <a:pt x="240" y="37"/>
                    <a:pt x="222" y="0"/>
                  </a:cubicBezTo>
                  <a:cubicBezTo>
                    <a:pt x="166" y="93"/>
                    <a:pt x="111" y="186"/>
                    <a:pt x="56" y="278"/>
                  </a:cubicBezTo>
                  <a:cubicBezTo>
                    <a:pt x="37" y="296"/>
                    <a:pt x="18" y="315"/>
                    <a:pt x="18" y="334"/>
                  </a:cubicBezTo>
                  <a:cubicBezTo>
                    <a:pt x="0" y="334"/>
                    <a:pt x="0" y="352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5" name="Freeform: Shape 663"/>
            <p:cNvSpPr/>
            <p:nvPr userDrawn="1"/>
          </p:nvSpPr>
          <p:spPr>
            <a:xfrm rot="5400000">
              <a:off x="438763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1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6"/>
                    <a:pt x="56" y="260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4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6" name="Freeform: Shape 664"/>
            <p:cNvSpPr/>
            <p:nvPr userDrawn="1"/>
          </p:nvSpPr>
          <p:spPr>
            <a:xfrm rot="5400000">
              <a:off x="3991812" y="-1586833"/>
              <a:ext cx="10440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2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3"/>
                    <a:pt x="74" y="167"/>
                    <a:pt x="37" y="259"/>
                  </a:cubicBezTo>
                  <a:cubicBezTo>
                    <a:pt x="19" y="278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2"/>
                    <a:pt x="19" y="352"/>
                    <a:pt x="19" y="352"/>
                  </a:cubicBezTo>
                  <a:cubicBezTo>
                    <a:pt x="37" y="333"/>
                    <a:pt x="55" y="352"/>
                    <a:pt x="93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7" y="352"/>
                  </a:lnTo>
                  <a:cubicBezTo>
                    <a:pt x="296" y="352"/>
                    <a:pt x="296" y="333"/>
                    <a:pt x="277" y="315"/>
                  </a:cubicBezTo>
                  <a:cubicBezTo>
                    <a:pt x="277" y="241"/>
                    <a:pt x="241" y="167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7" name="Freeform: Shape 665"/>
            <p:cNvSpPr/>
            <p:nvPr userDrawn="1"/>
          </p:nvSpPr>
          <p:spPr>
            <a:xfrm rot="5400000">
              <a:off x="3614171" y="-1569193"/>
              <a:ext cx="7308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1">
                  <a:moveTo>
                    <a:pt x="148" y="74"/>
                  </a:moveTo>
                  <a:cubicBezTo>
                    <a:pt x="148" y="56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11"/>
                    <a:pt x="18" y="167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8" y="222"/>
                    <a:pt x="37" y="241"/>
                    <a:pt x="56" y="241"/>
                  </a:cubicBezTo>
                  <a:cubicBezTo>
                    <a:pt x="92" y="241"/>
                    <a:pt x="111" y="241"/>
                    <a:pt x="148" y="241"/>
                  </a:cubicBezTo>
                  <a:cubicBezTo>
                    <a:pt x="166" y="241"/>
                    <a:pt x="166" y="241"/>
                    <a:pt x="166" y="241"/>
                  </a:cubicBezTo>
                  <a:cubicBezTo>
                    <a:pt x="185" y="241"/>
                    <a:pt x="185" y="241"/>
                    <a:pt x="185" y="241"/>
                  </a:cubicBezTo>
                  <a:cubicBezTo>
                    <a:pt x="204" y="241"/>
                    <a:pt x="204" y="241"/>
                    <a:pt x="204" y="222"/>
                  </a:cubicBezTo>
                  <a:cubicBezTo>
                    <a:pt x="185" y="167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8" name="Freeform: Shape 666"/>
            <p:cNvSpPr/>
            <p:nvPr userDrawn="1"/>
          </p:nvSpPr>
          <p:spPr>
            <a:xfrm rot="5400000">
              <a:off x="5988551" y="-1903453"/>
              <a:ext cx="10440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1">
                  <a:moveTo>
                    <a:pt x="18" y="352"/>
                  </a:moveTo>
                  <a:cubicBezTo>
                    <a:pt x="36" y="352"/>
                    <a:pt x="55" y="352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40" y="371"/>
                    <a:pt x="259" y="371"/>
                  </a:cubicBezTo>
                  <a:lnTo>
                    <a:pt x="277" y="371"/>
                  </a:lnTo>
                  <a:cubicBezTo>
                    <a:pt x="296" y="371"/>
                    <a:pt x="296" y="352"/>
                    <a:pt x="277" y="352"/>
                  </a:cubicBezTo>
                  <a:cubicBezTo>
                    <a:pt x="277" y="260"/>
                    <a:pt x="259" y="186"/>
                    <a:pt x="222" y="130"/>
                  </a:cubicBezTo>
                  <a:cubicBezTo>
                    <a:pt x="203" y="93"/>
                    <a:pt x="203" y="56"/>
                    <a:pt x="185" y="19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66" y="0"/>
                    <a:pt x="166" y="0"/>
                    <a:pt x="166" y="19"/>
                  </a:cubicBezTo>
                  <a:cubicBezTo>
                    <a:pt x="129" y="93"/>
                    <a:pt x="92" y="186"/>
                    <a:pt x="36" y="260"/>
                  </a:cubicBezTo>
                  <a:cubicBezTo>
                    <a:pt x="36" y="278"/>
                    <a:pt x="18" y="297"/>
                    <a:pt x="18" y="316"/>
                  </a:cubicBezTo>
                  <a:cubicBezTo>
                    <a:pt x="0" y="316"/>
                    <a:pt x="0" y="334"/>
                    <a:pt x="0" y="334"/>
                  </a:cubicBezTo>
                  <a:cubicBezTo>
                    <a:pt x="0" y="352"/>
                    <a:pt x="18" y="352"/>
                    <a:pt x="1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9" name="Freeform: Shape 667"/>
            <p:cNvSpPr/>
            <p:nvPr userDrawn="1"/>
          </p:nvSpPr>
          <p:spPr>
            <a:xfrm rot="5400000">
              <a:off x="5600652" y="-1882753"/>
              <a:ext cx="66600" cy="79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3">
                  <a:moveTo>
                    <a:pt x="130" y="223"/>
                  </a:moveTo>
                  <a:cubicBezTo>
                    <a:pt x="149" y="223"/>
                    <a:pt x="149" y="223"/>
                    <a:pt x="167" y="223"/>
                  </a:cubicBezTo>
                  <a:cubicBezTo>
                    <a:pt x="186" y="223"/>
                    <a:pt x="186" y="223"/>
                    <a:pt x="186" y="223"/>
                  </a:cubicBezTo>
                  <a:cubicBezTo>
                    <a:pt x="186" y="167"/>
                    <a:pt x="167" y="111"/>
                    <a:pt x="149" y="74"/>
                  </a:cubicBezTo>
                  <a:cubicBezTo>
                    <a:pt x="149" y="56"/>
                    <a:pt x="149" y="19"/>
                    <a:pt x="130" y="0"/>
                  </a:cubicBezTo>
                  <a:cubicBezTo>
                    <a:pt x="93" y="56"/>
                    <a:pt x="74" y="93"/>
                    <a:pt x="38" y="149"/>
                  </a:cubicBezTo>
                  <a:cubicBezTo>
                    <a:pt x="19" y="149"/>
                    <a:pt x="19" y="167"/>
                    <a:pt x="19" y="185"/>
                  </a:cubicBezTo>
                  <a:lnTo>
                    <a:pt x="0" y="185"/>
                  </a:lnTo>
                  <a:cubicBezTo>
                    <a:pt x="0" y="204"/>
                    <a:pt x="19" y="204"/>
                    <a:pt x="19" y="204"/>
                  </a:cubicBezTo>
                  <a:cubicBezTo>
                    <a:pt x="38" y="204"/>
                    <a:pt x="38" y="204"/>
                    <a:pt x="56" y="204"/>
                  </a:cubicBezTo>
                  <a:cubicBezTo>
                    <a:pt x="74" y="204"/>
                    <a:pt x="112" y="223"/>
                    <a:pt x="130" y="22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0" name="Freeform: Shape 668"/>
            <p:cNvSpPr/>
            <p:nvPr userDrawn="1"/>
          </p:nvSpPr>
          <p:spPr>
            <a:xfrm rot="5400000">
              <a:off x="51918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15"/>
                  </a:moveTo>
                  <a:cubicBezTo>
                    <a:pt x="37" y="315"/>
                    <a:pt x="56" y="315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15"/>
                    <a:pt x="259" y="315"/>
                  </a:cubicBezTo>
                  <a:cubicBezTo>
                    <a:pt x="259" y="241"/>
                    <a:pt x="222" y="167"/>
                    <a:pt x="204" y="93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74"/>
                    <a:pt x="74" y="167"/>
                    <a:pt x="37" y="241"/>
                  </a:cubicBezTo>
                  <a:cubicBezTo>
                    <a:pt x="18" y="259"/>
                    <a:pt x="18" y="278"/>
                    <a:pt x="0" y="297"/>
                  </a:cubicBezTo>
                  <a:lnTo>
                    <a:pt x="0" y="315"/>
                  </a:lnTo>
                  <a:cubicBezTo>
                    <a:pt x="0" y="333"/>
                    <a:pt x="0" y="315"/>
                    <a:pt x="18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1" name="Freeform: Shape 669"/>
            <p:cNvSpPr/>
            <p:nvPr userDrawn="1"/>
          </p:nvSpPr>
          <p:spPr>
            <a:xfrm rot="5400000">
              <a:off x="4802891" y="-1897873"/>
              <a:ext cx="824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315">
                  <a:moveTo>
                    <a:pt x="0" y="278"/>
                  </a:moveTo>
                  <a:cubicBezTo>
                    <a:pt x="18" y="278"/>
                    <a:pt x="56" y="278"/>
                    <a:pt x="74" y="278"/>
                  </a:cubicBezTo>
                  <a:cubicBezTo>
                    <a:pt x="92" y="297"/>
                    <a:pt x="130" y="297"/>
                    <a:pt x="167" y="315"/>
                  </a:cubicBezTo>
                  <a:cubicBezTo>
                    <a:pt x="185" y="315"/>
                    <a:pt x="185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22" y="297"/>
                    <a:pt x="222" y="297"/>
                  </a:cubicBezTo>
                  <a:cubicBezTo>
                    <a:pt x="222" y="223"/>
                    <a:pt x="222" y="167"/>
                    <a:pt x="185" y="111"/>
                  </a:cubicBezTo>
                  <a:cubicBezTo>
                    <a:pt x="185" y="75"/>
                    <a:pt x="167" y="37"/>
                    <a:pt x="167" y="0"/>
                  </a:cubicBezTo>
                  <a:cubicBezTo>
                    <a:pt x="111" y="75"/>
                    <a:pt x="74" y="149"/>
                    <a:pt x="37" y="204"/>
                  </a:cubicBezTo>
                  <a:cubicBezTo>
                    <a:pt x="18" y="223"/>
                    <a:pt x="18" y="241"/>
                    <a:pt x="0" y="25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2" name="Freeform: Shape 670"/>
            <p:cNvSpPr/>
            <p:nvPr userDrawn="1"/>
          </p:nvSpPr>
          <p:spPr>
            <a:xfrm rot="5400000">
              <a:off x="438277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3"/>
                    <a:pt x="45" y="315"/>
                  </a:cubicBezTo>
                  <a:cubicBezTo>
                    <a:pt x="27" y="352"/>
                    <a:pt x="27" y="371"/>
                    <a:pt x="8" y="389"/>
                  </a:cubicBezTo>
                  <a:cubicBezTo>
                    <a:pt x="8" y="389"/>
                    <a:pt x="-11" y="408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8"/>
                  </a:cubicBezTo>
                  <a:cubicBezTo>
                    <a:pt x="341" y="315"/>
                    <a:pt x="304" y="223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3" name="Freeform: Shape 671"/>
            <p:cNvSpPr/>
            <p:nvPr userDrawn="1"/>
          </p:nvSpPr>
          <p:spPr>
            <a:xfrm rot="5400000">
              <a:off x="4007471" y="-1882573"/>
              <a:ext cx="8640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7">
                  <a:moveTo>
                    <a:pt x="19" y="277"/>
                  </a:moveTo>
                  <a:cubicBezTo>
                    <a:pt x="38" y="277"/>
                    <a:pt x="56" y="277"/>
                    <a:pt x="74" y="277"/>
                  </a:cubicBezTo>
                  <a:cubicBezTo>
                    <a:pt x="112" y="277"/>
                    <a:pt x="149" y="277"/>
                    <a:pt x="186" y="277"/>
                  </a:cubicBezTo>
                  <a:lnTo>
                    <a:pt x="204" y="277"/>
                  </a:lnTo>
                  <a:cubicBezTo>
                    <a:pt x="223" y="277"/>
                    <a:pt x="223" y="277"/>
                    <a:pt x="223" y="277"/>
                  </a:cubicBezTo>
                  <a:cubicBezTo>
                    <a:pt x="241" y="277"/>
                    <a:pt x="241" y="277"/>
                    <a:pt x="241" y="259"/>
                  </a:cubicBezTo>
                  <a:cubicBezTo>
                    <a:pt x="223" y="203"/>
                    <a:pt x="204" y="148"/>
                    <a:pt x="167" y="92"/>
                  </a:cubicBezTo>
                  <a:cubicBezTo>
                    <a:pt x="149" y="55"/>
                    <a:pt x="149" y="36"/>
                    <a:pt x="130" y="0"/>
                  </a:cubicBezTo>
                  <a:cubicBezTo>
                    <a:pt x="93" y="74"/>
                    <a:pt x="56" y="148"/>
                    <a:pt x="38" y="203"/>
                  </a:cubicBezTo>
                  <a:cubicBezTo>
                    <a:pt x="19" y="222"/>
                    <a:pt x="19" y="240"/>
                    <a:pt x="19" y="259"/>
                  </a:cubicBezTo>
                  <a:lnTo>
                    <a:pt x="0" y="277"/>
                  </a:lnTo>
                  <a:cubicBezTo>
                    <a:pt x="19" y="277"/>
                    <a:pt x="19" y="277"/>
                    <a:pt x="19" y="27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4" name="Freeform: Shape 672"/>
            <p:cNvSpPr/>
            <p:nvPr userDrawn="1"/>
          </p:nvSpPr>
          <p:spPr>
            <a:xfrm rot="5400000">
              <a:off x="3592751" y="-191065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2"/>
                    <a:pt x="19" y="370"/>
                    <a:pt x="19" y="389"/>
                  </a:cubicBezTo>
                  <a:cubicBezTo>
                    <a:pt x="19" y="407"/>
                    <a:pt x="0" y="407"/>
                    <a:pt x="0" y="426"/>
                  </a:cubicBezTo>
                  <a:cubicBezTo>
                    <a:pt x="19" y="426"/>
                    <a:pt x="19" y="426"/>
                    <a:pt x="19" y="426"/>
                  </a:cubicBezTo>
                  <a:cubicBezTo>
                    <a:pt x="55" y="426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cubicBezTo>
                    <a:pt x="315" y="426"/>
                    <a:pt x="333" y="444"/>
                    <a:pt x="333" y="426"/>
                  </a:cubicBezTo>
                  <a:cubicBezTo>
                    <a:pt x="352" y="426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3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5" name="Freeform: Shape 673"/>
            <p:cNvSpPr/>
            <p:nvPr userDrawn="1"/>
          </p:nvSpPr>
          <p:spPr>
            <a:xfrm rot="5400000">
              <a:off x="5989632" y="-2191093"/>
              <a:ext cx="8244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78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78"/>
                    <a:pt x="148" y="278"/>
                    <a:pt x="185" y="278"/>
                  </a:cubicBezTo>
                  <a:lnTo>
                    <a:pt x="203" y="278"/>
                  </a:lnTo>
                  <a:lnTo>
                    <a:pt x="222" y="278"/>
                  </a:lnTo>
                  <a:cubicBezTo>
                    <a:pt x="240" y="278"/>
                    <a:pt x="222" y="260"/>
                    <a:pt x="222" y="260"/>
                  </a:cubicBezTo>
                  <a:cubicBezTo>
                    <a:pt x="222" y="204"/>
                    <a:pt x="203" y="130"/>
                    <a:pt x="166" y="74"/>
                  </a:cubicBezTo>
                  <a:cubicBezTo>
                    <a:pt x="148" y="56"/>
                    <a:pt x="148" y="19"/>
                    <a:pt x="129" y="0"/>
                  </a:cubicBezTo>
                  <a:cubicBezTo>
                    <a:pt x="92" y="74"/>
                    <a:pt x="55" y="130"/>
                    <a:pt x="18" y="204"/>
                  </a:cubicBezTo>
                  <a:cubicBezTo>
                    <a:pt x="18" y="223"/>
                    <a:pt x="18" y="242"/>
                    <a:pt x="0" y="260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6" name="Freeform: Shape 674"/>
            <p:cNvSpPr/>
            <p:nvPr userDrawn="1"/>
          </p:nvSpPr>
          <p:spPr>
            <a:xfrm rot="5400000">
              <a:off x="557599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52"/>
                  </a:moveTo>
                  <a:cubicBezTo>
                    <a:pt x="278" y="278"/>
                    <a:pt x="259" y="185"/>
                    <a:pt x="241" y="129"/>
                  </a:cubicBezTo>
                  <a:cubicBezTo>
                    <a:pt x="222" y="92"/>
                    <a:pt x="222" y="36"/>
                    <a:pt x="204" y="0"/>
                  </a:cubicBezTo>
                  <a:cubicBezTo>
                    <a:pt x="148" y="92"/>
                    <a:pt x="93" y="166"/>
                    <a:pt x="56" y="259"/>
                  </a:cubicBezTo>
                  <a:cubicBezTo>
                    <a:pt x="37" y="259"/>
                    <a:pt x="19" y="278"/>
                    <a:pt x="19" y="296"/>
                  </a:cubicBezTo>
                  <a:cubicBezTo>
                    <a:pt x="19" y="314"/>
                    <a:pt x="0" y="314"/>
                    <a:pt x="0" y="333"/>
                  </a:cubicBezTo>
                  <a:cubicBezTo>
                    <a:pt x="19" y="333"/>
                    <a:pt x="19" y="333"/>
                    <a:pt x="19" y="333"/>
                  </a:cubicBezTo>
                  <a:cubicBezTo>
                    <a:pt x="37" y="333"/>
                    <a:pt x="74" y="333"/>
                    <a:pt x="93" y="333"/>
                  </a:cubicBezTo>
                  <a:cubicBezTo>
                    <a:pt x="130" y="352"/>
                    <a:pt x="185" y="352"/>
                    <a:pt x="222" y="370"/>
                  </a:cubicBezTo>
                  <a:cubicBezTo>
                    <a:pt x="241" y="370"/>
                    <a:pt x="241" y="370"/>
                    <a:pt x="259" y="370"/>
                  </a:cubicBezTo>
                  <a:lnTo>
                    <a:pt x="278" y="370"/>
                  </a:lnTo>
                  <a:cubicBezTo>
                    <a:pt x="296" y="370"/>
                    <a:pt x="278" y="352"/>
                    <a:pt x="27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7" name="Freeform: Shape 675"/>
            <p:cNvSpPr/>
            <p:nvPr userDrawn="1"/>
          </p:nvSpPr>
          <p:spPr>
            <a:xfrm rot="5400000">
              <a:off x="5187551" y="-2205493"/>
              <a:ext cx="8928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23">
                  <a:moveTo>
                    <a:pt x="156" y="8"/>
                  </a:moveTo>
                  <a:cubicBezTo>
                    <a:pt x="156" y="8"/>
                    <a:pt x="156" y="-10"/>
                    <a:pt x="156" y="8"/>
                  </a:cubicBezTo>
                  <a:cubicBezTo>
                    <a:pt x="119" y="82"/>
                    <a:pt x="82" y="156"/>
                    <a:pt x="27" y="230"/>
                  </a:cubicBezTo>
                  <a:cubicBezTo>
                    <a:pt x="27" y="249"/>
                    <a:pt x="8" y="268"/>
                    <a:pt x="8" y="268"/>
                  </a:cubicBezTo>
                  <a:cubicBezTo>
                    <a:pt x="8" y="286"/>
                    <a:pt x="-10" y="286"/>
                    <a:pt x="8" y="304"/>
                  </a:cubicBezTo>
                  <a:cubicBezTo>
                    <a:pt x="27" y="304"/>
                    <a:pt x="64" y="304"/>
                    <a:pt x="82" y="304"/>
                  </a:cubicBezTo>
                  <a:cubicBezTo>
                    <a:pt x="119" y="304"/>
                    <a:pt x="156" y="323"/>
                    <a:pt x="193" y="323"/>
                  </a:cubicBezTo>
                  <a:cubicBezTo>
                    <a:pt x="212" y="323"/>
                    <a:pt x="212" y="323"/>
                    <a:pt x="230" y="323"/>
                  </a:cubicBezTo>
                  <a:lnTo>
                    <a:pt x="249" y="323"/>
                  </a:lnTo>
                  <a:lnTo>
                    <a:pt x="249" y="304"/>
                  </a:lnTo>
                  <a:cubicBezTo>
                    <a:pt x="249" y="230"/>
                    <a:pt x="230" y="156"/>
                    <a:pt x="193" y="101"/>
                  </a:cubicBezTo>
                  <a:cubicBezTo>
                    <a:pt x="193" y="64"/>
                    <a:pt x="175" y="26"/>
                    <a:pt x="156" y="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8" name="Freeform: Shape 676"/>
            <p:cNvSpPr/>
            <p:nvPr userDrawn="1"/>
          </p:nvSpPr>
          <p:spPr>
            <a:xfrm rot="5400000">
              <a:off x="4774271" y="-2215934"/>
              <a:ext cx="11304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389">
                  <a:moveTo>
                    <a:pt x="19" y="371"/>
                  </a:moveTo>
                  <a:cubicBezTo>
                    <a:pt x="37" y="371"/>
                    <a:pt x="74" y="371"/>
                    <a:pt x="93" y="371"/>
                  </a:cubicBezTo>
                  <a:cubicBezTo>
                    <a:pt x="148" y="389"/>
                    <a:pt x="185" y="389"/>
                    <a:pt x="241" y="389"/>
                  </a:cubicBezTo>
                  <a:cubicBezTo>
                    <a:pt x="259" y="389"/>
                    <a:pt x="259" y="389"/>
                    <a:pt x="278" y="389"/>
                  </a:cubicBezTo>
                  <a:lnTo>
                    <a:pt x="296" y="389"/>
                  </a:lnTo>
                  <a:cubicBezTo>
                    <a:pt x="315" y="389"/>
                    <a:pt x="315" y="371"/>
                    <a:pt x="315" y="371"/>
                  </a:cubicBezTo>
                  <a:cubicBezTo>
                    <a:pt x="296" y="278"/>
                    <a:pt x="278" y="204"/>
                    <a:pt x="241" y="111"/>
                  </a:cubicBezTo>
                  <a:cubicBezTo>
                    <a:pt x="222" y="75"/>
                    <a:pt x="204" y="37"/>
                    <a:pt x="204" y="0"/>
                  </a:cubicBezTo>
                  <a:lnTo>
                    <a:pt x="185" y="0"/>
                  </a:lnTo>
                  <a:cubicBezTo>
                    <a:pt x="148" y="93"/>
                    <a:pt x="93" y="185"/>
                    <a:pt x="37" y="278"/>
                  </a:cubicBezTo>
                  <a:cubicBezTo>
                    <a:pt x="37" y="297"/>
                    <a:pt x="19" y="315"/>
                    <a:pt x="19" y="333"/>
                  </a:cubicBezTo>
                  <a:cubicBezTo>
                    <a:pt x="19" y="333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9" name="Freeform: Shape 677"/>
            <p:cNvSpPr/>
            <p:nvPr userDrawn="1"/>
          </p:nvSpPr>
          <p:spPr>
            <a:xfrm rot="5400000">
              <a:off x="439177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lnTo>
                    <a:pt x="19" y="315"/>
                  </a:lnTo>
                  <a:cubicBezTo>
                    <a:pt x="37" y="315"/>
                    <a:pt x="56" y="315"/>
                    <a:pt x="74" y="315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315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0" name="Freeform: Shape 678"/>
            <p:cNvSpPr/>
            <p:nvPr userDrawn="1"/>
          </p:nvSpPr>
          <p:spPr>
            <a:xfrm rot="5400000">
              <a:off x="3974352" y="-223609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19" y="371"/>
                  </a:moveTo>
                  <a:cubicBezTo>
                    <a:pt x="37" y="371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8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6"/>
                    <a:pt x="56" y="278"/>
                  </a:cubicBezTo>
                  <a:cubicBezTo>
                    <a:pt x="37" y="297"/>
                    <a:pt x="19" y="315"/>
                    <a:pt x="19" y="334"/>
                  </a:cubicBezTo>
                  <a:cubicBezTo>
                    <a:pt x="19" y="352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1" name="Freeform: Shape 679"/>
            <p:cNvSpPr/>
            <p:nvPr userDrawn="1"/>
          </p:nvSpPr>
          <p:spPr>
            <a:xfrm rot="5400000">
              <a:off x="3584291" y="-2232313"/>
              <a:ext cx="11952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2">
                  <a:moveTo>
                    <a:pt x="277" y="148"/>
                  </a:moveTo>
                  <a:cubicBezTo>
                    <a:pt x="259" y="110"/>
                    <a:pt x="240" y="55"/>
                    <a:pt x="240" y="18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8"/>
                  </a:lnTo>
                  <a:cubicBezTo>
                    <a:pt x="166" y="110"/>
                    <a:pt x="111" y="203"/>
                    <a:pt x="37" y="314"/>
                  </a:cubicBezTo>
                  <a:cubicBezTo>
                    <a:pt x="37" y="333"/>
                    <a:pt x="18" y="351"/>
                    <a:pt x="0" y="370"/>
                  </a:cubicBezTo>
                  <a:cubicBezTo>
                    <a:pt x="0" y="370"/>
                    <a:pt x="0" y="388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5"/>
                  </a:cubicBezTo>
                  <a:cubicBezTo>
                    <a:pt x="148" y="425"/>
                    <a:pt x="203" y="444"/>
                    <a:pt x="259" y="444"/>
                  </a:cubicBezTo>
                  <a:cubicBezTo>
                    <a:pt x="277" y="444"/>
                    <a:pt x="277" y="444"/>
                    <a:pt x="296" y="444"/>
                  </a:cubicBezTo>
                  <a:cubicBezTo>
                    <a:pt x="296" y="444"/>
                    <a:pt x="314" y="462"/>
                    <a:pt x="333" y="462"/>
                  </a:cubicBezTo>
                  <a:cubicBezTo>
                    <a:pt x="333" y="444"/>
                    <a:pt x="333" y="444"/>
                    <a:pt x="333" y="425"/>
                  </a:cubicBezTo>
                  <a:cubicBezTo>
                    <a:pt x="333" y="333"/>
                    <a:pt x="314" y="240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2" name="Freeform: Shape 680"/>
            <p:cNvSpPr/>
            <p:nvPr userDrawn="1"/>
          </p:nvSpPr>
          <p:spPr>
            <a:xfrm rot="5400000">
              <a:off x="597757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33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59" y="371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cubicBezTo>
                    <a:pt x="296" y="389"/>
                    <a:pt x="296" y="371"/>
                    <a:pt x="296" y="352"/>
                  </a:cubicBezTo>
                  <a:cubicBezTo>
                    <a:pt x="296" y="278"/>
                    <a:pt x="278" y="204"/>
                    <a:pt x="259" y="111"/>
                  </a:cubicBezTo>
                  <a:cubicBezTo>
                    <a:pt x="240" y="74"/>
                    <a:pt x="240" y="37"/>
                    <a:pt x="222" y="0"/>
                  </a:cubicBezTo>
                  <a:cubicBezTo>
                    <a:pt x="166" y="74"/>
                    <a:pt x="111" y="167"/>
                    <a:pt x="55" y="241"/>
                  </a:cubicBezTo>
                  <a:cubicBezTo>
                    <a:pt x="37" y="259"/>
                    <a:pt x="37" y="278"/>
                    <a:pt x="18" y="297"/>
                  </a:cubicBezTo>
                  <a:cubicBezTo>
                    <a:pt x="18" y="315"/>
                    <a:pt x="0" y="315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3" name="Freeform: Shape 681"/>
            <p:cNvSpPr/>
            <p:nvPr userDrawn="1"/>
          </p:nvSpPr>
          <p:spPr>
            <a:xfrm rot="5400000">
              <a:off x="5576171" y="-2544433"/>
              <a:ext cx="122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19" y="388"/>
                  </a:moveTo>
                  <a:cubicBezTo>
                    <a:pt x="37" y="388"/>
                    <a:pt x="74" y="407"/>
                    <a:pt x="93" y="426"/>
                  </a:cubicBezTo>
                  <a:cubicBezTo>
                    <a:pt x="148" y="426"/>
                    <a:pt x="204" y="444"/>
                    <a:pt x="259" y="444"/>
                  </a:cubicBezTo>
                  <a:cubicBezTo>
                    <a:pt x="278" y="462"/>
                    <a:pt x="278" y="462"/>
                    <a:pt x="297" y="462"/>
                  </a:cubicBezTo>
                  <a:cubicBezTo>
                    <a:pt x="315" y="462"/>
                    <a:pt x="315" y="462"/>
                    <a:pt x="333" y="462"/>
                  </a:cubicBezTo>
                  <a:cubicBezTo>
                    <a:pt x="352" y="462"/>
                    <a:pt x="333" y="444"/>
                    <a:pt x="333" y="426"/>
                  </a:cubicBezTo>
                  <a:cubicBezTo>
                    <a:pt x="333" y="333"/>
                    <a:pt x="333" y="240"/>
                    <a:pt x="297" y="148"/>
                  </a:cubicBezTo>
                  <a:cubicBezTo>
                    <a:pt x="278" y="92"/>
                    <a:pt x="278" y="55"/>
                    <a:pt x="259" y="0"/>
                  </a:cubicBezTo>
                  <a:cubicBezTo>
                    <a:pt x="185" y="110"/>
                    <a:pt x="111" y="203"/>
                    <a:pt x="56" y="296"/>
                  </a:cubicBezTo>
                  <a:cubicBezTo>
                    <a:pt x="37" y="314"/>
                    <a:pt x="19" y="333"/>
                    <a:pt x="0" y="370"/>
                  </a:cubicBezTo>
                  <a:lnTo>
                    <a:pt x="0" y="388"/>
                  </a:lnTo>
                  <a:cubicBezTo>
                    <a:pt x="0" y="407"/>
                    <a:pt x="0" y="388"/>
                    <a:pt x="19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4" name="Freeform: Shape 682"/>
            <p:cNvSpPr/>
            <p:nvPr userDrawn="1"/>
          </p:nvSpPr>
          <p:spPr>
            <a:xfrm rot="5400000">
              <a:off x="5202671" y="-2497814"/>
              <a:ext cx="7596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60">
                  <a:moveTo>
                    <a:pt x="111" y="0"/>
                  </a:moveTo>
                  <a:cubicBezTo>
                    <a:pt x="92" y="56"/>
                    <a:pt x="55" y="130"/>
                    <a:pt x="18" y="186"/>
                  </a:cubicBezTo>
                  <a:cubicBezTo>
                    <a:pt x="18" y="204"/>
                    <a:pt x="0" y="222"/>
                    <a:pt x="0" y="241"/>
                  </a:cubicBezTo>
                  <a:lnTo>
                    <a:pt x="0" y="260"/>
                  </a:lnTo>
                  <a:cubicBezTo>
                    <a:pt x="18" y="260"/>
                    <a:pt x="37" y="260"/>
                    <a:pt x="55" y="260"/>
                  </a:cubicBezTo>
                  <a:cubicBezTo>
                    <a:pt x="92" y="260"/>
                    <a:pt x="130" y="260"/>
                    <a:pt x="166" y="260"/>
                  </a:cubicBezTo>
                  <a:lnTo>
                    <a:pt x="185" y="260"/>
                  </a:lnTo>
                  <a:lnTo>
                    <a:pt x="204" y="260"/>
                  </a:lnTo>
                  <a:cubicBezTo>
                    <a:pt x="222" y="260"/>
                    <a:pt x="204" y="260"/>
                    <a:pt x="204" y="241"/>
                  </a:cubicBezTo>
                  <a:cubicBezTo>
                    <a:pt x="204" y="186"/>
                    <a:pt x="185" y="130"/>
                    <a:pt x="148" y="74"/>
                  </a:cubicBezTo>
                  <a:cubicBezTo>
                    <a:pt x="148" y="56"/>
                    <a:pt x="130" y="18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5" name="Freeform: Shape 683"/>
            <p:cNvSpPr/>
            <p:nvPr userDrawn="1"/>
          </p:nvSpPr>
          <p:spPr>
            <a:xfrm rot="5400000">
              <a:off x="4787591" y="-25158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8" y="296"/>
                  </a:moveTo>
                  <a:cubicBezTo>
                    <a:pt x="37" y="296"/>
                    <a:pt x="55" y="314"/>
                    <a:pt x="74" y="314"/>
                  </a:cubicBezTo>
                  <a:cubicBezTo>
                    <a:pt x="111" y="314"/>
                    <a:pt x="167" y="314"/>
                    <a:pt x="203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59" y="240"/>
                    <a:pt x="241" y="166"/>
                    <a:pt x="203" y="92"/>
                  </a:cubicBezTo>
                  <a:cubicBezTo>
                    <a:pt x="185" y="74"/>
                    <a:pt x="185" y="37"/>
                    <a:pt x="167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18" y="240"/>
                    <a:pt x="18" y="259"/>
                    <a:pt x="0" y="278"/>
                  </a:cubicBezTo>
                  <a:lnTo>
                    <a:pt x="0" y="296"/>
                  </a:lnTo>
                  <a:cubicBezTo>
                    <a:pt x="0" y="314"/>
                    <a:pt x="0" y="296"/>
                    <a:pt x="18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6" name="Freeform: Shape 684"/>
            <p:cNvSpPr/>
            <p:nvPr userDrawn="1"/>
          </p:nvSpPr>
          <p:spPr>
            <a:xfrm rot="5400000">
              <a:off x="4390871" y="-2512573"/>
              <a:ext cx="7956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8">
                  <a:moveTo>
                    <a:pt x="0" y="222"/>
                  </a:moveTo>
                  <a:cubicBezTo>
                    <a:pt x="0" y="241"/>
                    <a:pt x="18" y="222"/>
                    <a:pt x="18" y="241"/>
                  </a:cubicBezTo>
                  <a:cubicBezTo>
                    <a:pt x="37" y="241"/>
                    <a:pt x="55" y="241"/>
                    <a:pt x="74" y="241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8"/>
                    <a:pt x="185" y="278"/>
                    <a:pt x="185" y="278"/>
                  </a:cubicBezTo>
                  <a:cubicBezTo>
                    <a:pt x="203" y="278"/>
                    <a:pt x="203" y="278"/>
                    <a:pt x="203" y="278"/>
                  </a:cubicBezTo>
                  <a:cubicBezTo>
                    <a:pt x="222" y="278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3"/>
                  </a:cubicBezTo>
                  <a:cubicBezTo>
                    <a:pt x="185" y="55"/>
                    <a:pt x="185" y="19"/>
                    <a:pt x="167" y="0"/>
                  </a:cubicBezTo>
                  <a:cubicBezTo>
                    <a:pt x="129" y="55"/>
                    <a:pt x="74" y="111"/>
                    <a:pt x="37" y="167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7" name="Freeform: Shape 685"/>
            <p:cNvSpPr/>
            <p:nvPr userDrawn="1"/>
          </p:nvSpPr>
          <p:spPr>
            <a:xfrm rot="5400000">
              <a:off x="399613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6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8" name="Freeform: Shape 686"/>
            <p:cNvSpPr/>
            <p:nvPr userDrawn="1"/>
          </p:nvSpPr>
          <p:spPr>
            <a:xfrm rot="5400000">
              <a:off x="358951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2"/>
                    <a:pt x="175" y="352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2"/>
                    <a:pt x="286" y="352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9" name="Freeform: Shape 687"/>
            <p:cNvSpPr/>
            <p:nvPr userDrawn="1"/>
          </p:nvSpPr>
          <p:spPr>
            <a:xfrm rot="5400000">
              <a:off x="5971631" y="-2846654"/>
              <a:ext cx="131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2">
                  <a:moveTo>
                    <a:pt x="19" y="426"/>
                  </a:moveTo>
                  <a:cubicBezTo>
                    <a:pt x="56" y="426"/>
                    <a:pt x="74" y="444"/>
                    <a:pt x="112" y="444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7" y="462"/>
                    <a:pt x="315" y="462"/>
                    <a:pt x="315" y="462"/>
                  </a:cubicBezTo>
                  <a:cubicBezTo>
                    <a:pt x="334" y="462"/>
                    <a:pt x="352" y="462"/>
                    <a:pt x="352" y="462"/>
                  </a:cubicBezTo>
                  <a:cubicBezTo>
                    <a:pt x="371" y="462"/>
                    <a:pt x="371" y="444"/>
                    <a:pt x="352" y="426"/>
                  </a:cubicBezTo>
                  <a:cubicBezTo>
                    <a:pt x="352" y="333"/>
                    <a:pt x="315" y="240"/>
                    <a:pt x="278" y="148"/>
                  </a:cubicBezTo>
                  <a:cubicBezTo>
                    <a:pt x="260" y="110"/>
                    <a:pt x="241" y="55"/>
                    <a:pt x="222" y="18"/>
                  </a:cubicBezTo>
                  <a:cubicBezTo>
                    <a:pt x="222" y="0"/>
                    <a:pt x="222" y="0"/>
                    <a:pt x="222" y="0"/>
                  </a:cubicBezTo>
                  <a:lnTo>
                    <a:pt x="222" y="18"/>
                  </a:lnTo>
                  <a:cubicBezTo>
                    <a:pt x="167" y="110"/>
                    <a:pt x="112" y="222"/>
                    <a:pt x="56" y="333"/>
                  </a:cubicBezTo>
                  <a:cubicBezTo>
                    <a:pt x="38" y="352"/>
                    <a:pt x="19" y="370"/>
                    <a:pt x="19" y="388"/>
                  </a:cubicBezTo>
                  <a:cubicBezTo>
                    <a:pt x="19" y="407"/>
                    <a:pt x="0" y="426"/>
                    <a:pt x="0" y="426"/>
                  </a:cubicBezTo>
                  <a:cubicBezTo>
                    <a:pt x="0" y="444"/>
                    <a:pt x="19" y="426"/>
                    <a:pt x="19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0" name="Freeform: Shape 688"/>
            <p:cNvSpPr/>
            <p:nvPr userDrawn="1"/>
          </p:nvSpPr>
          <p:spPr>
            <a:xfrm rot="5400000">
              <a:off x="5577611" y="-2839274"/>
              <a:ext cx="11304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8">
                  <a:moveTo>
                    <a:pt x="241" y="408"/>
                  </a:moveTo>
                  <a:cubicBezTo>
                    <a:pt x="259" y="408"/>
                    <a:pt x="259" y="408"/>
                    <a:pt x="278" y="408"/>
                  </a:cubicBezTo>
                  <a:cubicBezTo>
                    <a:pt x="278" y="408"/>
                    <a:pt x="296" y="408"/>
                    <a:pt x="315" y="408"/>
                  </a:cubicBezTo>
                  <a:lnTo>
                    <a:pt x="315" y="390"/>
                  </a:lnTo>
                  <a:cubicBezTo>
                    <a:pt x="315" y="297"/>
                    <a:pt x="296" y="204"/>
                    <a:pt x="259" y="130"/>
                  </a:cubicBezTo>
                  <a:cubicBezTo>
                    <a:pt x="241" y="93"/>
                    <a:pt x="222" y="38"/>
                    <a:pt x="222" y="0"/>
                  </a:cubicBezTo>
                  <a:lnTo>
                    <a:pt x="203" y="0"/>
                  </a:lnTo>
                  <a:cubicBezTo>
                    <a:pt x="148" y="93"/>
                    <a:pt x="93" y="186"/>
                    <a:pt x="37" y="278"/>
                  </a:cubicBezTo>
                  <a:cubicBezTo>
                    <a:pt x="37" y="297"/>
                    <a:pt x="19" y="316"/>
                    <a:pt x="0" y="334"/>
                  </a:cubicBezTo>
                  <a:cubicBezTo>
                    <a:pt x="0" y="352"/>
                    <a:pt x="0" y="352"/>
                    <a:pt x="0" y="371"/>
                  </a:cubicBezTo>
                  <a:lnTo>
                    <a:pt x="19" y="371"/>
                  </a:lnTo>
                  <a:cubicBezTo>
                    <a:pt x="37" y="371"/>
                    <a:pt x="74" y="390"/>
                    <a:pt x="93" y="390"/>
                  </a:cubicBezTo>
                  <a:cubicBezTo>
                    <a:pt x="148" y="390"/>
                    <a:pt x="185" y="408"/>
                    <a:pt x="241" y="40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1" name="Freeform: Shape 689"/>
            <p:cNvSpPr/>
            <p:nvPr userDrawn="1"/>
          </p:nvSpPr>
          <p:spPr>
            <a:xfrm rot="5400000">
              <a:off x="5179451" y="-2827753"/>
              <a:ext cx="10908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71">
                  <a:moveTo>
                    <a:pt x="296" y="371"/>
                  </a:moveTo>
                  <a:cubicBezTo>
                    <a:pt x="314" y="371"/>
                    <a:pt x="296" y="352"/>
                    <a:pt x="296" y="352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184" y="37"/>
                    <a:pt x="184" y="0"/>
                  </a:cubicBezTo>
                  <a:lnTo>
                    <a:pt x="166" y="0"/>
                  </a:lnTo>
                  <a:cubicBezTo>
                    <a:pt x="129" y="93"/>
                    <a:pt x="74" y="185"/>
                    <a:pt x="36" y="278"/>
                  </a:cubicBezTo>
                  <a:cubicBezTo>
                    <a:pt x="36" y="297"/>
                    <a:pt x="18" y="315"/>
                    <a:pt x="18" y="333"/>
                  </a:cubicBezTo>
                  <a:cubicBezTo>
                    <a:pt x="0" y="333"/>
                    <a:pt x="0" y="352"/>
                    <a:pt x="0" y="352"/>
                  </a:cubicBezTo>
                  <a:cubicBezTo>
                    <a:pt x="0" y="371"/>
                    <a:pt x="18" y="371"/>
                    <a:pt x="18" y="371"/>
                  </a:cubicBezTo>
                  <a:cubicBezTo>
                    <a:pt x="36" y="352"/>
                    <a:pt x="74" y="371"/>
                    <a:pt x="92" y="371"/>
                  </a:cubicBezTo>
                  <a:cubicBezTo>
                    <a:pt x="129" y="371"/>
                    <a:pt x="184" y="371"/>
                    <a:pt x="240" y="371"/>
                  </a:cubicBezTo>
                  <a:lnTo>
                    <a:pt x="259" y="371"/>
                  </a:lnTo>
                  <a:cubicBezTo>
                    <a:pt x="277" y="371"/>
                    <a:pt x="277" y="371"/>
                    <a:pt x="296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2" name="Freeform: Shape 690"/>
            <p:cNvSpPr/>
            <p:nvPr userDrawn="1"/>
          </p:nvSpPr>
          <p:spPr>
            <a:xfrm rot="5400000">
              <a:off x="4787591" y="-28290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22"/>
                    <a:pt x="18" y="240"/>
                    <a:pt x="0" y="259"/>
                  </a:cubicBezTo>
                  <a:lnTo>
                    <a:pt x="0" y="278"/>
                  </a:lnTo>
                  <a:cubicBezTo>
                    <a:pt x="0" y="296"/>
                    <a:pt x="0" y="296"/>
                    <a:pt x="18" y="296"/>
                  </a:cubicBezTo>
                  <a:cubicBezTo>
                    <a:pt x="36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203" y="333"/>
                  </a:cubicBezTo>
                  <a:lnTo>
                    <a:pt x="222" y="333"/>
                  </a:lnTo>
                  <a:cubicBezTo>
                    <a:pt x="240" y="333"/>
                    <a:pt x="240" y="333"/>
                    <a:pt x="240" y="333"/>
                  </a:cubicBezTo>
                  <a:cubicBezTo>
                    <a:pt x="259" y="333"/>
                    <a:pt x="259" y="333"/>
                    <a:pt x="259" y="314"/>
                  </a:cubicBezTo>
                  <a:cubicBezTo>
                    <a:pt x="259" y="240"/>
                    <a:pt x="240" y="166"/>
                    <a:pt x="222" y="92"/>
                  </a:cubicBezTo>
                  <a:cubicBezTo>
                    <a:pt x="222" y="74"/>
                    <a:pt x="203" y="37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3" name="Freeform: Shape 691"/>
            <p:cNvSpPr/>
            <p:nvPr userDrawn="1"/>
          </p:nvSpPr>
          <p:spPr>
            <a:xfrm rot="5400000">
              <a:off x="436765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26"/>
                  </a:cubicBezTo>
                  <a:cubicBezTo>
                    <a:pt x="166" y="426"/>
                    <a:pt x="222" y="445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5"/>
                    <a:pt x="352" y="445"/>
                  </a:cubicBezTo>
                  <a:cubicBezTo>
                    <a:pt x="352" y="334"/>
                    <a:pt x="333" y="241"/>
                    <a:pt x="315" y="148"/>
                  </a:cubicBezTo>
                  <a:cubicBezTo>
                    <a:pt x="296" y="112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2"/>
                    <a:pt x="130" y="204"/>
                    <a:pt x="56" y="296"/>
                  </a:cubicBezTo>
                  <a:cubicBezTo>
                    <a:pt x="56" y="315"/>
                    <a:pt x="37" y="334"/>
                    <a:pt x="18" y="352"/>
                  </a:cubicBezTo>
                  <a:cubicBezTo>
                    <a:pt x="18" y="371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4" name="Freeform: Shape 692"/>
            <p:cNvSpPr/>
            <p:nvPr userDrawn="1"/>
          </p:nvSpPr>
          <p:spPr>
            <a:xfrm rot="5400000">
              <a:off x="3981012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8"/>
                    <a:pt x="203" y="0"/>
                  </a:cubicBezTo>
                  <a:cubicBezTo>
                    <a:pt x="148" y="93"/>
                    <a:pt x="93" y="204"/>
                    <a:pt x="37" y="297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1"/>
                    <a:pt x="0" y="371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7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5" name="Freeform: Shape 693"/>
            <p:cNvSpPr/>
            <p:nvPr userDrawn="1"/>
          </p:nvSpPr>
          <p:spPr>
            <a:xfrm rot="5400000">
              <a:off x="3611111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8"/>
                    <a:pt x="129" y="19"/>
                    <a:pt x="111" y="0"/>
                  </a:cubicBezTo>
                  <a:cubicBezTo>
                    <a:pt x="74" y="56"/>
                    <a:pt x="55" y="112"/>
                    <a:pt x="19" y="167"/>
                  </a:cubicBezTo>
                  <a:cubicBezTo>
                    <a:pt x="19" y="186"/>
                    <a:pt x="0" y="204"/>
                    <a:pt x="0" y="204"/>
                  </a:cubicBezTo>
                  <a:lnTo>
                    <a:pt x="0" y="223"/>
                  </a:lnTo>
                  <a:cubicBezTo>
                    <a:pt x="19" y="223"/>
                    <a:pt x="37" y="223"/>
                    <a:pt x="55" y="223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12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6" name="Freeform: Shape 722"/>
            <p:cNvSpPr/>
            <p:nvPr userDrawn="1"/>
          </p:nvSpPr>
          <p:spPr>
            <a:xfrm rot="5400000">
              <a:off x="3247691" y="-1582513"/>
              <a:ext cx="860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5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5"/>
                    <a:pt x="148" y="315"/>
                    <a:pt x="184" y="315"/>
                  </a:cubicBezTo>
                  <a:lnTo>
                    <a:pt x="203" y="315"/>
                  </a:lnTo>
                  <a:cubicBezTo>
                    <a:pt x="222" y="315"/>
                    <a:pt x="222" y="315"/>
                    <a:pt x="240" y="315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1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7" name="Freeform: Shape 723"/>
            <p:cNvSpPr/>
            <p:nvPr userDrawn="1"/>
          </p:nvSpPr>
          <p:spPr>
            <a:xfrm rot="5400000">
              <a:off x="2826311" y="-160393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259" y="130"/>
                  </a:moveTo>
                  <a:cubicBezTo>
                    <a:pt x="240" y="93"/>
                    <a:pt x="222" y="38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cubicBezTo>
                    <a:pt x="314" y="426"/>
                    <a:pt x="333" y="445"/>
                    <a:pt x="333" y="426"/>
                  </a:cubicBez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3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8" name="Freeform: Shape 729"/>
            <p:cNvSpPr/>
            <p:nvPr userDrawn="1"/>
          </p:nvSpPr>
          <p:spPr>
            <a:xfrm rot="5400000">
              <a:off x="322861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5"/>
                  </a:cubicBezTo>
                  <a:cubicBezTo>
                    <a:pt x="0" y="315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9" name="Freeform: Shape 730"/>
            <p:cNvSpPr/>
            <p:nvPr userDrawn="1"/>
          </p:nvSpPr>
          <p:spPr>
            <a:xfrm rot="5400000">
              <a:off x="2844131" y="-1885993"/>
              <a:ext cx="6660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30" y="241"/>
                  </a:moveTo>
                  <a:cubicBezTo>
                    <a:pt x="149" y="241"/>
                    <a:pt x="149" y="241"/>
                    <a:pt x="167" y="241"/>
                  </a:cubicBezTo>
                  <a:cubicBezTo>
                    <a:pt x="186" y="241"/>
                    <a:pt x="186" y="222"/>
                    <a:pt x="186" y="222"/>
                  </a:cubicBezTo>
                  <a:cubicBezTo>
                    <a:pt x="186" y="167"/>
                    <a:pt x="167" y="130"/>
                    <a:pt x="149" y="74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56"/>
                    <a:pt x="74" y="111"/>
                    <a:pt x="38" y="148"/>
                  </a:cubicBezTo>
                  <a:cubicBezTo>
                    <a:pt x="19" y="167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0" name="Freeform: Shape 736"/>
            <p:cNvSpPr/>
            <p:nvPr userDrawn="1"/>
          </p:nvSpPr>
          <p:spPr>
            <a:xfrm rot="5400000">
              <a:off x="3232751" y="-219433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18" y="277"/>
                  </a:moveTo>
                  <a:cubicBezTo>
                    <a:pt x="37" y="277"/>
                    <a:pt x="55" y="277"/>
                    <a:pt x="74" y="277"/>
                  </a:cubicBezTo>
                  <a:cubicBezTo>
                    <a:pt x="111" y="296"/>
                    <a:pt x="148" y="296"/>
                    <a:pt x="185" y="296"/>
                  </a:cubicBezTo>
                  <a:lnTo>
                    <a:pt x="203" y="296"/>
                  </a:lnTo>
                  <a:lnTo>
                    <a:pt x="222" y="296"/>
                  </a:lnTo>
                  <a:cubicBezTo>
                    <a:pt x="240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66" y="92"/>
                  </a:cubicBezTo>
                  <a:cubicBezTo>
                    <a:pt x="148" y="55"/>
                    <a:pt x="148" y="36"/>
                    <a:pt x="129" y="0"/>
                  </a:cubicBezTo>
                  <a:cubicBezTo>
                    <a:pt x="92" y="74"/>
                    <a:pt x="55" y="148"/>
                    <a:pt x="18" y="222"/>
                  </a:cubicBezTo>
                  <a:cubicBezTo>
                    <a:pt x="18" y="222"/>
                    <a:pt x="18" y="240"/>
                    <a:pt x="0" y="259"/>
                  </a:cubicBezTo>
                  <a:lnTo>
                    <a:pt x="0" y="277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1" name="Freeform: Shape 737"/>
            <p:cNvSpPr/>
            <p:nvPr userDrawn="1"/>
          </p:nvSpPr>
          <p:spPr>
            <a:xfrm rot="5400000">
              <a:off x="281623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8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8" y="370"/>
                  </a:lnTo>
                  <a:cubicBezTo>
                    <a:pt x="296" y="352"/>
                    <a:pt x="278" y="352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2" name="Freeform: Shape 743"/>
            <p:cNvSpPr/>
            <p:nvPr userDrawn="1"/>
          </p:nvSpPr>
          <p:spPr>
            <a:xfrm rot="5400000">
              <a:off x="322429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9"/>
                  </a:cubicBezTo>
                  <a:cubicBezTo>
                    <a:pt x="240" y="389"/>
                    <a:pt x="259" y="389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lnTo>
                    <a:pt x="296" y="370"/>
                  </a:lnTo>
                  <a:cubicBezTo>
                    <a:pt x="296" y="278"/>
                    <a:pt x="278" y="204"/>
                    <a:pt x="259" y="130"/>
                  </a:cubicBezTo>
                  <a:cubicBezTo>
                    <a:pt x="240" y="92"/>
                    <a:pt x="240" y="56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5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3" name="Freeform: Shape 744"/>
            <p:cNvSpPr/>
            <p:nvPr userDrawn="1"/>
          </p:nvSpPr>
          <p:spPr>
            <a:xfrm rot="5400000">
              <a:off x="2816231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6"/>
                    <a:pt x="204" y="426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6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3"/>
                    <a:pt x="278" y="37"/>
                    <a:pt x="259" y="0"/>
                  </a:cubicBezTo>
                  <a:cubicBezTo>
                    <a:pt x="185" y="93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2"/>
                  </a:cubicBezTo>
                  <a:cubicBezTo>
                    <a:pt x="0" y="352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4" name="Freeform: Shape 750"/>
            <p:cNvSpPr/>
            <p:nvPr userDrawn="1"/>
          </p:nvSpPr>
          <p:spPr>
            <a:xfrm rot="5400000">
              <a:off x="321169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6"/>
                  </a:moveTo>
                  <a:cubicBezTo>
                    <a:pt x="56" y="426"/>
                    <a:pt x="74" y="426"/>
                    <a:pt x="112" y="426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6"/>
                    <a:pt x="352" y="426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3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2"/>
                    <a:pt x="19" y="370"/>
                    <a:pt x="19" y="389"/>
                  </a:cubicBezTo>
                  <a:cubicBezTo>
                    <a:pt x="19" y="389"/>
                    <a:pt x="0" y="407"/>
                    <a:pt x="0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5" name="Freeform: Shape 751"/>
            <p:cNvSpPr/>
            <p:nvPr userDrawn="1"/>
          </p:nvSpPr>
          <p:spPr>
            <a:xfrm rot="5400000">
              <a:off x="2817672" y="-283909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241" y="389"/>
                  </a:moveTo>
                  <a:cubicBezTo>
                    <a:pt x="259" y="407"/>
                    <a:pt x="259" y="407"/>
                    <a:pt x="278" y="407"/>
                  </a:cubicBezTo>
                  <a:cubicBezTo>
                    <a:pt x="278" y="407"/>
                    <a:pt x="296" y="407"/>
                    <a:pt x="315" y="407"/>
                  </a:cubicBezTo>
                  <a:cubicBezTo>
                    <a:pt x="315" y="407"/>
                    <a:pt x="315" y="389"/>
                    <a:pt x="315" y="370"/>
                  </a:cubicBezTo>
                  <a:cubicBezTo>
                    <a:pt x="315" y="296"/>
                    <a:pt x="296" y="204"/>
                    <a:pt x="259" y="130"/>
                  </a:cubicBezTo>
                  <a:cubicBezTo>
                    <a:pt x="241" y="74"/>
                    <a:pt x="222" y="37"/>
                    <a:pt x="222" y="0"/>
                  </a:cubicBezTo>
                  <a:lnTo>
                    <a:pt x="203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296"/>
                    <a:pt x="19" y="315"/>
                    <a:pt x="0" y="333"/>
                  </a:cubicBezTo>
                  <a:lnTo>
                    <a:pt x="0" y="352"/>
                  </a:lnTo>
                  <a:cubicBezTo>
                    <a:pt x="0" y="370"/>
                    <a:pt x="0" y="370"/>
                    <a:pt x="19" y="370"/>
                  </a:cubicBezTo>
                  <a:cubicBezTo>
                    <a:pt x="37" y="370"/>
                    <a:pt x="74" y="370"/>
                    <a:pt x="93" y="370"/>
                  </a:cubicBezTo>
                  <a:cubicBezTo>
                    <a:pt x="148" y="389"/>
                    <a:pt x="185" y="389"/>
                    <a:pt x="241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24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94384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tel 9"/>
          <p:cNvSpPr>
            <a:spLocks noGrp="1"/>
          </p:cNvSpPr>
          <p:nvPr>
            <p:ph type="title"/>
          </p:nvPr>
        </p:nvSpPr>
        <p:spPr>
          <a:xfrm>
            <a:off x="6899564" y="1073067"/>
            <a:ext cx="4572000" cy="23629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540000" tIns="288000" rIns="288000" bIns="900000" anchor="ctr" anchorCtr="0">
            <a:spAutoFit/>
          </a:bodyPr>
          <a:lstStyle>
            <a:lvl1pPr algn="ctr">
              <a:defRPr sz="42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3" name="Tekstvak 5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Tussenblad - blauw</a:t>
            </a:r>
          </a:p>
        </p:txBody>
      </p:sp>
      <p:pic>
        <p:nvPicPr>
          <p:cNvPr id="23" name="Afbeelding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rechts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/>
          <p:cNvSpPr/>
          <p:nvPr userDrawn="1"/>
        </p:nvSpPr>
        <p:spPr>
          <a:xfrm>
            <a:off x="0" y="0"/>
            <a:ext cx="12192000" cy="20749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" name="Groeperen 6"/>
          <p:cNvGrpSpPr/>
          <p:nvPr userDrawn="1"/>
        </p:nvGrpSpPr>
        <p:grpSpPr>
          <a:xfrm rot="5400000">
            <a:off x="6185609" y="490675"/>
            <a:ext cx="2114706" cy="1053913"/>
            <a:chOff x="5599822" y="95276"/>
            <a:chExt cx="2114706" cy="1053913"/>
          </a:xfrm>
          <a:solidFill>
            <a:schemeClr val="accent6"/>
          </a:solidFill>
        </p:grpSpPr>
        <p:sp>
          <p:nvSpPr>
            <p:cNvPr id="19" name="Freeform 8"/>
            <p:cNvSpPr>
              <a:spLocks noChangeArrowheads="1"/>
            </p:cNvSpPr>
            <p:nvPr userDrawn="1"/>
          </p:nvSpPr>
          <p:spPr bwMode="auto">
            <a:xfrm rot="10800000">
              <a:off x="5599822" y="1009279"/>
              <a:ext cx="2114706" cy="139910"/>
            </a:xfrm>
            <a:custGeom>
              <a:avLst/>
              <a:gdLst>
                <a:gd name="T0" fmla="*/ 7851 w 8130"/>
                <a:gd name="T1" fmla="*/ 241 h 538"/>
                <a:gd name="T2" fmla="*/ 7555 w 8130"/>
                <a:gd name="T3" fmla="*/ 444 h 538"/>
                <a:gd name="T4" fmla="*/ 7203 w 8130"/>
                <a:gd name="T5" fmla="*/ 111 h 538"/>
                <a:gd name="T6" fmla="*/ 6722 w 8130"/>
                <a:gd name="T7" fmla="*/ 148 h 538"/>
                <a:gd name="T8" fmla="*/ 6407 w 8130"/>
                <a:gd name="T9" fmla="*/ 407 h 538"/>
                <a:gd name="T10" fmla="*/ 6111 w 8130"/>
                <a:gd name="T11" fmla="*/ 203 h 538"/>
                <a:gd name="T12" fmla="*/ 5815 w 8130"/>
                <a:gd name="T13" fmla="*/ 0 h 538"/>
                <a:gd name="T14" fmla="*/ 5518 w 8130"/>
                <a:gd name="T15" fmla="*/ 222 h 538"/>
                <a:gd name="T16" fmla="*/ 5111 w 8130"/>
                <a:gd name="T17" fmla="*/ 407 h 538"/>
                <a:gd name="T18" fmla="*/ 4778 w 8130"/>
                <a:gd name="T19" fmla="*/ 37 h 538"/>
                <a:gd name="T20" fmla="*/ 4370 w 8130"/>
                <a:gd name="T21" fmla="*/ 203 h 538"/>
                <a:gd name="T22" fmla="*/ 4000 w 8130"/>
                <a:gd name="T23" fmla="*/ 407 h 538"/>
                <a:gd name="T24" fmla="*/ 3611 w 8130"/>
                <a:gd name="T25" fmla="*/ 74 h 538"/>
                <a:gd name="T26" fmla="*/ 3259 w 8130"/>
                <a:gd name="T27" fmla="*/ 148 h 538"/>
                <a:gd name="T28" fmla="*/ 2926 w 8130"/>
                <a:gd name="T29" fmla="*/ 426 h 538"/>
                <a:gd name="T30" fmla="*/ 2630 w 8130"/>
                <a:gd name="T31" fmla="*/ 222 h 538"/>
                <a:gd name="T32" fmla="*/ 2352 w 8130"/>
                <a:gd name="T33" fmla="*/ 19 h 538"/>
                <a:gd name="T34" fmla="*/ 1759 w 8130"/>
                <a:gd name="T35" fmla="*/ 481 h 538"/>
                <a:gd name="T36" fmla="*/ 1629 w 8130"/>
                <a:gd name="T37" fmla="*/ 444 h 538"/>
                <a:gd name="T38" fmla="*/ 1277 w 8130"/>
                <a:gd name="T39" fmla="*/ 93 h 538"/>
                <a:gd name="T40" fmla="*/ 852 w 8130"/>
                <a:gd name="T41" fmla="*/ 315 h 538"/>
                <a:gd name="T42" fmla="*/ 389 w 8130"/>
                <a:gd name="T43" fmla="*/ 389 h 538"/>
                <a:gd name="T44" fmla="*/ 0 w 8130"/>
                <a:gd name="T45" fmla="*/ 74 h 538"/>
                <a:gd name="T46" fmla="*/ 130 w 8130"/>
                <a:gd name="T47" fmla="*/ 167 h 538"/>
                <a:gd name="T48" fmla="*/ 334 w 8130"/>
                <a:gd name="T49" fmla="*/ 407 h 538"/>
                <a:gd name="T50" fmla="*/ 592 w 8130"/>
                <a:gd name="T51" fmla="*/ 537 h 538"/>
                <a:gd name="T52" fmla="*/ 907 w 8130"/>
                <a:gd name="T53" fmla="*/ 333 h 538"/>
                <a:gd name="T54" fmla="*/ 1277 w 8130"/>
                <a:gd name="T55" fmla="*/ 167 h 538"/>
                <a:gd name="T56" fmla="*/ 1704 w 8130"/>
                <a:gd name="T57" fmla="*/ 537 h 538"/>
                <a:gd name="T58" fmla="*/ 2056 w 8130"/>
                <a:gd name="T59" fmla="*/ 333 h 538"/>
                <a:gd name="T60" fmla="*/ 2352 w 8130"/>
                <a:gd name="T61" fmla="*/ 111 h 538"/>
                <a:gd name="T62" fmla="*/ 2592 w 8130"/>
                <a:gd name="T63" fmla="*/ 259 h 538"/>
                <a:gd name="T64" fmla="*/ 3000 w 8130"/>
                <a:gd name="T65" fmla="*/ 481 h 538"/>
                <a:gd name="T66" fmla="*/ 3389 w 8130"/>
                <a:gd name="T67" fmla="*/ 148 h 538"/>
                <a:gd name="T68" fmla="*/ 3796 w 8130"/>
                <a:gd name="T69" fmla="*/ 296 h 538"/>
                <a:gd name="T70" fmla="*/ 4204 w 8130"/>
                <a:gd name="T71" fmla="*/ 444 h 538"/>
                <a:gd name="T72" fmla="*/ 4611 w 8130"/>
                <a:gd name="T73" fmla="*/ 74 h 538"/>
                <a:gd name="T74" fmla="*/ 4926 w 8130"/>
                <a:gd name="T75" fmla="*/ 278 h 538"/>
                <a:gd name="T76" fmla="*/ 5241 w 8130"/>
                <a:gd name="T77" fmla="*/ 518 h 538"/>
                <a:gd name="T78" fmla="*/ 5537 w 8130"/>
                <a:gd name="T79" fmla="*/ 296 h 538"/>
                <a:gd name="T80" fmla="*/ 5833 w 8130"/>
                <a:gd name="T81" fmla="*/ 55 h 538"/>
                <a:gd name="T82" fmla="*/ 6166 w 8130"/>
                <a:gd name="T83" fmla="*/ 370 h 538"/>
                <a:gd name="T84" fmla="*/ 6574 w 8130"/>
                <a:gd name="T85" fmla="*/ 407 h 538"/>
                <a:gd name="T86" fmla="*/ 6981 w 8130"/>
                <a:gd name="T87" fmla="*/ 74 h 538"/>
                <a:gd name="T88" fmla="*/ 7259 w 8130"/>
                <a:gd name="T89" fmla="*/ 278 h 538"/>
                <a:gd name="T90" fmla="*/ 7555 w 8130"/>
                <a:gd name="T91" fmla="*/ 500 h 538"/>
                <a:gd name="T92" fmla="*/ 7889 w 8130"/>
                <a:gd name="T93" fmla="*/ 278 h 538"/>
                <a:gd name="T94" fmla="*/ 8129 w 8130"/>
                <a:gd name="T95" fmla="*/ 111 h 538"/>
                <a:gd name="T96" fmla="*/ 7851 w 8130"/>
                <a:gd name="T97" fmla="*/ 24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30" h="538">
                  <a:moveTo>
                    <a:pt x="7851" y="241"/>
                  </a:moveTo>
                  <a:lnTo>
                    <a:pt x="7851" y="241"/>
                  </a:lnTo>
                  <a:cubicBezTo>
                    <a:pt x="7815" y="315"/>
                    <a:pt x="7759" y="389"/>
                    <a:pt x="7667" y="426"/>
                  </a:cubicBezTo>
                  <a:cubicBezTo>
                    <a:pt x="7629" y="426"/>
                    <a:pt x="7592" y="444"/>
                    <a:pt x="7555" y="444"/>
                  </a:cubicBezTo>
                  <a:cubicBezTo>
                    <a:pt x="7444" y="444"/>
                    <a:pt x="7370" y="333"/>
                    <a:pt x="7296" y="241"/>
                  </a:cubicBezTo>
                  <a:cubicBezTo>
                    <a:pt x="7259" y="185"/>
                    <a:pt x="7240" y="148"/>
                    <a:pt x="7203" y="111"/>
                  </a:cubicBezTo>
                  <a:cubicBezTo>
                    <a:pt x="7129" y="55"/>
                    <a:pt x="7055" y="19"/>
                    <a:pt x="6981" y="19"/>
                  </a:cubicBezTo>
                  <a:cubicBezTo>
                    <a:pt x="6888" y="19"/>
                    <a:pt x="6796" y="74"/>
                    <a:pt x="6722" y="148"/>
                  </a:cubicBezTo>
                  <a:cubicBezTo>
                    <a:pt x="6704" y="167"/>
                    <a:pt x="6685" y="185"/>
                    <a:pt x="6666" y="222"/>
                  </a:cubicBezTo>
                  <a:cubicBezTo>
                    <a:pt x="6592" y="315"/>
                    <a:pt x="6518" y="407"/>
                    <a:pt x="6407" y="407"/>
                  </a:cubicBezTo>
                  <a:cubicBezTo>
                    <a:pt x="6370" y="407"/>
                    <a:pt x="6333" y="407"/>
                    <a:pt x="6296" y="389"/>
                  </a:cubicBezTo>
                  <a:cubicBezTo>
                    <a:pt x="6222" y="352"/>
                    <a:pt x="6166" y="278"/>
                    <a:pt x="6111" y="203"/>
                  </a:cubicBezTo>
                  <a:cubicBezTo>
                    <a:pt x="6055" y="111"/>
                    <a:pt x="6000" y="37"/>
                    <a:pt x="5889" y="0"/>
                  </a:cubicBezTo>
                  <a:cubicBezTo>
                    <a:pt x="5870" y="0"/>
                    <a:pt x="5852" y="0"/>
                    <a:pt x="5815" y="0"/>
                  </a:cubicBezTo>
                  <a:cubicBezTo>
                    <a:pt x="5685" y="0"/>
                    <a:pt x="5574" y="111"/>
                    <a:pt x="5518" y="203"/>
                  </a:cubicBezTo>
                  <a:cubicBezTo>
                    <a:pt x="5518" y="222"/>
                    <a:pt x="5518" y="222"/>
                    <a:pt x="5518" y="222"/>
                  </a:cubicBezTo>
                  <a:cubicBezTo>
                    <a:pt x="5444" y="315"/>
                    <a:pt x="5351" y="463"/>
                    <a:pt x="5241" y="463"/>
                  </a:cubicBezTo>
                  <a:cubicBezTo>
                    <a:pt x="5185" y="463"/>
                    <a:pt x="5148" y="444"/>
                    <a:pt x="5111" y="407"/>
                  </a:cubicBezTo>
                  <a:cubicBezTo>
                    <a:pt x="5037" y="352"/>
                    <a:pt x="5000" y="296"/>
                    <a:pt x="4963" y="222"/>
                  </a:cubicBezTo>
                  <a:cubicBezTo>
                    <a:pt x="4907" y="148"/>
                    <a:pt x="4870" y="74"/>
                    <a:pt x="4778" y="37"/>
                  </a:cubicBezTo>
                  <a:cubicBezTo>
                    <a:pt x="4740" y="19"/>
                    <a:pt x="4685" y="0"/>
                    <a:pt x="4648" y="0"/>
                  </a:cubicBezTo>
                  <a:cubicBezTo>
                    <a:pt x="4537" y="0"/>
                    <a:pt x="4463" y="111"/>
                    <a:pt x="4370" y="203"/>
                  </a:cubicBezTo>
                  <a:cubicBezTo>
                    <a:pt x="4278" y="315"/>
                    <a:pt x="4204" y="407"/>
                    <a:pt x="4074" y="407"/>
                  </a:cubicBezTo>
                  <a:cubicBezTo>
                    <a:pt x="4055" y="407"/>
                    <a:pt x="4037" y="407"/>
                    <a:pt x="4000" y="407"/>
                  </a:cubicBezTo>
                  <a:cubicBezTo>
                    <a:pt x="3907" y="370"/>
                    <a:pt x="3852" y="296"/>
                    <a:pt x="3796" y="241"/>
                  </a:cubicBezTo>
                  <a:cubicBezTo>
                    <a:pt x="3741" y="167"/>
                    <a:pt x="3685" y="93"/>
                    <a:pt x="3611" y="74"/>
                  </a:cubicBezTo>
                  <a:cubicBezTo>
                    <a:pt x="3574" y="55"/>
                    <a:pt x="3537" y="55"/>
                    <a:pt x="3500" y="55"/>
                  </a:cubicBezTo>
                  <a:cubicBezTo>
                    <a:pt x="3426" y="55"/>
                    <a:pt x="3333" y="93"/>
                    <a:pt x="3259" y="148"/>
                  </a:cubicBezTo>
                  <a:cubicBezTo>
                    <a:pt x="3241" y="185"/>
                    <a:pt x="3203" y="203"/>
                    <a:pt x="3185" y="241"/>
                  </a:cubicBezTo>
                  <a:cubicBezTo>
                    <a:pt x="3111" y="333"/>
                    <a:pt x="3037" y="426"/>
                    <a:pt x="2926" y="426"/>
                  </a:cubicBezTo>
                  <a:cubicBezTo>
                    <a:pt x="2889" y="426"/>
                    <a:pt x="2852" y="407"/>
                    <a:pt x="2815" y="407"/>
                  </a:cubicBezTo>
                  <a:cubicBezTo>
                    <a:pt x="2741" y="370"/>
                    <a:pt x="2685" y="296"/>
                    <a:pt x="2630" y="222"/>
                  </a:cubicBezTo>
                  <a:cubicBezTo>
                    <a:pt x="2592" y="148"/>
                    <a:pt x="2537" y="93"/>
                    <a:pt x="2482" y="55"/>
                  </a:cubicBezTo>
                  <a:cubicBezTo>
                    <a:pt x="2426" y="37"/>
                    <a:pt x="2389" y="19"/>
                    <a:pt x="2352" y="19"/>
                  </a:cubicBezTo>
                  <a:cubicBezTo>
                    <a:pt x="2222" y="19"/>
                    <a:pt x="2130" y="148"/>
                    <a:pt x="2037" y="259"/>
                  </a:cubicBezTo>
                  <a:cubicBezTo>
                    <a:pt x="1944" y="370"/>
                    <a:pt x="1870" y="481"/>
                    <a:pt x="1759" y="481"/>
                  </a:cubicBezTo>
                  <a:lnTo>
                    <a:pt x="1759" y="481"/>
                  </a:lnTo>
                  <a:cubicBezTo>
                    <a:pt x="1704" y="481"/>
                    <a:pt x="1667" y="463"/>
                    <a:pt x="1629" y="444"/>
                  </a:cubicBezTo>
                  <a:cubicBezTo>
                    <a:pt x="1555" y="389"/>
                    <a:pt x="1519" y="333"/>
                    <a:pt x="1481" y="278"/>
                  </a:cubicBezTo>
                  <a:cubicBezTo>
                    <a:pt x="1426" y="185"/>
                    <a:pt x="1371" y="111"/>
                    <a:pt x="1277" y="93"/>
                  </a:cubicBezTo>
                  <a:cubicBezTo>
                    <a:pt x="1241" y="74"/>
                    <a:pt x="1203" y="74"/>
                    <a:pt x="1167" y="74"/>
                  </a:cubicBezTo>
                  <a:cubicBezTo>
                    <a:pt x="1037" y="74"/>
                    <a:pt x="944" y="203"/>
                    <a:pt x="852" y="315"/>
                  </a:cubicBezTo>
                  <a:cubicBezTo>
                    <a:pt x="796" y="389"/>
                    <a:pt x="685" y="481"/>
                    <a:pt x="574" y="481"/>
                  </a:cubicBezTo>
                  <a:cubicBezTo>
                    <a:pt x="500" y="481"/>
                    <a:pt x="444" y="463"/>
                    <a:pt x="389" y="389"/>
                  </a:cubicBezTo>
                  <a:cubicBezTo>
                    <a:pt x="352" y="352"/>
                    <a:pt x="315" y="315"/>
                    <a:pt x="278" y="278"/>
                  </a:cubicBezTo>
                  <a:cubicBezTo>
                    <a:pt x="204" y="167"/>
                    <a:pt x="148" y="74"/>
                    <a:pt x="0" y="7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56" y="111"/>
                    <a:pt x="111" y="148"/>
                    <a:pt x="130" y="167"/>
                  </a:cubicBezTo>
                  <a:cubicBezTo>
                    <a:pt x="185" y="203"/>
                    <a:pt x="222" y="259"/>
                    <a:pt x="259" y="315"/>
                  </a:cubicBezTo>
                  <a:cubicBezTo>
                    <a:pt x="278" y="352"/>
                    <a:pt x="296" y="389"/>
                    <a:pt x="334" y="407"/>
                  </a:cubicBezTo>
                  <a:cubicBezTo>
                    <a:pt x="389" y="500"/>
                    <a:pt x="500" y="537"/>
                    <a:pt x="592" y="537"/>
                  </a:cubicBezTo>
                  <a:lnTo>
                    <a:pt x="592" y="537"/>
                  </a:lnTo>
                  <a:cubicBezTo>
                    <a:pt x="667" y="537"/>
                    <a:pt x="759" y="500"/>
                    <a:pt x="815" y="444"/>
                  </a:cubicBezTo>
                  <a:cubicBezTo>
                    <a:pt x="852" y="426"/>
                    <a:pt x="870" y="370"/>
                    <a:pt x="907" y="333"/>
                  </a:cubicBezTo>
                  <a:cubicBezTo>
                    <a:pt x="981" y="241"/>
                    <a:pt x="1055" y="129"/>
                    <a:pt x="1167" y="129"/>
                  </a:cubicBezTo>
                  <a:cubicBezTo>
                    <a:pt x="1203" y="129"/>
                    <a:pt x="1241" y="148"/>
                    <a:pt x="1277" y="167"/>
                  </a:cubicBezTo>
                  <a:cubicBezTo>
                    <a:pt x="1371" y="203"/>
                    <a:pt x="1407" y="278"/>
                    <a:pt x="1463" y="333"/>
                  </a:cubicBezTo>
                  <a:cubicBezTo>
                    <a:pt x="1519" y="426"/>
                    <a:pt x="1593" y="518"/>
                    <a:pt x="1704" y="537"/>
                  </a:cubicBezTo>
                  <a:cubicBezTo>
                    <a:pt x="1722" y="537"/>
                    <a:pt x="1741" y="537"/>
                    <a:pt x="1759" y="537"/>
                  </a:cubicBezTo>
                  <a:cubicBezTo>
                    <a:pt x="1907" y="537"/>
                    <a:pt x="1981" y="444"/>
                    <a:pt x="2056" y="333"/>
                  </a:cubicBezTo>
                  <a:cubicBezTo>
                    <a:pt x="2092" y="278"/>
                    <a:pt x="2111" y="241"/>
                    <a:pt x="2148" y="203"/>
                  </a:cubicBezTo>
                  <a:cubicBezTo>
                    <a:pt x="2222" y="129"/>
                    <a:pt x="2278" y="111"/>
                    <a:pt x="2352" y="111"/>
                  </a:cubicBezTo>
                  <a:cubicBezTo>
                    <a:pt x="2426" y="111"/>
                    <a:pt x="2500" y="148"/>
                    <a:pt x="2556" y="222"/>
                  </a:cubicBezTo>
                  <a:cubicBezTo>
                    <a:pt x="2574" y="241"/>
                    <a:pt x="2592" y="241"/>
                    <a:pt x="2592" y="259"/>
                  </a:cubicBezTo>
                  <a:cubicBezTo>
                    <a:pt x="2685" y="370"/>
                    <a:pt x="2778" y="481"/>
                    <a:pt x="2926" y="481"/>
                  </a:cubicBezTo>
                  <a:cubicBezTo>
                    <a:pt x="2944" y="481"/>
                    <a:pt x="2981" y="481"/>
                    <a:pt x="3000" y="481"/>
                  </a:cubicBezTo>
                  <a:cubicBezTo>
                    <a:pt x="3093" y="444"/>
                    <a:pt x="3148" y="389"/>
                    <a:pt x="3203" y="315"/>
                  </a:cubicBezTo>
                  <a:cubicBezTo>
                    <a:pt x="3259" y="241"/>
                    <a:pt x="3315" y="185"/>
                    <a:pt x="3389" y="148"/>
                  </a:cubicBezTo>
                  <a:cubicBezTo>
                    <a:pt x="3426" y="129"/>
                    <a:pt x="3463" y="129"/>
                    <a:pt x="3500" y="129"/>
                  </a:cubicBezTo>
                  <a:cubicBezTo>
                    <a:pt x="3611" y="129"/>
                    <a:pt x="3703" y="222"/>
                    <a:pt x="3796" y="296"/>
                  </a:cubicBezTo>
                  <a:cubicBezTo>
                    <a:pt x="3870" y="389"/>
                    <a:pt x="3963" y="481"/>
                    <a:pt x="4092" y="481"/>
                  </a:cubicBezTo>
                  <a:cubicBezTo>
                    <a:pt x="4130" y="481"/>
                    <a:pt x="4166" y="481"/>
                    <a:pt x="4204" y="444"/>
                  </a:cubicBezTo>
                  <a:cubicBezTo>
                    <a:pt x="4278" y="426"/>
                    <a:pt x="4333" y="352"/>
                    <a:pt x="4370" y="278"/>
                  </a:cubicBezTo>
                  <a:cubicBezTo>
                    <a:pt x="4444" y="185"/>
                    <a:pt x="4500" y="111"/>
                    <a:pt x="4611" y="74"/>
                  </a:cubicBezTo>
                  <a:cubicBezTo>
                    <a:pt x="4630" y="74"/>
                    <a:pt x="4648" y="74"/>
                    <a:pt x="4666" y="74"/>
                  </a:cubicBezTo>
                  <a:cubicBezTo>
                    <a:pt x="4778" y="74"/>
                    <a:pt x="4852" y="185"/>
                    <a:pt x="4926" y="278"/>
                  </a:cubicBezTo>
                  <a:cubicBezTo>
                    <a:pt x="4944" y="315"/>
                    <a:pt x="4944" y="333"/>
                    <a:pt x="4963" y="352"/>
                  </a:cubicBezTo>
                  <a:cubicBezTo>
                    <a:pt x="5037" y="463"/>
                    <a:pt x="5148" y="518"/>
                    <a:pt x="5241" y="518"/>
                  </a:cubicBezTo>
                  <a:cubicBezTo>
                    <a:pt x="5315" y="518"/>
                    <a:pt x="5370" y="481"/>
                    <a:pt x="5444" y="444"/>
                  </a:cubicBezTo>
                  <a:cubicBezTo>
                    <a:pt x="5481" y="389"/>
                    <a:pt x="5518" y="352"/>
                    <a:pt x="5537" y="296"/>
                  </a:cubicBezTo>
                  <a:cubicBezTo>
                    <a:pt x="5593" y="203"/>
                    <a:pt x="5648" y="111"/>
                    <a:pt x="5741" y="74"/>
                  </a:cubicBezTo>
                  <a:cubicBezTo>
                    <a:pt x="5777" y="74"/>
                    <a:pt x="5796" y="55"/>
                    <a:pt x="5833" y="55"/>
                  </a:cubicBezTo>
                  <a:cubicBezTo>
                    <a:pt x="5944" y="55"/>
                    <a:pt x="6018" y="167"/>
                    <a:pt x="6092" y="259"/>
                  </a:cubicBezTo>
                  <a:cubicBezTo>
                    <a:pt x="6111" y="296"/>
                    <a:pt x="6148" y="333"/>
                    <a:pt x="6166" y="370"/>
                  </a:cubicBezTo>
                  <a:cubicBezTo>
                    <a:pt x="6240" y="426"/>
                    <a:pt x="6314" y="463"/>
                    <a:pt x="6407" y="463"/>
                  </a:cubicBezTo>
                  <a:cubicBezTo>
                    <a:pt x="6462" y="463"/>
                    <a:pt x="6537" y="444"/>
                    <a:pt x="6574" y="407"/>
                  </a:cubicBezTo>
                  <a:cubicBezTo>
                    <a:pt x="6630" y="370"/>
                    <a:pt x="6666" y="315"/>
                    <a:pt x="6704" y="278"/>
                  </a:cubicBezTo>
                  <a:cubicBezTo>
                    <a:pt x="6778" y="167"/>
                    <a:pt x="6852" y="74"/>
                    <a:pt x="6981" y="74"/>
                  </a:cubicBezTo>
                  <a:lnTo>
                    <a:pt x="6981" y="74"/>
                  </a:lnTo>
                  <a:cubicBezTo>
                    <a:pt x="7111" y="74"/>
                    <a:pt x="7185" y="185"/>
                    <a:pt x="7259" y="278"/>
                  </a:cubicBezTo>
                  <a:cubicBezTo>
                    <a:pt x="7296" y="333"/>
                    <a:pt x="7333" y="389"/>
                    <a:pt x="7389" y="426"/>
                  </a:cubicBezTo>
                  <a:cubicBezTo>
                    <a:pt x="7444" y="481"/>
                    <a:pt x="7499" y="500"/>
                    <a:pt x="7555" y="500"/>
                  </a:cubicBezTo>
                  <a:cubicBezTo>
                    <a:pt x="7685" y="500"/>
                    <a:pt x="7796" y="370"/>
                    <a:pt x="7851" y="315"/>
                  </a:cubicBezTo>
                  <a:cubicBezTo>
                    <a:pt x="7870" y="296"/>
                    <a:pt x="7870" y="278"/>
                    <a:pt x="7889" y="278"/>
                  </a:cubicBezTo>
                  <a:cubicBezTo>
                    <a:pt x="7925" y="222"/>
                    <a:pt x="7981" y="167"/>
                    <a:pt x="8037" y="129"/>
                  </a:cubicBezTo>
                  <a:cubicBezTo>
                    <a:pt x="8074" y="129"/>
                    <a:pt x="8092" y="111"/>
                    <a:pt x="8129" y="111"/>
                  </a:cubicBezTo>
                  <a:cubicBezTo>
                    <a:pt x="8129" y="74"/>
                    <a:pt x="8129" y="74"/>
                    <a:pt x="8129" y="74"/>
                  </a:cubicBezTo>
                  <a:cubicBezTo>
                    <a:pt x="8000" y="74"/>
                    <a:pt x="7925" y="167"/>
                    <a:pt x="7851" y="24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0" name="Freeform 9"/>
            <p:cNvSpPr>
              <a:spLocks noChangeArrowheads="1"/>
            </p:cNvSpPr>
            <p:nvPr userDrawn="1"/>
          </p:nvSpPr>
          <p:spPr bwMode="auto">
            <a:xfrm rot="10800000">
              <a:off x="5599822" y="696201"/>
              <a:ext cx="2114706" cy="154819"/>
            </a:xfrm>
            <a:custGeom>
              <a:avLst/>
              <a:gdLst>
                <a:gd name="T0" fmla="*/ 7907 w 8130"/>
                <a:gd name="T1" fmla="*/ 241 h 594"/>
                <a:gd name="T2" fmla="*/ 7574 w 8130"/>
                <a:gd name="T3" fmla="*/ 519 h 594"/>
                <a:gd name="T4" fmla="*/ 6963 w 8130"/>
                <a:gd name="T5" fmla="*/ 111 h 594"/>
                <a:gd name="T6" fmla="*/ 6648 w 8130"/>
                <a:gd name="T7" fmla="*/ 315 h 594"/>
                <a:gd name="T8" fmla="*/ 6222 w 8130"/>
                <a:gd name="T9" fmla="*/ 444 h 594"/>
                <a:gd name="T10" fmla="*/ 5944 w 8130"/>
                <a:gd name="T11" fmla="*/ 74 h 594"/>
                <a:gd name="T12" fmla="*/ 5555 w 8130"/>
                <a:gd name="T13" fmla="*/ 259 h 594"/>
                <a:gd name="T14" fmla="*/ 5241 w 8130"/>
                <a:gd name="T15" fmla="*/ 463 h 594"/>
                <a:gd name="T16" fmla="*/ 4944 w 8130"/>
                <a:gd name="T17" fmla="*/ 222 h 594"/>
                <a:gd name="T18" fmla="*/ 4666 w 8130"/>
                <a:gd name="T19" fmla="*/ 0 h 594"/>
                <a:gd name="T20" fmla="*/ 4092 w 8130"/>
                <a:gd name="T21" fmla="*/ 519 h 594"/>
                <a:gd name="T22" fmla="*/ 3963 w 8130"/>
                <a:gd name="T23" fmla="*/ 444 h 594"/>
                <a:gd name="T24" fmla="*/ 3667 w 8130"/>
                <a:gd name="T25" fmla="*/ 92 h 594"/>
                <a:gd name="T26" fmla="*/ 3222 w 8130"/>
                <a:gd name="T27" fmla="*/ 167 h 594"/>
                <a:gd name="T28" fmla="*/ 2907 w 8130"/>
                <a:gd name="T29" fmla="*/ 444 h 594"/>
                <a:gd name="T30" fmla="*/ 2611 w 8130"/>
                <a:gd name="T31" fmla="*/ 222 h 594"/>
                <a:gd name="T32" fmla="*/ 2333 w 8130"/>
                <a:gd name="T33" fmla="*/ 18 h 594"/>
                <a:gd name="T34" fmla="*/ 1944 w 8130"/>
                <a:gd name="T35" fmla="*/ 296 h 594"/>
                <a:gd name="T36" fmla="*/ 1648 w 8130"/>
                <a:gd name="T37" fmla="*/ 426 h 594"/>
                <a:gd name="T38" fmla="*/ 1259 w 8130"/>
                <a:gd name="T39" fmla="*/ 37 h 594"/>
                <a:gd name="T40" fmla="*/ 889 w 8130"/>
                <a:gd name="T41" fmla="*/ 222 h 594"/>
                <a:gd name="T42" fmla="*/ 408 w 8130"/>
                <a:gd name="T43" fmla="*/ 352 h 594"/>
                <a:gd name="T44" fmla="*/ 0 w 8130"/>
                <a:gd name="T45" fmla="*/ 0 h 594"/>
                <a:gd name="T46" fmla="*/ 166 w 8130"/>
                <a:gd name="T47" fmla="*/ 130 h 594"/>
                <a:gd name="T48" fmla="*/ 370 w 8130"/>
                <a:gd name="T49" fmla="*/ 389 h 594"/>
                <a:gd name="T50" fmla="*/ 870 w 8130"/>
                <a:gd name="T51" fmla="*/ 352 h 594"/>
                <a:gd name="T52" fmla="*/ 1407 w 8130"/>
                <a:gd name="T53" fmla="*/ 185 h 594"/>
                <a:gd name="T54" fmla="*/ 1759 w 8130"/>
                <a:gd name="T55" fmla="*/ 555 h 594"/>
                <a:gd name="T56" fmla="*/ 2018 w 8130"/>
                <a:gd name="T57" fmla="*/ 315 h 594"/>
                <a:gd name="T58" fmla="*/ 2333 w 8130"/>
                <a:gd name="T59" fmla="*/ 74 h 594"/>
                <a:gd name="T60" fmla="*/ 2722 w 8130"/>
                <a:gd name="T61" fmla="*/ 444 h 594"/>
                <a:gd name="T62" fmla="*/ 3167 w 8130"/>
                <a:gd name="T63" fmla="*/ 333 h 594"/>
                <a:gd name="T64" fmla="*/ 3629 w 8130"/>
                <a:gd name="T65" fmla="*/ 148 h 594"/>
                <a:gd name="T66" fmla="*/ 3907 w 8130"/>
                <a:gd name="T67" fmla="*/ 519 h 594"/>
                <a:gd name="T68" fmla="*/ 4370 w 8130"/>
                <a:gd name="T69" fmla="*/ 370 h 594"/>
                <a:gd name="T70" fmla="*/ 4666 w 8130"/>
                <a:gd name="T71" fmla="*/ 74 h 594"/>
                <a:gd name="T72" fmla="*/ 4907 w 8130"/>
                <a:gd name="T73" fmla="*/ 296 h 594"/>
                <a:gd name="T74" fmla="*/ 5241 w 8130"/>
                <a:gd name="T75" fmla="*/ 537 h 594"/>
                <a:gd name="T76" fmla="*/ 5833 w 8130"/>
                <a:gd name="T77" fmla="*/ 92 h 594"/>
                <a:gd name="T78" fmla="*/ 6000 w 8130"/>
                <a:gd name="T79" fmla="*/ 259 h 594"/>
                <a:gd name="T80" fmla="*/ 6388 w 8130"/>
                <a:gd name="T81" fmla="*/ 593 h 594"/>
                <a:gd name="T82" fmla="*/ 6722 w 8130"/>
                <a:gd name="T83" fmla="*/ 333 h 594"/>
                <a:gd name="T84" fmla="*/ 7129 w 8130"/>
                <a:gd name="T85" fmla="*/ 241 h 594"/>
                <a:gd name="T86" fmla="*/ 7537 w 8130"/>
                <a:gd name="T87" fmla="*/ 574 h 594"/>
                <a:gd name="T88" fmla="*/ 7963 w 8130"/>
                <a:gd name="T89" fmla="*/ 315 h 594"/>
                <a:gd name="T90" fmla="*/ 8074 w 8130"/>
                <a:gd name="T91" fmla="*/ 111 h 594"/>
                <a:gd name="T92" fmla="*/ 8129 w 8130"/>
                <a:gd name="T93" fmla="*/ 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30" h="594">
                  <a:moveTo>
                    <a:pt x="7907" y="241"/>
                  </a:moveTo>
                  <a:lnTo>
                    <a:pt x="7907" y="241"/>
                  </a:lnTo>
                  <a:cubicBezTo>
                    <a:pt x="7851" y="333"/>
                    <a:pt x="7815" y="426"/>
                    <a:pt x="7741" y="463"/>
                  </a:cubicBezTo>
                  <a:cubicBezTo>
                    <a:pt x="7685" y="500"/>
                    <a:pt x="7629" y="519"/>
                    <a:pt x="7574" y="519"/>
                  </a:cubicBezTo>
                  <a:cubicBezTo>
                    <a:pt x="7407" y="519"/>
                    <a:pt x="7296" y="352"/>
                    <a:pt x="7203" y="241"/>
                  </a:cubicBezTo>
                  <a:cubicBezTo>
                    <a:pt x="7148" y="148"/>
                    <a:pt x="7055" y="111"/>
                    <a:pt x="6963" y="111"/>
                  </a:cubicBezTo>
                  <a:cubicBezTo>
                    <a:pt x="6870" y="111"/>
                    <a:pt x="6778" y="148"/>
                    <a:pt x="6704" y="241"/>
                  </a:cubicBezTo>
                  <a:cubicBezTo>
                    <a:pt x="6685" y="259"/>
                    <a:pt x="6666" y="296"/>
                    <a:pt x="6648" y="315"/>
                  </a:cubicBezTo>
                  <a:cubicBezTo>
                    <a:pt x="6574" y="407"/>
                    <a:pt x="6500" y="519"/>
                    <a:pt x="6388" y="519"/>
                  </a:cubicBezTo>
                  <a:cubicBezTo>
                    <a:pt x="6333" y="519"/>
                    <a:pt x="6278" y="500"/>
                    <a:pt x="6222" y="444"/>
                  </a:cubicBezTo>
                  <a:cubicBezTo>
                    <a:pt x="6148" y="389"/>
                    <a:pt x="6111" y="315"/>
                    <a:pt x="6074" y="259"/>
                  </a:cubicBezTo>
                  <a:cubicBezTo>
                    <a:pt x="6037" y="185"/>
                    <a:pt x="6000" y="111"/>
                    <a:pt x="5944" y="74"/>
                  </a:cubicBezTo>
                  <a:cubicBezTo>
                    <a:pt x="5907" y="37"/>
                    <a:pt x="5870" y="18"/>
                    <a:pt x="5833" y="18"/>
                  </a:cubicBezTo>
                  <a:cubicBezTo>
                    <a:pt x="5722" y="18"/>
                    <a:pt x="5629" y="148"/>
                    <a:pt x="5555" y="259"/>
                  </a:cubicBezTo>
                  <a:cubicBezTo>
                    <a:pt x="5555" y="278"/>
                    <a:pt x="5555" y="278"/>
                    <a:pt x="5555" y="278"/>
                  </a:cubicBezTo>
                  <a:cubicBezTo>
                    <a:pt x="5481" y="389"/>
                    <a:pt x="5351" y="463"/>
                    <a:pt x="5241" y="463"/>
                  </a:cubicBezTo>
                  <a:cubicBezTo>
                    <a:pt x="5185" y="463"/>
                    <a:pt x="5148" y="463"/>
                    <a:pt x="5092" y="426"/>
                  </a:cubicBezTo>
                  <a:cubicBezTo>
                    <a:pt x="5018" y="370"/>
                    <a:pt x="4981" y="296"/>
                    <a:pt x="4944" y="222"/>
                  </a:cubicBezTo>
                  <a:cubicBezTo>
                    <a:pt x="4889" y="148"/>
                    <a:pt x="4852" y="74"/>
                    <a:pt x="4778" y="37"/>
                  </a:cubicBezTo>
                  <a:cubicBezTo>
                    <a:pt x="4740" y="18"/>
                    <a:pt x="4704" y="0"/>
                    <a:pt x="4666" y="0"/>
                  </a:cubicBezTo>
                  <a:cubicBezTo>
                    <a:pt x="4537" y="0"/>
                    <a:pt x="4444" y="148"/>
                    <a:pt x="4352" y="278"/>
                  </a:cubicBezTo>
                  <a:cubicBezTo>
                    <a:pt x="4278" y="389"/>
                    <a:pt x="4185" y="519"/>
                    <a:pt x="4092" y="519"/>
                  </a:cubicBezTo>
                  <a:lnTo>
                    <a:pt x="4092" y="519"/>
                  </a:lnTo>
                  <a:cubicBezTo>
                    <a:pt x="4037" y="519"/>
                    <a:pt x="4000" y="500"/>
                    <a:pt x="3963" y="444"/>
                  </a:cubicBezTo>
                  <a:cubicBezTo>
                    <a:pt x="3907" y="407"/>
                    <a:pt x="3870" y="352"/>
                    <a:pt x="3833" y="296"/>
                  </a:cubicBezTo>
                  <a:cubicBezTo>
                    <a:pt x="3796" y="222"/>
                    <a:pt x="3741" y="148"/>
                    <a:pt x="3667" y="92"/>
                  </a:cubicBezTo>
                  <a:cubicBezTo>
                    <a:pt x="3611" y="56"/>
                    <a:pt x="3555" y="37"/>
                    <a:pt x="3500" y="37"/>
                  </a:cubicBezTo>
                  <a:cubicBezTo>
                    <a:pt x="3407" y="37"/>
                    <a:pt x="3296" y="92"/>
                    <a:pt x="3222" y="167"/>
                  </a:cubicBezTo>
                  <a:cubicBezTo>
                    <a:pt x="3185" y="185"/>
                    <a:pt x="3167" y="241"/>
                    <a:pt x="3129" y="278"/>
                  </a:cubicBezTo>
                  <a:cubicBezTo>
                    <a:pt x="3074" y="370"/>
                    <a:pt x="3018" y="444"/>
                    <a:pt x="2907" y="444"/>
                  </a:cubicBezTo>
                  <a:cubicBezTo>
                    <a:pt x="2870" y="444"/>
                    <a:pt x="2852" y="444"/>
                    <a:pt x="2815" y="426"/>
                  </a:cubicBezTo>
                  <a:cubicBezTo>
                    <a:pt x="2722" y="407"/>
                    <a:pt x="2666" y="315"/>
                    <a:pt x="2611" y="222"/>
                  </a:cubicBezTo>
                  <a:cubicBezTo>
                    <a:pt x="2574" y="148"/>
                    <a:pt x="2518" y="56"/>
                    <a:pt x="2426" y="37"/>
                  </a:cubicBezTo>
                  <a:cubicBezTo>
                    <a:pt x="2407" y="18"/>
                    <a:pt x="2370" y="18"/>
                    <a:pt x="2333" y="18"/>
                  </a:cubicBezTo>
                  <a:cubicBezTo>
                    <a:pt x="2222" y="18"/>
                    <a:pt x="2092" y="92"/>
                    <a:pt x="2000" y="222"/>
                  </a:cubicBezTo>
                  <a:cubicBezTo>
                    <a:pt x="1981" y="241"/>
                    <a:pt x="1963" y="278"/>
                    <a:pt x="1944" y="296"/>
                  </a:cubicBezTo>
                  <a:cubicBezTo>
                    <a:pt x="1907" y="389"/>
                    <a:pt x="1833" y="481"/>
                    <a:pt x="1759" y="481"/>
                  </a:cubicBezTo>
                  <a:cubicBezTo>
                    <a:pt x="1722" y="481"/>
                    <a:pt x="1685" y="463"/>
                    <a:pt x="1648" y="426"/>
                  </a:cubicBezTo>
                  <a:cubicBezTo>
                    <a:pt x="1593" y="389"/>
                    <a:pt x="1555" y="315"/>
                    <a:pt x="1519" y="259"/>
                  </a:cubicBezTo>
                  <a:cubicBezTo>
                    <a:pt x="1463" y="167"/>
                    <a:pt x="1407" y="74"/>
                    <a:pt x="1259" y="37"/>
                  </a:cubicBezTo>
                  <a:cubicBezTo>
                    <a:pt x="1241" y="37"/>
                    <a:pt x="1203" y="18"/>
                    <a:pt x="1185" y="18"/>
                  </a:cubicBezTo>
                  <a:cubicBezTo>
                    <a:pt x="1074" y="18"/>
                    <a:pt x="981" y="92"/>
                    <a:pt x="889" y="222"/>
                  </a:cubicBezTo>
                  <a:cubicBezTo>
                    <a:pt x="796" y="333"/>
                    <a:pt x="704" y="463"/>
                    <a:pt x="592" y="463"/>
                  </a:cubicBezTo>
                  <a:cubicBezTo>
                    <a:pt x="537" y="463"/>
                    <a:pt x="463" y="426"/>
                    <a:pt x="408" y="352"/>
                  </a:cubicBezTo>
                  <a:cubicBezTo>
                    <a:pt x="370" y="315"/>
                    <a:pt x="352" y="278"/>
                    <a:pt x="315" y="241"/>
                  </a:cubicBezTo>
                  <a:cubicBezTo>
                    <a:pt x="240" y="130"/>
                    <a:pt x="148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" y="74"/>
                    <a:pt x="111" y="111"/>
                    <a:pt x="166" y="130"/>
                  </a:cubicBezTo>
                  <a:cubicBezTo>
                    <a:pt x="222" y="167"/>
                    <a:pt x="259" y="241"/>
                    <a:pt x="296" y="296"/>
                  </a:cubicBezTo>
                  <a:cubicBezTo>
                    <a:pt x="315" y="315"/>
                    <a:pt x="334" y="352"/>
                    <a:pt x="370" y="389"/>
                  </a:cubicBezTo>
                  <a:cubicBezTo>
                    <a:pt x="444" y="463"/>
                    <a:pt x="518" y="519"/>
                    <a:pt x="611" y="519"/>
                  </a:cubicBezTo>
                  <a:cubicBezTo>
                    <a:pt x="704" y="519"/>
                    <a:pt x="796" y="463"/>
                    <a:pt x="870" y="352"/>
                  </a:cubicBezTo>
                  <a:cubicBezTo>
                    <a:pt x="963" y="204"/>
                    <a:pt x="1074" y="92"/>
                    <a:pt x="1203" y="92"/>
                  </a:cubicBezTo>
                  <a:cubicBezTo>
                    <a:pt x="1259" y="92"/>
                    <a:pt x="1333" y="130"/>
                    <a:pt x="1407" y="185"/>
                  </a:cubicBezTo>
                  <a:cubicBezTo>
                    <a:pt x="1445" y="222"/>
                    <a:pt x="1463" y="278"/>
                    <a:pt x="1500" y="333"/>
                  </a:cubicBezTo>
                  <a:cubicBezTo>
                    <a:pt x="1574" y="444"/>
                    <a:pt x="1648" y="555"/>
                    <a:pt x="1759" y="555"/>
                  </a:cubicBezTo>
                  <a:cubicBezTo>
                    <a:pt x="1796" y="555"/>
                    <a:pt x="1833" y="537"/>
                    <a:pt x="1870" y="500"/>
                  </a:cubicBezTo>
                  <a:cubicBezTo>
                    <a:pt x="1944" y="463"/>
                    <a:pt x="1981" y="389"/>
                    <a:pt x="2018" y="315"/>
                  </a:cubicBezTo>
                  <a:cubicBezTo>
                    <a:pt x="2074" y="204"/>
                    <a:pt x="2148" y="92"/>
                    <a:pt x="2296" y="74"/>
                  </a:cubicBezTo>
                  <a:cubicBezTo>
                    <a:pt x="2314" y="74"/>
                    <a:pt x="2314" y="74"/>
                    <a:pt x="2333" y="74"/>
                  </a:cubicBezTo>
                  <a:cubicBezTo>
                    <a:pt x="2444" y="74"/>
                    <a:pt x="2518" y="185"/>
                    <a:pt x="2592" y="296"/>
                  </a:cubicBezTo>
                  <a:cubicBezTo>
                    <a:pt x="2630" y="352"/>
                    <a:pt x="2666" y="407"/>
                    <a:pt x="2722" y="444"/>
                  </a:cubicBezTo>
                  <a:cubicBezTo>
                    <a:pt x="2778" y="500"/>
                    <a:pt x="2833" y="519"/>
                    <a:pt x="2889" y="519"/>
                  </a:cubicBezTo>
                  <a:cubicBezTo>
                    <a:pt x="3000" y="519"/>
                    <a:pt x="3093" y="463"/>
                    <a:pt x="3167" y="333"/>
                  </a:cubicBezTo>
                  <a:cubicBezTo>
                    <a:pt x="3277" y="185"/>
                    <a:pt x="3389" y="111"/>
                    <a:pt x="3500" y="111"/>
                  </a:cubicBezTo>
                  <a:cubicBezTo>
                    <a:pt x="3537" y="111"/>
                    <a:pt x="3593" y="130"/>
                    <a:pt x="3629" y="148"/>
                  </a:cubicBezTo>
                  <a:cubicBezTo>
                    <a:pt x="3703" y="204"/>
                    <a:pt x="3759" y="278"/>
                    <a:pt x="3796" y="352"/>
                  </a:cubicBezTo>
                  <a:cubicBezTo>
                    <a:pt x="3833" y="407"/>
                    <a:pt x="3870" y="463"/>
                    <a:pt x="3907" y="519"/>
                  </a:cubicBezTo>
                  <a:cubicBezTo>
                    <a:pt x="3963" y="555"/>
                    <a:pt x="4018" y="574"/>
                    <a:pt x="4074" y="574"/>
                  </a:cubicBezTo>
                  <a:cubicBezTo>
                    <a:pt x="4222" y="574"/>
                    <a:pt x="4333" y="444"/>
                    <a:pt x="4370" y="370"/>
                  </a:cubicBezTo>
                  <a:cubicBezTo>
                    <a:pt x="4388" y="352"/>
                    <a:pt x="4407" y="333"/>
                    <a:pt x="4426" y="296"/>
                  </a:cubicBezTo>
                  <a:cubicBezTo>
                    <a:pt x="4500" y="204"/>
                    <a:pt x="4574" y="74"/>
                    <a:pt x="4666" y="74"/>
                  </a:cubicBezTo>
                  <a:cubicBezTo>
                    <a:pt x="4722" y="74"/>
                    <a:pt x="4759" y="111"/>
                    <a:pt x="4815" y="167"/>
                  </a:cubicBezTo>
                  <a:cubicBezTo>
                    <a:pt x="4852" y="204"/>
                    <a:pt x="4870" y="241"/>
                    <a:pt x="4907" y="296"/>
                  </a:cubicBezTo>
                  <a:cubicBezTo>
                    <a:pt x="4963" y="389"/>
                    <a:pt x="5037" y="481"/>
                    <a:pt x="5148" y="519"/>
                  </a:cubicBezTo>
                  <a:cubicBezTo>
                    <a:pt x="5185" y="537"/>
                    <a:pt x="5222" y="537"/>
                    <a:pt x="5241" y="537"/>
                  </a:cubicBezTo>
                  <a:cubicBezTo>
                    <a:pt x="5389" y="537"/>
                    <a:pt x="5518" y="444"/>
                    <a:pt x="5611" y="296"/>
                  </a:cubicBezTo>
                  <a:cubicBezTo>
                    <a:pt x="5667" y="204"/>
                    <a:pt x="5741" y="92"/>
                    <a:pt x="5833" y="92"/>
                  </a:cubicBezTo>
                  <a:cubicBezTo>
                    <a:pt x="5870" y="92"/>
                    <a:pt x="5926" y="130"/>
                    <a:pt x="5981" y="204"/>
                  </a:cubicBezTo>
                  <a:cubicBezTo>
                    <a:pt x="5981" y="222"/>
                    <a:pt x="5981" y="241"/>
                    <a:pt x="6000" y="259"/>
                  </a:cubicBezTo>
                  <a:cubicBezTo>
                    <a:pt x="6074" y="389"/>
                    <a:pt x="6148" y="519"/>
                    <a:pt x="6296" y="574"/>
                  </a:cubicBezTo>
                  <a:cubicBezTo>
                    <a:pt x="6333" y="574"/>
                    <a:pt x="6370" y="593"/>
                    <a:pt x="6388" y="593"/>
                  </a:cubicBezTo>
                  <a:cubicBezTo>
                    <a:pt x="6537" y="593"/>
                    <a:pt x="6611" y="463"/>
                    <a:pt x="6704" y="352"/>
                  </a:cubicBezTo>
                  <a:cubicBezTo>
                    <a:pt x="6722" y="333"/>
                    <a:pt x="6722" y="333"/>
                    <a:pt x="6722" y="333"/>
                  </a:cubicBezTo>
                  <a:cubicBezTo>
                    <a:pt x="6796" y="222"/>
                    <a:pt x="6888" y="167"/>
                    <a:pt x="6981" y="167"/>
                  </a:cubicBezTo>
                  <a:cubicBezTo>
                    <a:pt x="7037" y="167"/>
                    <a:pt x="7092" y="185"/>
                    <a:pt x="7129" y="241"/>
                  </a:cubicBezTo>
                  <a:cubicBezTo>
                    <a:pt x="7166" y="278"/>
                    <a:pt x="7203" y="315"/>
                    <a:pt x="7222" y="352"/>
                  </a:cubicBezTo>
                  <a:cubicBezTo>
                    <a:pt x="7296" y="463"/>
                    <a:pt x="7370" y="555"/>
                    <a:pt x="7537" y="574"/>
                  </a:cubicBezTo>
                  <a:cubicBezTo>
                    <a:pt x="7537" y="574"/>
                    <a:pt x="7555" y="574"/>
                    <a:pt x="7574" y="574"/>
                  </a:cubicBezTo>
                  <a:cubicBezTo>
                    <a:pt x="7759" y="574"/>
                    <a:pt x="7889" y="444"/>
                    <a:pt x="7963" y="315"/>
                  </a:cubicBezTo>
                  <a:cubicBezTo>
                    <a:pt x="7963" y="296"/>
                    <a:pt x="7981" y="278"/>
                    <a:pt x="7981" y="259"/>
                  </a:cubicBezTo>
                  <a:cubicBezTo>
                    <a:pt x="8000" y="204"/>
                    <a:pt x="8037" y="148"/>
                    <a:pt x="8074" y="111"/>
                  </a:cubicBezTo>
                  <a:cubicBezTo>
                    <a:pt x="8092" y="92"/>
                    <a:pt x="8111" y="74"/>
                    <a:pt x="8129" y="74"/>
                  </a:cubicBezTo>
                  <a:cubicBezTo>
                    <a:pt x="8129" y="0"/>
                    <a:pt x="8129" y="0"/>
                    <a:pt x="8129" y="0"/>
                  </a:cubicBezTo>
                  <a:cubicBezTo>
                    <a:pt x="8018" y="0"/>
                    <a:pt x="7963" y="130"/>
                    <a:pt x="7907" y="24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1" name="Freeform 10"/>
            <p:cNvSpPr>
              <a:spLocks noChangeArrowheads="1"/>
            </p:cNvSpPr>
            <p:nvPr userDrawn="1"/>
          </p:nvSpPr>
          <p:spPr bwMode="auto">
            <a:xfrm rot="10800000">
              <a:off x="5599822" y="387711"/>
              <a:ext cx="2114706" cy="154818"/>
            </a:xfrm>
            <a:custGeom>
              <a:avLst/>
              <a:gdLst>
                <a:gd name="T0" fmla="*/ 7555 w 8130"/>
                <a:gd name="T1" fmla="*/ 445 h 594"/>
                <a:gd name="T2" fmla="*/ 7277 w 8130"/>
                <a:gd name="T3" fmla="*/ 222 h 594"/>
                <a:gd name="T4" fmla="*/ 6944 w 8130"/>
                <a:gd name="T5" fmla="*/ 37 h 594"/>
                <a:gd name="T6" fmla="*/ 6481 w 8130"/>
                <a:gd name="T7" fmla="*/ 389 h 594"/>
                <a:gd name="T8" fmla="*/ 6129 w 8130"/>
                <a:gd name="T9" fmla="*/ 204 h 594"/>
                <a:gd name="T10" fmla="*/ 5815 w 8130"/>
                <a:gd name="T11" fmla="*/ 0 h 594"/>
                <a:gd name="T12" fmla="*/ 5518 w 8130"/>
                <a:gd name="T13" fmla="*/ 241 h 594"/>
                <a:gd name="T14" fmla="*/ 4963 w 8130"/>
                <a:gd name="T15" fmla="*/ 278 h 594"/>
                <a:gd name="T16" fmla="*/ 4648 w 8130"/>
                <a:gd name="T17" fmla="*/ 37 h 594"/>
                <a:gd name="T18" fmla="*/ 4352 w 8130"/>
                <a:gd name="T19" fmla="*/ 241 h 594"/>
                <a:gd name="T20" fmla="*/ 4055 w 8130"/>
                <a:gd name="T21" fmla="*/ 426 h 594"/>
                <a:gd name="T22" fmla="*/ 3722 w 8130"/>
                <a:gd name="T23" fmla="*/ 185 h 594"/>
                <a:gd name="T24" fmla="*/ 3277 w 8130"/>
                <a:gd name="T25" fmla="*/ 204 h 594"/>
                <a:gd name="T26" fmla="*/ 2907 w 8130"/>
                <a:gd name="T27" fmla="*/ 481 h 594"/>
                <a:gd name="T28" fmla="*/ 2630 w 8130"/>
                <a:gd name="T29" fmla="*/ 278 h 594"/>
                <a:gd name="T30" fmla="*/ 2352 w 8130"/>
                <a:gd name="T31" fmla="*/ 93 h 594"/>
                <a:gd name="T32" fmla="*/ 1759 w 8130"/>
                <a:gd name="T33" fmla="*/ 519 h 594"/>
                <a:gd name="T34" fmla="*/ 1463 w 8130"/>
                <a:gd name="T35" fmla="*/ 315 h 594"/>
                <a:gd name="T36" fmla="*/ 1167 w 8130"/>
                <a:gd name="T37" fmla="*/ 130 h 594"/>
                <a:gd name="T38" fmla="*/ 833 w 8130"/>
                <a:gd name="T39" fmla="*/ 371 h 594"/>
                <a:gd name="T40" fmla="*/ 426 w 8130"/>
                <a:gd name="T41" fmla="*/ 463 h 594"/>
                <a:gd name="T42" fmla="*/ 0 w 8130"/>
                <a:gd name="T43" fmla="*/ 93 h 594"/>
                <a:gd name="T44" fmla="*/ 352 w 8130"/>
                <a:gd name="T45" fmla="*/ 445 h 594"/>
                <a:gd name="T46" fmla="*/ 852 w 8130"/>
                <a:gd name="T47" fmla="*/ 445 h 594"/>
                <a:gd name="T48" fmla="*/ 1185 w 8130"/>
                <a:gd name="T49" fmla="*/ 185 h 594"/>
                <a:gd name="T50" fmla="*/ 1463 w 8130"/>
                <a:gd name="T51" fmla="*/ 389 h 594"/>
                <a:gd name="T52" fmla="*/ 1759 w 8130"/>
                <a:gd name="T53" fmla="*/ 574 h 594"/>
                <a:gd name="T54" fmla="*/ 2166 w 8130"/>
                <a:gd name="T55" fmla="*/ 222 h 594"/>
                <a:gd name="T56" fmla="*/ 2592 w 8130"/>
                <a:gd name="T57" fmla="*/ 315 h 594"/>
                <a:gd name="T58" fmla="*/ 3000 w 8130"/>
                <a:gd name="T59" fmla="*/ 537 h 594"/>
                <a:gd name="T60" fmla="*/ 3389 w 8130"/>
                <a:gd name="T61" fmla="*/ 204 h 594"/>
                <a:gd name="T62" fmla="*/ 3796 w 8130"/>
                <a:gd name="T63" fmla="*/ 352 h 594"/>
                <a:gd name="T64" fmla="*/ 4222 w 8130"/>
                <a:gd name="T65" fmla="*/ 463 h 594"/>
                <a:gd name="T66" fmla="*/ 4648 w 8130"/>
                <a:gd name="T67" fmla="*/ 111 h 594"/>
                <a:gd name="T68" fmla="*/ 4926 w 8130"/>
                <a:gd name="T69" fmla="*/ 333 h 594"/>
                <a:gd name="T70" fmla="*/ 5241 w 8130"/>
                <a:gd name="T71" fmla="*/ 574 h 594"/>
                <a:gd name="T72" fmla="*/ 5833 w 8130"/>
                <a:gd name="T73" fmla="*/ 74 h 594"/>
                <a:gd name="T74" fmla="*/ 6111 w 8130"/>
                <a:gd name="T75" fmla="*/ 278 h 594"/>
                <a:gd name="T76" fmla="*/ 6407 w 8130"/>
                <a:gd name="T77" fmla="*/ 463 h 594"/>
                <a:gd name="T78" fmla="*/ 6814 w 8130"/>
                <a:gd name="T79" fmla="*/ 148 h 594"/>
                <a:gd name="T80" fmla="*/ 7259 w 8130"/>
                <a:gd name="T81" fmla="*/ 296 h 594"/>
                <a:gd name="T82" fmla="*/ 7574 w 8130"/>
                <a:gd name="T83" fmla="*/ 500 h 594"/>
                <a:gd name="T84" fmla="*/ 8037 w 8130"/>
                <a:gd name="T85" fmla="*/ 167 h 594"/>
                <a:gd name="T86" fmla="*/ 8129 w 8130"/>
                <a:gd name="T87" fmla="*/ 93 h 594"/>
                <a:gd name="T88" fmla="*/ 7555 w 8130"/>
                <a:gd name="T89" fmla="*/ 445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130" h="594">
                  <a:moveTo>
                    <a:pt x="7555" y="445"/>
                  </a:moveTo>
                  <a:lnTo>
                    <a:pt x="7555" y="445"/>
                  </a:lnTo>
                  <a:cubicBezTo>
                    <a:pt x="7499" y="445"/>
                    <a:pt x="7444" y="426"/>
                    <a:pt x="7389" y="371"/>
                  </a:cubicBezTo>
                  <a:cubicBezTo>
                    <a:pt x="7351" y="333"/>
                    <a:pt x="7315" y="278"/>
                    <a:pt x="7277" y="222"/>
                  </a:cubicBezTo>
                  <a:cubicBezTo>
                    <a:pt x="7185" y="130"/>
                    <a:pt x="7129" y="37"/>
                    <a:pt x="6981" y="37"/>
                  </a:cubicBezTo>
                  <a:cubicBezTo>
                    <a:pt x="6963" y="37"/>
                    <a:pt x="6963" y="37"/>
                    <a:pt x="6944" y="37"/>
                  </a:cubicBezTo>
                  <a:cubicBezTo>
                    <a:pt x="6814" y="37"/>
                    <a:pt x="6759" y="130"/>
                    <a:pt x="6685" y="222"/>
                  </a:cubicBezTo>
                  <a:cubicBezTo>
                    <a:pt x="6630" y="296"/>
                    <a:pt x="6574" y="371"/>
                    <a:pt x="6481" y="389"/>
                  </a:cubicBezTo>
                  <a:cubicBezTo>
                    <a:pt x="6444" y="407"/>
                    <a:pt x="6426" y="407"/>
                    <a:pt x="6407" y="407"/>
                  </a:cubicBezTo>
                  <a:cubicBezTo>
                    <a:pt x="6278" y="407"/>
                    <a:pt x="6203" y="315"/>
                    <a:pt x="6129" y="204"/>
                  </a:cubicBezTo>
                  <a:cubicBezTo>
                    <a:pt x="6111" y="167"/>
                    <a:pt x="6074" y="130"/>
                    <a:pt x="6055" y="111"/>
                  </a:cubicBezTo>
                  <a:cubicBezTo>
                    <a:pt x="5981" y="37"/>
                    <a:pt x="5907" y="0"/>
                    <a:pt x="5815" y="0"/>
                  </a:cubicBezTo>
                  <a:cubicBezTo>
                    <a:pt x="5741" y="0"/>
                    <a:pt x="5667" y="37"/>
                    <a:pt x="5611" y="93"/>
                  </a:cubicBezTo>
                  <a:cubicBezTo>
                    <a:pt x="5574" y="130"/>
                    <a:pt x="5555" y="185"/>
                    <a:pt x="5518" y="241"/>
                  </a:cubicBezTo>
                  <a:cubicBezTo>
                    <a:pt x="5444" y="371"/>
                    <a:pt x="5370" y="500"/>
                    <a:pt x="5241" y="500"/>
                  </a:cubicBezTo>
                  <a:cubicBezTo>
                    <a:pt x="5111" y="500"/>
                    <a:pt x="5037" y="371"/>
                    <a:pt x="4963" y="278"/>
                  </a:cubicBezTo>
                  <a:cubicBezTo>
                    <a:pt x="4944" y="241"/>
                    <a:pt x="4926" y="204"/>
                    <a:pt x="4889" y="167"/>
                  </a:cubicBezTo>
                  <a:cubicBezTo>
                    <a:pt x="4833" y="93"/>
                    <a:pt x="4740" y="37"/>
                    <a:pt x="4648" y="37"/>
                  </a:cubicBezTo>
                  <a:cubicBezTo>
                    <a:pt x="4574" y="37"/>
                    <a:pt x="4518" y="74"/>
                    <a:pt x="4463" y="111"/>
                  </a:cubicBezTo>
                  <a:cubicBezTo>
                    <a:pt x="4407" y="148"/>
                    <a:pt x="4370" y="204"/>
                    <a:pt x="4352" y="241"/>
                  </a:cubicBezTo>
                  <a:cubicBezTo>
                    <a:pt x="4278" y="333"/>
                    <a:pt x="4204" y="426"/>
                    <a:pt x="4074" y="426"/>
                  </a:cubicBezTo>
                  <a:lnTo>
                    <a:pt x="4055" y="426"/>
                  </a:lnTo>
                  <a:cubicBezTo>
                    <a:pt x="3944" y="426"/>
                    <a:pt x="3870" y="352"/>
                    <a:pt x="3815" y="278"/>
                  </a:cubicBezTo>
                  <a:cubicBezTo>
                    <a:pt x="3778" y="241"/>
                    <a:pt x="3759" y="222"/>
                    <a:pt x="3722" y="185"/>
                  </a:cubicBezTo>
                  <a:cubicBezTo>
                    <a:pt x="3648" y="148"/>
                    <a:pt x="3574" y="111"/>
                    <a:pt x="3500" y="111"/>
                  </a:cubicBezTo>
                  <a:cubicBezTo>
                    <a:pt x="3426" y="111"/>
                    <a:pt x="3333" y="148"/>
                    <a:pt x="3277" y="204"/>
                  </a:cubicBezTo>
                  <a:cubicBezTo>
                    <a:pt x="3241" y="222"/>
                    <a:pt x="3203" y="259"/>
                    <a:pt x="3167" y="296"/>
                  </a:cubicBezTo>
                  <a:cubicBezTo>
                    <a:pt x="3093" y="389"/>
                    <a:pt x="3018" y="481"/>
                    <a:pt x="2907" y="481"/>
                  </a:cubicBezTo>
                  <a:cubicBezTo>
                    <a:pt x="2870" y="481"/>
                    <a:pt x="2833" y="463"/>
                    <a:pt x="2796" y="445"/>
                  </a:cubicBezTo>
                  <a:cubicBezTo>
                    <a:pt x="2722" y="407"/>
                    <a:pt x="2685" y="333"/>
                    <a:pt x="2630" y="278"/>
                  </a:cubicBezTo>
                  <a:cubicBezTo>
                    <a:pt x="2574" y="204"/>
                    <a:pt x="2518" y="130"/>
                    <a:pt x="2426" y="93"/>
                  </a:cubicBezTo>
                  <a:cubicBezTo>
                    <a:pt x="2389" y="93"/>
                    <a:pt x="2370" y="93"/>
                    <a:pt x="2352" y="93"/>
                  </a:cubicBezTo>
                  <a:cubicBezTo>
                    <a:pt x="2222" y="93"/>
                    <a:pt x="2130" y="204"/>
                    <a:pt x="2037" y="315"/>
                  </a:cubicBezTo>
                  <a:cubicBezTo>
                    <a:pt x="1944" y="426"/>
                    <a:pt x="1870" y="519"/>
                    <a:pt x="1759" y="519"/>
                  </a:cubicBezTo>
                  <a:cubicBezTo>
                    <a:pt x="1704" y="519"/>
                    <a:pt x="1667" y="500"/>
                    <a:pt x="1629" y="481"/>
                  </a:cubicBezTo>
                  <a:cubicBezTo>
                    <a:pt x="1555" y="445"/>
                    <a:pt x="1519" y="371"/>
                    <a:pt x="1463" y="315"/>
                  </a:cubicBezTo>
                  <a:cubicBezTo>
                    <a:pt x="1407" y="222"/>
                    <a:pt x="1333" y="148"/>
                    <a:pt x="1222" y="130"/>
                  </a:cubicBezTo>
                  <a:cubicBezTo>
                    <a:pt x="1203" y="130"/>
                    <a:pt x="1185" y="130"/>
                    <a:pt x="1167" y="130"/>
                  </a:cubicBezTo>
                  <a:cubicBezTo>
                    <a:pt x="1037" y="130"/>
                    <a:pt x="944" y="222"/>
                    <a:pt x="852" y="352"/>
                  </a:cubicBezTo>
                  <a:cubicBezTo>
                    <a:pt x="852" y="352"/>
                    <a:pt x="852" y="371"/>
                    <a:pt x="833" y="371"/>
                  </a:cubicBezTo>
                  <a:cubicBezTo>
                    <a:pt x="759" y="481"/>
                    <a:pt x="667" y="519"/>
                    <a:pt x="592" y="519"/>
                  </a:cubicBezTo>
                  <a:cubicBezTo>
                    <a:pt x="537" y="519"/>
                    <a:pt x="482" y="500"/>
                    <a:pt x="426" y="463"/>
                  </a:cubicBezTo>
                  <a:cubicBezTo>
                    <a:pt x="389" y="426"/>
                    <a:pt x="352" y="371"/>
                    <a:pt x="315" y="315"/>
                  </a:cubicBezTo>
                  <a:cubicBezTo>
                    <a:pt x="222" y="204"/>
                    <a:pt x="148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148" y="148"/>
                    <a:pt x="315" y="407"/>
                    <a:pt x="352" y="445"/>
                  </a:cubicBezTo>
                  <a:cubicBezTo>
                    <a:pt x="408" y="537"/>
                    <a:pt x="482" y="593"/>
                    <a:pt x="574" y="593"/>
                  </a:cubicBezTo>
                  <a:cubicBezTo>
                    <a:pt x="667" y="593"/>
                    <a:pt x="778" y="537"/>
                    <a:pt x="852" y="445"/>
                  </a:cubicBezTo>
                  <a:cubicBezTo>
                    <a:pt x="870" y="426"/>
                    <a:pt x="889" y="407"/>
                    <a:pt x="907" y="389"/>
                  </a:cubicBezTo>
                  <a:cubicBezTo>
                    <a:pt x="981" y="278"/>
                    <a:pt x="1055" y="185"/>
                    <a:pt x="1185" y="185"/>
                  </a:cubicBezTo>
                  <a:cubicBezTo>
                    <a:pt x="1203" y="185"/>
                    <a:pt x="1241" y="185"/>
                    <a:pt x="1277" y="204"/>
                  </a:cubicBezTo>
                  <a:cubicBezTo>
                    <a:pt x="1371" y="241"/>
                    <a:pt x="1426" y="315"/>
                    <a:pt x="1463" y="389"/>
                  </a:cubicBezTo>
                  <a:cubicBezTo>
                    <a:pt x="1537" y="481"/>
                    <a:pt x="1611" y="574"/>
                    <a:pt x="1741" y="574"/>
                  </a:cubicBezTo>
                  <a:lnTo>
                    <a:pt x="1759" y="574"/>
                  </a:lnTo>
                  <a:cubicBezTo>
                    <a:pt x="1907" y="574"/>
                    <a:pt x="1981" y="481"/>
                    <a:pt x="2056" y="371"/>
                  </a:cubicBezTo>
                  <a:cubicBezTo>
                    <a:pt x="2092" y="315"/>
                    <a:pt x="2130" y="278"/>
                    <a:pt x="2166" y="222"/>
                  </a:cubicBezTo>
                  <a:cubicBezTo>
                    <a:pt x="2222" y="185"/>
                    <a:pt x="2278" y="148"/>
                    <a:pt x="2333" y="148"/>
                  </a:cubicBezTo>
                  <a:cubicBezTo>
                    <a:pt x="2426" y="148"/>
                    <a:pt x="2500" y="204"/>
                    <a:pt x="2592" y="315"/>
                  </a:cubicBezTo>
                  <a:cubicBezTo>
                    <a:pt x="2685" y="426"/>
                    <a:pt x="2778" y="537"/>
                    <a:pt x="2926" y="537"/>
                  </a:cubicBezTo>
                  <a:cubicBezTo>
                    <a:pt x="2944" y="537"/>
                    <a:pt x="2963" y="537"/>
                    <a:pt x="3000" y="537"/>
                  </a:cubicBezTo>
                  <a:cubicBezTo>
                    <a:pt x="3093" y="519"/>
                    <a:pt x="3148" y="445"/>
                    <a:pt x="3203" y="371"/>
                  </a:cubicBezTo>
                  <a:cubicBezTo>
                    <a:pt x="3259" y="296"/>
                    <a:pt x="3315" y="222"/>
                    <a:pt x="3389" y="204"/>
                  </a:cubicBezTo>
                  <a:cubicBezTo>
                    <a:pt x="3426" y="185"/>
                    <a:pt x="3463" y="185"/>
                    <a:pt x="3500" y="185"/>
                  </a:cubicBezTo>
                  <a:cubicBezTo>
                    <a:pt x="3611" y="185"/>
                    <a:pt x="3703" y="259"/>
                    <a:pt x="3796" y="352"/>
                  </a:cubicBezTo>
                  <a:cubicBezTo>
                    <a:pt x="3889" y="426"/>
                    <a:pt x="3963" y="500"/>
                    <a:pt x="4092" y="500"/>
                  </a:cubicBezTo>
                  <a:cubicBezTo>
                    <a:pt x="4130" y="500"/>
                    <a:pt x="4166" y="500"/>
                    <a:pt x="4222" y="463"/>
                  </a:cubicBezTo>
                  <a:cubicBezTo>
                    <a:pt x="4278" y="445"/>
                    <a:pt x="4333" y="371"/>
                    <a:pt x="4370" y="315"/>
                  </a:cubicBezTo>
                  <a:cubicBezTo>
                    <a:pt x="4444" y="204"/>
                    <a:pt x="4537" y="111"/>
                    <a:pt x="4648" y="111"/>
                  </a:cubicBezTo>
                  <a:cubicBezTo>
                    <a:pt x="4666" y="111"/>
                    <a:pt x="4666" y="111"/>
                    <a:pt x="4666" y="111"/>
                  </a:cubicBezTo>
                  <a:cubicBezTo>
                    <a:pt x="4796" y="130"/>
                    <a:pt x="4870" y="241"/>
                    <a:pt x="4926" y="333"/>
                  </a:cubicBezTo>
                  <a:cubicBezTo>
                    <a:pt x="4981" y="407"/>
                    <a:pt x="5018" y="463"/>
                    <a:pt x="5074" y="500"/>
                  </a:cubicBezTo>
                  <a:cubicBezTo>
                    <a:pt x="5129" y="555"/>
                    <a:pt x="5185" y="574"/>
                    <a:pt x="5241" y="574"/>
                  </a:cubicBezTo>
                  <a:cubicBezTo>
                    <a:pt x="5351" y="574"/>
                    <a:pt x="5444" y="445"/>
                    <a:pt x="5537" y="315"/>
                  </a:cubicBezTo>
                  <a:cubicBezTo>
                    <a:pt x="5611" y="185"/>
                    <a:pt x="5703" y="74"/>
                    <a:pt x="5833" y="74"/>
                  </a:cubicBezTo>
                  <a:cubicBezTo>
                    <a:pt x="5852" y="74"/>
                    <a:pt x="5889" y="74"/>
                    <a:pt x="5926" y="93"/>
                  </a:cubicBezTo>
                  <a:cubicBezTo>
                    <a:pt x="6000" y="130"/>
                    <a:pt x="6055" y="204"/>
                    <a:pt x="6111" y="278"/>
                  </a:cubicBezTo>
                  <a:cubicBezTo>
                    <a:pt x="6185" y="371"/>
                    <a:pt x="6240" y="463"/>
                    <a:pt x="6370" y="463"/>
                  </a:cubicBezTo>
                  <a:cubicBezTo>
                    <a:pt x="6388" y="463"/>
                    <a:pt x="6388" y="463"/>
                    <a:pt x="6407" y="463"/>
                  </a:cubicBezTo>
                  <a:cubicBezTo>
                    <a:pt x="6537" y="463"/>
                    <a:pt x="6611" y="389"/>
                    <a:pt x="6685" y="296"/>
                  </a:cubicBezTo>
                  <a:cubicBezTo>
                    <a:pt x="6722" y="241"/>
                    <a:pt x="6759" y="204"/>
                    <a:pt x="6814" y="148"/>
                  </a:cubicBezTo>
                  <a:cubicBezTo>
                    <a:pt x="6870" y="111"/>
                    <a:pt x="6926" y="93"/>
                    <a:pt x="6963" y="93"/>
                  </a:cubicBezTo>
                  <a:cubicBezTo>
                    <a:pt x="7074" y="93"/>
                    <a:pt x="7166" y="185"/>
                    <a:pt x="7259" y="296"/>
                  </a:cubicBezTo>
                  <a:cubicBezTo>
                    <a:pt x="7351" y="389"/>
                    <a:pt x="7444" y="500"/>
                    <a:pt x="7574" y="500"/>
                  </a:cubicBezTo>
                  <a:lnTo>
                    <a:pt x="7574" y="500"/>
                  </a:lnTo>
                  <a:cubicBezTo>
                    <a:pt x="7685" y="500"/>
                    <a:pt x="7759" y="426"/>
                    <a:pt x="7851" y="333"/>
                  </a:cubicBezTo>
                  <a:cubicBezTo>
                    <a:pt x="7907" y="278"/>
                    <a:pt x="7963" y="204"/>
                    <a:pt x="8037" y="167"/>
                  </a:cubicBezTo>
                  <a:cubicBezTo>
                    <a:pt x="8055" y="167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37" y="93"/>
                    <a:pt x="7944" y="185"/>
                    <a:pt x="7851" y="278"/>
                  </a:cubicBezTo>
                  <a:cubicBezTo>
                    <a:pt x="7759" y="352"/>
                    <a:pt x="7667" y="445"/>
                    <a:pt x="7555" y="44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2" name="Freeform 11"/>
            <p:cNvSpPr>
              <a:spLocks noChangeArrowheads="1"/>
            </p:cNvSpPr>
            <p:nvPr userDrawn="1"/>
          </p:nvSpPr>
          <p:spPr bwMode="auto">
            <a:xfrm rot="10800000">
              <a:off x="5599822" y="95276"/>
              <a:ext cx="2114706" cy="149084"/>
            </a:xfrm>
            <a:custGeom>
              <a:avLst/>
              <a:gdLst>
                <a:gd name="T0" fmla="*/ 7592 w 8130"/>
                <a:gd name="T1" fmla="*/ 389 h 575"/>
                <a:gd name="T2" fmla="*/ 7277 w 8130"/>
                <a:gd name="T3" fmla="*/ 222 h 575"/>
                <a:gd name="T4" fmla="*/ 6981 w 8130"/>
                <a:gd name="T5" fmla="*/ 37 h 575"/>
                <a:gd name="T6" fmla="*/ 6407 w 8130"/>
                <a:gd name="T7" fmla="*/ 389 h 575"/>
                <a:gd name="T8" fmla="*/ 6111 w 8130"/>
                <a:gd name="T9" fmla="*/ 185 h 575"/>
                <a:gd name="T10" fmla="*/ 5833 w 8130"/>
                <a:gd name="T11" fmla="*/ 0 h 575"/>
                <a:gd name="T12" fmla="*/ 5500 w 8130"/>
                <a:gd name="T13" fmla="*/ 260 h 575"/>
                <a:gd name="T14" fmla="*/ 5166 w 8130"/>
                <a:gd name="T15" fmla="*/ 482 h 575"/>
                <a:gd name="T16" fmla="*/ 4833 w 8130"/>
                <a:gd name="T17" fmla="*/ 93 h 575"/>
                <a:gd name="T18" fmla="*/ 4388 w 8130"/>
                <a:gd name="T19" fmla="*/ 204 h 575"/>
                <a:gd name="T20" fmla="*/ 3796 w 8130"/>
                <a:gd name="T21" fmla="*/ 278 h 575"/>
                <a:gd name="T22" fmla="*/ 3500 w 8130"/>
                <a:gd name="T23" fmla="*/ 148 h 575"/>
                <a:gd name="T24" fmla="*/ 3111 w 8130"/>
                <a:gd name="T25" fmla="*/ 352 h 575"/>
                <a:gd name="T26" fmla="*/ 2648 w 8130"/>
                <a:gd name="T27" fmla="*/ 241 h 575"/>
                <a:gd name="T28" fmla="*/ 2333 w 8130"/>
                <a:gd name="T29" fmla="*/ 56 h 575"/>
                <a:gd name="T30" fmla="*/ 1741 w 8130"/>
                <a:gd name="T31" fmla="*/ 500 h 575"/>
                <a:gd name="T32" fmla="*/ 1463 w 8130"/>
                <a:gd name="T33" fmla="*/ 296 h 575"/>
                <a:gd name="T34" fmla="*/ 1167 w 8130"/>
                <a:gd name="T35" fmla="*/ 111 h 575"/>
                <a:gd name="T36" fmla="*/ 833 w 8130"/>
                <a:gd name="T37" fmla="*/ 370 h 575"/>
                <a:gd name="T38" fmla="*/ 389 w 8130"/>
                <a:gd name="T39" fmla="*/ 389 h 575"/>
                <a:gd name="T40" fmla="*/ 0 w 8130"/>
                <a:gd name="T41" fmla="*/ 93 h 575"/>
                <a:gd name="T42" fmla="*/ 148 w 8130"/>
                <a:gd name="T43" fmla="*/ 185 h 575"/>
                <a:gd name="T44" fmla="*/ 352 w 8130"/>
                <a:gd name="T45" fmla="*/ 426 h 575"/>
                <a:gd name="T46" fmla="*/ 796 w 8130"/>
                <a:gd name="T47" fmla="*/ 482 h 575"/>
                <a:gd name="T48" fmla="*/ 1167 w 8130"/>
                <a:gd name="T49" fmla="*/ 167 h 575"/>
                <a:gd name="T50" fmla="*/ 1463 w 8130"/>
                <a:gd name="T51" fmla="*/ 370 h 575"/>
                <a:gd name="T52" fmla="*/ 1741 w 8130"/>
                <a:gd name="T53" fmla="*/ 556 h 575"/>
                <a:gd name="T54" fmla="*/ 2352 w 8130"/>
                <a:gd name="T55" fmla="*/ 111 h 575"/>
                <a:gd name="T56" fmla="*/ 2611 w 8130"/>
                <a:gd name="T57" fmla="*/ 296 h 575"/>
                <a:gd name="T58" fmla="*/ 2944 w 8130"/>
                <a:gd name="T59" fmla="*/ 482 h 575"/>
                <a:gd name="T60" fmla="*/ 3389 w 8130"/>
                <a:gd name="T61" fmla="*/ 222 h 575"/>
                <a:gd name="T62" fmla="*/ 3759 w 8130"/>
                <a:gd name="T63" fmla="*/ 334 h 575"/>
                <a:gd name="T64" fmla="*/ 4074 w 8130"/>
                <a:gd name="T65" fmla="*/ 463 h 575"/>
                <a:gd name="T66" fmla="*/ 4388 w 8130"/>
                <a:gd name="T67" fmla="*/ 278 h 575"/>
                <a:gd name="T68" fmla="*/ 4740 w 8130"/>
                <a:gd name="T69" fmla="*/ 111 h 575"/>
                <a:gd name="T70" fmla="*/ 5111 w 8130"/>
                <a:gd name="T71" fmla="*/ 537 h 575"/>
                <a:gd name="T72" fmla="*/ 5537 w 8130"/>
                <a:gd name="T73" fmla="*/ 296 h 575"/>
                <a:gd name="T74" fmla="*/ 5944 w 8130"/>
                <a:gd name="T75" fmla="*/ 93 h 575"/>
                <a:gd name="T76" fmla="*/ 6333 w 8130"/>
                <a:gd name="T77" fmla="*/ 444 h 575"/>
                <a:gd name="T78" fmla="*/ 6574 w 8130"/>
                <a:gd name="T79" fmla="*/ 408 h 575"/>
                <a:gd name="T80" fmla="*/ 6963 w 8130"/>
                <a:gd name="T81" fmla="*/ 111 h 575"/>
                <a:gd name="T82" fmla="*/ 7277 w 8130"/>
                <a:gd name="T83" fmla="*/ 296 h 575"/>
                <a:gd name="T84" fmla="*/ 7555 w 8130"/>
                <a:gd name="T85" fmla="*/ 482 h 575"/>
                <a:gd name="T86" fmla="*/ 7870 w 8130"/>
                <a:gd name="T87" fmla="*/ 296 h 575"/>
                <a:gd name="T88" fmla="*/ 8129 w 8130"/>
                <a:gd name="T89" fmla="*/ 148 h 575"/>
                <a:gd name="T90" fmla="*/ 7851 w 8130"/>
                <a:gd name="T91" fmla="*/ 241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130" h="575">
                  <a:moveTo>
                    <a:pt x="7592" y="389"/>
                  </a:moveTo>
                  <a:lnTo>
                    <a:pt x="7592" y="389"/>
                  </a:lnTo>
                  <a:cubicBezTo>
                    <a:pt x="7592" y="389"/>
                    <a:pt x="7574" y="389"/>
                    <a:pt x="7555" y="389"/>
                  </a:cubicBezTo>
                  <a:cubicBezTo>
                    <a:pt x="7425" y="389"/>
                    <a:pt x="7351" y="315"/>
                    <a:pt x="7277" y="222"/>
                  </a:cubicBezTo>
                  <a:cubicBezTo>
                    <a:pt x="7240" y="167"/>
                    <a:pt x="7203" y="130"/>
                    <a:pt x="7129" y="93"/>
                  </a:cubicBezTo>
                  <a:cubicBezTo>
                    <a:pt x="7092" y="56"/>
                    <a:pt x="7037" y="37"/>
                    <a:pt x="6981" y="37"/>
                  </a:cubicBezTo>
                  <a:cubicBezTo>
                    <a:pt x="6870" y="37"/>
                    <a:pt x="6778" y="130"/>
                    <a:pt x="6704" y="204"/>
                  </a:cubicBezTo>
                  <a:cubicBezTo>
                    <a:pt x="6611" y="296"/>
                    <a:pt x="6518" y="389"/>
                    <a:pt x="6407" y="389"/>
                  </a:cubicBezTo>
                  <a:cubicBezTo>
                    <a:pt x="6370" y="389"/>
                    <a:pt x="6352" y="389"/>
                    <a:pt x="6314" y="370"/>
                  </a:cubicBezTo>
                  <a:cubicBezTo>
                    <a:pt x="6222" y="334"/>
                    <a:pt x="6166" y="260"/>
                    <a:pt x="6111" y="185"/>
                  </a:cubicBezTo>
                  <a:cubicBezTo>
                    <a:pt x="6055" y="111"/>
                    <a:pt x="6018" y="56"/>
                    <a:pt x="5926" y="19"/>
                  </a:cubicBezTo>
                  <a:cubicBezTo>
                    <a:pt x="5889" y="0"/>
                    <a:pt x="5852" y="0"/>
                    <a:pt x="5833" y="0"/>
                  </a:cubicBezTo>
                  <a:cubicBezTo>
                    <a:pt x="5722" y="0"/>
                    <a:pt x="5629" y="56"/>
                    <a:pt x="5537" y="185"/>
                  </a:cubicBezTo>
                  <a:cubicBezTo>
                    <a:pt x="5537" y="204"/>
                    <a:pt x="5518" y="241"/>
                    <a:pt x="5500" y="260"/>
                  </a:cubicBezTo>
                  <a:cubicBezTo>
                    <a:pt x="5444" y="370"/>
                    <a:pt x="5370" y="500"/>
                    <a:pt x="5241" y="500"/>
                  </a:cubicBezTo>
                  <a:cubicBezTo>
                    <a:pt x="5222" y="500"/>
                    <a:pt x="5185" y="500"/>
                    <a:pt x="5166" y="482"/>
                  </a:cubicBezTo>
                  <a:cubicBezTo>
                    <a:pt x="5074" y="444"/>
                    <a:pt x="5018" y="352"/>
                    <a:pt x="4963" y="260"/>
                  </a:cubicBezTo>
                  <a:cubicBezTo>
                    <a:pt x="4926" y="204"/>
                    <a:pt x="4889" y="130"/>
                    <a:pt x="4833" y="93"/>
                  </a:cubicBezTo>
                  <a:cubicBezTo>
                    <a:pt x="4759" y="37"/>
                    <a:pt x="4704" y="19"/>
                    <a:pt x="4666" y="19"/>
                  </a:cubicBezTo>
                  <a:cubicBezTo>
                    <a:pt x="4556" y="19"/>
                    <a:pt x="4463" y="111"/>
                    <a:pt x="4388" y="204"/>
                  </a:cubicBezTo>
                  <a:cubicBezTo>
                    <a:pt x="4296" y="296"/>
                    <a:pt x="4185" y="389"/>
                    <a:pt x="4055" y="389"/>
                  </a:cubicBezTo>
                  <a:cubicBezTo>
                    <a:pt x="3944" y="389"/>
                    <a:pt x="3870" y="334"/>
                    <a:pt x="3796" y="278"/>
                  </a:cubicBezTo>
                  <a:cubicBezTo>
                    <a:pt x="3741" y="222"/>
                    <a:pt x="3685" y="167"/>
                    <a:pt x="3611" y="148"/>
                  </a:cubicBezTo>
                  <a:cubicBezTo>
                    <a:pt x="3574" y="148"/>
                    <a:pt x="3537" y="148"/>
                    <a:pt x="3500" y="148"/>
                  </a:cubicBezTo>
                  <a:cubicBezTo>
                    <a:pt x="3389" y="148"/>
                    <a:pt x="3296" y="204"/>
                    <a:pt x="3203" y="278"/>
                  </a:cubicBezTo>
                  <a:cubicBezTo>
                    <a:pt x="3167" y="315"/>
                    <a:pt x="3148" y="334"/>
                    <a:pt x="3111" y="352"/>
                  </a:cubicBezTo>
                  <a:cubicBezTo>
                    <a:pt x="3055" y="389"/>
                    <a:pt x="3000" y="426"/>
                    <a:pt x="2944" y="426"/>
                  </a:cubicBezTo>
                  <a:cubicBezTo>
                    <a:pt x="2833" y="426"/>
                    <a:pt x="2741" y="334"/>
                    <a:pt x="2648" y="241"/>
                  </a:cubicBezTo>
                  <a:cubicBezTo>
                    <a:pt x="2556" y="148"/>
                    <a:pt x="2463" y="56"/>
                    <a:pt x="2352" y="56"/>
                  </a:cubicBezTo>
                  <a:cubicBezTo>
                    <a:pt x="2333" y="56"/>
                    <a:pt x="2333" y="56"/>
                    <a:pt x="2333" y="56"/>
                  </a:cubicBezTo>
                  <a:cubicBezTo>
                    <a:pt x="2222" y="56"/>
                    <a:pt x="2111" y="167"/>
                    <a:pt x="2037" y="278"/>
                  </a:cubicBezTo>
                  <a:cubicBezTo>
                    <a:pt x="1944" y="389"/>
                    <a:pt x="1852" y="500"/>
                    <a:pt x="1741" y="500"/>
                  </a:cubicBezTo>
                  <a:cubicBezTo>
                    <a:pt x="1685" y="500"/>
                    <a:pt x="1629" y="463"/>
                    <a:pt x="1574" y="426"/>
                  </a:cubicBezTo>
                  <a:cubicBezTo>
                    <a:pt x="1537" y="389"/>
                    <a:pt x="1500" y="334"/>
                    <a:pt x="1463" y="296"/>
                  </a:cubicBezTo>
                  <a:cubicBezTo>
                    <a:pt x="1389" y="204"/>
                    <a:pt x="1333" y="130"/>
                    <a:pt x="1203" y="111"/>
                  </a:cubicBezTo>
                  <a:cubicBezTo>
                    <a:pt x="1203" y="111"/>
                    <a:pt x="1185" y="111"/>
                    <a:pt x="1167" y="111"/>
                  </a:cubicBezTo>
                  <a:cubicBezTo>
                    <a:pt x="1037" y="111"/>
                    <a:pt x="944" y="222"/>
                    <a:pt x="870" y="334"/>
                  </a:cubicBezTo>
                  <a:cubicBezTo>
                    <a:pt x="852" y="334"/>
                    <a:pt x="833" y="352"/>
                    <a:pt x="833" y="370"/>
                  </a:cubicBezTo>
                  <a:cubicBezTo>
                    <a:pt x="759" y="463"/>
                    <a:pt x="667" y="500"/>
                    <a:pt x="592" y="500"/>
                  </a:cubicBezTo>
                  <a:cubicBezTo>
                    <a:pt x="518" y="500"/>
                    <a:pt x="444" y="463"/>
                    <a:pt x="389" y="389"/>
                  </a:cubicBezTo>
                  <a:cubicBezTo>
                    <a:pt x="370" y="370"/>
                    <a:pt x="334" y="334"/>
                    <a:pt x="315" y="315"/>
                  </a:cubicBezTo>
                  <a:cubicBezTo>
                    <a:pt x="240" y="204"/>
                    <a:pt x="166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56" y="148"/>
                    <a:pt x="111" y="167"/>
                    <a:pt x="148" y="185"/>
                  </a:cubicBezTo>
                  <a:cubicBezTo>
                    <a:pt x="204" y="222"/>
                    <a:pt x="240" y="278"/>
                    <a:pt x="278" y="334"/>
                  </a:cubicBezTo>
                  <a:cubicBezTo>
                    <a:pt x="315" y="370"/>
                    <a:pt x="334" y="408"/>
                    <a:pt x="352" y="426"/>
                  </a:cubicBezTo>
                  <a:cubicBezTo>
                    <a:pt x="426" y="518"/>
                    <a:pt x="518" y="556"/>
                    <a:pt x="611" y="556"/>
                  </a:cubicBezTo>
                  <a:cubicBezTo>
                    <a:pt x="667" y="556"/>
                    <a:pt x="741" y="537"/>
                    <a:pt x="796" y="482"/>
                  </a:cubicBezTo>
                  <a:cubicBezTo>
                    <a:pt x="833" y="444"/>
                    <a:pt x="870" y="408"/>
                    <a:pt x="907" y="370"/>
                  </a:cubicBezTo>
                  <a:cubicBezTo>
                    <a:pt x="981" y="278"/>
                    <a:pt x="1055" y="167"/>
                    <a:pt x="1167" y="167"/>
                  </a:cubicBezTo>
                  <a:cubicBezTo>
                    <a:pt x="1185" y="167"/>
                    <a:pt x="1222" y="185"/>
                    <a:pt x="1241" y="185"/>
                  </a:cubicBezTo>
                  <a:cubicBezTo>
                    <a:pt x="1333" y="204"/>
                    <a:pt x="1407" y="296"/>
                    <a:pt x="1463" y="370"/>
                  </a:cubicBezTo>
                  <a:cubicBezTo>
                    <a:pt x="1519" y="444"/>
                    <a:pt x="1593" y="518"/>
                    <a:pt x="1685" y="556"/>
                  </a:cubicBezTo>
                  <a:cubicBezTo>
                    <a:pt x="1704" y="556"/>
                    <a:pt x="1722" y="556"/>
                    <a:pt x="1741" y="556"/>
                  </a:cubicBezTo>
                  <a:cubicBezTo>
                    <a:pt x="1870" y="556"/>
                    <a:pt x="1963" y="444"/>
                    <a:pt x="2074" y="334"/>
                  </a:cubicBezTo>
                  <a:cubicBezTo>
                    <a:pt x="2166" y="222"/>
                    <a:pt x="2240" y="111"/>
                    <a:pt x="2352" y="111"/>
                  </a:cubicBezTo>
                  <a:cubicBezTo>
                    <a:pt x="2407" y="111"/>
                    <a:pt x="2482" y="148"/>
                    <a:pt x="2537" y="222"/>
                  </a:cubicBezTo>
                  <a:cubicBezTo>
                    <a:pt x="2574" y="241"/>
                    <a:pt x="2592" y="278"/>
                    <a:pt x="2611" y="296"/>
                  </a:cubicBezTo>
                  <a:cubicBezTo>
                    <a:pt x="2704" y="389"/>
                    <a:pt x="2778" y="482"/>
                    <a:pt x="2926" y="482"/>
                  </a:cubicBezTo>
                  <a:lnTo>
                    <a:pt x="2944" y="482"/>
                  </a:lnTo>
                  <a:cubicBezTo>
                    <a:pt x="3055" y="482"/>
                    <a:pt x="3129" y="408"/>
                    <a:pt x="3203" y="352"/>
                  </a:cubicBezTo>
                  <a:cubicBezTo>
                    <a:pt x="3259" y="296"/>
                    <a:pt x="3315" y="241"/>
                    <a:pt x="3389" y="222"/>
                  </a:cubicBezTo>
                  <a:cubicBezTo>
                    <a:pt x="3426" y="222"/>
                    <a:pt x="3463" y="204"/>
                    <a:pt x="3500" y="204"/>
                  </a:cubicBezTo>
                  <a:cubicBezTo>
                    <a:pt x="3593" y="204"/>
                    <a:pt x="3667" y="260"/>
                    <a:pt x="3759" y="334"/>
                  </a:cubicBezTo>
                  <a:cubicBezTo>
                    <a:pt x="3796" y="370"/>
                    <a:pt x="3833" y="389"/>
                    <a:pt x="3889" y="426"/>
                  </a:cubicBezTo>
                  <a:cubicBezTo>
                    <a:pt x="3944" y="444"/>
                    <a:pt x="4000" y="463"/>
                    <a:pt x="4074" y="463"/>
                  </a:cubicBezTo>
                  <a:cubicBezTo>
                    <a:pt x="4166" y="463"/>
                    <a:pt x="4240" y="426"/>
                    <a:pt x="4314" y="352"/>
                  </a:cubicBezTo>
                  <a:cubicBezTo>
                    <a:pt x="4333" y="334"/>
                    <a:pt x="4370" y="315"/>
                    <a:pt x="4388" y="278"/>
                  </a:cubicBezTo>
                  <a:cubicBezTo>
                    <a:pt x="4463" y="185"/>
                    <a:pt x="4537" y="93"/>
                    <a:pt x="4648" y="93"/>
                  </a:cubicBezTo>
                  <a:cubicBezTo>
                    <a:pt x="4685" y="93"/>
                    <a:pt x="4722" y="93"/>
                    <a:pt x="4740" y="111"/>
                  </a:cubicBezTo>
                  <a:cubicBezTo>
                    <a:pt x="4833" y="167"/>
                    <a:pt x="4889" y="241"/>
                    <a:pt x="4944" y="334"/>
                  </a:cubicBezTo>
                  <a:cubicBezTo>
                    <a:pt x="4981" y="408"/>
                    <a:pt x="5037" y="500"/>
                    <a:pt x="5111" y="537"/>
                  </a:cubicBezTo>
                  <a:cubicBezTo>
                    <a:pt x="5166" y="556"/>
                    <a:pt x="5203" y="574"/>
                    <a:pt x="5241" y="574"/>
                  </a:cubicBezTo>
                  <a:cubicBezTo>
                    <a:pt x="5370" y="574"/>
                    <a:pt x="5463" y="426"/>
                    <a:pt x="5537" y="296"/>
                  </a:cubicBezTo>
                  <a:cubicBezTo>
                    <a:pt x="5629" y="185"/>
                    <a:pt x="5703" y="56"/>
                    <a:pt x="5815" y="56"/>
                  </a:cubicBezTo>
                  <a:cubicBezTo>
                    <a:pt x="5870" y="56"/>
                    <a:pt x="5907" y="74"/>
                    <a:pt x="5944" y="93"/>
                  </a:cubicBezTo>
                  <a:cubicBezTo>
                    <a:pt x="6018" y="148"/>
                    <a:pt x="6055" y="204"/>
                    <a:pt x="6111" y="260"/>
                  </a:cubicBezTo>
                  <a:cubicBezTo>
                    <a:pt x="6166" y="334"/>
                    <a:pt x="6222" y="426"/>
                    <a:pt x="6333" y="444"/>
                  </a:cubicBezTo>
                  <a:cubicBezTo>
                    <a:pt x="6352" y="444"/>
                    <a:pt x="6370" y="444"/>
                    <a:pt x="6388" y="444"/>
                  </a:cubicBezTo>
                  <a:cubicBezTo>
                    <a:pt x="6462" y="444"/>
                    <a:pt x="6518" y="426"/>
                    <a:pt x="6574" y="408"/>
                  </a:cubicBezTo>
                  <a:cubicBezTo>
                    <a:pt x="6611" y="370"/>
                    <a:pt x="6666" y="315"/>
                    <a:pt x="6704" y="278"/>
                  </a:cubicBezTo>
                  <a:cubicBezTo>
                    <a:pt x="6778" y="204"/>
                    <a:pt x="6852" y="111"/>
                    <a:pt x="6963" y="111"/>
                  </a:cubicBezTo>
                  <a:cubicBezTo>
                    <a:pt x="6981" y="111"/>
                    <a:pt x="6981" y="111"/>
                    <a:pt x="6981" y="111"/>
                  </a:cubicBezTo>
                  <a:cubicBezTo>
                    <a:pt x="7111" y="130"/>
                    <a:pt x="7185" y="222"/>
                    <a:pt x="7277" y="296"/>
                  </a:cubicBezTo>
                  <a:cubicBezTo>
                    <a:pt x="7315" y="352"/>
                    <a:pt x="7370" y="408"/>
                    <a:pt x="7425" y="444"/>
                  </a:cubicBezTo>
                  <a:cubicBezTo>
                    <a:pt x="7463" y="463"/>
                    <a:pt x="7499" y="482"/>
                    <a:pt x="7555" y="482"/>
                  </a:cubicBezTo>
                  <a:cubicBezTo>
                    <a:pt x="7667" y="482"/>
                    <a:pt x="7759" y="389"/>
                    <a:pt x="7851" y="315"/>
                  </a:cubicBezTo>
                  <a:cubicBezTo>
                    <a:pt x="7870" y="296"/>
                    <a:pt x="7870" y="296"/>
                    <a:pt x="7870" y="296"/>
                  </a:cubicBezTo>
                  <a:cubicBezTo>
                    <a:pt x="7925" y="241"/>
                    <a:pt x="7963" y="204"/>
                    <a:pt x="8037" y="167"/>
                  </a:cubicBezTo>
                  <a:cubicBezTo>
                    <a:pt x="8055" y="148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18" y="93"/>
                    <a:pt x="7944" y="167"/>
                    <a:pt x="7851" y="241"/>
                  </a:cubicBezTo>
                  <a:cubicBezTo>
                    <a:pt x="7777" y="315"/>
                    <a:pt x="7703" y="389"/>
                    <a:pt x="7592" y="38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7549211" y="0"/>
            <a:ext cx="464278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741747" y="699695"/>
            <a:ext cx="5647330" cy="1114547"/>
          </a:xfrm>
        </p:spPr>
        <p:txBody>
          <a:bodyPr bIns="0" anchor="ctr" anchorCtr="0">
            <a:noAutofit/>
          </a:bodyPr>
          <a:lstStyle>
            <a:lvl1pPr algn="l">
              <a:spcBef>
                <a:spcPts val="600"/>
              </a:spcBef>
              <a:buFontTx/>
              <a:buNone/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ekstvak 10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/ beeld rechts - blauw</a:t>
            </a:r>
          </a:p>
        </p:txBody>
      </p:sp>
      <p:sp>
        <p:nvSpPr>
          <p:cNvPr id="4" name="Tijdelijke aanduiding voor tekst 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41364" y="353961"/>
            <a:ext cx="5647714" cy="345734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400">
                <a:solidFill>
                  <a:schemeClr val="accent6"/>
                </a:solidFill>
              </a:defRPr>
            </a:lvl1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12" name="Tijdelijke aanduiding voor tekst 6"/>
          <p:cNvSpPr>
            <a:spLocks noGrp="1"/>
          </p:cNvSpPr>
          <p:nvPr userDrawn="1">
            <p:ph type="body" sz="quarter" idx="15"/>
          </p:nvPr>
        </p:nvSpPr>
        <p:spPr>
          <a:xfrm>
            <a:off x="741363" y="2330450"/>
            <a:ext cx="5648325" cy="40370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links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/>
          <p:cNvSpPr/>
          <p:nvPr userDrawn="1"/>
        </p:nvSpPr>
        <p:spPr>
          <a:xfrm>
            <a:off x="-93785" y="0"/>
            <a:ext cx="12285785" cy="18232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-93785" y="0"/>
            <a:ext cx="4783015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5410198" y="446480"/>
            <a:ext cx="4744342" cy="1114547"/>
          </a:xfrm>
        </p:spPr>
        <p:txBody>
          <a:bodyPr bIns="0" anchor="b" anchorCtr="0">
            <a:noAutofit/>
          </a:bodyPr>
          <a:lstStyle>
            <a:lvl1pPr algn="l"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tekst 4"/>
          <p:cNvSpPr>
            <a:spLocks noGrp="1"/>
          </p:cNvSpPr>
          <p:nvPr userDrawn="1">
            <p:ph type="body" sz="quarter" idx="13"/>
          </p:nvPr>
        </p:nvSpPr>
        <p:spPr>
          <a:xfrm>
            <a:off x="5410199" y="2344615"/>
            <a:ext cx="5515710" cy="3188677"/>
          </a:xfrm>
        </p:spPr>
        <p:txBody>
          <a:bodyPr anchor="ctr" anchorCtr="0"/>
          <a:lstStyle>
            <a:lvl1pPr>
              <a:spcBef>
                <a:spcPts val="6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2" name="Tekstvak 11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/ beeld links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11101163" y="0"/>
            <a:ext cx="1314000" cy="1801079"/>
            <a:chOff x="1016999" y="360"/>
            <a:chExt cx="1314000" cy="1801079"/>
          </a:xfrm>
          <a:solidFill>
            <a:schemeClr val="accent6"/>
          </a:solidFill>
        </p:grpSpPr>
        <p:sp>
          <p:nvSpPr>
            <p:cNvPr id="43" name="Freeform: Shape 524"/>
            <p:cNvSpPr/>
            <p:nvPr userDrawn="1"/>
          </p:nvSpPr>
          <p:spPr>
            <a:xfrm>
              <a:off x="1297080" y="304560"/>
              <a:ext cx="226440" cy="228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0" h="637">
                  <a:moveTo>
                    <a:pt x="37" y="637"/>
                  </a:moveTo>
                  <a:cubicBezTo>
                    <a:pt x="75" y="637"/>
                    <a:pt x="93" y="618"/>
                    <a:pt x="75" y="582"/>
                  </a:cubicBezTo>
                  <a:cubicBezTo>
                    <a:pt x="75" y="526"/>
                    <a:pt x="93" y="470"/>
                    <a:pt x="111" y="396"/>
                  </a:cubicBezTo>
                  <a:cubicBezTo>
                    <a:pt x="130" y="340"/>
                    <a:pt x="186" y="285"/>
                    <a:pt x="223" y="248"/>
                  </a:cubicBezTo>
                  <a:cubicBezTo>
                    <a:pt x="278" y="211"/>
                    <a:pt x="315" y="155"/>
                    <a:pt x="371" y="137"/>
                  </a:cubicBezTo>
                  <a:cubicBezTo>
                    <a:pt x="408" y="118"/>
                    <a:pt x="426" y="99"/>
                    <a:pt x="464" y="99"/>
                  </a:cubicBezTo>
                  <a:cubicBezTo>
                    <a:pt x="500" y="81"/>
                    <a:pt x="519" y="81"/>
                    <a:pt x="556" y="99"/>
                  </a:cubicBezTo>
                  <a:cubicBezTo>
                    <a:pt x="575" y="99"/>
                    <a:pt x="575" y="99"/>
                    <a:pt x="594" y="99"/>
                  </a:cubicBezTo>
                  <a:cubicBezTo>
                    <a:pt x="612" y="99"/>
                    <a:pt x="630" y="63"/>
                    <a:pt x="630" y="44"/>
                  </a:cubicBezTo>
                  <a:cubicBezTo>
                    <a:pt x="612" y="7"/>
                    <a:pt x="594" y="-12"/>
                    <a:pt x="556" y="7"/>
                  </a:cubicBezTo>
                  <a:cubicBezTo>
                    <a:pt x="519" y="7"/>
                    <a:pt x="482" y="25"/>
                    <a:pt x="445" y="25"/>
                  </a:cubicBezTo>
                  <a:cubicBezTo>
                    <a:pt x="408" y="44"/>
                    <a:pt x="371" y="63"/>
                    <a:pt x="352" y="63"/>
                  </a:cubicBezTo>
                  <a:cubicBezTo>
                    <a:pt x="278" y="99"/>
                    <a:pt x="223" y="155"/>
                    <a:pt x="186" y="211"/>
                  </a:cubicBezTo>
                  <a:cubicBezTo>
                    <a:pt x="130" y="248"/>
                    <a:pt x="93" y="303"/>
                    <a:pt x="56" y="378"/>
                  </a:cubicBezTo>
                  <a:cubicBezTo>
                    <a:pt x="19" y="452"/>
                    <a:pt x="0" y="507"/>
                    <a:pt x="0" y="582"/>
                  </a:cubicBezTo>
                  <a:cubicBezTo>
                    <a:pt x="0" y="600"/>
                    <a:pt x="0" y="600"/>
                    <a:pt x="0" y="600"/>
                  </a:cubicBezTo>
                  <a:cubicBezTo>
                    <a:pt x="0" y="618"/>
                    <a:pt x="19" y="637"/>
                    <a:pt x="37" y="6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4" name="Freeform: Shape 525"/>
            <p:cNvSpPr/>
            <p:nvPr userDrawn="1"/>
          </p:nvSpPr>
          <p:spPr>
            <a:xfrm>
              <a:off x="1342080" y="574200"/>
              <a:ext cx="2779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3" h="445">
                  <a:moveTo>
                    <a:pt x="265" y="371"/>
                  </a:moveTo>
                  <a:cubicBezTo>
                    <a:pt x="227" y="371"/>
                    <a:pt x="190" y="371"/>
                    <a:pt x="172" y="371"/>
                  </a:cubicBezTo>
                  <a:cubicBezTo>
                    <a:pt x="135" y="371"/>
                    <a:pt x="98" y="353"/>
                    <a:pt x="79" y="334"/>
                  </a:cubicBezTo>
                  <a:cubicBezTo>
                    <a:pt x="79" y="334"/>
                    <a:pt x="61" y="334"/>
                    <a:pt x="61" y="315"/>
                  </a:cubicBezTo>
                  <a:cubicBezTo>
                    <a:pt x="24" y="315"/>
                    <a:pt x="5" y="353"/>
                    <a:pt x="5" y="371"/>
                  </a:cubicBezTo>
                  <a:cubicBezTo>
                    <a:pt x="-14" y="408"/>
                    <a:pt x="24" y="427"/>
                    <a:pt x="42" y="427"/>
                  </a:cubicBezTo>
                  <a:cubicBezTo>
                    <a:pt x="98" y="427"/>
                    <a:pt x="135" y="445"/>
                    <a:pt x="172" y="445"/>
                  </a:cubicBezTo>
                  <a:cubicBezTo>
                    <a:pt x="190" y="445"/>
                    <a:pt x="227" y="445"/>
                    <a:pt x="265" y="427"/>
                  </a:cubicBezTo>
                  <a:cubicBezTo>
                    <a:pt x="339" y="427"/>
                    <a:pt x="413" y="389"/>
                    <a:pt x="469" y="371"/>
                  </a:cubicBezTo>
                  <a:cubicBezTo>
                    <a:pt x="543" y="334"/>
                    <a:pt x="598" y="297"/>
                    <a:pt x="654" y="241"/>
                  </a:cubicBezTo>
                  <a:cubicBezTo>
                    <a:pt x="691" y="185"/>
                    <a:pt x="746" y="130"/>
                    <a:pt x="765" y="56"/>
                  </a:cubicBezTo>
                  <a:cubicBezTo>
                    <a:pt x="783" y="37"/>
                    <a:pt x="765" y="19"/>
                    <a:pt x="746" y="0"/>
                  </a:cubicBezTo>
                  <a:cubicBezTo>
                    <a:pt x="728" y="0"/>
                    <a:pt x="691" y="19"/>
                    <a:pt x="691" y="37"/>
                  </a:cubicBezTo>
                  <a:cubicBezTo>
                    <a:pt x="672" y="93"/>
                    <a:pt x="654" y="148"/>
                    <a:pt x="598" y="204"/>
                  </a:cubicBezTo>
                  <a:cubicBezTo>
                    <a:pt x="561" y="241"/>
                    <a:pt x="505" y="278"/>
                    <a:pt x="450" y="315"/>
                  </a:cubicBezTo>
                  <a:cubicBezTo>
                    <a:pt x="394" y="334"/>
                    <a:pt x="320" y="353"/>
                    <a:pt x="265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5" name="Freeform: Shape 526"/>
            <p:cNvSpPr/>
            <p:nvPr userDrawn="1"/>
          </p:nvSpPr>
          <p:spPr>
            <a:xfrm>
              <a:off x="1665719" y="394200"/>
              <a:ext cx="30276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42" h="323">
                  <a:moveTo>
                    <a:pt x="70" y="148"/>
                  </a:moveTo>
                  <a:cubicBezTo>
                    <a:pt x="107" y="92"/>
                    <a:pt x="181" y="74"/>
                    <a:pt x="237" y="74"/>
                  </a:cubicBezTo>
                  <a:cubicBezTo>
                    <a:pt x="311" y="55"/>
                    <a:pt x="366" y="55"/>
                    <a:pt x="422" y="74"/>
                  </a:cubicBezTo>
                  <a:cubicBezTo>
                    <a:pt x="496" y="92"/>
                    <a:pt x="552" y="111"/>
                    <a:pt x="607" y="148"/>
                  </a:cubicBezTo>
                  <a:cubicBezTo>
                    <a:pt x="644" y="166"/>
                    <a:pt x="663" y="185"/>
                    <a:pt x="682" y="204"/>
                  </a:cubicBezTo>
                  <a:cubicBezTo>
                    <a:pt x="700" y="222"/>
                    <a:pt x="718" y="240"/>
                    <a:pt x="737" y="278"/>
                  </a:cubicBezTo>
                  <a:cubicBezTo>
                    <a:pt x="737" y="296"/>
                    <a:pt x="737" y="296"/>
                    <a:pt x="756" y="315"/>
                  </a:cubicBezTo>
                  <a:cubicBezTo>
                    <a:pt x="774" y="334"/>
                    <a:pt x="811" y="315"/>
                    <a:pt x="830" y="296"/>
                  </a:cubicBezTo>
                  <a:cubicBezTo>
                    <a:pt x="848" y="278"/>
                    <a:pt x="848" y="240"/>
                    <a:pt x="811" y="222"/>
                  </a:cubicBezTo>
                  <a:cubicBezTo>
                    <a:pt x="792" y="204"/>
                    <a:pt x="756" y="166"/>
                    <a:pt x="737" y="148"/>
                  </a:cubicBezTo>
                  <a:cubicBezTo>
                    <a:pt x="700" y="130"/>
                    <a:pt x="682" y="111"/>
                    <a:pt x="644" y="92"/>
                  </a:cubicBezTo>
                  <a:cubicBezTo>
                    <a:pt x="588" y="55"/>
                    <a:pt x="514" y="37"/>
                    <a:pt x="440" y="18"/>
                  </a:cubicBezTo>
                  <a:cubicBezTo>
                    <a:pt x="366" y="0"/>
                    <a:pt x="311" y="0"/>
                    <a:pt x="237" y="0"/>
                  </a:cubicBezTo>
                  <a:cubicBezTo>
                    <a:pt x="163" y="18"/>
                    <a:pt x="89" y="37"/>
                    <a:pt x="14" y="74"/>
                  </a:cubicBezTo>
                  <a:cubicBezTo>
                    <a:pt x="-5" y="92"/>
                    <a:pt x="-5" y="111"/>
                    <a:pt x="14" y="130"/>
                  </a:cubicBezTo>
                  <a:cubicBezTo>
                    <a:pt x="14" y="148"/>
                    <a:pt x="51" y="148"/>
                    <a:pt x="70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6" name="Freeform: Shape 527"/>
            <p:cNvSpPr/>
            <p:nvPr userDrawn="1"/>
          </p:nvSpPr>
          <p:spPr>
            <a:xfrm>
              <a:off x="1784160" y="644760"/>
              <a:ext cx="233280" cy="222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49" h="619">
                  <a:moveTo>
                    <a:pt x="259" y="396"/>
                  </a:moveTo>
                  <a:cubicBezTo>
                    <a:pt x="204" y="359"/>
                    <a:pt x="167" y="304"/>
                    <a:pt x="149" y="248"/>
                  </a:cubicBezTo>
                  <a:cubicBezTo>
                    <a:pt x="130" y="211"/>
                    <a:pt x="111" y="192"/>
                    <a:pt x="93" y="156"/>
                  </a:cubicBezTo>
                  <a:cubicBezTo>
                    <a:pt x="93" y="137"/>
                    <a:pt x="93" y="100"/>
                    <a:pt x="93" y="62"/>
                  </a:cubicBezTo>
                  <a:cubicBezTo>
                    <a:pt x="111" y="62"/>
                    <a:pt x="111" y="44"/>
                    <a:pt x="93" y="44"/>
                  </a:cubicBezTo>
                  <a:cubicBezTo>
                    <a:pt x="93" y="7"/>
                    <a:pt x="56" y="-12"/>
                    <a:pt x="37" y="7"/>
                  </a:cubicBezTo>
                  <a:cubicBezTo>
                    <a:pt x="0" y="7"/>
                    <a:pt x="0" y="44"/>
                    <a:pt x="0" y="62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9" y="118"/>
                    <a:pt x="19" y="156"/>
                    <a:pt x="37" y="174"/>
                  </a:cubicBezTo>
                  <a:cubicBezTo>
                    <a:pt x="37" y="211"/>
                    <a:pt x="56" y="248"/>
                    <a:pt x="74" y="285"/>
                  </a:cubicBezTo>
                  <a:cubicBezTo>
                    <a:pt x="111" y="341"/>
                    <a:pt x="167" y="396"/>
                    <a:pt x="223" y="452"/>
                  </a:cubicBezTo>
                  <a:cubicBezTo>
                    <a:pt x="259" y="489"/>
                    <a:pt x="334" y="526"/>
                    <a:pt x="389" y="563"/>
                  </a:cubicBezTo>
                  <a:cubicBezTo>
                    <a:pt x="463" y="600"/>
                    <a:pt x="538" y="600"/>
                    <a:pt x="612" y="619"/>
                  </a:cubicBezTo>
                  <a:cubicBezTo>
                    <a:pt x="630" y="600"/>
                    <a:pt x="649" y="581"/>
                    <a:pt x="649" y="563"/>
                  </a:cubicBezTo>
                  <a:cubicBezTo>
                    <a:pt x="649" y="545"/>
                    <a:pt x="630" y="526"/>
                    <a:pt x="593" y="526"/>
                  </a:cubicBezTo>
                  <a:cubicBezTo>
                    <a:pt x="538" y="545"/>
                    <a:pt x="482" y="526"/>
                    <a:pt x="408" y="507"/>
                  </a:cubicBezTo>
                  <a:cubicBezTo>
                    <a:pt x="353" y="489"/>
                    <a:pt x="297" y="452"/>
                    <a:pt x="259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7" name="Freeform: Shape 528"/>
            <p:cNvSpPr/>
            <p:nvPr userDrawn="1"/>
          </p:nvSpPr>
          <p:spPr>
            <a:xfrm>
              <a:off x="1590840" y="875879"/>
              <a:ext cx="124560" cy="29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7" h="829">
                  <a:moveTo>
                    <a:pt x="0" y="607"/>
                  </a:moveTo>
                  <a:cubicBezTo>
                    <a:pt x="0" y="662"/>
                    <a:pt x="37" y="736"/>
                    <a:pt x="55" y="811"/>
                  </a:cubicBezTo>
                  <a:cubicBezTo>
                    <a:pt x="74" y="829"/>
                    <a:pt x="111" y="829"/>
                    <a:pt x="129" y="829"/>
                  </a:cubicBezTo>
                  <a:cubicBezTo>
                    <a:pt x="148" y="811"/>
                    <a:pt x="148" y="792"/>
                    <a:pt x="129" y="774"/>
                  </a:cubicBezTo>
                  <a:cubicBezTo>
                    <a:pt x="92" y="718"/>
                    <a:pt x="74" y="662"/>
                    <a:pt x="55" y="588"/>
                  </a:cubicBezTo>
                  <a:cubicBezTo>
                    <a:pt x="55" y="532"/>
                    <a:pt x="74" y="458"/>
                    <a:pt x="92" y="403"/>
                  </a:cubicBezTo>
                  <a:cubicBezTo>
                    <a:pt x="111" y="347"/>
                    <a:pt x="129" y="273"/>
                    <a:pt x="167" y="218"/>
                  </a:cubicBezTo>
                  <a:cubicBezTo>
                    <a:pt x="185" y="199"/>
                    <a:pt x="203" y="181"/>
                    <a:pt x="222" y="143"/>
                  </a:cubicBezTo>
                  <a:cubicBezTo>
                    <a:pt x="241" y="125"/>
                    <a:pt x="259" y="107"/>
                    <a:pt x="297" y="107"/>
                  </a:cubicBezTo>
                  <a:cubicBezTo>
                    <a:pt x="315" y="107"/>
                    <a:pt x="315" y="107"/>
                    <a:pt x="333" y="88"/>
                  </a:cubicBezTo>
                  <a:cubicBezTo>
                    <a:pt x="352" y="69"/>
                    <a:pt x="352" y="32"/>
                    <a:pt x="333" y="13"/>
                  </a:cubicBezTo>
                  <a:cubicBezTo>
                    <a:pt x="297" y="-4"/>
                    <a:pt x="278" y="-4"/>
                    <a:pt x="259" y="13"/>
                  </a:cubicBezTo>
                  <a:cubicBezTo>
                    <a:pt x="241" y="13"/>
                    <a:pt x="241" y="13"/>
                    <a:pt x="241" y="13"/>
                  </a:cubicBezTo>
                  <a:cubicBezTo>
                    <a:pt x="222" y="51"/>
                    <a:pt x="185" y="69"/>
                    <a:pt x="167" y="107"/>
                  </a:cubicBezTo>
                  <a:cubicBezTo>
                    <a:pt x="148" y="125"/>
                    <a:pt x="111" y="162"/>
                    <a:pt x="92" y="181"/>
                  </a:cubicBezTo>
                  <a:cubicBezTo>
                    <a:pt x="55" y="255"/>
                    <a:pt x="37" y="310"/>
                    <a:pt x="18" y="384"/>
                  </a:cubicBezTo>
                  <a:cubicBezTo>
                    <a:pt x="0" y="458"/>
                    <a:pt x="0" y="532"/>
                    <a:pt x="0" y="6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8" name="Freeform: Shape 529"/>
            <p:cNvSpPr/>
            <p:nvPr userDrawn="1"/>
          </p:nvSpPr>
          <p:spPr>
            <a:xfrm>
              <a:off x="1190159" y="827640"/>
              <a:ext cx="226800" cy="233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1" h="649">
                  <a:moveTo>
                    <a:pt x="390" y="242"/>
                  </a:moveTo>
                  <a:cubicBezTo>
                    <a:pt x="427" y="297"/>
                    <a:pt x="464" y="334"/>
                    <a:pt x="501" y="390"/>
                  </a:cubicBezTo>
                  <a:cubicBezTo>
                    <a:pt x="501" y="427"/>
                    <a:pt x="520" y="464"/>
                    <a:pt x="520" y="482"/>
                  </a:cubicBezTo>
                  <a:cubicBezTo>
                    <a:pt x="538" y="519"/>
                    <a:pt x="538" y="557"/>
                    <a:pt x="520" y="575"/>
                  </a:cubicBezTo>
                  <a:cubicBezTo>
                    <a:pt x="520" y="593"/>
                    <a:pt x="520" y="593"/>
                    <a:pt x="520" y="612"/>
                  </a:cubicBezTo>
                  <a:cubicBezTo>
                    <a:pt x="520" y="631"/>
                    <a:pt x="557" y="649"/>
                    <a:pt x="594" y="649"/>
                  </a:cubicBezTo>
                  <a:cubicBezTo>
                    <a:pt x="612" y="649"/>
                    <a:pt x="631" y="612"/>
                    <a:pt x="631" y="575"/>
                  </a:cubicBezTo>
                  <a:cubicBezTo>
                    <a:pt x="612" y="538"/>
                    <a:pt x="612" y="501"/>
                    <a:pt x="594" y="464"/>
                  </a:cubicBezTo>
                  <a:cubicBezTo>
                    <a:pt x="594" y="427"/>
                    <a:pt x="575" y="408"/>
                    <a:pt x="557" y="371"/>
                  </a:cubicBezTo>
                  <a:cubicBezTo>
                    <a:pt x="520" y="297"/>
                    <a:pt x="483" y="242"/>
                    <a:pt x="427" y="204"/>
                  </a:cubicBezTo>
                  <a:cubicBezTo>
                    <a:pt x="390" y="148"/>
                    <a:pt x="316" y="93"/>
                    <a:pt x="260" y="74"/>
                  </a:cubicBezTo>
                  <a:cubicBezTo>
                    <a:pt x="186" y="38"/>
                    <a:pt x="130" y="19"/>
                    <a:pt x="56" y="0"/>
                  </a:cubicBezTo>
                  <a:lnTo>
                    <a:pt x="38" y="0"/>
                  </a:lnTo>
                  <a:cubicBezTo>
                    <a:pt x="19" y="0"/>
                    <a:pt x="0" y="38"/>
                    <a:pt x="0" y="56"/>
                  </a:cubicBezTo>
                  <a:cubicBezTo>
                    <a:pt x="0" y="74"/>
                    <a:pt x="19" y="93"/>
                    <a:pt x="56" y="93"/>
                  </a:cubicBezTo>
                  <a:cubicBezTo>
                    <a:pt x="112" y="74"/>
                    <a:pt x="168" y="93"/>
                    <a:pt x="242" y="130"/>
                  </a:cubicBezTo>
                  <a:cubicBezTo>
                    <a:pt x="297" y="148"/>
                    <a:pt x="334" y="186"/>
                    <a:pt x="390" y="24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9" name="Freeform: Shape 530"/>
            <p:cNvSpPr/>
            <p:nvPr userDrawn="1"/>
          </p:nvSpPr>
          <p:spPr>
            <a:xfrm>
              <a:off x="1864440" y="1021319"/>
              <a:ext cx="262440" cy="186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30" h="519">
                  <a:moveTo>
                    <a:pt x="92" y="37"/>
                  </a:moveTo>
                  <a:cubicBezTo>
                    <a:pt x="92" y="0"/>
                    <a:pt x="55" y="0"/>
                    <a:pt x="36" y="0"/>
                  </a:cubicBezTo>
                  <a:cubicBezTo>
                    <a:pt x="0" y="19"/>
                    <a:pt x="0" y="55"/>
                    <a:pt x="0" y="74"/>
                  </a:cubicBezTo>
                  <a:cubicBezTo>
                    <a:pt x="18" y="111"/>
                    <a:pt x="36" y="148"/>
                    <a:pt x="55" y="185"/>
                  </a:cubicBezTo>
                  <a:cubicBezTo>
                    <a:pt x="74" y="223"/>
                    <a:pt x="92" y="241"/>
                    <a:pt x="111" y="278"/>
                  </a:cubicBezTo>
                  <a:cubicBezTo>
                    <a:pt x="166" y="333"/>
                    <a:pt x="222" y="371"/>
                    <a:pt x="278" y="408"/>
                  </a:cubicBezTo>
                  <a:cubicBezTo>
                    <a:pt x="333" y="445"/>
                    <a:pt x="407" y="482"/>
                    <a:pt x="481" y="500"/>
                  </a:cubicBezTo>
                  <a:cubicBezTo>
                    <a:pt x="555" y="519"/>
                    <a:pt x="630" y="519"/>
                    <a:pt x="685" y="519"/>
                  </a:cubicBezTo>
                  <a:cubicBezTo>
                    <a:pt x="704" y="519"/>
                    <a:pt x="704" y="519"/>
                    <a:pt x="704" y="519"/>
                  </a:cubicBezTo>
                  <a:cubicBezTo>
                    <a:pt x="723" y="500"/>
                    <a:pt x="741" y="482"/>
                    <a:pt x="723" y="463"/>
                  </a:cubicBezTo>
                  <a:cubicBezTo>
                    <a:pt x="723" y="445"/>
                    <a:pt x="704" y="426"/>
                    <a:pt x="685" y="426"/>
                  </a:cubicBezTo>
                  <a:cubicBezTo>
                    <a:pt x="611" y="445"/>
                    <a:pt x="555" y="445"/>
                    <a:pt x="500" y="445"/>
                  </a:cubicBezTo>
                  <a:cubicBezTo>
                    <a:pt x="426" y="426"/>
                    <a:pt x="370" y="389"/>
                    <a:pt x="315" y="352"/>
                  </a:cubicBezTo>
                  <a:cubicBezTo>
                    <a:pt x="259" y="315"/>
                    <a:pt x="222" y="278"/>
                    <a:pt x="166" y="223"/>
                  </a:cubicBezTo>
                  <a:cubicBezTo>
                    <a:pt x="148" y="204"/>
                    <a:pt x="130" y="185"/>
                    <a:pt x="130" y="148"/>
                  </a:cubicBezTo>
                  <a:cubicBezTo>
                    <a:pt x="111" y="129"/>
                    <a:pt x="92" y="93"/>
                    <a:pt x="111" y="55"/>
                  </a:cubicBezTo>
                  <a:cubicBezTo>
                    <a:pt x="111" y="55"/>
                    <a:pt x="111" y="37"/>
                    <a:pt x="92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1" name="Freeform: Shape 532"/>
            <p:cNvSpPr/>
            <p:nvPr userDrawn="1"/>
          </p:nvSpPr>
          <p:spPr>
            <a:xfrm>
              <a:off x="2051279" y="460800"/>
              <a:ext cx="279720" cy="162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52">
                  <a:moveTo>
                    <a:pt x="18" y="389"/>
                  </a:moveTo>
                  <a:cubicBezTo>
                    <a:pt x="18" y="408"/>
                    <a:pt x="18" y="408"/>
                    <a:pt x="0" y="408"/>
                  </a:cubicBezTo>
                  <a:cubicBezTo>
                    <a:pt x="0" y="426"/>
                    <a:pt x="18" y="445"/>
                    <a:pt x="36" y="445"/>
                  </a:cubicBezTo>
                  <a:cubicBezTo>
                    <a:pt x="55" y="463"/>
                    <a:pt x="92" y="445"/>
                    <a:pt x="92" y="426"/>
                  </a:cubicBezTo>
                  <a:cubicBezTo>
                    <a:pt x="92" y="352"/>
                    <a:pt x="130" y="297"/>
                    <a:pt x="166" y="259"/>
                  </a:cubicBezTo>
                  <a:cubicBezTo>
                    <a:pt x="222" y="204"/>
                    <a:pt x="278" y="167"/>
                    <a:pt x="333" y="149"/>
                  </a:cubicBezTo>
                  <a:cubicBezTo>
                    <a:pt x="389" y="111"/>
                    <a:pt x="444" y="93"/>
                    <a:pt x="519" y="74"/>
                  </a:cubicBezTo>
                  <a:cubicBezTo>
                    <a:pt x="537" y="74"/>
                    <a:pt x="574" y="74"/>
                    <a:pt x="611" y="74"/>
                  </a:cubicBezTo>
                  <a:cubicBezTo>
                    <a:pt x="629" y="74"/>
                    <a:pt x="667" y="93"/>
                    <a:pt x="685" y="111"/>
                  </a:cubicBezTo>
                  <a:cubicBezTo>
                    <a:pt x="704" y="111"/>
                    <a:pt x="704" y="111"/>
                    <a:pt x="723" y="111"/>
                  </a:cubicBezTo>
                  <a:cubicBezTo>
                    <a:pt x="741" y="111"/>
                    <a:pt x="778" y="93"/>
                    <a:pt x="778" y="74"/>
                  </a:cubicBezTo>
                  <a:cubicBezTo>
                    <a:pt x="778" y="37"/>
                    <a:pt x="759" y="19"/>
                    <a:pt x="723" y="19"/>
                  </a:cubicBezTo>
                  <a:cubicBezTo>
                    <a:pt x="685" y="0"/>
                    <a:pt x="648" y="0"/>
                    <a:pt x="611" y="0"/>
                  </a:cubicBezTo>
                  <a:cubicBezTo>
                    <a:pt x="574" y="0"/>
                    <a:pt x="537" y="0"/>
                    <a:pt x="500" y="19"/>
                  </a:cubicBezTo>
                  <a:cubicBezTo>
                    <a:pt x="426" y="19"/>
                    <a:pt x="370" y="55"/>
                    <a:pt x="296" y="93"/>
                  </a:cubicBezTo>
                  <a:cubicBezTo>
                    <a:pt x="240" y="111"/>
                    <a:pt x="185" y="167"/>
                    <a:pt x="130" y="223"/>
                  </a:cubicBezTo>
                  <a:cubicBezTo>
                    <a:pt x="74" y="259"/>
                    <a:pt x="36" y="334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2" name="Freeform: Shape 538"/>
            <p:cNvSpPr/>
            <p:nvPr userDrawn="1"/>
          </p:nvSpPr>
          <p:spPr>
            <a:xfrm>
              <a:off x="1544040" y="1298520"/>
              <a:ext cx="27972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34">
                  <a:moveTo>
                    <a:pt x="56" y="415"/>
                  </a:moveTo>
                  <a:cubicBezTo>
                    <a:pt x="93" y="434"/>
                    <a:pt x="130" y="434"/>
                    <a:pt x="167" y="434"/>
                  </a:cubicBezTo>
                  <a:cubicBezTo>
                    <a:pt x="204" y="434"/>
                    <a:pt x="241" y="434"/>
                    <a:pt x="278" y="434"/>
                  </a:cubicBezTo>
                  <a:cubicBezTo>
                    <a:pt x="352" y="415"/>
                    <a:pt x="408" y="396"/>
                    <a:pt x="482" y="360"/>
                  </a:cubicBezTo>
                  <a:cubicBezTo>
                    <a:pt x="537" y="322"/>
                    <a:pt x="593" y="285"/>
                    <a:pt x="649" y="230"/>
                  </a:cubicBezTo>
                  <a:cubicBezTo>
                    <a:pt x="704" y="193"/>
                    <a:pt x="741" y="119"/>
                    <a:pt x="778" y="63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26"/>
                    <a:pt x="778" y="7"/>
                    <a:pt x="741" y="7"/>
                  </a:cubicBezTo>
                  <a:cubicBezTo>
                    <a:pt x="723" y="-11"/>
                    <a:pt x="704" y="7"/>
                    <a:pt x="704" y="26"/>
                  </a:cubicBezTo>
                  <a:cubicBezTo>
                    <a:pt x="686" y="81"/>
                    <a:pt x="649" y="156"/>
                    <a:pt x="612" y="193"/>
                  </a:cubicBezTo>
                  <a:cubicBezTo>
                    <a:pt x="556" y="248"/>
                    <a:pt x="519" y="267"/>
                    <a:pt x="445" y="304"/>
                  </a:cubicBezTo>
                  <a:cubicBezTo>
                    <a:pt x="389" y="322"/>
                    <a:pt x="333" y="341"/>
                    <a:pt x="259" y="360"/>
                  </a:cubicBezTo>
                  <a:cubicBezTo>
                    <a:pt x="241" y="360"/>
                    <a:pt x="204" y="360"/>
                    <a:pt x="167" y="360"/>
                  </a:cubicBezTo>
                  <a:cubicBezTo>
                    <a:pt x="148" y="360"/>
                    <a:pt x="111" y="341"/>
                    <a:pt x="93" y="322"/>
                  </a:cubicBezTo>
                  <a:cubicBezTo>
                    <a:pt x="74" y="322"/>
                    <a:pt x="74" y="322"/>
                    <a:pt x="56" y="322"/>
                  </a:cubicBezTo>
                  <a:cubicBezTo>
                    <a:pt x="37" y="322"/>
                    <a:pt x="0" y="341"/>
                    <a:pt x="0" y="360"/>
                  </a:cubicBezTo>
                  <a:cubicBezTo>
                    <a:pt x="0" y="396"/>
                    <a:pt x="18" y="415"/>
                    <a:pt x="56" y="4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3" name="Freeform: Shape 539"/>
            <p:cNvSpPr/>
            <p:nvPr userDrawn="1"/>
          </p:nvSpPr>
          <p:spPr>
            <a:xfrm>
              <a:off x="1971000" y="1338840"/>
              <a:ext cx="84600" cy="307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6" h="855">
                  <a:moveTo>
                    <a:pt x="111" y="174"/>
                  </a:moveTo>
                  <a:cubicBezTo>
                    <a:pt x="130" y="137"/>
                    <a:pt x="149" y="119"/>
                    <a:pt x="185" y="100"/>
                  </a:cubicBezTo>
                  <a:lnTo>
                    <a:pt x="204" y="82"/>
                  </a:lnTo>
                  <a:cubicBezTo>
                    <a:pt x="204" y="63"/>
                    <a:pt x="204" y="26"/>
                    <a:pt x="185" y="8"/>
                  </a:cubicBezTo>
                  <a:cubicBezTo>
                    <a:pt x="149" y="-11"/>
                    <a:pt x="111" y="8"/>
                    <a:pt x="111" y="26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93" y="63"/>
                    <a:pt x="74" y="100"/>
                    <a:pt x="56" y="137"/>
                  </a:cubicBezTo>
                  <a:cubicBezTo>
                    <a:pt x="37" y="174"/>
                    <a:pt x="19" y="211"/>
                    <a:pt x="19" y="249"/>
                  </a:cubicBezTo>
                  <a:cubicBezTo>
                    <a:pt x="0" y="304"/>
                    <a:pt x="0" y="378"/>
                    <a:pt x="0" y="453"/>
                  </a:cubicBezTo>
                  <a:cubicBezTo>
                    <a:pt x="0" y="527"/>
                    <a:pt x="19" y="601"/>
                    <a:pt x="56" y="656"/>
                  </a:cubicBezTo>
                  <a:cubicBezTo>
                    <a:pt x="74" y="730"/>
                    <a:pt x="111" y="786"/>
                    <a:pt x="167" y="842"/>
                  </a:cubicBezTo>
                  <a:cubicBezTo>
                    <a:pt x="185" y="860"/>
                    <a:pt x="223" y="860"/>
                    <a:pt x="223" y="842"/>
                  </a:cubicBezTo>
                  <a:cubicBezTo>
                    <a:pt x="241" y="823"/>
                    <a:pt x="241" y="804"/>
                    <a:pt x="223" y="786"/>
                  </a:cubicBezTo>
                  <a:cubicBezTo>
                    <a:pt x="167" y="749"/>
                    <a:pt x="130" y="693"/>
                    <a:pt x="111" y="638"/>
                  </a:cubicBezTo>
                  <a:cubicBezTo>
                    <a:pt x="74" y="582"/>
                    <a:pt x="74" y="508"/>
                    <a:pt x="56" y="453"/>
                  </a:cubicBezTo>
                  <a:cubicBezTo>
                    <a:pt x="56" y="378"/>
                    <a:pt x="74" y="323"/>
                    <a:pt x="93" y="249"/>
                  </a:cubicBezTo>
                  <a:cubicBezTo>
                    <a:pt x="93" y="230"/>
                    <a:pt x="93" y="193"/>
                    <a:pt x="111" y="1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5" name="Freeform: Shape 544"/>
            <p:cNvSpPr/>
            <p:nvPr userDrawn="1"/>
          </p:nvSpPr>
          <p:spPr>
            <a:xfrm>
              <a:off x="1545480" y="1648440"/>
              <a:ext cx="307440" cy="82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55" h="230">
                  <a:moveTo>
                    <a:pt x="681" y="130"/>
                  </a:moveTo>
                  <a:cubicBezTo>
                    <a:pt x="718" y="148"/>
                    <a:pt x="736" y="167"/>
                    <a:pt x="755" y="204"/>
                  </a:cubicBezTo>
                  <a:cubicBezTo>
                    <a:pt x="755" y="204"/>
                    <a:pt x="755" y="222"/>
                    <a:pt x="773" y="222"/>
                  </a:cubicBezTo>
                  <a:cubicBezTo>
                    <a:pt x="792" y="241"/>
                    <a:pt x="829" y="222"/>
                    <a:pt x="847" y="204"/>
                  </a:cubicBezTo>
                  <a:cubicBezTo>
                    <a:pt x="866" y="186"/>
                    <a:pt x="847" y="148"/>
                    <a:pt x="829" y="130"/>
                  </a:cubicBezTo>
                  <a:cubicBezTo>
                    <a:pt x="792" y="112"/>
                    <a:pt x="755" y="93"/>
                    <a:pt x="718" y="74"/>
                  </a:cubicBezTo>
                  <a:cubicBezTo>
                    <a:pt x="699" y="56"/>
                    <a:pt x="662" y="37"/>
                    <a:pt x="625" y="37"/>
                  </a:cubicBezTo>
                  <a:cubicBezTo>
                    <a:pt x="551" y="0"/>
                    <a:pt x="477" y="0"/>
                    <a:pt x="422" y="0"/>
                  </a:cubicBezTo>
                  <a:cubicBezTo>
                    <a:pt x="347" y="0"/>
                    <a:pt x="273" y="18"/>
                    <a:pt x="199" y="37"/>
                  </a:cubicBezTo>
                  <a:cubicBezTo>
                    <a:pt x="125" y="74"/>
                    <a:pt x="69" y="112"/>
                    <a:pt x="13" y="148"/>
                  </a:cubicBezTo>
                  <a:cubicBezTo>
                    <a:pt x="-4" y="167"/>
                    <a:pt x="-4" y="204"/>
                    <a:pt x="13" y="222"/>
                  </a:cubicBezTo>
                  <a:cubicBezTo>
                    <a:pt x="32" y="222"/>
                    <a:pt x="51" y="222"/>
                    <a:pt x="69" y="204"/>
                  </a:cubicBezTo>
                  <a:cubicBezTo>
                    <a:pt x="106" y="167"/>
                    <a:pt x="162" y="130"/>
                    <a:pt x="217" y="93"/>
                  </a:cubicBezTo>
                  <a:cubicBezTo>
                    <a:pt x="292" y="74"/>
                    <a:pt x="347" y="74"/>
                    <a:pt x="403" y="74"/>
                  </a:cubicBezTo>
                  <a:cubicBezTo>
                    <a:pt x="477" y="74"/>
                    <a:pt x="551" y="74"/>
                    <a:pt x="607" y="93"/>
                  </a:cubicBezTo>
                  <a:cubicBezTo>
                    <a:pt x="625" y="112"/>
                    <a:pt x="662" y="112"/>
                    <a:pt x="681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6" name="Freeform: Shape 546"/>
            <p:cNvSpPr/>
            <p:nvPr userDrawn="1"/>
          </p:nvSpPr>
          <p:spPr>
            <a:xfrm>
              <a:off x="1301040" y="1301400"/>
              <a:ext cx="175680" cy="266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9" h="742">
                  <a:moveTo>
                    <a:pt x="100" y="38"/>
                  </a:moveTo>
                  <a:cubicBezTo>
                    <a:pt x="100" y="19"/>
                    <a:pt x="82" y="0"/>
                    <a:pt x="45" y="0"/>
                  </a:cubicBezTo>
                  <a:cubicBezTo>
                    <a:pt x="26" y="0"/>
                    <a:pt x="8" y="19"/>
                    <a:pt x="8" y="56"/>
                  </a:cubicBezTo>
                  <a:cubicBezTo>
                    <a:pt x="8" y="93"/>
                    <a:pt x="-11" y="130"/>
                    <a:pt x="8" y="167"/>
                  </a:cubicBezTo>
                  <a:cubicBezTo>
                    <a:pt x="8" y="204"/>
                    <a:pt x="8" y="241"/>
                    <a:pt x="8" y="278"/>
                  </a:cubicBezTo>
                  <a:cubicBezTo>
                    <a:pt x="26" y="353"/>
                    <a:pt x="64" y="408"/>
                    <a:pt x="100" y="463"/>
                  </a:cubicBezTo>
                  <a:cubicBezTo>
                    <a:pt x="138" y="519"/>
                    <a:pt x="193" y="593"/>
                    <a:pt x="249" y="631"/>
                  </a:cubicBezTo>
                  <a:cubicBezTo>
                    <a:pt x="304" y="667"/>
                    <a:pt x="360" y="705"/>
                    <a:pt x="434" y="742"/>
                  </a:cubicBezTo>
                  <a:cubicBezTo>
                    <a:pt x="471" y="742"/>
                    <a:pt x="489" y="723"/>
                    <a:pt x="489" y="705"/>
                  </a:cubicBezTo>
                  <a:cubicBezTo>
                    <a:pt x="489" y="686"/>
                    <a:pt x="471" y="667"/>
                    <a:pt x="453" y="649"/>
                  </a:cubicBezTo>
                  <a:cubicBezTo>
                    <a:pt x="397" y="649"/>
                    <a:pt x="323" y="631"/>
                    <a:pt x="286" y="575"/>
                  </a:cubicBezTo>
                  <a:cubicBezTo>
                    <a:pt x="230" y="538"/>
                    <a:pt x="193" y="501"/>
                    <a:pt x="156" y="427"/>
                  </a:cubicBezTo>
                  <a:cubicBezTo>
                    <a:pt x="119" y="371"/>
                    <a:pt x="100" y="315"/>
                    <a:pt x="82" y="260"/>
                  </a:cubicBezTo>
                  <a:cubicBezTo>
                    <a:pt x="82" y="223"/>
                    <a:pt x="64" y="186"/>
                    <a:pt x="64" y="167"/>
                  </a:cubicBezTo>
                  <a:cubicBezTo>
                    <a:pt x="64" y="130"/>
                    <a:pt x="82" y="93"/>
                    <a:pt x="100" y="74"/>
                  </a:cubicBezTo>
                  <a:cubicBezTo>
                    <a:pt x="100" y="74"/>
                    <a:pt x="100" y="56"/>
                    <a:pt x="100" y="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7" name="Freeform: Shape 555"/>
            <p:cNvSpPr/>
            <p:nvPr userDrawn="1"/>
          </p:nvSpPr>
          <p:spPr>
            <a:xfrm>
              <a:off x="2010960" y="100440"/>
              <a:ext cx="142560" cy="28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7" h="805">
                  <a:moveTo>
                    <a:pt x="56" y="482"/>
                  </a:moveTo>
                  <a:cubicBezTo>
                    <a:pt x="74" y="537"/>
                    <a:pt x="112" y="612"/>
                    <a:pt x="167" y="667"/>
                  </a:cubicBezTo>
                  <a:cubicBezTo>
                    <a:pt x="204" y="723"/>
                    <a:pt x="278" y="760"/>
                    <a:pt x="334" y="797"/>
                  </a:cubicBezTo>
                  <a:cubicBezTo>
                    <a:pt x="371" y="816"/>
                    <a:pt x="390" y="797"/>
                    <a:pt x="390" y="779"/>
                  </a:cubicBezTo>
                  <a:cubicBezTo>
                    <a:pt x="408" y="760"/>
                    <a:pt x="390" y="723"/>
                    <a:pt x="371" y="723"/>
                  </a:cubicBezTo>
                  <a:cubicBezTo>
                    <a:pt x="316" y="705"/>
                    <a:pt x="260" y="667"/>
                    <a:pt x="204" y="631"/>
                  </a:cubicBezTo>
                  <a:cubicBezTo>
                    <a:pt x="167" y="575"/>
                    <a:pt x="130" y="519"/>
                    <a:pt x="112" y="463"/>
                  </a:cubicBezTo>
                  <a:cubicBezTo>
                    <a:pt x="93" y="389"/>
                    <a:pt x="74" y="334"/>
                    <a:pt x="74" y="260"/>
                  </a:cubicBezTo>
                  <a:cubicBezTo>
                    <a:pt x="74" y="241"/>
                    <a:pt x="74" y="204"/>
                    <a:pt x="74" y="167"/>
                  </a:cubicBezTo>
                  <a:cubicBezTo>
                    <a:pt x="74" y="148"/>
                    <a:pt x="93" y="111"/>
                    <a:pt x="112" y="93"/>
                  </a:cubicBezTo>
                  <a:cubicBezTo>
                    <a:pt x="130" y="74"/>
                    <a:pt x="130" y="74"/>
                    <a:pt x="130" y="56"/>
                  </a:cubicBezTo>
                  <a:cubicBezTo>
                    <a:pt x="130" y="38"/>
                    <a:pt x="112" y="0"/>
                    <a:pt x="93" y="0"/>
                  </a:cubicBezTo>
                  <a:cubicBezTo>
                    <a:pt x="56" y="0"/>
                    <a:pt x="38" y="19"/>
                    <a:pt x="19" y="38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93"/>
                    <a:pt x="19" y="130"/>
                    <a:pt x="0" y="167"/>
                  </a:cubicBezTo>
                  <a:cubicBezTo>
                    <a:pt x="0" y="204"/>
                    <a:pt x="0" y="241"/>
                    <a:pt x="0" y="278"/>
                  </a:cubicBezTo>
                  <a:cubicBezTo>
                    <a:pt x="0" y="352"/>
                    <a:pt x="38" y="408"/>
                    <a:pt x="56" y="48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8" name="Freeform: Shape 574"/>
            <p:cNvSpPr/>
            <p:nvPr userDrawn="1"/>
          </p:nvSpPr>
          <p:spPr>
            <a:xfrm>
              <a:off x="1016999" y="155520"/>
              <a:ext cx="2714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55" h="324">
                  <a:moveTo>
                    <a:pt x="166" y="70"/>
                  </a:moveTo>
                  <a:cubicBezTo>
                    <a:pt x="222" y="51"/>
                    <a:pt x="296" y="70"/>
                    <a:pt x="352" y="88"/>
                  </a:cubicBezTo>
                  <a:cubicBezTo>
                    <a:pt x="426" y="107"/>
                    <a:pt x="481" y="125"/>
                    <a:pt x="537" y="162"/>
                  </a:cubicBezTo>
                  <a:cubicBezTo>
                    <a:pt x="556" y="162"/>
                    <a:pt x="593" y="181"/>
                    <a:pt x="611" y="199"/>
                  </a:cubicBezTo>
                  <a:cubicBezTo>
                    <a:pt x="630" y="236"/>
                    <a:pt x="649" y="255"/>
                    <a:pt x="667" y="292"/>
                  </a:cubicBezTo>
                  <a:lnTo>
                    <a:pt x="667" y="310"/>
                  </a:lnTo>
                  <a:cubicBezTo>
                    <a:pt x="704" y="329"/>
                    <a:pt x="723" y="329"/>
                    <a:pt x="741" y="310"/>
                  </a:cubicBezTo>
                  <a:cubicBezTo>
                    <a:pt x="760" y="292"/>
                    <a:pt x="760" y="255"/>
                    <a:pt x="741" y="236"/>
                  </a:cubicBezTo>
                  <a:cubicBezTo>
                    <a:pt x="723" y="199"/>
                    <a:pt x="685" y="181"/>
                    <a:pt x="667" y="162"/>
                  </a:cubicBezTo>
                  <a:cubicBezTo>
                    <a:pt x="630" y="125"/>
                    <a:pt x="611" y="107"/>
                    <a:pt x="574" y="88"/>
                  </a:cubicBezTo>
                  <a:cubicBezTo>
                    <a:pt x="519" y="51"/>
                    <a:pt x="445" y="33"/>
                    <a:pt x="370" y="14"/>
                  </a:cubicBezTo>
                  <a:cubicBezTo>
                    <a:pt x="296" y="-5"/>
                    <a:pt x="222" y="-5"/>
                    <a:pt x="166" y="14"/>
                  </a:cubicBezTo>
                  <a:cubicBezTo>
                    <a:pt x="111" y="14"/>
                    <a:pt x="56" y="33"/>
                    <a:pt x="0" y="51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37" y="107"/>
                    <a:pt x="111" y="70"/>
                    <a:pt x="166" y="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9" name="Freeform: Shape 594"/>
            <p:cNvSpPr/>
            <p:nvPr userDrawn="1"/>
          </p:nvSpPr>
          <p:spPr>
            <a:xfrm>
              <a:off x="1450440" y="360"/>
              <a:ext cx="173160" cy="219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2" h="612">
                  <a:moveTo>
                    <a:pt x="297" y="186"/>
                  </a:moveTo>
                  <a:cubicBezTo>
                    <a:pt x="334" y="241"/>
                    <a:pt x="353" y="297"/>
                    <a:pt x="371" y="352"/>
                  </a:cubicBezTo>
                  <a:cubicBezTo>
                    <a:pt x="390" y="389"/>
                    <a:pt x="390" y="408"/>
                    <a:pt x="408" y="445"/>
                  </a:cubicBezTo>
                  <a:cubicBezTo>
                    <a:pt x="408" y="482"/>
                    <a:pt x="390" y="501"/>
                    <a:pt x="390" y="538"/>
                  </a:cubicBezTo>
                  <a:cubicBezTo>
                    <a:pt x="371" y="538"/>
                    <a:pt x="371" y="556"/>
                    <a:pt x="371" y="575"/>
                  </a:cubicBezTo>
                  <a:cubicBezTo>
                    <a:pt x="390" y="593"/>
                    <a:pt x="408" y="612"/>
                    <a:pt x="427" y="612"/>
                  </a:cubicBezTo>
                  <a:cubicBezTo>
                    <a:pt x="464" y="612"/>
                    <a:pt x="482" y="593"/>
                    <a:pt x="482" y="556"/>
                  </a:cubicBezTo>
                  <a:cubicBezTo>
                    <a:pt x="482" y="519"/>
                    <a:pt x="482" y="482"/>
                    <a:pt x="464" y="445"/>
                  </a:cubicBezTo>
                  <a:cubicBezTo>
                    <a:pt x="464" y="408"/>
                    <a:pt x="464" y="371"/>
                    <a:pt x="445" y="334"/>
                  </a:cubicBezTo>
                  <a:cubicBezTo>
                    <a:pt x="427" y="260"/>
                    <a:pt x="390" y="204"/>
                    <a:pt x="334" y="148"/>
                  </a:cubicBezTo>
                  <a:cubicBezTo>
                    <a:pt x="297" y="93"/>
                    <a:pt x="242" y="37"/>
                    <a:pt x="18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" y="0"/>
                    <a:pt x="112" y="19"/>
                    <a:pt x="149" y="56"/>
                  </a:cubicBezTo>
                  <a:cubicBezTo>
                    <a:pt x="204" y="93"/>
                    <a:pt x="260" y="130"/>
                    <a:pt x="297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0" name="Freeform: Shape 595"/>
            <p:cNvSpPr/>
            <p:nvPr userDrawn="1"/>
          </p:nvSpPr>
          <p:spPr>
            <a:xfrm>
              <a:off x="1824119" y="360"/>
              <a:ext cx="8676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2" h="527">
                  <a:moveTo>
                    <a:pt x="19" y="278"/>
                  </a:moveTo>
                  <a:cubicBezTo>
                    <a:pt x="0" y="334"/>
                    <a:pt x="0" y="408"/>
                    <a:pt x="0" y="482"/>
                  </a:cubicBezTo>
                  <a:cubicBezTo>
                    <a:pt x="0" y="501"/>
                    <a:pt x="0" y="501"/>
                    <a:pt x="0" y="501"/>
                  </a:cubicBezTo>
                  <a:cubicBezTo>
                    <a:pt x="19" y="519"/>
                    <a:pt x="38" y="538"/>
                    <a:pt x="56" y="519"/>
                  </a:cubicBezTo>
                  <a:cubicBezTo>
                    <a:pt x="74" y="519"/>
                    <a:pt x="93" y="482"/>
                    <a:pt x="93" y="464"/>
                  </a:cubicBezTo>
                  <a:cubicBezTo>
                    <a:pt x="56" y="408"/>
                    <a:pt x="56" y="352"/>
                    <a:pt x="74" y="278"/>
                  </a:cubicBezTo>
                  <a:cubicBezTo>
                    <a:pt x="93" y="222"/>
                    <a:pt x="112" y="167"/>
                    <a:pt x="148" y="112"/>
                  </a:cubicBezTo>
                  <a:cubicBezTo>
                    <a:pt x="167" y="74"/>
                    <a:pt x="204" y="19"/>
                    <a:pt x="242" y="0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30" y="19"/>
                    <a:pt x="112" y="37"/>
                    <a:pt x="93" y="74"/>
                  </a:cubicBezTo>
                  <a:cubicBezTo>
                    <a:pt x="56" y="130"/>
                    <a:pt x="19" y="204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1" name="Freeform: Shape 597"/>
            <p:cNvSpPr/>
            <p:nvPr userDrawn="1"/>
          </p:nvSpPr>
          <p:spPr>
            <a:xfrm>
              <a:off x="1016999" y="560880"/>
              <a:ext cx="217800" cy="11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6" h="329">
                  <a:moveTo>
                    <a:pt x="204" y="74"/>
                  </a:moveTo>
                  <a:cubicBezTo>
                    <a:pt x="259" y="93"/>
                    <a:pt x="333" y="111"/>
                    <a:pt x="389" y="148"/>
                  </a:cubicBezTo>
                  <a:cubicBezTo>
                    <a:pt x="407" y="167"/>
                    <a:pt x="426" y="185"/>
                    <a:pt x="463" y="204"/>
                  </a:cubicBezTo>
                  <a:cubicBezTo>
                    <a:pt x="481" y="222"/>
                    <a:pt x="500" y="260"/>
                    <a:pt x="500" y="278"/>
                  </a:cubicBezTo>
                  <a:cubicBezTo>
                    <a:pt x="500" y="296"/>
                    <a:pt x="519" y="296"/>
                    <a:pt x="519" y="315"/>
                  </a:cubicBezTo>
                  <a:cubicBezTo>
                    <a:pt x="537" y="334"/>
                    <a:pt x="574" y="334"/>
                    <a:pt x="593" y="315"/>
                  </a:cubicBezTo>
                  <a:cubicBezTo>
                    <a:pt x="611" y="278"/>
                    <a:pt x="611" y="260"/>
                    <a:pt x="593" y="241"/>
                  </a:cubicBezTo>
                  <a:cubicBezTo>
                    <a:pt x="593" y="222"/>
                    <a:pt x="593" y="222"/>
                    <a:pt x="593" y="222"/>
                  </a:cubicBezTo>
                  <a:cubicBezTo>
                    <a:pt x="556" y="204"/>
                    <a:pt x="537" y="185"/>
                    <a:pt x="500" y="148"/>
                  </a:cubicBezTo>
                  <a:cubicBezTo>
                    <a:pt x="481" y="130"/>
                    <a:pt x="445" y="111"/>
                    <a:pt x="407" y="93"/>
                  </a:cubicBezTo>
                  <a:cubicBezTo>
                    <a:pt x="352" y="56"/>
                    <a:pt x="278" y="37"/>
                    <a:pt x="222" y="19"/>
                  </a:cubicBezTo>
                  <a:cubicBezTo>
                    <a:pt x="148" y="0"/>
                    <a:pt x="74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lnTo>
                    <a:pt x="18" y="56"/>
                  </a:lnTo>
                  <a:cubicBezTo>
                    <a:pt x="74" y="56"/>
                    <a:pt x="130" y="56"/>
                    <a:pt x="204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2" name="Freeform: Shape 599"/>
            <p:cNvSpPr/>
            <p:nvPr userDrawn="1"/>
          </p:nvSpPr>
          <p:spPr>
            <a:xfrm>
              <a:off x="1016999" y="987840"/>
              <a:ext cx="206280" cy="1998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74" h="556">
                  <a:moveTo>
                    <a:pt x="148" y="519"/>
                  </a:moveTo>
                  <a:cubicBezTo>
                    <a:pt x="222" y="501"/>
                    <a:pt x="278" y="464"/>
                    <a:pt x="333" y="408"/>
                  </a:cubicBezTo>
                  <a:cubicBezTo>
                    <a:pt x="389" y="371"/>
                    <a:pt x="445" y="316"/>
                    <a:pt x="481" y="260"/>
                  </a:cubicBezTo>
                  <a:cubicBezTo>
                    <a:pt x="519" y="204"/>
                    <a:pt x="556" y="130"/>
                    <a:pt x="574" y="56"/>
                  </a:cubicBezTo>
                  <a:cubicBezTo>
                    <a:pt x="574" y="37"/>
                    <a:pt x="556" y="19"/>
                    <a:pt x="537" y="0"/>
                  </a:cubicBezTo>
                  <a:cubicBezTo>
                    <a:pt x="500" y="0"/>
                    <a:pt x="481" y="19"/>
                    <a:pt x="481" y="56"/>
                  </a:cubicBezTo>
                  <a:cubicBezTo>
                    <a:pt x="481" y="112"/>
                    <a:pt x="463" y="167"/>
                    <a:pt x="426" y="222"/>
                  </a:cubicBezTo>
                  <a:cubicBezTo>
                    <a:pt x="407" y="278"/>
                    <a:pt x="352" y="334"/>
                    <a:pt x="296" y="371"/>
                  </a:cubicBezTo>
                  <a:cubicBezTo>
                    <a:pt x="241" y="408"/>
                    <a:pt x="185" y="426"/>
                    <a:pt x="130" y="464"/>
                  </a:cubicBezTo>
                  <a:cubicBezTo>
                    <a:pt x="92" y="464"/>
                    <a:pt x="74" y="482"/>
                    <a:pt x="37" y="482"/>
                  </a:cubicBezTo>
                  <a:cubicBezTo>
                    <a:pt x="18" y="482"/>
                    <a:pt x="0" y="482"/>
                    <a:pt x="0" y="482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18" y="556"/>
                    <a:pt x="37" y="556"/>
                    <a:pt x="56" y="556"/>
                  </a:cubicBezTo>
                  <a:cubicBezTo>
                    <a:pt x="92" y="538"/>
                    <a:pt x="111" y="538"/>
                    <a:pt x="148" y="5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3" name="Freeform: Shape 600"/>
            <p:cNvSpPr/>
            <p:nvPr userDrawn="1"/>
          </p:nvSpPr>
          <p:spPr>
            <a:xfrm>
              <a:off x="1063799" y="1521719"/>
              <a:ext cx="153000" cy="27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778">
                  <a:moveTo>
                    <a:pt x="426" y="741"/>
                  </a:moveTo>
                  <a:cubicBezTo>
                    <a:pt x="426" y="686"/>
                    <a:pt x="426" y="649"/>
                    <a:pt x="426" y="612"/>
                  </a:cubicBezTo>
                  <a:cubicBezTo>
                    <a:pt x="426" y="574"/>
                    <a:pt x="426" y="556"/>
                    <a:pt x="426" y="519"/>
                  </a:cubicBezTo>
                  <a:cubicBezTo>
                    <a:pt x="426" y="445"/>
                    <a:pt x="389" y="370"/>
                    <a:pt x="370" y="315"/>
                  </a:cubicBezTo>
                  <a:cubicBezTo>
                    <a:pt x="333" y="241"/>
                    <a:pt x="296" y="185"/>
                    <a:pt x="240" y="130"/>
                  </a:cubicBezTo>
                  <a:cubicBezTo>
                    <a:pt x="185" y="74"/>
                    <a:pt x="129" y="37"/>
                    <a:pt x="55" y="0"/>
                  </a:cubicBezTo>
                  <a:cubicBezTo>
                    <a:pt x="36" y="0"/>
                    <a:pt x="18" y="19"/>
                    <a:pt x="0" y="37"/>
                  </a:cubicBezTo>
                  <a:cubicBezTo>
                    <a:pt x="0" y="55"/>
                    <a:pt x="18" y="74"/>
                    <a:pt x="36" y="74"/>
                  </a:cubicBezTo>
                  <a:cubicBezTo>
                    <a:pt x="92" y="93"/>
                    <a:pt x="148" y="130"/>
                    <a:pt x="203" y="167"/>
                  </a:cubicBezTo>
                  <a:cubicBezTo>
                    <a:pt x="240" y="222"/>
                    <a:pt x="277" y="278"/>
                    <a:pt x="296" y="334"/>
                  </a:cubicBezTo>
                  <a:cubicBezTo>
                    <a:pt x="333" y="389"/>
                    <a:pt x="351" y="464"/>
                    <a:pt x="351" y="519"/>
                  </a:cubicBezTo>
                  <a:cubicBezTo>
                    <a:pt x="370" y="556"/>
                    <a:pt x="370" y="574"/>
                    <a:pt x="351" y="612"/>
                  </a:cubicBezTo>
                  <a:cubicBezTo>
                    <a:pt x="351" y="649"/>
                    <a:pt x="351" y="667"/>
                    <a:pt x="333" y="704"/>
                  </a:cubicBezTo>
                  <a:cubicBezTo>
                    <a:pt x="315" y="704"/>
                    <a:pt x="315" y="723"/>
                    <a:pt x="315" y="723"/>
                  </a:cubicBezTo>
                  <a:cubicBezTo>
                    <a:pt x="315" y="760"/>
                    <a:pt x="333" y="778"/>
                    <a:pt x="370" y="778"/>
                  </a:cubicBezTo>
                  <a:cubicBezTo>
                    <a:pt x="389" y="778"/>
                    <a:pt x="407" y="760"/>
                    <a:pt x="426" y="7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4" name="Freeform: Shape 608"/>
            <p:cNvSpPr/>
            <p:nvPr userDrawn="1"/>
          </p:nvSpPr>
          <p:spPr>
            <a:xfrm>
              <a:off x="1016999" y="907919"/>
              <a:ext cx="42480" cy="9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9" h="272">
                  <a:moveTo>
                    <a:pt x="18" y="222"/>
                  </a:moveTo>
                  <a:lnTo>
                    <a:pt x="18" y="241"/>
                  </a:lnTo>
                  <a:cubicBezTo>
                    <a:pt x="37" y="278"/>
                    <a:pt x="74" y="278"/>
                    <a:pt x="92" y="259"/>
                  </a:cubicBezTo>
                  <a:cubicBezTo>
                    <a:pt x="111" y="259"/>
                    <a:pt x="130" y="222"/>
                    <a:pt x="111" y="204"/>
                  </a:cubicBezTo>
                  <a:cubicBezTo>
                    <a:pt x="111" y="185"/>
                    <a:pt x="111" y="185"/>
                    <a:pt x="111" y="185"/>
                  </a:cubicBezTo>
                  <a:cubicBezTo>
                    <a:pt x="92" y="167"/>
                    <a:pt x="74" y="130"/>
                    <a:pt x="56" y="93"/>
                  </a:cubicBezTo>
                  <a:cubicBezTo>
                    <a:pt x="37" y="55"/>
                    <a:pt x="18" y="37"/>
                    <a:pt x="0" y="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18" y="148"/>
                    <a:pt x="18" y="185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2 kolommen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hthoek 101"/>
          <p:cNvSpPr/>
          <p:nvPr userDrawn="1"/>
        </p:nvSpPr>
        <p:spPr>
          <a:xfrm>
            <a:off x="0" y="0"/>
            <a:ext cx="12192000" cy="15215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Titel 1"/>
          <p:cNvSpPr>
            <a:spLocks noGrp="1"/>
          </p:cNvSpPr>
          <p:nvPr>
            <p:ph type="title"/>
          </p:nvPr>
        </p:nvSpPr>
        <p:spPr>
          <a:xfrm>
            <a:off x="1447310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3" name="Tijdelijke aanduiding voor tekst 21"/>
          <p:cNvSpPr>
            <a:spLocks noGrp="1"/>
          </p:cNvSpPr>
          <p:nvPr>
            <p:ph type="body" sz="quarter" idx="10"/>
          </p:nvPr>
        </p:nvSpPr>
        <p:spPr>
          <a:xfrm>
            <a:off x="1452281" y="1979501"/>
            <a:ext cx="4314320" cy="3551643"/>
          </a:xfrm>
          <a:solidFill>
            <a:srgbClr val="DCF5A5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tekst 21"/>
          <p:cNvSpPr>
            <a:spLocks noGrp="1"/>
          </p:cNvSpPr>
          <p:nvPr>
            <p:ph type="body" sz="quarter" idx="11"/>
          </p:nvPr>
        </p:nvSpPr>
        <p:spPr>
          <a:xfrm>
            <a:off x="6044359" y="1981649"/>
            <a:ext cx="4314320" cy="3551643"/>
          </a:xfrm>
          <a:solidFill>
            <a:srgbClr val="DCF5A5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2 kolommen – blauw</a:t>
            </a:r>
          </a:p>
          <a:p>
            <a:pPr algn="l"/>
            <a:endParaRPr lang="nl-NL" sz="1800" b="1" dirty="0">
              <a:solidFill>
                <a:schemeClr val="tx1"/>
              </a:solidFill>
            </a:endParaRPr>
          </a:p>
        </p:txBody>
      </p:sp>
      <p:pic>
        <p:nvPicPr>
          <p:cNvPr id="101" name="Afbeelding 10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84110" y="91415"/>
            <a:ext cx="753157" cy="6657728"/>
            <a:chOff x="84110" y="91415"/>
            <a:chExt cx="753157" cy="6657728"/>
          </a:xfrm>
          <a:solidFill>
            <a:schemeClr val="accent6"/>
          </a:solidFill>
        </p:grpSpPr>
        <p:sp>
          <p:nvSpPr>
            <p:cNvPr id="960" name="Freeform: Shape 513"/>
            <p:cNvSpPr/>
            <p:nvPr/>
          </p:nvSpPr>
          <p:spPr>
            <a:xfrm>
              <a:off x="97090" y="2423496"/>
              <a:ext cx="149088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14">
                  <a:moveTo>
                    <a:pt x="371" y="296"/>
                  </a:moveTo>
                  <a:cubicBezTo>
                    <a:pt x="371" y="278"/>
                    <a:pt x="371" y="259"/>
                    <a:pt x="389" y="222"/>
                  </a:cubicBezTo>
                  <a:cubicBezTo>
                    <a:pt x="389" y="185"/>
                    <a:pt x="407" y="130"/>
                    <a:pt x="407" y="74"/>
                  </a:cubicBezTo>
                  <a:cubicBezTo>
                    <a:pt x="407" y="74"/>
                    <a:pt x="407" y="55"/>
                    <a:pt x="407" y="37"/>
                  </a:cubicBezTo>
                  <a:cubicBezTo>
                    <a:pt x="426" y="37"/>
                    <a:pt x="426" y="18"/>
                    <a:pt x="426" y="18"/>
                  </a:cubicBezTo>
                  <a:cubicBezTo>
                    <a:pt x="426" y="0"/>
                    <a:pt x="407" y="0"/>
                    <a:pt x="389" y="0"/>
                  </a:cubicBezTo>
                  <a:cubicBezTo>
                    <a:pt x="297" y="0"/>
                    <a:pt x="222" y="18"/>
                    <a:pt x="130" y="55"/>
                  </a:cubicBezTo>
                  <a:cubicBezTo>
                    <a:pt x="93" y="55"/>
                    <a:pt x="56" y="74"/>
                    <a:pt x="0" y="92"/>
                  </a:cubicBezTo>
                  <a:cubicBezTo>
                    <a:pt x="93" y="148"/>
                    <a:pt x="185" y="204"/>
                    <a:pt x="278" y="278"/>
                  </a:cubicBezTo>
                  <a:cubicBezTo>
                    <a:pt x="297" y="278"/>
                    <a:pt x="315" y="296"/>
                    <a:pt x="333" y="314"/>
                  </a:cubicBezTo>
                  <a:lnTo>
                    <a:pt x="352" y="314"/>
                  </a:lnTo>
                  <a:cubicBezTo>
                    <a:pt x="371" y="314"/>
                    <a:pt x="371" y="314"/>
                    <a:pt x="371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1" name="Freeform: Shape 514"/>
            <p:cNvSpPr/>
            <p:nvPr/>
          </p:nvSpPr>
          <p:spPr>
            <a:xfrm>
              <a:off x="84110" y="2037272"/>
              <a:ext cx="149088" cy="11962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42">
                  <a:moveTo>
                    <a:pt x="19" y="156"/>
                  </a:moveTo>
                  <a:cubicBezTo>
                    <a:pt x="0" y="156"/>
                    <a:pt x="0" y="156"/>
                    <a:pt x="0" y="156"/>
                  </a:cubicBezTo>
                  <a:lnTo>
                    <a:pt x="0" y="175"/>
                  </a:lnTo>
                  <a:lnTo>
                    <a:pt x="19" y="175"/>
                  </a:lnTo>
                  <a:cubicBezTo>
                    <a:pt x="111" y="212"/>
                    <a:pt x="222" y="249"/>
                    <a:pt x="315" y="304"/>
                  </a:cubicBezTo>
                  <a:cubicBezTo>
                    <a:pt x="352" y="304"/>
                    <a:pt x="370" y="323"/>
                    <a:pt x="389" y="323"/>
                  </a:cubicBezTo>
                  <a:cubicBezTo>
                    <a:pt x="389" y="342"/>
                    <a:pt x="408" y="342"/>
                    <a:pt x="408" y="342"/>
                  </a:cubicBezTo>
                  <a:cubicBezTo>
                    <a:pt x="426" y="342"/>
                    <a:pt x="426" y="323"/>
                    <a:pt x="426" y="323"/>
                  </a:cubicBezTo>
                  <a:cubicBezTo>
                    <a:pt x="408" y="286"/>
                    <a:pt x="426" y="268"/>
                    <a:pt x="426" y="230"/>
                  </a:cubicBezTo>
                  <a:cubicBezTo>
                    <a:pt x="426" y="194"/>
                    <a:pt x="426" y="138"/>
                    <a:pt x="426" y="82"/>
                  </a:cubicBezTo>
                  <a:cubicBezTo>
                    <a:pt x="426" y="64"/>
                    <a:pt x="426" y="45"/>
                    <a:pt x="426" y="45"/>
                  </a:cubicBezTo>
                  <a:cubicBezTo>
                    <a:pt x="426" y="27"/>
                    <a:pt x="426" y="27"/>
                    <a:pt x="426" y="8"/>
                  </a:cubicBezTo>
                  <a:cubicBezTo>
                    <a:pt x="426" y="-10"/>
                    <a:pt x="408" y="8"/>
                    <a:pt x="389" y="8"/>
                  </a:cubicBezTo>
                  <a:cubicBezTo>
                    <a:pt x="296" y="27"/>
                    <a:pt x="222" y="64"/>
                    <a:pt x="130" y="101"/>
                  </a:cubicBezTo>
                  <a:cubicBezTo>
                    <a:pt x="93" y="119"/>
                    <a:pt x="56" y="138"/>
                    <a:pt x="19" y="1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2" name="Freeform: Shape 515"/>
            <p:cNvSpPr/>
            <p:nvPr/>
          </p:nvSpPr>
          <p:spPr>
            <a:xfrm>
              <a:off x="136028" y="1657011"/>
              <a:ext cx="64897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67" y="18"/>
                  </a:moveTo>
                  <a:cubicBezTo>
                    <a:pt x="148" y="18"/>
                    <a:pt x="148" y="18"/>
                    <a:pt x="130" y="18"/>
                  </a:cubicBezTo>
                  <a:cubicBezTo>
                    <a:pt x="93" y="18"/>
                    <a:pt x="74" y="18"/>
                    <a:pt x="37" y="18"/>
                  </a:cubicBezTo>
                  <a:cubicBezTo>
                    <a:pt x="37" y="0"/>
                    <a:pt x="19" y="0"/>
                    <a:pt x="19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74"/>
                    <a:pt x="19" y="129"/>
                    <a:pt x="37" y="166"/>
                  </a:cubicBezTo>
                  <a:cubicBezTo>
                    <a:pt x="37" y="185"/>
                    <a:pt x="56" y="222"/>
                    <a:pt x="56" y="241"/>
                  </a:cubicBezTo>
                  <a:cubicBezTo>
                    <a:pt x="93" y="185"/>
                    <a:pt x="130" y="129"/>
                    <a:pt x="148" y="74"/>
                  </a:cubicBezTo>
                  <a:cubicBezTo>
                    <a:pt x="167" y="74"/>
                    <a:pt x="167" y="55"/>
                    <a:pt x="167" y="37"/>
                  </a:cubicBezTo>
                  <a:lnTo>
                    <a:pt x="186" y="37"/>
                  </a:ln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3" name="Freeform: Shape 516"/>
            <p:cNvSpPr/>
            <p:nvPr/>
          </p:nvSpPr>
          <p:spPr>
            <a:xfrm>
              <a:off x="103754" y="1247634"/>
              <a:ext cx="116464" cy="14242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7">
                  <a:moveTo>
                    <a:pt x="240" y="130"/>
                  </a:moveTo>
                  <a:cubicBezTo>
                    <a:pt x="222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3"/>
                    <a:pt x="74" y="204"/>
                    <a:pt x="37" y="315"/>
                  </a:cubicBezTo>
                  <a:cubicBezTo>
                    <a:pt x="18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07"/>
                  </a:cubicBezTo>
                  <a:cubicBezTo>
                    <a:pt x="148" y="407"/>
                    <a:pt x="203" y="407"/>
                    <a:pt x="259" y="407"/>
                  </a:cubicBezTo>
                  <a:cubicBezTo>
                    <a:pt x="259" y="407"/>
                    <a:pt x="278" y="407"/>
                    <a:pt x="296" y="407"/>
                  </a:cubicBezTo>
                  <a:lnTo>
                    <a:pt x="314" y="407"/>
                  </a:lnTo>
                  <a:cubicBezTo>
                    <a:pt x="333" y="407"/>
                    <a:pt x="333" y="389"/>
                    <a:pt x="333" y="389"/>
                  </a:cubicBezTo>
                  <a:cubicBezTo>
                    <a:pt x="314" y="296"/>
                    <a:pt x="278" y="204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4" name="Freeform: Shape 517"/>
            <p:cNvSpPr/>
            <p:nvPr/>
          </p:nvSpPr>
          <p:spPr>
            <a:xfrm>
              <a:off x="116734" y="870880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52"/>
                  </a:moveTo>
                  <a:cubicBezTo>
                    <a:pt x="148" y="278"/>
                    <a:pt x="203" y="185"/>
                    <a:pt x="241" y="111"/>
                  </a:cubicBezTo>
                  <a:cubicBezTo>
                    <a:pt x="241" y="93"/>
                    <a:pt x="259" y="74"/>
                    <a:pt x="259" y="56"/>
                  </a:cubicBezTo>
                  <a:cubicBezTo>
                    <a:pt x="277" y="56"/>
                    <a:pt x="277" y="37"/>
                    <a:pt x="277" y="37"/>
                  </a:cubicBezTo>
                  <a:cubicBezTo>
                    <a:pt x="277" y="19"/>
                    <a:pt x="259" y="19"/>
                    <a:pt x="259" y="19"/>
                  </a:cubicBezTo>
                  <a:cubicBezTo>
                    <a:pt x="241" y="37"/>
                    <a:pt x="222" y="19"/>
                    <a:pt x="203" y="19"/>
                  </a:cubicBezTo>
                  <a:cubicBezTo>
                    <a:pt x="148" y="19"/>
                    <a:pt x="111" y="19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37"/>
                  </a:cubicBezTo>
                  <a:cubicBezTo>
                    <a:pt x="18" y="111"/>
                    <a:pt x="37" y="185"/>
                    <a:pt x="74" y="241"/>
                  </a:cubicBezTo>
                  <a:cubicBezTo>
                    <a:pt x="74" y="278"/>
                    <a:pt x="92" y="315"/>
                    <a:pt x="111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5" name="Freeform: Shape 518"/>
            <p:cNvSpPr/>
            <p:nvPr/>
          </p:nvSpPr>
          <p:spPr>
            <a:xfrm>
              <a:off x="110070" y="455189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07"/>
                    <a:pt x="111" y="426"/>
                  </a:cubicBezTo>
                  <a:cubicBezTo>
                    <a:pt x="167" y="444"/>
                    <a:pt x="222" y="444"/>
                    <a:pt x="278" y="463"/>
                  </a:cubicBezTo>
                  <a:cubicBezTo>
                    <a:pt x="296" y="463"/>
                    <a:pt x="296" y="463"/>
                    <a:pt x="315" y="463"/>
                  </a:cubicBezTo>
                  <a:cubicBezTo>
                    <a:pt x="334" y="463"/>
                    <a:pt x="334" y="481"/>
                    <a:pt x="352" y="481"/>
                  </a:cubicBezTo>
                  <a:cubicBezTo>
                    <a:pt x="370" y="463"/>
                    <a:pt x="370" y="463"/>
                    <a:pt x="370" y="444"/>
                  </a:cubicBezTo>
                  <a:cubicBezTo>
                    <a:pt x="370" y="333"/>
                    <a:pt x="352" y="241"/>
                    <a:pt x="315" y="148"/>
                  </a:cubicBezTo>
                  <a:cubicBezTo>
                    <a:pt x="296" y="93"/>
                    <a:pt x="296" y="37"/>
                    <a:pt x="278" y="0"/>
                  </a:cubicBezTo>
                  <a:cubicBezTo>
                    <a:pt x="204" y="93"/>
                    <a:pt x="130" y="204"/>
                    <a:pt x="56" y="296"/>
                  </a:cubicBezTo>
                  <a:cubicBezTo>
                    <a:pt x="37" y="315"/>
                    <a:pt x="37" y="333"/>
                    <a:pt x="19" y="370"/>
                  </a:cubicBezTo>
                  <a:lnTo>
                    <a:pt x="0" y="389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6" name="Freeform: Shape 519"/>
            <p:cNvSpPr/>
            <p:nvPr/>
          </p:nvSpPr>
          <p:spPr>
            <a:xfrm>
              <a:off x="129713" y="91415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22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185"/>
                    <a:pt x="204" y="111"/>
                  </a:cubicBezTo>
                  <a:cubicBezTo>
                    <a:pt x="222" y="111"/>
                    <a:pt x="222" y="93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7"/>
                    <a:pt x="166" y="37"/>
                  </a:cubicBezTo>
                  <a:cubicBezTo>
                    <a:pt x="129" y="19"/>
                    <a:pt x="92" y="19"/>
                    <a:pt x="55" y="0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0" y="93"/>
                    <a:pt x="0" y="167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7" name="Freeform: Shape 520"/>
            <p:cNvSpPr/>
            <p:nvPr/>
          </p:nvSpPr>
          <p:spPr>
            <a:xfrm>
              <a:off x="434905" y="2436476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2"/>
                  </a:moveTo>
                  <a:cubicBezTo>
                    <a:pt x="19" y="222"/>
                    <a:pt x="37" y="222"/>
                    <a:pt x="56" y="222"/>
                  </a:cubicBezTo>
                  <a:cubicBezTo>
                    <a:pt x="93" y="222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ubicBezTo>
                    <a:pt x="130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3" y="55"/>
                    <a:pt x="56" y="111"/>
                    <a:pt x="19" y="167"/>
                  </a:cubicBezTo>
                  <a:cubicBezTo>
                    <a:pt x="19" y="167"/>
                    <a:pt x="19" y="185"/>
                    <a:pt x="0" y="203"/>
                  </a:cubicBezTo>
                  <a:lnTo>
                    <a:pt x="0" y="22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8" name="Freeform: Shape 521"/>
            <p:cNvSpPr/>
            <p:nvPr/>
          </p:nvSpPr>
          <p:spPr>
            <a:xfrm>
              <a:off x="418769" y="2027099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15"/>
                    <a:pt x="64" y="333"/>
                    <a:pt x="82" y="333"/>
                  </a:cubicBezTo>
                  <a:cubicBezTo>
                    <a:pt x="119" y="333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cubicBezTo>
                    <a:pt x="267" y="352"/>
                    <a:pt x="267" y="333"/>
                    <a:pt x="267" y="315"/>
                  </a:cubicBezTo>
                  <a:cubicBezTo>
                    <a:pt x="267" y="241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3"/>
                    <a:pt x="82" y="167"/>
                    <a:pt x="27" y="241"/>
                  </a:cubicBezTo>
                  <a:cubicBezTo>
                    <a:pt x="27" y="259"/>
                    <a:pt x="8" y="278"/>
                    <a:pt x="8" y="297"/>
                  </a:cubicBezTo>
                  <a:cubicBezTo>
                    <a:pt x="8" y="297"/>
                    <a:pt x="-11" y="315"/>
                    <a:pt x="8" y="315"/>
                  </a:cubicBezTo>
                  <a:cubicBezTo>
                    <a:pt x="8" y="333"/>
                    <a:pt x="8" y="333"/>
                    <a:pt x="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9" name="Freeform: Shape 522"/>
            <p:cNvSpPr/>
            <p:nvPr/>
          </p:nvSpPr>
          <p:spPr>
            <a:xfrm>
              <a:off x="408947" y="1624387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37"/>
                  </a:moveTo>
                  <a:cubicBezTo>
                    <a:pt x="296" y="37"/>
                    <a:pt x="278" y="37"/>
                    <a:pt x="241" y="37"/>
                  </a:cubicBezTo>
                  <a:cubicBezTo>
                    <a:pt x="185" y="19"/>
                    <a:pt x="130" y="19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18" y="130"/>
                    <a:pt x="37" y="222"/>
                    <a:pt x="56" y="296"/>
                  </a:cubicBezTo>
                  <a:cubicBezTo>
                    <a:pt x="74" y="352"/>
                    <a:pt x="93" y="389"/>
                    <a:pt x="111" y="444"/>
                  </a:cubicBezTo>
                  <a:cubicBezTo>
                    <a:pt x="167" y="334"/>
                    <a:pt x="241" y="241"/>
                    <a:pt x="296" y="148"/>
                  </a:cubicBezTo>
                  <a:cubicBezTo>
                    <a:pt x="315" y="111"/>
                    <a:pt x="315" y="93"/>
                    <a:pt x="333" y="74"/>
                  </a:cubicBezTo>
                  <a:lnTo>
                    <a:pt x="352" y="56"/>
                  </a:lnTo>
                  <a:cubicBezTo>
                    <a:pt x="333" y="37"/>
                    <a:pt x="333" y="37"/>
                    <a:pt x="333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0" name="Freeform: Shape 523"/>
            <p:cNvSpPr/>
            <p:nvPr/>
          </p:nvSpPr>
          <p:spPr>
            <a:xfrm>
              <a:off x="418769" y="1247634"/>
              <a:ext cx="99976" cy="1297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1">
                  <a:moveTo>
                    <a:pt x="8" y="19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33"/>
                    <a:pt x="82" y="371"/>
                  </a:cubicBezTo>
                  <a:lnTo>
                    <a:pt x="101" y="371"/>
                  </a:lnTo>
                  <a:cubicBezTo>
                    <a:pt x="138" y="296"/>
                    <a:pt x="193" y="204"/>
                    <a:pt x="249" y="111"/>
                  </a:cubicBezTo>
                  <a:cubicBezTo>
                    <a:pt x="267" y="111"/>
                    <a:pt x="267" y="93"/>
                    <a:pt x="286" y="74"/>
                  </a:cubicBezTo>
                  <a:cubicBezTo>
                    <a:pt x="286" y="56"/>
                    <a:pt x="286" y="56"/>
                    <a:pt x="286" y="37"/>
                  </a:cubicBezTo>
                  <a:lnTo>
                    <a:pt x="267" y="37"/>
                  </a:lnTo>
                  <a:cubicBezTo>
                    <a:pt x="249" y="37"/>
                    <a:pt x="230" y="37"/>
                    <a:pt x="212" y="19"/>
                  </a:cubicBezTo>
                  <a:cubicBezTo>
                    <a:pt x="156" y="19"/>
                    <a:pt x="119" y="0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1" name="Freeform: Shape 524"/>
            <p:cNvSpPr/>
            <p:nvPr/>
          </p:nvSpPr>
          <p:spPr>
            <a:xfrm>
              <a:off x="428591" y="892279"/>
              <a:ext cx="83840" cy="691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98">
                  <a:moveTo>
                    <a:pt x="0" y="50"/>
                  </a:moveTo>
                  <a:lnTo>
                    <a:pt x="0" y="69"/>
                  </a:lnTo>
                  <a:cubicBezTo>
                    <a:pt x="55" y="106"/>
                    <a:pt x="111" y="124"/>
                    <a:pt x="166" y="161"/>
                  </a:cubicBezTo>
                  <a:cubicBezTo>
                    <a:pt x="166" y="180"/>
                    <a:pt x="185" y="180"/>
                    <a:pt x="203" y="180"/>
                  </a:cubicBezTo>
                  <a:cubicBezTo>
                    <a:pt x="203" y="198"/>
                    <a:pt x="203" y="198"/>
                    <a:pt x="203" y="198"/>
                  </a:cubicBezTo>
                  <a:cubicBezTo>
                    <a:pt x="222" y="198"/>
                    <a:pt x="222" y="198"/>
                    <a:pt x="222" y="180"/>
                  </a:cubicBezTo>
                  <a:cubicBezTo>
                    <a:pt x="222" y="161"/>
                    <a:pt x="222" y="161"/>
                    <a:pt x="222" y="143"/>
                  </a:cubicBezTo>
                  <a:cubicBezTo>
                    <a:pt x="222" y="106"/>
                    <a:pt x="240" y="87"/>
                    <a:pt x="240" y="50"/>
                  </a:cubicBezTo>
                  <a:lnTo>
                    <a:pt x="240" y="32"/>
                  </a:lnTo>
                  <a:cubicBezTo>
                    <a:pt x="240" y="13"/>
                    <a:pt x="240" y="13"/>
                    <a:pt x="240" y="13"/>
                  </a:cubicBezTo>
                  <a:cubicBezTo>
                    <a:pt x="240" y="-4"/>
                    <a:pt x="240" y="-4"/>
                    <a:pt x="222" y="13"/>
                  </a:cubicBezTo>
                  <a:cubicBezTo>
                    <a:pt x="166" y="13"/>
                    <a:pt x="129" y="13"/>
                    <a:pt x="74" y="32"/>
                  </a:cubicBezTo>
                  <a:cubicBezTo>
                    <a:pt x="55" y="50"/>
                    <a:pt x="18" y="50"/>
                    <a:pt x="0" y="5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2" name="Freeform: Shape 525"/>
            <p:cNvSpPr/>
            <p:nvPr/>
          </p:nvSpPr>
          <p:spPr>
            <a:xfrm>
              <a:off x="412455" y="461854"/>
              <a:ext cx="112956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5">
                  <a:moveTo>
                    <a:pt x="268" y="129"/>
                  </a:moveTo>
                  <a:cubicBezTo>
                    <a:pt x="249" y="92"/>
                    <a:pt x="231" y="3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185"/>
                    <a:pt x="46" y="296"/>
                  </a:cubicBezTo>
                  <a:cubicBezTo>
                    <a:pt x="27" y="314"/>
                    <a:pt x="27" y="333"/>
                    <a:pt x="8" y="351"/>
                  </a:cubicBezTo>
                  <a:cubicBezTo>
                    <a:pt x="8" y="351"/>
                    <a:pt x="-10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ubicBezTo>
                    <a:pt x="46" y="370"/>
                    <a:pt x="64" y="388"/>
                    <a:pt x="101" y="388"/>
                  </a:cubicBezTo>
                  <a:cubicBezTo>
                    <a:pt x="138" y="407"/>
                    <a:pt x="194" y="407"/>
                    <a:pt x="249" y="425"/>
                  </a:cubicBezTo>
                  <a:cubicBezTo>
                    <a:pt x="268" y="425"/>
                    <a:pt x="268" y="425"/>
                    <a:pt x="286" y="425"/>
                  </a:cubicBezTo>
                  <a:cubicBezTo>
                    <a:pt x="305" y="425"/>
                    <a:pt x="305" y="425"/>
                    <a:pt x="323" y="425"/>
                  </a:cubicBezTo>
                  <a:cubicBezTo>
                    <a:pt x="323" y="425"/>
                    <a:pt x="323" y="407"/>
                    <a:pt x="323" y="388"/>
                  </a:cubicBezTo>
                  <a:cubicBezTo>
                    <a:pt x="323" y="296"/>
                    <a:pt x="305" y="222"/>
                    <a:pt x="268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3" name="Freeform: Shape 526"/>
            <p:cNvSpPr/>
            <p:nvPr/>
          </p:nvSpPr>
          <p:spPr>
            <a:xfrm>
              <a:off x="402632" y="98080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5"/>
                  </a:moveTo>
                  <a:cubicBezTo>
                    <a:pt x="92" y="55"/>
                    <a:pt x="55" y="74"/>
                    <a:pt x="18" y="74"/>
                  </a:cubicBezTo>
                  <a:cubicBezTo>
                    <a:pt x="0" y="74"/>
                    <a:pt x="0" y="92"/>
                    <a:pt x="0" y="92"/>
                  </a:cubicBezTo>
                  <a:cubicBezTo>
                    <a:pt x="92" y="148"/>
                    <a:pt x="166" y="203"/>
                    <a:pt x="259" y="240"/>
                  </a:cubicBezTo>
                  <a:cubicBezTo>
                    <a:pt x="277" y="259"/>
                    <a:pt x="296" y="277"/>
                    <a:pt x="314" y="277"/>
                  </a:cubicBezTo>
                  <a:lnTo>
                    <a:pt x="333" y="296"/>
                  </a:lnTo>
                  <a:lnTo>
                    <a:pt x="333" y="277"/>
                  </a:lnTo>
                  <a:cubicBezTo>
                    <a:pt x="333" y="259"/>
                    <a:pt x="351" y="222"/>
                    <a:pt x="351" y="203"/>
                  </a:cubicBezTo>
                  <a:cubicBezTo>
                    <a:pt x="351" y="166"/>
                    <a:pt x="370" y="110"/>
                    <a:pt x="370" y="74"/>
                  </a:cubicBezTo>
                  <a:cubicBezTo>
                    <a:pt x="370" y="55"/>
                    <a:pt x="370" y="55"/>
                    <a:pt x="388" y="36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0"/>
                    <a:pt x="203" y="18"/>
                    <a:pt x="129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4" name="Freeform: Shape 527"/>
            <p:cNvSpPr/>
            <p:nvPr/>
          </p:nvSpPr>
          <p:spPr>
            <a:xfrm>
              <a:off x="711332" y="2397538"/>
              <a:ext cx="112605" cy="1452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15">
                  <a:moveTo>
                    <a:pt x="8" y="388"/>
                  </a:moveTo>
                  <a:cubicBezTo>
                    <a:pt x="44" y="388"/>
                    <a:pt x="63" y="388"/>
                    <a:pt x="100" y="388"/>
                  </a:cubicBezTo>
                  <a:cubicBezTo>
                    <a:pt x="137" y="407"/>
                    <a:pt x="192" y="407"/>
                    <a:pt x="248" y="407"/>
                  </a:cubicBezTo>
                  <a:cubicBezTo>
                    <a:pt x="267" y="407"/>
                    <a:pt x="267" y="407"/>
                    <a:pt x="285" y="407"/>
                  </a:cubicBezTo>
                  <a:cubicBezTo>
                    <a:pt x="304" y="407"/>
                    <a:pt x="304" y="426"/>
                    <a:pt x="322" y="407"/>
                  </a:cubicBezTo>
                  <a:lnTo>
                    <a:pt x="322" y="388"/>
                  </a:lnTo>
                  <a:cubicBezTo>
                    <a:pt x="304" y="296"/>
                    <a:pt x="285" y="204"/>
                    <a:pt x="248" y="129"/>
                  </a:cubicBezTo>
                  <a:cubicBezTo>
                    <a:pt x="230" y="92"/>
                    <a:pt x="230" y="37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2"/>
                    <a:pt x="100" y="185"/>
                    <a:pt x="44" y="296"/>
                  </a:cubicBezTo>
                  <a:cubicBezTo>
                    <a:pt x="26" y="314"/>
                    <a:pt x="26" y="333"/>
                    <a:pt x="8" y="352"/>
                  </a:cubicBezTo>
                  <a:cubicBezTo>
                    <a:pt x="8" y="352"/>
                    <a:pt x="-11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5" name="Freeform: Shape 528"/>
            <p:cNvSpPr/>
            <p:nvPr/>
          </p:nvSpPr>
          <p:spPr>
            <a:xfrm>
              <a:off x="727117" y="2040078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56" y="186"/>
                  </a:moveTo>
                  <a:cubicBezTo>
                    <a:pt x="74" y="222"/>
                    <a:pt x="74" y="241"/>
                    <a:pt x="93" y="278"/>
                  </a:cubicBezTo>
                  <a:cubicBezTo>
                    <a:pt x="130" y="204"/>
                    <a:pt x="167" y="148"/>
                    <a:pt x="186" y="74"/>
                  </a:cubicBezTo>
                  <a:cubicBezTo>
                    <a:pt x="204" y="56"/>
                    <a:pt x="204" y="56"/>
                    <a:pt x="204" y="37"/>
                  </a:cubicBezTo>
                  <a:lnTo>
                    <a:pt x="223" y="19"/>
                  </a:lnTo>
                  <a:cubicBezTo>
                    <a:pt x="204" y="0"/>
                    <a:pt x="204" y="19"/>
                    <a:pt x="204" y="19"/>
                  </a:cubicBezTo>
                  <a:cubicBezTo>
                    <a:pt x="186" y="19"/>
                    <a:pt x="167" y="19"/>
                    <a:pt x="148" y="0"/>
                  </a:cubicBezTo>
                  <a:cubicBezTo>
                    <a:pt x="112" y="0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19" y="74"/>
                    <a:pt x="38" y="130"/>
                    <a:pt x="56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6" name="Freeform: Shape 529"/>
            <p:cNvSpPr/>
            <p:nvPr/>
          </p:nvSpPr>
          <p:spPr>
            <a:xfrm>
              <a:off x="707824" y="1650346"/>
              <a:ext cx="129443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78">
                  <a:moveTo>
                    <a:pt x="333" y="0"/>
                  </a:moveTo>
                  <a:cubicBezTo>
                    <a:pt x="259" y="0"/>
                    <a:pt x="185" y="19"/>
                    <a:pt x="111" y="56"/>
                  </a:cubicBezTo>
                  <a:cubicBezTo>
                    <a:pt x="74" y="74"/>
                    <a:pt x="37" y="74"/>
                    <a:pt x="0" y="93"/>
                  </a:cubicBezTo>
                  <a:cubicBezTo>
                    <a:pt x="74" y="148"/>
                    <a:pt x="167" y="185"/>
                    <a:pt x="241" y="241"/>
                  </a:cubicBezTo>
                  <a:cubicBezTo>
                    <a:pt x="259" y="260"/>
                    <a:pt x="278" y="260"/>
                    <a:pt x="296" y="278"/>
                  </a:cubicBezTo>
                  <a:lnTo>
                    <a:pt x="315" y="278"/>
                  </a:lnTo>
                  <a:cubicBezTo>
                    <a:pt x="333" y="278"/>
                    <a:pt x="333" y="278"/>
                    <a:pt x="333" y="278"/>
                  </a:cubicBezTo>
                  <a:cubicBezTo>
                    <a:pt x="315" y="241"/>
                    <a:pt x="333" y="222"/>
                    <a:pt x="333" y="204"/>
                  </a:cubicBezTo>
                  <a:cubicBezTo>
                    <a:pt x="352" y="148"/>
                    <a:pt x="352" y="111"/>
                    <a:pt x="352" y="74"/>
                  </a:cubicBezTo>
                  <a:cubicBezTo>
                    <a:pt x="352" y="56"/>
                    <a:pt x="352" y="37"/>
                    <a:pt x="352" y="37"/>
                  </a:cubicBezTo>
                  <a:cubicBezTo>
                    <a:pt x="352" y="19"/>
                    <a:pt x="370" y="19"/>
                    <a:pt x="370" y="19"/>
                  </a:cubicBez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7" name="Freeform: Shape 530"/>
            <p:cNvSpPr/>
            <p:nvPr/>
          </p:nvSpPr>
          <p:spPr>
            <a:xfrm>
              <a:off x="720803" y="1254298"/>
              <a:ext cx="90505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92"/>
                    <a:pt x="74" y="166"/>
                    <a:pt x="37" y="240"/>
                  </a:cubicBezTo>
                  <a:cubicBezTo>
                    <a:pt x="37" y="259"/>
                    <a:pt x="18" y="277"/>
                    <a:pt x="18" y="277"/>
                  </a:cubicBezTo>
                  <a:cubicBezTo>
                    <a:pt x="18" y="296"/>
                    <a:pt x="0" y="296"/>
                    <a:pt x="0" y="314"/>
                  </a:cubicBezTo>
                  <a:lnTo>
                    <a:pt x="18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66" y="333"/>
                    <a:pt x="204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41" y="240"/>
                    <a:pt x="222" y="166"/>
                    <a:pt x="204" y="111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8" name="Freeform: Shape 531"/>
            <p:cNvSpPr/>
            <p:nvPr/>
          </p:nvSpPr>
          <p:spPr>
            <a:xfrm>
              <a:off x="714489" y="844922"/>
              <a:ext cx="119270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4">
                  <a:moveTo>
                    <a:pt x="333" y="55"/>
                  </a:moveTo>
                  <a:cubicBezTo>
                    <a:pt x="296" y="55"/>
                    <a:pt x="277" y="55"/>
                    <a:pt x="240" y="55"/>
                  </a:cubicBezTo>
                  <a:cubicBezTo>
                    <a:pt x="184" y="37"/>
                    <a:pt x="129" y="19"/>
                    <a:pt x="74" y="19"/>
                  </a:cubicBezTo>
                  <a:cubicBezTo>
                    <a:pt x="74" y="19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0" y="130"/>
                    <a:pt x="18" y="222"/>
                    <a:pt x="55" y="315"/>
                  </a:cubicBezTo>
                  <a:cubicBezTo>
                    <a:pt x="55" y="352"/>
                    <a:pt x="74" y="407"/>
                    <a:pt x="92" y="444"/>
                  </a:cubicBezTo>
                  <a:cubicBezTo>
                    <a:pt x="166" y="352"/>
                    <a:pt x="222" y="259"/>
                    <a:pt x="296" y="167"/>
                  </a:cubicBezTo>
                  <a:cubicBezTo>
                    <a:pt x="296" y="148"/>
                    <a:pt x="314" y="130"/>
                    <a:pt x="333" y="93"/>
                  </a:cubicBezTo>
                  <a:cubicBezTo>
                    <a:pt x="333" y="93"/>
                    <a:pt x="351" y="74"/>
                    <a:pt x="333" y="74"/>
                  </a:cubicBezTo>
                  <a:cubicBezTo>
                    <a:pt x="333" y="55"/>
                    <a:pt x="333" y="55"/>
                    <a:pt x="333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9" name="Freeform: Shape 532"/>
            <p:cNvSpPr/>
            <p:nvPr/>
          </p:nvSpPr>
          <p:spPr>
            <a:xfrm>
              <a:off x="704667" y="461854"/>
              <a:ext cx="119270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5">
                  <a:moveTo>
                    <a:pt x="137" y="425"/>
                  </a:moveTo>
                  <a:cubicBezTo>
                    <a:pt x="156" y="425"/>
                    <a:pt x="156" y="425"/>
                    <a:pt x="156" y="425"/>
                  </a:cubicBezTo>
                  <a:cubicBezTo>
                    <a:pt x="193" y="314"/>
                    <a:pt x="249" y="222"/>
                    <a:pt x="304" y="110"/>
                  </a:cubicBezTo>
                  <a:cubicBezTo>
                    <a:pt x="304" y="92"/>
                    <a:pt x="323" y="74"/>
                    <a:pt x="323" y="55"/>
                  </a:cubicBezTo>
                  <a:cubicBezTo>
                    <a:pt x="341" y="36"/>
                    <a:pt x="341" y="36"/>
                    <a:pt x="341" y="18"/>
                  </a:cubicBezTo>
                  <a:lnTo>
                    <a:pt x="323" y="18"/>
                  </a:lnTo>
                  <a:cubicBezTo>
                    <a:pt x="286" y="18"/>
                    <a:pt x="267" y="18"/>
                    <a:pt x="230" y="18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36"/>
                  </a:cubicBezTo>
                  <a:cubicBezTo>
                    <a:pt x="27" y="129"/>
                    <a:pt x="45" y="222"/>
                    <a:pt x="82" y="296"/>
                  </a:cubicBezTo>
                  <a:cubicBezTo>
                    <a:pt x="119" y="333"/>
                    <a:pt x="119" y="388"/>
                    <a:pt x="137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0" name="Freeform: Shape 533"/>
            <p:cNvSpPr/>
            <p:nvPr/>
          </p:nvSpPr>
          <p:spPr>
            <a:xfrm>
              <a:off x="727117" y="9808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167" y="92"/>
                  </a:moveTo>
                  <a:cubicBezTo>
                    <a:pt x="148" y="74"/>
                    <a:pt x="130" y="36"/>
                    <a:pt x="130" y="0"/>
                  </a:cubicBezTo>
                  <a:cubicBezTo>
                    <a:pt x="130" y="0"/>
                    <a:pt x="112" y="0"/>
                    <a:pt x="112" y="18"/>
                  </a:cubicBezTo>
                  <a:cubicBezTo>
                    <a:pt x="93" y="74"/>
                    <a:pt x="56" y="148"/>
                    <a:pt x="19" y="203"/>
                  </a:cubicBezTo>
                  <a:cubicBezTo>
                    <a:pt x="19" y="222"/>
                    <a:pt x="19" y="240"/>
                    <a:pt x="0" y="259"/>
                  </a:cubicBezTo>
                  <a:lnTo>
                    <a:pt x="0" y="277"/>
                  </a:lnTo>
                  <a:lnTo>
                    <a:pt x="19" y="277"/>
                  </a:lnTo>
                  <a:cubicBezTo>
                    <a:pt x="19" y="277"/>
                    <a:pt x="38" y="277"/>
                    <a:pt x="56" y="277"/>
                  </a:cubicBezTo>
                  <a:cubicBezTo>
                    <a:pt x="93" y="277"/>
                    <a:pt x="130" y="277"/>
                    <a:pt x="167" y="277"/>
                  </a:cubicBezTo>
                  <a:lnTo>
                    <a:pt x="186" y="277"/>
                  </a:lnTo>
                  <a:cubicBezTo>
                    <a:pt x="204" y="277"/>
                    <a:pt x="204" y="277"/>
                    <a:pt x="204" y="277"/>
                  </a:cubicBezTo>
                  <a:cubicBezTo>
                    <a:pt x="223" y="277"/>
                    <a:pt x="223" y="277"/>
                    <a:pt x="223" y="259"/>
                  </a:cubicBezTo>
                  <a:cubicBezTo>
                    <a:pt x="204" y="203"/>
                    <a:pt x="186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8" name="Freeform: Shape 576"/>
            <p:cNvSpPr/>
            <p:nvPr/>
          </p:nvSpPr>
          <p:spPr>
            <a:xfrm>
              <a:off x="97090" y="5103215"/>
              <a:ext cx="149088" cy="11295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23">
                  <a:moveTo>
                    <a:pt x="371" y="304"/>
                  </a:moveTo>
                  <a:cubicBezTo>
                    <a:pt x="371" y="267"/>
                    <a:pt x="371" y="249"/>
                    <a:pt x="389" y="230"/>
                  </a:cubicBezTo>
                  <a:cubicBezTo>
                    <a:pt x="389" y="175"/>
                    <a:pt x="407" y="119"/>
                    <a:pt x="407" y="82"/>
                  </a:cubicBezTo>
                  <a:cubicBezTo>
                    <a:pt x="407" y="63"/>
                    <a:pt x="407" y="45"/>
                    <a:pt x="407" y="45"/>
                  </a:cubicBezTo>
                  <a:cubicBezTo>
                    <a:pt x="426" y="26"/>
                    <a:pt x="426" y="26"/>
                    <a:pt x="426" y="8"/>
                  </a:cubicBezTo>
                  <a:cubicBezTo>
                    <a:pt x="426" y="-11"/>
                    <a:pt x="407" y="8"/>
                    <a:pt x="389" y="8"/>
                  </a:cubicBezTo>
                  <a:cubicBezTo>
                    <a:pt x="297" y="8"/>
                    <a:pt x="222" y="8"/>
                    <a:pt x="130" y="45"/>
                  </a:cubicBezTo>
                  <a:cubicBezTo>
                    <a:pt x="93" y="63"/>
                    <a:pt x="56" y="63"/>
                    <a:pt x="0" y="82"/>
                  </a:cubicBezTo>
                  <a:cubicBezTo>
                    <a:pt x="93" y="137"/>
                    <a:pt x="185" y="211"/>
                    <a:pt x="278" y="267"/>
                  </a:cubicBezTo>
                  <a:cubicBezTo>
                    <a:pt x="297" y="285"/>
                    <a:pt x="315" y="285"/>
                    <a:pt x="333" y="304"/>
                  </a:cubicBezTo>
                  <a:lnTo>
                    <a:pt x="352" y="323"/>
                  </a:lnTo>
                  <a:cubicBezTo>
                    <a:pt x="371" y="304"/>
                    <a:pt x="371" y="304"/>
                    <a:pt x="371" y="30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9" name="Freeform: Shape 577"/>
            <p:cNvSpPr/>
            <p:nvPr/>
          </p:nvSpPr>
          <p:spPr>
            <a:xfrm>
              <a:off x="84110" y="4716640"/>
              <a:ext cx="149088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33">
                  <a:moveTo>
                    <a:pt x="19" y="148"/>
                  </a:moveTo>
                  <a:cubicBezTo>
                    <a:pt x="0" y="166"/>
                    <a:pt x="0" y="166"/>
                    <a:pt x="0" y="166"/>
                  </a:cubicBezTo>
                  <a:lnTo>
                    <a:pt x="19" y="166"/>
                  </a:lnTo>
                  <a:cubicBezTo>
                    <a:pt x="111" y="203"/>
                    <a:pt x="222" y="259"/>
                    <a:pt x="315" y="296"/>
                  </a:cubicBezTo>
                  <a:cubicBezTo>
                    <a:pt x="352" y="315"/>
                    <a:pt x="370" y="315"/>
                    <a:pt x="389" y="333"/>
                  </a:cubicBezTo>
                  <a:lnTo>
                    <a:pt x="408" y="333"/>
                  </a:lnTo>
                  <a:cubicBezTo>
                    <a:pt x="426" y="333"/>
                    <a:pt x="426" y="315"/>
                    <a:pt x="426" y="315"/>
                  </a:cubicBezTo>
                  <a:cubicBezTo>
                    <a:pt x="408" y="296"/>
                    <a:pt x="426" y="259"/>
                    <a:pt x="426" y="241"/>
                  </a:cubicBezTo>
                  <a:cubicBezTo>
                    <a:pt x="426" y="185"/>
                    <a:pt x="426" y="129"/>
                    <a:pt x="426" y="74"/>
                  </a:cubicBezTo>
                  <a:cubicBezTo>
                    <a:pt x="426" y="55"/>
                    <a:pt x="426" y="55"/>
                    <a:pt x="426" y="37"/>
                  </a:cubicBezTo>
                  <a:cubicBezTo>
                    <a:pt x="426" y="37"/>
                    <a:pt x="426" y="18"/>
                    <a:pt x="426" y="0"/>
                  </a:cubicBezTo>
                  <a:cubicBezTo>
                    <a:pt x="426" y="0"/>
                    <a:pt x="408" y="0"/>
                    <a:pt x="389" y="0"/>
                  </a:cubicBezTo>
                  <a:cubicBezTo>
                    <a:pt x="296" y="18"/>
                    <a:pt x="222" y="55"/>
                    <a:pt x="130" y="92"/>
                  </a:cubicBezTo>
                  <a:cubicBezTo>
                    <a:pt x="93" y="129"/>
                    <a:pt x="56" y="129"/>
                    <a:pt x="1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0" name="Freeform: Shape 578"/>
            <p:cNvSpPr/>
            <p:nvPr/>
          </p:nvSpPr>
          <p:spPr>
            <a:xfrm>
              <a:off x="136028" y="4339887"/>
              <a:ext cx="64897" cy="7752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2">
                  <a:moveTo>
                    <a:pt x="167" y="18"/>
                  </a:moveTo>
                  <a:cubicBezTo>
                    <a:pt x="148" y="18"/>
                    <a:pt x="148" y="0"/>
                    <a:pt x="130" y="0"/>
                  </a:cubicBezTo>
                  <a:cubicBezTo>
                    <a:pt x="93" y="0"/>
                    <a:pt x="74" y="0"/>
                    <a:pt x="37" y="0"/>
                  </a:cubicBezTo>
                  <a:lnTo>
                    <a:pt x="19" y="0"/>
                  </a:lnTo>
                  <a:lnTo>
                    <a:pt x="0" y="0"/>
                  </a:lnTo>
                  <a:lnTo>
                    <a:pt x="0" y="18"/>
                  </a:lnTo>
                  <a:cubicBezTo>
                    <a:pt x="0" y="55"/>
                    <a:pt x="19" y="111"/>
                    <a:pt x="37" y="148"/>
                  </a:cubicBezTo>
                  <a:cubicBezTo>
                    <a:pt x="37" y="166"/>
                    <a:pt x="56" y="203"/>
                    <a:pt x="56" y="222"/>
                  </a:cubicBezTo>
                  <a:cubicBezTo>
                    <a:pt x="93" y="166"/>
                    <a:pt x="130" y="111"/>
                    <a:pt x="148" y="55"/>
                  </a:cubicBezTo>
                  <a:cubicBezTo>
                    <a:pt x="167" y="55"/>
                    <a:pt x="167" y="37"/>
                    <a:pt x="167" y="37"/>
                  </a:cubicBezTo>
                  <a:cubicBezTo>
                    <a:pt x="167" y="18"/>
                    <a:pt x="186" y="18"/>
                    <a:pt x="186" y="18"/>
                  </a:cubicBez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1" name="Freeform: Shape 579"/>
            <p:cNvSpPr/>
            <p:nvPr/>
          </p:nvSpPr>
          <p:spPr>
            <a:xfrm>
              <a:off x="103754" y="3923844"/>
              <a:ext cx="116464" cy="14943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7">
                  <a:moveTo>
                    <a:pt x="240" y="130"/>
                  </a:moveTo>
                  <a:cubicBezTo>
                    <a:pt x="222" y="93"/>
                    <a:pt x="203" y="38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2"/>
                    <a:pt x="74" y="204"/>
                    <a:pt x="37" y="315"/>
                  </a:cubicBezTo>
                  <a:cubicBezTo>
                    <a:pt x="18" y="334"/>
                    <a:pt x="18" y="352"/>
                    <a:pt x="0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37" y="408"/>
                    <a:pt x="74" y="408"/>
                    <a:pt x="92" y="408"/>
                  </a:cubicBezTo>
                  <a:cubicBezTo>
                    <a:pt x="148" y="408"/>
                    <a:pt x="203" y="427"/>
                    <a:pt x="259" y="427"/>
                  </a:cubicBezTo>
                  <a:cubicBezTo>
                    <a:pt x="259" y="427"/>
                    <a:pt x="278" y="427"/>
                    <a:pt x="296" y="427"/>
                  </a:cubicBezTo>
                  <a:cubicBezTo>
                    <a:pt x="296" y="427"/>
                    <a:pt x="314" y="427"/>
                    <a:pt x="314" y="408"/>
                  </a:cubicBezTo>
                  <a:cubicBezTo>
                    <a:pt x="333" y="408"/>
                    <a:pt x="333" y="389"/>
                    <a:pt x="333" y="389"/>
                  </a:cubicBezTo>
                  <a:cubicBezTo>
                    <a:pt x="314" y="297"/>
                    <a:pt x="278" y="204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2" name="Freeform: Shape 580"/>
            <p:cNvSpPr/>
            <p:nvPr/>
          </p:nvSpPr>
          <p:spPr>
            <a:xfrm>
              <a:off x="116734" y="3550950"/>
              <a:ext cx="96819" cy="1192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41">
                  <a:moveTo>
                    <a:pt x="111" y="341"/>
                  </a:moveTo>
                  <a:cubicBezTo>
                    <a:pt x="148" y="267"/>
                    <a:pt x="203" y="175"/>
                    <a:pt x="241" y="101"/>
                  </a:cubicBezTo>
                  <a:cubicBezTo>
                    <a:pt x="241" y="82"/>
                    <a:pt x="259" y="64"/>
                    <a:pt x="259" y="45"/>
                  </a:cubicBezTo>
                  <a:cubicBezTo>
                    <a:pt x="277" y="45"/>
                    <a:pt x="277" y="26"/>
                    <a:pt x="277" y="26"/>
                  </a:cubicBezTo>
                  <a:lnTo>
                    <a:pt x="259" y="26"/>
                  </a:lnTo>
                  <a:cubicBezTo>
                    <a:pt x="241" y="26"/>
                    <a:pt x="222" y="8"/>
                    <a:pt x="203" y="8"/>
                  </a:cubicBezTo>
                  <a:cubicBezTo>
                    <a:pt x="148" y="8"/>
                    <a:pt x="111" y="8"/>
                    <a:pt x="74" y="8"/>
                  </a:cubicBezTo>
                  <a:cubicBezTo>
                    <a:pt x="55" y="8"/>
                    <a:pt x="37" y="8"/>
                    <a:pt x="37" y="8"/>
                  </a:cubicBezTo>
                  <a:cubicBezTo>
                    <a:pt x="18" y="8"/>
                    <a:pt x="18" y="-10"/>
                    <a:pt x="18" y="8"/>
                  </a:cubicBezTo>
                  <a:cubicBezTo>
                    <a:pt x="0" y="8"/>
                    <a:pt x="0" y="8"/>
                    <a:pt x="0" y="26"/>
                  </a:cubicBezTo>
                  <a:cubicBezTo>
                    <a:pt x="18" y="101"/>
                    <a:pt x="37" y="175"/>
                    <a:pt x="74" y="230"/>
                  </a:cubicBezTo>
                  <a:cubicBezTo>
                    <a:pt x="74" y="267"/>
                    <a:pt x="92" y="304"/>
                    <a:pt x="111" y="3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3" name="Freeform: Shape 581"/>
            <p:cNvSpPr/>
            <p:nvPr/>
          </p:nvSpPr>
          <p:spPr>
            <a:xfrm>
              <a:off x="110070" y="3131750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6" y="462"/>
                    <a:pt x="296" y="462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2"/>
                    <a:pt x="370" y="444"/>
                  </a:cubicBezTo>
                  <a:cubicBezTo>
                    <a:pt x="370" y="351"/>
                    <a:pt x="352" y="240"/>
                    <a:pt x="315" y="148"/>
                  </a:cubicBezTo>
                  <a:cubicBezTo>
                    <a:pt x="296" y="92"/>
                    <a:pt x="296" y="55"/>
                    <a:pt x="278" y="0"/>
                  </a:cubicBezTo>
                  <a:cubicBezTo>
                    <a:pt x="204" y="92"/>
                    <a:pt x="130" y="203"/>
                    <a:pt x="56" y="296"/>
                  </a:cubicBezTo>
                  <a:cubicBezTo>
                    <a:pt x="37" y="333"/>
                    <a:pt x="37" y="351"/>
                    <a:pt x="19" y="370"/>
                  </a:cubicBezTo>
                  <a:lnTo>
                    <a:pt x="0" y="388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4" name="Freeform: Shape 582"/>
            <p:cNvSpPr/>
            <p:nvPr/>
          </p:nvSpPr>
          <p:spPr>
            <a:xfrm>
              <a:off x="129713" y="2767977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40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203"/>
                    <a:pt x="204" y="129"/>
                  </a:cubicBezTo>
                  <a:cubicBezTo>
                    <a:pt x="222" y="110"/>
                    <a:pt x="222" y="92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6"/>
                    <a:pt x="166" y="36"/>
                  </a:cubicBezTo>
                  <a:cubicBezTo>
                    <a:pt x="129" y="18"/>
                    <a:pt x="92" y="18"/>
                    <a:pt x="55" y="18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92"/>
                    <a:pt x="0" y="166"/>
                    <a:pt x="18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5" name="Freeform: Shape 583"/>
            <p:cNvSpPr/>
            <p:nvPr/>
          </p:nvSpPr>
          <p:spPr>
            <a:xfrm>
              <a:off x="434905" y="5112687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3"/>
                  </a:moveTo>
                  <a:cubicBezTo>
                    <a:pt x="19" y="223"/>
                    <a:pt x="37" y="223"/>
                    <a:pt x="56" y="223"/>
                  </a:cubicBezTo>
                  <a:cubicBezTo>
                    <a:pt x="93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30"/>
                    <a:pt x="148" y="74"/>
                  </a:cubicBezTo>
                  <a:cubicBezTo>
                    <a:pt x="130" y="56"/>
                    <a:pt x="130" y="37"/>
                    <a:pt x="130" y="0"/>
                  </a:cubicBezTo>
                  <a:lnTo>
                    <a:pt x="111" y="0"/>
                  </a:lnTo>
                  <a:cubicBezTo>
                    <a:pt x="93" y="56"/>
                    <a:pt x="56" y="111"/>
                    <a:pt x="19" y="167"/>
                  </a:cubicBezTo>
                  <a:cubicBezTo>
                    <a:pt x="19" y="185"/>
                    <a:pt x="19" y="185"/>
                    <a:pt x="0" y="204"/>
                  </a:cubicBezTo>
                  <a:lnTo>
                    <a:pt x="0" y="22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6" name="Freeform: Shape 584"/>
            <p:cNvSpPr/>
            <p:nvPr/>
          </p:nvSpPr>
          <p:spPr>
            <a:xfrm>
              <a:off x="418769" y="4703660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33"/>
                    <a:pt x="64" y="333"/>
                    <a:pt x="82" y="333"/>
                  </a:cubicBezTo>
                  <a:cubicBezTo>
                    <a:pt x="119" y="352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lnTo>
                    <a:pt x="267" y="333"/>
                  </a:lnTo>
                  <a:cubicBezTo>
                    <a:pt x="267" y="259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2"/>
                    <a:pt x="82" y="166"/>
                    <a:pt x="27" y="259"/>
                  </a:cubicBezTo>
                  <a:cubicBezTo>
                    <a:pt x="27" y="278"/>
                    <a:pt x="8" y="278"/>
                    <a:pt x="8" y="296"/>
                  </a:cubicBezTo>
                  <a:cubicBezTo>
                    <a:pt x="8" y="314"/>
                    <a:pt x="-11" y="314"/>
                    <a:pt x="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7" name="Freeform: Shape 585"/>
            <p:cNvSpPr/>
            <p:nvPr/>
          </p:nvSpPr>
          <p:spPr>
            <a:xfrm>
              <a:off x="408947" y="4300948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55"/>
                  </a:moveTo>
                  <a:cubicBezTo>
                    <a:pt x="296" y="55"/>
                    <a:pt x="278" y="37"/>
                    <a:pt x="241" y="37"/>
                  </a:cubicBezTo>
                  <a:cubicBezTo>
                    <a:pt x="185" y="18"/>
                    <a:pt x="130" y="18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8"/>
                    <a:pt x="0" y="37"/>
                  </a:cubicBezTo>
                  <a:cubicBezTo>
                    <a:pt x="18" y="129"/>
                    <a:pt x="37" y="222"/>
                    <a:pt x="56" y="314"/>
                  </a:cubicBezTo>
                  <a:cubicBezTo>
                    <a:pt x="74" y="351"/>
                    <a:pt x="93" y="407"/>
                    <a:pt x="111" y="444"/>
                  </a:cubicBezTo>
                  <a:cubicBezTo>
                    <a:pt x="167" y="351"/>
                    <a:pt x="241" y="240"/>
                    <a:pt x="296" y="148"/>
                  </a:cubicBezTo>
                  <a:cubicBezTo>
                    <a:pt x="315" y="129"/>
                    <a:pt x="315" y="111"/>
                    <a:pt x="333" y="92"/>
                  </a:cubicBezTo>
                  <a:cubicBezTo>
                    <a:pt x="333" y="74"/>
                    <a:pt x="352" y="55"/>
                    <a:pt x="352" y="55"/>
                  </a:cubicBezTo>
                  <a:cubicBezTo>
                    <a:pt x="333" y="37"/>
                    <a:pt x="333" y="55"/>
                    <a:pt x="333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8" name="Freeform: Shape 586"/>
            <p:cNvSpPr/>
            <p:nvPr/>
          </p:nvSpPr>
          <p:spPr>
            <a:xfrm>
              <a:off x="418769" y="3923844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19"/>
                  </a:moveTo>
                  <a:cubicBezTo>
                    <a:pt x="8" y="112"/>
                    <a:pt x="27" y="186"/>
                    <a:pt x="45" y="260"/>
                  </a:cubicBezTo>
                  <a:cubicBezTo>
                    <a:pt x="64" y="297"/>
                    <a:pt x="82" y="334"/>
                    <a:pt x="82" y="371"/>
                  </a:cubicBezTo>
                  <a:lnTo>
                    <a:pt x="82" y="389"/>
                  </a:lnTo>
                  <a:lnTo>
                    <a:pt x="101" y="389"/>
                  </a:lnTo>
                  <a:cubicBezTo>
                    <a:pt x="101" y="371"/>
                    <a:pt x="101" y="371"/>
                    <a:pt x="101" y="371"/>
                  </a:cubicBezTo>
                  <a:cubicBezTo>
                    <a:pt x="138" y="297"/>
                    <a:pt x="193" y="204"/>
                    <a:pt x="249" y="130"/>
                  </a:cubicBezTo>
                  <a:cubicBezTo>
                    <a:pt x="267" y="112"/>
                    <a:pt x="267" y="93"/>
                    <a:pt x="286" y="75"/>
                  </a:cubicBezTo>
                  <a:lnTo>
                    <a:pt x="286" y="56"/>
                  </a:lnTo>
                  <a:cubicBezTo>
                    <a:pt x="286" y="38"/>
                    <a:pt x="286" y="38"/>
                    <a:pt x="267" y="38"/>
                  </a:cubicBezTo>
                  <a:cubicBezTo>
                    <a:pt x="249" y="38"/>
                    <a:pt x="230" y="38"/>
                    <a:pt x="212" y="38"/>
                  </a:cubicBezTo>
                  <a:cubicBezTo>
                    <a:pt x="156" y="19"/>
                    <a:pt x="119" y="19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9" name="Freeform: Shape 587"/>
            <p:cNvSpPr/>
            <p:nvPr/>
          </p:nvSpPr>
          <p:spPr>
            <a:xfrm>
              <a:off x="428591" y="3573400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2"/>
                    <a:pt x="111" y="129"/>
                    <a:pt x="166" y="166"/>
                  </a:cubicBezTo>
                  <a:cubicBezTo>
                    <a:pt x="166" y="166"/>
                    <a:pt x="185" y="166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6"/>
                    <a:pt x="222" y="148"/>
                    <a:pt x="222" y="129"/>
                  </a:cubicBezTo>
                  <a:cubicBezTo>
                    <a:pt x="222" y="92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0"/>
                    <a:pt x="74" y="18"/>
                  </a:cubicBezTo>
                  <a:cubicBezTo>
                    <a:pt x="55" y="37"/>
                    <a:pt x="18" y="37"/>
                    <a:pt x="0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0" name="Freeform: Shape 588"/>
            <p:cNvSpPr/>
            <p:nvPr/>
          </p:nvSpPr>
          <p:spPr>
            <a:xfrm>
              <a:off x="412455" y="3138065"/>
              <a:ext cx="112956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6">
                  <a:moveTo>
                    <a:pt x="268" y="130"/>
                  </a:moveTo>
                  <a:cubicBezTo>
                    <a:pt x="249" y="92"/>
                    <a:pt x="231" y="5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204"/>
                    <a:pt x="46" y="296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52"/>
                    <a:pt x="-10" y="370"/>
                    <a:pt x="8" y="370"/>
                  </a:cubicBezTo>
                  <a:cubicBezTo>
                    <a:pt x="8" y="389"/>
                    <a:pt x="8" y="389"/>
                    <a:pt x="8" y="389"/>
                  </a:cubicBezTo>
                  <a:cubicBezTo>
                    <a:pt x="46" y="389"/>
                    <a:pt x="64" y="389"/>
                    <a:pt x="101" y="389"/>
                  </a:cubicBezTo>
                  <a:cubicBezTo>
                    <a:pt x="138" y="407"/>
                    <a:pt x="194" y="407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26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1" name="Freeform: Shape 589"/>
            <p:cNvSpPr/>
            <p:nvPr/>
          </p:nvSpPr>
          <p:spPr>
            <a:xfrm>
              <a:off x="402632" y="2774291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6"/>
                  </a:moveTo>
                  <a:cubicBezTo>
                    <a:pt x="92" y="74"/>
                    <a:pt x="55" y="74"/>
                    <a:pt x="18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92" y="148"/>
                    <a:pt x="166" y="204"/>
                    <a:pt x="259" y="259"/>
                  </a:cubicBezTo>
                  <a:cubicBezTo>
                    <a:pt x="277" y="259"/>
                    <a:pt x="296" y="278"/>
                    <a:pt x="314" y="278"/>
                  </a:cubicBezTo>
                  <a:cubicBezTo>
                    <a:pt x="314" y="296"/>
                    <a:pt x="333" y="296"/>
                    <a:pt x="333" y="296"/>
                  </a:cubicBezTo>
                  <a:lnTo>
                    <a:pt x="333" y="278"/>
                  </a:lnTo>
                  <a:cubicBezTo>
                    <a:pt x="333" y="259"/>
                    <a:pt x="351" y="241"/>
                    <a:pt x="351" y="204"/>
                  </a:cubicBezTo>
                  <a:cubicBezTo>
                    <a:pt x="351" y="166"/>
                    <a:pt x="370" y="130"/>
                    <a:pt x="370" y="74"/>
                  </a:cubicBezTo>
                  <a:cubicBezTo>
                    <a:pt x="370" y="56"/>
                    <a:pt x="370" y="56"/>
                    <a:pt x="388" y="37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18"/>
                    <a:pt x="203" y="18"/>
                    <a:pt x="129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2" name="Freeform: Shape 590"/>
            <p:cNvSpPr/>
            <p:nvPr/>
          </p:nvSpPr>
          <p:spPr>
            <a:xfrm>
              <a:off x="711332" y="5073749"/>
              <a:ext cx="112605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26">
                  <a:moveTo>
                    <a:pt x="8" y="389"/>
                  </a:moveTo>
                  <a:cubicBezTo>
                    <a:pt x="44" y="389"/>
                    <a:pt x="63" y="389"/>
                    <a:pt x="100" y="389"/>
                  </a:cubicBezTo>
                  <a:cubicBezTo>
                    <a:pt x="137" y="408"/>
                    <a:pt x="192" y="408"/>
                    <a:pt x="248" y="408"/>
                  </a:cubicBezTo>
                  <a:cubicBezTo>
                    <a:pt x="267" y="426"/>
                    <a:pt x="267" y="426"/>
                    <a:pt x="285" y="426"/>
                  </a:cubicBezTo>
                  <a:cubicBezTo>
                    <a:pt x="304" y="426"/>
                    <a:pt x="304" y="426"/>
                    <a:pt x="322" y="426"/>
                  </a:cubicBezTo>
                  <a:cubicBezTo>
                    <a:pt x="322" y="408"/>
                    <a:pt x="322" y="408"/>
                    <a:pt x="322" y="389"/>
                  </a:cubicBezTo>
                  <a:cubicBezTo>
                    <a:pt x="304" y="296"/>
                    <a:pt x="285" y="222"/>
                    <a:pt x="248" y="130"/>
                  </a:cubicBezTo>
                  <a:cubicBezTo>
                    <a:pt x="230" y="93"/>
                    <a:pt x="230" y="56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3"/>
                    <a:pt x="100" y="204"/>
                    <a:pt x="44" y="296"/>
                  </a:cubicBezTo>
                  <a:cubicBezTo>
                    <a:pt x="26" y="315"/>
                    <a:pt x="26" y="334"/>
                    <a:pt x="8" y="352"/>
                  </a:cubicBezTo>
                  <a:cubicBezTo>
                    <a:pt x="8" y="370"/>
                    <a:pt x="-11" y="370"/>
                    <a:pt x="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3" name="Freeform: Shape 591"/>
            <p:cNvSpPr/>
            <p:nvPr/>
          </p:nvSpPr>
          <p:spPr>
            <a:xfrm>
              <a:off x="727117" y="471664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56" y="185"/>
                  </a:moveTo>
                  <a:cubicBezTo>
                    <a:pt x="74" y="222"/>
                    <a:pt x="74" y="241"/>
                    <a:pt x="93" y="277"/>
                  </a:cubicBezTo>
                  <a:cubicBezTo>
                    <a:pt x="130" y="203"/>
                    <a:pt x="167" y="148"/>
                    <a:pt x="186" y="74"/>
                  </a:cubicBezTo>
                  <a:cubicBezTo>
                    <a:pt x="204" y="74"/>
                    <a:pt x="204" y="55"/>
                    <a:pt x="204" y="37"/>
                  </a:cubicBezTo>
                  <a:lnTo>
                    <a:pt x="223" y="18"/>
                  </a:lnTo>
                  <a:cubicBezTo>
                    <a:pt x="204" y="18"/>
                    <a:pt x="204" y="18"/>
                    <a:pt x="204" y="18"/>
                  </a:cubicBezTo>
                  <a:cubicBezTo>
                    <a:pt x="186" y="18"/>
                    <a:pt x="167" y="18"/>
                    <a:pt x="148" y="18"/>
                  </a:cubicBezTo>
                  <a:cubicBezTo>
                    <a:pt x="112" y="18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cubicBezTo>
                    <a:pt x="0" y="18"/>
                    <a:pt x="0" y="18"/>
                    <a:pt x="0" y="18"/>
                  </a:cubicBezTo>
                  <a:cubicBezTo>
                    <a:pt x="19" y="92"/>
                    <a:pt x="38" y="148"/>
                    <a:pt x="56" y="18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4" name="Freeform: Shape 592"/>
            <p:cNvSpPr/>
            <p:nvPr/>
          </p:nvSpPr>
          <p:spPr>
            <a:xfrm>
              <a:off x="707824" y="4326907"/>
              <a:ext cx="129443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96">
                  <a:moveTo>
                    <a:pt x="333" y="0"/>
                  </a:moveTo>
                  <a:cubicBezTo>
                    <a:pt x="259" y="18"/>
                    <a:pt x="185" y="37"/>
                    <a:pt x="111" y="55"/>
                  </a:cubicBezTo>
                  <a:cubicBezTo>
                    <a:pt x="74" y="74"/>
                    <a:pt x="37" y="74"/>
                    <a:pt x="0" y="92"/>
                  </a:cubicBezTo>
                  <a:cubicBezTo>
                    <a:pt x="74" y="148"/>
                    <a:pt x="167" y="203"/>
                    <a:pt x="241" y="240"/>
                  </a:cubicBezTo>
                  <a:cubicBezTo>
                    <a:pt x="259" y="259"/>
                    <a:pt x="278" y="277"/>
                    <a:pt x="296" y="277"/>
                  </a:cubicBezTo>
                  <a:lnTo>
                    <a:pt x="315" y="296"/>
                  </a:lnTo>
                  <a:cubicBezTo>
                    <a:pt x="333" y="277"/>
                    <a:pt x="333" y="277"/>
                    <a:pt x="333" y="277"/>
                  </a:cubicBezTo>
                  <a:cubicBezTo>
                    <a:pt x="315" y="259"/>
                    <a:pt x="333" y="222"/>
                    <a:pt x="333" y="203"/>
                  </a:cubicBezTo>
                  <a:cubicBezTo>
                    <a:pt x="352" y="166"/>
                    <a:pt x="352" y="111"/>
                    <a:pt x="352" y="74"/>
                  </a:cubicBezTo>
                  <a:cubicBezTo>
                    <a:pt x="352" y="55"/>
                    <a:pt x="352" y="55"/>
                    <a:pt x="352" y="37"/>
                  </a:cubicBezTo>
                  <a:lnTo>
                    <a:pt x="370" y="18"/>
                  </a:ln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5" name="Freeform: Shape 593"/>
            <p:cNvSpPr/>
            <p:nvPr/>
          </p:nvSpPr>
          <p:spPr>
            <a:xfrm>
              <a:off x="720803" y="3937175"/>
              <a:ext cx="90505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4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0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4"/>
                    <a:pt x="166" y="314"/>
                    <a:pt x="204" y="314"/>
                  </a:cubicBezTo>
                  <a:lnTo>
                    <a:pt x="222" y="314"/>
                  </a:lnTo>
                  <a:cubicBezTo>
                    <a:pt x="241" y="314"/>
                    <a:pt x="241" y="314"/>
                    <a:pt x="259" y="314"/>
                  </a:cubicBezTo>
                  <a:lnTo>
                    <a:pt x="259" y="296"/>
                  </a:lnTo>
                  <a:cubicBezTo>
                    <a:pt x="241" y="222"/>
                    <a:pt x="222" y="148"/>
                    <a:pt x="204" y="92"/>
                  </a:cubicBezTo>
                  <a:cubicBezTo>
                    <a:pt x="185" y="55"/>
                    <a:pt x="166" y="18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6" name="Freeform: Shape 594"/>
            <p:cNvSpPr/>
            <p:nvPr/>
          </p:nvSpPr>
          <p:spPr>
            <a:xfrm>
              <a:off x="714489" y="3521483"/>
              <a:ext cx="119270" cy="16171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333" y="74"/>
                  </a:moveTo>
                  <a:cubicBezTo>
                    <a:pt x="296" y="74"/>
                    <a:pt x="277" y="55"/>
                    <a:pt x="240" y="55"/>
                  </a:cubicBezTo>
                  <a:cubicBezTo>
                    <a:pt x="184" y="36"/>
                    <a:pt x="129" y="18"/>
                    <a:pt x="74" y="18"/>
                  </a:cubicBezTo>
                  <a:cubicBezTo>
                    <a:pt x="74" y="18"/>
                    <a:pt x="55" y="18"/>
                    <a:pt x="36" y="18"/>
                  </a:cubicBezTo>
                  <a:lnTo>
                    <a:pt x="18" y="0"/>
                  </a:lnTo>
                  <a:cubicBezTo>
                    <a:pt x="0" y="18"/>
                    <a:pt x="0" y="18"/>
                    <a:pt x="0" y="36"/>
                  </a:cubicBezTo>
                  <a:cubicBezTo>
                    <a:pt x="0" y="129"/>
                    <a:pt x="18" y="222"/>
                    <a:pt x="55" y="314"/>
                  </a:cubicBezTo>
                  <a:cubicBezTo>
                    <a:pt x="55" y="351"/>
                    <a:pt x="74" y="407"/>
                    <a:pt x="92" y="462"/>
                  </a:cubicBezTo>
                  <a:cubicBezTo>
                    <a:pt x="166" y="351"/>
                    <a:pt x="222" y="259"/>
                    <a:pt x="296" y="166"/>
                  </a:cubicBezTo>
                  <a:cubicBezTo>
                    <a:pt x="296" y="148"/>
                    <a:pt x="314" y="129"/>
                    <a:pt x="333" y="110"/>
                  </a:cubicBezTo>
                  <a:cubicBezTo>
                    <a:pt x="333" y="92"/>
                    <a:pt x="351" y="92"/>
                    <a:pt x="333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7" name="Freeform: Shape 595"/>
            <p:cNvSpPr/>
            <p:nvPr/>
          </p:nvSpPr>
          <p:spPr>
            <a:xfrm>
              <a:off x="704667" y="3138065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cubicBezTo>
                    <a:pt x="193" y="333"/>
                    <a:pt x="249" y="222"/>
                    <a:pt x="304" y="130"/>
                  </a:cubicBezTo>
                  <a:cubicBezTo>
                    <a:pt x="304" y="92"/>
                    <a:pt x="323" y="74"/>
                    <a:pt x="323" y="56"/>
                  </a:cubicBezTo>
                  <a:cubicBezTo>
                    <a:pt x="341" y="56"/>
                    <a:pt x="341" y="37"/>
                    <a:pt x="341" y="37"/>
                  </a:cubicBezTo>
                  <a:cubicBezTo>
                    <a:pt x="341" y="18"/>
                    <a:pt x="323" y="18"/>
                    <a:pt x="323" y="18"/>
                  </a:cubicBezTo>
                  <a:cubicBezTo>
                    <a:pt x="286" y="37"/>
                    <a:pt x="267" y="18"/>
                    <a:pt x="230" y="18"/>
                  </a:cubicBezTo>
                  <a:cubicBezTo>
                    <a:pt x="193" y="18"/>
                    <a:pt x="137" y="18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18"/>
                    <a:pt x="8" y="18"/>
                    <a:pt x="8" y="37"/>
                  </a:cubicBezTo>
                  <a:cubicBezTo>
                    <a:pt x="27" y="130"/>
                    <a:pt x="45" y="222"/>
                    <a:pt x="82" y="296"/>
                  </a:cubicBezTo>
                  <a:cubicBezTo>
                    <a:pt x="119" y="352"/>
                    <a:pt x="119" y="389"/>
                    <a:pt x="137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8" name="Freeform: Shape 596"/>
            <p:cNvSpPr/>
            <p:nvPr/>
          </p:nvSpPr>
          <p:spPr>
            <a:xfrm>
              <a:off x="727117" y="2780605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74"/>
                  </a:moveTo>
                  <a:cubicBezTo>
                    <a:pt x="148" y="56"/>
                    <a:pt x="130" y="19"/>
                    <a:pt x="130" y="0"/>
                  </a:cubicBezTo>
                  <a:lnTo>
                    <a:pt x="112" y="0"/>
                  </a:lnTo>
                  <a:cubicBezTo>
                    <a:pt x="93" y="56"/>
                    <a:pt x="56" y="130"/>
                    <a:pt x="19" y="204"/>
                  </a:cubicBezTo>
                  <a:cubicBezTo>
                    <a:pt x="19" y="204"/>
                    <a:pt x="19" y="223"/>
                    <a:pt x="0" y="241"/>
                  </a:cubicBezTo>
                  <a:lnTo>
                    <a:pt x="0" y="260"/>
                  </a:lnTo>
                  <a:lnTo>
                    <a:pt x="19" y="260"/>
                  </a:lnTo>
                  <a:cubicBezTo>
                    <a:pt x="19" y="260"/>
                    <a:pt x="38" y="260"/>
                    <a:pt x="56" y="260"/>
                  </a:cubicBezTo>
                  <a:cubicBezTo>
                    <a:pt x="93" y="260"/>
                    <a:pt x="130" y="260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60"/>
                    <a:pt x="223" y="260"/>
                    <a:pt x="223" y="241"/>
                  </a:cubicBezTo>
                  <a:cubicBezTo>
                    <a:pt x="204" y="186"/>
                    <a:pt x="186" y="130"/>
                    <a:pt x="167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3" name="Freeform: Shape 642"/>
            <p:cNvSpPr/>
            <p:nvPr/>
          </p:nvSpPr>
          <p:spPr>
            <a:xfrm>
              <a:off x="103754" y="6600055"/>
              <a:ext cx="116464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40" y="130"/>
                  </a:moveTo>
                  <a:cubicBezTo>
                    <a:pt x="222" y="92"/>
                    <a:pt x="203" y="55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1"/>
                    <a:pt x="74" y="204"/>
                    <a:pt x="37" y="314"/>
                  </a:cubicBezTo>
                  <a:cubicBezTo>
                    <a:pt x="18" y="333"/>
                    <a:pt x="18" y="352"/>
                    <a:pt x="0" y="389"/>
                  </a:cubicBezTo>
                  <a:lnTo>
                    <a:pt x="0" y="407"/>
                  </a:lnTo>
                  <a:cubicBezTo>
                    <a:pt x="0" y="426"/>
                    <a:pt x="0" y="407"/>
                    <a:pt x="18" y="407"/>
                  </a:cubicBezTo>
                  <a:cubicBezTo>
                    <a:pt x="37" y="407"/>
                    <a:pt x="74" y="407"/>
                    <a:pt x="92" y="407"/>
                  </a:cubicBezTo>
                  <a:cubicBezTo>
                    <a:pt x="148" y="426"/>
                    <a:pt x="203" y="426"/>
                    <a:pt x="259" y="426"/>
                  </a:cubicBezTo>
                  <a:cubicBezTo>
                    <a:pt x="259" y="426"/>
                    <a:pt x="278" y="426"/>
                    <a:pt x="296" y="426"/>
                  </a:cubicBezTo>
                  <a:lnTo>
                    <a:pt x="314" y="426"/>
                  </a:lnTo>
                  <a:cubicBezTo>
                    <a:pt x="333" y="407"/>
                    <a:pt x="333" y="407"/>
                    <a:pt x="333" y="389"/>
                  </a:cubicBezTo>
                  <a:cubicBezTo>
                    <a:pt x="314" y="296"/>
                    <a:pt x="278" y="222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4" name="Freeform: Shape 643"/>
            <p:cNvSpPr/>
            <p:nvPr/>
          </p:nvSpPr>
          <p:spPr>
            <a:xfrm>
              <a:off x="116734" y="6229966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33"/>
                  </a:moveTo>
                  <a:lnTo>
                    <a:pt x="111" y="352"/>
                  </a:lnTo>
                  <a:lnTo>
                    <a:pt x="111" y="333"/>
                  </a:lnTo>
                  <a:cubicBezTo>
                    <a:pt x="148" y="259"/>
                    <a:pt x="203" y="185"/>
                    <a:pt x="241" y="93"/>
                  </a:cubicBezTo>
                  <a:cubicBezTo>
                    <a:pt x="241" y="74"/>
                    <a:pt x="259" y="56"/>
                    <a:pt x="259" y="37"/>
                  </a:cubicBezTo>
                  <a:cubicBezTo>
                    <a:pt x="277" y="37"/>
                    <a:pt x="277" y="19"/>
                    <a:pt x="277" y="19"/>
                  </a:cubicBezTo>
                  <a:lnTo>
                    <a:pt x="259" y="19"/>
                  </a:lnTo>
                  <a:cubicBezTo>
                    <a:pt x="241" y="19"/>
                    <a:pt x="222" y="19"/>
                    <a:pt x="203" y="19"/>
                  </a:cubicBezTo>
                  <a:cubicBezTo>
                    <a:pt x="148" y="0"/>
                    <a:pt x="111" y="0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19"/>
                  </a:cubicBezTo>
                  <a:cubicBezTo>
                    <a:pt x="18" y="93"/>
                    <a:pt x="37" y="167"/>
                    <a:pt x="74" y="241"/>
                  </a:cubicBezTo>
                  <a:cubicBezTo>
                    <a:pt x="74" y="278"/>
                    <a:pt x="92" y="315"/>
                    <a:pt x="111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5" name="Freeform: Shape 644"/>
            <p:cNvSpPr/>
            <p:nvPr/>
          </p:nvSpPr>
          <p:spPr>
            <a:xfrm>
              <a:off x="110070" y="5807961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3"/>
                    <a:pt x="278" y="463"/>
                  </a:cubicBezTo>
                  <a:cubicBezTo>
                    <a:pt x="296" y="481"/>
                    <a:pt x="296" y="481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3"/>
                    <a:pt x="370" y="444"/>
                  </a:cubicBezTo>
                  <a:cubicBezTo>
                    <a:pt x="370" y="351"/>
                    <a:pt x="352" y="259"/>
                    <a:pt x="315" y="148"/>
                  </a:cubicBezTo>
                  <a:cubicBezTo>
                    <a:pt x="296" y="111"/>
                    <a:pt x="296" y="55"/>
                    <a:pt x="278" y="0"/>
                  </a:cubicBezTo>
                  <a:cubicBezTo>
                    <a:pt x="204" y="111"/>
                    <a:pt x="130" y="203"/>
                    <a:pt x="56" y="315"/>
                  </a:cubicBezTo>
                  <a:cubicBezTo>
                    <a:pt x="37" y="333"/>
                    <a:pt x="37" y="351"/>
                    <a:pt x="19" y="370"/>
                  </a:cubicBezTo>
                  <a:cubicBezTo>
                    <a:pt x="19" y="370"/>
                    <a:pt x="0" y="389"/>
                    <a:pt x="0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6" name="Freeform: Shape 645"/>
            <p:cNvSpPr/>
            <p:nvPr/>
          </p:nvSpPr>
          <p:spPr>
            <a:xfrm>
              <a:off x="129713" y="5444188"/>
              <a:ext cx="83840" cy="12277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51">
                  <a:moveTo>
                    <a:pt x="18" y="241"/>
                  </a:moveTo>
                  <a:cubicBezTo>
                    <a:pt x="37" y="277"/>
                    <a:pt x="37" y="315"/>
                    <a:pt x="55" y="333"/>
                  </a:cubicBezTo>
                  <a:cubicBezTo>
                    <a:pt x="55" y="351"/>
                    <a:pt x="55" y="351"/>
                    <a:pt x="55" y="351"/>
                  </a:cubicBezTo>
                  <a:cubicBezTo>
                    <a:pt x="111" y="277"/>
                    <a:pt x="148" y="203"/>
                    <a:pt x="204" y="129"/>
                  </a:cubicBezTo>
                  <a:cubicBezTo>
                    <a:pt x="222" y="111"/>
                    <a:pt x="222" y="92"/>
                    <a:pt x="240" y="92"/>
                  </a:cubicBezTo>
                  <a:cubicBezTo>
                    <a:pt x="240" y="74"/>
                    <a:pt x="240" y="74"/>
                    <a:pt x="240" y="55"/>
                  </a:cubicBezTo>
                  <a:cubicBezTo>
                    <a:pt x="222" y="55"/>
                    <a:pt x="204" y="55"/>
                    <a:pt x="166" y="37"/>
                  </a:cubicBezTo>
                  <a:cubicBezTo>
                    <a:pt x="129" y="37"/>
                    <a:pt x="92" y="18"/>
                    <a:pt x="55" y="18"/>
                  </a:cubicBezTo>
                  <a:cubicBezTo>
                    <a:pt x="37" y="18"/>
                    <a:pt x="37" y="18"/>
                    <a:pt x="18" y="18"/>
                  </a:cubicBez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0" y="18"/>
                    <a:pt x="0" y="37"/>
                  </a:cubicBezTo>
                  <a:cubicBezTo>
                    <a:pt x="0" y="92"/>
                    <a:pt x="0" y="166"/>
                    <a:pt x="18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7" name="Freeform: Shape 649"/>
            <p:cNvSpPr/>
            <p:nvPr/>
          </p:nvSpPr>
          <p:spPr>
            <a:xfrm>
              <a:off x="418769" y="6600055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37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52"/>
                    <a:pt x="82" y="389"/>
                  </a:cubicBezTo>
                  <a:lnTo>
                    <a:pt x="101" y="389"/>
                  </a:lnTo>
                  <a:cubicBezTo>
                    <a:pt x="138" y="296"/>
                    <a:pt x="193" y="222"/>
                    <a:pt x="249" y="130"/>
                  </a:cubicBezTo>
                  <a:cubicBezTo>
                    <a:pt x="267" y="111"/>
                    <a:pt x="267" y="92"/>
                    <a:pt x="286" y="74"/>
                  </a:cubicBezTo>
                  <a:lnTo>
                    <a:pt x="286" y="55"/>
                  </a:lnTo>
                  <a:cubicBezTo>
                    <a:pt x="286" y="37"/>
                    <a:pt x="286" y="37"/>
                    <a:pt x="267" y="37"/>
                  </a:cubicBezTo>
                  <a:cubicBezTo>
                    <a:pt x="249" y="55"/>
                    <a:pt x="230" y="37"/>
                    <a:pt x="212" y="37"/>
                  </a:cubicBezTo>
                  <a:cubicBezTo>
                    <a:pt x="156" y="18"/>
                    <a:pt x="119" y="18"/>
                    <a:pt x="64" y="18"/>
                  </a:cubicBezTo>
                  <a:cubicBezTo>
                    <a:pt x="64" y="18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8"/>
                    <a:pt x="8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8" name="Freeform: Shape 650"/>
            <p:cNvSpPr/>
            <p:nvPr/>
          </p:nvSpPr>
          <p:spPr>
            <a:xfrm>
              <a:off x="428591" y="6249612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3"/>
                    <a:pt x="111" y="129"/>
                    <a:pt x="166" y="167"/>
                  </a:cubicBezTo>
                  <a:cubicBezTo>
                    <a:pt x="166" y="167"/>
                    <a:pt x="185" y="185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7"/>
                    <a:pt x="222" y="148"/>
                    <a:pt x="222" y="129"/>
                  </a:cubicBezTo>
                  <a:cubicBezTo>
                    <a:pt x="222" y="111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18"/>
                    <a:pt x="74" y="37"/>
                  </a:cubicBezTo>
                  <a:cubicBezTo>
                    <a:pt x="55" y="37"/>
                    <a:pt x="18" y="55"/>
                    <a:pt x="0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9" name="Freeform: Shape 651"/>
            <p:cNvSpPr/>
            <p:nvPr/>
          </p:nvSpPr>
          <p:spPr>
            <a:xfrm>
              <a:off x="412455" y="5814276"/>
              <a:ext cx="112956" cy="1518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34">
                  <a:moveTo>
                    <a:pt x="268" y="148"/>
                  </a:moveTo>
                  <a:cubicBezTo>
                    <a:pt x="249" y="93"/>
                    <a:pt x="231" y="56"/>
                    <a:pt x="231" y="19"/>
                  </a:cubicBezTo>
                  <a:lnTo>
                    <a:pt x="231" y="0"/>
                  </a:lnTo>
                  <a:lnTo>
                    <a:pt x="212" y="0"/>
                  </a:lnTo>
                  <a:lnTo>
                    <a:pt x="212" y="19"/>
                  </a:lnTo>
                  <a:cubicBezTo>
                    <a:pt x="157" y="111"/>
                    <a:pt x="101" y="204"/>
                    <a:pt x="46" y="297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71"/>
                    <a:pt x="-10" y="371"/>
                    <a:pt x="8" y="389"/>
                  </a:cubicBezTo>
                  <a:cubicBezTo>
                    <a:pt x="46" y="389"/>
                    <a:pt x="64" y="389"/>
                    <a:pt x="101" y="407"/>
                  </a:cubicBezTo>
                  <a:cubicBezTo>
                    <a:pt x="138" y="407"/>
                    <a:pt x="194" y="426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45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0" name="Freeform: Shape 652"/>
            <p:cNvSpPr/>
            <p:nvPr/>
          </p:nvSpPr>
          <p:spPr>
            <a:xfrm>
              <a:off x="402632" y="5454010"/>
              <a:ext cx="135758" cy="9997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86">
                  <a:moveTo>
                    <a:pt x="129" y="45"/>
                  </a:moveTo>
                  <a:cubicBezTo>
                    <a:pt x="92" y="63"/>
                    <a:pt x="55" y="63"/>
                    <a:pt x="18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92" y="137"/>
                    <a:pt x="166" y="193"/>
                    <a:pt x="259" y="248"/>
                  </a:cubicBezTo>
                  <a:cubicBezTo>
                    <a:pt x="277" y="248"/>
                    <a:pt x="296" y="267"/>
                    <a:pt x="314" y="286"/>
                  </a:cubicBezTo>
                  <a:lnTo>
                    <a:pt x="333" y="286"/>
                  </a:lnTo>
                  <a:lnTo>
                    <a:pt x="333" y="267"/>
                  </a:lnTo>
                  <a:cubicBezTo>
                    <a:pt x="333" y="248"/>
                    <a:pt x="351" y="230"/>
                    <a:pt x="351" y="212"/>
                  </a:cubicBezTo>
                  <a:cubicBezTo>
                    <a:pt x="351" y="156"/>
                    <a:pt x="370" y="119"/>
                    <a:pt x="370" y="63"/>
                  </a:cubicBezTo>
                  <a:cubicBezTo>
                    <a:pt x="370" y="63"/>
                    <a:pt x="370" y="45"/>
                    <a:pt x="388" y="26"/>
                  </a:cubicBezTo>
                  <a:lnTo>
                    <a:pt x="388" y="8"/>
                  </a:lnTo>
                  <a:cubicBezTo>
                    <a:pt x="388" y="-11"/>
                    <a:pt x="370" y="8"/>
                    <a:pt x="351" y="8"/>
                  </a:cubicBezTo>
                  <a:cubicBezTo>
                    <a:pt x="277" y="8"/>
                    <a:pt x="203" y="26"/>
                    <a:pt x="129" y="4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1" name="Freeform: Shape 656"/>
            <p:cNvSpPr/>
            <p:nvPr/>
          </p:nvSpPr>
          <p:spPr>
            <a:xfrm>
              <a:off x="720803" y="6613035"/>
              <a:ext cx="90505" cy="11014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5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1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6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41" y="315"/>
                    <a:pt x="259" y="315"/>
                  </a:cubicBezTo>
                  <a:lnTo>
                    <a:pt x="259" y="296"/>
                  </a:lnTo>
                  <a:cubicBezTo>
                    <a:pt x="241" y="222"/>
                    <a:pt x="222" y="167"/>
                    <a:pt x="204" y="93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2" name="Freeform: Shape 657"/>
            <p:cNvSpPr/>
            <p:nvPr/>
          </p:nvSpPr>
          <p:spPr>
            <a:xfrm>
              <a:off x="714489" y="6204007"/>
              <a:ext cx="119270" cy="1557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5">
                  <a:moveTo>
                    <a:pt x="333" y="56"/>
                  </a:moveTo>
                  <a:cubicBezTo>
                    <a:pt x="296" y="56"/>
                    <a:pt x="277" y="37"/>
                    <a:pt x="240" y="37"/>
                  </a:cubicBezTo>
                  <a:cubicBezTo>
                    <a:pt x="184" y="19"/>
                    <a:pt x="129" y="19"/>
                    <a:pt x="74" y="0"/>
                  </a:cubicBezTo>
                  <a:cubicBezTo>
                    <a:pt x="74" y="0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19"/>
                  </a:cubicBezTo>
                  <a:cubicBezTo>
                    <a:pt x="0" y="111"/>
                    <a:pt x="18" y="204"/>
                    <a:pt x="55" y="297"/>
                  </a:cubicBezTo>
                  <a:cubicBezTo>
                    <a:pt x="55" y="352"/>
                    <a:pt x="74" y="389"/>
                    <a:pt x="92" y="445"/>
                  </a:cubicBezTo>
                  <a:cubicBezTo>
                    <a:pt x="166" y="352"/>
                    <a:pt x="222" y="241"/>
                    <a:pt x="296" y="148"/>
                  </a:cubicBezTo>
                  <a:cubicBezTo>
                    <a:pt x="296" y="130"/>
                    <a:pt x="314" y="111"/>
                    <a:pt x="333" y="93"/>
                  </a:cubicBezTo>
                  <a:cubicBezTo>
                    <a:pt x="333" y="93"/>
                    <a:pt x="351" y="74"/>
                    <a:pt x="333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3" name="Freeform: Shape 658"/>
            <p:cNvSpPr/>
            <p:nvPr/>
          </p:nvSpPr>
          <p:spPr>
            <a:xfrm>
              <a:off x="704667" y="5820940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lnTo>
                    <a:pt x="156" y="407"/>
                  </a:lnTo>
                  <a:cubicBezTo>
                    <a:pt x="193" y="314"/>
                    <a:pt x="249" y="203"/>
                    <a:pt x="304" y="111"/>
                  </a:cubicBezTo>
                  <a:cubicBezTo>
                    <a:pt x="304" y="92"/>
                    <a:pt x="323" y="74"/>
                    <a:pt x="323" y="37"/>
                  </a:cubicBezTo>
                  <a:cubicBezTo>
                    <a:pt x="341" y="37"/>
                    <a:pt x="341" y="18"/>
                    <a:pt x="341" y="18"/>
                  </a:cubicBezTo>
                  <a:cubicBezTo>
                    <a:pt x="341" y="0"/>
                    <a:pt x="323" y="0"/>
                    <a:pt x="323" y="18"/>
                  </a:cubicBezTo>
                  <a:cubicBezTo>
                    <a:pt x="286" y="18"/>
                    <a:pt x="267" y="0"/>
                    <a:pt x="230" y="0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18"/>
                  </a:cubicBezTo>
                  <a:cubicBezTo>
                    <a:pt x="27" y="111"/>
                    <a:pt x="45" y="203"/>
                    <a:pt x="82" y="296"/>
                  </a:cubicBezTo>
                  <a:cubicBezTo>
                    <a:pt x="119" y="333"/>
                    <a:pt x="119" y="370"/>
                    <a:pt x="137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4" name="Freeform: Shape 659"/>
            <p:cNvSpPr/>
            <p:nvPr/>
          </p:nvSpPr>
          <p:spPr>
            <a:xfrm>
              <a:off x="727117" y="5457167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92"/>
                  </a:moveTo>
                  <a:cubicBezTo>
                    <a:pt x="148" y="55"/>
                    <a:pt x="130" y="37"/>
                    <a:pt x="130" y="0"/>
                  </a:cubicBezTo>
                  <a:lnTo>
                    <a:pt x="112" y="0"/>
                  </a:lnTo>
                  <a:cubicBezTo>
                    <a:pt x="93" y="74"/>
                    <a:pt x="56" y="129"/>
                    <a:pt x="19" y="204"/>
                  </a:cubicBezTo>
                  <a:cubicBezTo>
                    <a:pt x="19" y="222"/>
                    <a:pt x="19" y="222"/>
                    <a:pt x="0" y="240"/>
                  </a:cubicBezTo>
                  <a:lnTo>
                    <a:pt x="0" y="259"/>
                  </a:lnTo>
                  <a:lnTo>
                    <a:pt x="19" y="259"/>
                  </a:lnTo>
                  <a:cubicBezTo>
                    <a:pt x="19" y="259"/>
                    <a:pt x="38" y="259"/>
                    <a:pt x="56" y="259"/>
                  </a:cubicBezTo>
                  <a:cubicBezTo>
                    <a:pt x="93" y="278"/>
                    <a:pt x="130" y="278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78"/>
                    <a:pt x="223" y="259"/>
                    <a:pt x="223" y="259"/>
                  </a:cubicBezTo>
                  <a:cubicBezTo>
                    <a:pt x="204" y="204"/>
                    <a:pt x="186" y="129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Blanco slide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blanco pagina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hoek 42"/>
          <p:cNvSpPr/>
          <p:nvPr userDrawn="1"/>
        </p:nvSpPr>
        <p:spPr>
          <a:xfrm>
            <a:off x="0" y="1"/>
            <a:ext cx="12192000" cy="133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" name="Groeperen 4"/>
          <p:cNvGrpSpPr/>
          <p:nvPr userDrawn="1"/>
        </p:nvGrpSpPr>
        <p:grpSpPr>
          <a:xfrm>
            <a:off x="11058617" y="137842"/>
            <a:ext cx="941266" cy="1059126"/>
            <a:chOff x="9659754" y="250893"/>
            <a:chExt cx="941266" cy="1059126"/>
          </a:xfrm>
        </p:grpSpPr>
        <p:sp>
          <p:nvSpPr>
            <p:cNvPr id="125" name="Freeform 517"/>
            <p:cNvSpPr>
              <a:spLocks noChangeArrowheads="1"/>
            </p:cNvSpPr>
            <p:nvPr userDrawn="1"/>
          </p:nvSpPr>
          <p:spPr bwMode="auto">
            <a:xfrm rot="5400000">
              <a:off x="10477426" y="1171695"/>
              <a:ext cx="103130" cy="117863"/>
            </a:xfrm>
            <a:custGeom>
              <a:avLst/>
              <a:gdLst>
                <a:gd name="T0" fmla="*/ 259 w 279"/>
                <a:gd name="T1" fmla="*/ 315 h 316"/>
                <a:gd name="T2" fmla="*/ 259 w 279"/>
                <a:gd name="T3" fmla="*/ 315 h 316"/>
                <a:gd name="T4" fmla="*/ 185 w 279"/>
                <a:gd name="T5" fmla="*/ 315 h 316"/>
                <a:gd name="T6" fmla="*/ 74 w 279"/>
                <a:gd name="T7" fmla="*/ 315 h 316"/>
                <a:gd name="T8" fmla="*/ 37 w 279"/>
                <a:gd name="T9" fmla="*/ 315 h 316"/>
                <a:gd name="T10" fmla="*/ 18 w 279"/>
                <a:gd name="T11" fmla="*/ 315 h 316"/>
                <a:gd name="T12" fmla="*/ 18 w 279"/>
                <a:gd name="T13" fmla="*/ 277 h 316"/>
                <a:gd name="T14" fmla="*/ 92 w 279"/>
                <a:gd name="T15" fmla="*/ 92 h 316"/>
                <a:gd name="T16" fmla="*/ 129 w 279"/>
                <a:gd name="T17" fmla="*/ 0 h 316"/>
                <a:gd name="T18" fmla="*/ 148 w 279"/>
                <a:gd name="T19" fmla="*/ 0 h 316"/>
                <a:gd name="T20" fmla="*/ 148 w 279"/>
                <a:gd name="T21" fmla="*/ 0 h 316"/>
                <a:gd name="T22" fmla="*/ 148 w 279"/>
                <a:gd name="T23" fmla="*/ 0 h 316"/>
                <a:gd name="T24" fmla="*/ 240 w 279"/>
                <a:gd name="T25" fmla="*/ 240 h 316"/>
                <a:gd name="T26" fmla="*/ 259 w 279"/>
                <a:gd name="T27" fmla="*/ 277 h 316"/>
                <a:gd name="T28" fmla="*/ 278 w 279"/>
                <a:gd name="T29" fmla="*/ 315 h 316"/>
                <a:gd name="T30" fmla="*/ 259 w 279"/>
                <a:gd name="T31" fmla="*/ 315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9" h="316">
                  <a:moveTo>
                    <a:pt x="259" y="315"/>
                  </a:moveTo>
                  <a:lnTo>
                    <a:pt x="259" y="315"/>
                  </a:lnTo>
                  <a:cubicBezTo>
                    <a:pt x="240" y="315"/>
                    <a:pt x="222" y="315"/>
                    <a:pt x="185" y="315"/>
                  </a:cubicBezTo>
                  <a:cubicBezTo>
                    <a:pt x="148" y="315"/>
                    <a:pt x="111" y="315"/>
                    <a:pt x="74" y="315"/>
                  </a:cubicBezTo>
                  <a:cubicBezTo>
                    <a:pt x="55" y="315"/>
                    <a:pt x="55" y="315"/>
                    <a:pt x="37" y="315"/>
                  </a:cubicBezTo>
                  <a:lnTo>
                    <a:pt x="18" y="315"/>
                  </a:lnTo>
                  <a:cubicBezTo>
                    <a:pt x="0" y="296"/>
                    <a:pt x="18" y="296"/>
                    <a:pt x="18" y="277"/>
                  </a:cubicBezTo>
                  <a:cubicBezTo>
                    <a:pt x="37" y="222"/>
                    <a:pt x="55" y="148"/>
                    <a:pt x="92" y="92"/>
                  </a:cubicBezTo>
                  <a:cubicBezTo>
                    <a:pt x="111" y="55"/>
                    <a:pt x="129" y="18"/>
                    <a:pt x="129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85" y="74"/>
                    <a:pt x="203" y="148"/>
                    <a:pt x="240" y="240"/>
                  </a:cubicBezTo>
                  <a:cubicBezTo>
                    <a:pt x="259" y="259"/>
                    <a:pt x="259" y="259"/>
                    <a:pt x="259" y="277"/>
                  </a:cubicBezTo>
                  <a:cubicBezTo>
                    <a:pt x="259" y="296"/>
                    <a:pt x="278" y="296"/>
                    <a:pt x="278" y="315"/>
                  </a:cubicBezTo>
                  <a:cubicBezTo>
                    <a:pt x="259" y="315"/>
                    <a:pt x="259" y="315"/>
                    <a:pt x="259" y="315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26" name="Freeform 518"/>
            <p:cNvSpPr>
              <a:spLocks noChangeArrowheads="1"/>
            </p:cNvSpPr>
            <p:nvPr userDrawn="1"/>
          </p:nvSpPr>
          <p:spPr bwMode="auto">
            <a:xfrm rot="5400000">
              <a:off x="10061633" y="1181516"/>
              <a:ext cx="96582" cy="130959"/>
            </a:xfrm>
            <a:custGeom>
              <a:avLst/>
              <a:gdLst>
                <a:gd name="T0" fmla="*/ 223 w 260"/>
                <a:gd name="T1" fmla="*/ 111 h 352"/>
                <a:gd name="T2" fmla="*/ 223 w 260"/>
                <a:gd name="T3" fmla="*/ 111 h 352"/>
                <a:gd name="T4" fmla="*/ 204 w 260"/>
                <a:gd name="T5" fmla="*/ 0 h 352"/>
                <a:gd name="T6" fmla="*/ 204 w 260"/>
                <a:gd name="T7" fmla="*/ 0 h 352"/>
                <a:gd name="T8" fmla="*/ 204 w 260"/>
                <a:gd name="T9" fmla="*/ 0 h 352"/>
                <a:gd name="T10" fmla="*/ 204 w 260"/>
                <a:gd name="T11" fmla="*/ 0 h 352"/>
                <a:gd name="T12" fmla="*/ 56 w 260"/>
                <a:gd name="T13" fmla="*/ 222 h 352"/>
                <a:gd name="T14" fmla="*/ 19 w 260"/>
                <a:gd name="T15" fmla="*/ 259 h 352"/>
                <a:gd name="T16" fmla="*/ 0 w 260"/>
                <a:gd name="T17" fmla="*/ 277 h 352"/>
                <a:gd name="T18" fmla="*/ 19 w 260"/>
                <a:gd name="T19" fmla="*/ 296 h 352"/>
                <a:gd name="T20" fmla="*/ 74 w 260"/>
                <a:gd name="T21" fmla="*/ 315 h 352"/>
                <a:gd name="T22" fmla="*/ 204 w 260"/>
                <a:gd name="T23" fmla="*/ 333 h 352"/>
                <a:gd name="T24" fmla="*/ 223 w 260"/>
                <a:gd name="T25" fmla="*/ 333 h 352"/>
                <a:gd name="T26" fmla="*/ 259 w 260"/>
                <a:gd name="T27" fmla="*/ 351 h 352"/>
                <a:gd name="T28" fmla="*/ 259 w 260"/>
                <a:gd name="T29" fmla="*/ 315 h 352"/>
                <a:gd name="T30" fmla="*/ 223 w 260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0" h="352">
                  <a:moveTo>
                    <a:pt x="223" y="111"/>
                  </a:moveTo>
                  <a:lnTo>
                    <a:pt x="223" y="111"/>
                  </a:lnTo>
                  <a:cubicBezTo>
                    <a:pt x="223" y="74"/>
                    <a:pt x="223" y="37"/>
                    <a:pt x="204" y="0"/>
                  </a:cubicBezTo>
                  <a:lnTo>
                    <a:pt x="204" y="0"/>
                  </a:lnTo>
                  <a:lnTo>
                    <a:pt x="204" y="0"/>
                  </a:lnTo>
                  <a:lnTo>
                    <a:pt x="204" y="0"/>
                  </a:lnTo>
                  <a:cubicBezTo>
                    <a:pt x="148" y="74"/>
                    <a:pt x="93" y="148"/>
                    <a:pt x="56" y="222"/>
                  </a:cubicBezTo>
                  <a:cubicBezTo>
                    <a:pt x="37" y="241"/>
                    <a:pt x="19" y="241"/>
                    <a:pt x="19" y="259"/>
                  </a:cubicBezTo>
                  <a:cubicBezTo>
                    <a:pt x="19" y="277"/>
                    <a:pt x="0" y="277"/>
                    <a:pt x="0" y="277"/>
                  </a:cubicBezTo>
                  <a:cubicBezTo>
                    <a:pt x="0" y="296"/>
                    <a:pt x="19" y="296"/>
                    <a:pt x="19" y="296"/>
                  </a:cubicBez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7" y="333"/>
                    <a:pt x="204" y="333"/>
                  </a:cubicBezTo>
                  <a:lnTo>
                    <a:pt x="223" y="333"/>
                  </a:lnTo>
                  <a:cubicBezTo>
                    <a:pt x="241" y="333"/>
                    <a:pt x="241" y="351"/>
                    <a:pt x="259" y="351"/>
                  </a:cubicBezTo>
                  <a:cubicBezTo>
                    <a:pt x="259" y="333"/>
                    <a:pt x="259" y="333"/>
                    <a:pt x="259" y="315"/>
                  </a:cubicBezTo>
                  <a:cubicBezTo>
                    <a:pt x="259" y="241"/>
                    <a:pt x="259" y="185"/>
                    <a:pt x="223" y="111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2" name="Freeform 524"/>
            <p:cNvSpPr>
              <a:spLocks noChangeArrowheads="1"/>
            </p:cNvSpPr>
            <p:nvPr userDrawn="1"/>
          </p:nvSpPr>
          <p:spPr bwMode="auto">
            <a:xfrm rot="5400000">
              <a:off x="10456146" y="847572"/>
              <a:ext cx="124411" cy="165336"/>
            </a:xfrm>
            <a:custGeom>
              <a:avLst/>
              <a:gdLst>
                <a:gd name="T0" fmla="*/ 278 w 334"/>
                <a:gd name="T1" fmla="*/ 148 h 445"/>
                <a:gd name="T2" fmla="*/ 278 w 334"/>
                <a:gd name="T3" fmla="*/ 148 h 445"/>
                <a:gd name="T4" fmla="*/ 241 w 334"/>
                <a:gd name="T5" fmla="*/ 18 h 445"/>
                <a:gd name="T6" fmla="*/ 241 w 334"/>
                <a:gd name="T7" fmla="*/ 0 h 445"/>
                <a:gd name="T8" fmla="*/ 223 w 334"/>
                <a:gd name="T9" fmla="*/ 0 h 445"/>
                <a:gd name="T10" fmla="*/ 223 w 334"/>
                <a:gd name="T11" fmla="*/ 18 h 445"/>
                <a:gd name="T12" fmla="*/ 56 w 334"/>
                <a:gd name="T13" fmla="*/ 296 h 445"/>
                <a:gd name="T14" fmla="*/ 19 w 334"/>
                <a:gd name="T15" fmla="*/ 352 h 445"/>
                <a:gd name="T16" fmla="*/ 19 w 334"/>
                <a:gd name="T17" fmla="*/ 388 h 445"/>
                <a:gd name="T18" fmla="*/ 19 w 334"/>
                <a:gd name="T19" fmla="*/ 388 h 445"/>
                <a:gd name="T20" fmla="*/ 111 w 334"/>
                <a:gd name="T21" fmla="*/ 407 h 445"/>
                <a:gd name="T22" fmla="*/ 259 w 334"/>
                <a:gd name="T23" fmla="*/ 426 h 445"/>
                <a:gd name="T24" fmla="*/ 297 w 334"/>
                <a:gd name="T25" fmla="*/ 426 h 445"/>
                <a:gd name="T26" fmla="*/ 333 w 334"/>
                <a:gd name="T27" fmla="*/ 426 h 445"/>
                <a:gd name="T28" fmla="*/ 333 w 334"/>
                <a:gd name="T29" fmla="*/ 407 h 445"/>
                <a:gd name="T30" fmla="*/ 278 w 334"/>
                <a:gd name="T31" fmla="*/ 148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45">
                  <a:moveTo>
                    <a:pt x="278" y="148"/>
                  </a:moveTo>
                  <a:lnTo>
                    <a:pt x="278" y="148"/>
                  </a:lnTo>
                  <a:cubicBezTo>
                    <a:pt x="259" y="92"/>
                    <a:pt x="259" y="55"/>
                    <a:pt x="241" y="18"/>
                  </a:cubicBezTo>
                  <a:lnTo>
                    <a:pt x="241" y="0"/>
                  </a:lnTo>
                  <a:cubicBezTo>
                    <a:pt x="241" y="0"/>
                    <a:pt x="241" y="0"/>
                    <a:pt x="223" y="0"/>
                  </a:cubicBezTo>
                  <a:lnTo>
                    <a:pt x="223" y="18"/>
                  </a:lnTo>
                  <a:cubicBezTo>
                    <a:pt x="167" y="111"/>
                    <a:pt x="111" y="203"/>
                    <a:pt x="56" y="296"/>
                  </a:cubicBezTo>
                  <a:cubicBezTo>
                    <a:pt x="37" y="314"/>
                    <a:pt x="37" y="333"/>
                    <a:pt x="19" y="352"/>
                  </a:cubicBezTo>
                  <a:cubicBezTo>
                    <a:pt x="19" y="370"/>
                    <a:pt x="0" y="370"/>
                    <a:pt x="19" y="388"/>
                  </a:cubicBezTo>
                  <a:lnTo>
                    <a:pt x="19" y="388"/>
                  </a:lnTo>
                  <a:cubicBezTo>
                    <a:pt x="56" y="388"/>
                    <a:pt x="75" y="388"/>
                    <a:pt x="111" y="407"/>
                  </a:cubicBezTo>
                  <a:cubicBezTo>
                    <a:pt x="167" y="407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44"/>
                    <a:pt x="333" y="426"/>
                  </a:cubicBezTo>
                  <a:lnTo>
                    <a:pt x="333" y="407"/>
                  </a:lnTo>
                  <a:cubicBezTo>
                    <a:pt x="333" y="314"/>
                    <a:pt x="315" y="222"/>
                    <a:pt x="278" y="148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3" name="Freeform 525"/>
            <p:cNvSpPr>
              <a:spLocks noChangeArrowheads="1"/>
            </p:cNvSpPr>
            <p:nvPr userDrawn="1"/>
          </p:nvSpPr>
          <p:spPr bwMode="auto">
            <a:xfrm rot="5400000">
              <a:off x="10073092" y="883585"/>
              <a:ext cx="75301" cy="103130"/>
            </a:xfrm>
            <a:custGeom>
              <a:avLst/>
              <a:gdLst>
                <a:gd name="T0" fmla="*/ 166 w 204"/>
                <a:gd name="T1" fmla="*/ 92 h 279"/>
                <a:gd name="T2" fmla="*/ 166 w 204"/>
                <a:gd name="T3" fmla="*/ 92 h 279"/>
                <a:gd name="T4" fmla="*/ 148 w 204"/>
                <a:gd name="T5" fmla="*/ 0 h 279"/>
                <a:gd name="T6" fmla="*/ 148 w 204"/>
                <a:gd name="T7" fmla="*/ 0 h 279"/>
                <a:gd name="T8" fmla="*/ 129 w 204"/>
                <a:gd name="T9" fmla="*/ 0 h 279"/>
                <a:gd name="T10" fmla="*/ 129 w 204"/>
                <a:gd name="T11" fmla="*/ 0 h 279"/>
                <a:gd name="T12" fmla="*/ 18 w 204"/>
                <a:gd name="T13" fmla="*/ 185 h 279"/>
                <a:gd name="T14" fmla="*/ 0 w 204"/>
                <a:gd name="T15" fmla="*/ 222 h 279"/>
                <a:gd name="T16" fmla="*/ 0 w 204"/>
                <a:gd name="T17" fmla="*/ 240 h 279"/>
                <a:gd name="T18" fmla="*/ 0 w 204"/>
                <a:gd name="T19" fmla="*/ 240 h 279"/>
                <a:gd name="T20" fmla="*/ 55 w 204"/>
                <a:gd name="T21" fmla="*/ 240 h 279"/>
                <a:gd name="T22" fmla="*/ 148 w 204"/>
                <a:gd name="T23" fmla="*/ 259 h 279"/>
                <a:gd name="T24" fmla="*/ 166 w 204"/>
                <a:gd name="T25" fmla="*/ 259 h 279"/>
                <a:gd name="T26" fmla="*/ 184 w 204"/>
                <a:gd name="T27" fmla="*/ 278 h 279"/>
                <a:gd name="T28" fmla="*/ 203 w 204"/>
                <a:gd name="T29" fmla="*/ 259 h 279"/>
                <a:gd name="T30" fmla="*/ 166 w 204"/>
                <a:gd name="T31" fmla="*/ 92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" h="279">
                  <a:moveTo>
                    <a:pt x="166" y="92"/>
                  </a:moveTo>
                  <a:lnTo>
                    <a:pt x="166" y="92"/>
                  </a:lnTo>
                  <a:cubicBezTo>
                    <a:pt x="148" y="55"/>
                    <a:pt x="148" y="37"/>
                    <a:pt x="148" y="0"/>
                  </a:cubicBezTo>
                  <a:lnTo>
                    <a:pt x="148" y="0"/>
                  </a:lnTo>
                  <a:lnTo>
                    <a:pt x="129" y="0"/>
                  </a:lnTo>
                  <a:lnTo>
                    <a:pt x="129" y="0"/>
                  </a:lnTo>
                  <a:cubicBezTo>
                    <a:pt x="92" y="74"/>
                    <a:pt x="55" y="129"/>
                    <a:pt x="18" y="185"/>
                  </a:cubicBezTo>
                  <a:cubicBezTo>
                    <a:pt x="18" y="185"/>
                    <a:pt x="18" y="204"/>
                    <a:pt x="0" y="222"/>
                  </a:cubicBezTo>
                  <a:cubicBezTo>
                    <a:pt x="0" y="222"/>
                    <a:pt x="0" y="222"/>
                    <a:pt x="0" y="240"/>
                  </a:cubicBezTo>
                  <a:lnTo>
                    <a:pt x="0" y="240"/>
                  </a:lnTo>
                  <a:cubicBezTo>
                    <a:pt x="18" y="240"/>
                    <a:pt x="36" y="240"/>
                    <a:pt x="55" y="240"/>
                  </a:cubicBezTo>
                  <a:cubicBezTo>
                    <a:pt x="92" y="259"/>
                    <a:pt x="110" y="259"/>
                    <a:pt x="148" y="259"/>
                  </a:cubicBezTo>
                  <a:cubicBezTo>
                    <a:pt x="166" y="259"/>
                    <a:pt x="166" y="259"/>
                    <a:pt x="166" y="259"/>
                  </a:cubicBezTo>
                  <a:cubicBezTo>
                    <a:pt x="184" y="259"/>
                    <a:pt x="184" y="278"/>
                    <a:pt x="184" y="278"/>
                  </a:cubicBezTo>
                  <a:cubicBezTo>
                    <a:pt x="203" y="259"/>
                    <a:pt x="203" y="259"/>
                    <a:pt x="203" y="259"/>
                  </a:cubicBezTo>
                  <a:cubicBezTo>
                    <a:pt x="184" y="204"/>
                    <a:pt x="184" y="148"/>
                    <a:pt x="166" y="92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9" name="Freeform 531"/>
            <p:cNvSpPr>
              <a:spLocks noChangeArrowheads="1"/>
            </p:cNvSpPr>
            <p:nvPr userDrawn="1"/>
          </p:nvSpPr>
          <p:spPr bwMode="auto">
            <a:xfrm rot="5400000">
              <a:off x="10459419" y="543093"/>
              <a:ext cx="124411" cy="158788"/>
            </a:xfrm>
            <a:custGeom>
              <a:avLst/>
              <a:gdLst>
                <a:gd name="T0" fmla="*/ 185 w 334"/>
                <a:gd name="T1" fmla="*/ 0 h 427"/>
                <a:gd name="T2" fmla="*/ 185 w 334"/>
                <a:gd name="T3" fmla="*/ 0 h 427"/>
                <a:gd name="T4" fmla="*/ 185 w 334"/>
                <a:gd name="T5" fmla="*/ 0 h 427"/>
                <a:gd name="T6" fmla="*/ 185 w 334"/>
                <a:gd name="T7" fmla="*/ 0 h 427"/>
                <a:gd name="T8" fmla="*/ 185 w 334"/>
                <a:gd name="T9" fmla="*/ 0 h 427"/>
                <a:gd name="T10" fmla="*/ 37 w 334"/>
                <a:gd name="T11" fmla="*/ 314 h 427"/>
                <a:gd name="T12" fmla="*/ 0 w 334"/>
                <a:gd name="T13" fmla="*/ 370 h 427"/>
                <a:gd name="T14" fmla="*/ 0 w 334"/>
                <a:gd name="T15" fmla="*/ 407 h 427"/>
                <a:gd name="T16" fmla="*/ 19 w 334"/>
                <a:gd name="T17" fmla="*/ 407 h 427"/>
                <a:gd name="T18" fmla="*/ 93 w 334"/>
                <a:gd name="T19" fmla="*/ 426 h 427"/>
                <a:gd name="T20" fmla="*/ 259 w 334"/>
                <a:gd name="T21" fmla="*/ 426 h 427"/>
                <a:gd name="T22" fmla="*/ 297 w 334"/>
                <a:gd name="T23" fmla="*/ 426 h 427"/>
                <a:gd name="T24" fmla="*/ 333 w 334"/>
                <a:gd name="T25" fmla="*/ 426 h 427"/>
                <a:gd name="T26" fmla="*/ 333 w 334"/>
                <a:gd name="T27" fmla="*/ 388 h 427"/>
                <a:gd name="T28" fmla="*/ 241 w 334"/>
                <a:gd name="T29" fmla="*/ 129 h 427"/>
                <a:gd name="T30" fmla="*/ 185 w 334"/>
                <a:gd name="T31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27">
                  <a:moveTo>
                    <a:pt x="185" y="0"/>
                  </a:move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111"/>
                    <a:pt x="93" y="203"/>
                    <a:pt x="37" y="314"/>
                  </a:cubicBezTo>
                  <a:cubicBezTo>
                    <a:pt x="19" y="333"/>
                    <a:pt x="19" y="352"/>
                    <a:pt x="0" y="370"/>
                  </a:cubicBezTo>
                  <a:cubicBezTo>
                    <a:pt x="0" y="388"/>
                    <a:pt x="0" y="407"/>
                    <a:pt x="0" y="407"/>
                  </a:cubicBezTo>
                  <a:cubicBezTo>
                    <a:pt x="0" y="426"/>
                    <a:pt x="0" y="407"/>
                    <a:pt x="19" y="407"/>
                  </a:cubicBezTo>
                  <a:cubicBezTo>
                    <a:pt x="37" y="407"/>
                    <a:pt x="74" y="407"/>
                    <a:pt x="93" y="426"/>
                  </a:cubicBezTo>
                  <a:cubicBezTo>
                    <a:pt x="148" y="426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26"/>
                    <a:pt x="333" y="426"/>
                  </a:cubicBezTo>
                  <a:cubicBezTo>
                    <a:pt x="333" y="426"/>
                    <a:pt x="333" y="407"/>
                    <a:pt x="333" y="388"/>
                  </a:cubicBezTo>
                  <a:cubicBezTo>
                    <a:pt x="315" y="314"/>
                    <a:pt x="297" y="222"/>
                    <a:pt x="241" y="129"/>
                  </a:cubicBezTo>
                  <a:cubicBezTo>
                    <a:pt x="223" y="92"/>
                    <a:pt x="204" y="55"/>
                    <a:pt x="185" y="0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0" name="Freeform 532"/>
            <p:cNvSpPr>
              <a:spLocks noChangeArrowheads="1"/>
            </p:cNvSpPr>
            <p:nvPr userDrawn="1"/>
          </p:nvSpPr>
          <p:spPr bwMode="auto">
            <a:xfrm rot="5400000">
              <a:off x="10047719" y="550460"/>
              <a:ext cx="124411" cy="144054"/>
            </a:xfrm>
            <a:custGeom>
              <a:avLst/>
              <a:gdLst>
                <a:gd name="T0" fmla="*/ 241 w 334"/>
                <a:gd name="T1" fmla="*/ 111 h 390"/>
                <a:gd name="T2" fmla="*/ 241 w 334"/>
                <a:gd name="T3" fmla="*/ 111 h 390"/>
                <a:gd name="T4" fmla="*/ 185 w 334"/>
                <a:gd name="T5" fmla="*/ 0 h 390"/>
                <a:gd name="T6" fmla="*/ 185 w 334"/>
                <a:gd name="T7" fmla="*/ 0 h 390"/>
                <a:gd name="T8" fmla="*/ 185 w 334"/>
                <a:gd name="T9" fmla="*/ 0 h 390"/>
                <a:gd name="T10" fmla="*/ 185 w 334"/>
                <a:gd name="T11" fmla="*/ 0 h 390"/>
                <a:gd name="T12" fmla="*/ 37 w 334"/>
                <a:gd name="T13" fmla="*/ 278 h 390"/>
                <a:gd name="T14" fmla="*/ 19 w 334"/>
                <a:gd name="T15" fmla="*/ 352 h 390"/>
                <a:gd name="T16" fmla="*/ 19 w 334"/>
                <a:gd name="T17" fmla="*/ 370 h 390"/>
                <a:gd name="T18" fmla="*/ 19 w 334"/>
                <a:gd name="T19" fmla="*/ 370 h 390"/>
                <a:gd name="T20" fmla="*/ 93 w 334"/>
                <a:gd name="T21" fmla="*/ 389 h 390"/>
                <a:gd name="T22" fmla="*/ 241 w 334"/>
                <a:gd name="T23" fmla="*/ 389 h 390"/>
                <a:gd name="T24" fmla="*/ 278 w 334"/>
                <a:gd name="T25" fmla="*/ 389 h 390"/>
                <a:gd name="T26" fmla="*/ 315 w 334"/>
                <a:gd name="T27" fmla="*/ 389 h 390"/>
                <a:gd name="T28" fmla="*/ 315 w 334"/>
                <a:gd name="T29" fmla="*/ 370 h 390"/>
                <a:gd name="T30" fmla="*/ 241 w 334"/>
                <a:gd name="T31" fmla="*/ 111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390">
                  <a:moveTo>
                    <a:pt x="241" y="111"/>
                  </a:moveTo>
                  <a:lnTo>
                    <a:pt x="241" y="111"/>
                  </a:lnTo>
                  <a:cubicBezTo>
                    <a:pt x="223" y="74"/>
                    <a:pt x="204" y="37"/>
                    <a:pt x="185" y="0"/>
                  </a:cubicBez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93"/>
                    <a:pt x="93" y="185"/>
                    <a:pt x="37" y="278"/>
                  </a:cubicBezTo>
                  <a:cubicBezTo>
                    <a:pt x="37" y="296"/>
                    <a:pt x="19" y="315"/>
                    <a:pt x="19" y="352"/>
                  </a:cubicBezTo>
                  <a:cubicBezTo>
                    <a:pt x="19" y="352"/>
                    <a:pt x="0" y="370"/>
                    <a:pt x="19" y="370"/>
                  </a:cubicBezTo>
                  <a:lnTo>
                    <a:pt x="19" y="370"/>
                  </a:lnTo>
                  <a:cubicBezTo>
                    <a:pt x="55" y="370"/>
                    <a:pt x="74" y="370"/>
                    <a:pt x="93" y="389"/>
                  </a:cubicBezTo>
                  <a:cubicBezTo>
                    <a:pt x="148" y="389"/>
                    <a:pt x="204" y="389"/>
                    <a:pt x="241" y="389"/>
                  </a:cubicBezTo>
                  <a:cubicBezTo>
                    <a:pt x="259" y="389"/>
                    <a:pt x="278" y="389"/>
                    <a:pt x="278" y="389"/>
                  </a:cubicBezTo>
                  <a:cubicBezTo>
                    <a:pt x="297" y="389"/>
                    <a:pt x="315" y="389"/>
                    <a:pt x="315" y="389"/>
                  </a:cubicBezTo>
                  <a:cubicBezTo>
                    <a:pt x="333" y="389"/>
                    <a:pt x="315" y="370"/>
                    <a:pt x="315" y="370"/>
                  </a:cubicBezTo>
                  <a:cubicBezTo>
                    <a:pt x="297" y="278"/>
                    <a:pt x="278" y="204"/>
                    <a:pt x="241" y="111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6" name="Freeform 538"/>
            <p:cNvSpPr>
              <a:spLocks noChangeArrowheads="1"/>
            </p:cNvSpPr>
            <p:nvPr userDrawn="1"/>
          </p:nvSpPr>
          <p:spPr bwMode="auto">
            <a:xfrm rot="5400000">
              <a:off x="10467605" y="240252"/>
              <a:ext cx="109677" cy="130959"/>
            </a:xfrm>
            <a:custGeom>
              <a:avLst/>
              <a:gdLst>
                <a:gd name="T0" fmla="*/ 203 w 297"/>
                <a:gd name="T1" fmla="*/ 111 h 352"/>
                <a:gd name="T2" fmla="*/ 203 w 297"/>
                <a:gd name="T3" fmla="*/ 111 h 352"/>
                <a:gd name="T4" fmla="*/ 148 w 297"/>
                <a:gd name="T5" fmla="*/ 0 h 352"/>
                <a:gd name="T6" fmla="*/ 148 w 297"/>
                <a:gd name="T7" fmla="*/ 0 h 352"/>
                <a:gd name="T8" fmla="*/ 148 w 297"/>
                <a:gd name="T9" fmla="*/ 0 h 352"/>
                <a:gd name="T10" fmla="*/ 148 w 297"/>
                <a:gd name="T11" fmla="*/ 0 h 352"/>
                <a:gd name="T12" fmla="*/ 37 w 297"/>
                <a:gd name="T13" fmla="*/ 259 h 352"/>
                <a:gd name="T14" fmla="*/ 0 w 297"/>
                <a:gd name="T15" fmla="*/ 315 h 352"/>
                <a:gd name="T16" fmla="*/ 0 w 297"/>
                <a:gd name="T17" fmla="*/ 333 h 352"/>
                <a:gd name="T18" fmla="*/ 19 w 297"/>
                <a:gd name="T19" fmla="*/ 351 h 352"/>
                <a:gd name="T20" fmla="*/ 93 w 297"/>
                <a:gd name="T21" fmla="*/ 351 h 352"/>
                <a:gd name="T22" fmla="*/ 222 w 297"/>
                <a:gd name="T23" fmla="*/ 351 h 352"/>
                <a:gd name="T24" fmla="*/ 259 w 297"/>
                <a:gd name="T25" fmla="*/ 351 h 352"/>
                <a:gd name="T26" fmla="*/ 277 w 297"/>
                <a:gd name="T27" fmla="*/ 351 h 352"/>
                <a:gd name="T28" fmla="*/ 277 w 297"/>
                <a:gd name="T29" fmla="*/ 315 h 352"/>
                <a:gd name="T30" fmla="*/ 203 w 297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7" h="352">
                  <a:moveTo>
                    <a:pt x="203" y="111"/>
                  </a:moveTo>
                  <a:lnTo>
                    <a:pt x="203" y="111"/>
                  </a:lnTo>
                  <a:cubicBezTo>
                    <a:pt x="185" y="74"/>
                    <a:pt x="167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7" name="Freeform 539"/>
            <p:cNvSpPr>
              <a:spLocks noChangeArrowheads="1"/>
            </p:cNvSpPr>
            <p:nvPr userDrawn="1"/>
          </p:nvSpPr>
          <p:spPr bwMode="auto">
            <a:xfrm rot="5400000">
              <a:off x="10079640" y="256622"/>
              <a:ext cx="75301" cy="90034"/>
            </a:xfrm>
            <a:custGeom>
              <a:avLst/>
              <a:gdLst>
                <a:gd name="T0" fmla="*/ 148 w 205"/>
                <a:gd name="T1" fmla="*/ 74 h 241"/>
                <a:gd name="T2" fmla="*/ 148 w 205"/>
                <a:gd name="T3" fmla="*/ 74 h 241"/>
                <a:gd name="T4" fmla="*/ 130 w 205"/>
                <a:gd name="T5" fmla="*/ 0 h 241"/>
                <a:gd name="T6" fmla="*/ 111 w 205"/>
                <a:gd name="T7" fmla="*/ 0 h 241"/>
                <a:gd name="T8" fmla="*/ 111 w 205"/>
                <a:gd name="T9" fmla="*/ 0 h 241"/>
                <a:gd name="T10" fmla="*/ 111 w 205"/>
                <a:gd name="T11" fmla="*/ 0 h 241"/>
                <a:gd name="T12" fmla="*/ 18 w 205"/>
                <a:gd name="T13" fmla="*/ 166 h 241"/>
                <a:gd name="T14" fmla="*/ 0 w 205"/>
                <a:gd name="T15" fmla="*/ 204 h 241"/>
                <a:gd name="T16" fmla="*/ 0 w 205"/>
                <a:gd name="T17" fmla="*/ 222 h 241"/>
                <a:gd name="T18" fmla="*/ 0 w 205"/>
                <a:gd name="T19" fmla="*/ 240 h 241"/>
                <a:gd name="T20" fmla="*/ 56 w 205"/>
                <a:gd name="T21" fmla="*/ 240 h 241"/>
                <a:gd name="T22" fmla="*/ 148 w 205"/>
                <a:gd name="T23" fmla="*/ 240 h 241"/>
                <a:gd name="T24" fmla="*/ 166 w 205"/>
                <a:gd name="T25" fmla="*/ 240 h 241"/>
                <a:gd name="T26" fmla="*/ 185 w 205"/>
                <a:gd name="T27" fmla="*/ 240 h 241"/>
                <a:gd name="T28" fmla="*/ 204 w 205"/>
                <a:gd name="T29" fmla="*/ 222 h 241"/>
                <a:gd name="T30" fmla="*/ 148 w 205"/>
                <a:gd name="T31" fmla="*/ 74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5" h="241">
                  <a:moveTo>
                    <a:pt x="148" y="74"/>
                  </a:moveTo>
                  <a:lnTo>
                    <a:pt x="148" y="74"/>
                  </a:lnTo>
                  <a:cubicBezTo>
                    <a:pt x="148" y="55"/>
                    <a:pt x="130" y="18"/>
                    <a:pt x="130" y="0"/>
                  </a:cubicBezTo>
                  <a:cubicBezTo>
                    <a:pt x="130" y="0"/>
                    <a:pt x="130" y="0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6" name="Freeform 575"/>
            <p:cNvSpPr>
              <a:spLocks noChangeArrowheads="1"/>
            </p:cNvSpPr>
            <p:nvPr userDrawn="1"/>
          </p:nvSpPr>
          <p:spPr bwMode="auto">
            <a:xfrm rot="5400000">
              <a:off x="9676942" y="1174968"/>
              <a:ext cx="117863" cy="152240"/>
            </a:xfrm>
            <a:custGeom>
              <a:avLst/>
              <a:gdLst>
                <a:gd name="T0" fmla="*/ 18 w 316"/>
                <a:gd name="T1" fmla="*/ 352 h 408"/>
                <a:gd name="T2" fmla="*/ 18 w 316"/>
                <a:gd name="T3" fmla="*/ 352 h 408"/>
                <a:gd name="T4" fmla="*/ 92 w 316"/>
                <a:gd name="T5" fmla="*/ 371 h 408"/>
                <a:gd name="T6" fmla="*/ 241 w 316"/>
                <a:gd name="T7" fmla="*/ 407 h 408"/>
                <a:gd name="T8" fmla="*/ 277 w 316"/>
                <a:gd name="T9" fmla="*/ 407 h 408"/>
                <a:gd name="T10" fmla="*/ 296 w 316"/>
                <a:gd name="T11" fmla="*/ 407 h 408"/>
                <a:gd name="T12" fmla="*/ 315 w 316"/>
                <a:gd name="T13" fmla="*/ 389 h 408"/>
                <a:gd name="T14" fmla="*/ 259 w 316"/>
                <a:gd name="T15" fmla="*/ 130 h 408"/>
                <a:gd name="T16" fmla="*/ 241 w 316"/>
                <a:gd name="T17" fmla="*/ 0 h 408"/>
                <a:gd name="T18" fmla="*/ 222 w 316"/>
                <a:gd name="T19" fmla="*/ 0 h 408"/>
                <a:gd name="T20" fmla="*/ 222 w 316"/>
                <a:gd name="T21" fmla="*/ 0 h 408"/>
                <a:gd name="T22" fmla="*/ 222 w 316"/>
                <a:gd name="T23" fmla="*/ 0 h 408"/>
                <a:gd name="T24" fmla="*/ 37 w 316"/>
                <a:gd name="T25" fmla="*/ 259 h 408"/>
                <a:gd name="T26" fmla="*/ 0 w 316"/>
                <a:gd name="T27" fmla="*/ 333 h 408"/>
                <a:gd name="T28" fmla="*/ 0 w 316"/>
                <a:gd name="T29" fmla="*/ 352 h 408"/>
                <a:gd name="T30" fmla="*/ 18 w 316"/>
                <a:gd name="T31" fmla="*/ 35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6" h="408">
                  <a:moveTo>
                    <a:pt x="18" y="352"/>
                  </a:moveTo>
                  <a:lnTo>
                    <a:pt x="18" y="352"/>
                  </a:lnTo>
                  <a:cubicBezTo>
                    <a:pt x="37" y="352"/>
                    <a:pt x="55" y="371"/>
                    <a:pt x="92" y="371"/>
                  </a:cubicBezTo>
                  <a:cubicBezTo>
                    <a:pt x="129" y="389"/>
                    <a:pt x="185" y="389"/>
                    <a:pt x="241" y="407"/>
                  </a:cubicBezTo>
                  <a:cubicBezTo>
                    <a:pt x="241" y="407"/>
                    <a:pt x="259" y="407"/>
                    <a:pt x="277" y="407"/>
                  </a:cubicBezTo>
                  <a:lnTo>
                    <a:pt x="296" y="407"/>
                  </a:lnTo>
                  <a:cubicBezTo>
                    <a:pt x="315" y="407"/>
                    <a:pt x="315" y="389"/>
                    <a:pt x="315" y="389"/>
                  </a:cubicBezTo>
                  <a:cubicBezTo>
                    <a:pt x="315" y="297"/>
                    <a:pt x="296" y="204"/>
                    <a:pt x="259" y="130"/>
                  </a:cubicBezTo>
                  <a:cubicBezTo>
                    <a:pt x="259" y="93"/>
                    <a:pt x="241" y="37"/>
                    <a:pt x="241" y="0"/>
                  </a:cubicBezTo>
                  <a:cubicBezTo>
                    <a:pt x="241" y="0"/>
                    <a:pt x="241" y="0"/>
                    <a:pt x="222" y="0"/>
                  </a:cubicBezTo>
                  <a:lnTo>
                    <a:pt x="222" y="0"/>
                  </a:lnTo>
                  <a:lnTo>
                    <a:pt x="222" y="0"/>
                  </a:lnTo>
                  <a:cubicBezTo>
                    <a:pt x="166" y="93"/>
                    <a:pt x="111" y="185"/>
                    <a:pt x="37" y="259"/>
                  </a:cubicBezTo>
                  <a:cubicBezTo>
                    <a:pt x="37" y="278"/>
                    <a:pt x="18" y="297"/>
                    <a:pt x="0" y="333"/>
                  </a:cubicBezTo>
                  <a:lnTo>
                    <a:pt x="0" y="352"/>
                  </a:lnTo>
                  <a:cubicBezTo>
                    <a:pt x="0" y="352"/>
                    <a:pt x="0" y="352"/>
                    <a:pt x="18" y="352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7" name="Freeform 582"/>
            <p:cNvSpPr>
              <a:spLocks noChangeArrowheads="1"/>
            </p:cNvSpPr>
            <p:nvPr userDrawn="1"/>
          </p:nvSpPr>
          <p:spPr bwMode="auto">
            <a:xfrm rot="5400000">
              <a:off x="9680216" y="868853"/>
              <a:ext cx="103129" cy="130959"/>
            </a:xfrm>
            <a:custGeom>
              <a:avLst/>
              <a:gdLst>
                <a:gd name="T0" fmla="*/ 19 w 279"/>
                <a:gd name="T1" fmla="*/ 315 h 353"/>
                <a:gd name="T2" fmla="*/ 19 w 279"/>
                <a:gd name="T3" fmla="*/ 315 h 353"/>
                <a:gd name="T4" fmla="*/ 93 w 279"/>
                <a:gd name="T5" fmla="*/ 334 h 353"/>
                <a:gd name="T6" fmla="*/ 204 w 279"/>
                <a:gd name="T7" fmla="*/ 334 h 353"/>
                <a:gd name="T8" fmla="*/ 241 w 279"/>
                <a:gd name="T9" fmla="*/ 352 h 353"/>
                <a:gd name="T10" fmla="*/ 260 w 279"/>
                <a:gd name="T11" fmla="*/ 352 h 353"/>
                <a:gd name="T12" fmla="*/ 278 w 279"/>
                <a:gd name="T13" fmla="*/ 315 h 353"/>
                <a:gd name="T14" fmla="*/ 222 w 279"/>
                <a:gd name="T15" fmla="*/ 111 h 353"/>
                <a:gd name="T16" fmla="*/ 186 w 279"/>
                <a:gd name="T17" fmla="*/ 0 h 353"/>
                <a:gd name="T18" fmla="*/ 186 w 279"/>
                <a:gd name="T19" fmla="*/ 0 h 353"/>
                <a:gd name="T20" fmla="*/ 186 w 279"/>
                <a:gd name="T21" fmla="*/ 0 h 353"/>
                <a:gd name="T22" fmla="*/ 186 w 279"/>
                <a:gd name="T23" fmla="*/ 0 h 353"/>
                <a:gd name="T24" fmla="*/ 38 w 279"/>
                <a:gd name="T25" fmla="*/ 241 h 353"/>
                <a:gd name="T26" fmla="*/ 19 w 279"/>
                <a:gd name="T27" fmla="*/ 296 h 353"/>
                <a:gd name="T28" fmla="*/ 19 w 279"/>
                <a:gd name="T29" fmla="*/ 315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9" h="353">
                  <a:moveTo>
                    <a:pt x="19" y="315"/>
                  </a:moveTo>
                  <a:lnTo>
                    <a:pt x="19" y="315"/>
                  </a:lnTo>
                  <a:cubicBezTo>
                    <a:pt x="38" y="315"/>
                    <a:pt x="74" y="315"/>
                    <a:pt x="93" y="334"/>
                  </a:cubicBezTo>
                  <a:cubicBezTo>
                    <a:pt x="130" y="334"/>
                    <a:pt x="167" y="334"/>
                    <a:pt x="204" y="334"/>
                  </a:cubicBezTo>
                  <a:cubicBezTo>
                    <a:pt x="222" y="334"/>
                    <a:pt x="241" y="352"/>
                    <a:pt x="241" y="352"/>
                  </a:cubicBezTo>
                  <a:lnTo>
                    <a:pt x="260" y="352"/>
                  </a:lnTo>
                  <a:cubicBezTo>
                    <a:pt x="278" y="334"/>
                    <a:pt x="278" y="334"/>
                    <a:pt x="278" y="315"/>
                  </a:cubicBezTo>
                  <a:cubicBezTo>
                    <a:pt x="260" y="241"/>
                    <a:pt x="241" y="185"/>
                    <a:pt x="222" y="111"/>
                  </a:cubicBezTo>
                  <a:cubicBezTo>
                    <a:pt x="204" y="74"/>
                    <a:pt x="204" y="37"/>
                    <a:pt x="186" y="0"/>
                  </a:cubicBezTo>
                  <a:lnTo>
                    <a:pt x="186" y="0"/>
                  </a:lnTo>
                  <a:lnTo>
                    <a:pt x="186" y="0"/>
                  </a:lnTo>
                  <a:lnTo>
                    <a:pt x="186" y="0"/>
                  </a:lnTo>
                  <a:cubicBezTo>
                    <a:pt x="130" y="93"/>
                    <a:pt x="93" y="167"/>
                    <a:pt x="38" y="241"/>
                  </a:cubicBezTo>
                  <a:cubicBezTo>
                    <a:pt x="38" y="260"/>
                    <a:pt x="19" y="278"/>
                    <a:pt x="19" y="296"/>
                  </a:cubicBezTo>
                  <a:cubicBezTo>
                    <a:pt x="19" y="296"/>
                    <a:pt x="0" y="315"/>
                    <a:pt x="19" y="315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8" name="Freeform 589"/>
            <p:cNvSpPr>
              <a:spLocks noChangeArrowheads="1"/>
            </p:cNvSpPr>
            <p:nvPr userDrawn="1"/>
          </p:nvSpPr>
          <p:spPr bwMode="auto">
            <a:xfrm rot="5400000">
              <a:off x="9694131" y="579926"/>
              <a:ext cx="62205" cy="75301"/>
            </a:xfrm>
            <a:custGeom>
              <a:avLst/>
              <a:gdLst>
                <a:gd name="T0" fmla="*/ 19 w 168"/>
                <a:gd name="T1" fmla="*/ 185 h 204"/>
                <a:gd name="T2" fmla="*/ 19 w 168"/>
                <a:gd name="T3" fmla="*/ 185 h 204"/>
                <a:gd name="T4" fmla="*/ 55 w 168"/>
                <a:gd name="T5" fmla="*/ 203 h 204"/>
                <a:gd name="T6" fmla="*/ 130 w 168"/>
                <a:gd name="T7" fmla="*/ 203 h 204"/>
                <a:gd name="T8" fmla="*/ 149 w 168"/>
                <a:gd name="T9" fmla="*/ 203 h 204"/>
                <a:gd name="T10" fmla="*/ 167 w 168"/>
                <a:gd name="T11" fmla="*/ 203 h 204"/>
                <a:gd name="T12" fmla="*/ 167 w 168"/>
                <a:gd name="T13" fmla="*/ 185 h 204"/>
                <a:gd name="T14" fmla="*/ 130 w 168"/>
                <a:gd name="T15" fmla="*/ 74 h 204"/>
                <a:gd name="T16" fmla="*/ 111 w 168"/>
                <a:gd name="T17" fmla="*/ 0 h 204"/>
                <a:gd name="T18" fmla="*/ 111 w 168"/>
                <a:gd name="T19" fmla="*/ 0 h 204"/>
                <a:gd name="T20" fmla="*/ 111 w 168"/>
                <a:gd name="T21" fmla="*/ 0 h 204"/>
                <a:gd name="T22" fmla="*/ 93 w 168"/>
                <a:gd name="T23" fmla="*/ 0 h 204"/>
                <a:gd name="T24" fmla="*/ 19 w 168"/>
                <a:gd name="T25" fmla="*/ 148 h 204"/>
                <a:gd name="T26" fmla="*/ 0 w 168"/>
                <a:gd name="T27" fmla="*/ 167 h 204"/>
                <a:gd name="T28" fmla="*/ 0 w 168"/>
                <a:gd name="T29" fmla="*/ 185 h 204"/>
                <a:gd name="T30" fmla="*/ 19 w 168"/>
                <a:gd name="T31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8" h="204">
                  <a:moveTo>
                    <a:pt x="19" y="185"/>
                  </a:moveTo>
                  <a:lnTo>
                    <a:pt x="19" y="185"/>
                  </a:lnTo>
                  <a:cubicBezTo>
                    <a:pt x="19" y="185"/>
                    <a:pt x="37" y="203"/>
                    <a:pt x="55" y="203"/>
                  </a:cubicBezTo>
                  <a:cubicBezTo>
                    <a:pt x="74" y="203"/>
                    <a:pt x="93" y="203"/>
                    <a:pt x="130" y="203"/>
                  </a:cubicBezTo>
                  <a:cubicBezTo>
                    <a:pt x="130" y="203"/>
                    <a:pt x="130" y="203"/>
                    <a:pt x="149" y="203"/>
                  </a:cubicBezTo>
                  <a:cubicBezTo>
                    <a:pt x="149" y="203"/>
                    <a:pt x="149" y="203"/>
                    <a:pt x="167" y="203"/>
                  </a:cubicBezTo>
                  <a:cubicBezTo>
                    <a:pt x="167" y="203"/>
                    <a:pt x="167" y="203"/>
                    <a:pt x="167" y="185"/>
                  </a:cubicBezTo>
                  <a:cubicBezTo>
                    <a:pt x="149" y="148"/>
                    <a:pt x="149" y="111"/>
                    <a:pt x="130" y="74"/>
                  </a:cubicBezTo>
                  <a:cubicBezTo>
                    <a:pt x="111" y="37"/>
                    <a:pt x="111" y="18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111" y="0"/>
                    <a:pt x="111" y="0"/>
                    <a:pt x="93" y="0"/>
                  </a:cubicBezTo>
                  <a:cubicBezTo>
                    <a:pt x="74" y="55"/>
                    <a:pt x="55" y="92"/>
                    <a:pt x="19" y="148"/>
                  </a:cubicBezTo>
                  <a:cubicBezTo>
                    <a:pt x="19" y="148"/>
                    <a:pt x="19" y="167"/>
                    <a:pt x="0" y="167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0" y="185"/>
                    <a:pt x="19" y="185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9" name="Freeform 596"/>
            <p:cNvSpPr>
              <a:spLocks noChangeArrowheads="1"/>
            </p:cNvSpPr>
            <p:nvPr userDrawn="1"/>
          </p:nvSpPr>
          <p:spPr bwMode="auto">
            <a:xfrm rot="5400000">
              <a:off x="9700679" y="244345"/>
              <a:ext cx="90033" cy="116225"/>
            </a:xfrm>
            <a:custGeom>
              <a:avLst/>
              <a:gdLst>
                <a:gd name="T0" fmla="*/ 0 w 241"/>
                <a:gd name="T1" fmla="*/ 296 h 315"/>
                <a:gd name="T2" fmla="*/ 0 w 241"/>
                <a:gd name="T3" fmla="*/ 296 h 315"/>
                <a:gd name="T4" fmla="*/ 74 w 241"/>
                <a:gd name="T5" fmla="*/ 296 h 315"/>
                <a:gd name="T6" fmla="*/ 184 w 241"/>
                <a:gd name="T7" fmla="*/ 314 h 315"/>
                <a:gd name="T8" fmla="*/ 203 w 241"/>
                <a:gd name="T9" fmla="*/ 314 h 315"/>
                <a:gd name="T10" fmla="*/ 240 w 241"/>
                <a:gd name="T11" fmla="*/ 314 h 315"/>
                <a:gd name="T12" fmla="*/ 240 w 241"/>
                <a:gd name="T13" fmla="*/ 296 h 315"/>
                <a:gd name="T14" fmla="*/ 184 w 241"/>
                <a:gd name="T15" fmla="*/ 92 h 315"/>
                <a:gd name="T16" fmla="*/ 148 w 241"/>
                <a:gd name="T17" fmla="*/ 0 h 315"/>
                <a:gd name="T18" fmla="*/ 148 w 241"/>
                <a:gd name="T19" fmla="*/ 0 h 315"/>
                <a:gd name="T20" fmla="*/ 148 w 241"/>
                <a:gd name="T21" fmla="*/ 0 h 315"/>
                <a:gd name="T22" fmla="*/ 148 w 241"/>
                <a:gd name="T23" fmla="*/ 0 h 315"/>
                <a:gd name="T24" fmla="*/ 18 w 241"/>
                <a:gd name="T25" fmla="*/ 222 h 315"/>
                <a:gd name="T26" fmla="*/ 0 w 241"/>
                <a:gd name="T27" fmla="*/ 278 h 315"/>
                <a:gd name="T28" fmla="*/ 0 w 241"/>
                <a:gd name="T29" fmla="*/ 296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1" h="315">
                  <a:moveTo>
                    <a:pt x="0" y="296"/>
                  </a:moveTo>
                  <a:lnTo>
                    <a:pt x="0" y="296"/>
                  </a:ln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ubicBezTo>
                    <a:pt x="0" y="278"/>
                    <a:pt x="0" y="278"/>
                    <a:pt x="0" y="29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814507" y="428693"/>
            <a:ext cx="8172302" cy="725411"/>
          </a:xfrm>
        </p:spPr>
        <p:txBody>
          <a:bodyPr anchor="b" anchorCtr="0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blanco</a:t>
            </a:r>
            <a:r>
              <a:rPr lang="nl-NL" sz="1800" b="1" baseline="0" dirty="0">
                <a:solidFill>
                  <a:schemeClr val="tx1"/>
                </a:solidFill>
              </a:rPr>
              <a:t> pagina </a:t>
            </a:r>
            <a:r>
              <a:rPr lang="nl-NL" sz="1800" b="1" dirty="0">
                <a:solidFill>
                  <a:schemeClr val="tx1"/>
                </a:solidFill>
              </a:rPr>
              <a:t>- blauw</a:t>
            </a:r>
          </a:p>
        </p:txBody>
      </p:sp>
      <p:pic>
        <p:nvPicPr>
          <p:cNvPr id="42" name="Afbeelding 4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3 kolommen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hoek 36"/>
          <p:cNvSpPr/>
          <p:nvPr userDrawn="1"/>
        </p:nvSpPr>
        <p:spPr>
          <a:xfrm>
            <a:off x="0" y="0"/>
            <a:ext cx="12192000" cy="15228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9311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grpSp>
        <p:nvGrpSpPr>
          <p:cNvPr id="14" name="Groeperen 13"/>
          <p:cNvGrpSpPr/>
          <p:nvPr userDrawn="1"/>
        </p:nvGrpSpPr>
        <p:grpSpPr>
          <a:xfrm>
            <a:off x="-974" y="-77116"/>
            <a:ext cx="809365" cy="1600007"/>
            <a:chOff x="-974" y="-77116"/>
            <a:chExt cx="809365" cy="1600007"/>
          </a:xfrm>
        </p:grpSpPr>
        <p:sp>
          <p:nvSpPr>
            <p:cNvPr id="344" name="Freeform 59"/>
            <p:cNvSpPr>
              <a:spLocks noChangeArrowheads="1"/>
            </p:cNvSpPr>
            <p:nvPr/>
          </p:nvSpPr>
          <p:spPr bwMode="auto">
            <a:xfrm>
              <a:off x="-974" y="455740"/>
              <a:ext cx="86409" cy="115212"/>
            </a:xfrm>
            <a:custGeom>
              <a:avLst/>
              <a:gdLst>
                <a:gd name="T0" fmla="*/ 233 w 263"/>
                <a:gd name="T1" fmla="*/ 87 h 351"/>
                <a:gd name="T2" fmla="*/ 233 w 263"/>
                <a:gd name="T3" fmla="*/ 87 h 351"/>
                <a:gd name="T4" fmla="*/ 233 w 263"/>
                <a:gd name="T5" fmla="*/ 57 h 351"/>
                <a:gd name="T6" fmla="*/ 233 w 263"/>
                <a:gd name="T7" fmla="*/ 28 h 351"/>
                <a:gd name="T8" fmla="*/ 175 w 263"/>
                <a:gd name="T9" fmla="*/ 57 h 351"/>
                <a:gd name="T10" fmla="*/ 88 w 263"/>
                <a:gd name="T11" fmla="*/ 204 h 351"/>
                <a:gd name="T12" fmla="*/ 0 w 263"/>
                <a:gd name="T13" fmla="*/ 262 h 351"/>
                <a:gd name="T14" fmla="*/ 0 w 263"/>
                <a:gd name="T15" fmla="*/ 350 h 351"/>
                <a:gd name="T16" fmla="*/ 117 w 263"/>
                <a:gd name="T17" fmla="*/ 233 h 351"/>
                <a:gd name="T18" fmla="*/ 233 w 263"/>
                <a:gd name="T19" fmla="*/ 87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" h="351">
                  <a:moveTo>
                    <a:pt x="233" y="87"/>
                  </a:moveTo>
                  <a:lnTo>
                    <a:pt x="233" y="87"/>
                  </a:lnTo>
                  <a:cubicBezTo>
                    <a:pt x="233" y="57"/>
                    <a:pt x="233" y="57"/>
                    <a:pt x="233" y="57"/>
                  </a:cubicBezTo>
                  <a:cubicBezTo>
                    <a:pt x="262" y="57"/>
                    <a:pt x="233" y="28"/>
                    <a:pt x="233" y="28"/>
                  </a:cubicBezTo>
                  <a:cubicBezTo>
                    <a:pt x="204" y="0"/>
                    <a:pt x="175" y="28"/>
                    <a:pt x="175" y="57"/>
                  </a:cubicBezTo>
                  <a:cubicBezTo>
                    <a:pt x="146" y="116"/>
                    <a:pt x="117" y="174"/>
                    <a:pt x="88" y="204"/>
                  </a:cubicBezTo>
                  <a:cubicBezTo>
                    <a:pt x="58" y="233"/>
                    <a:pt x="29" y="262"/>
                    <a:pt x="0" y="262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58" y="321"/>
                    <a:pt x="88" y="291"/>
                    <a:pt x="117" y="233"/>
                  </a:cubicBezTo>
                  <a:cubicBezTo>
                    <a:pt x="175" y="204"/>
                    <a:pt x="233" y="145"/>
                    <a:pt x="233" y="87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5" name="Freeform 60"/>
            <p:cNvSpPr>
              <a:spLocks noChangeArrowheads="1"/>
            </p:cNvSpPr>
            <p:nvPr/>
          </p:nvSpPr>
          <p:spPr bwMode="auto">
            <a:xfrm>
              <a:off x="46551" y="331887"/>
              <a:ext cx="247706" cy="142574"/>
            </a:xfrm>
            <a:custGeom>
              <a:avLst/>
              <a:gdLst>
                <a:gd name="T0" fmla="*/ 29 w 759"/>
                <a:gd name="T1" fmla="*/ 30 h 438"/>
                <a:gd name="T2" fmla="*/ 29 w 759"/>
                <a:gd name="T3" fmla="*/ 30 h 438"/>
                <a:gd name="T4" fmla="*/ 0 w 759"/>
                <a:gd name="T5" fmla="*/ 87 h 438"/>
                <a:gd name="T6" fmla="*/ 58 w 759"/>
                <a:gd name="T7" fmla="*/ 117 h 438"/>
                <a:gd name="T8" fmla="*/ 233 w 759"/>
                <a:gd name="T9" fmla="*/ 58 h 438"/>
                <a:gd name="T10" fmla="*/ 408 w 759"/>
                <a:gd name="T11" fmla="*/ 117 h 438"/>
                <a:gd name="T12" fmla="*/ 583 w 759"/>
                <a:gd name="T13" fmla="*/ 204 h 438"/>
                <a:gd name="T14" fmla="*/ 613 w 759"/>
                <a:gd name="T15" fmla="*/ 292 h 438"/>
                <a:gd name="T16" fmla="*/ 670 w 759"/>
                <a:gd name="T17" fmla="*/ 380 h 438"/>
                <a:gd name="T18" fmla="*/ 670 w 759"/>
                <a:gd name="T19" fmla="*/ 380 h 438"/>
                <a:gd name="T20" fmla="*/ 729 w 759"/>
                <a:gd name="T21" fmla="*/ 408 h 438"/>
                <a:gd name="T22" fmla="*/ 758 w 759"/>
                <a:gd name="T23" fmla="*/ 351 h 438"/>
                <a:gd name="T24" fmla="*/ 699 w 759"/>
                <a:gd name="T25" fmla="*/ 263 h 438"/>
                <a:gd name="T26" fmla="*/ 613 w 759"/>
                <a:gd name="T27" fmla="*/ 175 h 438"/>
                <a:gd name="T28" fmla="*/ 437 w 759"/>
                <a:gd name="T29" fmla="*/ 58 h 438"/>
                <a:gd name="T30" fmla="*/ 233 w 759"/>
                <a:gd name="T31" fmla="*/ 0 h 438"/>
                <a:gd name="T32" fmla="*/ 29 w 759"/>
                <a:gd name="T33" fmla="*/ 3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9" h="438">
                  <a:moveTo>
                    <a:pt x="29" y="30"/>
                  </a:moveTo>
                  <a:lnTo>
                    <a:pt x="29" y="30"/>
                  </a:lnTo>
                  <a:cubicBezTo>
                    <a:pt x="0" y="30"/>
                    <a:pt x="0" y="58"/>
                    <a:pt x="0" y="87"/>
                  </a:cubicBezTo>
                  <a:cubicBezTo>
                    <a:pt x="0" y="117"/>
                    <a:pt x="29" y="117"/>
                    <a:pt x="58" y="117"/>
                  </a:cubicBezTo>
                  <a:cubicBezTo>
                    <a:pt x="116" y="58"/>
                    <a:pt x="175" y="58"/>
                    <a:pt x="233" y="58"/>
                  </a:cubicBezTo>
                  <a:cubicBezTo>
                    <a:pt x="292" y="58"/>
                    <a:pt x="349" y="87"/>
                    <a:pt x="408" y="117"/>
                  </a:cubicBezTo>
                  <a:cubicBezTo>
                    <a:pt x="466" y="146"/>
                    <a:pt x="525" y="175"/>
                    <a:pt x="583" y="204"/>
                  </a:cubicBezTo>
                  <a:cubicBezTo>
                    <a:pt x="583" y="263"/>
                    <a:pt x="613" y="263"/>
                    <a:pt x="613" y="292"/>
                  </a:cubicBezTo>
                  <a:cubicBezTo>
                    <a:pt x="641" y="321"/>
                    <a:pt x="670" y="351"/>
                    <a:pt x="670" y="380"/>
                  </a:cubicBezTo>
                  <a:lnTo>
                    <a:pt x="670" y="380"/>
                  </a:lnTo>
                  <a:cubicBezTo>
                    <a:pt x="670" y="437"/>
                    <a:pt x="729" y="437"/>
                    <a:pt x="729" y="408"/>
                  </a:cubicBezTo>
                  <a:cubicBezTo>
                    <a:pt x="758" y="380"/>
                    <a:pt x="758" y="351"/>
                    <a:pt x="758" y="351"/>
                  </a:cubicBezTo>
                  <a:cubicBezTo>
                    <a:pt x="729" y="292"/>
                    <a:pt x="729" y="292"/>
                    <a:pt x="699" y="263"/>
                  </a:cubicBezTo>
                  <a:cubicBezTo>
                    <a:pt x="670" y="204"/>
                    <a:pt x="641" y="204"/>
                    <a:pt x="613" y="175"/>
                  </a:cubicBezTo>
                  <a:cubicBezTo>
                    <a:pt x="583" y="117"/>
                    <a:pt x="495" y="87"/>
                    <a:pt x="437" y="58"/>
                  </a:cubicBezTo>
                  <a:cubicBezTo>
                    <a:pt x="379" y="30"/>
                    <a:pt x="321" y="30"/>
                    <a:pt x="233" y="0"/>
                  </a:cubicBezTo>
                  <a:cubicBezTo>
                    <a:pt x="175" y="0"/>
                    <a:pt x="116" y="30"/>
                    <a:pt x="29" y="30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9" name="Freeform 64"/>
            <p:cNvSpPr>
              <a:spLocks noChangeArrowheads="1"/>
            </p:cNvSpPr>
            <p:nvPr/>
          </p:nvSpPr>
          <p:spPr bwMode="auto">
            <a:xfrm>
              <a:off x="-974" y="912267"/>
              <a:ext cx="95050" cy="247706"/>
            </a:xfrm>
            <a:custGeom>
              <a:avLst/>
              <a:gdLst>
                <a:gd name="T0" fmla="*/ 175 w 293"/>
                <a:gd name="T1" fmla="*/ 292 h 759"/>
                <a:gd name="T2" fmla="*/ 175 w 293"/>
                <a:gd name="T3" fmla="*/ 292 h 759"/>
                <a:gd name="T4" fmla="*/ 233 w 293"/>
                <a:gd name="T5" fmla="*/ 496 h 759"/>
                <a:gd name="T6" fmla="*/ 233 w 293"/>
                <a:gd name="T7" fmla="*/ 584 h 759"/>
                <a:gd name="T8" fmla="*/ 175 w 293"/>
                <a:gd name="T9" fmla="*/ 672 h 759"/>
                <a:gd name="T10" fmla="*/ 175 w 293"/>
                <a:gd name="T11" fmla="*/ 700 h 759"/>
                <a:gd name="T12" fmla="*/ 233 w 293"/>
                <a:gd name="T13" fmla="*/ 758 h 759"/>
                <a:gd name="T14" fmla="*/ 292 w 293"/>
                <a:gd name="T15" fmla="*/ 700 h 759"/>
                <a:gd name="T16" fmla="*/ 292 w 293"/>
                <a:gd name="T17" fmla="*/ 584 h 759"/>
                <a:gd name="T18" fmla="*/ 292 w 293"/>
                <a:gd name="T19" fmla="*/ 467 h 759"/>
                <a:gd name="T20" fmla="*/ 233 w 293"/>
                <a:gd name="T21" fmla="*/ 292 h 759"/>
                <a:gd name="T22" fmla="*/ 146 w 293"/>
                <a:gd name="T23" fmla="*/ 88 h 759"/>
                <a:gd name="T24" fmla="*/ 0 w 293"/>
                <a:gd name="T25" fmla="*/ 0 h 759"/>
                <a:gd name="T26" fmla="*/ 0 w 293"/>
                <a:gd name="T27" fmla="*/ 58 h 759"/>
                <a:gd name="T28" fmla="*/ 88 w 293"/>
                <a:gd name="T29" fmla="*/ 146 h 759"/>
                <a:gd name="T30" fmla="*/ 175 w 293"/>
                <a:gd name="T31" fmla="*/ 292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3" h="759">
                  <a:moveTo>
                    <a:pt x="175" y="292"/>
                  </a:moveTo>
                  <a:lnTo>
                    <a:pt x="175" y="292"/>
                  </a:lnTo>
                  <a:cubicBezTo>
                    <a:pt x="204" y="379"/>
                    <a:pt x="233" y="408"/>
                    <a:pt x="233" y="496"/>
                  </a:cubicBezTo>
                  <a:cubicBezTo>
                    <a:pt x="233" y="525"/>
                    <a:pt x="233" y="555"/>
                    <a:pt x="233" y="584"/>
                  </a:cubicBezTo>
                  <a:cubicBezTo>
                    <a:pt x="233" y="613"/>
                    <a:pt x="204" y="642"/>
                    <a:pt x="175" y="672"/>
                  </a:cubicBezTo>
                  <a:cubicBezTo>
                    <a:pt x="175" y="672"/>
                    <a:pt x="175" y="672"/>
                    <a:pt x="175" y="700"/>
                  </a:cubicBezTo>
                  <a:cubicBezTo>
                    <a:pt x="175" y="700"/>
                    <a:pt x="175" y="758"/>
                    <a:pt x="233" y="758"/>
                  </a:cubicBezTo>
                  <a:cubicBezTo>
                    <a:pt x="233" y="758"/>
                    <a:pt x="292" y="729"/>
                    <a:pt x="292" y="700"/>
                  </a:cubicBezTo>
                  <a:cubicBezTo>
                    <a:pt x="292" y="672"/>
                    <a:pt x="292" y="613"/>
                    <a:pt x="292" y="584"/>
                  </a:cubicBezTo>
                  <a:cubicBezTo>
                    <a:pt x="292" y="555"/>
                    <a:pt x="292" y="525"/>
                    <a:pt x="292" y="467"/>
                  </a:cubicBezTo>
                  <a:cubicBezTo>
                    <a:pt x="292" y="408"/>
                    <a:pt x="292" y="350"/>
                    <a:pt x="233" y="292"/>
                  </a:cubicBezTo>
                  <a:cubicBezTo>
                    <a:pt x="233" y="234"/>
                    <a:pt x="175" y="146"/>
                    <a:pt x="146" y="88"/>
                  </a:cubicBezTo>
                  <a:cubicBezTo>
                    <a:pt x="88" y="58"/>
                    <a:pt x="58" y="29"/>
                    <a:pt x="0" y="0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29" y="88"/>
                    <a:pt x="58" y="117"/>
                    <a:pt x="88" y="146"/>
                  </a:cubicBezTo>
                  <a:cubicBezTo>
                    <a:pt x="146" y="175"/>
                    <a:pt x="175" y="234"/>
                    <a:pt x="175" y="292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0" name="Freeform 65"/>
            <p:cNvSpPr>
              <a:spLocks noChangeArrowheads="1"/>
            </p:cNvSpPr>
            <p:nvPr/>
          </p:nvSpPr>
          <p:spPr bwMode="auto">
            <a:xfrm>
              <a:off x="-974" y="112984"/>
              <a:ext cx="181459" cy="95050"/>
            </a:xfrm>
            <a:custGeom>
              <a:avLst/>
              <a:gdLst>
                <a:gd name="T0" fmla="*/ 175 w 555"/>
                <a:gd name="T1" fmla="*/ 174 h 292"/>
                <a:gd name="T2" fmla="*/ 175 w 555"/>
                <a:gd name="T3" fmla="*/ 174 h 292"/>
                <a:gd name="T4" fmla="*/ 321 w 555"/>
                <a:gd name="T5" fmla="*/ 87 h 292"/>
                <a:gd name="T6" fmla="*/ 409 w 555"/>
                <a:gd name="T7" fmla="*/ 87 h 292"/>
                <a:gd name="T8" fmla="*/ 495 w 555"/>
                <a:gd name="T9" fmla="*/ 87 h 292"/>
                <a:gd name="T10" fmla="*/ 525 w 555"/>
                <a:gd name="T11" fmla="*/ 116 h 292"/>
                <a:gd name="T12" fmla="*/ 554 w 555"/>
                <a:gd name="T13" fmla="*/ 57 h 292"/>
                <a:gd name="T14" fmla="*/ 525 w 555"/>
                <a:gd name="T15" fmla="*/ 0 h 292"/>
                <a:gd name="T16" fmla="*/ 409 w 555"/>
                <a:gd name="T17" fmla="*/ 0 h 292"/>
                <a:gd name="T18" fmla="*/ 292 w 555"/>
                <a:gd name="T19" fmla="*/ 29 h 292"/>
                <a:gd name="T20" fmla="*/ 117 w 555"/>
                <a:gd name="T21" fmla="*/ 116 h 292"/>
                <a:gd name="T22" fmla="*/ 0 w 555"/>
                <a:gd name="T23" fmla="*/ 204 h 292"/>
                <a:gd name="T24" fmla="*/ 0 w 555"/>
                <a:gd name="T25" fmla="*/ 291 h 292"/>
                <a:gd name="T26" fmla="*/ 29 w 555"/>
                <a:gd name="T27" fmla="*/ 262 h 292"/>
                <a:gd name="T28" fmla="*/ 175 w 555"/>
                <a:gd name="T29" fmla="*/ 17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5" h="292">
                  <a:moveTo>
                    <a:pt x="175" y="174"/>
                  </a:moveTo>
                  <a:lnTo>
                    <a:pt x="175" y="174"/>
                  </a:lnTo>
                  <a:cubicBezTo>
                    <a:pt x="204" y="116"/>
                    <a:pt x="262" y="116"/>
                    <a:pt x="321" y="87"/>
                  </a:cubicBezTo>
                  <a:cubicBezTo>
                    <a:pt x="350" y="87"/>
                    <a:pt x="379" y="87"/>
                    <a:pt x="409" y="87"/>
                  </a:cubicBezTo>
                  <a:cubicBezTo>
                    <a:pt x="438" y="87"/>
                    <a:pt x="467" y="87"/>
                    <a:pt x="495" y="87"/>
                  </a:cubicBezTo>
                  <a:lnTo>
                    <a:pt x="525" y="116"/>
                  </a:lnTo>
                  <a:cubicBezTo>
                    <a:pt x="554" y="116"/>
                    <a:pt x="554" y="87"/>
                    <a:pt x="554" y="57"/>
                  </a:cubicBezTo>
                  <a:cubicBezTo>
                    <a:pt x="554" y="29"/>
                    <a:pt x="554" y="0"/>
                    <a:pt x="525" y="0"/>
                  </a:cubicBezTo>
                  <a:cubicBezTo>
                    <a:pt x="467" y="0"/>
                    <a:pt x="438" y="0"/>
                    <a:pt x="409" y="0"/>
                  </a:cubicBezTo>
                  <a:cubicBezTo>
                    <a:pt x="379" y="0"/>
                    <a:pt x="350" y="0"/>
                    <a:pt x="292" y="29"/>
                  </a:cubicBezTo>
                  <a:cubicBezTo>
                    <a:pt x="233" y="57"/>
                    <a:pt x="175" y="87"/>
                    <a:pt x="117" y="116"/>
                  </a:cubicBezTo>
                  <a:cubicBezTo>
                    <a:pt x="88" y="145"/>
                    <a:pt x="58" y="174"/>
                    <a:pt x="0" y="204"/>
                  </a:cubicBezTo>
                  <a:cubicBezTo>
                    <a:pt x="0" y="291"/>
                    <a:pt x="0" y="291"/>
                    <a:pt x="0" y="291"/>
                  </a:cubicBezTo>
                  <a:cubicBezTo>
                    <a:pt x="0" y="291"/>
                    <a:pt x="29" y="291"/>
                    <a:pt x="29" y="262"/>
                  </a:cubicBezTo>
                  <a:cubicBezTo>
                    <a:pt x="58" y="233"/>
                    <a:pt x="117" y="174"/>
                    <a:pt x="175" y="174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2" name="Freeform 67"/>
            <p:cNvSpPr>
              <a:spLocks noChangeArrowheads="1"/>
            </p:cNvSpPr>
            <p:nvPr/>
          </p:nvSpPr>
          <p:spPr bwMode="auto">
            <a:xfrm>
              <a:off x="-974" y="740889"/>
              <a:ext cx="105131" cy="76328"/>
            </a:xfrm>
            <a:custGeom>
              <a:avLst/>
              <a:gdLst>
                <a:gd name="T0" fmla="*/ 175 w 322"/>
                <a:gd name="T1" fmla="*/ 117 h 234"/>
                <a:gd name="T2" fmla="*/ 175 w 322"/>
                <a:gd name="T3" fmla="*/ 117 h 234"/>
                <a:gd name="T4" fmla="*/ 233 w 322"/>
                <a:gd name="T5" fmla="*/ 175 h 234"/>
                <a:gd name="T6" fmla="*/ 262 w 322"/>
                <a:gd name="T7" fmla="*/ 204 h 234"/>
                <a:gd name="T8" fmla="*/ 321 w 322"/>
                <a:gd name="T9" fmla="*/ 175 h 234"/>
                <a:gd name="T10" fmla="*/ 292 w 322"/>
                <a:gd name="T11" fmla="*/ 117 h 234"/>
                <a:gd name="T12" fmla="*/ 175 w 322"/>
                <a:gd name="T13" fmla="*/ 59 h 234"/>
                <a:gd name="T14" fmla="*/ 88 w 322"/>
                <a:gd name="T15" fmla="*/ 0 h 234"/>
                <a:gd name="T16" fmla="*/ 0 w 322"/>
                <a:gd name="T17" fmla="*/ 0 h 234"/>
                <a:gd name="T18" fmla="*/ 0 w 322"/>
                <a:gd name="T19" fmla="*/ 59 h 234"/>
                <a:gd name="T20" fmla="*/ 88 w 322"/>
                <a:gd name="T21" fmla="*/ 88 h 234"/>
                <a:gd name="T22" fmla="*/ 175 w 322"/>
                <a:gd name="T23" fmla="*/ 11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2" h="234">
                  <a:moveTo>
                    <a:pt x="175" y="117"/>
                  </a:moveTo>
                  <a:lnTo>
                    <a:pt x="175" y="117"/>
                  </a:lnTo>
                  <a:cubicBezTo>
                    <a:pt x="175" y="117"/>
                    <a:pt x="204" y="147"/>
                    <a:pt x="233" y="175"/>
                  </a:cubicBezTo>
                  <a:cubicBezTo>
                    <a:pt x="233" y="175"/>
                    <a:pt x="233" y="204"/>
                    <a:pt x="262" y="204"/>
                  </a:cubicBezTo>
                  <a:cubicBezTo>
                    <a:pt x="292" y="233"/>
                    <a:pt x="321" y="204"/>
                    <a:pt x="321" y="175"/>
                  </a:cubicBezTo>
                  <a:cubicBezTo>
                    <a:pt x="321" y="147"/>
                    <a:pt x="321" y="117"/>
                    <a:pt x="292" y="117"/>
                  </a:cubicBezTo>
                  <a:cubicBezTo>
                    <a:pt x="262" y="88"/>
                    <a:pt x="233" y="59"/>
                    <a:pt x="175" y="59"/>
                  </a:cubicBezTo>
                  <a:cubicBezTo>
                    <a:pt x="146" y="29"/>
                    <a:pt x="146" y="29"/>
                    <a:pt x="88" y="0"/>
                  </a:cubicBezTo>
                  <a:cubicBezTo>
                    <a:pt x="58" y="0"/>
                    <a:pt x="29" y="0"/>
                    <a:pt x="0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29" y="88"/>
                    <a:pt x="58" y="88"/>
                    <a:pt x="88" y="88"/>
                  </a:cubicBezTo>
                  <a:cubicBezTo>
                    <a:pt x="117" y="88"/>
                    <a:pt x="146" y="117"/>
                    <a:pt x="175" y="117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3" name="Freeform 68"/>
            <p:cNvSpPr>
              <a:spLocks noChangeArrowheads="1"/>
            </p:cNvSpPr>
            <p:nvPr/>
          </p:nvSpPr>
          <p:spPr bwMode="auto">
            <a:xfrm>
              <a:off x="-974" y="1275185"/>
              <a:ext cx="200181" cy="48965"/>
            </a:xfrm>
            <a:custGeom>
              <a:avLst/>
              <a:gdLst>
                <a:gd name="T0" fmla="*/ 583 w 613"/>
                <a:gd name="T1" fmla="*/ 59 h 148"/>
                <a:gd name="T2" fmla="*/ 583 w 613"/>
                <a:gd name="T3" fmla="*/ 59 h 148"/>
                <a:gd name="T4" fmla="*/ 583 w 613"/>
                <a:gd name="T5" fmla="*/ 0 h 148"/>
                <a:gd name="T6" fmla="*/ 525 w 613"/>
                <a:gd name="T7" fmla="*/ 0 h 148"/>
                <a:gd name="T8" fmla="*/ 379 w 613"/>
                <a:gd name="T9" fmla="*/ 88 h 148"/>
                <a:gd name="T10" fmla="*/ 204 w 613"/>
                <a:gd name="T11" fmla="*/ 88 h 148"/>
                <a:gd name="T12" fmla="*/ 29 w 613"/>
                <a:gd name="T13" fmla="*/ 30 h 148"/>
                <a:gd name="T14" fmla="*/ 0 w 613"/>
                <a:gd name="T15" fmla="*/ 30 h 148"/>
                <a:gd name="T16" fmla="*/ 0 w 613"/>
                <a:gd name="T17" fmla="*/ 88 h 148"/>
                <a:gd name="T18" fmla="*/ 175 w 613"/>
                <a:gd name="T19" fmla="*/ 117 h 148"/>
                <a:gd name="T20" fmla="*/ 379 w 613"/>
                <a:gd name="T21" fmla="*/ 117 h 148"/>
                <a:gd name="T22" fmla="*/ 583 w 613"/>
                <a:gd name="T23" fmla="*/ 5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3" h="148">
                  <a:moveTo>
                    <a:pt x="583" y="59"/>
                  </a:moveTo>
                  <a:lnTo>
                    <a:pt x="583" y="59"/>
                  </a:lnTo>
                  <a:cubicBezTo>
                    <a:pt x="612" y="59"/>
                    <a:pt x="612" y="0"/>
                    <a:pt x="583" y="0"/>
                  </a:cubicBezTo>
                  <a:cubicBezTo>
                    <a:pt x="583" y="0"/>
                    <a:pt x="554" y="0"/>
                    <a:pt x="525" y="0"/>
                  </a:cubicBezTo>
                  <a:cubicBezTo>
                    <a:pt x="495" y="59"/>
                    <a:pt x="438" y="59"/>
                    <a:pt x="379" y="88"/>
                  </a:cubicBezTo>
                  <a:cubicBezTo>
                    <a:pt x="292" y="88"/>
                    <a:pt x="262" y="88"/>
                    <a:pt x="204" y="88"/>
                  </a:cubicBezTo>
                  <a:cubicBezTo>
                    <a:pt x="117" y="59"/>
                    <a:pt x="88" y="59"/>
                    <a:pt x="29" y="30"/>
                  </a:cubicBezTo>
                  <a:lnTo>
                    <a:pt x="0" y="30"/>
                  </a:lnTo>
                  <a:cubicBezTo>
                    <a:pt x="0" y="88"/>
                    <a:pt x="0" y="88"/>
                    <a:pt x="0" y="88"/>
                  </a:cubicBezTo>
                  <a:cubicBezTo>
                    <a:pt x="58" y="117"/>
                    <a:pt x="117" y="117"/>
                    <a:pt x="175" y="117"/>
                  </a:cubicBezTo>
                  <a:cubicBezTo>
                    <a:pt x="262" y="147"/>
                    <a:pt x="321" y="147"/>
                    <a:pt x="379" y="117"/>
                  </a:cubicBezTo>
                  <a:cubicBezTo>
                    <a:pt x="438" y="117"/>
                    <a:pt x="525" y="88"/>
                    <a:pt x="583" y="59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4" name="Freeform 69"/>
            <p:cNvSpPr>
              <a:spLocks noChangeArrowheads="1"/>
            </p:cNvSpPr>
            <p:nvPr/>
          </p:nvSpPr>
          <p:spPr bwMode="auto">
            <a:xfrm>
              <a:off x="170404" y="560870"/>
              <a:ext cx="152656" cy="228984"/>
            </a:xfrm>
            <a:custGeom>
              <a:avLst/>
              <a:gdLst>
                <a:gd name="T0" fmla="*/ 29 w 468"/>
                <a:gd name="T1" fmla="*/ 57 h 701"/>
                <a:gd name="T2" fmla="*/ 29 w 468"/>
                <a:gd name="T3" fmla="*/ 57 h 701"/>
                <a:gd name="T4" fmla="*/ 204 w 468"/>
                <a:gd name="T5" fmla="*/ 145 h 701"/>
                <a:gd name="T6" fmla="*/ 320 w 468"/>
                <a:gd name="T7" fmla="*/ 291 h 701"/>
                <a:gd name="T8" fmla="*/ 379 w 468"/>
                <a:gd name="T9" fmla="*/ 466 h 701"/>
                <a:gd name="T10" fmla="*/ 408 w 468"/>
                <a:gd name="T11" fmla="*/ 553 h 701"/>
                <a:gd name="T12" fmla="*/ 379 w 468"/>
                <a:gd name="T13" fmla="*/ 641 h 701"/>
                <a:gd name="T14" fmla="*/ 350 w 468"/>
                <a:gd name="T15" fmla="*/ 641 h 701"/>
                <a:gd name="T16" fmla="*/ 408 w 468"/>
                <a:gd name="T17" fmla="*/ 700 h 701"/>
                <a:gd name="T18" fmla="*/ 467 w 468"/>
                <a:gd name="T19" fmla="*/ 641 h 701"/>
                <a:gd name="T20" fmla="*/ 467 w 468"/>
                <a:gd name="T21" fmla="*/ 553 h 701"/>
                <a:gd name="T22" fmla="*/ 437 w 468"/>
                <a:gd name="T23" fmla="*/ 436 h 701"/>
                <a:gd name="T24" fmla="*/ 350 w 468"/>
                <a:gd name="T25" fmla="*/ 262 h 701"/>
                <a:gd name="T26" fmla="*/ 234 w 468"/>
                <a:gd name="T27" fmla="*/ 116 h 701"/>
                <a:gd name="T28" fmla="*/ 58 w 468"/>
                <a:gd name="T29" fmla="*/ 0 h 701"/>
                <a:gd name="T30" fmla="*/ 29 w 468"/>
                <a:gd name="T31" fmla="*/ 0 h 701"/>
                <a:gd name="T32" fmla="*/ 0 w 468"/>
                <a:gd name="T33" fmla="*/ 29 h 701"/>
                <a:gd name="T34" fmla="*/ 29 w 468"/>
                <a:gd name="T35" fmla="*/ 57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8" h="701">
                  <a:moveTo>
                    <a:pt x="29" y="57"/>
                  </a:moveTo>
                  <a:lnTo>
                    <a:pt x="29" y="57"/>
                  </a:lnTo>
                  <a:cubicBezTo>
                    <a:pt x="87" y="86"/>
                    <a:pt x="146" y="116"/>
                    <a:pt x="204" y="145"/>
                  </a:cubicBezTo>
                  <a:cubicBezTo>
                    <a:pt x="262" y="203"/>
                    <a:pt x="291" y="233"/>
                    <a:pt x="320" y="291"/>
                  </a:cubicBezTo>
                  <a:cubicBezTo>
                    <a:pt x="350" y="320"/>
                    <a:pt x="350" y="407"/>
                    <a:pt x="379" y="466"/>
                  </a:cubicBezTo>
                  <a:cubicBezTo>
                    <a:pt x="408" y="495"/>
                    <a:pt x="408" y="495"/>
                    <a:pt x="408" y="553"/>
                  </a:cubicBezTo>
                  <a:cubicBezTo>
                    <a:pt x="408" y="582"/>
                    <a:pt x="408" y="582"/>
                    <a:pt x="379" y="641"/>
                  </a:cubicBezTo>
                  <a:cubicBezTo>
                    <a:pt x="350" y="641"/>
                    <a:pt x="350" y="641"/>
                    <a:pt x="350" y="641"/>
                  </a:cubicBezTo>
                  <a:cubicBezTo>
                    <a:pt x="350" y="670"/>
                    <a:pt x="379" y="700"/>
                    <a:pt x="408" y="700"/>
                  </a:cubicBezTo>
                  <a:cubicBezTo>
                    <a:pt x="437" y="700"/>
                    <a:pt x="467" y="670"/>
                    <a:pt x="467" y="641"/>
                  </a:cubicBezTo>
                  <a:cubicBezTo>
                    <a:pt x="467" y="612"/>
                    <a:pt x="467" y="582"/>
                    <a:pt x="467" y="553"/>
                  </a:cubicBezTo>
                  <a:cubicBezTo>
                    <a:pt x="467" y="495"/>
                    <a:pt x="437" y="466"/>
                    <a:pt x="437" y="436"/>
                  </a:cubicBezTo>
                  <a:cubicBezTo>
                    <a:pt x="437" y="379"/>
                    <a:pt x="408" y="320"/>
                    <a:pt x="350" y="262"/>
                  </a:cubicBezTo>
                  <a:cubicBezTo>
                    <a:pt x="320" y="203"/>
                    <a:pt x="291" y="145"/>
                    <a:pt x="234" y="116"/>
                  </a:cubicBezTo>
                  <a:cubicBezTo>
                    <a:pt x="175" y="57"/>
                    <a:pt x="116" y="29"/>
                    <a:pt x="58" y="0"/>
                  </a:cubicBezTo>
                  <a:cubicBezTo>
                    <a:pt x="29" y="0"/>
                    <a:pt x="29" y="0"/>
                    <a:pt x="29" y="0"/>
                  </a:cubicBezTo>
                  <a:lnTo>
                    <a:pt x="0" y="29"/>
                  </a:lnTo>
                  <a:cubicBezTo>
                    <a:pt x="0" y="57"/>
                    <a:pt x="0" y="57"/>
                    <a:pt x="29" y="57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5" name="Freeform 70"/>
            <p:cNvSpPr>
              <a:spLocks noChangeArrowheads="1"/>
            </p:cNvSpPr>
            <p:nvPr/>
          </p:nvSpPr>
          <p:spPr bwMode="auto">
            <a:xfrm>
              <a:off x="255373" y="26575"/>
              <a:ext cx="115212" cy="266427"/>
            </a:xfrm>
            <a:custGeom>
              <a:avLst/>
              <a:gdLst>
                <a:gd name="T0" fmla="*/ 29 w 351"/>
                <a:gd name="T1" fmla="*/ 700 h 818"/>
                <a:gd name="T2" fmla="*/ 29 w 351"/>
                <a:gd name="T3" fmla="*/ 700 h 818"/>
                <a:gd name="T4" fmla="*/ 29 w 351"/>
                <a:gd name="T5" fmla="*/ 787 h 818"/>
                <a:gd name="T6" fmla="*/ 117 w 351"/>
                <a:gd name="T7" fmla="*/ 787 h 818"/>
                <a:gd name="T8" fmla="*/ 175 w 351"/>
                <a:gd name="T9" fmla="*/ 700 h 818"/>
                <a:gd name="T10" fmla="*/ 263 w 351"/>
                <a:gd name="T11" fmla="*/ 613 h 818"/>
                <a:gd name="T12" fmla="*/ 321 w 351"/>
                <a:gd name="T13" fmla="*/ 437 h 818"/>
                <a:gd name="T14" fmla="*/ 350 w 351"/>
                <a:gd name="T15" fmla="*/ 234 h 818"/>
                <a:gd name="T16" fmla="*/ 321 w 351"/>
                <a:gd name="T17" fmla="*/ 29 h 818"/>
                <a:gd name="T18" fmla="*/ 234 w 351"/>
                <a:gd name="T19" fmla="*/ 29 h 818"/>
                <a:gd name="T20" fmla="*/ 234 w 351"/>
                <a:gd name="T21" fmla="*/ 58 h 818"/>
                <a:gd name="T22" fmla="*/ 292 w 351"/>
                <a:gd name="T23" fmla="*/ 263 h 818"/>
                <a:gd name="T24" fmla="*/ 263 w 351"/>
                <a:gd name="T25" fmla="*/ 437 h 818"/>
                <a:gd name="T26" fmla="*/ 205 w 351"/>
                <a:gd name="T27" fmla="*/ 584 h 818"/>
                <a:gd name="T28" fmla="*/ 146 w 351"/>
                <a:gd name="T29" fmla="*/ 670 h 818"/>
                <a:gd name="T30" fmla="*/ 58 w 351"/>
                <a:gd name="T31" fmla="*/ 700 h 818"/>
                <a:gd name="T32" fmla="*/ 29 w 351"/>
                <a:gd name="T33" fmla="*/ 700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1" h="818">
                  <a:moveTo>
                    <a:pt x="29" y="700"/>
                  </a:moveTo>
                  <a:lnTo>
                    <a:pt x="29" y="700"/>
                  </a:lnTo>
                  <a:cubicBezTo>
                    <a:pt x="0" y="758"/>
                    <a:pt x="0" y="758"/>
                    <a:pt x="29" y="787"/>
                  </a:cubicBezTo>
                  <a:cubicBezTo>
                    <a:pt x="58" y="817"/>
                    <a:pt x="88" y="817"/>
                    <a:pt x="117" y="787"/>
                  </a:cubicBezTo>
                  <a:cubicBezTo>
                    <a:pt x="117" y="758"/>
                    <a:pt x="146" y="758"/>
                    <a:pt x="175" y="700"/>
                  </a:cubicBezTo>
                  <a:cubicBezTo>
                    <a:pt x="205" y="700"/>
                    <a:pt x="234" y="670"/>
                    <a:pt x="263" y="613"/>
                  </a:cubicBezTo>
                  <a:cubicBezTo>
                    <a:pt x="292" y="554"/>
                    <a:pt x="321" y="525"/>
                    <a:pt x="321" y="437"/>
                  </a:cubicBezTo>
                  <a:cubicBezTo>
                    <a:pt x="350" y="379"/>
                    <a:pt x="350" y="292"/>
                    <a:pt x="350" y="234"/>
                  </a:cubicBezTo>
                  <a:cubicBezTo>
                    <a:pt x="350" y="175"/>
                    <a:pt x="321" y="117"/>
                    <a:pt x="321" y="29"/>
                  </a:cubicBezTo>
                  <a:cubicBezTo>
                    <a:pt x="292" y="29"/>
                    <a:pt x="263" y="0"/>
                    <a:pt x="234" y="29"/>
                  </a:cubicBezTo>
                  <a:cubicBezTo>
                    <a:pt x="205" y="29"/>
                    <a:pt x="205" y="58"/>
                    <a:pt x="234" y="58"/>
                  </a:cubicBezTo>
                  <a:cubicBezTo>
                    <a:pt x="263" y="117"/>
                    <a:pt x="292" y="175"/>
                    <a:pt x="292" y="263"/>
                  </a:cubicBezTo>
                  <a:cubicBezTo>
                    <a:pt x="321" y="292"/>
                    <a:pt x="292" y="379"/>
                    <a:pt x="263" y="437"/>
                  </a:cubicBezTo>
                  <a:cubicBezTo>
                    <a:pt x="263" y="467"/>
                    <a:pt x="234" y="554"/>
                    <a:pt x="205" y="584"/>
                  </a:cubicBezTo>
                  <a:cubicBezTo>
                    <a:pt x="175" y="613"/>
                    <a:pt x="146" y="642"/>
                    <a:pt x="146" y="670"/>
                  </a:cubicBezTo>
                  <a:cubicBezTo>
                    <a:pt x="117" y="700"/>
                    <a:pt x="88" y="700"/>
                    <a:pt x="58" y="700"/>
                  </a:cubicBezTo>
                  <a:lnTo>
                    <a:pt x="29" y="700"/>
                  </a:ln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0" name="Freeform 75"/>
            <p:cNvSpPr>
              <a:spLocks noChangeArrowheads="1"/>
            </p:cNvSpPr>
            <p:nvPr/>
          </p:nvSpPr>
          <p:spPr bwMode="auto">
            <a:xfrm>
              <a:off x="207848" y="1027479"/>
              <a:ext cx="181459" cy="220344"/>
            </a:xfrm>
            <a:custGeom>
              <a:avLst/>
              <a:gdLst>
                <a:gd name="T0" fmla="*/ 467 w 555"/>
                <a:gd name="T1" fmla="*/ 496 h 673"/>
                <a:gd name="T2" fmla="*/ 467 w 555"/>
                <a:gd name="T3" fmla="*/ 496 h 673"/>
                <a:gd name="T4" fmla="*/ 438 w 555"/>
                <a:gd name="T5" fmla="*/ 613 h 673"/>
                <a:gd name="T6" fmla="*/ 438 w 555"/>
                <a:gd name="T7" fmla="*/ 642 h 673"/>
                <a:gd name="T8" fmla="*/ 496 w 555"/>
                <a:gd name="T9" fmla="*/ 672 h 673"/>
                <a:gd name="T10" fmla="*/ 525 w 555"/>
                <a:gd name="T11" fmla="*/ 613 h 673"/>
                <a:gd name="T12" fmla="*/ 525 w 555"/>
                <a:gd name="T13" fmla="*/ 613 h 673"/>
                <a:gd name="T14" fmla="*/ 525 w 555"/>
                <a:gd name="T15" fmla="*/ 496 h 673"/>
                <a:gd name="T16" fmla="*/ 496 w 555"/>
                <a:gd name="T17" fmla="*/ 408 h 673"/>
                <a:gd name="T18" fmla="*/ 409 w 555"/>
                <a:gd name="T19" fmla="*/ 234 h 673"/>
                <a:gd name="T20" fmla="*/ 234 w 555"/>
                <a:gd name="T21" fmla="*/ 88 h 673"/>
                <a:gd name="T22" fmla="*/ 59 w 555"/>
                <a:gd name="T23" fmla="*/ 0 h 673"/>
                <a:gd name="T24" fmla="*/ 0 w 555"/>
                <a:gd name="T25" fmla="*/ 58 h 673"/>
                <a:gd name="T26" fmla="*/ 59 w 555"/>
                <a:gd name="T27" fmla="*/ 88 h 673"/>
                <a:gd name="T28" fmla="*/ 204 w 555"/>
                <a:gd name="T29" fmla="*/ 146 h 673"/>
                <a:gd name="T30" fmla="*/ 351 w 555"/>
                <a:gd name="T31" fmla="*/ 263 h 673"/>
                <a:gd name="T32" fmla="*/ 438 w 555"/>
                <a:gd name="T33" fmla="*/ 408 h 673"/>
                <a:gd name="T34" fmla="*/ 467 w 555"/>
                <a:gd name="T35" fmla="*/ 49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5" h="673">
                  <a:moveTo>
                    <a:pt x="467" y="496"/>
                  </a:moveTo>
                  <a:lnTo>
                    <a:pt x="467" y="496"/>
                  </a:lnTo>
                  <a:cubicBezTo>
                    <a:pt x="467" y="554"/>
                    <a:pt x="467" y="554"/>
                    <a:pt x="438" y="613"/>
                  </a:cubicBezTo>
                  <a:cubicBezTo>
                    <a:pt x="438" y="613"/>
                    <a:pt x="438" y="613"/>
                    <a:pt x="438" y="642"/>
                  </a:cubicBezTo>
                  <a:cubicBezTo>
                    <a:pt x="438" y="642"/>
                    <a:pt x="467" y="672"/>
                    <a:pt x="496" y="672"/>
                  </a:cubicBezTo>
                  <a:cubicBezTo>
                    <a:pt x="525" y="672"/>
                    <a:pt x="554" y="642"/>
                    <a:pt x="525" y="613"/>
                  </a:cubicBezTo>
                  <a:lnTo>
                    <a:pt x="525" y="613"/>
                  </a:lnTo>
                  <a:cubicBezTo>
                    <a:pt x="525" y="554"/>
                    <a:pt x="525" y="525"/>
                    <a:pt x="525" y="496"/>
                  </a:cubicBezTo>
                  <a:cubicBezTo>
                    <a:pt x="525" y="467"/>
                    <a:pt x="525" y="437"/>
                    <a:pt x="496" y="408"/>
                  </a:cubicBezTo>
                  <a:cubicBezTo>
                    <a:pt x="467" y="322"/>
                    <a:pt x="438" y="292"/>
                    <a:pt x="409" y="234"/>
                  </a:cubicBezTo>
                  <a:cubicBezTo>
                    <a:pt x="351" y="175"/>
                    <a:pt x="292" y="117"/>
                    <a:pt x="234" y="88"/>
                  </a:cubicBezTo>
                  <a:cubicBezTo>
                    <a:pt x="204" y="58"/>
                    <a:pt x="118" y="29"/>
                    <a:pt x="59" y="0"/>
                  </a:cubicBezTo>
                  <a:cubicBezTo>
                    <a:pt x="30" y="0"/>
                    <a:pt x="0" y="29"/>
                    <a:pt x="0" y="58"/>
                  </a:cubicBezTo>
                  <a:cubicBezTo>
                    <a:pt x="0" y="88"/>
                    <a:pt x="30" y="88"/>
                    <a:pt x="59" y="88"/>
                  </a:cubicBezTo>
                  <a:cubicBezTo>
                    <a:pt x="118" y="88"/>
                    <a:pt x="146" y="117"/>
                    <a:pt x="204" y="146"/>
                  </a:cubicBezTo>
                  <a:cubicBezTo>
                    <a:pt x="263" y="175"/>
                    <a:pt x="321" y="205"/>
                    <a:pt x="351" y="263"/>
                  </a:cubicBezTo>
                  <a:cubicBezTo>
                    <a:pt x="380" y="322"/>
                    <a:pt x="409" y="379"/>
                    <a:pt x="438" y="408"/>
                  </a:cubicBezTo>
                  <a:cubicBezTo>
                    <a:pt x="438" y="467"/>
                    <a:pt x="438" y="467"/>
                    <a:pt x="467" y="496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1" name="Freeform 76"/>
            <p:cNvSpPr>
              <a:spLocks noChangeArrowheads="1"/>
            </p:cNvSpPr>
            <p:nvPr/>
          </p:nvSpPr>
          <p:spPr bwMode="auto">
            <a:xfrm>
              <a:off x="255373" y="817217"/>
              <a:ext cx="247706" cy="152656"/>
            </a:xfrm>
            <a:custGeom>
              <a:avLst/>
              <a:gdLst>
                <a:gd name="T0" fmla="*/ 58 w 758"/>
                <a:gd name="T1" fmla="*/ 467 h 468"/>
                <a:gd name="T2" fmla="*/ 58 w 758"/>
                <a:gd name="T3" fmla="*/ 467 h 468"/>
                <a:gd name="T4" fmla="*/ 175 w 758"/>
                <a:gd name="T5" fmla="*/ 467 h 468"/>
                <a:gd name="T6" fmla="*/ 292 w 758"/>
                <a:gd name="T7" fmla="*/ 467 h 468"/>
                <a:gd name="T8" fmla="*/ 466 w 758"/>
                <a:gd name="T9" fmla="*/ 380 h 468"/>
                <a:gd name="T10" fmla="*/ 640 w 758"/>
                <a:gd name="T11" fmla="*/ 234 h 468"/>
                <a:gd name="T12" fmla="*/ 728 w 758"/>
                <a:gd name="T13" fmla="*/ 59 h 468"/>
                <a:gd name="T14" fmla="*/ 728 w 758"/>
                <a:gd name="T15" fmla="*/ 0 h 468"/>
                <a:gd name="T16" fmla="*/ 670 w 758"/>
                <a:gd name="T17" fmla="*/ 30 h 468"/>
                <a:gd name="T18" fmla="*/ 583 w 758"/>
                <a:gd name="T19" fmla="*/ 205 h 468"/>
                <a:gd name="T20" fmla="*/ 438 w 758"/>
                <a:gd name="T21" fmla="*/ 321 h 468"/>
                <a:gd name="T22" fmla="*/ 263 w 758"/>
                <a:gd name="T23" fmla="*/ 380 h 468"/>
                <a:gd name="T24" fmla="*/ 175 w 758"/>
                <a:gd name="T25" fmla="*/ 380 h 468"/>
                <a:gd name="T26" fmla="*/ 88 w 758"/>
                <a:gd name="T27" fmla="*/ 350 h 468"/>
                <a:gd name="T28" fmla="*/ 58 w 758"/>
                <a:gd name="T29" fmla="*/ 350 h 468"/>
                <a:gd name="T30" fmla="*/ 0 w 758"/>
                <a:gd name="T31" fmla="*/ 409 h 468"/>
                <a:gd name="T32" fmla="*/ 58 w 758"/>
                <a:gd name="T33" fmla="*/ 467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8" h="468">
                  <a:moveTo>
                    <a:pt x="58" y="467"/>
                  </a:moveTo>
                  <a:lnTo>
                    <a:pt x="58" y="467"/>
                  </a:lnTo>
                  <a:cubicBezTo>
                    <a:pt x="88" y="467"/>
                    <a:pt x="146" y="467"/>
                    <a:pt x="175" y="467"/>
                  </a:cubicBezTo>
                  <a:cubicBezTo>
                    <a:pt x="205" y="467"/>
                    <a:pt x="234" y="467"/>
                    <a:pt x="292" y="467"/>
                  </a:cubicBezTo>
                  <a:cubicBezTo>
                    <a:pt x="350" y="438"/>
                    <a:pt x="408" y="409"/>
                    <a:pt x="466" y="380"/>
                  </a:cubicBezTo>
                  <a:cubicBezTo>
                    <a:pt x="524" y="350"/>
                    <a:pt x="583" y="292"/>
                    <a:pt x="640" y="234"/>
                  </a:cubicBezTo>
                  <a:cubicBezTo>
                    <a:pt x="670" y="205"/>
                    <a:pt x="728" y="117"/>
                    <a:pt x="728" y="59"/>
                  </a:cubicBezTo>
                  <a:cubicBezTo>
                    <a:pt x="757" y="30"/>
                    <a:pt x="728" y="0"/>
                    <a:pt x="728" y="0"/>
                  </a:cubicBezTo>
                  <a:cubicBezTo>
                    <a:pt x="670" y="0"/>
                    <a:pt x="670" y="0"/>
                    <a:pt x="670" y="30"/>
                  </a:cubicBezTo>
                  <a:cubicBezTo>
                    <a:pt x="640" y="117"/>
                    <a:pt x="640" y="147"/>
                    <a:pt x="583" y="205"/>
                  </a:cubicBezTo>
                  <a:cubicBezTo>
                    <a:pt x="554" y="264"/>
                    <a:pt x="495" y="292"/>
                    <a:pt x="438" y="321"/>
                  </a:cubicBezTo>
                  <a:cubicBezTo>
                    <a:pt x="379" y="350"/>
                    <a:pt x="321" y="350"/>
                    <a:pt x="263" y="380"/>
                  </a:cubicBezTo>
                  <a:cubicBezTo>
                    <a:pt x="234" y="380"/>
                    <a:pt x="205" y="409"/>
                    <a:pt x="175" y="380"/>
                  </a:cubicBezTo>
                  <a:cubicBezTo>
                    <a:pt x="146" y="380"/>
                    <a:pt x="117" y="380"/>
                    <a:pt x="88" y="350"/>
                  </a:cubicBezTo>
                  <a:cubicBezTo>
                    <a:pt x="88" y="350"/>
                    <a:pt x="88" y="350"/>
                    <a:pt x="58" y="350"/>
                  </a:cubicBezTo>
                  <a:cubicBezTo>
                    <a:pt x="58" y="350"/>
                    <a:pt x="0" y="380"/>
                    <a:pt x="0" y="409"/>
                  </a:cubicBezTo>
                  <a:cubicBezTo>
                    <a:pt x="0" y="438"/>
                    <a:pt x="29" y="467"/>
                    <a:pt x="58" y="467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2" name="Freeform 77"/>
            <p:cNvSpPr>
              <a:spLocks noChangeArrowheads="1"/>
            </p:cNvSpPr>
            <p:nvPr/>
          </p:nvSpPr>
          <p:spPr bwMode="auto">
            <a:xfrm>
              <a:off x="-974" y="1446563"/>
              <a:ext cx="95050" cy="38884"/>
            </a:xfrm>
            <a:custGeom>
              <a:avLst/>
              <a:gdLst>
                <a:gd name="T0" fmla="*/ 233 w 293"/>
                <a:gd name="T1" fmla="*/ 0 h 117"/>
                <a:gd name="T2" fmla="*/ 233 w 293"/>
                <a:gd name="T3" fmla="*/ 0 h 117"/>
                <a:gd name="T4" fmla="*/ 146 w 293"/>
                <a:gd name="T5" fmla="*/ 0 h 117"/>
                <a:gd name="T6" fmla="*/ 29 w 293"/>
                <a:gd name="T7" fmla="*/ 29 h 117"/>
                <a:gd name="T8" fmla="*/ 0 w 293"/>
                <a:gd name="T9" fmla="*/ 29 h 117"/>
                <a:gd name="T10" fmla="*/ 0 w 293"/>
                <a:gd name="T11" fmla="*/ 116 h 117"/>
                <a:gd name="T12" fmla="*/ 58 w 293"/>
                <a:gd name="T13" fmla="*/ 87 h 117"/>
                <a:gd name="T14" fmla="*/ 146 w 293"/>
                <a:gd name="T15" fmla="*/ 87 h 117"/>
                <a:gd name="T16" fmla="*/ 233 w 293"/>
                <a:gd name="T17" fmla="*/ 87 h 117"/>
                <a:gd name="T18" fmla="*/ 262 w 293"/>
                <a:gd name="T19" fmla="*/ 87 h 117"/>
                <a:gd name="T20" fmla="*/ 292 w 293"/>
                <a:gd name="T21" fmla="*/ 58 h 117"/>
                <a:gd name="T22" fmla="*/ 233 w 293"/>
                <a:gd name="T2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3" h="117">
                  <a:moveTo>
                    <a:pt x="233" y="0"/>
                  </a:moveTo>
                  <a:lnTo>
                    <a:pt x="233" y="0"/>
                  </a:lnTo>
                  <a:cubicBezTo>
                    <a:pt x="204" y="0"/>
                    <a:pt x="175" y="0"/>
                    <a:pt x="146" y="0"/>
                  </a:cubicBezTo>
                  <a:cubicBezTo>
                    <a:pt x="88" y="0"/>
                    <a:pt x="58" y="0"/>
                    <a:pt x="29" y="29"/>
                  </a:cubicBezTo>
                  <a:lnTo>
                    <a:pt x="0" y="29"/>
                  </a:lnTo>
                  <a:cubicBezTo>
                    <a:pt x="0" y="116"/>
                    <a:pt x="0" y="116"/>
                    <a:pt x="0" y="116"/>
                  </a:cubicBezTo>
                  <a:cubicBezTo>
                    <a:pt x="29" y="116"/>
                    <a:pt x="29" y="87"/>
                    <a:pt x="58" y="87"/>
                  </a:cubicBezTo>
                  <a:cubicBezTo>
                    <a:pt x="88" y="87"/>
                    <a:pt x="117" y="87"/>
                    <a:pt x="146" y="87"/>
                  </a:cubicBezTo>
                  <a:cubicBezTo>
                    <a:pt x="175" y="87"/>
                    <a:pt x="204" y="87"/>
                    <a:pt x="233" y="87"/>
                  </a:cubicBezTo>
                  <a:cubicBezTo>
                    <a:pt x="233" y="87"/>
                    <a:pt x="233" y="87"/>
                    <a:pt x="262" y="87"/>
                  </a:cubicBezTo>
                  <a:cubicBezTo>
                    <a:pt x="292" y="87"/>
                    <a:pt x="292" y="87"/>
                    <a:pt x="292" y="58"/>
                  </a:cubicBezTo>
                  <a:cubicBezTo>
                    <a:pt x="292" y="29"/>
                    <a:pt x="292" y="0"/>
                    <a:pt x="233" y="0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3" name="Freeform 78"/>
            <p:cNvSpPr>
              <a:spLocks noChangeArrowheads="1"/>
            </p:cNvSpPr>
            <p:nvPr/>
          </p:nvSpPr>
          <p:spPr bwMode="auto">
            <a:xfrm>
              <a:off x="170404" y="1494088"/>
              <a:ext cx="57606" cy="28803"/>
            </a:xfrm>
            <a:custGeom>
              <a:avLst/>
              <a:gdLst>
                <a:gd name="T0" fmla="*/ 116 w 176"/>
                <a:gd name="T1" fmla="*/ 29 h 89"/>
                <a:gd name="T2" fmla="*/ 116 w 176"/>
                <a:gd name="T3" fmla="*/ 29 h 89"/>
                <a:gd name="T4" fmla="*/ 58 w 176"/>
                <a:gd name="T5" fmla="*/ 0 h 89"/>
                <a:gd name="T6" fmla="*/ 29 w 176"/>
                <a:gd name="T7" fmla="*/ 29 h 89"/>
                <a:gd name="T8" fmla="*/ 29 w 176"/>
                <a:gd name="T9" fmla="*/ 88 h 89"/>
                <a:gd name="T10" fmla="*/ 175 w 176"/>
                <a:gd name="T11" fmla="*/ 88 h 89"/>
                <a:gd name="T12" fmla="*/ 175 w 176"/>
                <a:gd name="T13" fmla="*/ 59 h 89"/>
                <a:gd name="T14" fmla="*/ 116 w 176"/>
                <a:gd name="T15" fmla="*/ 2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89">
                  <a:moveTo>
                    <a:pt x="116" y="29"/>
                  </a:moveTo>
                  <a:lnTo>
                    <a:pt x="116" y="29"/>
                  </a:lnTo>
                  <a:cubicBezTo>
                    <a:pt x="87" y="0"/>
                    <a:pt x="87" y="0"/>
                    <a:pt x="58" y="0"/>
                  </a:cubicBezTo>
                  <a:cubicBezTo>
                    <a:pt x="58" y="0"/>
                    <a:pt x="29" y="0"/>
                    <a:pt x="29" y="29"/>
                  </a:cubicBezTo>
                  <a:cubicBezTo>
                    <a:pt x="0" y="59"/>
                    <a:pt x="29" y="59"/>
                    <a:pt x="29" y="88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75" y="88"/>
                    <a:pt x="175" y="88"/>
                    <a:pt x="175" y="59"/>
                  </a:cubicBezTo>
                  <a:cubicBezTo>
                    <a:pt x="146" y="59"/>
                    <a:pt x="116" y="29"/>
                    <a:pt x="116" y="29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4" name="Freeform 79"/>
            <p:cNvSpPr>
              <a:spLocks noChangeArrowheads="1"/>
            </p:cNvSpPr>
            <p:nvPr/>
          </p:nvSpPr>
          <p:spPr bwMode="auto">
            <a:xfrm>
              <a:off x="331701" y="1465285"/>
              <a:ext cx="95050" cy="57606"/>
            </a:xfrm>
            <a:custGeom>
              <a:avLst/>
              <a:gdLst>
                <a:gd name="T0" fmla="*/ 261 w 291"/>
                <a:gd name="T1" fmla="*/ 0 h 176"/>
                <a:gd name="T2" fmla="*/ 261 w 291"/>
                <a:gd name="T3" fmla="*/ 0 h 176"/>
                <a:gd name="T4" fmla="*/ 204 w 291"/>
                <a:gd name="T5" fmla="*/ 0 h 176"/>
                <a:gd name="T6" fmla="*/ 87 w 291"/>
                <a:gd name="T7" fmla="*/ 116 h 176"/>
                <a:gd name="T8" fmla="*/ 0 w 291"/>
                <a:gd name="T9" fmla="*/ 175 h 176"/>
                <a:gd name="T10" fmla="*/ 145 w 291"/>
                <a:gd name="T11" fmla="*/ 175 h 176"/>
                <a:gd name="T12" fmla="*/ 290 w 291"/>
                <a:gd name="T13" fmla="*/ 58 h 176"/>
                <a:gd name="T14" fmla="*/ 261 w 291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1" h="176">
                  <a:moveTo>
                    <a:pt x="261" y="0"/>
                  </a:moveTo>
                  <a:lnTo>
                    <a:pt x="261" y="0"/>
                  </a:lnTo>
                  <a:cubicBezTo>
                    <a:pt x="261" y="0"/>
                    <a:pt x="232" y="0"/>
                    <a:pt x="204" y="0"/>
                  </a:cubicBezTo>
                  <a:cubicBezTo>
                    <a:pt x="174" y="58"/>
                    <a:pt x="145" y="116"/>
                    <a:pt x="87" y="116"/>
                  </a:cubicBezTo>
                  <a:cubicBezTo>
                    <a:pt x="58" y="146"/>
                    <a:pt x="29" y="146"/>
                    <a:pt x="0" y="175"/>
                  </a:cubicBezTo>
                  <a:cubicBezTo>
                    <a:pt x="145" y="175"/>
                    <a:pt x="145" y="175"/>
                    <a:pt x="145" y="175"/>
                  </a:cubicBezTo>
                  <a:cubicBezTo>
                    <a:pt x="204" y="146"/>
                    <a:pt x="232" y="87"/>
                    <a:pt x="290" y="58"/>
                  </a:cubicBezTo>
                  <a:cubicBezTo>
                    <a:pt x="290" y="29"/>
                    <a:pt x="290" y="0"/>
                    <a:pt x="261" y="0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5" name="Freeform 80"/>
            <p:cNvSpPr>
              <a:spLocks noChangeArrowheads="1"/>
            </p:cNvSpPr>
            <p:nvPr/>
          </p:nvSpPr>
          <p:spPr bwMode="auto">
            <a:xfrm>
              <a:off x="323060" y="1312629"/>
              <a:ext cx="266428" cy="86409"/>
            </a:xfrm>
            <a:custGeom>
              <a:avLst/>
              <a:gdLst>
                <a:gd name="T0" fmla="*/ 815 w 816"/>
                <a:gd name="T1" fmla="*/ 146 h 264"/>
                <a:gd name="T2" fmla="*/ 815 w 816"/>
                <a:gd name="T3" fmla="*/ 146 h 264"/>
                <a:gd name="T4" fmla="*/ 815 w 816"/>
                <a:gd name="T5" fmla="*/ 88 h 264"/>
                <a:gd name="T6" fmla="*/ 756 w 816"/>
                <a:gd name="T7" fmla="*/ 88 h 264"/>
                <a:gd name="T8" fmla="*/ 611 w 816"/>
                <a:gd name="T9" fmla="*/ 175 h 264"/>
                <a:gd name="T10" fmla="*/ 407 w 816"/>
                <a:gd name="T11" fmla="*/ 204 h 264"/>
                <a:gd name="T12" fmla="*/ 233 w 816"/>
                <a:gd name="T13" fmla="*/ 146 h 264"/>
                <a:gd name="T14" fmla="*/ 174 w 816"/>
                <a:gd name="T15" fmla="*/ 117 h 264"/>
                <a:gd name="T16" fmla="*/ 116 w 816"/>
                <a:gd name="T17" fmla="*/ 30 h 264"/>
                <a:gd name="T18" fmla="*/ 87 w 816"/>
                <a:gd name="T19" fmla="*/ 0 h 264"/>
                <a:gd name="T20" fmla="*/ 29 w 816"/>
                <a:gd name="T21" fmla="*/ 0 h 264"/>
                <a:gd name="T22" fmla="*/ 29 w 816"/>
                <a:gd name="T23" fmla="*/ 88 h 264"/>
                <a:gd name="T24" fmla="*/ 116 w 816"/>
                <a:gd name="T25" fmla="*/ 175 h 264"/>
                <a:gd name="T26" fmla="*/ 203 w 816"/>
                <a:gd name="T27" fmla="*/ 233 h 264"/>
                <a:gd name="T28" fmla="*/ 407 w 816"/>
                <a:gd name="T29" fmla="*/ 263 h 264"/>
                <a:gd name="T30" fmla="*/ 611 w 816"/>
                <a:gd name="T31" fmla="*/ 233 h 264"/>
                <a:gd name="T32" fmla="*/ 785 w 816"/>
                <a:gd name="T33" fmla="*/ 146 h 264"/>
                <a:gd name="T34" fmla="*/ 815 w 816"/>
                <a:gd name="T35" fmla="*/ 14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6" h="264">
                  <a:moveTo>
                    <a:pt x="815" y="146"/>
                  </a:moveTo>
                  <a:lnTo>
                    <a:pt x="815" y="146"/>
                  </a:lnTo>
                  <a:cubicBezTo>
                    <a:pt x="815" y="117"/>
                    <a:pt x="815" y="117"/>
                    <a:pt x="815" y="88"/>
                  </a:cubicBezTo>
                  <a:cubicBezTo>
                    <a:pt x="785" y="59"/>
                    <a:pt x="756" y="59"/>
                    <a:pt x="756" y="88"/>
                  </a:cubicBezTo>
                  <a:cubicBezTo>
                    <a:pt x="699" y="117"/>
                    <a:pt x="669" y="175"/>
                    <a:pt x="611" y="175"/>
                  </a:cubicBezTo>
                  <a:cubicBezTo>
                    <a:pt x="523" y="204"/>
                    <a:pt x="494" y="204"/>
                    <a:pt x="407" y="204"/>
                  </a:cubicBezTo>
                  <a:cubicBezTo>
                    <a:pt x="349" y="175"/>
                    <a:pt x="290" y="175"/>
                    <a:pt x="233" y="146"/>
                  </a:cubicBezTo>
                  <a:cubicBezTo>
                    <a:pt x="203" y="117"/>
                    <a:pt x="174" y="117"/>
                    <a:pt x="174" y="117"/>
                  </a:cubicBezTo>
                  <a:cubicBezTo>
                    <a:pt x="145" y="88"/>
                    <a:pt x="116" y="59"/>
                    <a:pt x="116" y="30"/>
                  </a:cubicBezTo>
                  <a:cubicBezTo>
                    <a:pt x="116" y="0"/>
                    <a:pt x="87" y="0"/>
                    <a:pt x="87" y="0"/>
                  </a:cubicBezTo>
                  <a:cubicBezTo>
                    <a:pt x="58" y="0"/>
                    <a:pt x="29" y="0"/>
                    <a:pt x="29" y="0"/>
                  </a:cubicBezTo>
                  <a:cubicBezTo>
                    <a:pt x="0" y="59"/>
                    <a:pt x="0" y="59"/>
                    <a:pt x="29" y="88"/>
                  </a:cubicBezTo>
                  <a:cubicBezTo>
                    <a:pt x="58" y="117"/>
                    <a:pt x="87" y="146"/>
                    <a:pt x="116" y="175"/>
                  </a:cubicBezTo>
                  <a:cubicBezTo>
                    <a:pt x="145" y="175"/>
                    <a:pt x="174" y="204"/>
                    <a:pt x="203" y="233"/>
                  </a:cubicBezTo>
                  <a:cubicBezTo>
                    <a:pt x="261" y="233"/>
                    <a:pt x="349" y="263"/>
                    <a:pt x="407" y="263"/>
                  </a:cubicBezTo>
                  <a:cubicBezTo>
                    <a:pt x="494" y="263"/>
                    <a:pt x="552" y="263"/>
                    <a:pt x="611" y="233"/>
                  </a:cubicBezTo>
                  <a:cubicBezTo>
                    <a:pt x="669" y="233"/>
                    <a:pt x="756" y="175"/>
                    <a:pt x="785" y="146"/>
                  </a:cubicBezTo>
                  <a:cubicBezTo>
                    <a:pt x="785" y="146"/>
                    <a:pt x="785" y="146"/>
                    <a:pt x="815" y="146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7" name="Freeform 82"/>
            <p:cNvSpPr>
              <a:spLocks noChangeArrowheads="1"/>
            </p:cNvSpPr>
            <p:nvPr/>
          </p:nvSpPr>
          <p:spPr bwMode="auto">
            <a:xfrm>
              <a:off x="616851" y="-77116"/>
              <a:ext cx="190100" cy="115212"/>
            </a:xfrm>
            <a:custGeom>
              <a:avLst/>
              <a:gdLst>
                <a:gd name="T0" fmla="*/ 233 w 584"/>
                <a:gd name="T1" fmla="*/ 29 h 351"/>
                <a:gd name="T2" fmla="*/ 233 w 584"/>
                <a:gd name="T3" fmla="*/ 29 h 351"/>
                <a:gd name="T4" fmla="*/ 59 w 584"/>
                <a:gd name="T5" fmla="*/ 29 h 351"/>
                <a:gd name="T6" fmla="*/ 29 w 584"/>
                <a:gd name="T7" fmla="*/ 29 h 351"/>
                <a:gd name="T8" fmla="*/ 0 w 584"/>
                <a:gd name="T9" fmla="*/ 88 h 351"/>
                <a:gd name="T10" fmla="*/ 59 w 584"/>
                <a:gd name="T11" fmla="*/ 88 h 351"/>
                <a:gd name="T12" fmla="*/ 233 w 584"/>
                <a:gd name="T13" fmla="*/ 88 h 351"/>
                <a:gd name="T14" fmla="*/ 380 w 584"/>
                <a:gd name="T15" fmla="*/ 146 h 351"/>
                <a:gd name="T16" fmla="*/ 525 w 584"/>
                <a:gd name="T17" fmla="*/ 291 h 351"/>
                <a:gd name="T18" fmla="*/ 583 w 584"/>
                <a:gd name="T19" fmla="*/ 350 h 351"/>
                <a:gd name="T20" fmla="*/ 583 w 584"/>
                <a:gd name="T21" fmla="*/ 234 h 351"/>
                <a:gd name="T22" fmla="*/ 438 w 584"/>
                <a:gd name="T23" fmla="*/ 88 h 351"/>
                <a:gd name="T24" fmla="*/ 233 w 584"/>
                <a:gd name="T25" fmla="*/ 29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4" h="351">
                  <a:moveTo>
                    <a:pt x="233" y="29"/>
                  </a:moveTo>
                  <a:lnTo>
                    <a:pt x="233" y="29"/>
                  </a:lnTo>
                  <a:cubicBezTo>
                    <a:pt x="175" y="0"/>
                    <a:pt x="88" y="0"/>
                    <a:pt x="59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0" y="29"/>
                    <a:pt x="0" y="58"/>
                    <a:pt x="0" y="88"/>
                  </a:cubicBezTo>
                  <a:cubicBezTo>
                    <a:pt x="0" y="88"/>
                    <a:pt x="29" y="88"/>
                    <a:pt x="59" y="88"/>
                  </a:cubicBezTo>
                  <a:cubicBezTo>
                    <a:pt x="117" y="88"/>
                    <a:pt x="175" y="88"/>
                    <a:pt x="233" y="88"/>
                  </a:cubicBezTo>
                  <a:cubicBezTo>
                    <a:pt x="292" y="88"/>
                    <a:pt x="350" y="117"/>
                    <a:pt x="380" y="146"/>
                  </a:cubicBezTo>
                  <a:cubicBezTo>
                    <a:pt x="438" y="205"/>
                    <a:pt x="496" y="234"/>
                    <a:pt x="525" y="291"/>
                  </a:cubicBezTo>
                  <a:cubicBezTo>
                    <a:pt x="554" y="291"/>
                    <a:pt x="554" y="321"/>
                    <a:pt x="583" y="350"/>
                  </a:cubicBezTo>
                  <a:cubicBezTo>
                    <a:pt x="583" y="234"/>
                    <a:pt x="583" y="234"/>
                    <a:pt x="583" y="234"/>
                  </a:cubicBezTo>
                  <a:cubicBezTo>
                    <a:pt x="525" y="175"/>
                    <a:pt x="466" y="146"/>
                    <a:pt x="438" y="88"/>
                  </a:cubicBezTo>
                  <a:cubicBezTo>
                    <a:pt x="380" y="58"/>
                    <a:pt x="292" y="58"/>
                    <a:pt x="233" y="29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8" name="Freeform 83"/>
            <p:cNvSpPr>
              <a:spLocks noChangeArrowheads="1"/>
            </p:cNvSpPr>
            <p:nvPr/>
          </p:nvSpPr>
          <p:spPr bwMode="auto">
            <a:xfrm>
              <a:off x="503079" y="36655"/>
              <a:ext cx="86409" cy="266428"/>
            </a:xfrm>
            <a:custGeom>
              <a:avLst/>
              <a:gdLst>
                <a:gd name="T0" fmla="*/ 175 w 264"/>
                <a:gd name="T1" fmla="*/ 175 h 818"/>
                <a:gd name="T2" fmla="*/ 175 w 264"/>
                <a:gd name="T3" fmla="*/ 175 h 818"/>
                <a:gd name="T4" fmla="*/ 233 w 264"/>
                <a:gd name="T5" fmla="*/ 117 h 818"/>
                <a:gd name="T6" fmla="*/ 263 w 264"/>
                <a:gd name="T7" fmla="*/ 88 h 818"/>
                <a:gd name="T8" fmla="*/ 233 w 264"/>
                <a:gd name="T9" fmla="*/ 29 h 818"/>
                <a:gd name="T10" fmla="*/ 175 w 264"/>
                <a:gd name="T11" fmla="*/ 58 h 818"/>
                <a:gd name="T12" fmla="*/ 88 w 264"/>
                <a:gd name="T13" fmla="*/ 146 h 818"/>
                <a:gd name="T14" fmla="*/ 59 w 264"/>
                <a:gd name="T15" fmla="*/ 234 h 818"/>
                <a:gd name="T16" fmla="*/ 0 w 264"/>
                <a:gd name="T17" fmla="*/ 438 h 818"/>
                <a:gd name="T18" fmla="*/ 30 w 264"/>
                <a:gd name="T19" fmla="*/ 613 h 818"/>
                <a:gd name="T20" fmla="*/ 117 w 264"/>
                <a:gd name="T21" fmla="*/ 817 h 818"/>
                <a:gd name="T22" fmla="*/ 204 w 264"/>
                <a:gd name="T23" fmla="*/ 817 h 818"/>
                <a:gd name="T24" fmla="*/ 175 w 264"/>
                <a:gd name="T25" fmla="*/ 758 h 818"/>
                <a:gd name="T26" fmla="*/ 88 w 264"/>
                <a:gd name="T27" fmla="*/ 613 h 818"/>
                <a:gd name="T28" fmla="*/ 59 w 264"/>
                <a:gd name="T29" fmla="*/ 438 h 818"/>
                <a:gd name="T30" fmla="*/ 117 w 264"/>
                <a:gd name="T31" fmla="*/ 263 h 818"/>
                <a:gd name="T32" fmla="*/ 175 w 264"/>
                <a:gd name="T33" fmla="*/ 175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4" h="818">
                  <a:moveTo>
                    <a:pt x="175" y="175"/>
                  </a:moveTo>
                  <a:lnTo>
                    <a:pt x="175" y="175"/>
                  </a:lnTo>
                  <a:cubicBezTo>
                    <a:pt x="175" y="146"/>
                    <a:pt x="204" y="146"/>
                    <a:pt x="233" y="117"/>
                  </a:cubicBezTo>
                  <a:cubicBezTo>
                    <a:pt x="233" y="117"/>
                    <a:pt x="233" y="117"/>
                    <a:pt x="263" y="88"/>
                  </a:cubicBezTo>
                  <a:cubicBezTo>
                    <a:pt x="263" y="88"/>
                    <a:pt x="263" y="58"/>
                    <a:pt x="233" y="29"/>
                  </a:cubicBezTo>
                  <a:cubicBezTo>
                    <a:pt x="233" y="0"/>
                    <a:pt x="175" y="29"/>
                    <a:pt x="175" y="58"/>
                  </a:cubicBezTo>
                  <a:cubicBezTo>
                    <a:pt x="147" y="88"/>
                    <a:pt x="117" y="117"/>
                    <a:pt x="88" y="146"/>
                  </a:cubicBezTo>
                  <a:cubicBezTo>
                    <a:pt x="59" y="175"/>
                    <a:pt x="59" y="205"/>
                    <a:pt x="59" y="234"/>
                  </a:cubicBezTo>
                  <a:cubicBezTo>
                    <a:pt x="0" y="291"/>
                    <a:pt x="0" y="350"/>
                    <a:pt x="0" y="438"/>
                  </a:cubicBezTo>
                  <a:cubicBezTo>
                    <a:pt x="0" y="496"/>
                    <a:pt x="0" y="555"/>
                    <a:pt x="30" y="613"/>
                  </a:cubicBezTo>
                  <a:cubicBezTo>
                    <a:pt x="59" y="700"/>
                    <a:pt x="88" y="758"/>
                    <a:pt x="117" y="817"/>
                  </a:cubicBezTo>
                  <a:cubicBezTo>
                    <a:pt x="147" y="817"/>
                    <a:pt x="175" y="817"/>
                    <a:pt x="204" y="817"/>
                  </a:cubicBezTo>
                  <a:cubicBezTo>
                    <a:pt x="204" y="788"/>
                    <a:pt x="204" y="788"/>
                    <a:pt x="175" y="758"/>
                  </a:cubicBezTo>
                  <a:cubicBezTo>
                    <a:pt x="147" y="729"/>
                    <a:pt x="117" y="671"/>
                    <a:pt x="88" y="613"/>
                  </a:cubicBezTo>
                  <a:cubicBezTo>
                    <a:pt x="59" y="555"/>
                    <a:pt x="59" y="496"/>
                    <a:pt x="59" y="438"/>
                  </a:cubicBezTo>
                  <a:cubicBezTo>
                    <a:pt x="59" y="379"/>
                    <a:pt x="88" y="291"/>
                    <a:pt x="117" y="263"/>
                  </a:cubicBezTo>
                  <a:cubicBezTo>
                    <a:pt x="117" y="205"/>
                    <a:pt x="147" y="205"/>
                    <a:pt x="175" y="175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9" name="Freeform 84"/>
            <p:cNvSpPr>
              <a:spLocks noChangeArrowheads="1"/>
            </p:cNvSpPr>
            <p:nvPr/>
          </p:nvSpPr>
          <p:spPr bwMode="auto">
            <a:xfrm>
              <a:off x="598129" y="284361"/>
              <a:ext cx="171378" cy="228984"/>
            </a:xfrm>
            <a:custGeom>
              <a:avLst/>
              <a:gdLst>
                <a:gd name="T0" fmla="*/ 379 w 525"/>
                <a:gd name="T1" fmla="*/ 380 h 701"/>
                <a:gd name="T2" fmla="*/ 379 w 525"/>
                <a:gd name="T3" fmla="*/ 380 h 701"/>
                <a:gd name="T4" fmla="*/ 262 w 525"/>
                <a:gd name="T5" fmla="*/ 526 h 701"/>
                <a:gd name="T6" fmla="*/ 175 w 525"/>
                <a:gd name="T7" fmla="*/ 583 h 701"/>
                <a:gd name="T8" fmla="*/ 87 w 525"/>
                <a:gd name="T9" fmla="*/ 583 h 701"/>
                <a:gd name="T10" fmla="*/ 58 w 525"/>
                <a:gd name="T11" fmla="*/ 583 h 701"/>
                <a:gd name="T12" fmla="*/ 29 w 525"/>
                <a:gd name="T13" fmla="*/ 642 h 701"/>
                <a:gd name="T14" fmla="*/ 117 w 525"/>
                <a:gd name="T15" fmla="*/ 671 h 701"/>
                <a:gd name="T16" fmla="*/ 233 w 525"/>
                <a:gd name="T17" fmla="*/ 613 h 701"/>
                <a:gd name="T18" fmla="*/ 291 w 525"/>
                <a:gd name="T19" fmla="*/ 583 h 701"/>
                <a:gd name="T20" fmla="*/ 438 w 525"/>
                <a:gd name="T21" fmla="*/ 409 h 701"/>
                <a:gd name="T22" fmla="*/ 524 w 525"/>
                <a:gd name="T23" fmla="*/ 233 h 701"/>
                <a:gd name="T24" fmla="*/ 524 w 525"/>
                <a:gd name="T25" fmla="*/ 30 h 701"/>
                <a:gd name="T26" fmla="*/ 467 w 525"/>
                <a:gd name="T27" fmla="*/ 0 h 701"/>
                <a:gd name="T28" fmla="*/ 438 w 525"/>
                <a:gd name="T29" fmla="*/ 30 h 701"/>
                <a:gd name="T30" fmla="*/ 438 w 525"/>
                <a:gd name="T31" fmla="*/ 204 h 701"/>
                <a:gd name="T32" fmla="*/ 379 w 525"/>
                <a:gd name="T33" fmla="*/ 38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5" h="701">
                  <a:moveTo>
                    <a:pt x="379" y="380"/>
                  </a:moveTo>
                  <a:lnTo>
                    <a:pt x="379" y="380"/>
                  </a:lnTo>
                  <a:cubicBezTo>
                    <a:pt x="321" y="438"/>
                    <a:pt x="291" y="497"/>
                    <a:pt x="262" y="526"/>
                  </a:cubicBezTo>
                  <a:cubicBezTo>
                    <a:pt x="233" y="526"/>
                    <a:pt x="204" y="554"/>
                    <a:pt x="175" y="583"/>
                  </a:cubicBezTo>
                  <a:cubicBezTo>
                    <a:pt x="146" y="583"/>
                    <a:pt x="117" y="583"/>
                    <a:pt x="87" y="583"/>
                  </a:cubicBezTo>
                  <a:cubicBezTo>
                    <a:pt x="58" y="583"/>
                    <a:pt x="58" y="583"/>
                    <a:pt x="58" y="583"/>
                  </a:cubicBezTo>
                  <a:cubicBezTo>
                    <a:pt x="29" y="613"/>
                    <a:pt x="0" y="642"/>
                    <a:pt x="29" y="642"/>
                  </a:cubicBezTo>
                  <a:cubicBezTo>
                    <a:pt x="58" y="700"/>
                    <a:pt x="87" y="700"/>
                    <a:pt x="117" y="671"/>
                  </a:cubicBezTo>
                  <a:cubicBezTo>
                    <a:pt x="146" y="642"/>
                    <a:pt x="175" y="642"/>
                    <a:pt x="233" y="613"/>
                  </a:cubicBezTo>
                  <a:cubicBezTo>
                    <a:pt x="233" y="613"/>
                    <a:pt x="262" y="583"/>
                    <a:pt x="291" y="583"/>
                  </a:cubicBezTo>
                  <a:cubicBezTo>
                    <a:pt x="350" y="526"/>
                    <a:pt x="379" y="467"/>
                    <a:pt x="438" y="409"/>
                  </a:cubicBezTo>
                  <a:cubicBezTo>
                    <a:pt x="467" y="380"/>
                    <a:pt x="496" y="292"/>
                    <a:pt x="524" y="233"/>
                  </a:cubicBezTo>
                  <a:cubicBezTo>
                    <a:pt x="524" y="176"/>
                    <a:pt x="524" y="88"/>
                    <a:pt x="524" y="30"/>
                  </a:cubicBezTo>
                  <a:cubicBezTo>
                    <a:pt x="496" y="0"/>
                    <a:pt x="467" y="0"/>
                    <a:pt x="467" y="0"/>
                  </a:cubicBezTo>
                  <a:cubicBezTo>
                    <a:pt x="438" y="0"/>
                    <a:pt x="438" y="30"/>
                    <a:pt x="438" y="30"/>
                  </a:cubicBezTo>
                  <a:cubicBezTo>
                    <a:pt x="467" y="117"/>
                    <a:pt x="467" y="176"/>
                    <a:pt x="438" y="204"/>
                  </a:cubicBezTo>
                  <a:cubicBezTo>
                    <a:pt x="438" y="292"/>
                    <a:pt x="408" y="321"/>
                    <a:pt x="379" y="380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0" name="Freeform 85"/>
            <p:cNvSpPr>
              <a:spLocks noChangeArrowheads="1"/>
            </p:cNvSpPr>
            <p:nvPr/>
          </p:nvSpPr>
          <p:spPr bwMode="auto">
            <a:xfrm>
              <a:off x="408029" y="418296"/>
              <a:ext cx="133935" cy="257787"/>
            </a:xfrm>
            <a:custGeom>
              <a:avLst/>
              <a:gdLst>
                <a:gd name="T0" fmla="*/ 350 w 409"/>
                <a:gd name="T1" fmla="*/ 758 h 789"/>
                <a:gd name="T2" fmla="*/ 350 w 409"/>
                <a:gd name="T3" fmla="*/ 758 h 789"/>
                <a:gd name="T4" fmla="*/ 408 w 409"/>
                <a:gd name="T5" fmla="*/ 758 h 789"/>
                <a:gd name="T6" fmla="*/ 379 w 409"/>
                <a:gd name="T7" fmla="*/ 700 h 789"/>
                <a:gd name="T8" fmla="*/ 204 w 409"/>
                <a:gd name="T9" fmla="*/ 583 h 789"/>
                <a:gd name="T10" fmla="*/ 117 w 409"/>
                <a:gd name="T11" fmla="*/ 438 h 789"/>
                <a:gd name="T12" fmla="*/ 88 w 409"/>
                <a:gd name="T13" fmla="*/ 262 h 789"/>
                <a:gd name="T14" fmla="*/ 117 w 409"/>
                <a:gd name="T15" fmla="*/ 174 h 789"/>
                <a:gd name="T16" fmla="*/ 146 w 409"/>
                <a:gd name="T17" fmla="*/ 88 h 789"/>
                <a:gd name="T18" fmla="*/ 174 w 409"/>
                <a:gd name="T19" fmla="*/ 58 h 789"/>
                <a:gd name="T20" fmla="*/ 117 w 409"/>
                <a:gd name="T21" fmla="*/ 0 h 789"/>
                <a:gd name="T22" fmla="*/ 58 w 409"/>
                <a:gd name="T23" fmla="*/ 58 h 789"/>
                <a:gd name="T24" fmla="*/ 29 w 409"/>
                <a:gd name="T25" fmla="*/ 145 h 789"/>
                <a:gd name="T26" fmla="*/ 29 w 409"/>
                <a:gd name="T27" fmla="*/ 262 h 789"/>
                <a:gd name="T28" fmla="*/ 58 w 409"/>
                <a:gd name="T29" fmla="*/ 438 h 789"/>
                <a:gd name="T30" fmla="*/ 174 w 409"/>
                <a:gd name="T31" fmla="*/ 641 h 789"/>
                <a:gd name="T32" fmla="*/ 321 w 409"/>
                <a:gd name="T33" fmla="*/ 758 h 789"/>
                <a:gd name="T34" fmla="*/ 350 w 409"/>
                <a:gd name="T35" fmla="*/ 758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9" h="789">
                  <a:moveTo>
                    <a:pt x="350" y="758"/>
                  </a:moveTo>
                  <a:lnTo>
                    <a:pt x="350" y="758"/>
                  </a:lnTo>
                  <a:cubicBezTo>
                    <a:pt x="379" y="788"/>
                    <a:pt x="379" y="758"/>
                    <a:pt x="408" y="758"/>
                  </a:cubicBezTo>
                  <a:cubicBezTo>
                    <a:pt x="408" y="729"/>
                    <a:pt x="408" y="729"/>
                    <a:pt x="379" y="700"/>
                  </a:cubicBezTo>
                  <a:cubicBezTo>
                    <a:pt x="321" y="671"/>
                    <a:pt x="262" y="641"/>
                    <a:pt x="204" y="583"/>
                  </a:cubicBezTo>
                  <a:cubicBezTo>
                    <a:pt x="174" y="554"/>
                    <a:pt x="146" y="495"/>
                    <a:pt x="117" y="438"/>
                  </a:cubicBezTo>
                  <a:cubicBezTo>
                    <a:pt x="117" y="379"/>
                    <a:pt x="117" y="321"/>
                    <a:pt x="88" y="262"/>
                  </a:cubicBezTo>
                  <a:cubicBezTo>
                    <a:pt x="88" y="233"/>
                    <a:pt x="88" y="204"/>
                    <a:pt x="117" y="174"/>
                  </a:cubicBezTo>
                  <a:cubicBezTo>
                    <a:pt x="117" y="145"/>
                    <a:pt x="117" y="117"/>
                    <a:pt x="146" y="88"/>
                  </a:cubicBezTo>
                  <a:cubicBezTo>
                    <a:pt x="146" y="88"/>
                    <a:pt x="174" y="88"/>
                    <a:pt x="174" y="58"/>
                  </a:cubicBezTo>
                  <a:cubicBezTo>
                    <a:pt x="174" y="58"/>
                    <a:pt x="146" y="0"/>
                    <a:pt x="117" y="0"/>
                  </a:cubicBezTo>
                  <a:cubicBezTo>
                    <a:pt x="88" y="0"/>
                    <a:pt x="58" y="29"/>
                    <a:pt x="58" y="58"/>
                  </a:cubicBezTo>
                  <a:cubicBezTo>
                    <a:pt x="58" y="88"/>
                    <a:pt x="29" y="117"/>
                    <a:pt x="29" y="145"/>
                  </a:cubicBezTo>
                  <a:cubicBezTo>
                    <a:pt x="29" y="174"/>
                    <a:pt x="0" y="233"/>
                    <a:pt x="29" y="262"/>
                  </a:cubicBezTo>
                  <a:cubicBezTo>
                    <a:pt x="29" y="321"/>
                    <a:pt x="58" y="408"/>
                    <a:pt x="58" y="438"/>
                  </a:cubicBezTo>
                  <a:cubicBezTo>
                    <a:pt x="88" y="524"/>
                    <a:pt x="117" y="583"/>
                    <a:pt x="174" y="641"/>
                  </a:cubicBezTo>
                  <a:cubicBezTo>
                    <a:pt x="204" y="700"/>
                    <a:pt x="262" y="729"/>
                    <a:pt x="321" y="758"/>
                  </a:cubicBezTo>
                  <a:cubicBezTo>
                    <a:pt x="350" y="758"/>
                    <a:pt x="350" y="758"/>
                    <a:pt x="350" y="758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1" name="Freeform 86"/>
            <p:cNvSpPr>
              <a:spLocks noChangeArrowheads="1"/>
            </p:cNvSpPr>
            <p:nvPr/>
          </p:nvSpPr>
          <p:spPr bwMode="auto">
            <a:xfrm>
              <a:off x="616851" y="664561"/>
              <a:ext cx="123853" cy="247706"/>
            </a:xfrm>
            <a:custGeom>
              <a:avLst/>
              <a:gdLst>
                <a:gd name="T0" fmla="*/ 263 w 381"/>
                <a:gd name="T1" fmla="*/ 671 h 759"/>
                <a:gd name="T2" fmla="*/ 263 w 381"/>
                <a:gd name="T3" fmla="*/ 671 h 759"/>
                <a:gd name="T4" fmla="*/ 263 w 381"/>
                <a:gd name="T5" fmla="*/ 700 h 759"/>
                <a:gd name="T6" fmla="*/ 321 w 381"/>
                <a:gd name="T7" fmla="*/ 758 h 759"/>
                <a:gd name="T8" fmla="*/ 380 w 381"/>
                <a:gd name="T9" fmla="*/ 730 h 759"/>
                <a:gd name="T10" fmla="*/ 380 w 381"/>
                <a:gd name="T11" fmla="*/ 613 h 759"/>
                <a:gd name="T12" fmla="*/ 380 w 381"/>
                <a:gd name="T13" fmla="*/ 496 h 759"/>
                <a:gd name="T14" fmla="*/ 321 w 381"/>
                <a:gd name="T15" fmla="*/ 321 h 759"/>
                <a:gd name="T16" fmla="*/ 204 w 381"/>
                <a:gd name="T17" fmla="*/ 146 h 759"/>
                <a:gd name="T18" fmla="*/ 59 w 381"/>
                <a:gd name="T19" fmla="*/ 0 h 759"/>
                <a:gd name="T20" fmla="*/ 0 w 381"/>
                <a:gd name="T21" fmla="*/ 30 h 759"/>
                <a:gd name="T22" fmla="*/ 0 w 381"/>
                <a:gd name="T23" fmla="*/ 87 h 759"/>
                <a:gd name="T24" fmla="*/ 175 w 381"/>
                <a:gd name="T25" fmla="*/ 175 h 759"/>
                <a:gd name="T26" fmla="*/ 263 w 381"/>
                <a:gd name="T27" fmla="*/ 321 h 759"/>
                <a:gd name="T28" fmla="*/ 321 w 381"/>
                <a:gd name="T29" fmla="*/ 496 h 759"/>
                <a:gd name="T30" fmla="*/ 321 w 381"/>
                <a:gd name="T31" fmla="*/ 583 h 759"/>
                <a:gd name="T32" fmla="*/ 263 w 381"/>
                <a:gd name="T33" fmla="*/ 671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1" h="759">
                  <a:moveTo>
                    <a:pt x="263" y="671"/>
                  </a:moveTo>
                  <a:lnTo>
                    <a:pt x="263" y="671"/>
                  </a:lnTo>
                  <a:cubicBezTo>
                    <a:pt x="263" y="700"/>
                    <a:pt x="263" y="700"/>
                    <a:pt x="263" y="700"/>
                  </a:cubicBezTo>
                  <a:cubicBezTo>
                    <a:pt x="263" y="730"/>
                    <a:pt x="263" y="758"/>
                    <a:pt x="321" y="758"/>
                  </a:cubicBezTo>
                  <a:cubicBezTo>
                    <a:pt x="321" y="758"/>
                    <a:pt x="380" y="758"/>
                    <a:pt x="380" y="730"/>
                  </a:cubicBezTo>
                  <a:cubicBezTo>
                    <a:pt x="380" y="671"/>
                    <a:pt x="380" y="642"/>
                    <a:pt x="380" y="613"/>
                  </a:cubicBezTo>
                  <a:cubicBezTo>
                    <a:pt x="380" y="583"/>
                    <a:pt x="380" y="525"/>
                    <a:pt x="380" y="496"/>
                  </a:cubicBezTo>
                  <a:cubicBezTo>
                    <a:pt x="380" y="437"/>
                    <a:pt x="350" y="350"/>
                    <a:pt x="321" y="321"/>
                  </a:cubicBezTo>
                  <a:cubicBezTo>
                    <a:pt x="292" y="233"/>
                    <a:pt x="263" y="175"/>
                    <a:pt x="204" y="146"/>
                  </a:cubicBezTo>
                  <a:cubicBezTo>
                    <a:pt x="175" y="87"/>
                    <a:pt x="117" y="30"/>
                    <a:pt x="59" y="0"/>
                  </a:cubicBezTo>
                  <a:cubicBezTo>
                    <a:pt x="0" y="0"/>
                    <a:pt x="0" y="0"/>
                    <a:pt x="0" y="30"/>
                  </a:cubicBezTo>
                  <a:lnTo>
                    <a:pt x="0" y="87"/>
                  </a:lnTo>
                  <a:cubicBezTo>
                    <a:pt x="88" y="87"/>
                    <a:pt x="146" y="146"/>
                    <a:pt x="175" y="175"/>
                  </a:cubicBezTo>
                  <a:cubicBezTo>
                    <a:pt x="204" y="233"/>
                    <a:pt x="233" y="262"/>
                    <a:pt x="263" y="321"/>
                  </a:cubicBezTo>
                  <a:cubicBezTo>
                    <a:pt x="292" y="380"/>
                    <a:pt x="321" y="437"/>
                    <a:pt x="321" y="496"/>
                  </a:cubicBezTo>
                  <a:cubicBezTo>
                    <a:pt x="321" y="525"/>
                    <a:pt x="321" y="583"/>
                    <a:pt x="321" y="583"/>
                  </a:cubicBezTo>
                  <a:cubicBezTo>
                    <a:pt x="321" y="613"/>
                    <a:pt x="292" y="642"/>
                    <a:pt x="263" y="671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2" name="Freeform 87"/>
            <p:cNvSpPr>
              <a:spLocks noChangeArrowheads="1"/>
            </p:cNvSpPr>
            <p:nvPr/>
          </p:nvSpPr>
          <p:spPr bwMode="auto">
            <a:xfrm>
              <a:off x="465635" y="988595"/>
              <a:ext cx="228985" cy="152656"/>
            </a:xfrm>
            <a:custGeom>
              <a:avLst/>
              <a:gdLst>
                <a:gd name="T0" fmla="*/ 642 w 701"/>
                <a:gd name="T1" fmla="*/ 88 h 467"/>
                <a:gd name="T2" fmla="*/ 642 w 701"/>
                <a:gd name="T3" fmla="*/ 88 h 467"/>
                <a:gd name="T4" fmla="*/ 700 w 701"/>
                <a:gd name="T5" fmla="*/ 58 h 467"/>
                <a:gd name="T6" fmla="*/ 642 w 701"/>
                <a:gd name="T7" fmla="*/ 0 h 467"/>
                <a:gd name="T8" fmla="*/ 526 w 701"/>
                <a:gd name="T9" fmla="*/ 0 h 467"/>
                <a:gd name="T10" fmla="*/ 438 w 701"/>
                <a:gd name="T11" fmla="*/ 29 h 467"/>
                <a:gd name="T12" fmla="*/ 264 w 701"/>
                <a:gd name="T13" fmla="*/ 116 h 467"/>
                <a:gd name="T14" fmla="*/ 88 w 701"/>
                <a:gd name="T15" fmla="*/ 233 h 467"/>
                <a:gd name="T16" fmla="*/ 0 w 701"/>
                <a:gd name="T17" fmla="*/ 438 h 467"/>
                <a:gd name="T18" fmla="*/ 30 w 701"/>
                <a:gd name="T19" fmla="*/ 466 h 467"/>
                <a:gd name="T20" fmla="*/ 88 w 701"/>
                <a:gd name="T21" fmla="*/ 438 h 467"/>
                <a:gd name="T22" fmla="*/ 147 w 701"/>
                <a:gd name="T23" fmla="*/ 262 h 467"/>
                <a:gd name="T24" fmla="*/ 264 w 701"/>
                <a:gd name="T25" fmla="*/ 174 h 467"/>
                <a:gd name="T26" fmla="*/ 438 w 701"/>
                <a:gd name="T27" fmla="*/ 88 h 467"/>
                <a:gd name="T28" fmla="*/ 526 w 701"/>
                <a:gd name="T29" fmla="*/ 88 h 467"/>
                <a:gd name="T30" fmla="*/ 613 w 701"/>
                <a:gd name="T31" fmla="*/ 88 h 467"/>
                <a:gd name="T32" fmla="*/ 642 w 701"/>
                <a:gd name="T33" fmla="*/ 88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1" h="467">
                  <a:moveTo>
                    <a:pt x="642" y="88"/>
                  </a:moveTo>
                  <a:lnTo>
                    <a:pt x="642" y="88"/>
                  </a:lnTo>
                  <a:cubicBezTo>
                    <a:pt x="671" y="88"/>
                    <a:pt x="700" y="88"/>
                    <a:pt x="700" y="58"/>
                  </a:cubicBezTo>
                  <a:cubicBezTo>
                    <a:pt x="700" y="29"/>
                    <a:pt x="671" y="0"/>
                    <a:pt x="642" y="0"/>
                  </a:cubicBezTo>
                  <a:cubicBezTo>
                    <a:pt x="613" y="0"/>
                    <a:pt x="584" y="0"/>
                    <a:pt x="526" y="0"/>
                  </a:cubicBezTo>
                  <a:cubicBezTo>
                    <a:pt x="496" y="0"/>
                    <a:pt x="467" y="0"/>
                    <a:pt x="438" y="29"/>
                  </a:cubicBezTo>
                  <a:cubicBezTo>
                    <a:pt x="350" y="58"/>
                    <a:pt x="321" y="88"/>
                    <a:pt x="264" y="116"/>
                  </a:cubicBezTo>
                  <a:cubicBezTo>
                    <a:pt x="176" y="145"/>
                    <a:pt x="147" y="174"/>
                    <a:pt x="88" y="233"/>
                  </a:cubicBezTo>
                  <a:cubicBezTo>
                    <a:pt x="59" y="291"/>
                    <a:pt x="30" y="350"/>
                    <a:pt x="0" y="438"/>
                  </a:cubicBezTo>
                  <a:cubicBezTo>
                    <a:pt x="0" y="438"/>
                    <a:pt x="0" y="466"/>
                    <a:pt x="30" y="466"/>
                  </a:cubicBezTo>
                  <a:cubicBezTo>
                    <a:pt x="59" y="466"/>
                    <a:pt x="88" y="466"/>
                    <a:pt x="88" y="438"/>
                  </a:cubicBezTo>
                  <a:cubicBezTo>
                    <a:pt x="88" y="379"/>
                    <a:pt x="88" y="321"/>
                    <a:pt x="147" y="262"/>
                  </a:cubicBezTo>
                  <a:cubicBezTo>
                    <a:pt x="176" y="204"/>
                    <a:pt x="234" y="174"/>
                    <a:pt x="264" y="174"/>
                  </a:cubicBezTo>
                  <a:cubicBezTo>
                    <a:pt x="321" y="116"/>
                    <a:pt x="409" y="88"/>
                    <a:pt x="438" y="88"/>
                  </a:cubicBezTo>
                  <a:cubicBezTo>
                    <a:pt x="496" y="88"/>
                    <a:pt x="496" y="88"/>
                    <a:pt x="526" y="88"/>
                  </a:cubicBezTo>
                  <a:cubicBezTo>
                    <a:pt x="584" y="88"/>
                    <a:pt x="584" y="88"/>
                    <a:pt x="613" y="88"/>
                  </a:cubicBezTo>
                  <a:lnTo>
                    <a:pt x="642" y="88"/>
                  </a:ln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3" name="Freeform 88"/>
            <p:cNvSpPr>
              <a:spLocks noChangeArrowheads="1"/>
            </p:cNvSpPr>
            <p:nvPr/>
          </p:nvSpPr>
          <p:spPr bwMode="auto">
            <a:xfrm>
              <a:off x="531882" y="1512810"/>
              <a:ext cx="76328" cy="10081"/>
            </a:xfrm>
            <a:custGeom>
              <a:avLst/>
              <a:gdLst>
                <a:gd name="T0" fmla="*/ 29 w 234"/>
                <a:gd name="T1" fmla="*/ 0 h 30"/>
                <a:gd name="T2" fmla="*/ 29 w 234"/>
                <a:gd name="T3" fmla="*/ 0 h 30"/>
                <a:gd name="T4" fmla="*/ 0 w 234"/>
                <a:gd name="T5" fmla="*/ 29 h 30"/>
                <a:gd name="T6" fmla="*/ 233 w 234"/>
                <a:gd name="T7" fmla="*/ 29 h 30"/>
                <a:gd name="T8" fmla="*/ 233 w 234"/>
                <a:gd name="T9" fmla="*/ 29 h 30"/>
                <a:gd name="T10" fmla="*/ 29 w 23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30">
                  <a:moveTo>
                    <a:pt x="29" y="0"/>
                  </a:moveTo>
                  <a:lnTo>
                    <a:pt x="29" y="0"/>
                  </a:lnTo>
                  <a:cubicBezTo>
                    <a:pt x="0" y="0"/>
                    <a:pt x="0" y="0"/>
                    <a:pt x="0" y="29"/>
                  </a:cubicBezTo>
                  <a:cubicBezTo>
                    <a:pt x="233" y="29"/>
                    <a:pt x="233" y="29"/>
                    <a:pt x="233" y="29"/>
                  </a:cubicBezTo>
                  <a:lnTo>
                    <a:pt x="233" y="29"/>
                  </a:lnTo>
                  <a:cubicBezTo>
                    <a:pt x="175" y="0"/>
                    <a:pt x="87" y="0"/>
                    <a:pt x="29" y="0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5" name="Freeform 90"/>
            <p:cNvSpPr>
              <a:spLocks noChangeArrowheads="1"/>
            </p:cNvSpPr>
            <p:nvPr/>
          </p:nvSpPr>
          <p:spPr bwMode="auto">
            <a:xfrm>
              <a:off x="665816" y="1207498"/>
              <a:ext cx="142575" cy="47525"/>
            </a:xfrm>
            <a:custGeom>
              <a:avLst/>
              <a:gdLst>
                <a:gd name="T0" fmla="*/ 29 w 438"/>
                <a:gd name="T1" fmla="*/ 59 h 147"/>
                <a:gd name="T2" fmla="*/ 29 w 438"/>
                <a:gd name="T3" fmla="*/ 59 h 147"/>
                <a:gd name="T4" fmla="*/ 29 w 438"/>
                <a:gd name="T5" fmla="*/ 59 h 147"/>
                <a:gd name="T6" fmla="*/ 0 w 438"/>
                <a:gd name="T7" fmla="*/ 118 h 147"/>
                <a:gd name="T8" fmla="*/ 58 w 438"/>
                <a:gd name="T9" fmla="*/ 146 h 147"/>
                <a:gd name="T10" fmla="*/ 234 w 438"/>
                <a:gd name="T11" fmla="*/ 88 h 147"/>
                <a:gd name="T12" fmla="*/ 408 w 438"/>
                <a:gd name="T13" fmla="*/ 146 h 147"/>
                <a:gd name="T14" fmla="*/ 437 w 438"/>
                <a:gd name="T15" fmla="*/ 146 h 147"/>
                <a:gd name="T16" fmla="*/ 437 w 438"/>
                <a:gd name="T17" fmla="*/ 59 h 147"/>
                <a:gd name="T18" fmla="*/ 234 w 438"/>
                <a:gd name="T19" fmla="*/ 0 h 147"/>
                <a:gd name="T20" fmla="*/ 29 w 438"/>
                <a:gd name="T21" fmla="*/ 59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8" h="147">
                  <a:moveTo>
                    <a:pt x="29" y="59"/>
                  </a:moveTo>
                  <a:lnTo>
                    <a:pt x="29" y="59"/>
                  </a:lnTo>
                  <a:lnTo>
                    <a:pt x="29" y="59"/>
                  </a:lnTo>
                  <a:cubicBezTo>
                    <a:pt x="0" y="59"/>
                    <a:pt x="0" y="88"/>
                    <a:pt x="0" y="118"/>
                  </a:cubicBezTo>
                  <a:cubicBezTo>
                    <a:pt x="29" y="146"/>
                    <a:pt x="29" y="146"/>
                    <a:pt x="58" y="146"/>
                  </a:cubicBezTo>
                  <a:cubicBezTo>
                    <a:pt x="117" y="88"/>
                    <a:pt x="175" y="59"/>
                    <a:pt x="234" y="88"/>
                  </a:cubicBezTo>
                  <a:cubicBezTo>
                    <a:pt x="320" y="88"/>
                    <a:pt x="350" y="118"/>
                    <a:pt x="408" y="146"/>
                  </a:cubicBezTo>
                  <a:cubicBezTo>
                    <a:pt x="437" y="146"/>
                    <a:pt x="437" y="146"/>
                    <a:pt x="437" y="146"/>
                  </a:cubicBezTo>
                  <a:cubicBezTo>
                    <a:pt x="437" y="59"/>
                    <a:pt x="437" y="59"/>
                    <a:pt x="437" y="59"/>
                  </a:cubicBezTo>
                  <a:cubicBezTo>
                    <a:pt x="379" y="30"/>
                    <a:pt x="320" y="0"/>
                    <a:pt x="234" y="0"/>
                  </a:cubicBezTo>
                  <a:cubicBezTo>
                    <a:pt x="175" y="0"/>
                    <a:pt x="87" y="30"/>
                    <a:pt x="29" y="59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3 kolommen - blauw</a:t>
            </a:r>
          </a:p>
        </p:txBody>
      </p:sp>
      <p:sp>
        <p:nvSpPr>
          <p:cNvPr id="9" name="Tijdelijke aanduiding voor tekst 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8903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 dirty="0"/>
              <a:t>Tekst invoegen</a:t>
            </a:r>
          </a:p>
        </p:txBody>
      </p:sp>
      <p:sp>
        <p:nvSpPr>
          <p:cNvPr id="108" name="Tijdelijke aanduiding voor tekst 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282674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 dirty="0"/>
              <a:t>Tekst invoegen</a:t>
            </a:r>
          </a:p>
        </p:txBody>
      </p:sp>
      <p:sp>
        <p:nvSpPr>
          <p:cNvPr id="109" name="Tijdelijke aanduiding voor tekst 8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37630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 dirty="0"/>
              <a:t>Tekst invoegen</a:t>
            </a:r>
          </a:p>
        </p:txBody>
      </p:sp>
      <p:sp>
        <p:nvSpPr>
          <p:cNvPr id="110" name="Tijdelijke aanduiding voor tekst 8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189039" y="1991818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Kop invoegen</a:t>
            </a:r>
          </a:p>
        </p:txBody>
      </p:sp>
      <p:sp>
        <p:nvSpPr>
          <p:cNvPr id="111" name="Tijdelijke aanduiding voor tekst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282674" y="1990324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Kop invoegen</a:t>
            </a:r>
          </a:p>
        </p:txBody>
      </p:sp>
      <p:sp>
        <p:nvSpPr>
          <p:cNvPr id="112" name="Tijdelijke aanduiding voor tekst 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376309" y="1990323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Kop invoegen</a:t>
            </a:r>
          </a:p>
        </p:txBody>
      </p:sp>
      <p:pic>
        <p:nvPicPr>
          <p:cNvPr id="35" name="Afbeelding 3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oeperen 189"/>
          <p:cNvGrpSpPr/>
          <p:nvPr userDrawn="1"/>
        </p:nvGrpSpPr>
        <p:grpSpPr>
          <a:xfrm>
            <a:off x="4860552" y="3548276"/>
            <a:ext cx="7245720" cy="1373040"/>
            <a:chOff x="2794271" y="-2835853"/>
            <a:chExt cx="7245720" cy="1373040"/>
          </a:xfrm>
          <a:solidFill>
            <a:schemeClr val="bg2"/>
          </a:solidFill>
        </p:grpSpPr>
        <p:sp>
          <p:nvSpPr>
            <p:cNvPr id="191" name="Freeform: Shape 537"/>
            <p:cNvSpPr/>
            <p:nvPr userDrawn="1"/>
          </p:nvSpPr>
          <p:spPr>
            <a:xfrm rot="5400000">
              <a:off x="990031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0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5"/>
                    <a:pt x="56" y="259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3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2" name="Freeform: Shape 538"/>
            <p:cNvSpPr/>
            <p:nvPr userDrawn="1"/>
          </p:nvSpPr>
          <p:spPr>
            <a:xfrm rot="5400000">
              <a:off x="9504671" y="-1586653"/>
              <a:ext cx="104400" cy="126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1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3" name="Freeform: Shape 539"/>
            <p:cNvSpPr/>
            <p:nvPr userDrawn="1"/>
          </p:nvSpPr>
          <p:spPr>
            <a:xfrm rot="5400000">
              <a:off x="9127032" y="-1569013"/>
              <a:ext cx="7308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0">
                  <a:moveTo>
                    <a:pt x="148" y="74"/>
                  </a:moveTo>
                  <a:cubicBezTo>
                    <a:pt x="148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4" name="Freeform: Shape 544"/>
            <p:cNvSpPr/>
            <p:nvPr userDrawn="1"/>
          </p:nvSpPr>
          <p:spPr>
            <a:xfrm rot="5400000">
              <a:off x="989545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2"/>
                    <a:pt x="45" y="315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389"/>
                    <a:pt x="-11" y="407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7"/>
                  </a:cubicBezTo>
                  <a:cubicBezTo>
                    <a:pt x="341" y="315"/>
                    <a:pt x="304" y="222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545"/>
            <p:cNvSpPr/>
            <p:nvPr userDrawn="1"/>
          </p:nvSpPr>
          <p:spPr>
            <a:xfrm rot="5400000">
              <a:off x="9520331" y="-1882753"/>
              <a:ext cx="8640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8">
                  <a:moveTo>
                    <a:pt x="19" y="278"/>
                  </a:moveTo>
                  <a:cubicBezTo>
                    <a:pt x="38" y="278"/>
                    <a:pt x="56" y="278"/>
                    <a:pt x="74" y="278"/>
                  </a:cubicBezTo>
                  <a:cubicBezTo>
                    <a:pt x="112" y="278"/>
                    <a:pt x="149" y="278"/>
                    <a:pt x="186" y="278"/>
                  </a:cubicBezTo>
                  <a:lnTo>
                    <a:pt x="204" y="278"/>
                  </a:lnTo>
                  <a:cubicBezTo>
                    <a:pt x="223" y="278"/>
                    <a:pt x="223" y="278"/>
                    <a:pt x="223" y="278"/>
                  </a:cubicBezTo>
                  <a:cubicBezTo>
                    <a:pt x="241" y="278"/>
                    <a:pt x="241" y="278"/>
                    <a:pt x="241" y="259"/>
                  </a:cubicBezTo>
                  <a:cubicBezTo>
                    <a:pt x="223" y="204"/>
                    <a:pt x="204" y="148"/>
                    <a:pt x="167" y="93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74"/>
                    <a:pt x="56" y="148"/>
                    <a:pt x="38" y="204"/>
                  </a:cubicBezTo>
                  <a:cubicBezTo>
                    <a:pt x="19" y="222"/>
                    <a:pt x="19" y="241"/>
                    <a:pt x="19" y="259"/>
                  </a:cubicBezTo>
                  <a:lnTo>
                    <a:pt x="0" y="278"/>
                  </a:lnTo>
                  <a:cubicBezTo>
                    <a:pt x="19" y="278"/>
                    <a:pt x="19" y="278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546"/>
            <p:cNvSpPr/>
            <p:nvPr userDrawn="1"/>
          </p:nvSpPr>
          <p:spPr>
            <a:xfrm rot="5400000">
              <a:off x="9105611" y="-1910473"/>
              <a:ext cx="126360" cy="155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3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1"/>
                    <a:pt x="19" y="370"/>
                    <a:pt x="19" y="389"/>
                  </a:cubicBezTo>
                  <a:cubicBezTo>
                    <a:pt x="19" y="407"/>
                    <a:pt x="0" y="407"/>
                    <a:pt x="0" y="425"/>
                  </a:cubicBezTo>
                  <a:cubicBezTo>
                    <a:pt x="19" y="425"/>
                    <a:pt x="19" y="425"/>
                    <a:pt x="19" y="425"/>
                  </a:cubicBezTo>
                  <a:cubicBezTo>
                    <a:pt x="55" y="425"/>
                    <a:pt x="74" y="425"/>
                    <a:pt x="111" y="425"/>
                  </a:cubicBezTo>
                  <a:cubicBezTo>
                    <a:pt x="167" y="425"/>
                    <a:pt x="222" y="425"/>
                    <a:pt x="278" y="425"/>
                  </a:cubicBezTo>
                  <a:cubicBezTo>
                    <a:pt x="278" y="425"/>
                    <a:pt x="296" y="425"/>
                    <a:pt x="315" y="425"/>
                  </a:cubicBezTo>
                  <a:cubicBezTo>
                    <a:pt x="315" y="425"/>
                    <a:pt x="333" y="444"/>
                    <a:pt x="333" y="425"/>
                  </a:cubicBezTo>
                  <a:cubicBezTo>
                    <a:pt x="352" y="425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2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551"/>
            <p:cNvSpPr/>
            <p:nvPr userDrawn="1"/>
          </p:nvSpPr>
          <p:spPr>
            <a:xfrm rot="5400000">
              <a:off x="9904631" y="-2200094"/>
              <a:ext cx="9108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4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59"/>
                    <a:pt x="0" y="277"/>
                  </a:cubicBezTo>
                  <a:cubicBezTo>
                    <a:pt x="0" y="296"/>
                    <a:pt x="0" y="296"/>
                    <a:pt x="0" y="314"/>
                  </a:cubicBezTo>
                  <a:lnTo>
                    <a:pt x="19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48" y="314"/>
                    <a:pt x="185" y="314"/>
                  </a:cubicBezTo>
                  <a:cubicBezTo>
                    <a:pt x="204" y="314"/>
                    <a:pt x="222" y="314"/>
                    <a:pt x="222" y="314"/>
                  </a:cubicBezTo>
                  <a:lnTo>
                    <a:pt x="241" y="314"/>
                  </a:lnTo>
                  <a:cubicBezTo>
                    <a:pt x="259" y="314"/>
                    <a:pt x="259" y="314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552"/>
            <p:cNvSpPr/>
            <p:nvPr userDrawn="1"/>
          </p:nvSpPr>
          <p:spPr>
            <a:xfrm rot="5400000">
              <a:off x="9487211" y="-2235913"/>
              <a:ext cx="119520" cy="159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4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4"/>
                    <a:pt x="278" y="444"/>
                    <a:pt x="296" y="444"/>
                  </a:cubicBezTo>
                  <a:cubicBezTo>
                    <a:pt x="315" y="444"/>
                    <a:pt x="315" y="444"/>
                    <a:pt x="333" y="444"/>
                  </a:cubicBezTo>
                  <a:cubicBezTo>
                    <a:pt x="333" y="444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7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78"/>
                  </a:cubicBezTo>
                  <a:cubicBezTo>
                    <a:pt x="37" y="296"/>
                    <a:pt x="19" y="315"/>
                    <a:pt x="19" y="334"/>
                  </a:cubicBezTo>
                  <a:cubicBezTo>
                    <a:pt x="19" y="352"/>
                    <a:pt x="0" y="352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9" name="Freeform: Shape 553"/>
            <p:cNvSpPr/>
            <p:nvPr userDrawn="1"/>
          </p:nvSpPr>
          <p:spPr>
            <a:xfrm rot="5400000">
              <a:off x="9097151" y="-223249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277" y="148"/>
                  </a:moveTo>
                  <a:cubicBezTo>
                    <a:pt x="259" y="111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111"/>
                    <a:pt x="111" y="204"/>
                    <a:pt x="37" y="315"/>
                  </a:cubicBezTo>
                  <a:cubicBezTo>
                    <a:pt x="37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6"/>
                  </a:cubicBezTo>
                  <a:cubicBezTo>
                    <a:pt x="148" y="426"/>
                    <a:pt x="203" y="445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14" y="241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0" name="Freeform: Shape 558"/>
            <p:cNvSpPr/>
            <p:nvPr userDrawn="1"/>
          </p:nvSpPr>
          <p:spPr>
            <a:xfrm rot="5400000">
              <a:off x="9903731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22"/>
                  </a:moveTo>
                  <a:cubicBezTo>
                    <a:pt x="0" y="240"/>
                    <a:pt x="18" y="222"/>
                    <a:pt x="18" y="222"/>
                  </a:cubicBezTo>
                  <a:cubicBezTo>
                    <a:pt x="37" y="240"/>
                    <a:pt x="55" y="240"/>
                    <a:pt x="74" y="240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7"/>
                    <a:pt x="185" y="277"/>
                    <a:pt x="185" y="277"/>
                  </a:cubicBez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55"/>
                    <a:pt x="185" y="18"/>
                    <a:pt x="167" y="0"/>
                  </a:cubicBezTo>
                  <a:cubicBezTo>
                    <a:pt x="129" y="55"/>
                    <a:pt x="74" y="111"/>
                    <a:pt x="37" y="166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1" name="Freeform: Shape 559"/>
            <p:cNvSpPr/>
            <p:nvPr userDrawn="1"/>
          </p:nvSpPr>
          <p:spPr>
            <a:xfrm rot="5400000">
              <a:off x="950881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5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0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3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560"/>
            <p:cNvSpPr/>
            <p:nvPr userDrawn="1"/>
          </p:nvSpPr>
          <p:spPr>
            <a:xfrm rot="5400000">
              <a:off x="910219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7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1"/>
                    <a:pt x="175" y="351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1"/>
                    <a:pt x="286" y="351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565"/>
            <p:cNvSpPr/>
            <p:nvPr userDrawn="1"/>
          </p:nvSpPr>
          <p:spPr>
            <a:xfrm rot="5400000">
              <a:off x="988033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08"/>
                  </a:cubicBezTo>
                  <a:cubicBezTo>
                    <a:pt x="166" y="426"/>
                    <a:pt x="222" y="444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4"/>
                    <a:pt x="352" y="426"/>
                  </a:cubicBezTo>
                  <a:cubicBezTo>
                    <a:pt x="352" y="333"/>
                    <a:pt x="333" y="241"/>
                    <a:pt x="315" y="148"/>
                  </a:cubicBezTo>
                  <a:cubicBezTo>
                    <a:pt x="296" y="111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1"/>
                    <a:pt x="130" y="204"/>
                    <a:pt x="56" y="296"/>
                  </a:cubicBezTo>
                  <a:cubicBezTo>
                    <a:pt x="56" y="315"/>
                    <a:pt x="37" y="333"/>
                    <a:pt x="18" y="352"/>
                  </a:cubicBezTo>
                  <a:cubicBezTo>
                    <a:pt x="18" y="370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566"/>
            <p:cNvSpPr/>
            <p:nvPr userDrawn="1"/>
          </p:nvSpPr>
          <p:spPr>
            <a:xfrm rot="5400000">
              <a:off x="9493691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7"/>
                    <a:pt x="203" y="0"/>
                  </a:cubicBezTo>
                  <a:cubicBezTo>
                    <a:pt x="148" y="93"/>
                    <a:pt x="93" y="204"/>
                    <a:pt x="37" y="296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0"/>
                    <a:pt x="0" y="370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6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567"/>
            <p:cNvSpPr/>
            <p:nvPr userDrawn="1"/>
          </p:nvSpPr>
          <p:spPr>
            <a:xfrm rot="5400000">
              <a:off x="9123792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7"/>
                    <a:pt x="129" y="19"/>
                    <a:pt x="111" y="0"/>
                  </a:cubicBezTo>
                  <a:cubicBezTo>
                    <a:pt x="74" y="56"/>
                    <a:pt x="55" y="111"/>
                    <a:pt x="19" y="167"/>
                  </a:cubicBezTo>
                  <a:cubicBezTo>
                    <a:pt x="19" y="186"/>
                    <a:pt x="0" y="186"/>
                    <a:pt x="0" y="204"/>
                  </a:cubicBezTo>
                  <a:lnTo>
                    <a:pt x="0" y="222"/>
                  </a:lnTo>
                  <a:cubicBezTo>
                    <a:pt x="19" y="222"/>
                    <a:pt x="37" y="222"/>
                    <a:pt x="55" y="222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6" name="Freeform: Shape 596"/>
            <p:cNvSpPr/>
            <p:nvPr userDrawn="1"/>
          </p:nvSpPr>
          <p:spPr>
            <a:xfrm rot="5400000">
              <a:off x="8760551" y="-1582333"/>
              <a:ext cx="8604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4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7" name="Freeform: Shape 597"/>
            <p:cNvSpPr/>
            <p:nvPr userDrawn="1"/>
          </p:nvSpPr>
          <p:spPr>
            <a:xfrm rot="5400000">
              <a:off x="8340431" y="-160249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259" y="130"/>
                  </a:moveTo>
                  <a:cubicBezTo>
                    <a:pt x="240" y="93"/>
                    <a:pt x="222" y="37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0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2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8" name="Freeform: Shape 598"/>
            <p:cNvSpPr/>
            <p:nvPr userDrawn="1"/>
          </p:nvSpPr>
          <p:spPr>
            <a:xfrm rot="5400000">
              <a:off x="794893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4"/>
                  </a:moveTo>
                  <a:cubicBezTo>
                    <a:pt x="27" y="314"/>
                    <a:pt x="63" y="314"/>
                    <a:pt x="82" y="314"/>
                  </a:cubicBezTo>
                  <a:cubicBezTo>
                    <a:pt x="119" y="333"/>
                    <a:pt x="156" y="333"/>
                    <a:pt x="211" y="333"/>
                  </a:cubicBezTo>
                  <a:cubicBezTo>
                    <a:pt x="211" y="333"/>
                    <a:pt x="230" y="333"/>
                    <a:pt x="230" y="352"/>
                  </a:cubicBezTo>
                  <a:cubicBezTo>
                    <a:pt x="249" y="352"/>
                    <a:pt x="249" y="352"/>
                    <a:pt x="267" y="352"/>
                  </a:cubicBezTo>
                  <a:cubicBezTo>
                    <a:pt x="267" y="333"/>
                    <a:pt x="267" y="333"/>
                    <a:pt x="267" y="314"/>
                  </a:cubicBezTo>
                  <a:cubicBezTo>
                    <a:pt x="267" y="240"/>
                    <a:pt x="249" y="166"/>
                    <a:pt x="211" y="111"/>
                  </a:cubicBezTo>
                  <a:cubicBezTo>
                    <a:pt x="211" y="74"/>
                    <a:pt x="193" y="37"/>
                    <a:pt x="175" y="0"/>
                  </a:cubicBezTo>
                  <a:cubicBezTo>
                    <a:pt x="137" y="74"/>
                    <a:pt x="82" y="148"/>
                    <a:pt x="45" y="240"/>
                  </a:cubicBezTo>
                  <a:cubicBezTo>
                    <a:pt x="27" y="259"/>
                    <a:pt x="27" y="259"/>
                    <a:pt x="8" y="278"/>
                  </a:cubicBezTo>
                  <a:cubicBezTo>
                    <a:pt x="8" y="296"/>
                    <a:pt x="-11" y="296"/>
                    <a:pt x="8" y="31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599"/>
            <p:cNvSpPr/>
            <p:nvPr userDrawn="1"/>
          </p:nvSpPr>
          <p:spPr>
            <a:xfrm rot="5400000">
              <a:off x="7540511" y="-1609333"/>
              <a:ext cx="11268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26">
                  <a:moveTo>
                    <a:pt x="0" y="370"/>
                  </a:moveTo>
                  <a:lnTo>
                    <a:pt x="18" y="370"/>
                  </a:lnTo>
                  <a:cubicBezTo>
                    <a:pt x="37" y="370"/>
                    <a:pt x="74" y="370"/>
                    <a:pt x="92" y="389"/>
                  </a:cubicBezTo>
                  <a:cubicBezTo>
                    <a:pt x="148" y="389"/>
                    <a:pt x="185" y="407"/>
                    <a:pt x="240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26"/>
                  </a:lnTo>
                  <a:cubicBezTo>
                    <a:pt x="314" y="407"/>
                    <a:pt x="314" y="407"/>
                    <a:pt x="314" y="389"/>
                  </a:cubicBezTo>
                  <a:cubicBezTo>
                    <a:pt x="314" y="296"/>
                    <a:pt x="296" y="222"/>
                    <a:pt x="259" y="129"/>
                  </a:cubicBezTo>
                  <a:cubicBezTo>
                    <a:pt x="240" y="93"/>
                    <a:pt x="240" y="55"/>
                    <a:pt x="222" y="0"/>
                  </a:cubicBezTo>
                  <a:cubicBezTo>
                    <a:pt x="166" y="93"/>
                    <a:pt x="111" y="185"/>
                    <a:pt x="56" y="277"/>
                  </a:cubicBezTo>
                  <a:cubicBezTo>
                    <a:pt x="37" y="296"/>
                    <a:pt x="18" y="315"/>
                    <a:pt x="18" y="333"/>
                  </a:cubicBezTo>
                  <a:cubicBezTo>
                    <a:pt x="0" y="333"/>
                    <a:pt x="0" y="351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00"/>
            <p:cNvSpPr/>
            <p:nvPr userDrawn="1"/>
          </p:nvSpPr>
          <p:spPr>
            <a:xfrm rot="5400000">
              <a:off x="7140372" y="-1609153"/>
              <a:ext cx="10620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7">
                  <a:moveTo>
                    <a:pt x="18" y="333"/>
                  </a:moveTo>
                  <a:cubicBezTo>
                    <a:pt x="37" y="333"/>
                    <a:pt x="56" y="351"/>
                    <a:pt x="92" y="351"/>
                  </a:cubicBezTo>
                  <a:cubicBezTo>
                    <a:pt x="130" y="370"/>
                    <a:pt x="185" y="388"/>
                    <a:pt x="222" y="388"/>
                  </a:cubicBezTo>
                  <a:cubicBezTo>
                    <a:pt x="240" y="388"/>
                    <a:pt x="259" y="407"/>
                    <a:pt x="259" y="407"/>
                  </a:cubicBezTo>
                  <a:cubicBezTo>
                    <a:pt x="278" y="407"/>
                    <a:pt x="278" y="407"/>
                    <a:pt x="296" y="407"/>
                  </a:cubicBezTo>
                  <a:cubicBezTo>
                    <a:pt x="296" y="407"/>
                    <a:pt x="296" y="388"/>
                    <a:pt x="296" y="370"/>
                  </a:cubicBezTo>
                  <a:cubicBezTo>
                    <a:pt x="296" y="296"/>
                    <a:pt x="296" y="203"/>
                    <a:pt x="259" y="129"/>
                  </a:cubicBezTo>
                  <a:cubicBezTo>
                    <a:pt x="259" y="92"/>
                    <a:pt x="240" y="36"/>
                    <a:pt x="240" y="0"/>
                  </a:cubicBezTo>
                  <a:lnTo>
                    <a:pt x="222" y="0"/>
                  </a:lnTo>
                  <a:cubicBezTo>
                    <a:pt x="166" y="92"/>
                    <a:pt x="111" y="166"/>
                    <a:pt x="56" y="258"/>
                  </a:cubicBezTo>
                  <a:cubicBezTo>
                    <a:pt x="37" y="277"/>
                    <a:pt x="18" y="296"/>
                    <a:pt x="0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01"/>
            <p:cNvSpPr/>
            <p:nvPr userDrawn="1"/>
          </p:nvSpPr>
          <p:spPr>
            <a:xfrm rot="5400000">
              <a:off x="6747971" y="-15900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203" y="110"/>
                  </a:moveTo>
                  <a:cubicBezTo>
                    <a:pt x="185" y="74"/>
                    <a:pt x="167" y="36"/>
                    <a:pt x="148" y="0"/>
                  </a:cubicBezTo>
                  <a:cubicBezTo>
                    <a:pt x="111" y="92"/>
                    <a:pt x="74" y="184"/>
                    <a:pt x="37" y="277"/>
                  </a:cubicBezTo>
                  <a:cubicBezTo>
                    <a:pt x="19" y="296"/>
                    <a:pt x="19" y="314"/>
                    <a:pt x="0" y="333"/>
                  </a:cubicBezTo>
                  <a:lnTo>
                    <a:pt x="0" y="352"/>
                  </a:lnTo>
                  <a:lnTo>
                    <a:pt x="19" y="352"/>
                  </a:lnTo>
                  <a:cubicBezTo>
                    <a:pt x="37" y="352"/>
                    <a:pt x="55" y="352"/>
                    <a:pt x="93" y="352"/>
                  </a:cubicBezTo>
                  <a:cubicBezTo>
                    <a:pt x="129" y="352"/>
                    <a:pt x="185" y="370"/>
                    <a:pt x="222" y="370"/>
                  </a:cubicBezTo>
                  <a:cubicBezTo>
                    <a:pt x="241" y="370"/>
                    <a:pt x="241" y="352"/>
                    <a:pt x="259" y="352"/>
                  </a:cubicBezTo>
                  <a:cubicBezTo>
                    <a:pt x="259" y="352"/>
                    <a:pt x="277" y="370"/>
                    <a:pt x="277" y="352"/>
                  </a:cubicBez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41" y="184"/>
                    <a:pt x="203" y="11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02"/>
            <p:cNvSpPr/>
            <p:nvPr userDrawn="1"/>
          </p:nvSpPr>
          <p:spPr>
            <a:xfrm rot="5400000">
              <a:off x="6370511" y="-1572613"/>
              <a:ext cx="7308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60">
                  <a:moveTo>
                    <a:pt x="148" y="74"/>
                  </a:moveTo>
                  <a:cubicBezTo>
                    <a:pt x="148" y="56"/>
                    <a:pt x="130" y="3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30"/>
                    <a:pt x="18" y="186"/>
                  </a:cubicBezTo>
                  <a:cubicBezTo>
                    <a:pt x="18" y="204"/>
                    <a:pt x="0" y="204"/>
                    <a:pt x="0" y="223"/>
                  </a:cubicBezTo>
                  <a:lnTo>
                    <a:pt x="0" y="242"/>
                  </a:lnTo>
                  <a:cubicBezTo>
                    <a:pt x="18" y="242"/>
                    <a:pt x="37" y="242"/>
                    <a:pt x="56" y="242"/>
                  </a:cubicBezTo>
                  <a:cubicBezTo>
                    <a:pt x="92" y="260"/>
                    <a:pt x="111" y="260"/>
                    <a:pt x="148" y="260"/>
                  </a:cubicBezTo>
                  <a:cubicBezTo>
                    <a:pt x="166" y="260"/>
                    <a:pt x="166" y="260"/>
                    <a:pt x="166" y="260"/>
                  </a:cubicBezTo>
                  <a:cubicBezTo>
                    <a:pt x="185" y="260"/>
                    <a:pt x="185" y="260"/>
                    <a:pt x="185" y="260"/>
                  </a:cubicBezTo>
                  <a:cubicBezTo>
                    <a:pt x="204" y="260"/>
                    <a:pt x="204" y="242"/>
                    <a:pt x="204" y="242"/>
                  </a:cubicBezTo>
                  <a:cubicBezTo>
                    <a:pt x="185" y="186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3" name="Freeform: Shape 603"/>
            <p:cNvSpPr/>
            <p:nvPr userDrawn="1"/>
          </p:nvSpPr>
          <p:spPr>
            <a:xfrm rot="5400000">
              <a:off x="874129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4"/>
                  </a:cubicBezTo>
                  <a:cubicBezTo>
                    <a:pt x="0" y="314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4" name="Freeform: Shape 604"/>
            <p:cNvSpPr/>
            <p:nvPr userDrawn="1"/>
          </p:nvSpPr>
          <p:spPr>
            <a:xfrm rot="5400000">
              <a:off x="8356991" y="-1885813"/>
              <a:ext cx="6660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0">
                  <a:moveTo>
                    <a:pt x="130" y="240"/>
                  </a:moveTo>
                  <a:cubicBezTo>
                    <a:pt x="149" y="240"/>
                    <a:pt x="149" y="240"/>
                    <a:pt x="167" y="240"/>
                  </a:cubicBezTo>
                  <a:cubicBezTo>
                    <a:pt x="186" y="240"/>
                    <a:pt x="186" y="222"/>
                    <a:pt x="186" y="222"/>
                  </a:cubicBezTo>
                  <a:cubicBezTo>
                    <a:pt x="186" y="166"/>
                    <a:pt x="167" y="130"/>
                    <a:pt x="149" y="74"/>
                  </a:cubicBezTo>
                  <a:cubicBezTo>
                    <a:pt x="149" y="55"/>
                    <a:pt x="149" y="37"/>
                    <a:pt x="130" y="0"/>
                  </a:cubicBezTo>
                  <a:cubicBezTo>
                    <a:pt x="93" y="55"/>
                    <a:pt x="74" y="111"/>
                    <a:pt x="38" y="148"/>
                  </a:cubicBezTo>
                  <a:cubicBezTo>
                    <a:pt x="19" y="166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5" name="Freeform: Shape 605"/>
            <p:cNvSpPr/>
            <p:nvPr userDrawn="1"/>
          </p:nvSpPr>
          <p:spPr>
            <a:xfrm rot="5400000">
              <a:off x="79512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33"/>
                  </a:moveTo>
                  <a:cubicBezTo>
                    <a:pt x="37" y="333"/>
                    <a:pt x="56" y="333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33"/>
                    <a:pt x="259" y="314"/>
                  </a:cubicBezTo>
                  <a:cubicBezTo>
                    <a:pt x="259" y="240"/>
                    <a:pt x="222" y="166"/>
                    <a:pt x="204" y="111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8" y="278"/>
                    <a:pt x="18" y="278"/>
                    <a:pt x="0" y="296"/>
                  </a:cubicBezTo>
                  <a:cubicBezTo>
                    <a:pt x="0" y="314"/>
                    <a:pt x="0" y="314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06"/>
            <p:cNvSpPr/>
            <p:nvPr userDrawn="1"/>
          </p:nvSpPr>
          <p:spPr>
            <a:xfrm rot="5400000">
              <a:off x="7559231" y="-189445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0" y="260"/>
                  </a:moveTo>
                  <a:cubicBezTo>
                    <a:pt x="18" y="260"/>
                    <a:pt x="56" y="278"/>
                    <a:pt x="74" y="278"/>
                  </a:cubicBezTo>
                  <a:cubicBezTo>
                    <a:pt x="92" y="278"/>
                    <a:pt x="130" y="296"/>
                    <a:pt x="167" y="296"/>
                  </a:cubicBezTo>
                  <a:cubicBezTo>
                    <a:pt x="185" y="296"/>
                    <a:pt x="185" y="296"/>
                    <a:pt x="204" y="296"/>
                  </a:cubicBezTo>
                  <a:lnTo>
                    <a:pt x="222" y="296"/>
                  </a:lnTo>
                  <a:cubicBezTo>
                    <a:pt x="241" y="296"/>
                    <a:pt x="222" y="296"/>
                    <a:pt x="222" y="278"/>
                  </a:cubicBezTo>
                  <a:cubicBezTo>
                    <a:pt x="222" y="222"/>
                    <a:pt x="222" y="148"/>
                    <a:pt x="185" y="93"/>
                  </a:cubicBezTo>
                  <a:cubicBezTo>
                    <a:pt x="185" y="56"/>
                    <a:pt x="167" y="38"/>
                    <a:pt x="167" y="0"/>
                  </a:cubicBezTo>
                  <a:cubicBezTo>
                    <a:pt x="111" y="74"/>
                    <a:pt x="74" y="130"/>
                    <a:pt x="37" y="204"/>
                  </a:cubicBezTo>
                  <a:cubicBezTo>
                    <a:pt x="18" y="222"/>
                    <a:pt x="18" y="222"/>
                    <a:pt x="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07"/>
            <p:cNvSpPr/>
            <p:nvPr userDrawn="1"/>
          </p:nvSpPr>
          <p:spPr>
            <a:xfrm rot="5400000">
              <a:off x="7138932" y="-1917673"/>
              <a:ext cx="12924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63">
                  <a:moveTo>
                    <a:pt x="212" y="0"/>
                  </a:moveTo>
                  <a:cubicBezTo>
                    <a:pt x="156" y="111"/>
                    <a:pt x="101" y="222"/>
                    <a:pt x="45" y="333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407"/>
                    <a:pt x="-11" y="426"/>
                    <a:pt x="8" y="426"/>
                  </a:cubicBezTo>
                  <a:cubicBezTo>
                    <a:pt x="8" y="444"/>
                    <a:pt x="8" y="426"/>
                    <a:pt x="8" y="426"/>
                  </a:cubicBezTo>
                  <a:cubicBezTo>
                    <a:pt x="45" y="426"/>
                    <a:pt x="82" y="444"/>
                    <a:pt x="101" y="444"/>
                  </a:cubicBezTo>
                  <a:cubicBezTo>
                    <a:pt x="156" y="444"/>
                    <a:pt x="212" y="444"/>
                    <a:pt x="267" y="463"/>
                  </a:cubicBezTo>
                  <a:cubicBezTo>
                    <a:pt x="286" y="463"/>
                    <a:pt x="304" y="463"/>
                    <a:pt x="323" y="463"/>
                  </a:cubicBezTo>
                  <a:lnTo>
                    <a:pt x="341" y="463"/>
                  </a:lnTo>
                  <a:cubicBezTo>
                    <a:pt x="360" y="444"/>
                    <a:pt x="360" y="444"/>
                    <a:pt x="360" y="426"/>
                  </a:cubicBezTo>
                  <a:cubicBezTo>
                    <a:pt x="341" y="333"/>
                    <a:pt x="304" y="240"/>
                    <a:pt x="267" y="148"/>
                  </a:cubicBezTo>
                  <a:cubicBezTo>
                    <a:pt x="249" y="92"/>
                    <a:pt x="230" y="56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08"/>
            <p:cNvSpPr/>
            <p:nvPr userDrawn="1"/>
          </p:nvSpPr>
          <p:spPr>
            <a:xfrm rot="5400000">
              <a:off x="6763811" y="-1885993"/>
              <a:ext cx="8640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96">
                  <a:moveTo>
                    <a:pt x="19" y="296"/>
                  </a:moveTo>
                  <a:cubicBezTo>
                    <a:pt x="38" y="278"/>
                    <a:pt x="56" y="296"/>
                    <a:pt x="74" y="296"/>
                  </a:cubicBezTo>
                  <a:cubicBezTo>
                    <a:pt x="112" y="296"/>
                    <a:pt x="149" y="296"/>
                    <a:pt x="186" y="296"/>
                  </a:cubicBezTo>
                  <a:lnTo>
                    <a:pt x="204" y="296"/>
                  </a:lnTo>
                  <a:cubicBezTo>
                    <a:pt x="223" y="296"/>
                    <a:pt x="223" y="296"/>
                    <a:pt x="223" y="296"/>
                  </a:cubicBezTo>
                  <a:cubicBezTo>
                    <a:pt x="241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ubicBezTo>
                    <a:pt x="149" y="74"/>
                    <a:pt x="149" y="37"/>
                    <a:pt x="130" y="18"/>
                  </a:cubicBezTo>
                  <a:lnTo>
                    <a:pt x="130" y="0"/>
                  </a:lnTo>
                  <a:cubicBezTo>
                    <a:pt x="130" y="18"/>
                    <a:pt x="130" y="18"/>
                    <a:pt x="130" y="18"/>
                  </a:cubicBezTo>
                  <a:cubicBezTo>
                    <a:pt x="93" y="74"/>
                    <a:pt x="56" y="148"/>
                    <a:pt x="38" y="222"/>
                  </a:cubicBezTo>
                  <a:cubicBezTo>
                    <a:pt x="19" y="241"/>
                    <a:pt x="19" y="241"/>
                    <a:pt x="19" y="259"/>
                  </a:cubicBezTo>
                  <a:cubicBezTo>
                    <a:pt x="19" y="278"/>
                    <a:pt x="0" y="278"/>
                    <a:pt x="0" y="278"/>
                  </a:cubicBezTo>
                  <a:cubicBezTo>
                    <a:pt x="19" y="296"/>
                    <a:pt x="19" y="296"/>
                    <a:pt x="19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09"/>
            <p:cNvSpPr/>
            <p:nvPr userDrawn="1"/>
          </p:nvSpPr>
          <p:spPr>
            <a:xfrm rot="5400000">
              <a:off x="6347111" y="-190921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185" y="0"/>
                  </a:moveTo>
                  <a:cubicBezTo>
                    <a:pt x="129" y="111"/>
                    <a:pt x="93" y="204"/>
                    <a:pt x="37" y="315"/>
                  </a:cubicBezTo>
                  <a:cubicBezTo>
                    <a:pt x="37" y="334"/>
                    <a:pt x="19" y="352"/>
                    <a:pt x="19" y="389"/>
                  </a:cubicBezTo>
                  <a:lnTo>
                    <a:pt x="0" y="408"/>
                  </a:lnTo>
                  <a:cubicBezTo>
                    <a:pt x="19" y="426"/>
                    <a:pt x="19" y="426"/>
                    <a:pt x="19" y="426"/>
                  </a:cubicBezTo>
                  <a:cubicBezTo>
                    <a:pt x="55" y="408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389"/>
                  </a:cubicBezTo>
                  <a:cubicBezTo>
                    <a:pt x="333" y="296"/>
                    <a:pt x="296" y="204"/>
                    <a:pt x="259" y="130"/>
                  </a:cubicBezTo>
                  <a:cubicBezTo>
                    <a:pt x="222" y="92"/>
                    <a:pt x="204" y="37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0" name="Freeform: Shape 610"/>
            <p:cNvSpPr/>
            <p:nvPr userDrawn="1"/>
          </p:nvSpPr>
          <p:spPr>
            <a:xfrm rot="5400000">
              <a:off x="8745611" y="-2194513"/>
              <a:ext cx="82440" cy="10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7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97"/>
                    <a:pt x="148" y="297"/>
                    <a:pt x="185" y="297"/>
                  </a:cubicBezTo>
                  <a:lnTo>
                    <a:pt x="203" y="297"/>
                  </a:lnTo>
                  <a:lnTo>
                    <a:pt x="222" y="297"/>
                  </a:lnTo>
                  <a:cubicBezTo>
                    <a:pt x="240" y="278"/>
                    <a:pt x="222" y="278"/>
                    <a:pt x="222" y="259"/>
                  </a:cubicBezTo>
                  <a:cubicBezTo>
                    <a:pt x="222" y="204"/>
                    <a:pt x="203" y="148"/>
                    <a:pt x="166" y="93"/>
                  </a:cubicBezTo>
                  <a:cubicBezTo>
                    <a:pt x="148" y="56"/>
                    <a:pt x="148" y="37"/>
                    <a:pt x="129" y="0"/>
                  </a:cubicBezTo>
                  <a:cubicBezTo>
                    <a:pt x="92" y="74"/>
                    <a:pt x="55" y="148"/>
                    <a:pt x="18" y="223"/>
                  </a:cubicBezTo>
                  <a:cubicBezTo>
                    <a:pt x="18" y="223"/>
                    <a:pt x="18" y="241"/>
                    <a:pt x="0" y="259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1" name="Freeform: Shape 611"/>
            <p:cNvSpPr/>
            <p:nvPr userDrawn="1"/>
          </p:nvSpPr>
          <p:spPr>
            <a:xfrm rot="5400000">
              <a:off x="832891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7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8" y="370"/>
                  </a:lnTo>
                  <a:cubicBezTo>
                    <a:pt x="296" y="351"/>
                    <a:pt x="278" y="351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2" name="Freeform: Shape 612"/>
            <p:cNvSpPr/>
            <p:nvPr userDrawn="1"/>
          </p:nvSpPr>
          <p:spPr>
            <a:xfrm rot="5400000">
              <a:off x="7942271" y="-2207293"/>
              <a:ext cx="892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33">
                  <a:moveTo>
                    <a:pt x="156" y="0"/>
                  </a:moveTo>
                  <a:cubicBezTo>
                    <a:pt x="119" y="74"/>
                    <a:pt x="82" y="148"/>
                    <a:pt x="27" y="222"/>
                  </a:cubicBezTo>
                  <a:cubicBezTo>
                    <a:pt x="27" y="241"/>
                    <a:pt x="8" y="259"/>
                    <a:pt x="8" y="277"/>
                  </a:cubicBezTo>
                  <a:cubicBezTo>
                    <a:pt x="8" y="277"/>
                    <a:pt x="-10" y="296"/>
                    <a:pt x="8" y="296"/>
                  </a:cubicBezTo>
                  <a:cubicBezTo>
                    <a:pt x="27" y="296"/>
                    <a:pt x="64" y="315"/>
                    <a:pt x="82" y="315"/>
                  </a:cubicBezTo>
                  <a:cubicBezTo>
                    <a:pt x="119" y="315"/>
                    <a:pt x="156" y="315"/>
                    <a:pt x="193" y="315"/>
                  </a:cubicBezTo>
                  <a:cubicBezTo>
                    <a:pt x="212" y="315"/>
                    <a:pt x="212" y="315"/>
                    <a:pt x="230" y="333"/>
                  </a:cubicBezTo>
                  <a:lnTo>
                    <a:pt x="249" y="333"/>
                  </a:lnTo>
                  <a:cubicBezTo>
                    <a:pt x="249" y="315"/>
                    <a:pt x="249" y="315"/>
                    <a:pt x="249" y="296"/>
                  </a:cubicBezTo>
                  <a:cubicBezTo>
                    <a:pt x="249" y="241"/>
                    <a:pt x="230" y="167"/>
                    <a:pt x="193" y="93"/>
                  </a:cubicBezTo>
                  <a:cubicBezTo>
                    <a:pt x="193" y="74"/>
                    <a:pt x="175" y="37"/>
                    <a:pt x="15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3" name="Freeform: Shape 613"/>
            <p:cNvSpPr/>
            <p:nvPr userDrawn="1"/>
          </p:nvSpPr>
          <p:spPr>
            <a:xfrm rot="5400000">
              <a:off x="7530431" y="-221917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389"/>
                    <a:pt x="185" y="389"/>
                    <a:pt x="241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07"/>
                  </a:lnTo>
                  <a:cubicBezTo>
                    <a:pt x="315" y="389"/>
                    <a:pt x="315" y="389"/>
                    <a:pt x="315" y="370"/>
                  </a:cubicBezTo>
                  <a:cubicBezTo>
                    <a:pt x="296" y="296"/>
                    <a:pt x="278" y="204"/>
                    <a:pt x="241" y="130"/>
                  </a:cubicBezTo>
                  <a:cubicBezTo>
                    <a:pt x="222" y="92"/>
                    <a:pt x="204" y="56"/>
                    <a:pt x="204" y="0"/>
                  </a:cubicBezTo>
                  <a:lnTo>
                    <a:pt x="185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314"/>
                    <a:pt x="19" y="333"/>
                    <a:pt x="19" y="352"/>
                  </a:cubicBezTo>
                  <a:lnTo>
                    <a:pt x="0" y="370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4" name="Freeform: Shape 614"/>
            <p:cNvSpPr/>
            <p:nvPr userDrawn="1"/>
          </p:nvSpPr>
          <p:spPr>
            <a:xfrm rot="5400000">
              <a:off x="714469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74"/>
                    <a:pt x="74" y="148"/>
                    <a:pt x="37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296"/>
                    <a:pt x="241" y="296"/>
                  </a:cubicBezTo>
                  <a:cubicBezTo>
                    <a:pt x="241" y="222"/>
                    <a:pt x="222" y="148"/>
                    <a:pt x="185" y="93"/>
                  </a:cubicBezTo>
                  <a:cubicBezTo>
                    <a:pt x="167" y="55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5" name="Freeform: Shape 615"/>
            <p:cNvSpPr/>
            <p:nvPr userDrawn="1"/>
          </p:nvSpPr>
          <p:spPr>
            <a:xfrm rot="5400000">
              <a:off x="6730511" y="-223933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19" y="389"/>
                  </a:moveTo>
                  <a:cubicBezTo>
                    <a:pt x="37" y="389"/>
                    <a:pt x="74" y="389"/>
                    <a:pt x="93" y="407"/>
                  </a:cubicBezTo>
                  <a:cubicBezTo>
                    <a:pt x="148" y="426"/>
                    <a:pt x="204" y="426"/>
                    <a:pt x="259" y="445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33" y="241"/>
                    <a:pt x="296" y="148"/>
                  </a:cubicBezTo>
                  <a:cubicBezTo>
                    <a:pt x="296" y="93"/>
                    <a:pt x="278" y="55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96"/>
                  </a:cubicBezTo>
                  <a:cubicBezTo>
                    <a:pt x="37" y="315"/>
                    <a:pt x="19" y="333"/>
                    <a:pt x="19" y="352"/>
                  </a:cubicBezTo>
                  <a:lnTo>
                    <a:pt x="0" y="371"/>
                  </a:lnTo>
                  <a:cubicBezTo>
                    <a:pt x="0" y="389"/>
                    <a:pt x="0" y="389"/>
                    <a:pt x="19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6" name="Freeform: Shape 616"/>
            <p:cNvSpPr/>
            <p:nvPr userDrawn="1"/>
          </p:nvSpPr>
          <p:spPr>
            <a:xfrm rot="5400000">
              <a:off x="6340631" y="-222925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277" y="148"/>
                  </a:moveTo>
                  <a:cubicBezTo>
                    <a:pt x="259" y="93"/>
                    <a:pt x="240" y="56"/>
                    <a:pt x="240" y="0"/>
                  </a:cubicBezTo>
                  <a:lnTo>
                    <a:pt x="222" y="0"/>
                  </a:lnTo>
                  <a:cubicBezTo>
                    <a:pt x="166" y="93"/>
                    <a:pt x="111" y="204"/>
                    <a:pt x="37" y="297"/>
                  </a:cubicBezTo>
                  <a:cubicBezTo>
                    <a:pt x="37" y="316"/>
                    <a:pt x="18" y="334"/>
                    <a:pt x="0" y="371"/>
                  </a:cubicBezTo>
                  <a:lnTo>
                    <a:pt x="0" y="390"/>
                  </a:lnTo>
                  <a:cubicBezTo>
                    <a:pt x="0" y="408"/>
                    <a:pt x="0" y="390"/>
                    <a:pt x="18" y="390"/>
                  </a:cubicBezTo>
                  <a:cubicBezTo>
                    <a:pt x="37" y="390"/>
                    <a:pt x="74" y="408"/>
                    <a:pt x="92" y="408"/>
                  </a:cubicBezTo>
                  <a:cubicBezTo>
                    <a:pt x="148" y="426"/>
                    <a:pt x="203" y="426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6"/>
                    <a:pt x="314" y="223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7" name="Freeform: Shape 617"/>
            <p:cNvSpPr/>
            <p:nvPr userDrawn="1"/>
          </p:nvSpPr>
          <p:spPr>
            <a:xfrm rot="5400000">
              <a:off x="8737151" y="-2532373"/>
              <a:ext cx="1062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8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8"/>
                  </a:cubicBezTo>
                  <a:cubicBezTo>
                    <a:pt x="240" y="388"/>
                    <a:pt x="259" y="388"/>
                    <a:pt x="259" y="388"/>
                  </a:cubicBezTo>
                  <a:cubicBezTo>
                    <a:pt x="278" y="388"/>
                    <a:pt x="278" y="388"/>
                    <a:pt x="296" y="388"/>
                  </a:cubicBezTo>
                  <a:lnTo>
                    <a:pt x="296" y="370"/>
                  </a:lnTo>
                  <a:cubicBezTo>
                    <a:pt x="296" y="278"/>
                    <a:pt x="278" y="203"/>
                    <a:pt x="259" y="129"/>
                  </a:cubicBezTo>
                  <a:cubicBezTo>
                    <a:pt x="240" y="92"/>
                    <a:pt x="240" y="55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8" name="Freeform: Shape 618"/>
            <p:cNvSpPr/>
            <p:nvPr userDrawn="1"/>
          </p:nvSpPr>
          <p:spPr>
            <a:xfrm rot="5400000">
              <a:off x="8328912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5"/>
                    <a:pt x="204" y="425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5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2"/>
                    <a:pt x="278" y="37"/>
                    <a:pt x="259" y="0"/>
                  </a:cubicBezTo>
                  <a:cubicBezTo>
                    <a:pt x="185" y="92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1"/>
                  </a:cubicBezTo>
                  <a:cubicBezTo>
                    <a:pt x="0" y="351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9" name="Freeform: Shape 619"/>
            <p:cNvSpPr/>
            <p:nvPr userDrawn="1"/>
          </p:nvSpPr>
          <p:spPr>
            <a:xfrm rot="5400000">
              <a:off x="7959011" y="-2500874"/>
              <a:ext cx="759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77">
                  <a:moveTo>
                    <a:pt x="111" y="0"/>
                  </a:moveTo>
                  <a:cubicBezTo>
                    <a:pt x="92" y="74"/>
                    <a:pt x="55" y="129"/>
                    <a:pt x="18" y="203"/>
                  </a:cubicBezTo>
                  <a:cubicBezTo>
                    <a:pt x="18" y="222"/>
                    <a:pt x="0" y="222"/>
                    <a:pt x="0" y="241"/>
                  </a:cubicBezTo>
                  <a:lnTo>
                    <a:pt x="0" y="259"/>
                  </a:lnTo>
                  <a:cubicBezTo>
                    <a:pt x="18" y="259"/>
                    <a:pt x="37" y="259"/>
                    <a:pt x="55" y="259"/>
                  </a:cubicBezTo>
                  <a:cubicBezTo>
                    <a:pt x="92" y="277"/>
                    <a:pt x="130" y="277"/>
                    <a:pt x="166" y="277"/>
                  </a:cubicBezTo>
                  <a:lnTo>
                    <a:pt x="185" y="277"/>
                  </a:lnTo>
                  <a:lnTo>
                    <a:pt x="204" y="277"/>
                  </a:lnTo>
                  <a:cubicBezTo>
                    <a:pt x="222" y="277"/>
                    <a:pt x="204" y="259"/>
                    <a:pt x="204" y="259"/>
                  </a:cubicBezTo>
                  <a:cubicBezTo>
                    <a:pt x="204" y="203"/>
                    <a:pt x="185" y="148"/>
                    <a:pt x="148" y="93"/>
                  </a:cubicBezTo>
                  <a:cubicBezTo>
                    <a:pt x="148" y="55"/>
                    <a:pt x="130" y="37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0" name="Freeform: Shape 620"/>
            <p:cNvSpPr/>
            <p:nvPr userDrawn="1"/>
          </p:nvSpPr>
          <p:spPr>
            <a:xfrm rot="5400000">
              <a:off x="7547171" y="-2515993"/>
              <a:ext cx="92880" cy="119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4">
                  <a:moveTo>
                    <a:pt x="18" y="315"/>
                  </a:moveTo>
                  <a:cubicBezTo>
                    <a:pt x="37" y="315"/>
                    <a:pt x="55" y="315"/>
                    <a:pt x="74" y="315"/>
                  </a:cubicBezTo>
                  <a:cubicBezTo>
                    <a:pt x="111" y="334"/>
                    <a:pt x="167" y="334"/>
                    <a:pt x="203" y="334"/>
                  </a:cubicBezTo>
                  <a:lnTo>
                    <a:pt x="222" y="334"/>
                  </a:lnTo>
                  <a:cubicBezTo>
                    <a:pt x="241" y="334"/>
                    <a:pt x="241" y="334"/>
                    <a:pt x="259" y="334"/>
                  </a:cubicBezTo>
                  <a:lnTo>
                    <a:pt x="259" y="315"/>
                  </a:lnTo>
                  <a:cubicBezTo>
                    <a:pt x="259" y="241"/>
                    <a:pt x="241" y="167"/>
                    <a:pt x="203" y="112"/>
                  </a:cubicBezTo>
                  <a:cubicBezTo>
                    <a:pt x="185" y="74"/>
                    <a:pt x="185" y="38"/>
                    <a:pt x="167" y="0"/>
                  </a:cubicBezTo>
                  <a:cubicBezTo>
                    <a:pt x="111" y="93"/>
                    <a:pt x="74" y="167"/>
                    <a:pt x="37" y="241"/>
                  </a:cubicBezTo>
                  <a:cubicBezTo>
                    <a:pt x="18" y="260"/>
                    <a:pt x="18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1" name="Freeform: Shape 621"/>
            <p:cNvSpPr/>
            <p:nvPr userDrawn="1"/>
          </p:nvSpPr>
          <p:spPr>
            <a:xfrm rot="5400000">
              <a:off x="7150452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40"/>
                  </a:moveTo>
                  <a:lnTo>
                    <a:pt x="18" y="240"/>
                  </a:lnTo>
                  <a:cubicBezTo>
                    <a:pt x="37" y="240"/>
                    <a:pt x="55" y="240"/>
                    <a:pt x="74" y="259"/>
                  </a:cubicBezTo>
                  <a:cubicBezTo>
                    <a:pt x="92" y="259"/>
                    <a:pt x="129" y="277"/>
                    <a:pt x="167" y="277"/>
                  </a:cubicBezTo>
                  <a:lnTo>
                    <a:pt x="185" y="277"/>
                  </a:ln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74"/>
                    <a:pt x="185" y="36"/>
                    <a:pt x="167" y="0"/>
                  </a:cubicBezTo>
                  <a:cubicBezTo>
                    <a:pt x="129" y="74"/>
                    <a:pt x="74" y="129"/>
                    <a:pt x="37" y="184"/>
                  </a:cubicBezTo>
                  <a:cubicBezTo>
                    <a:pt x="37" y="203"/>
                    <a:pt x="18" y="203"/>
                    <a:pt x="18" y="222"/>
                  </a:cubicBezTo>
                  <a:cubicBezTo>
                    <a:pt x="18" y="222"/>
                    <a:pt x="0" y="222"/>
                    <a:pt x="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2" name="Freeform: Shape 622"/>
            <p:cNvSpPr/>
            <p:nvPr userDrawn="1"/>
          </p:nvSpPr>
          <p:spPr>
            <a:xfrm rot="5400000">
              <a:off x="6752291" y="-2508074"/>
              <a:ext cx="89280" cy="113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16">
                  <a:moveTo>
                    <a:pt x="167" y="93"/>
                  </a:moveTo>
                  <a:cubicBezTo>
                    <a:pt x="149" y="56"/>
                    <a:pt x="130" y="3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67"/>
                    <a:pt x="19" y="241"/>
                  </a:cubicBezTo>
                  <a:cubicBezTo>
                    <a:pt x="19" y="260"/>
                    <a:pt x="19" y="260"/>
                    <a:pt x="0" y="278"/>
                  </a:cubicBezTo>
                  <a:cubicBezTo>
                    <a:pt x="0" y="297"/>
                    <a:pt x="0" y="297"/>
                    <a:pt x="0" y="316"/>
                  </a:cubicBezTo>
                  <a:lnTo>
                    <a:pt x="19" y="316"/>
                  </a:lnTo>
                  <a:cubicBezTo>
                    <a:pt x="37" y="297"/>
                    <a:pt x="56" y="316"/>
                    <a:pt x="74" y="316"/>
                  </a:cubicBezTo>
                  <a:cubicBezTo>
                    <a:pt x="111" y="316"/>
                    <a:pt x="149" y="316"/>
                    <a:pt x="185" y="316"/>
                  </a:cubicBezTo>
                  <a:cubicBezTo>
                    <a:pt x="204" y="316"/>
                    <a:pt x="204" y="316"/>
                    <a:pt x="223" y="316"/>
                  </a:cubicBezTo>
                  <a:cubicBezTo>
                    <a:pt x="223" y="297"/>
                    <a:pt x="241" y="316"/>
                    <a:pt x="241" y="297"/>
                  </a:cubicBezTo>
                  <a:cubicBezTo>
                    <a:pt x="259" y="297"/>
                    <a:pt x="241" y="297"/>
                    <a:pt x="241" y="278"/>
                  </a:cubicBezTo>
                  <a:cubicBezTo>
                    <a:pt x="223" y="223"/>
                    <a:pt x="204" y="148"/>
                    <a:pt x="167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3" name="Freeform: Shape 623"/>
            <p:cNvSpPr/>
            <p:nvPr userDrawn="1"/>
          </p:nvSpPr>
          <p:spPr>
            <a:xfrm rot="5400000">
              <a:off x="6345671" y="-2530573"/>
              <a:ext cx="1026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8">
                  <a:moveTo>
                    <a:pt x="249" y="129"/>
                  </a:moveTo>
                  <a:cubicBezTo>
                    <a:pt x="230" y="74"/>
                    <a:pt x="230" y="36"/>
                    <a:pt x="212" y="0"/>
                  </a:cubicBezTo>
                  <a:cubicBezTo>
                    <a:pt x="156" y="92"/>
                    <a:pt x="101" y="166"/>
                    <a:pt x="45" y="240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4"/>
                    <a:pt x="8" y="314"/>
                  </a:cubicBezTo>
                  <a:cubicBezTo>
                    <a:pt x="8" y="333"/>
                    <a:pt x="8" y="333"/>
                    <a:pt x="8" y="333"/>
                  </a:cubicBezTo>
                  <a:cubicBezTo>
                    <a:pt x="45" y="333"/>
                    <a:pt x="64" y="333"/>
                    <a:pt x="82" y="352"/>
                  </a:cubicBezTo>
                  <a:cubicBezTo>
                    <a:pt x="119" y="352"/>
                    <a:pt x="175" y="370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88"/>
                    <a:pt x="268" y="388"/>
                  </a:cubicBezTo>
                  <a:cubicBezTo>
                    <a:pt x="286" y="370"/>
                    <a:pt x="286" y="370"/>
                    <a:pt x="286" y="352"/>
                  </a:cubicBezTo>
                  <a:cubicBezTo>
                    <a:pt x="286" y="278"/>
                    <a:pt x="268" y="203"/>
                    <a:pt x="24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4" name="Freeform: Shape 624"/>
            <p:cNvSpPr/>
            <p:nvPr userDrawn="1"/>
          </p:nvSpPr>
          <p:spPr>
            <a:xfrm rot="5400000">
              <a:off x="872437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5"/>
                  </a:moveTo>
                  <a:cubicBezTo>
                    <a:pt x="56" y="425"/>
                    <a:pt x="74" y="425"/>
                    <a:pt x="112" y="425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5"/>
                    <a:pt x="352" y="425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2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1"/>
                    <a:pt x="19" y="370"/>
                    <a:pt x="19" y="389"/>
                  </a:cubicBezTo>
                  <a:cubicBezTo>
                    <a:pt x="19" y="389"/>
                    <a:pt x="0" y="407"/>
                    <a:pt x="0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5" name="Freeform: Shape 625"/>
            <p:cNvSpPr/>
            <p:nvPr userDrawn="1"/>
          </p:nvSpPr>
          <p:spPr>
            <a:xfrm rot="5400000">
              <a:off x="8332151" y="-2840534"/>
              <a:ext cx="113040" cy="149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15">
                  <a:moveTo>
                    <a:pt x="241" y="396"/>
                  </a:moveTo>
                  <a:cubicBezTo>
                    <a:pt x="259" y="415"/>
                    <a:pt x="259" y="415"/>
                    <a:pt x="278" y="415"/>
                  </a:cubicBezTo>
                  <a:cubicBezTo>
                    <a:pt x="278" y="415"/>
                    <a:pt x="296" y="415"/>
                    <a:pt x="315" y="415"/>
                  </a:cubicBezTo>
                  <a:cubicBezTo>
                    <a:pt x="315" y="415"/>
                    <a:pt x="315" y="396"/>
                    <a:pt x="315" y="378"/>
                  </a:cubicBezTo>
                  <a:cubicBezTo>
                    <a:pt x="315" y="304"/>
                    <a:pt x="296" y="212"/>
                    <a:pt x="259" y="119"/>
                  </a:cubicBezTo>
                  <a:cubicBezTo>
                    <a:pt x="241" y="82"/>
                    <a:pt x="222" y="45"/>
                    <a:pt x="222" y="8"/>
                  </a:cubicBezTo>
                  <a:lnTo>
                    <a:pt x="203" y="8"/>
                  </a:lnTo>
                  <a:cubicBezTo>
                    <a:pt x="203" y="8"/>
                    <a:pt x="203" y="-11"/>
                    <a:pt x="203" y="8"/>
                  </a:cubicBezTo>
                  <a:cubicBezTo>
                    <a:pt x="148" y="100"/>
                    <a:pt x="93" y="193"/>
                    <a:pt x="37" y="286"/>
                  </a:cubicBezTo>
                  <a:cubicBezTo>
                    <a:pt x="37" y="304"/>
                    <a:pt x="19" y="322"/>
                    <a:pt x="0" y="341"/>
                  </a:cubicBezTo>
                  <a:lnTo>
                    <a:pt x="0" y="360"/>
                  </a:lnTo>
                  <a:cubicBezTo>
                    <a:pt x="0" y="378"/>
                    <a:pt x="0" y="378"/>
                    <a:pt x="19" y="378"/>
                  </a:cubicBezTo>
                  <a:cubicBezTo>
                    <a:pt x="37" y="378"/>
                    <a:pt x="74" y="378"/>
                    <a:pt x="93" y="378"/>
                  </a:cubicBezTo>
                  <a:cubicBezTo>
                    <a:pt x="148" y="396"/>
                    <a:pt x="185" y="396"/>
                    <a:pt x="241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6" name="Freeform: Shape 626"/>
            <p:cNvSpPr/>
            <p:nvPr userDrawn="1"/>
          </p:nvSpPr>
          <p:spPr>
            <a:xfrm rot="5400000">
              <a:off x="7935791" y="-2830813"/>
              <a:ext cx="10908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88">
                  <a:moveTo>
                    <a:pt x="296" y="388"/>
                  </a:moveTo>
                  <a:cubicBezTo>
                    <a:pt x="314" y="388"/>
                    <a:pt x="296" y="370"/>
                    <a:pt x="296" y="352"/>
                  </a:cubicBezTo>
                  <a:cubicBezTo>
                    <a:pt x="277" y="278"/>
                    <a:pt x="259" y="204"/>
                    <a:pt x="222" y="130"/>
                  </a:cubicBezTo>
                  <a:cubicBezTo>
                    <a:pt x="203" y="92"/>
                    <a:pt x="184" y="55"/>
                    <a:pt x="184" y="18"/>
                  </a:cubicBezTo>
                  <a:cubicBezTo>
                    <a:pt x="184" y="0"/>
                    <a:pt x="166" y="0"/>
                    <a:pt x="166" y="0"/>
                  </a:cubicBezTo>
                  <a:lnTo>
                    <a:pt x="166" y="18"/>
                  </a:lnTo>
                  <a:cubicBezTo>
                    <a:pt x="129" y="92"/>
                    <a:pt x="74" y="185"/>
                    <a:pt x="36" y="278"/>
                  </a:cubicBezTo>
                  <a:cubicBezTo>
                    <a:pt x="36" y="296"/>
                    <a:pt x="18" y="314"/>
                    <a:pt x="18" y="333"/>
                  </a:cubicBezTo>
                  <a:cubicBezTo>
                    <a:pt x="0" y="352"/>
                    <a:pt x="0" y="352"/>
                    <a:pt x="0" y="370"/>
                  </a:cubicBezTo>
                  <a:lnTo>
                    <a:pt x="18" y="370"/>
                  </a:lnTo>
                  <a:cubicBezTo>
                    <a:pt x="36" y="370"/>
                    <a:pt x="74" y="370"/>
                    <a:pt x="92" y="370"/>
                  </a:cubicBezTo>
                  <a:cubicBezTo>
                    <a:pt x="129" y="388"/>
                    <a:pt x="184" y="388"/>
                    <a:pt x="240" y="388"/>
                  </a:cubicBezTo>
                  <a:lnTo>
                    <a:pt x="259" y="388"/>
                  </a:lnTo>
                  <a:cubicBezTo>
                    <a:pt x="277" y="388"/>
                    <a:pt x="277" y="388"/>
                    <a:pt x="296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7" name="Freeform: Shape 627"/>
            <p:cNvSpPr/>
            <p:nvPr userDrawn="1"/>
          </p:nvSpPr>
          <p:spPr>
            <a:xfrm rot="5400000">
              <a:off x="7543931" y="-2832433"/>
              <a:ext cx="9288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52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41"/>
                    <a:pt x="18" y="260"/>
                    <a:pt x="0" y="278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6" y="296"/>
                    <a:pt x="55" y="315"/>
                    <a:pt x="74" y="315"/>
                  </a:cubicBezTo>
                  <a:cubicBezTo>
                    <a:pt x="110" y="315"/>
                    <a:pt x="148" y="334"/>
                    <a:pt x="203" y="334"/>
                  </a:cubicBezTo>
                  <a:lnTo>
                    <a:pt x="222" y="352"/>
                  </a:lnTo>
                  <a:cubicBezTo>
                    <a:pt x="240" y="352"/>
                    <a:pt x="240" y="352"/>
                    <a:pt x="240" y="352"/>
                  </a:cubicBezTo>
                  <a:cubicBezTo>
                    <a:pt x="259" y="352"/>
                    <a:pt x="259" y="334"/>
                    <a:pt x="259" y="334"/>
                  </a:cubicBezTo>
                  <a:cubicBezTo>
                    <a:pt x="259" y="260"/>
                    <a:pt x="240" y="186"/>
                    <a:pt x="222" y="112"/>
                  </a:cubicBezTo>
                  <a:cubicBezTo>
                    <a:pt x="222" y="74"/>
                    <a:pt x="203" y="38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8" name="Freeform: Shape 628"/>
            <p:cNvSpPr/>
            <p:nvPr userDrawn="1"/>
          </p:nvSpPr>
          <p:spPr>
            <a:xfrm rot="5400000">
              <a:off x="7120392" y="-2855653"/>
              <a:ext cx="12636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2">
                  <a:moveTo>
                    <a:pt x="18" y="388"/>
                  </a:moveTo>
                  <a:cubicBezTo>
                    <a:pt x="56" y="388"/>
                    <a:pt x="74" y="407"/>
                    <a:pt x="111" y="407"/>
                  </a:cubicBezTo>
                  <a:cubicBezTo>
                    <a:pt x="166" y="426"/>
                    <a:pt x="222" y="426"/>
                    <a:pt x="278" y="444"/>
                  </a:cubicBezTo>
                  <a:cubicBezTo>
                    <a:pt x="278" y="444"/>
                    <a:pt x="296" y="444"/>
                    <a:pt x="315" y="444"/>
                  </a:cubicBezTo>
                  <a:cubicBezTo>
                    <a:pt x="315" y="462"/>
                    <a:pt x="333" y="462"/>
                    <a:pt x="333" y="462"/>
                  </a:cubicBezTo>
                  <a:cubicBezTo>
                    <a:pt x="352" y="462"/>
                    <a:pt x="352" y="444"/>
                    <a:pt x="352" y="426"/>
                  </a:cubicBezTo>
                  <a:cubicBezTo>
                    <a:pt x="352" y="333"/>
                    <a:pt x="333" y="240"/>
                    <a:pt x="315" y="148"/>
                  </a:cubicBezTo>
                  <a:cubicBezTo>
                    <a:pt x="296" y="92"/>
                    <a:pt x="278" y="36"/>
                    <a:pt x="278" y="0"/>
                  </a:cubicBezTo>
                  <a:lnTo>
                    <a:pt x="259" y="0"/>
                  </a:lnTo>
                  <a:cubicBezTo>
                    <a:pt x="204" y="92"/>
                    <a:pt x="130" y="184"/>
                    <a:pt x="56" y="296"/>
                  </a:cubicBezTo>
                  <a:cubicBezTo>
                    <a:pt x="56" y="314"/>
                    <a:pt x="37" y="333"/>
                    <a:pt x="18" y="351"/>
                  </a:cubicBezTo>
                  <a:cubicBezTo>
                    <a:pt x="18" y="351"/>
                    <a:pt x="0" y="370"/>
                    <a:pt x="0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9" name="Freeform: Shape 629"/>
            <p:cNvSpPr/>
            <p:nvPr userDrawn="1"/>
          </p:nvSpPr>
          <p:spPr>
            <a:xfrm rot="5400000">
              <a:off x="6737171" y="-2839274"/>
              <a:ext cx="11952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59" y="129"/>
                  </a:moveTo>
                  <a:cubicBezTo>
                    <a:pt x="241" y="93"/>
                    <a:pt x="222" y="55"/>
                    <a:pt x="203" y="0"/>
                  </a:cubicBezTo>
                  <a:cubicBezTo>
                    <a:pt x="148" y="111"/>
                    <a:pt x="93" y="203"/>
                    <a:pt x="37" y="296"/>
                  </a:cubicBezTo>
                  <a:cubicBezTo>
                    <a:pt x="37" y="333"/>
                    <a:pt x="19" y="352"/>
                    <a:pt x="19" y="371"/>
                  </a:cubicBezTo>
                  <a:cubicBezTo>
                    <a:pt x="0" y="371"/>
                    <a:pt x="0" y="389"/>
                    <a:pt x="0" y="389"/>
                  </a:cubicBezTo>
                  <a:cubicBezTo>
                    <a:pt x="0" y="407"/>
                    <a:pt x="19" y="407"/>
                    <a:pt x="19" y="407"/>
                  </a:cubicBezTo>
                  <a:cubicBezTo>
                    <a:pt x="37" y="389"/>
                    <a:pt x="74" y="407"/>
                    <a:pt x="93" y="407"/>
                  </a:cubicBezTo>
                  <a:cubicBezTo>
                    <a:pt x="148" y="407"/>
                    <a:pt x="203" y="426"/>
                    <a:pt x="259" y="426"/>
                  </a:cubicBezTo>
                  <a:cubicBezTo>
                    <a:pt x="278" y="426"/>
                    <a:pt x="278" y="426"/>
                    <a:pt x="296" y="426"/>
                  </a:cubicBezTo>
                  <a:lnTo>
                    <a:pt x="315" y="426"/>
                  </a:lnTo>
                  <a:cubicBezTo>
                    <a:pt x="333" y="426"/>
                    <a:pt x="333" y="407"/>
                    <a:pt x="333" y="389"/>
                  </a:cubicBezTo>
                  <a:cubicBezTo>
                    <a:pt x="315" y="296"/>
                    <a:pt x="296" y="222"/>
                    <a:pt x="25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0" name="Freeform: Shape 630"/>
            <p:cNvSpPr/>
            <p:nvPr userDrawn="1"/>
          </p:nvSpPr>
          <p:spPr>
            <a:xfrm rot="5400000">
              <a:off x="6367271" y="-2809214"/>
              <a:ext cx="66240" cy="9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59">
                  <a:moveTo>
                    <a:pt x="148" y="74"/>
                  </a:moveTo>
                  <a:cubicBezTo>
                    <a:pt x="129" y="55"/>
                    <a:pt x="129" y="37"/>
                    <a:pt x="111" y="0"/>
                  </a:cubicBezTo>
                  <a:cubicBezTo>
                    <a:pt x="74" y="55"/>
                    <a:pt x="55" y="130"/>
                    <a:pt x="19" y="185"/>
                  </a:cubicBezTo>
                  <a:cubicBezTo>
                    <a:pt x="19" y="185"/>
                    <a:pt x="0" y="204"/>
                    <a:pt x="0" y="223"/>
                  </a:cubicBezTo>
                  <a:lnTo>
                    <a:pt x="0" y="241"/>
                  </a:lnTo>
                  <a:cubicBezTo>
                    <a:pt x="19" y="241"/>
                    <a:pt x="37" y="241"/>
                    <a:pt x="55" y="241"/>
                  </a:cubicBezTo>
                  <a:cubicBezTo>
                    <a:pt x="74" y="241"/>
                    <a:pt x="111" y="241"/>
                    <a:pt x="148" y="241"/>
                  </a:cubicBezTo>
                  <a:cubicBezTo>
                    <a:pt x="148" y="241"/>
                    <a:pt x="167" y="241"/>
                    <a:pt x="167" y="259"/>
                  </a:cubicBezTo>
                  <a:lnTo>
                    <a:pt x="185" y="259"/>
                  </a:lnTo>
                  <a:cubicBezTo>
                    <a:pt x="185" y="241"/>
                    <a:pt x="185" y="241"/>
                    <a:pt x="185" y="241"/>
                  </a:cubicBezTo>
                  <a:cubicBezTo>
                    <a:pt x="185" y="185"/>
                    <a:pt x="167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1" name="Freeform: Shape 659"/>
            <p:cNvSpPr/>
            <p:nvPr userDrawn="1"/>
          </p:nvSpPr>
          <p:spPr>
            <a:xfrm rot="5400000">
              <a:off x="6006191" y="-1584133"/>
              <a:ext cx="860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24">
                  <a:moveTo>
                    <a:pt x="0" y="297"/>
                  </a:moveTo>
                  <a:cubicBezTo>
                    <a:pt x="18" y="297"/>
                    <a:pt x="55" y="316"/>
                    <a:pt x="74" y="316"/>
                  </a:cubicBezTo>
                  <a:cubicBezTo>
                    <a:pt x="110" y="316"/>
                    <a:pt x="148" y="316"/>
                    <a:pt x="184" y="316"/>
                  </a:cubicBezTo>
                  <a:lnTo>
                    <a:pt x="203" y="316"/>
                  </a:lnTo>
                  <a:cubicBezTo>
                    <a:pt x="222" y="316"/>
                    <a:pt x="222" y="334"/>
                    <a:pt x="240" y="316"/>
                  </a:cubicBezTo>
                  <a:lnTo>
                    <a:pt x="240" y="297"/>
                  </a:lnTo>
                  <a:cubicBezTo>
                    <a:pt x="222" y="241"/>
                    <a:pt x="203" y="167"/>
                    <a:pt x="184" y="112"/>
                  </a:cubicBezTo>
                  <a:cubicBezTo>
                    <a:pt x="166" y="74"/>
                    <a:pt x="166" y="38"/>
                    <a:pt x="148" y="19"/>
                  </a:cubicBezTo>
                  <a:lnTo>
                    <a:pt x="148" y="0"/>
                  </a:lnTo>
                  <a:cubicBezTo>
                    <a:pt x="148" y="19"/>
                    <a:pt x="148" y="19"/>
                    <a:pt x="148" y="19"/>
                  </a:cubicBezTo>
                  <a:cubicBezTo>
                    <a:pt x="110" y="93"/>
                    <a:pt x="55" y="167"/>
                    <a:pt x="18" y="241"/>
                  </a:cubicBezTo>
                  <a:cubicBezTo>
                    <a:pt x="18" y="241"/>
                    <a:pt x="0" y="260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2" name="Freeform: Shape 660"/>
            <p:cNvSpPr/>
            <p:nvPr userDrawn="1"/>
          </p:nvSpPr>
          <p:spPr>
            <a:xfrm rot="5400000">
              <a:off x="5584091" y="-1605913"/>
              <a:ext cx="12636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5">
                  <a:moveTo>
                    <a:pt x="259" y="148"/>
                  </a:moveTo>
                  <a:cubicBezTo>
                    <a:pt x="240" y="93"/>
                    <a:pt x="222" y="55"/>
                    <a:pt x="204" y="0"/>
                  </a:cubicBezTo>
                  <a:cubicBezTo>
                    <a:pt x="148" y="111"/>
                    <a:pt x="92" y="222"/>
                    <a:pt x="37" y="315"/>
                  </a:cubicBezTo>
                  <a:cubicBezTo>
                    <a:pt x="37" y="333"/>
                    <a:pt x="18" y="352"/>
                    <a:pt x="18" y="389"/>
                  </a:cubicBezTo>
                  <a:cubicBezTo>
                    <a:pt x="0" y="389"/>
                    <a:pt x="0" y="407"/>
                    <a:pt x="0" y="407"/>
                  </a:cubicBezTo>
                  <a:cubicBezTo>
                    <a:pt x="0" y="426"/>
                    <a:pt x="18" y="426"/>
                    <a:pt x="18" y="426"/>
                  </a:cubicBezTo>
                  <a:cubicBezTo>
                    <a:pt x="56" y="407"/>
                    <a:pt x="74" y="426"/>
                    <a:pt x="111" y="426"/>
                  </a:cubicBezTo>
                  <a:cubicBezTo>
                    <a:pt x="166" y="426"/>
                    <a:pt x="204" y="445"/>
                    <a:pt x="259" y="445"/>
                  </a:cubicBezTo>
                  <a:cubicBezTo>
                    <a:pt x="278" y="445"/>
                    <a:pt x="296" y="445"/>
                    <a:pt x="314" y="445"/>
                  </a:cubicBezTo>
                  <a:lnTo>
                    <a:pt x="333" y="445"/>
                  </a:lnTo>
                  <a:cubicBezTo>
                    <a:pt x="352" y="445"/>
                    <a:pt x="352" y="426"/>
                    <a:pt x="352" y="407"/>
                  </a:cubicBezTo>
                  <a:cubicBezTo>
                    <a:pt x="333" y="315"/>
                    <a:pt x="296" y="222"/>
                    <a:pt x="25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3" name="Freeform: Shape 661"/>
            <p:cNvSpPr/>
            <p:nvPr userDrawn="1"/>
          </p:nvSpPr>
          <p:spPr>
            <a:xfrm rot="5400000">
              <a:off x="519637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6"/>
                  </a:moveTo>
                  <a:cubicBezTo>
                    <a:pt x="27" y="316"/>
                    <a:pt x="63" y="334"/>
                    <a:pt x="82" y="334"/>
                  </a:cubicBezTo>
                  <a:cubicBezTo>
                    <a:pt x="119" y="334"/>
                    <a:pt x="156" y="352"/>
                    <a:pt x="211" y="352"/>
                  </a:cubicBezTo>
                  <a:lnTo>
                    <a:pt x="230" y="352"/>
                  </a:lnTo>
                  <a:cubicBezTo>
                    <a:pt x="249" y="352"/>
                    <a:pt x="249" y="352"/>
                    <a:pt x="267" y="352"/>
                  </a:cubicBezTo>
                  <a:lnTo>
                    <a:pt x="267" y="334"/>
                  </a:lnTo>
                  <a:cubicBezTo>
                    <a:pt x="267" y="260"/>
                    <a:pt x="249" y="186"/>
                    <a:pt x="211" y="112"/>
                  </a:cubicBezTo>
                  <a:cubicBezTo>
                    <a:pt x="211" y="74"/>
                    <a:pt x="193" y="38"/>
                    <a:pt x="175" y="0"/>
                  </a:cubicBezTo>
                  <a:cubicBezTo>
                    <a:pt x="137" y="93"/>
                    <a:pt x="82" y="168"/>
                    <a:pt x="45" y="242"/>
                  </a:cubicBezTo>
                  <a:cubicBezTo>
                    <a:pt x="27" y="260"/>
                    <a:pt x="27" y="278"/>
                    <a:pt x="8" y="297"/>
                  </a:cubicBezTo>
                  <a:cubicBezTo>
                    <a:pt x="8" y="297"/>
                    <a:pt x="-11" y="316"/>
                    <a:pt x="8" y="3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4" name="Freeform: Shape 662"/>
            <p:cNvSpPr/>
            <p:nvPr userDrawn="1"/>
          </p:nvSpPr>
          <p:spPr>
            <a:xfrm rot="5400000">
              <a:off x="4784351" y="-1606093"/>
              <a:ext cx="11268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08">
                  <a:moveTo>
                    <a:pt x="0" y="352"/>
                  </a:moveTo>
                  <a:cubicBezTo>
                    <a:pt x="0" y="370"/>
                    <a:pt x="0" y="352"/>
                    <a:pt x="18" y="352"/>
                  </a:cubicBezTo>
                  <a:cubicBezTo>
                    <a:pt x="37" y="352"/>
                    <a:pt x="74" y="370"/>
                    <a:pt x="92" y="370"/>
                  </a:cubicBezTo>
                  <a:cubicBezTo>
                    <a:pt x="148" y="389"/>
                    <a:pt x="185" y="389"/>
                    <a:pt x="240" y="408"/>
                  </a:cubicBezTo>
                  <a:cubicBezTo>
                    <a:pt x="259" y="408"/>
                    <a:pt x="259" y="408"/>
                    <a:pt x="278" y="408"/>
                  </a:cubicBezTo>
                  <a:lnTo>
                    <a:pt x="296" y="408"/>
                  </a:lnTo>
                  <a:cubicBezTo>
                    <a:pt x="314" y="408"/>
                    <a:pt x="314" y="389"/>
                    <a:pt x="314" y="389"/>
                  </a:cubicBezTo>
                  <a:cubicBezTo>
                    <a:pt x="314" y="296"/>
                    <a:pt x="296" y="204"/>
                    <a:pt x="259" y="130"/>
                  </a:cubicBezTo>
                  <a:cubicBezTo>
                    <a:pt x="240" y="93"/>
                    <a:pt x="240" y="37"/>
                    <a:pt x="222" y="0"/>
                  </a:cubicBezTo>
                  <a:cubicBezTo>
                    <a:pt x="166" y="93"/>
                    <a:pt x="111" y="186"/>
                    <a:pt x="56" y="278"/>
                  </a:cubicBezTo>
                  <a:cubicBezTo>
                    <a:pt x="37" y="296"/>
                    <a:pt x="18" y="315"/>
                    <a:pt x="18" y="334"/>
                  </a:cubicBezTo>
                  <a:cubicBezTo>
                    <a:pt x="0" y="334"/>
                    <a:pt x="0" y="352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5" name="Freeform: Shape 663"/>
            <p:cNvSpPr/>
            <p:nvPr userDrawn="1"/>
          </p:nvSpPr>
          <p:spPr>
            <a:xfrm rot="5400000">
              <a:off x="438763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1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6"/>
                    <a:pt x="56" y="260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4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6" name="Freeform: Shape 664"/>
            <p:cNvSpPr/>
            <p:nvPr userDrawn="1"/>
          </p:nvSpPr>
          <p:spPr>
            <a:xfrm rot="5400000">
              <a:off x="3991812" y="-1586833"/>
              <a:ext cx="10440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2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3"/>
                    <a:pt x="74" y="167"/>
                    <a:pt x="37" y="259"/>
                  </a:cubicBezTo>
                  <a:cubicBezTo>
                    <a:pt x="19" y="278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2"/>
                    <a:pt x="19" y="352"/>
                    <a:pt x="19" y="352"/>
                  </a:cubicBezTo>
                  <a:cubicBezTo>
                    <a:pt x="37" y="333"/>
                    <a:pt x="55" y="352"/>
                    <a:pt x="93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7" y="352"/>
                  </a:lnTo>
                  <a:cubicBezTo>
                    <a:pt x="296" y="352"/>
                    <a:pt x="296" y="333"/>
                    <a:pt x="277" y="315"/>
                  </a:cubicBezTo>
                  <a:cubicBezTo>
                    <a:pt x="277" y="241"/>
                    <a:pt x="241" y="167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7" name="Freeform: Shape 665"/>
            <p:cNvSpPr/>
            <p:nvPr userDrawn="1"/>
          </p:nvSpPr>
          <p:spPr>
            <a:xfrm rot="5400000">
              <a:off x="3614171" y="-1569193"/>
              <a:ext cx="7308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1">
                  <a:moveTo>
                    <a:pt x="148" y="74"/>
                  </a:moveTo>
                  <a:cubicBezTo>
                    <a:pt x="148" y="56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11"/>
                    <a:pt x="18" y="167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8" y="222"/>
                    <a:pt x="37" y="241"/>
                    <a:pt x="56" y="241"/>
                  </a:cubicBezTo>
                  <a:cubicBezTo>
                    <a:pt x="92" y="241"/>
                    <a:pt x="111" y="241"/>
                    <a:pt x="148" y="241"/>
                  </a:cubicBezTo>
                  <a:cubicBezTo>
                    <a:pt x="166" y="241"/>
                    <a:pt x="166" y="241"/>
                    <a:pt x="166" y="241"/>
                  </a:cubicBezTo>
                  <a:cubicBezTo>
                    <a:pt x="185" y="241"/>
                    <a:pt x="185" y="241"/>
                    <a:pt x="185" y="241"/>
                  </a:cubicBezTo>
                  <a:cubicBezTo>
                    <a:pt x="204" y="241"/>
                    <a:pt x="204" y="241"/>
                    <a:pt x="204" y="222"/>
                  </a:cubicBezTo>
                  <a:cubicBezTo>
                    <a:pt x="185" y="167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8" name="Freeform: Shape 666"/>
            <p:cNvSpPr/>
            <p:nvPr userDrawn="1"/>
          </p:nvSpPr>
          <p:spPr>
            <a:xfrm rot="5400000">
              <a:off x="5988551" y="-1903453"/>
              <a:ext cx="10440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1">
                  <a:moveTo>
                    <a:pt x="18" y="352"/>
                  </a:moveTo>
                  <a:cubicBezTo>
                    <a:pt x="36" y="352"/>
                    <a:pt x="55" y="352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40" y="371"/>
                    <a:pt x="259" y="371"/>
                  </a:cubicBezTo>
                  <a:lnTo>
                    <a:pt x="277" y="371"/>
                  </a:lnTo>
                  <a:cubicBezTo>
                    <a:pt x="296" y="371"/>
                    <a:pt x="296" y="352"/>
                    <a:pt x="277" y="352"/>
                  </a:cubicBezTo>
                  <a:cubicBezTo>
                    <a:pt x="277" y="260"/>
                    <a:pt x="259" y="186"/>
                    <a:pt x="222" y="130"/>
                  </a:cubicBezTo>
                  <a:cubicBezTo>
                    <a:pt x="203" y="93"/>
                    <a:pt x="203" y="56"/>
                    <a:pt x="185" y="19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66" y="0"/>
                    <a:pt x="166" y="0"/>
                    <a:pt x="166" y="19"/>
                  </a:cubicBezTo>
                  <a:cubicBezTo>
                    <a:pt x="129" y="93"/>
                    <a:pt x="92" y="186"/>
                    <a:pt x="36" y="260"/>
                  </a:cubicBezTo>
                  <a:cubicBezTo>
                    <a:pt x="36" y="278"/>
                    <a:pt x="18" y="297"/>
                    <a:pt x="18" y="316"/>
                  </a:cubicBezTo>
                  <a:cubicBezTo>
                    <a:pt x="0" y="316"/>
                    <a:pt x="0" y="334"/>
                    <a:pt x="0" y="334"/>
                  </a:cubicBezTo>
                  <a:cubicBezTo>
                    <a:pt x="0" y="352"/>
                    <a:pt x="18" y="352"/>
                    <a:pt x="1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9" name="Freeform: Shape 667"/>
            <p:cNvSpPr/>
            <p:nvPr userDrawn="1"/>
          </p:nvSpPr>
          <p:spPr>
            <a:xfrm rot="5400000">
              <a:off x="5600652" y="-1882753"/>
              <a:ext cx="66600" cy="79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3">
                  <a:moveTo>
                    <a:pt x="130" y="223"/>
                  </a:moveTo>
                  <a:cubicBezTo>
                    <a:pt x="149" y="223"/>
                    <a:pt x="149" y="223"/>
                    <a:pt x="167" y="223"/>
                  </a:cubicBezTo>
                  <a:cubicBezTo>
                    <a:pt x="186" y="223"/>
                    <a:pt x="186" y="223"/>
                    <a:pt x="186" y="223"/>
                  </a:cubicBezTo>
                  <a:cubicBezTo>
                    <a:pt x="186" y="167"/>
                    <a:pt x="167" y="111"/>
                    <a:pt x="149" y="74"/>
                  </a:cubicBezTo>
                  <a:cubicBezTo>
                    <a:pt x="149" y="56"/>
                    <a:pt x="149" y="19"/>
                    <a:pt x="130" y="0"/>
                  </a:cubicBezTo>
                  <a:cubicBezTo>
                    <a:pt x="93" y="56"/>
                    <a:pt x="74" y="93"/>
                    <a:pt x="38" y="149"/>
                  </a:cubicBezTo>
                  <a:cubicBezTo>
                    <a:pt x="19" y="149"/>
                    <a:pt x="19" y="167"/>
                    <a:pt x="19" y="185"/>
                  </a:cubicBezTo>
                  <a:lnTo>
                    <a:pt x="0" y="185"/>
                  </a:lnTo>
                  <a:cubicBezTo>
                    <a:pt x="0" y="204"/>
                    <a:pt x="19" y="204"/>
                    <a:pt x="19" y="204"/>
                  </a:cubicBezTo>
                  <a:cubicBezTo>
                    <a:pt x="38" y="204"/>
                    <a:pt x="38" y="204"/>
                    <a:pt x="56" y="204"/>
                  </a:cubicBezTo>
                  <a:cubicBezTo>
                    <a:pt x="74" y="204"/>
                    <a:pt x="112" y="223"/>
                    <a:pt x="130" y="22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0" name="Freeform: Shape 668"/>
            <p:cNvSpPr/>
            <p:nvPr userDrawn="1"/>
          </p:nvSpPr>
          <p:spPr>
            <a:xfrm rot="5400000">
              <a:off x="51918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15"/>
                  </a:moveTo>
                  <a:cubicBezTo>
                    <a:pt x="37" y="315"/>
                    <a:pt x="56" y="315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15"/>
                    <a:pt x="259" y="315"/>
                  </a:cubicBezTo>
                  <a:cubicBezTo>
                    <a:pt x="259" y="241"/>
                    <a:pt x="222" y="167"/>
                    <a:pt x="204" y="93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74"/>
                    <a:pt x="74" y="167"/>
                    <a:pt x="37" y="241"/>
                  </a:cubicBezTo>
                  <a:cubicBezTo>
                    <a:pt x="18" y="259"/>
                    <a:pt x="18" y="278"/>
                    <a:pt x="0" y="297"/>
                  </a:cubicBezTo>
                  <a:lnTo>
                    <a:pt x="0" y="315"/>
                  </a:lnTo>
                  <a:cubicBezTo>
                    <a:pt x="0" y="333"/>
                    <a:pt x="0" y="315"/>
                    <a:pt x="18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1" name="Freeform: Shape 669"/>
            <p:cNvSpPr/>
            <p:nvPr userDrawn="1"/>
          </p:nvSpPr>
          <p:spPr>
            <a:xfrm rot="5400000">
              <a:off x="4802891" y="-1897873"/>
              <a:ext cx="824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315">
                  <a:moveTo>
                    <a:pt x="0" y="278"/>
                  </a:moveTo>
                  <a:cubicBezTo>
                    <a:pt x="18" y="278"/>
                    <a:pt x="56" y="278"/>
                    <a:pt x="74" y="278"/>
                  </a:cubicBezTo>
                  <a:cubicBezTo>
                    <a:pt x="92" y="297"/>
                    <a:pt x="130" y="297"/>
                    <a:pt x="167" y="315"/>
                  </a:cubicBezTo>
                  <a:cubicBezTo>
                    <a:pt x="185" y="315"/>
                    <a:pt x="185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22" y="297"/>
                    <a:pt x="222" y="297"/>
                  </a:cubicBezTo>
                  <a:cubicBezTo>
                    <a:pt x="222" y="223"/>
                    <a:pt x="222" y="167"/>
                    <a:pt x="185" y="111"/>
                  </a:cubicBezTo>
                  <a:cubicBezTo>
                    <a:pt x="185" y="75"/>
                    <a:pt x="167" y="37"/>
                    <a:pt x="167" y="0"/>
                  </a:cubicBezTo>
                  <a:cubicBezTo>
                    <a:pt x="111" y="75"/>
                    <a:pt x="74" y="149"/>
                    <a:pt x="37" y="204"/>
                  </a:cubicBezTo>
                  <a:cubicBezTo>
                    <a:pt x="18" y="223"/>
                    <a:pt x="18" y="241"/>
                    <a:pt x="0" y="25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2" name="Freeform: Shape 670"/>
            <p:cNvSpPr/>
            <p:nvPr userDrawn="1"/>
          </p:nvSpPr>
          <p:spPr>
            <a:xfrm rot="5400000">
              <a:off x="438277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3"/>
                    <a:pt x="45" y="315"/>
                  </a:cubicBezTo>
                  <a:cubicBezTo>
                    <a:pt x="27" y="352"/>
                    <a:pt x="27" y="371"/>
                    <a:pt x="8" y="389"/>
                  </a:cubicBezTo>
                  <a:cubicBezTo>
                    <a:pt x="8" y="389"/>
                    <a:pt x="-11" y="408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8"/>
                  </a:cubicBezTo>
                  <a:cubicBezTo>
                    <a:pt x="341" y="315"/>
                    <a:pt x="304" y="223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3" name="Freeform: Shape 671"/>
            <p:cNvSpPr/>
            <p:nvPr userDrawn="1"/>
          </p:nvSpPr>
          <p:spPr>
            <a:xfrm rot="5400000">
              <a:off x="4007471" y="-1882573"/>
              <a:ext cx="8640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7">
                  <a:moveTo>
                    <a:pt x="19" y="277"/>
                  </a:moveTo>
                  <a:cubicBezTo>
                    <a:pt x="38" y="277"/>
                    <a:pt x="56" y="277"/>
                    <a:pt x="74" y="277"/>
                  </a:cubicBezTo>
                  <a:cubicBezTo>
                    <a:pt x="112" y="277"/>
                    <a:pt x="149" y="277"/>
                    <a:pt x="186" y="277"/>
                  </a:cubicBezTo>
                  <a:lnTo>
                    <a:pt x="204" y="277"/>
                  </a:lnTo>
                  <a:cubicBezTo>
                    <a:pt x="223" y="277"/>
                    <a:pt x="223" y="277"/>
                    <a:pt x="223" y="277"/>
                  </a:cubicBezTo>
                  <a:cubicBezTo>
                    <a:pt x="241" y="277"/>
                    <a:pt x="241" y="277"/>
                    <a:pt x="241" y="259"/>
                  </a:cubicBezTo>
                  <a:cubicBezTo>
                    <a:pt x="223" y="203"/>
                    <a:pt x="204" y="148"/>
                    <a:pt x="167" y="92"/>
                  </a:cubicBezTo>
                  <a:cubicBezTo>
                    <a:pt x="149" y="55"/>
                    <a:pt x="149" y="36"/>
                    <a:pt x="130" y="0"/>
                  </a:cubicBezTo>
                  <a:cubicBezTo>
                    <a:pt x="93" y="74"/>
                    <a:pt x="56" y="148"/>
                    <a:pt x="38" y="203"/>
                  </a:cubicBezTo>
                  <a:cubicBezTo>
                    <a:pt x="19" y="222"/>
                    <a:pt x="19" y="240"/>
                    <a:pt x="19" y="259"/>
                  </a:cubicBezTo>
                  <a:lnTo>
                    <a:pt x="0" y="277"/>
                  </a:lnTo>
                  <a:cubicBezTo>
                    <a:pt x="19" y="277"/>
                    <a:pt x="19" y="277"/>
                    <a:pt x="19" y="27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4" name="Freeform: Shape 672"/>
            <p:cNvSpPr/>
            <p:nvPr userDrawn="1"/>
          </p:nvSpPr>
          <p:spPr>
            <a:xfrm rot="5400000">
              <a:off x="3592751" y="-191065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2"/>
                    <a:pt x="19" y="370"/>
                    <a:pt x="19" y="389"/>
                  </a:cubicBezTo>
                  <a:cubicBezTo>
                    <a:pt x="19" y="407"/>
                    <a:pt x="0" y="407"/>
                    <a:pt x="0" y="426"/>
                  </a:cubicBezTo>
                  <a:cubicBezTo>
                    <a:pt x="19" y="426"/>
                    <a:pt x="19" y="426"/>
                    <a:pt x="19" y="426"/>
                  </a:cubicBezTo>
                  <a:cubicBezTo>
                    <a:pt x="55" y="426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cubicBezTo>
                    <a:pt x="315" y="426"/>
                    <a:pt x="333" y="444"/>
                    <a:pt x="333" y="426"/>
                  </a:cubicBezTo>
                  <a:cubicBezTo>
                    <a:pt x="352" y="426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3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5" name="Freeform: Shape 673"/>
            <p:cNvSpPr/>
            <p:nvPr userDrawn="1"/>
          </p:nvSpPr>
          <p:spPr>
            <a:xfrm rot="5400000">
              <a:off x="5989632" y="-2191093"/>
              <a:ext cx="8244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78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78"/>
                    <a:pt x="148" y="278"/>
                    <a:pt x="185" y="278"/>
                  </a:cubicBezTo>
                  <a:lnTo>
                    <a:pt x="203" y="278"/>
                  </a:lnTo>
                  <a:lnTo>
                    <a:pt x="222" y="278"/>
                  </a:lnTo>
                  <a:cubicBezTo>
                    <a:pt x="240" y="278"/>
                    <a:pt x="222" y="260"/>
                    <a:pt x="222" y="260"/>
                  </a:cubicBezTo>
                  <a:cubicBezTo>
                    <a:pt x="222" y="204"/>
                    <a:pt x="203" y="130"/>
                    <a:pt x="166" y="74"/>
                  </a:cubicBezTo>
                  <a:cubicBezTo>
                    <a:pt x="148" y="56"/>
                    <a:pt x="148" y="19"/>
                    <a:pt x="129" y="0"/>
                  </a:cubicBezTo>
                  <a:cubicBezTo>
                    <a:pt x="92" y="74"/>
                    <a:pt x="55" y="130"/>
                    <a:pt x="18" y="204"/>
                  </a:cubicBezTo>
                  <a:cubicBezTo>
                    <a:pt x="18" y="223"/>
                    <a:pt x="18" y="242"/>
                    <a:pt x="0" y="260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6" name="Freeform: Shape 674"/>
            <p:cNvSpPr/>
            <p:nvPr userDrawn="1"/>
          </p:nvSpPr>
          <p:spPr>
            <a:xfrm rot="5400000">
              <a:off x="557599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52"/>
                  </a:moveTo>
                  <a:cubicBezTo>
                    <a:pt x="278" y="278"/>
                    <a:pt x="259" y="185"/>
                    <a:pt x="241" y="129"/>
                  </a:cubicBezTo>
                  <a:cubicBezTo>
                    <a:pt x="222" y="92"/>
                    <a:pt x="222" y="36"/>
                    <a:pt x="204" y="0"/>
                  </a:cubicBezTo>
                  <a:cubicBezTo>
                    <a:pt x="148" y="92"/>
                    <a:pt x="93" y="166"/>
                    <a:pt x="56" y="259"/>
                  </a:cubicBezTo>
                  <a:cubicBezTo>
                    <a:pt x="37" y="259"/>
                    <a:pt x="19" y="278"/>
                    <a:pt x="19" y="296"/>
                  </a:cubicBezTo>
                  <a:cubicBezTo>
                    <a:pt x="19" y="314"/>
                    <a:pt x="0" y="314"/>
                    <a:pt x="0" y="333"/>
                  </a:cubicBezTo>
                  <a:cubicBezTo>
                    <a:pt x="19" y="333"/>
                    <a:pt x="19" y="333"/>
                    <a:pt x="19" y="333"/>
                  </a:cubicBezTo>
                  <a:cubicBezTo>
                    <a:pt x="37" y="333"/>
                    <a:pt x="74" y="333"/>
                    <a:pt x="93" y="333"/>
                  </a:cubicBezTo>
                  <a:cubicBezTo>
                    <a:pt x="130" y="352"/>
                    <a:pt x="185" y="352"/>
                    <a:pt x="222" y="370"/>
                  </a:cubicBezTo>
                  <a:cubicBezTo>
                    <a:pt x="241" y="370"/>
                    <a:pt x="241" y="370"/>
                    <a:pt x="259" y="370"/>
                  </a:cubicBezTo>
                  <a:lnTo>
                    <a:pt x="278" y="370"/>
                  </a:lnTo>
                  <a:cubicBezTo>
                    <a:pt x="296" y="370"/>
                    <a:pt x="278" y="352"/>
                    <a:pt x="27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7" name="Freeform: Shape 675"/>
            <p:cNvSpPr/>
            <p:nvPr userDrawn="1"/>
          </p:nvSpPr>
          <p:spPr>
            <a:xfrm rot="5400000">
              <a:off x="5187551" y="-2205493"/>
              <a:ext cx="8928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23">
                  <a:moveTo>
                    <a:pt x="156" y="8"/>
                  </a:moveTo>
                  <a:cubicBezTo>
                    <a:pt x="156" y="8"/>
                    <a:pt x="156" y="-10"/>
                    <a:pt x="156" y="8"/>
                  </a:cubicBezTo>
                  <a:cubicBezTo>
                    <a:pt x="119" y="82"/>
                    <a:pt x="82" y="156"/>
                    <a:pt x="27" y="230"/>
                  </a:cubicBezTo>
                  <a:cubicBezTo>
                    <a:pt x="27" y="249"/>
                    <a:pt x="8" y="268"/>
                    <a:pt x="8" y="268"/>
                  </a:cubicBezTo>
                  <a:cubicBezTo>
                    <a:pt x="8" y="286"/>
                    <a:pt x="-10" y="286"/>
                    <a:pt x="8" y="304"/>
                  </a:cubicBezTo>
                  <a:cubicBezTo>
                    <a:pt x="27" y="304"/>
                    <a:pt x="64" y="304"/>
                    <a:pt x="82" y="304"/>
                  </a:cubicBezTo>
                  <a:cubicBezTo>
                    <a:pt x="119" y="304"/>
                    <a:pt x="156" y="323"/>
                    <a:pt x="193" y="323"/>
                  </a:cubicBezTo>
                  <a:cubicBezTo>
                    <a:pt x="212" y="323"/>
                    <a:pt x="212" y="323"/>
                    <a:pt x="230" y="323"/>
                  </a:cubicBezTo>
                  <a:lnTo>
                    <a:pt x="249" y="323"/>
                  </a:lnTo>
                  <a:lnTo>
                    <a:pt x="249" y="304"/>
                  </a:lnTo>
                  <a:cubicBezTo>
                    <a:pt x="249" y="230"/>
                    <a:pt x="230" y="156"/>
                    <a:pt x="193" y="101"/>
                  </a:cubicBezTo>
                  <a:cubicBezTo>
                    <a:pt x="193" y="64"/>
                    <a:pt x="175" y="26"/>
                    <a:pt x="156" y="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8" name="Freeform: Shape 676"/>
            <p:cNvSpPr/>
            <p:nvPr userDrawn="1"/>
          </p:nvSpPr>
          <p:spPr>
            <a:xfrm rot="5400000">
              <a:off x="4774271" y="-2215934"/>
              <a:ext cx="11304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389">
                  <a:moveTo>
                    <a:pt x="19" y="371"/>
                  </a:moveTo>
                  <a:cubicBezTo>
                    <a:pt x="37" y="371"/>
                    <a:pt x="74" y="371"/>
                    <a:pt x="93" y="371"/>
                  </a:cubicBezTo>
                  <a:cubicBezTo>
                    <a:pt x="148" y="389"/>
                    <a:pt x="185" y="389"/>
                    <a:pt x="241" y="389"/>
                  </a:cubicBezTo>
                  <a:cubicBezTo>
                    <a:pt x="259" y="389"/>
                    <a:pt x="259" y="389"/>
                    <a:pt x="278" y="389"/>
                  </a:cubicBezTo>
                  <a:lnTo>
                    <a:pt x="296" y="389"/>
                  </a:lnTo>
                  <a:cubicBezTo>
                    <a:pt x="315" y="389"/>
                    <a:pt x="315" y="371"/>
                    <a:pt x="315" y="371"/>
                  </a:cubicBezTo>
                  <a:cubicBezTo>
                    <a:pt x="296" y="278"/>
                    <a:pt x="278" y="204"/>
                    <a:pt x="241" y="111"/>
                  </a:cubicBezTo>
                  <a:cubicBezTo>
                    <a:pt x="222" y="75"/>
                    <a:pt x="204" y="37"/>
                    <a:pt x="204" y="0"/>
                  </a:cubicBezTo>
                  <a:lnTo>
                    <a:pt x="185" y="0"/>
                  </a:lnTo>
                  <a:cubicBezTo>
                    <a:pt x="148" y="93"/>
                    <a:pt x="93" y="185"/>
                    <a:pt x="37" y="278"/>
                  </a:cubicBezTo>
                  <a:cubicBezTo>
                    <a:pt x="37" y="297"/>
                    <a:pt x="19" y="315"/>
                    <a:pt x="19" y="333"/>
                  </a:cubicBezTo>
                  <a:cubicBezTo>
                    <a:pt x="19" y="333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9" name="Freeform: Shape 677"/>
            <p:cNvSpPr/>
            <p:nvPr userDrawn="1"/>
          </p:nvSpPr>
          <p:spPr>
            <a:xfrm rot="5400000">
              <a:off x="439177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lnTo>
                    <a:pt x="19" y="315"/>
                  </a:lnTo>
                  <a:cubicBezTo>
                    <a:pt x="37" y="315"/>
                    <a:pt x="56" y="315"/>
                    <a:pt x="74" y="315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315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0" name="Freeform: Shape 678"/>
            <p:cNvSpPr/>
            <p:nvPr userDrawn="1"/>
          </p:nvSpPr>
          <p:spPr>
            <a:xfrm rot="5400000">
              <a:off x="3974352" y="-223609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19" y="371"/>
                  </a:moveTo>
                  <a:cubicBezTo>
                    <a:pt x="37" y="371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8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6"/>
                    <a:pt x="56" y="278"/>
                  </a:cubicBezTo>
                  <a:cubicBezTo>
                    <a:pt x="37" y="297"/>
                    <a:pt x="19" y="315"/>
                    <a:pt x="19" y="334"/>
                  </a:cubicBezTo>
                  <a:cubicBezTo>
                    <a:pt x="19" y="352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1" name="Freeform: Shape 679"/>
            <p:cNvSpPr/>
            <p:nvPr userDrawn="1"/>
          </p:nvSpPr>
          <p:spPr>
            <a:xfrm rot="5400000">
              <a:off x="3584291" y="-2232313"/>
              <a:ext cx="11952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2">
                  <a:moveTo>
                    <a:pt x="277" y="148"/>
                  </a:moveTo>
                  <a:cubicBezTo>
                    <a:pt x="259" y="110"/>
                    <a:pt x="240" y="55"/>
                    <a:pt x="240" y="18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8"/>
                  </a:lnTo>
                  <a:cubicBezTo>
                    <a:pt x="166" y="110"/>
                    <a:pt x="111" y="203"/>
                    <a:pt x="37" y="314"/>
                  </a:cubicBezTo>
                  <a:cubicBezTo>
                    <a:pt x="37" y="333"/>
                    <a:pt x="18" y="351"/>
                    <a:pt x="0" y="370"/>
                  </a:cubicBezTo>
                  <a:cubicBezTo>
                    <a:pt x="0" y="370"/>
                    <a:pt x="0" y="388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5"/>
                  </a:cubicBezTo>
                  <a:cubicBezTo>
                    <a:pt x="148" y="425"/>
                    <a:pt x="203" y="444"/>
                    <a:pt x="259" y="444"/>
                  </a:cubicBezTo>
                  <a:cubicBezTo>
                    <a:pt x="277" y="444"/>
                    <a:pt x="277" y="444"/>
                    <a:pt x="296" y="444"/>
                  </a:cubicBezTo>
                  <a:cubicBezTo>
                    <a:pt x="296" y="444"/>
                    <a:pt x="314" y="462"/>
                    <a:pt x="333" y="462"/>
                  </a:cubicBezTo>
                  <a:cubicBezTo>
                    <a:pt x="333" y="444"/>
                    <a:pt x="333" y="444"/>
                    <a:pt x="333" y="425"/>
                  </a:cubicBezTo>
                  <a:cubicBezTo>
                    <a:pt x="333" y="333"/>
                    <a:pt x="314" y="240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2" name="Freeform: Shape 680"/>
            <p:cNvSpPr/>
            <p:nvPr userDrawn="1"/>
          </p:nvSpPr>
          <p:spPr>
            <a:xfrm rot="5400000">
              <a:off x="597757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33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59" y="371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cubicBezTo>
                    <a:pt x="296" y="389"/>
                    <a:pt x="296" y="371"/>
                    <a:pt x="296" y="352"/>
                  </a:cubicBezTo>
                  <a:cubicBezTo>
                    <a:pt x="296" y="278"/>
                    <a:pt x="278" y="204"/>
                    <a:pt x="259" y="111"/>
                  </a:cubicBezTo>
                  <a:cubicBezTo>
                    <a:pt x="240" y="74"/>
                    <a:pt x="240" y="37"/>
                    <a:pt x="222" y="0"/>
                  </a:cubicBezTo>
                  <a:cubicBezTo>
                    <a:pt x="166" y="74"/>
                    <a:pt x="111" y="167"/>
                    <a:pt x="55" y="241"/>
                  </a:cubicBezTo>
                  <a:cubicBezTo>
                    <a:pt x="37" y="259"/>
                    <a:pt x="37" y="278"/>
                    <a:pt x="18" y="297"/>
                  </a:cubicBezTo>
                  <a:cubicBezTo>
                    <a:pt x="18" y="315"/>
                    <a:pt x="0" y="315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3" name="Freeform: Shape 681"/>
            <p:cNvSpPr/>
            <p:nvPr userDrawn="1"/>
          </p:nvSpPr>
          <p:spPr>
            <a:xfrm rot="5400000">
              <a:off x="5576171" y="-2544433"/>
              <a:ext cx="122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19" y="388"/>
                  </a:moveTo>
                  <a:cubicBezTo>
                    <a:pt x="37" y="388"/>
                    <a:pt x="74" y="407"/>
                    <a:pt x="93" y="426"/>
                  </a:cubicBezTo>
                  <a:cubicBezTo>
                    <a:pt x="148" y="426"/>
                    <a:pt x="204" y="444"/>
                    <a:pt x="259" y="444"/>
                  </a:cubicBezTo>
                  <a:cubicBezTo>
                    <a:pt x="278" y="462"/>
                    <a:pt x="278" y="462"/>
                    <a:pt x="297" y="462"/>
                  </a:cubicBezTo>
                  <a:cubicBezTo>
                    <a:pt x="315" y="462"/>
                    <a:pt x="315" y="462"/>
                    <a:pt x="333" y="462"/>
                  </a:cubicBezTo>
                  <a:cubicBezTo>
                    <a:pt x="352" y="462"/>
                    <a:pt x="333" y="444"/>
                    <a:pt x="333" y="426"/>
                  </a:cubicBezTo>
                  <a:cubicBezTo>
                    <a:pt x="333" y="333"/>
                    <a:pt x="333" y="240"/>
                    <a:pt x="297" y="148"/>
                  </a:cubicBezTo>
                  <a:cubicBezTo>
                    <a:pt x="278" y="92"/>
                    <a:pt x="278" y="55"/>
                    <a:pt x="259" y="0"/>
                  </a:cubicBezTo>
                  <a:cubicBezTo>
                    <a:pt x="185" y="110"/>
                    <a:pt x="111" y="203"/>
                    <a:pt x="56" y="296"/>
                  </a:cubicBezTo>
                  <a:cubicBezTo>
                    <a:pt x="37" y="314"/>
                    <a:pt x="19" y="333"/>
                    <a:pt x="0" y="370"/>
                  </a:cubicBezTo>
                  <a:lnTo>
                    <a:pt x="0" y="388"/>
                  </a:lnTo>
                  <a:cubicBezTo>
                    <a:pt x="0" y="407"/>
                    <a:pt x="0" y="388"/>
                    <a:pt x="19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4" name="Freeform: Shape 682"/>
            <p:cNvSpPr/>
            <p:nvPr userDrawn="1"/>
          </p:nvSpPr>
          <p:spPr>
            <a:xfrm rot="5400000">
              <a:off x="5202671" y="-2497814"/>
              <a:ext cx="7596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60">
                  <a:moveTo>
                    <a:pt x="111" y="0"/>
                  </a:moveTo>
                  <a:cubicBezTo>
                    <a:pt x="92" y="56"/>
                    <a:pt x="55" y="130"/>
                    <a:pt x="18" y="186"/>
                  </a:cubicBezTo>
                  <a:cubicBezTo>
                    <a:pt x="18" y="204"/>
                    <a:pt x="0" y="222"/>
                    <a:pt x="0" y="241"/>
                  </a:cubicBezTo>
                  <a:lnTo>
                    <a:pt x="0" y="260"/>
                  </a:lnTo>
                  <a:cubicBezTo>
                    <a:pt x="18" y="260"/>
                    <a:pt x="37" y="260"/>
                    <a:pt x="55" y="260"/>
                  </a:cubicBezTo>
                  <a:cubicBezTo>
                    <a:pt x="92" y="260"/>
                    <a:pt x="130" y="260"/>
                    <a:pt x="166" y="260"/>
                  </a:cubicBezTo>
                  <a:lnTo>
                    <a:pt x="185" y="260"/>
                  </a:lnTo>
                  <a:lnTo>
                    <a:pt x="204" y="260"/>
                  </a:lnTo>
                  <a:cubicBezTo>
                    <a:pt x="222" y="260"/>
                    <a:pt x="204" y="260"/>
                    <a:pt x="204" y="241"/>
                  </a:cubicBezTo>
                  <a:cubicBezTo>
                    <a:pt x="204" y="186"/>
                    <a:pt x="185" y="130"/>
                    <a:pt x="148" y="74"/>
                  </a:cubicBezTo>
                  <a:cubicBezTo>
                    <a:pt x="148" y="56"/>
                    <a:pt x="130" y="18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5" name="Freeform: Shape 683"/>
            <p:cNvSpPr/>
            <p:nvPr userDrawn="1"/>
          </p:nvSpPr>
          <p:spPr>
            <a:xfrm rot="5400000">
              <a:off x="4787591" y="-25158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8" y="296"/>
                  </a:moveTo>
                  <a:cubicBezTo>
                    <a:pt x="37" y="296"/>
                    <a:pt x="55" y="314"/>
                    <a:pt x="74" y="314"/>
                  </a:cubicBezTo>
                  <a:cubicBezTo>
                    <a:pt x="111" y="314"/>
                    <a:pt x="167" y="314"/>
                    <a:pt x="203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59" y="240"/>
                    <a:pt x="241" y="166"/>
                    <a:pt x="203" y="92"/>
                  </a:cubicBezTo>
                  <a:cubicBezTo>
                    <a:pt x="185" y="74"/>
                    <a:pt x="185" y="37"/>
                    <a:pt x="167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18" y="240"/>
                    <a:pt x="18" y="259"/>
                    <a:pt x="0" y="278"/>
                  </a:cubicBezTo>
                  <a:lnTo>
                    <a:pt x="0" y="296"/>
                  </a:lnTo>
                  <a:cubicBezTo>
                    <a:pt x="0" y="314"/>
                    <a:pt x="0" y="296"/>
                    <a:pt x="18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6" name="Freeform: Shape 684"/>
            <p:cNvSpPr/>
            <p:nvPr userDrawn="1"/>
          </p:nvSpPr>
          <p:spPr>
            <a:xfrm rot="5400000">
              <a:off x="4390871" y="-2512573"/>
              <a:ext cx="7956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8">
                  <a:moveTo>
                    <a:pt x="0" y="222"/>
                  </a:moveTo>
                  <a:cubicBezTo>
                    <a:pt x="0" y="241"/>
                    <a:pt x="18" y="222"/>
                    <a:pt x="18" y="241"/>
                  </a:cubicBezTo>
                  <a:cubicBezTo>
                    <a:pt x="37" y="241"/>
                    <a:pt x="55" y="241"/>
                    <a:pt x="74" y="241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8"/>
                    <a:pt x="185" y="278"/>
                    <a:pt x="185" y="278"/>
                  </a:cubicBezTo>
                  <a:cubicBezTo>
                    <a:pt x="203" y="278"/>
                    <a:pt x="203" y="278"/>
                    <a:pt x="203" y="278"/>
                  </a:cubicBezTo>
                  <a:cubicBezTo>
                    <a:pt x="222" y="278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3"/>
                  </a:cubicBezTo>
                  <a:cubicBezTo>
                    <a:pt x="185" y="55"/>
                    <a:pt x="185" y="19"/>
                    <a:pt x="167" y="0"/>
                  </a:cubicBezTo>
                  <a:cubicBezTo>
                    <a:pt x="129" y="55"/>
                    <a:pt x="74" y="111"/>
                    <a:pt x="37" y="167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7" name="Freeform: Shape 685"/>
            <p:cNvSpPr/>
            <p:nvPr userDrawn="1"/>
          </p:nvSpPr>
          <p:spPr>
            <a:xfrm rot="5400000">
              <a:off x="399613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6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8" name="Freeform: Shape 686"/>
            <p:cNvSpPr/>
            <p:nvPr userDrawn="1"/>
          </p:nvSpPr>
          <p:spPr>
            <a:xfrm rot="5400000">
              <a:off x="358951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2"/>
                    <a:pt x="175" y="352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2"/>
                    <a:pt x="286" y="352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9" name="Freeform: Shape 687"/>
            <p:cNvSpPr/>
            <p:nvPr userDrawn="1"/>
          </p:nvSpPr>
          <p:spPr>
            <a:xfrm rot="5400000">
              <a:off x="5971631" y="-2846654"/>
              <a:ext cx="131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2">
                  <a:moveTo>
                    <a:pt x="19" y="426"/>
                  </a:moveTo>
                  <a:cubicBezTo>
                    <a:pt x="56" y="426"/>
                    <a:pt x="74" y="444"/>
                    <a:pt x="112" y="444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7" y="462"/>
                    <a:pt x="315" y="462"/>
                    <a:pt x="315" y="462"/>
                  </a:cubicBezTo>
                  <a:cubicBezTo>
                    <a:pt x="334" y="462"/>
                    <a:pt x="352" y="462"/>
                    <a:pt x="352" y="462"/>
                  </a:cubicBezTo>
                  <a:cubicBezTo>
                    <a:pt x="371" y="462"/>
                    <a:pt x="371" y="444"/>
                    <a:pt x="352" y="426"/>
                  </a:cubicBezTo>
                  <a:cubicBezTo>
                    <a:pt x="352" y="333"/>
                    <a:pt x="315" y="240"/>
                    <a:pt x="278" y="148"/>
                  </a:cubicBezTo>
                  <a:cubicBezTo>
                    <a:pt x="260" y="110"/>
                    <a:pt x="241" y="55"/>
                    <a:pt x="222" y="18"/>
                  </a:cubicBezTo>
                  <a:cubicBezTo>
                    <a:pt x="222" y="0"/>
                    <a:pt x="222" y="0"/>
                    <a:pt x="222" y="0"/>
                  </a:cubicBezTo>
                  <a:lnTo>
                    <a:pt x="222" y="18"/>
                  </a:lnTo>
                  <a:cubicBezTo>
                    <a:pt x="167" y="110"/>
                    <a:pt x="112" y="222"/>
                    <a:pt x="56" y="333"/>
                  </a:cubicBezTo>
                  <a:cubicBezTo>
                    <a:pt x="38" y="352"/>
                    <a:pt x="19" y="370"/>
                    <a:pt x="19" y="388"/>
                  </a:cubicBezTo>
                  <a:cubicBezTo>
                    <a:pt x="19" y="407"/>
                    <a:pt x="0" y="426"/>
                    <a:pt x="0" y="426"/>
                  </a:cubicBezTo>
                  <a:cubicBezTo>
                    <a:pt x="0" y="444"/>
                    <a:pt x="19" y="426"/>
                    <a:pt x="19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0" name="Freeform: Shape 688"/>
            <p:cNvSpPr/>
            <p:nvPr userDrawn="1"/>
          </p:nvSpPr>
          <p:spPr>
            <a:xfrm rot="5400000">
              <a:off x="5577611" y="-2839274"/>
              <a:ext cx="11304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8">
                  <a:moveTo>
                    <a:pt x="241" y="408"/>
                  </a:moveTo>
                  <a:cubicBezTo>
                    <a:pt x="259" y="408"/>
                    <a:pt x="259" y="408"/>
                    <a:pt x="278" y="408"/>
                  </a:cubicBezTo>
                  <a:cubicBezTo>
                    <a:pt x="278" y="408"/>
                    <a:pt x="296" y="408"/>
                    <a:pt x="315" y="408"/>
                  </a:cubicBezTo>
                  <a:lnTo>
                    <a:pt x="315" y="390"/>
                  </a:lnTo>
                  <a:cubicBezTo>
                    <a:pt x="315" y="297"/>
                    <a:pt x="296" y="204"/>
                    <a:pt x="259" y="130"/>
                  </a:cubicBezTo>
                  <a:cubicBezTo>
                    <a:pt x="241" y="93"/>
                    <a:pt x="222" y="38"/>
                    <a:pt x="222" y="0"/>
                  </a:cubicBezTo>
                  <a:lnTo>
                    <a:pt x="203" y="0"/>
                  </a:lnTo>
                  <a:cubicBezTo>
                    <a:pt x="148" y="93"/>
                    <a:pt x="93" y="186"/>
                    <a:pt x="37" y="278"/>
                  </a:cubicBezTo>
                  <a:cubicBezTo>
                    <a:pt x="37" y="297"/>
                    <a:pt x="19" y="316"/>
                    <a:pt x="0" y="334"/>
                  </a:cubicBezTo>
                  <a:cubicBezTo>
                    <a:pt x="0" y="352"/>
                    <a:pt x="0" y="352"/>
                    <a:pt x="0" y="371"/>
                  </a:cubicBezTo>
                  <a:lnTo>
                    <a:pt x="19" y="371"/>
                  </a:lnTo>
                  <a:cubicBezTo>
                    <a:pt x="37" y="371"/>
                    <a:pt x="74" y="390"/>
                    <a:pt x="93" y="390"/>
                  </a:cubicBezTo>
                  <a:cubicBezTo>
                    <a:pt x="148" y="390"/>
                    <a:pt x="185" y="408"/>
                    <a:pt x="241" y="40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1" name="Freeform: Shape 689"/>
            <p:cNvSpPr/>
            <p:nvPr userDrawn="1"/>
          </p:nvSpPr>
          <p:spPr>
            <a:xfrm rot="5400000">
              <a:off x="5179451" y="-2827753"/>
              <a:ext cx="10908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71">
                  <a:moveTo>
                    <a:pt x="296" y="371"/>
                  </a:moveTo>
                  <a:cubicBezTo>
                    <a:pt x="314" y="371"/>
                    <a:pt x="296" y="352"/>
                    <a:pt x="296" y="352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184" y="37"/>
                    <a:pt x="184" y="0"/>
                  </a:cubicBezTo>
                  <a:lnTo>
                    <a:pt x="166" y="0"/>
                  </a:lnTo>
                  <a:cubicBezTo>
                    <a:pt x="129" y="93"/>
                    <a:pt x="74" y="185"/>
                    <a:pt x="36" y="278"/>
                  </a:cubicBezTo>
                  <a:cubicBezTo>
                    <a:pt x="36" y="297"/>
                    <a:pt x="18" y="315"/>
                    <a:pt x="18" y="333"/>
                  </a:cubicBezTo>
                  <a:cubicBezTo>
                    <a:pt x="0" y="333"/>
                    <a:pt x="0" y="352"/>
                    <a:pt x="0" y="352"/>
                  </a:cubicBezTo>
                  <a:cubicBezTo>
                    <a:pt x="0" y="371"/>
                    <a:pt x="18" y="371"/>
                    <a:pt x="18" y="371"/>
                  </a:cubicBezTo>
                  <a:cubicBezTo>
                    <a:pt x="36" y="352"/>
                    <a:pt x="74" y="371"/>
                    <a:pt x="92" y="371"/>
                  </a:cubicBezTo>
                  <a:cubicBezTo>
                    <a:pt x="129" y="371"/>
                    <a:pt x="184" y="371"/>
                    <a:pt x="240" y="371"/>
                  </a:cubicBezTo>
                  <a:lnTo>
                    <a:pt x="259" y="371"/>
                  </a:lnTo>
                  <a:cubicBezTo>
                    <a:pt x="277" y="371"/>
                    <a:pt x="277" y="371"/>
                    <a:pt x="296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2" name="Freeform: Shape 690"/>
            <p:cNvSpPr/>
            <p:nvPr userDrawn="1"/>
          </p:nvSpPr>
          <p:spPr>
            <a:xfrm rot="5400000">
              <a:off x="4787591" y="-28290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22"/>
                    <a:pt x="18" y="240"/>
                    <a:pt x="0" y="259"/>
                  </a:cubicBezTo>
                  <a:lnTo>
                    <a:pt x="0" y="278"/>
                  </a:lnTo>
                  <a:cubicBezTo>
                    <a:pt x="0" y="296"/>
                    <a:pt x="0" y="296"/>
                    <a:pt x="18" y="296"/>
                  </a:cubicBezTo>
                  <a:cubicBezTo>
                    <a:pt x="36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203" y="333"/>
                  </a:cubicBezTo>
                  <a:lnTo>
                    <a:pt x="222" y="333"/>
                  </a:lnTo>
                  <a:cubicBezTo>
                    <a:pt x="240" y="333"/>
                    <a:pt x="240" y="333"/>
                    <a:pt x="240" y="333"/>
                  </a:cubicBezTo>
                  <a:cubicBezTo>
                    <a:pt x="259" y="333"/>
                    <a:pt x="259" y="333"/>
                    <a:pt x="259" y="314"/>
                  </a:cubicBezTo>
                  <a:cubicBezTo>
                    <a:pt x="259" y="240"/>
                    <a:pt x="240" y="166"/>
                    <a:pt x="222" y="92"/>
                  </a:cubicBezTo>
                  <a:cubicBezTo>
                    <a:pt x="222" y="74"/>
                    <a:pt x="203" y="37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3" name="Freeform: Shape 691"/>
            <p:cNvSpPr/>
            <p:nvPr userDrawn="1"/>
          </p:nvSpPr>
          <p:spPr>
            <a:xfrm rot="5400000">
              <a:off x="436765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26"/>
                  </a:cubicBezTo>
                  <a:cubicBezTo>
                    <a:pt x="166" y="426"/>
                    <a:pt x="222" y="445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5"/>
                    <a:pt x="352" y="445"/>
                  </a:cubicBezTo>
                  <a:cubicBezTo>
                    <a:pt x="352" y="334"/>
                    <a:pt x="333" y="241"/>
                    <a:pt x="315" y="148"/>
                  </a:cubicBezTo>
                  <a:cubicBezTo>
                    <a:pt x="296" y="112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2"/>
                    <a:pt x="130" y="204"/>
                    <a:pt x="56" y="296"/>
                  </a:cubicBezTo>
                  <a:cubicBezTo>
                    <a:pt x="56" y="315"/>
                    <a:pt x="37" y="334"/>
                    <a:pt x="18" y="352"/>
                  </a:cubicBezTo>
                  <a:cubicBezTo>
                    <a:pt x="18" y="371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4" name="Freeform: Shape 692"/>
            <p:cNvSpPr/>
            <p:nvPr userDrawn="1"/>
          </p:nvSpPr>
          <p:spPr>
            <a:xfrm rot="5400000">
              <a:off x="3981012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8"/>
                    <a:pt x="203" y="0"/>
                  </a:cubicBezTo>
                  <a:cubicBezTo>
                    <a:pt x="148" y="93"/>
                    <a:pt x="93" y="204"/>
                    <a:pt x="37" y="297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1"/>
                    <a:pt x="0" y="371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7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5" name="Freeform: Shape 693"/>
            <p:cNvSpPr/>
            <p:nvPr userDrawn="1"/>
          </p:nvSpPr>
          <p:spPr>
            <a:xfrm rot="5400000">
              <a:off x="3611111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8"/>
                    <a:pt x="129" y="19"/>
                    <a:pt x="111" y="0"/>
                  </a:cubicBezTo>
                  <a:cubicBezTo>
                    <a:pt x="74" y="56"/>
                    <a:pt x="55" y="112"/>
                    <a:pt x="19" y="167"/>
                  </a:cubicBezTo>
                  <a:cubicBezTo>
                    <a:pt x="19" y="186"/>
                    <a:pt x="0" y="204"/>
                    <a:pt x="0" y="204"/>
                  </a:cubicBezTo>
                  <a:lnTo>
                    <a:pt x="0" y="223"/>
                  </a:lnTo>
                  <a:cubicBezTo>
                    <a:pt x="19" y="223"/>
                    <a:pt x="37" y="223"/>
                    <a:pt x="55" y="223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12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6" name="Freeform: Shape 722"/>
            <p:cNvSpPr/>
            <p:nvPr userDrawn="1"/>
          </p:nvSpPr>
          <p:spPr>
            <a:xfrm rot="5400000">
              <a:off x="3247691" y="-1582513"/>
              <a:ext cx="860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5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5"/>
                    <a:pt x="148" y="315"/>
                    <a:pt x="184" y="315"/>
                  </a:cubicBezTo>
                  <a:lnTo>
                    <a:pt x="203" y="315"/>
                  </a:lnTo>
                  <a:cubicBezTo>
                    <a:pt x="222" y="315"/>
                    <a:pt x="222" y="315"/>
                    <a:pt x="240" y="315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1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7" name="Freeform: Shape 723"/>
            <p:cNvSpPr/>
            <p:nvPr userDrawn="1"/>
          </p:nvSpPr>
          <p:spPr>
            <a:xfrm rot="5400000">
              <a:off x="2826311" y="-160393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259" y="130"/>
                  </a:moveTo>
                  <a:cubicBezTo>
                    <a:pt x="240" y="93"/>
                    <a:pt x="222" y="38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cubicBezTo>
                    <a:pt x="314" y="426"/>
                    <a:pt x="333" y="445"/>
                    <a:pt x="333" y="426"/>
                  </a:cubicBez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3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8" name="Freeform: Shape 729"/>
            <p:cNvSpPr/>
            <p:nvPr userDrawn="1"/>
          </p:nvSpPr>
          <p:spPr>
            <a:xfrm rot="5400000">
              <a:off x="322861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5"/>
                  </a:cubicBezTo>
                  <a:cubicBezTo>
                    <a:pt x="0" y="315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9" name="Freeform: Shape 730"/>
            <p:cNvSpPr/>
            <p:nvPr userDrawn="1"/>
          </p:nvSpPr>
          <p:spPr>
            <a:xfrm rot="5400000">
              <a:off x="2844131" y="-1885993"/>
              <a:ext cx="6660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30" y="241"/>
                  </a:moveTo>
                  <a:cubicBezTo>
                    <a:pt x="149" y="241"/>
                    <a:pt x="149" y="241"/>
                    <a:pt x="167" y="241"/>
                  </a:cubicBezTo>
                  <a:cubicBezTo>
                    <a:pt x="186" y="241"/>
                    <a:pt x="186" y="222"/>
                    <a:pt x="186" y="222"/>
                  </a:cubicBezTo>
                  <a:cubicBezTo>
                    <a:pt x="186" y="167"/>
                    <a:pt x="167" y="130"/>
                    <a:pt x="149" y="74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56"/>
                    <a:pt x="74" y="111"/>
                    <a:pt x="38" y="148"/>
                  </a:cubicBezTo>
                  <a:cubicBezTo>
                    <a:pt x="19" y="167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0" name="Freeform: Shape 736"/>
            <p:cNvSpPr/>
            <p:nvPr userDrawn="1"/>
          </p:nvSpPr>
          <p:spPr>
            <a:xfrm rot="5400000">
              <a:off x="3232751" y="-219433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18" y="277"/>
                  </a:moveTo>
                  <a:cubicBezTo>
                    <a:pt x="37" y="277"/>
                    <a:pt x="55" y="277"/>
                    <a:pt x="74" y="277"/>
                  </a:cubicBezTo>
                  <a:cubicBezTo>
                    <a:pt x="111" y="296"/>
                    <a:pt x="148" y="296"/>
                    <a:pt x="185" y="296"/>
                  </a:cubicBezTo>
                  <a:lnTo>
                    <a:pt x="203" y="296"/>
                  </a:lnTo>
                  <a:lnTo>
                    <a:pt x="222" y="296"/>
                  </a:lnTo>
                  <a:cubicBezTo>
                    <a:pt x="240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66" y="92"/>
                  </a:cubicBezTo>
                  <a:cubicBezTo>
                    <a:pt x="148" y="55"/>
                    <a:pt x="148" y="36"/>
                    <a:pt x="129" y="0"/>
                  </a:cubicBezTo>
                  <a:cubicBezTo>
                    <a:pt x="92" y="74"/>
                    <a:pt x="55" y="148"/>
                    <a:pt x="18" y="222"/>
                  </a:cubicBezTo>
                  <a:cubicBezTo>
                    <a:pt x="18" y="222"/>
                    <a:pt x="18" y="240"/>
                    <a:pt x="0" y="259"/>
                  </a:cubicBezTo>
                  <a:lnTo>
                    <a:pt x="0" y="277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1" name="Freeform: Shape 737"/>
            <p:cNvSpPr/>
            <p:nvPr userDrawn="1"/>
          </p:nvSpPr>
          <p:spPr>
            <a:xfrm rot="5400000">
              <a:off x="281623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8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8" y="370"/>
                  </a:lnTo>
                  <a:cubicBezTo>
                    <a:pt x="296" y="352"/>
                    <a:pt x="278" y="352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2" name="Freeform: Shape 743"/>
            <p:cNvSpPr/>
            <p:nvPr userDrawn="1"/>
          </p:nvSpPr>
          <p:spPr>
            <a:xfrm rot="5400000">
              <a:off x="322429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9"/>
                  </a:cubicBezTo>
                  <a:cubicBezTo>
                    <a:pt x="240" y="389"/>
                    <a:pt x="259" y="389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lnTo>
                    <a:pt x="296" y="370"/>
                  </a:lnTo>
                  <a:cubicBezTo>
                    <a:pt x="296" y="278"/>
                    <a:pt x="278" y="204"/>
                    <a:pt x="259" y="130"/>
                  </a:cubicBezTo>
                  <a:cubicBezTo>
                    <a:pt x="240" y="92"/>
                    <a:pt x="240" y="56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5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3" name="Freeform: Shape 744"/>
            <p:cNvSpPr/>
            <p:nvPr userDrawn="1"/>
          </p:nvSpPr>
          <p:spPr>
            <a:xfrm rot="5400000">
              <a:off x="2816231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6"/>
                    <a:pt x="204" y="426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6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3"/>
                    <a:pt x="278" y="37"/>
                    <a:pt x="259" y="0"/>
                  </a:cubicBezTo>
                  <a:cubicBezTo>
                    <a:pt x="185" y="93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2"/>
                  </a:cubicBezTo>
                  <a:cubicBezTo>
                    <a:pt x="0" y="352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4" name="Freeform: Shape 750"/>
            <p:cNvSpPr/>
            <p:nvPr userDrawn="1"/>
          </p:nvSpPr>
          <p:spPr>
            <a:xfrm rot="5400000">
              <a:off x="321169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6"/>
                  </a:moveTo>
                  <a:cubicBezTo>
                    <a:pt x="56" y="426"/>
                    <a:pt x="74" y="426"/>
                    <a:pt x="112" y="426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6"/>
                    <a:pt x="352" y="426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3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2"/>
                    <a:pt x="19" y="370"/>
                    <a:pt x="19" y="389"/>
                  </a:cubicBezTo>
                  <a:cubicBezTo>
                    <a:pt x="19" y="389"/>
                    <a:pt x="0" y="407"/>
                    <a:pt x="0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5" name="Freeform: Shape 751"/>
            <p:cNvSpPr/>
            <p:nvPr userDrawn="1"/>
          </p:nvSpPr>
          <p:spPr>
            <a:xfrm rot="5400000">
              <a:off x="2817672" y="-283909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241" y="389"/>
                  </a:moveTo>
                  <a:cubicBezTo>
                    <a:pt x="259" y="407"/>
                    <a:pt x="259" y="407"/>
                    <a:pt x="278" y="407"/>
                  </a:cubicBezTo>
                  <a:cubicBezTo>
                    <a:pt x="278" y="407"/>
                    <a:pt x="296" y="407"/>
                    <a:pt x="315" y="407"/>
                  </a:cubicBezTo>
                  <a:cubicBezTo>
                    <a:pt x="315" y="407"/>
                    <a:pt x="315" y="389"/>
                    <a:pt x="315" y="370"/>
                  </a:cubicBezTo>
                  <a:cubicBezTo>
                    <a:pt x="315" y="296"/>
                    <a:pt x="296" y="204"/>
                    <a:pt x="259" y="130"/>
                  </a:cubicBezTo>
                  <a:cubicBezTo>
                    <a:pt x="241" y="74"/>
                    <a:pt x="222" y="37"/>
                    <a:pt x="222" y="0"/>
                  </a:cubicBezTo>
                  <a:lnTo>
                    <a:pt x="203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296"/>
                    <a:pt x="19" y="315"/>
                    <a:pt x="0" y="333"/>
                  </a:cubicBezTo>
                  <a:lnTo>
                    <a:pt x="0" y="352"/>
                  </a:lnTo>
                  <a:cubicBezTo>
                    <a:pt x="0" y="370"/>
                    <a:pt x="0" y="370"/>
                    <a:pt x="19" y="370"/>
                  </a:cubicBezTo>
                  <a:cubicBezTo>
                    <a:pt x="37" y="370"/>
                    <a:pt x="74" y="370"/>
                    <a:pt x="93" y="370"/>
                  </a:cubicBezTo>
                  <a:cubicBezTo>
                    <a:pt x="148" y="389"/>
                    <a:pt x="185" y="389"/>
                    <a:pt x="241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24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94384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tel 9"/>
          <p:cNvSpPr>
            <a:spLocks noGrp="1"/>
          </p:cNvSpPr>
          <p:nvPr>
            <p:ph type="title"/>
          </p:nvPr>
        </p:nvSpPr>
        <p:spPr>
          <a:xfrm>
            <a:off x="6899564" y="1073067"/>
            <a:ext cx="4572000" cy="23629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540000" tIns="288000" rIns="288000" bIns="900000" anchor="ctr" anchorCtr="0">
            <a:spAutoFit/>
          </a:bodyPr>
          <a:lstStyle>
            <a:lvl1pPr algn="ctr">
              <a:defRPr sz="42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3" name="Tekstvak 5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Tussenblad - blauw</a:t>
            </a:r>
          </a:p>
        </p:txBody>
      </p:sp>
      <p:pic>
        <p:nvPicPr>
          <p:cNvPr id="23" name="Afbeelding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rechts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/>
          <p:cNvSpPr/>
          <p:nvPr userDrawn="1"/>
        </p:nvSpPr>
        <p:spPr>
          <a:xfrm>
            <a:off x="0" y="0"/>
            <a:ext cx="12192000" cy="20749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" name="Groeperen 6"/>
          <p:cNvGrpSpPr/>
          <p:nvPr userDrawn="1"/>
        </p:nvGrpSpPr>
        <p:grpSpPr>
          <a:xfrm rot="5400000">
            <a:off x="6185609" y="490675"/>
            <a:ext cx="2114706" cy="1053913"/>
            <a:chOff x="5599822" y="95276"/>
            <a:chExt cx="2114706" cy="1053913"/>
          </a:xfrm>
        </p:grpSpPr>
        <p:sp>
          <p:nvSpPr>
            <p:cNvPr id="19" name="Freeform 8"/>
            <p:cNvSpPr>
              <a:spLocks noChangeArrowheads="1"/>
            </p:cNvSpPr>
            <p:nvPr userDrawn="1"/>
          </p:nvSpPr>
          <p:spPr bwMode="auto">
            <a:xfrm rot="10800000">
              <a:off x="5599822" y="1009279"/>
              <a:ext cx="2114706" cy="139910"/>
            </a:xfrm>
            <a:custGeom>
              <a:avLst/>
              <a:gdLst>
                <a:gd name="T0" fmla="*/ 7851 w 8130"/>
                <a:gd name="T1" fmla="*/ 241 h 538"/>
                <a:gd name="T2" fmla="*/ 7555 w 8130"/>
                <a:gd name="T3" fmla="*/ 444 h 538"/>
                <a:gd name="T4" fmla="*/ 7203 w 8130"/>
                <a:gd name="T5" fmla="*/ 111 h 538"/>
                <a:gd name="T6" fmla="*/ 6722 w 8130"/>
                <a:gd name="T7" fmla="*/ 148 h 538"/>
                <a:gd name="T8" fmla="*/ 6407 w 8130"/>
                <a:gd name="T9" fmla="*/ 407 h 538"/>
                <a:gd name="T10" fmla="*/ 6111 w 8130"/>
                <a:gd name="T11" fmla="*/ 203 h 538"/>
                <a:gd name="T12" fmla="*/ 5815 w 8130"/>
                <a:gd name="T13" fmla="*/ 0 h 538"/>
                <a:gd name="T14" fmla="*/ 5518 w 8130"/>
                <a:gd name="T15" fmla="*/ 222 h 538"/>
                <a:gd name="T16" fmla="*/ 5111 w 8130"/>
                <a:gd name="T17" fmla="*/ 407 h 538"/>
                <a:gd name="T18" fmla="*/ 4778 w 8130"/>
                <a:gd name="T19" fmla="*/ 37 h 538"/>
                <a:gd name="T20" fmla="*/ 4370 w 8130"/>
                <a:gd name="T21" fmla="*/ 203 h 538"/>
                <a:gd name="T22" fmla="*/ 4000 w 8130"/>
                <a:gd name="T23" fmla="*/ 407 h 538"/>
                <a:gd name="T24" fmla="*/ 3611 w 8130"/>
                <a:gd name="T25" fmla="*/ 74 h 538"/>
                <a:gd name="T26" fmla="*/ 3259 w 8130"/>
                <a:gd name="T27" fmla="*/ 148 h 538"/>
                <a:gd name="T28" fmla="*/ 2926 w 8130"/>
                <a:gd name="T29" fmla="*/ 426 h 538"/>
                <a:gd name="T30" fmla="*/ 2630 w 8130"/>
                <a:gd name="T31" fmla="*/ 222 h 538"/>
                <a:gd name="T32" fmla="*/ 2352 w 8130"/>
                <a:gd name="T33" fmla="*/ 19 h 538"/>
                <a:gd name="T34" fmla="*/ 1759 w 8130"/>
                <a:gd name="T35" fmla="*/ 481 h 538"/>
                <a:gd name="T36" fmla="*/ 1629 w 8130"/>
                <a:gd name="T37" fmla="*/ 444 h 538"/>
                <a:gd name="T38" fmla="*/ 1277 w 8130"/>
                <a:gd name="T39" fmla="*/ 93 h 538"/>
                <a:gd name="T40" fmla="*/ 852 w 8130"/>
                <a:gd name="T41" fmla="*/ 315 h 538"/>
                <a:gd name="T42" fmla="*/ 389 w 8130"/>
                <a:gd name="T43" fmla="*/ 389 h 538"/>
                <a:gd name="T44" fmla="*/ 0 w 8130"/>
                <a:gd name="T45" fmla="*/ 74 h 538"/>
                <a:gd name="T46" fmla="*/ 130 w 8130"/>
                <a:gd name="T47" fmla="*/ 167 h 538"/>
                <a:gd name="T48" fmla="*/ 334 w 8130"/>
                <a:gd name="T49" fmla="*/ 407 h 538"/>
                <a:gd name="T50" fmla="*/ 592 w 8130"/>
                <a:gd name="T51" fmla="*/ 537 h 538"/>
                <a:gd name="T52" fmla="*/ 907 w 8130"/>
                <a:gd name="T53" fmla="*/ 333 h 538"/>
                <a:gd name="T54" fmla="*/ 1277 w 8130"/>
                <a:gd name="T55" fmla="*/ 167 h 538"/>
                <a:gd name="T56" fmla="*/ 1704 w 8130"/>
                <a:gd name="T57" fmla="*/ 537 h 538"/>
                <a:gd name="T58" fmla="*/ 2056 w 8130"/>
                <a:gd name="T59" fmla="*/ 333 h 538"/>
                <a:gd name="T60" fmla="*/ 2352 w 8130"/>
                <a:gd name="T61" fmla="*/ 111 h 538"/>
                <a:gd name="T62" fmla="*/ 2592 w 8130"/>
                <a:gd name="T63" fmla="*/ 259 h 538"/>
                <a:gd name="T64" fmla="*/ 3000 w 8130"/>
                <a:gd name="T65" fmla="*/ 481 h 538"/>
                <a:gd name="T66" fmla="*/ 3389 w 8130"/>
                <a:gd name="T67" fmla="*/ 148 h 538"/>
                <a:gd name="T68" fmla="*/ 3796 w 8130"/>
                <a:gd name="T69" fmla="*/ 296 h 538"/>
                <a:gd name="T70" fmla="*/ 4204 w 8130"/>
                <a:gd name="T71" fmla="*/ 444 h 538"/>
                <a:gd name="T72" fmla="*/ 4611 w 8130"/>
                <a:gd name="T73" fmla="*/ 74 h 538"/>
                <a:gd name="T74" fmla="*/ 4926 w 8130"/>
                <a:gd name="T75" fmla="*/ 278 h 538"/>
                <a:gd name="T76" fmla="*/ 5241 w 8130"/>
                <a:gd name="T77" fmla="*/ 518 h 538"/>
                <a:gd name="T78" fmla="*/ 5537 w 8130"/>
                <a:gd name="T79" fmla="*/ 296 h 538"/>
                <a:gd name="T80" fmla="*/ 5833 w 8130"/>
                <a:gd name="T81" fmla="*/ 55 h 538"/>
                <a:gd name="T82" fmla="*/ 6166 w 8130"/>
                <a:gd name="T83" fmla="*/ 370 h 538"/>
                <a:gd name="T84" fmla="*/ 6574 w 8130"/>
                <a:gd name="T85" fmla="*/ 407 h 538"/>
                <a:gd name="T86" fmla="*/ 6981 w 8130"/>
                <a:gd name="T87" fmla="*/ 74 h 538"/>
                <a:gd name="T88" fmla="*/ 7259 w 8130"/>
                <a:gd name="T89" fmla="*/ 278 h 538"/>
                <a:gd name="T90" fmla="*/ 7555 w 8130"/>
                <a:gd name="T91" fmla="*/ 500 h 538"/>
                <a:gd name="T92" fmla="*/ 7889 w 8130"/>
                <a:gd name="T93" fmla="*/ 278 h 538"/>
                <a:gd name="T94" fmla="*/ 8129 w 8130"/>
                <a:gd name="T95" fmla="*/ 111 h 538"/>
                <a:gd name="T96" fmla="*/ 7851 w 8130"/>
                <a:gd name="T97" fmla="*/ 24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30" h="538">
                  <a:moveTo>
                    <a:pt x="7851" y="241"/>
                  </a:moveTo>
                  <a:lnTo>
                    <a:pt x="7851" y="241"/>
                  </a:lnTo>
                  <a:cubicBezTo>
                    <a:pt x="7815" y="315"/>
                    <a:pt x="7759" y="389"/>
                    <a:pt x="7667" y="426"/>
                  </a:cubicBezTo>
                  <a:cubicBezTo>
                    <a:pt x="7629" y="426"/>
                    <a:pt x="7592" y="444"/>
                    <a:pt x="7555" y="444"/>
                  </a:cubicBezTo>
                  <a:cubicBezTo>
                    <a:pt x="7444" y="444"/>
                    <a:pt x="7370" y="333"/>
                    <a:pt x="7296" y="241"/>
                  </a:cubicBezTo>
                  <a:cubicBezTo>
                    <a:pt x="7259" y="185"/>
                    <a:pt x="7240" y="148"/>
                    <a:pt x="7203" y="111"/>
                  </a:cubicBezTo>
                  <a:cubicBezTo>
                    <a:pt x="7129" y="55"/>
                    <a:pt x="7055" y="19"/>
                    <a:pt x="6981" y="19"/>
                  </a:cubicBezTo>
                  <a:cubicBezTo>
                    <a:pt x="6888" y="19"/>
                    <a:pt x="6796" y="74"/>
                    <a:pt x="6722" y="148"/>
                  </a:cubicBezTo>
                  <a:cubicBezTo>
                    <a:pt x="6704" y="167"/>
                    <a:pt x="6685" y="185"/>
                    <a:pt x="6666" y="222"/>
                  </a:cubicBezTo>
                  <a:cubicBezTo>
                    <a:pt x="6592" y="315"/>
                    <a:pt x="6518" y="407"/>
                    <a:pt x="6407" y="407"/>
                  </a:cubicBezTo>
                  <a:cubicBezTo>
                    <a:pt x="6370" y="407"/>
                    <a:pt x="6333" y="407"/>
                    <a:pt x="6296" y="389"/>
                  </a:cubicBezTo>
                  <a:cubicBezTo>
                    <a:pt x="6222" y="352"/>
                    <a:pt x="6166" y="278"/>
                    <a:pt x="6111" y="203"/>
                  </a:cubicBezTo>
                  <a:cubicBezTo>
                    <a:pt x="6055" y="111"/>
                    <a:pt x="6000" y="37"/>
                    <a:pt x="5889" y="0"/>
                  </a:cubicBezTo>
                  <a:cubicBezTo>
                    <a:pt x="5870" y="0"/>
                    <a:pt x="5852" y="0"/>
                    <a:pt x="5815" y="0"/>
                  </a:cubicBezTo>
                  <a:cubicBezTo>
                    <a:pt x="5685" y="0"/>
                    <a:pt x="5574" y="111"/>
                    <a:pt x="5518" y="203"/>
                  </a:cubicBezTo>
                  <a:cubicBezTo>
                    <a:pt x="5518" y="222"/>
                    <a:pt x="5518" y="222"/>
                    <a:pt x="5518" y="222"/>
                  </a:cubicBezTo>
                  <a:cubicBezTo>
                    <a:pt x="5444" y="315"/>
                    <a:pt x="5351" y="463"/>
                    <a:pt x="5241" y="463"/>
                  </a:cubicBezTo>
                  <a:cubicBezTo>
                    <a:pt x="5185" y="463"/>
                    <a:pt x="5148" y="444"/>
                    <a:pt x="5111" y="407"/>
                  </a:cubicBezTo>
                  <a:cubicBezTo>
                    <a:pt x="5037" y="352"/>
                    <a:pt x="5000" y="296"/>
                    <a:pt x="4963" y="222"/>
                  </a:cubicBezTo>
                  <a:cubicBezTo>
                    <a:pt x="4907" y="148"/>
                    <a:pt x="4870" y="74"/>
                    <a:pt x="4778" y="37"/>
                  </a:cubicBezTo>
                  <a:cubicBezTo>
                    <a:pt x="4740" y="19"/>
                    <a:pt x="4685" y="0"/>
                    <a:pt x="4648" y="0"/>
                  </a:cubicBezTo>
                  <a:cubicBezTo>
                    <a:pt x="4537" y="0"/>
                    <a:pt x="4463" y="111"/>
                    <a:pt x="4370" y="203"/>
                  </a:cubicBezTo>
                  <a:cubicBezTo>
                    <a:pt x="4278" y="315"/>
                    <a:pt x="4204" y="407"/>
                    <a:pt x="4074" y="407"/>
                  </a:cubicBezTo>
                  <a:cubicBezTo>
                    <a:pt x="4055" y="407"/>
                    <a:pt x="4037" y="407"/>
                    <a:pt x="4000" y="407"/>
                  </a:cubicBezTo>
                  <a:cubicBezTo>
                    <a:pt x="3907" y="370"/>
                    <a:pt x="3852" y="296"/>
                    <a:pt x="3796" y="241"/>
                  </a:cubicBezTo>
                  <a:cubicBezTo>
                    <a:pt x="3741" y="167"/>
                    <a:pt x="3685" y="93"/>
                    <a:pt x="3611" y="74"/>
                  </a:cubicBezTo>
                  <a:cubicBezTo>
                    <a:pt x="3574" y="55"/>
                    <a:pt x="3537" y="55"/>
                    <a:pt x="3500" y="55"/>
                  </a:cubicBezTo>
                  <a:cubicBezTo>
                    <a:pt x="3426" y="55"/>
                    <a:pt x="3333" y="93"/>
                    <a:pt x="3259" y="148"/>
                  </a:cubicBezTo>
                  <a:cubicBezTo>
                    <a:pt x="3241" y="185"/>
                    <a:pt x="3203" y="203"/>
                    <a:pt x="3185" y="241"/>
                  </a:cubicBezTo>
                  <a:cubicBezTo>
                    <a:pt x="3111" y="333"/>
                    <a:pt x="3037" y="426"/>
                    <a:pt x="2926" y="426"/>
                  </a:cubicBezTo>
                  <a:cubicBezTo>
                    <a:pt x="2889" y="426"/>
                    <a:pt x="2852" y="407"/>
                    <a:pt x="2815" y="407"/>
                  </a:cubicBezTo>
                  <a:cubicBezTo>
                    <a:pt x="2741" y="370"/>
                    <a:pt x="2685" y="296"/>
                    <a:pt x="2630" y="222"/>
                  </a:cubicBezTo>
                  <a:cubicBezTo>
                    <a:pt x="2592" y="148"/>
                    <a:pt x="2537" y="93"/>
                    <a:pt x="2482" y="55"/>
                  </a:cubicBezTo>
                  <a:cubicBezTo>
                    <a:pt x="2426" y="37"/>
                    <a:pt x="2389" y="19"/>
                    <a:pt x="2352" y="19"/>
                  </a:cubicBezTo>
                  <a:cubicBezTo>
                    <a:pt x="2222" y="19"/>
                    <a:pt x="2130" y="148"/>
                    <a:pt x="2037" y="259"/>
                  </a:cubicBezTo>
                  <a:cubicBezTo>
                    <a:pt x="1944" y="370"/>
                    <a:pt x="1870" y="481"/>
                    <a:pt x="1759" y="481"/>
                  </a:cubicBezTo>
                  <a:lnTo>
                    <a:pt x="1759" y="481"/>
                  </a:lnTo>
                  <a:cubicBezTo>
                    <a:pt x="1704" y="481"/>
                    <a:pt x="1667" y="463"/>
                    <a:pt x="1629" y="444"/>
                  </a:cubicBezTo>
                  <a:cubicBezTo>
                    <a:pt x="1555" y="389"/>
                    <a:pt x="1519" y="333"/>
                    <a:pt x="1481" y="278"/>
                  </a:cubicBezTo>
                  <a:cubicBezTo>
                    <a:pt x="1426" y="185"/>
                    <a:pt x="1371" y="111"/>
                    <a:pt x="1277" y="93"/>
                  </a:cubicBezTo>
                  <a:cubicBezTo>
                    <a:pt x="1241" y="74"/>
                    <a:pt x="1203" y="74"/>
                    <a:pt x="1167" y="74"/>
                  </a:cubicBezTo>
                  <a:cubicBezTo>
                    <a:pt x="1037" y="74"/>
                    <a:pt x="944" y="203"/>
                    <a:pt x="852" y="315"/>
                  </a:cubicBezTo>
                  <a:cubicBezTo>
                    <a:pt x="796" y="389"/>
                    <a:pt x="685" y="481"/>
                    <a:pt x="574" y="481"/>
                  </a:cubicBezTo>
                  <a:cubicBezTo>
                    <a:pt x="500" y="481"/>
                    <a:pt x="444" y="463"/>
                    <a:pt x="389" y="389"/>
                  </a:cubicBezTo>
                  <a:cubicBezTo>
                    <a:pt x="352" y="352"/>
                    <a:pt x="315" y="315"/>
                    <a:pt x="278" y="278"/>
                  </a:cubicBezTo>
                  <a:cubicBezTo>
                    <a:pt x="204" y="167"/>
                    <a:pt x="148" y="74"/>
                    <a:pt x="0" y="7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56" y="111"/>
                    <a:pt x="111" y="148"/>
                    <a:pt x="130" y="167"/>
                  </a:cubicBezTo>
                  <a:cubicBezTo>
                    <a:pt x="185" y="203"/>
                    <a:pt x="222" y="259"/>
                    <a:pt x="259" y="315"/>
                  </a:cubicBezTo>
                  <a:cubicBezTo>
                    <a:pt x="278" y="352"/>
                    <a:pt x="296" y="389"/>
                    <a:pt x="334" y="407"/>
                  </a:cubicBezTo>
                  <a:cubicBezTo>
                    <a:pt x="389" y="500"/>
                    <a:pt x="500" y="537"/>
                    <a:pt x="592" y="537"/>
                  </a:cubicBezTo>
                  <a:lnTo>
                    <a:pt x="592" y="537"/>
                  </a:lnTo>
                  <a:cubicBezTo>
                    <a:pt x="667" y="537"/>
                    <a:pt x="759" y="500"/>
                    <a:pt x="815" y="444"/>
                  </a:cubicBezTo>
                  <a:cubicBezTo>
                    <a:pt x="852" y="426"/>
                    <a:pt x="870" y="370"/>
                    <a:pt x="907" y="333"/>
                  </a:cubicBezTo>
                  <a:cubicBezTo>
                    <a:pt x="981" y="241"/>
                    <a:pt x="1055" y="129"/>
                    <a:pt x="1167" y="129"/>
                  </a:cubicBezTo>
                  <a:cubicBezTo>
                    <a:pt x="1203" y="129"/>
                    <a:pt x="1241" y="148"/>
                    <a:pt x="1277" y="167"/>
                  </a:cubicBezTo>
                  <a:cubicBezTo>
                    <a:pt x="1371" y="203"/>
                    <a:pt x="1407" y="278"/>
                    <a:pt x="1463" y="333"/>
                  </a:cubicBezTo>
                  <a:cubicBezTo>
                    <a:pt x="1519" y="426"/>
                    <a:pt x="1593" y="518"/>
                    <a:pt x="1704" y="537"/>
                  </a:cubicBezTo>
                  <a:cubicBezTo>
                    <a:pt x="1722" y="537"/>
                    <a:pt x="1741" y="537"/>
                    <a:pt x="1759" y="537"/>
                  </a:cubicBezTo>
                  <a:cubicBezTo>
                    <a:pt x="1907" y="537"/>
                    <a:pt x="1981" y="444"/>
                    <a:pt x="2056" y="333"/>
                  </a:cubicBezTo>
                  <a:cubicBezTo>
                    <a:pt x="2092" y="278"/>
                    <a:pt x="2111" y="241"/>
                    <a:pt x="2148" y="203"/>
                  </a:cubicBezTo>
                  <a:cubicBezTo>
                    <a:pt x="2222" y="129"/>
                    <a:pt x="2278" y="111"/>
                    <a:pt x="2352" y="111"/>
                  </a:cubicBezTo>
                  <a:cubicBezTo>
                    <a:pt x="2426" y="111"/>
                    <a:pt x="2500" y="148"/>
                    <a:pt x="2556" y="222"/>
                  </a:cubicBezTo>
                  <a:cubicBezTo>
                    <a:pt x="2574" y="241"/>
                    <a:pt x="2592" y="241"/>
                    <a:pt x="2592" y="259"/>
                  </a:cubicBezTo>
                  <a:cubicBezTo>
                    <a:pt x="2685" y="370"/>
                    <a:pt x="2778" y="481"/>
                    <a:pt x="2926" y="481"/>
                  </a:cubicBezTo>
                  <a:cubicBezTo>
                    <a:pt x="2944" y="481"/>
                    <a:pt x="2981" y="481"/>
                    <a:pt x="3000" y="481"/>
                  </a:cubicBezTo>
                  <a:cubicBezTo>
                    <a:pt x="3093" y="444"/>
                    <a:pt x="3148" y="389"/>
                    <a:pt x="3203" y="315"/>
                  </a:cubicBezTo>
                  <a:cubicBezTo>
                    <a:pt x="3259" y="241"/>
                    <a:pt x="3315" y="185"/>
                    <a:pt x="3389" y="148"/>
                  </a:cubicBezTo>
                  <a:cubicBezTo>
                    <a:pt x="3426" y="129"/>
                    <a:pt x="3463" y="129"/>
                    <a:pt x="3500" y="129"/>
                  </a:cubicBezTo>
                  <a:cubicBezTo>
                    <a:pt x="3611" y="129"/>
                    <a:pt x="3703" y="222"/>
                    <a:pt x="3796" y="296"/>
                  </a:cubicBezTo>
                  <a:cubicBezTo>
                    <a:pt x="3870" y="389"/>
                    <a:pt x="3963" y="481"/>
                    <a:pt x="4092" y="481"/>
                  </a:cubicBezTo>
                  <a:cubicBezTo>
                    <a:pt x="4130" y="481"/>
                    <a:pt x="4166" y="481"/>
                    <a:pt x="4204" y="444"/>
                  </a:cubicBezTo>
                  <a:cubicBezTo>
                    <a:pt x="4278" y="426"/>
                    <a:pt x="4333" y="352"/>
                    <a:pt x="4370" y="278"/>
                  </a:cubicBezTo>
                  <a:cubicBezTo>
                    <a:pt x="4444" y="185"/>
                    <a:pt x="4500" y="111"/>
                    <a:pt x="4611" y="74"/>
                  </a:cubicBezTo>
                  <a:cubicBezTo>
                    <a:pt x="4630" y="74"/>
                    <a:pt x="4648" y="74"/>
                    <a:pt x="4666" y="74"/>
                  </a:cubicBezTo>
                  <a:cubicBezTo>
                    <a:pt x="4778" y="74"/>
                    <a:pt x="4852" y="185"/>
                    <a:pt x="4926" y="278"/>
                  </a:cubicBezTo>
                  <a:cubicBezTo>
                    <a:pt x="4944" y="315"/>
                    <a:pt x="4944" y="333"/>
                    <a:pt x="4963" y="352"/>
                  </a:cubicBezTo>
                  <a:cubicBezTo>
                    <a:pt x="5037" y="463"/>
                    <a:pt x="5148" y="518"/>
                    <a:pt x="5241" y="518"/>
                  </a:cubicBezTo>
                  <a:cubicBezTo>
                    <a:pt x="5315" y="518"/>
                    <a:pt x="5370" y="481"/>
                    <a:pt x="5444" y="444"/>
                  </a:cubicBezTo>
                  <a:cubicBezTo>
                    <a:pt x="5481" y="389"/>
                    <a:pt x="5518" y="352"/>
                    <a:pt x="5537" y="296"/>
                  </a:cubicBezTo>
                  <a:cubicBezTo>
                    <a:pt x="5593" y="203"/>
                    <a:pt x="5648" y="111"/>
                    <a:pt x="5741" y="74"/>
                  </a:cubicBezTo>
                  <a:cubicBezTo>
                    <a:pt x="5777" y="74"/>
                    <a:pt x="5796" y="55"/>
                    <a:pt x="5833" y="55"/>
                  </a:cubicBezTo>
                  <a:cubicBezTo>
                    <a:pt x="5944" y="55"/>
                    <a:pt x="6018" y="167"/>
                    <a:pt x="6092" y="259"/>
                  </a:cubicBezTo>
                  <a:cubicBezTo>
                    <a:pt x="6111" y="296"/>
                    <a:pt x="6148" y="333"/>
                    <a:pt x="6166" y="370"/>
                  </a:cubicBezTo>
                  <a:cubicBezTo>
                    <a:pt x="6240" y="426"/>
                    <a:pt x="6314" y="463"/>
                    <a:pt x="6407" y="463"/>
                  </a:cubicBezTo>
                  <a:cubicBezTo>
                    <a:pt x="6462" y="463"/>
                    <a:pt x="6537" y="444"/>
                    <a:pt x="6574" y="407"/>
                  </a:cubicBezTo>
                  <a:cubicBezTo>
                    <a:pt x="6630" y="370"/>
                    <a:pt x="6666" y="315"/>
                    <a:pt x="6704" y="278"/>
                  </a:cubicBezTo>
                  <a:cubicBezTo>
                    <a:pt x="6778" y="167"/>
                    <a:pt x="6852" y="74"/>
                    <a:pt x="6981" y="74"/>
                  </a:cubicBezTo>
                  <a:lnTo>
                    <a:pt x="6981" y="74"/>
                  </a:lnTo>
                  <a:cubicBezTo>
                    <a:pt x="7111" y="74"/>
                    <a:pt x="7185" y="185"/>
                    <a:pt x="7259" y="278"/>
                  </a:cubicBezTo>
                  <a:cubicBezTo>
                    <a:pt x="7296" y="333"/>
                    <a:pt x="7333" y="389"/>
                    <a:pt x="7389" y="426"/>
                  </a:cubicBezTo>
                  <a:cubicBezTo>
                    <a:pt x="7444" y="481"/>
                    <a:pt x="7499" y="500"/>
                    <a:pt x="7555" y="500"/>
                  </a:cubicBezTo>
                  <a:cubicBezTo>
                    <a:pt x="7685" y="500"/>
                    <a:pt x="7796" y="370"/>
                    <a:pt x="7851" y="315"/>
                  </a:cubicBezTo>
                  <a:cubicBezTo>
                    <a:pt x="7870" y="296"/>
                    <a:pt x="7870" y="278"/>
                    <a:pt x="7889" y="278"/>
                  </a:cubicBezTo>
                  <a:cubicBezTo>
                    <a:pt x="7925" y="222"/>
                    <a:pt x="7981" y="167"/>
                    <a:pt x="8037" y="129"/>
                  </a:cubicBezTo>
                  <a:cubicBezTo>
                    <a:pt x="8074" y="129"/>
                    <a:pt x="8092" y="111"/>
                    <a:pt x="8129" y="111"/>
                  </a:cubicBezTo>
                  <a:cubicBezTo>
                    <a:pt x="8129" y="74"/>
                    <a:pt x="8129" y="74"/>
                    <a:pt x="8129" y="74"/>
                  </a:cubicBezTo>
                  <a:cubicBezTo>
                    <a:pt x="8000" y="74"/>
                    <a:pt x="7925" y="167"/>
                    <a:pt x="7851" y="241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0" name="Freeform 9"/>
            <p:cNvSpPr>
              <a:spLocks noChangeArrowheads="1"/>
            </p:cNvSpPr>
            <p:nvPr userDrawn="1"/>
          </p:nvSpPr>
          <p:spPr bwMode="auto">
            <a:xfrm rot="10800000">
              <a:off x="5599822" y="696201"/>
              <a:ext cx="2114706" cy="154819"/>
            </a:xfrm>
            <a:custGeom>
              <a:avLst/>
              <a:gdLst>
                <a:gd name="T0" fmla="*/ 7907 w 8130"/>
                <a:gd name="T1" fmla="*/ 241 h 594"/>
                <a:gd name="T2" fmla="*/ 7574 w 8130"/>
                <a:gd name="T3" fmla="*/ 519 h 594"/>
                <a:gd name="T4" fmla="*/ 6963 w 8130"/>
                <a:gd name="T5" fmla="*/ 111 h 594"/>
                <a:gd name="T6" fmla="*/ 6648 w 8130"/>
                <a:gd name="T7" fmla="*/ 315 h 594"/>
                <a:gd name="T8" fmla="*/ 6222 w 8130"/>
                <a:gd name="T9" fmla="*/ 444 h 594"/>
                <a:gd name="T10" fmla="*/ 5944 w 8130"/>
                <a:gd name="T11" fmla="*/ 74 h 594"/>
                <a:gd name="T12" fmla="*/ 5555 w 8130"/>
                <a:gd name="T13" fmla="*/ 259 h 594"/>
                <a:gd name="T14" fmla="*/ 5241 w 8130"/>
                <a:gd name="T15" fmla="*/ 463 h 594"/>
                <a:gd name="T16" fmla="*/ 4944 w 8130"/>
                <a:gd name="T17" fmla="*/ 222 h 594"/>
                <a:gd name="T18" fmla="*/ 4666 w 8130"/>
                <a:gd name="T19" fmla="*/ 0 h 594"/>
                <a:gd name="T20" fmla="*/ 4092 w 8130"/>
                <a:gd name="T21" fmla="*/ 519 h 594"/>
                <a:gd name="T22" fmla="*/ 3963 w 8130"/>
                <a:gd name="T23" fmla="*/ 444 h 594"/>
                <a:gd name="T24" fmla="*/ 3667 w 8130"/>
                <a:gd name="T25" fmla="*/ 92 h 594"/>
                <a:gd name="T26" fmla="*/ 3222 w 8130"/>
                <a:gd name="T27" fmla="*/ 167 h 594"/>
                <a:gd name="T28" fmla="*/ 2907 w 8130"/>
                <a:gd name="T29" fmla="*/ 444 h 594"/>
                <a:gd name="T30" fmla="*/ 2611 w 8130"/>
                <a:gd name="T31" fmla="*/ 222 h 594"/>
                <a:gd name="T32" fmla="*/ 2333 w 8130"/>
                <a:gd name="T33" fmla="*/ 18 h 594"/>
                <a:gd name="T34" fmla="*/ 1944 w 8130"/>
                <a:gd name="T35" fmla="*/ 296 h 594"/>
                <a:gd name="T36" fmla="*/ 1648 w 8130"/>
                <a:gd name="T37" fmla="*/ 426 h 594"/>
                <a:gd name="T38" fmla="*/ 1259 w 8130"/>
                <a:gd name="T39" fmla="*/ 37 h 594"/>
                <a:gd name="T40" fmla="*/ 889 w 8130"/>
                <a:gd name="T41" fmla="*/ 222 h 594"/>
                <a:gd name="T42" fmla="*/ 408 w 8130"/>
                <a:gd name="T43" fmla="*/ 352 h 594"/>
                <a:gd name="T44" fmla="*/ 0 w 8130"/>
                <a:gd name="T45" fmla="*/ 0 h 594"/>
                <a:gd name="T46" fmla="*/ 166 w 8130"/>
                <a:gd name="T47" fmla="*/ 130 h 594"/>
                <a:gd name="T48" fmla="*/ 370 w 8130"/>
                <a:gd name="T49" fmla="*/ 389 h 594"/>
                <a:gd name="T50" fmla="*/ 870 w 8130"/>
                <a:gd name="T51" fmla="*/ 352 h 594"/>
                <a:gd name="T52" fmla="*/ 1407 w 8130"/>
                <a:gd name="T53" fmla="*/ 185 h 594"/>
                <a:gd name="T54" fmla="*/ 1759 w 8130"/>
                <a:gd name="T55" fmla="*/ 555 h 594"/>
                <a:gd name="T56" fmla="*/ 2018 w 8130"/>
                <a:gd name="T57" fmla="*/ 315 h 594"/>
                <a:gd name="T58" fmla="*/ 2333 w 8130"/>
                <a:gd name="T59" fmla="*/ 74 h 594"/>
                <a:gd name="T60" fmla="*/ 2722 w 8130"/>
                <a:gd name="T61" fmla="*/ 444 h 594"/>
                <a:gd name="T62" fmla="*/ 3167 w 8130"/>
                <a:gd name="T63" fmla="*/ 333 h 594"/>
                <a:gd name="T64" fmla="*/ 3629 w 8130"/>
                <a:gd name="T65" fmla="*/ 148 h 594"/>
                <a:gd name="T66" fmla="*/ 3907 w 8130"/>
                <a:gd name="T67" fmla="*/ 519 h 594"/>
                <a:gd name="T68" fmla="*/ 4370 w 8130"/>
                <a:gd name="T69" fmla="*/ 370 h 594"/>
                <a:gd name="T70" fmla="*/ 4666 w 8130"/>
                <a:gd name="T71" fmla="*/ 74 h 594"/>
                <a:gd name="T72" fmla="*/ 4907 w 8130"/>
                <a:gd name="T73" fmla="*/ 296 h 594"/>
                <a:gd name="T74" fmla="*/ 5241 w 8130"/>
                <a:gd name="T75" fmla="*/ 537 h 594"/>
                <a:gd name="T76" fmla="*/ 5833 w 8130"/>
                <a:gd name="T77" fmla="*/ 92 h 594"/>
                <a:gd name="T78" fmla="*/ 6000 w 8130"/>
                <a:gd name="T79" fmla="*/ 259 h 594"/>
                <a:gd name="T80" fmla="*/ 6388 w 8130"/>
                <a:gd name="T81" fmla="*/ 593 h 594"/>
                <a:gd name="T82" fmla="*/ 6722 w 8130"/>
                <a:gd name="T83" fmla="*/ 333 h 594"/>
                <a:gd name="T84" fmla="*/ 7129 w 8130"/>
                <a:gd name="T85" fmla="*/ 241 h 594"/>
                <a:gd name="T86" fmla="*/ 7537 w 8130"/>
                <a:gd name="T87" fmla="*/ 574 h 594"/>
                <a:gd name="T88" fmla="*/ 7963 w 8130"/>
                <a:gd name="T89" fmla="*/ 315 h 594"/>
                <a:gd name="T90" fmla="*/ 8074 w 8130"/>
                <a:gd name="T91" fmla="*/ 111 h 594"/>
                <a:gd name="T92" fmla="*/ 8129 w 8130"/>
                <a:gd name="T93" fmla="*/ 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30" h="594">
                  <a:moveTo>
                    <a:pt x="7907" y="241"/>
                  </a:moveTo>
                  <a:lnTo>
                    <a:pt x="7907" y="241"/>
                  </a:lnTo>
                  <a:cubicBezTo>
                    <a:pt x="7851" y="333"/>
                    <a:pt x="7815" y="426"/>
                    <a:pt x="7741" y="463"/>
                  </a:cubicBezTo>
                  <a:cubicBezTo>
                    <a:pt x="7685" y="500"/>
                    <a:pt x="7629" y="519"/>
                    <a:pt x="7574" y="519"/>
                  </a:cubicBezTo>
                  <a:cubicBezTo>
                    <a:pt x="7407" y="519"/>
                    <a:pt x="7296" y="352"/>
                    <a:pt x="7203" y="241"/>
                  </a:cubicBezTo>
                  <a:cubicBezTo>
                    <a:pt x="7148" y="148"/>
                    <a:pt x="7055" y="111"/>
                    <a:pt x="6963" y="111"/>
                  </a:cubicBezTo>
                  <a:cubicBezTo>
                    <a:pt x="6870" y="111"/>
                    <a:pt x="6778" y="148"/>
                    <a:pt x="6704" y="241"/>
                  </a:cubicBezTo>
                  <a:cubicBezTo>
                    <a:pt x="6685" y="259"/>
                    <a:pt x="6666" y="296"/>
                    <a:pt x="6648" y="315"/>
                  </a:cubicBezTo>
                  <a:cubicBezTo>
                    <a:pt x="6574" y="407"/>
                    <a:pt x="6500" y="519"/>
                    <a:pt x="6388" y="519"/>
                  </a:cubicBezTo>
                  <a:cubicBezTo>
                    <a:pt x="6333" y="519"/>
                    <a:pt x="6278" y="500"/>
                    <a:pt x="6222" y="444"/>
                  </a:cubicBezTo>
                  <a:cubicBezTo>
                    <a:pt x="6148" y="389"/>
                    <a:pt x="6111" y="315"/>
                    <a:pt x="6074" y="259"/>
                  </a:cubicBezTo>
                  <a:cubicBezTo>
                    <a:pt x="6037" y="185"/>
                    <a:pt x="6000" y="111"/>
                    <a:pt x="5944" y="74"/>
                  </a:cubicBezTo>
                  <a:cubicBezTo>
                    <a:pt x="5907" y="37"/>
                    <a:pt x="5870" y="18"/>
                    <a:pt x="5833" y="18"/>
                  </a:cubicBezTo>
                  <a:cubicBezTo>
                    <a:pt x="5722" y="18"/>
                    <a:pt x="5629" y="148"/>
                    <a:pt x="5555" y="259"/>
                  </a:cubicBezTo>
                  <a:cubicBezTo>
                    <a:pt x="5555" y="278"/>
                    <a:pt x="5555" y="278"/>
                    <a:pt x="5555" y="278"/>
                  </a:cubicBezTo>
                  <a:cubicBezTo>
                    <a:pt x="5481" y="389"/>
                    <a:pt x="5351" y="463"/>
                    <a:pt x="5241" y="463"/>
                  </a:cubicBezTo>
                  <a:cubicBezTo>
                    <a:pt x="5185" y="463"/>
                    <a:pt x="5148" y="463"/>
                    <a:pt x="5092" y="426"/>
                  </a:cubicBezTo>
                  <a:cubicBezTo>
                    <a:pt x="5018" y="370"/>
                    <a:pt x="4981" y="296"/>
                    <a:pt x="4944" y="222"/>
                  </a:cubicBezTo>
                  <a:cubicBezTo>
                    <a:pt x="4889" y="148"/>
                    <a:pt x="4852" y="74"/>
                    <a:pt x="4778" y="37"/>
                  </a:cubicBezTo>
                  <a:cubicBezTo>
                    <a:pt x="4740" y="18"/>
                    <a:pt x="4704" y="0"/>
                    <a:pt x="4666" y="0"/>
                  </a:cubicBezTo>
                  <a:cubicBezTo>
                    <a:pt x="4537" y="0"/>
                    <a:pt x="4444" y="148"/>
                    <a:pt x="4352" y="278"/>
                  </a:cubicBezTo>
                  <a:cubicBezTo>
                    <a:pt x="4278" y="389"/>
                    <a:pt x="4185" y="519"/>
                    <a:pt x="4092" y="519"/>
                  </a:cubicBezTo>
                  <a:lnTo>
                    <a:pt x="4092" y="519"/>
                  </a:lnTo>
                  <a:cubicBezTo>
                    <a:pt x="4037" y="519"/>
                    <a:pt x="4000" y="500"/>
                    <a:pt x="3963" y="444"/>
                  </a:cubicBezTo>
                  <a:cubicBezTo>
                    <a:pt x="3907" y="407"/>
                    <a:pt x="3870" y="352"/>
                    <a:pt x="3833" y="296"/>
                  </a:cubicBezTo>
                  <a:cubicBezTo>
                    <a:pt x="3796" y="222"/>
                    <a:pt x="3741" y="148"/>
                    <a:pt x="3667" y="92"/>
                  </a:cubicBezTo>
                  <a:cubicBezTo>
                    <a:pt x="3611" y="56"/>
                    <a:pt x="3555" y="37"/>
                    <a:pt x="3500" y="37"/>
                  </a:cubicBezTo>
                  <a:cubicBezTo>
                    <a:pt x="3407" y="37"/>
                    <a:pt x="3296" y="92"/>
                    <a:pt x="3222" y="167"/>
                  </a:cubicBezTo>
                  <a:cubicBezTo>
                    <a:pt x="3185" y="185"/>
                    <a:pt x="3167" y="241"/>
                    <a:pt x="3129" y="278"/>
                  </a:cubicBezTo>
                  <a:cubicBezTo>
                    <a:pt x="3074" y="370"/>
                    <a:pt x="3018" y="444"/>
                    <a:pt x="2907" y="444"/>
                  </a:cubicBezTo>
                  <a:cubicBezTo>
                    <a:pt x="2870" y="444"/>
                    <a:pt x="2852" y="444"/>
                    <a:pt x="2815" y="426"/>
                  </a:cubicBezTo>
                  <a:cubicBezTo>
                    <a:pt x="2722" y="407"/>
                    <a:pt x="2666" y="315"/>
                    <a:pt x="2611" y="222"/>
                  </a:cubicBezTo>
                  <a:cubicBezTo>
                    <a:pt x="2574" y="148"/>
                    <a:pt x="2518" y="56"/>
                    <a:pt x="2426" y="37"/>
                  </a:cubicBezTo>
                  <a:cubicBezTo>
                    <a:pt x="2407" y="18"/>
                    <a:pt x="2370" y="18"/>
                    <a:pt x="2333" y="18"/>
                  </a:cubicBezTo>
                  <a:cubicBezTo>
                    <a:pt x="2222" y="18"/>
                    <a:pt x="2092" y="92"/>
                    <a:pt x="2000" y="222"/>
                  </a:cubicBezTo>
                  <a:cubicBezTo>
                    <a:pt x="1981" y="241"/>
                    <a:pt x="1963" y="278"/>
                    <a:pt x="1944" y="296"/>
                  </a:cubicBezTo>
                  <a:cubicBezTo>
                    <a:pt x="1907" y="389"/>
                    <a:pt x="1833" y="481"/>
                    <a:pt x="1759" y="481"/>
                  </a:cubicBezTo>
                  <a:cubicBezTo>
                    <a:pt x="1722" y="481"/>
                    <a:pt x="1685" y="463"/>
                    <a:pt x="1648" y="426"/>
                  </a:cubicBezTo>
                  <a:cubicBezTo>
                    <a:pt x="1593" y="389"/>
                    <a:pt x="1555" y="315"/>
                    <a:pt x="1519" y="259"/>
                  </a:cubicBezTo>
                  <a:cubicBezTo>
                    <a:pt x="1463" y="167"/>
                    <a:pt x="1407" y="74"/>
                    <a:pt x="1259" y="37"/>
                  </a:cubicBezTo>
                  <a:cubicBezTo>
                    <a:pt x="1241" y="37"/>
                    <a:pt x="1203" y="18"/>
                    <a:pt x="1185" y="18"/>
                  </a:cubicBezTo>
                  <a:cubicBezTo>
                    <a:pt x="1074" y="18"/>
                    <a:pt x="981" y="92"/>
                    <a:pt x="889" y="222"/>
                  </a:cubicBezTo>
                  <a:cubicBezTo>
                    <a:pt x="796" y="333"/>
                    <a:pt x="704" y="463"/>
                    <a:pt x="592" y="463"/>
                  </a:cubicBezTo>
                  <a:cubicBezTo>
                    <a:pt x="537" y="463"/>
                    <a:pt x="463" y="426"/>
                    <a:pt x="408" y="352"/>
                  </a:cubicBezTo>
                  <a:cubicBezTo>
                    <a:pt x="370" y="315"/>
                    <a:pt x="352" y="278"/>
                    <a:pt x="315" y="241"/>
                  </a:cubicBezTo>
                  <a:cubicBezTo>
                    <a:pt x="240" y="130"/>
                    <a:pt x="148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" y="74"/>
                    <a:pt x="111" y="111"/>
                    <a:pt x="166" y="130"/>
                  </a:cubicBezTo>
                  <a:cubicBezTo>
                    <a:pt x="222" y="167"/>
                    <a:pt x="259" y="241"/>
                    <a:pt x="296" y="296"/>
                  </a:cubicBezTo>
                  <a:cubicBezTo>
                    <a:pt x="315" y="315"/>
                    <a:pt x="334" y="352"/>
                    <a:pt x="370" y="389"/>
                  </a:cubicBezTo>
                  <a:cubicBezTo>
                    <a:pt x="444" y="463"/>
                    <a:pt x="518" y="519"/>
                    <a:pt x="611" y="519"/>
                  </a:cubicBezTo>
                  <a:cubicBezTo>
                    <a:pt x="704" y="519"/>
                    <a:pt x="796" y="463"/>
                    <a:pt x="870" y="352"/>
                  </a:cubicBezTo>
                  <a:cubicBezTo>
                    <a:pt x="963" y="204"/>
                    <a:pt x="1074" y="92"/>
                    <a:pt x="1203" y="92"/>
                  </a:cubicBezTo>
                  <a:cubicBezTo>
                    <a:pt x="1259" y="92"/>
                    <a:pt x="1333" y="130"/>
                    <a:pt x="1407" y="185"/>
                  </a:cubicBezTo>
                  <a:cubicBezTo>
                    <a:pt x="1445" y="222"/>
                    <a:pt x="1463" y="278"/>
                    <a:pt x="1500" y="333"/>
                  </a:cubicBezTo>
                  <a:cubicBezTo>
                    <a:pt x="1574" y="444"/>
                    <a:pt x="1648" y="555"/>
                    <a:pt x="1759" y="555"/>
                  </a:cubicBezTo>
                  <a:cubicBezTo>
                    <a:pt x="1796" y="555"/>
                    <a:pt x="1833" y="537"/>
                    <a:pt x="1870" y="500"/>
                  </a:cubicBezTo>
                  <a:cubicBezTo>
                    <a:pt x="1944" y="463"/>
                    <a:pt x="1981" y="389"/>
                    <a:pt x="2018" y="315"/>
                  </a:cubicBezTo>
                  <a:cubicBezTo>
                    <a:pt x="2074" y="204"/>
                    <a:pt x="2148" y="92"/>
                    <a:pt x="2296" y="74"/>
                  </a:cubicBezTo>
                  <a:cubicBezTo>
                    <a:pt x="2314" y="74"/>
                    <a:pt x="2314" y="74"/>
                    <a:pt x="2333" y="74"/>
                  </a:cubicBezTo>
                  <a:cubicBezTo>
                    <a:pt x="2444" y="74"/>
                    <a:pt x="2518" y="185"/>
                    <a:pt x="2592" y="296"/>
                  </a:cubicBezTo>
                  <a:cubicBezTo>
                    <a:pt x="2630" y="352"/>
                    <a:pt x="2666" y="407"/>
                    <a:pt x="2722" y="444"/>
                  </a:cubicBezTo>
                  <a:cubicBezTo>
                    <a:pt x="2778" y="500"/>
                    <a:pt x="2833" y="519"/>
                    <a:pt x="2889" y="519"/>
                  </a:cubicBezTo>
                  <a:cubicBezTo>
                    <a:pt x="3000" y="519"/>
                    <a:pt x="3093" y="463"/>
                    <a:pt x="3167" y="333"/>
                  </a:cubicBezTo>
                  <a:cubicBezTo>
                    <a:pt x="3277" y="185"/>
                    <a:pt x="3389" y="111"/>
                    <a:pt x="3500" y="111"/>
                  </a:cubicBezTo>
                  <a:cubicBezTo>
                    <a:pt x="3537" y="111"/>
                    <a:pt x="3593" y="130"/>
                    <a:pt x="3629" y="148"/>
                  </a:cubicBezTo>
                  <a:cubicBezTo>
                    <a:pt x="3703" y="204"/>
                    <a:pt x="3759" y="278"/>
                    <a:pt x="3796" y="352"/>
                  </a:cubicBezTo>
                  <a:cubicBezTo>
                    <a:pt x="3833" y="407"/>
                    <a:pt x="3870" y="463"/>
                    <a:pt x="3907" y="519"/>
                  </a:cubicBezTo>
                  <a:cubicBezTo>
                    <a:pt x="3963" y="555"/>
                    <a:pt x="4018" y="574"/>
                    <a:pt x="4074" y="574"/>
                  </a:cubicBezTo>
                  <a:cubicBezTo>
                    <a:pt x="4222" y="574"/>
                    <a:pt x="4333" y="444"/>
                    <a:pt x="4370" y="370"/>
                  </a:cubicBezTo>
                  <a:cubicBezTo>
                    <a:pt x="4388" y="352"/>
                    <a:pt x="4407" y="333"/>
                    <a:pt x="4426" y="296"/>
                  </a:cubicBezTo>
                  <a:cubicBezTo>
                    <a:pt x="4500" y="204"/>
                    <a:pt x="4574" y="74"/>
                    <a:pt x="4666" y="74"/>
                  </a:cubicBezTo>
                  <a:cubicBezTo>
                    <a:pt x="4722" y="74"/>
                    <a:pt x="4759" y="111"/>
                    <a:pt x="4815" y="167"/>
                  </a:cubicBezTo>
                  <a:cubicBezTo>
                    <a:pt x="4852" y="204"/>
                    <a:pt x="4870" y="241"/>
                    <a:pt x="4907" y="296"/>
                  </a:cubicBezTo>
                  <a:cubicBezTo>
                    <a:pt x="4963" y="389"/>
                    <a:pt x="5037" y="481"/>
                    <a:pt x="5148" y="519"/>
                  </a:cubicBezTo>
                  <a:cubicBezTo>
                    <a:pt x="5185" y="537"/>
                    <a:pt x="5222" y="537"/>
                    <a:pt x="5241" y="537"/>
                  </a:cubicBezTo>
                  <a:cubicBezTo>
                    <a:pt x="5389" y="537"/>
                    <a:pt x="5518" y="444"/>
                    <a:pt x="5611" y="296"/>
                  </a:cubicBezTo>
                  <a:cubicBezTo>
                    <a:pt x="5667" y="204"/>
                    <a:pt x="5741" y="92"/>
                    <a:pt x="5833" y="92"/>
                  </a:cubicBezTo>
                  <a:cubicBezTo>
                    <a:pt x="5870" y="92"/>
                    <a:pt x="5926" y="130"/>
                    <a:pt x="5981" y="204"/>
                  </a:cubicBezTo>
                  <a:cubicBezTo>
                    <a:pt x="5981" y="222"/>
                    <a:pt x="5981" y="241"/>
                    <a:pt x="6000" y="259"/>
                  </a:cubicBezTo>
                  <a:cubicBezTo>
                    <a:pt x="6074" y="389"/>
                    <a:pt x="6148" y="519"/>
                    <a:pt x="6296" y="574"/>
                  </a:cubicBezTo>
                  <a:cubicBezTo>
                    <a:pt x="6333" y="574"/>
                    <a:pt x="6370" y="593"/>
                    <a:pt x="6388" y="593"/>
                  </a:cubicBezTo>
                  <a:cubicBezTo>
                    <a:pt x="6537" y="593"/>
                    <a:pt x="6611" y="463"/>
                    <a:pt x="6704" y="352"/>
                  </a:cubicBezTo>
                  <a:cubicBezTo>
                    <a:pt x="6722" y="333"/>
                    <a:pt x="6722" y="333"/>
                    <a:pt x="6722" y="333"/>
                  </a:cubicBezTo>
                  <a:cubicBezTo>
                    <a:pt x="6796" y="222"/>
                    <a:pt x="6888" y="167"/>
                    <a:pt x="6981" y="167"/>
                  </a:cubicBezTo>
                  <a:cubicBezTo>
                    <a:pt x="7037" y="167"/>
                    <a:pt x="7092" y="185"/>
                    <a:pt x="7129" y="241"/>
                  </a:cubicBezTo>
                  <a:cubicBezTo>
                    <a:pt x="7166" y="278"/>
                    <a:pt x="7203" y="315"/>
                    <a:pt x="7222" y="352"/>
                  </a:cubicBezTo>
                  <a:cubicBezTo>
                    <a:pt x="7296" y="463"/>
                    <a:pt x="7370" y="555"/>
                    <a:pt x="7537" y="574"/>
                  </a:cubicBezTo>
                  <a:cubicBezTo>
                    <a:pt x="7537" y="574"/>
                    <a:pt x="7555" y="574"/>
                    <a:pt x="7574" y="574"/>
                  </a:cubicBezTo>
                  <a:cubicBezTo>
                    <a:pt x="7759" y="574"/>
                    <a:pt x="7889" y="444"/>
                    <a:pt x="7963" y="315"/>
                  </a:cubicBezTo>
                  <a:cubicBezTo>
                    <a:pt x="7963" y="296"/>
                    <a:pt x="7981" y="278"/>
                    <a:pt x="7981" y="259"/>
                  </a:cubicBezTo>
                  <a:cubicBezTo>
                    <a:pt x="8000" y="204"/>
                    <a:pt x="8037" y="148"/>
                    <a:pt x="8074" y="111"/>
                  </a:cubicBezTo>
                  <a:cubicBezTo>
                    <a:pt x="8092" y="92"/>
                    <a:pt x="8111" y="74"/>
                    <a:pt x="8129" y="74"/>
                  </a:cubicBezTo>
                  <a:cubicBezTo>
                    <a:pt x="8129" y="0"/>
                    <a:pt x="8129" y="0"/>
                    <a:pt x="8129" y="0"/>
                  </a:cubicBezTo>
                  <a:cubicBezTo>
                    <a:pt x="8018" y="0"/>
                    <a:pt x="7963" y="130"/>
                    <a:pt x="7907" y="241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1" name="Freeform 10"/>
            <p:cNvSpPr>
              <a:spLocks noChangeArrowheads="1"/>
            </p:cNvSpPr>
            <p:nvPr userDrawn="1"/>
          </p:nvSpPr>
          <p:spPr bwMode="auto">
            <a:xfrm rot="10800000">
              <a:off x="5599822" y="387711"/>
              <a:ext cx="2114706" cy="154818"/>
            </a:xfrm>
            <a:custGeom>
              <a:avLst/>
              <a:gdLst>
                <a:gd name="T0" fmla="*/ 7555 w 8130"/>
                <a:gd name="T1" fmla="*/ 445 h 594"/>
                <a:gd name="T2" fmla="*/ 7277 w 8130"/>
                <a:gd name="T3" fmla="*/ 222 h 594"/>
                <a:gd name="T4" fmla="*/ 6944 w 8130"/>
                <a:gd name="T5" fmla="*/ 37 h 594"/>
                <a:gd name="T6" fmla="*/ 6481 w 8130"/>
                <a:gd name="T7" fmla="*/ 389 h 594"/>
                <a:gd name="T8" fmla="*/ 6129 w 8130"/>
                <a:gd name="T9" fmla="*/ 204 h 594"/>
                <a:gd name="T10" fmla="*/ 5815 w 8130"/>
                <a:gd name="T11" fmla="*/ 0 h 594"/>
                <a:gd name="T12" fmla="*/ 5518 w 8130"/>
                <a:gd name="T13" fmla="*/ 241 h 594"/>
                <a:gd name="T14" fmla="*/ 4963 w 8130"/>
                <a:gd name="T15" fmla="*/ 278 h 594"/>
                <a:gd name="T16" fmla="*/ 4648 w 8130"/>
                <a:gd name="T17" fmla="*/ 37 h 594"/>
                <a:gd name="T18" fmla="*/ 4352 w 8130"/>
                <a:gd name="T19" fmla="*/ 241 h 594"/>
                <a:gd name="T20" fmla="*/ 4055 w 8130"/>
                <a:gd name="T21" fmla="*/ 426 h 594"/>
                <a:gd name="T22" fmla="*/ 3722 w 8130"/>
                <a:gd name="T23" fmla="*/ 185 h 594"/>
                <a:gd name="T24" fmla="*/ 3277 w 8130"/>
                <a:gd name="T25" fmla="*/ 204 h 594"/>
                <a:gd name="T26" fmla="*/ 2907 w 8130"/>
                <a:gd name="T27" fmla="*/ 481 h 594"/>
                <a:gd name="T28" fmla="*/ 2630 w 8130"/>
                <a:gd name="T29" fmla="*/ 278 h 594"/>
                <a:gd name="T30" fmla="*/ 2352 w 8130"/>
                <a:gd name="T31" fmla="*/ 93 h 594"/>
                <a:gd name="T32" fmla="*/ 1759 w 8130"/>
                <a:gd name="T33" fmla="*/ 519 h 594"/>
                <a:gd name="T34" fmla="*/ 1463 w 8130"/>
                <a:gd name="T35" fmla="*/ 315 h 594"/>
                <a:gd name="T36" fmla="*/ 1167 w 8130"/>
                <a:gd name="T37" fmla="*/ 130 h 594"/>
                <a:gd name="T38" fmla="*/ 833 w 8130"/>
                <a:gd name="T39" fmla="*/ 371 h 594"/>
                <a:gd name="T40" fmla="*/ 426 w 8130"/>
                <a:gd name="T41" fmla="*/ 463 h 594"/>
                <a:gd name="T42" fmla="*/ 0 w 8130"/>
                <a:gd name="T43" fmla="*/ 93 h 594"/>
                <a:gd name="T44" fmla="*/ 352 w 8130"/>
                <a:gd name="T45" fmla="*/ 445 h 594"/>
                <a:gd name="T46" fmla="*/ 852 w 8130"/>
                <a:gd name="T47" fmla="*/ 445 h 594"/>
                <a:gd name="T48" fmla="*/ 1185 w 8130"/>
                <a:gd name="T49" fmla="*/ 185 h 594"/>
                <a:gd name="T50" fmla="*/ 1463 w 8130"/>
                <a:gd name="T51" fmla="*/ 389 h 594"/>
                <a:gd name="T52" fmla="*/ 1759 w 8130"/>
                <a:gd name="T53" fmla="*/ 574 h 594"/>
                <a:gd name="T54" fmla="*/ 2166 w 8130"/>
                <a:gd name="T55" fmla="*/ 222 h 594"/>
                <a:gd name="T56" fmla="*/ 2592 w 8130"/>
                <a:gd name="T57" fmla="*/ 315 h 594"/>
                <a:gd name="T58" fmla="*/ 3000 w 8130"/>
                <a:gd name="T59" fmla="*/ 537 h 594"/>
                <a:gd name="T60" fmla="*/ 3389 w 8130"/>
                <a:gd name="T61" fmla="*/ 204 h 594"/>
                <a:gd name="T62" fmla="*/ 3796 w 8130"/>
                <a:gd name="T63" fmla="*/ 352 h 594"/>
                <a:gd name="T64" fmla="*/ 4222 w 8130"/>
                <a:gd name="T65" fmla="*/ 463 h 594"/>
                <a:gd name="T66" fmla="*/ 4648 w 8130"/>
                <a:gd name="T67" fmla="*/ 111 h 594"/>
                <a:gd name="T68" fmla="*/ 4926 w 8130"/>
                <a:gd name="T69" fmla="*/ 333 h 594"/>
                <a:gd name="T70" fmla="*/ 5241 w 8130"/>
                <a:gd name="T71" fmla="*/ 574 h 594"/>
                <a:gd name="T72" fmla="*/ 5833 w 8130"/>
                <a:gd name="T73" fmla="*/ 74 h 594"/>
                <a:gd name="T74" fmla="*/ 6111 w 8130"/>
                <a:gd name="T75" fmla="*/ 278 h 594"/>
                <a:gd name="T76" fmla="*/ 6407 w 8130"/>
                <a:gd name="T77" fmla="*/ 463 h 594"/>
                <a:gd name="T78" fmla="*/ 6814 w 8130"/>
                <a:gd name="T79" fmla="*/ 148 h 594"/>
                <a:gd name="T80" fmla="*/ 7259 w 8130"/>
                <a:gd name="T81" fmla="*/ 296 h 594"/>
                <a:gd name="T82" fmla="*/ 7574 w 8130"/>
                <a:gd name="T83" fmla="*/ 500 h 594"/>
                <a:gd name="T84" fmla="*/ 8037 w 8130"/>
                <a:gd name="T85" fmla="*/ 167 h 594"/>
                <a:gd name="T86" fmla="*/ 8129 w 8130"/>
                <a:gd name="T87" fmla="*/ 93 h 594"/>
                <a:gd name="T88" fmla="*/ 7555 w 8130"/>
                <a:gd name="T89" fmla="*/ 445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130" h="594">
                  <a:moveTo>
                    <a:pt x="7555" y="445"/>
                  </a:moveTo>
                  <a:lnTo>
                    <a:pt x="7555" y="445"/>
                  </a:lnTo>
                  <a:cubicBezTo>
                    <a:pt x="7499" y="445"/>
                    <a:pt x="7444" y="426"/>
                    <a:pt x="7389" y="371"/>
                  </a:cubicBezTo>
                  <a:cubicBezTo>
                    <a:pt x="7351" y="333"/>
                    <a:pt x="7315" y="278"/>
                    <a:pt x="7277" y="222"/>
                  </a:cubicBezTo>
                  <a:cubicBezTo>
                    <a:pt x="7185" y="130"/>
                    <a:pt x="7129" y="37"/>
                    <a:pt x="6981" y="37"/>
                  </a:cubicBezTo>
                  <a:cubicBezTo>
                    <a:pt x="6963" y="37"/>
                    <a:pt x="6963" y="37"/>
                    <a:pt x="6944" y="37"/>
                  </a:cubicBezTo>
                  <a:cubicBezTo>
                    <a:pt x="6814" y="37"/>
                    <a:pt x="6759" y="130"/>
                    <a:pt x="6685" y="222"/>
                  </a:cubicBezTo>
                  <a:cubicBezTo>
                    <a:pt x="6630" y="296"/>
                    <a:pt x="6574" y="371"/>
                    <a:pt x="6481" y="389"/>
                  </a:cubicBezTo>
                  <a:cubicBezTo>
                    <a:pt x="6444" y="407"/>
                    <a:pt x="6426" y="407"/>
                    <a:pt x="6407" y="407"/>
                  </a:cubicBezTo>
                  <a:cubicBezTo>
                    <a:pt x="6278" y="407"/>
                    <a:pt x="6203" y="315"/>
                    <a:pt x="6129" y="204"/>
                  </a:cubicBezTo>
                  <a:cubicBezTo>
                    <a:pt x="6111" y="167"/>
                    <a:pt x="6074" y="130"/>
                    <a:pt x="6055" y="111"/>
                  </a:cubicBezTo>
                  <a:cubicBezTo>
                    <a:pt x="5981" y="37"/>
                    <a:pt x="5907" y="0"/>
                    <a:pt x="5815" y="0"/>
                  </a:cubicBezTo>
                  <a:cubicBezTo>
                    <a:pt x="5741" y="0"/>
                    <a:pt x="5667" y="37"/>
                    <a:pt x="5611" y="93"/>
                  </a:cubicBezTo>
                  <a:cubicBezTo>
                    <a:pt x="5574" y="130"/>
                    <a:pt x="5555" y="185"/>
                    <a:pt x="5518" y="241"/>
                  </a:cubicBezTo>
                  <a:cubicBezTo>
                    <a:pt x="5444" y="371"/>
                    <a:pt x="5370" y="500"/>
                    <a:pt x="5241" y="500"/>
                  </a:cubicBezTo>
                  <a:cubicBezTo>
                    <a:pt x="5111" y="500"/>
                    <a:pt x="5037" y="371"/>
                    <a:pt x="4963" y="278"/>
                  </a:cubicBezTo>
                  <a:cubicBezTo>
                    <a:pt x="4944" y="241"/>
                    <a:pt x="4926" y="204"/>
                    <a:pt x="4889" y="167"/>
                  </a:cubicBezTo>
                  <a:cubicBezTo>
                    <a:pt x="4833" y="93"/>
                    <a:pt x="4740" y="37"/>
                    <a:pt x="4648" y="37"/>
                  </a:cubicBezTo>
                  <a:cubicBezTo>
                    <a:pt x="4574" y="37"/>
                    <a:pt x="4518" y="74"/>
                    <a:pt x="4463" y="111"/>
                  </a:cubicBezTo>
                  <a:cubicBezTo>
                    <a:pt x="4407" y="148"/>
                    <a:pt x="4370" y="204"/>
                    <a:pt x="4352" y="241"/>
                  </a:cubicBezTo>
                  <a:cubicBezTo>
                    <a:pt x="4278" y="333"/>
                    <a:pt x="4204" y="426"/>
                    <a:pt x="4074" y="426"/>
                  </a:cubicBezTo>
                  <a:lnTo>
                    <a:pt x="4055" y="426"/>
                  </a:lnTo>
                  <a:cubicBezTo>
                    <a:pt x="3944" y="426"/>
                    <a:pt x="3870" y="352"/>
                    <a:pt x="3815" y="278"/>
                  </a:cubicBezTo>
                  <a:cubicBezTo>
                    <a:pt x="3778" y="241"/>
                    <a:pt x="3759" y="222"/>
                    <a:pt x="3722" y="185"/>
                  </a:cubicBezTo>
                  <a:cubicBezTo>
                    <a:pt x="3648" y="148"/>
                    <a:pt x="3574" y="111"/>
                    <a:pt x="3500" y="111"/>
                  </a:cubicBezTo>
                  <a:cubicBezTo>
                    <a:pt x="3426" y="111"/>
                    <a:pt x="3333" y="148"/>
                    <a:pt x="3277" y="204"/>
                  </a:cubicBezTo>
                  <a:cubicBezTo>
                    <a:pt x="3241" y="222"/>
                    <a:pt x="3203" y="259"/>
                    <a:pt x="3167" y="296"/>
                  </a:cubicBezTo>
                  <a:cubicBezTo>
                    <a:pt x="3093" y="389"/>
                    <a:pt x="3018" y="481"/>
                    <a:pt x="2907" y="481"/>
                  </a:cubicBezTo>
                  <a:cubicBezTo>
                    <a:pt x="2870" y="481"/>
                    <a:pt x="2833" y="463"/>
                    <a:pt x="2796" y="445"/>
                  </a:cubicBezTo>
                  <a:cubicBezTo>
                    <a:pt x="2722" y="407"/>
                    <a:pt x="2685" y="333"/>
                    <a:pt x="2630" y="278"/>
                  </a:cubicBezTo>
                  <a:cubicBezTo>
                    <a:pt x="2574" y="204"/>
                    <a:pt x="2518" y="130"/>
                    <a:pt x="2426" y="93"/>
                  </a:cubicBezTo>
                  <a:cubicBezTo>
                    <a:pt x="2389" y="93"/>
                    <a:pt x="2370" y="93"/>
                    <a:pt x="2352" y="93"/>
                  </a:cubicBezTo>
                  <a:cubicBezTo>
                    <a:pt x="2222" y="93"/>
                    <a:pt x="2130" y="204"/>
                    <a:pt x="2037" y="315"/>
                  </a:cubicBezTo>
                  <a:cubicBezTo>
                    <a:pt x="1944" y="426"/>
                    <a:pt x="1870" y="519"/>
                    <a:pt x="1759" y="519"/>
                  </a:cubicBezTo>
                  <a:cubicBezTo>
                    <a:pt x="1704" y="519"/>
                    <a:pt x="1667" y="500"/>
                    <a:pt x="1629" y="481"/>
                  </a:cubicBezTo>
                  <a:cubicBezTo>
                    <a:pt x="1555" y="445"/>
                    <a:pt x="1519" y="371"/>
                    <a:pt x="1463" y="315"/>
                  </a:cubicBezTo>
                  <a:cubicBezTo>
                    <a:pt x="1407" y="222"/>
                    <a:pt x="1333" y="148"/>
                    <a:pt x="1222" y="130"/>
                  </a:cubicBezTo>
                  <a:cubicBezTo>
                    <a:pt x="1203" y="130"/>
                    <a:pt x="1185" y="130"/>
                    <a:pt x="1167" y="130"/>
                  </a:cubicBezTo>
                  <a:cubicBezTo>
                    <a:pt x="1037" y="130"/>
                    <a:pt x="944" y="222"/>
                    <a:pt x="852" y="352"/>
                  </a:cubicBezTo>
                  <a:cubicBezTo>
                    <a:pt x="852" y="352"/>
                    <a:pt x="852" y="371"/>
                    <a:pt x="833" y="371"/>
                  </a:cubicBezTo>
                  <a:cubicBezTo>
                    <a:pt x="759" y="481"/>
                    <a:pt x="667" y="519"/>
                    <a:pt x="592" y="519"/>
                  </a:cubicBezTo>
                  <a:cubicBezTo>
                    <a:pt x="537" y="519"/>
                    <a:pt x="482" y="500"/>
                    <a:pt x="426" y="463"/>
                  </a:cubicBezTo>
                  <a:cubicBezTo>
                    <a:pt x="389" y="426"/>
                    <a:pt x="352" y="371"/>
                    <a:pt x="315" y="315"/>
                  </a:cubicBezTo>
                  <a:cubicBezTo>
                    <a:pt x="222" y="204"/>
                    <a:pt x="148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148" y="148"/>
                    <a:pt x="315" y="407"/>
                    <a:pt x="352" y="445"/>
                  </a:cubicBezTo>
                  <a:cubicBezTo>
                    <a:pt x="408" y="537"/>
                    <a:pt x="482" y="593"/>
                    <a:pt x="574" y="593"/>
                  </a:cubicBezTo>
                  <a:cubicBezTo>
                    <a:pt x="667" y="593"/>
                    <a:pt x="778" y="537"/>
                    <a:pt x="852" y="445"/>
                  </a:cubicBezTo>
                  <a:cubicBezTo>
                    <a:pt x="870" y="426"/>
                    <a:pt x="889" y="407"/>
                    <a:pt x="907" y="389"/>
                  </a:cubicBezTo>
                  <a:cubicBezTo>
                    <a:pt x="981" y="278"/>
                    <a:pt x="1055" y="185"/>
                    <a:pt x="1185" y="185"/>
                  </a:cubicBezTo>
                  <a:cubicBezTo>
                    <a:pt x="1203" y="185"/>
                    <a:pt x="1241" y="185"/>
                    <a:pt x="1277" y="204"/>
                  </a:cubicBezTo>
                  <a:cubicBezTo>
                    <a:pt x="1371" y="241"/>
                    <a:pt x="1426" y="315"/>
                    <a:pt x="1463" y="389"/>
                  </a:cubicBezTo>
                  <a:cubicBezTo>
                    <a:pt x="1537" y="481"/>
                    <a:pt x="1611" y="574"/>
                    <a:pt x="1741" y="574"/>
                  </a:cubicBezTo>
                  <a:lnTo>
                    <a:pt x="1759" y="574"/>
                  </a:lnTo>
                  <a:cubicBezTo>
                    <a:pt x="1907" y="574"/>
                    <a:pt x="1981" y="481"/>
                    <a:pt x="2056" y="371"/>
                  </a:cubicBezTo>
                  <a:cubicBezTo>
                    <a:pt x="2092" y="315"/>
                    <a:pt x="2130" y="278"/>
                    <a:pt x="2166" y="222"/>
                  </a:cubicBezTo>
                  <a:cubicBezTo>
                    <a:pt x="2222" y="185"/>
                    <a:pt x="2278" y="148"/>
                    <a:pt x="2333" y="148"/>
                  </a:cubicBezTo>
                  <a:cubicBezTo>
                    <a:pt x="2426" y="148"/>
                    <a:pt x="2500" y="204"/>
                    <a:pt x="2592" y="315"/>
                  </a:cubicBezTo>
                  <a:cubicBezTo>
                    <a:pt x="2685" y="426"/>
                    <a:pt x="2778" y="537"/>
                    <a:pt x="2926" y="537"/>
                  </a:cubicBezTo>
                  <a:cubicBezTo>
                    <a:pt x="2944" y="537"/>
                    <a:pt x="2963" y="537"/>
                    <a:pt x="3000" y="537"/>
                  </a:cubicBezTo>
                  <a:cubicBezTo>
                    <a:pt x="3093" y="519"/>
                    <a:pt x="3148" y="445"/>
                    <a:pt x="3203" y="371"/>
                  </a:cubicBezTo>
                  <a:cubicBezTo>
                    <a:pt x="3259" y="296"/>
                    <a:pt x="3315" y="222"/>
                    <a:pt x="3389" y="204"/>
                  </a:cubicBezTo>
                  <a:cubicBezTo>
                    <a:pt x="3426" y="185"/>
                    <a:pt x="3463" y="185"/>
                    <a:pt x="3500" y="185"/>
                  </a:cubicBezTo>
                  <a:cubicBezTo>
                    <a:pt x="3611" y="185"/>
                    <a:pt x="3703" y="259"/>
                    <a:pt x="3796" y="352"/>
                  </a:cubicBezTo>
                  <a:cubicBezTo>
                    <a:pt x="3889" y="426"/>
                    <a:pt x="3963" y="500"/>
                    <a:pt x="4092" y="500"/>
                  </a:cubicBezTo>
                  <a:cubicBezTo>
                    <a:pt x="4130" y="500"/>
                    <a:pt x="4166" y="500"/>
                    <a:pt x="4222" y="463"/>
                  </a:cubicBezTo>
                  <a:cubicBezTo>
                    <a:pt x="4278" y="445"/>
                    <a:pt x="4333" y="371"/>
                    <a:pt x="4370" y="315"/>
                  </a:cubicBezTo>
                  <a:cubicBezTo>
                    <a:pt x="4444" y="204"/>
                    <a:pt x="4537" y="111"/>
                    <a:pt x="4648" y="111"/>
                  </a:cubicBezTo>
                  <a:cubicBezTo>
                    <a:pt x="4666" y="111"/>
                    <a:pt x="4666" y="111"/>
                    <a:pt x="4666" y="111"/>
                  </a:cubicBezTo>
                  <a:cubicBezTo>
                    <a:pt x="4796" y="130"/>
                    <a:pt x="4870" y="241"/>
                    <a:pt x="4926" y="333"/>
                  </a:cubicBezTo>
                  <a:cubicBezTo>
                    <a:pt x="4981" y="407"/>
                    <a:pt x="5018" y="463"/>
                    <a:pt x="5074" y="500"/>
                  </a:cubicBezTo>
                  <a:cubicBezTo>
                    <a:pt x="5129" y="555"/>
                    <a:pt x="5185" y="574"/>
                    <a:pt x="5241" y="574"/>
                  </a:cubicBezTo>
                  <a:cubicBezTo>
                    <a:pt x="5351" y="574"/>
                    <a:pt x="5444" y="445"/>
                    <a:pt x="5537" y="315"/>
                  </a:cubicBezTo>
                  <a:cubicBezTo>
                    <a:pt x="5611" y="185"/>
                    <a:pt x="5703" y="74"/>
                    <a:pt x="5833" y="74"/>
                  </a:cubicBezTo>
                  <a:cubicBezTo>
                    <a:pt x="5852" y="74"/>
                    <a:pt x="5889" y="74"/>
                    <a:pt x="5926" y="93"/>
                  </a:cubicBezTo>
                  <a:cubicBezTo>
                    <a:pt x="6000" y="130"/>
                    <a:pt x="6055" y="204"/>
                    <a:pt x="6111" y="278"/>
                  </a:cubicBezTo>
                  <a:cubicBezTo>
                    <a:pt x="6185" y="371"/>
                    <a:pt x="6240" y="463"/>
                    <a:pt x="6370" y="463"/>
                  </a:cubicBezTo>
                  <a:cubicBezTo>
                    <a:pt x="6388" y="463"/>
                    <a:pt x="6388" y="463"/>
                    <a:pt x="6407" y="463"/>
                  </a:cubicBezTo>
                  <a:cubicBezTo>
                    <a:pt x="6537" y="463"/>
                    <a:pt x="6611" y="389"/>
                    <a:pt x="6685" y="296"/>
                  </a:cubicBezTo>
                  <a:cubicBezTo>
                    <a:pt x="6722" y="241"/>
                    <a:pt x="6759" y="204"/>
                    <a:pt x="6814" y="148"/>
                  </a:cubicBezTo>
                  <a:cubicBezTo>
                    <a:pt x="6870" y="111"/>
                    <a:pt x="6926" y="93"/>
                    <a:pt x="6963" y="93"/>
                  </a:cubicBezTo>
                  <a:cubicBezTo>
                    <a:pt x="7074" y="93"/>
                    <a:pt x="7166" y="185"/>
                    <a:pt x="7259" y="296"/>
                  </a:cubicBezTo>
                  <a:cubicBezTo>
                    <a:pt x="7351" y="389"/>
                    <a:pt x="7444" y="500"/>
                    <a:pt x="7574" y="500"/>
                  </a:cubicBezTo>
                  <a:lnTo>
                    <a:pt x="7574" y="500"/>
                  </a:lnTo>
                  <a:cubicBezTo>
                    <a:pt x="7685" y="500"/>
                    <a:pt x="7759" y="426"/>
                    <a:pt x="7851" y="333"/>
                  </a:cubicBezTo>
                  <a:cubicBezTo>
                    <a:pt x="7907" y="278"/>
                    <a:pt x="7963" y="204"/>
                    <a:pt x="8037" y="167"/>
                  </a:cubicBezTo>
                  <a:cubicBezTo>
                    <a:pt x="8055" y="167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37" y="93"/>
                    <a:pt x="7944" y="185"/>
                    <a:pt x="7851" y="278"/>
                  </a:cubicBezTo>
                  <a:cubicBezTo>
                    <a:pt x="7759" y="352"/>
                    <a:pt x="7667" y="445"/>
                    <a:pt x="7555" y="445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2" name="Freeform 11"/>
            <p:cNvSpPr>
              <a:spLocks noChangeArrowheads="1"/>
            </p:cNvSpPr>
            <p:nvPr userDrawn="1"/>
          </p:nvSpPr>
          <p:spPr bwMode="auto">
            <a:xfrm rot="10800000">
              <a:off x="5599822" y="95276"/>
              <a:ext cx="2114706" cy="149084"/>
            </a:xfrm>
            <a:custGeom>
              <a:avLst/>
              <a:gdLst>
                <a:gd name="T0" fmla="*/ 7592 w 8130"/>
                <a:gd name="T1" fmla="*/ 389 h 575"/>
                <a:gd name="T2" fmla="*/ 7277 w 8130"/>
                <a:gd name="T3" fmla="*/ 222 h 575"/>
                <a:gd name="T4" fmla="*/ 6981 w 8130"/>
                <a:gd name="T5" fmla="*/ 37 h 575"/>
                <a:gd name="T6" fmla="*/ 6407 w 8130"/>
                <a:gd name="T7" fmla="*/ 389 h 575"/>
                <a:gd name="T8" fmla="*/ 6111 w 8130"/>
                <a:gd name="T9" fmla="*/ 185 h 575"/>
                <a:gd name="T10" fmla="*/ 5833 w 8130"/>
                <a:gd name="T11" fmla="*/ 0 h 575"/>
                <a:gd name="T12" fmla="*/ 5500 w 8130"/>
                <a:gd name="T13" fmla="*/ 260 h 575"/>
                <a:gd name="T14" fmla="*/ 5166 w 8130"/>
                <a:gd name="T15" fmla="*/ 482 h 575"/>
                <a:gd name="T16" fmla="*/ 4833 w 8130"/>
                <a:gd name="T17" fmla="*/ 93 h 575"/>
                <a:gd name="T18" fmla="*/ 4388 w 8130"/>
                <a:gd name="T19" fmla="*/ 204 h 575"/>
                <a:gd name="T20" fmla="*/ 3796 w 8130"/>
                <a:gd name="T21" fmla="*/ 278 h 575"/>
                <a:gd name="T22" fmla="*/ 3500 w 8130"/>
                <a:gd name="T23" fmla="*/ 148 h 575"/>
                <a:gd name="T24" fmla="*/ 3111 w 8130"/>
                <a:gd name="T25" fmla="*/ 352 h 575"/>
                <a:gd name="T26" fmla="*/ 2648 w 8130"/>
                <a:gd name="T27" fmla="*/ 241 h 575"/>
                <a:gd name="T28" fmla="*/ 2333 w 8130"/>
                <a:gd name="T29" fmla="*/ 56 h 575"/>
                <a:gd name="T30" fmla="*/ 1741 w 8130"/>
                <a:gd name="T31" fmla="*/ 500 h 575"/>
                <a:gd name="T32" fmla="*/ 1463 w 8130"/>
                <a:gd name="T33" fmla="*/ 296 h 575"/>
                <a:gd name="T34" fmla="*/ 1167 w 8130"/>
                <a:gd name="T35" fmla="*/ 111 h 575"/>
                <a:gd name="T36" fmla="*/ 833 w 8130"/>
                <a:gd name="T37" fmla="*/ 370 h 575"/>
                <a:gd name="T38" fmla="*/ 389 w 8130"/>
                <a:gd name="T39" fmla="*/ 389 h 575"/>
                <a:gd name="T40" fmla="*/ 0 w 8130"/>
                <a:gd name="T41" fmla="*/ 93 h 575"/>
                <a:gd name="T42" fmla="*/ 148 w 8130"/>
                <a:gd name="T43" fmla="*/ 185 h 575"/>
                <a:gd name="T44" fmla="*/ 352 w 8130"/>
                <a:gd name="T45" fmla="*/ 426 h 575"/>
                <a:gd name="T46" fmla="*/ 796 w 8130"/>
                <a:gd name="T47" fmla="*/ 482 h 575"/>
                <a:gd name="T48" fmla="*/ 1167 w 8130"/>
                <a:gd name="T49" fmla="*/ 167 h 575"/>
                <a:gd name="T50" fmla="*/ 1463 w 8130"/>
                <a:gd name="T51" fmla="*/ 370 h 575"/>
                <a:gd name="T52" fmla="*/ 1741 w 8130"/>
                <a:gd name="T53" fmla="*/ 556 h 575"/>
                <a:gd name="T54" fmla="*/ 2352 w 8130"/>
                <a:gd name="T55" fmla="*/ 111 h 575"/>
                <a:gd name="T56" fmla="*/ 2611 w 8130"/>
                <a:gd name="T57" fmla="*/ 296 h 575"/>
                <a:gd name="T58" fmla="*/ 2944 w 8130"/>
                <a:gd name="T59" fmla="*/ 482 h 575"/>
                <a:gd name="T60" fmla="*/ 3389 w 8130"/>
                <a:gd name="T61" fmla="*/ 222 h 575"/>
                <a:gd name="T62" fmla="*/ 3759 w 8130"/>
                <a:gd name="T63" fmla="*/ 334 h 575"/>
                <a:gd name="T64" fmla="*/ 4074 w 8130"/>
                <a:gd name="T65" fmla="*/ 463 h 575"/>
                <a:gd name="T66" fmla="*/ 4388 w 8130"/>
                <a:gd name="T67" fmla="*/ 278 h 575"/>
                <a:gd name="T68" fmla="*/ 4740 w 8130"/>
                <a:gd name="T69" fmla="*/ 111 h 575"/>
                <a:gd name="T70" fmla="*/ 5111 w 8130"/>
                <a:gd name="T71" fmla="*/ 537 h 575"/>
                <a:gd name="T72" fmla="*/ 5537 w 8130"/>
                <a:gd name="T73" fmla="*/ 296 h 575"/>
                <a:gd name="T74" fmla="*/ 5944 w 8130"/>
                <a:gd name="T75" fmla="*/ 93 h 575"/>
                <a:gd name="T76" fmla="*/ 6333 w 8130"/>
                <a:gd name="T77" fmla="*/ 444 h 575"/>
                <a:gd name="T78" fmla="*/ 6574 w 8130"/>
                <a:gd name="T79" fmla="*/ 408 h 575"/>
                <a:gd name="T80" fmla="*/ 6963 w 8130"/>
                <a:gd name="T81" fmla="*/ 111 h 575"/>
                <a:gd name="T82" fmla="*/ 7277 w 8130"/>
                <a:gd name="T83" fmla="*/ 296 h 575"/>
                <a:gd name="T84" fmla="*/ 7555 w 8130"/>
                <a:gd name="T85" fmla="*/ 482 h 575"/>
                <a:gd name="T86" fmla="*/ 7870 w 8130"/>
                <a:gd name="T87" fmla="*/ 296 h 575"/>
                <a:gd name="T88" fmla="*/ 8129 w 8130"/>
                <a:gd name="T89" fmla="*/ 148 h 575"/>
                <a:gd name="T90" fmla="*/ 7851 w 8130"/>
                <a:gd name="T91" fmla="*/ 241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130" h="575">
                  <a:moveTo>
                    <a:pt x="7592" y="389"/>
                  </a:moveTo>
                  <a:lnTo>
                    <a:pt x="7592" y="389"/>
                  </a:lnTo>
                  <a:cubicBezTo>
                    <a:pt x="7592" y="389"/>
                    <a:pt x="7574" y="389"/>
                    <a:pt x="7555" y="389"/>
                  </a:cubicBezTo>
                  <a:cubicBezTo>
                    <a:pt x="7425" y="389"/>
                    <a:pt x="7351" y="315"/>
                    <a:pt x="7277" y="222"/>
                  </a:cubicBezTo>
                  <a:cubicBezTo>
                    <a:pt x="7240" y="167"/>
                    <a:pt x="7203" y="130"/>
                    <a:pt x="7129" y="93"/>
                  </a:cubicBezTo>
                  <a:cubicBezTo>
                    <a:pt x="7092" y="56"/>
                    <a:pt x="7037" y="37"/>
                    <a:pt x="6981" y="37"/>
                  </a:cubicBezTo>
                  <a:cubicBezTo>
                    <a:pt x="6870" y="37"/>
                    <a:pt x="6778" y="130"/>
                    <a:pt x="6704" y="204"/>
                  </a:cubicBezTo>
                  <a:cubicBezTo>
                    <a:pt x="6611" y="296"/>
                    <a:pt x="6518" y="389"/>
                    <a:pt x="6407" y="389"/>
                  </a:cubicBezTo>
                  <a:cubicBezTo>
                    <a:pt x="6370" y="389"/>
                    <a:pt x="6352" y="389"/>
                    <a:pt x="6314" y="370"/>
                  </a:cubicBezTo>
                  <a:cubicBezTo>
                    <a:pt x="6222" y="334"/>
                    <a:pt x="6166" y="260"/>
                    <a:pt x="6111" y="185"/>
                  </a:cubicBezTo>
                  <a:cubicBezTo>
                    <a:pt x="6055" y="111"/>
                    <a:pt x="6018" y="56"/>
                    <a:pt x="5926" y="19"/>
                  </a:cubicBezTo>
                  <a:cubicBezTo>
                    <a:pt x="5889" y="0"/>
                    <a:pt x="5852" y="0"/>
                    <a:pt x="5833" y="0"/>
                  </a:cubicBezTo>
                  <a:cubicBezTo>
                    <a:pt x="5722" y="0"/>
                    <a:pt x="5629" y="56"/>
                    <a:pt x="5537" y="185"/>
                  </a:cubicBezTo>
                  <a:cubicBezTo>
                    <a:pt x="5537" y="204"/>
                    <a:pt x="5518" y="241"/>
                    <a:pt x="5500" y="260"/>
                  </a:cubicBezTo>
                  <a:cubicBezTo>
                    <a:pt x="5444" y="370"/>
                    <a:pt x="5370" y="500"/>
                    <a:pt x="5241" y="500"/>
                  </a:cubicBezTo>
                  <a:cubicBezTo>
                    <a:pt x="5222" y="500"/>
                    <a:pt x="5185" y="500"/>
                    <a:pt x="5166" y="482"/>
                  </a:cubicBezTo>
                  <a:cubicBezTo>
                    <a:pt x="5074" y="444"/>
                    <a:pt x="5018" y="352"/>
                    <a:pt x="4963" y="260"/>
                  </a:cubicBezTo>
                  <a:cubicBezTo>
                    <a:pt x="4926" y="204"/>
                    <a:pt x="4889" y="130"/>
                    <a:pt x="4833" y="93"/>
                  </a:cubicBezTo>
                  <a:cubicBezTo>
                    <a:pt x="4759" y="37"/>
                    <a:pt x="4704" y="19"/>
                    <a:pt x="4666" y="19"/>
                  </a:cubicBezTo>
                  <a:cubicBezTo>
                    <a:pt x="4556" y="19"/>
                    <a:pt x="4463" y="111"/>
                    <a:pt x="4388" y="204"/>
                  </a:cubicBezTo>
                  <a:cubicBezTo>
                    <a:pt x="4296" y="296"/>
                    <a:pt x="4185" y="389"/>
                    <a:pt x="4055" y="389"/>
                  </a:cubicBezTo>
                  <a:cubicBezTo>
                    <a:pt x="3944" y="389"/>
                    <a:pt x="3870" y="334"/>
                    <a:pt x="3796" y="278"/>
                  </a:cubicBezTo>
                  <a:cubicBezTo>
                    <a:pt x="3741" y="222"/>
                    <a:pt x="3685" y="167"/>
                    <a:pt x="3611" y="148"/>
                  </a:cubicBezTo>
                  <a:cubicBezTo>
                    <a:pt x="3574" y="148"/>
                    <a:pt x="3537" y="148"/>
                    <a:pt x="3500" y="148"/>
                  </a:cubicBezTo>
                  <a:cubicBezTo>
                    <a:pt x="3389" y="148"/>
                    <a:pt x="3296" y="204"/>
                    <a:pt x="3203" y="278"/>
                  </a:cubicBezTo>
                  <a:cubicBezTo>
                    <a:pt x="3167" y="315"/>
                    <a:pt x="3148" y="334"/>
                    <a:pt x="3111" y="352"/>
                  </a:cubicBezTo>
                  <a:cubicBezTo>
                    <a:pt x="3055" y="389"/>
                    <a:pt x="3000" y="426"/>
                    <a:pt x="2944" y="426"/>
                  </a:cubicBezTo>
                  <a:cubicBezTo>
                    <a:pt x="2833" y="426"/>
                    <a:pt x="2741" y="334"/>
                    <a:pt x="2648" y="241"/>
                  </a:cubicBezTo>
                  <a:cubicBezTo>
                    <a:pt x="2556" y="148"/>
                    <a:pt x="2463" y="56"/>
                    <a:pt x="2352" y="56"/>
                  </a:cubicBezTo>
                  <a:cubicBezTo>
                    <a:pt x="2333" y="56"/>
                    <a:pt x="2333" y="56"/>
                    <a:pt x="2333" y="56"/>
                  </a:cubicBezTo>
                  <a:cubicBezTo>
                    <a:pt x="2222" y="56"/>
                    <a:pt x="2111" y="167"/>
                    <a:pt x="2037" y="278"/>
                  </a:cubicBezTo>
                  <a:cubicBezTo>
                    <a:pt x="1944" y="389"/>
                    <a:pt x="1852" y="500"/>
                    <a:pt x="1741" y="500"/>
                  </a:cubicBezTo>
                  <a:cubicBezTo>
                    <a:pt x="1685" y="500"/>
                    <a:pt x="1629" y="463"/>
                    <a:pt x="1574" y="426"/>
                  </a:cubicBezTo>
                  <a:cubicBezTo>
                    <a:pt x="1537" y="389"/>
                    <a:pt x="1500" y="334"/>
                    <a:pt x="1463" y="296"/>
                  </a:cubicBezTo>
                  <a:cubicBezTo>
                    <a:pt x="1389" y="204"/>
                    <a:pt x="1333" y="130"/>
                    <a:pt x="1203" y="111"/>
                  </a:cubicBezTo>
                  <a:cubicBezTo>
                    <a:pt x="1203" y="111"/>
                    <a:pt x="1185" y="111"/>
                    <a:pt x="1167" y="111"/>
                  </a:cubicBezTo>
                  <a:cubicBezTo>
                    <a:pt x="1037" y="111"/>
                    <a:pt x="944" y="222"/>
                    <a:pt x="870" y="334"/>
                  </a:cubicBezTo>
                  <a:cubicBezTo>
                    <a:pt x="852" y="334"/>
                    <a:pt x="833" y="352"/>
                    <a:pt x="833" y="370"/>
                  </a:cubicBezTo>
                  <a:cubicBezTo>
                    <a:pt x="759" y="463"/>
                    <a:pt x="667" y="500"/>
                    <a:pt x="592" y="500"/>
                  </a:cubicBezTo>
                  <a:cubicBezTo>
                    <a:pt x="518" y="500"/>
                    <a:pt x="444" y="463"/>
                    <a:pt x="389" y="389"/>
                  </a:cubicBezTo>
                  <a:cubicBezTo>
                    <a:pt x="370" y="370"/>
                    <a:pt x="334" y="334"/>
                    <a:pt x="315" y="315"/>
                  </a:cubicBezTo>
                  <a:cubicBezTo>
                    <a:pt x="240" y="204"/>
                    <a:pt x="166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56" y="148"/>
                    <a:pt x="111" y="167"/>
                    <a:pt x="148" y="185"/>
                  </a:cubicBezTo>
                  <a:cubicBezTo>
                    <a:pt x="204" y="222"/>
                    <a:pt x="240" y="278"/>
                    <a:pt x="278" y="334"/>
                  </a:cubicBezTo>
                  <a:cubicBezTo>
                    <a:pt x="315" y="370"/>
                    <a:pt x="334" y="408"/>
                    <a:pt x="352" y="426"/>
                  </a:cubicBezTo>
                  <a:cubicBezTo>
                    <a:pt x="426" y="518"/>
                    <a:pt x="518" y="556"/>
                    <a:pt x="611" y="556"/>
                  </a:cubicBezTo>
                  <a:cubicBezTo>
                    <a:pt x="667" y="556"/>
                    <a:pt x="741" y="537"/>
                    <a:pt x="796" y="482"/>
                  </a:cubicBezTo>
                  <a:cubicBezTo>
                    <a:pt x="833" y="444"/>
                    <a:pt x="870" y="408"/>
                    <a:pt x="907" y="370"/>
                  </a:cubicBezTo>
                  <a:cubicBezTo>
                    <a:pt x="981" y="278"/>
                    <a:pt x="1055" y="167"/>
                    <a:pt x="1167" y="167"/>
                  </a:cubicBezTo>
                  <a:cubicBezTo>
                    <a:pt x="1185" y="167"/>
                    <a:pt x="1222" y="185"/>
                    <a:pt x="1241" y="185"/>
                  </a:cubicBezTo>
                  <a:cubicBezTo>
                    <a:pt x="1333" y="204"/>
                    <a:pt x="1407" y="296"/>
                    <a:pt x="1463" y="370"/>
                  </a:cubicBezTo>
                  <a:cubicBezTo>
                    <a:pt x="1519" y="444"/>
                    <a:pt x="1593" y="518"/>
                    <a:pt x="1685" y="556"/>
                  </a:cubicBezTo>
                  <a:cubicBezTo>
                    <a:pt x="1704" y="556"/>
                    <a:pt x="1722" y="556"/>
                    <a:pt x="1741" y="556"/>
                  </a:cubicBezTo>
                  <a:cubicBezTo>
                    <a:pt x="1870" y="556"/>
                    <a:pt x="1963" y="444"/>
                    <a:pt x="2074" y="334"/>
                  </a:cubicBezTo>
                  <a:cubicBezTo>
                    <a:pt x="2166" y="222"/>
                    <a:pt x="2240" y="111"/>
                    <a:pt x="2352" y="111"/>
                  </a:cubicBezTo>
                  <a:cubicBezTo>
                    <a:pt x="2407" y="111"/>
                    <a:pt x="2482" y="148"/>
                    <a:pt x="2537" y="222"/>
                  </a:cubicBezTo>
                  <a:cubicBezTo>
                    <a:pt x="2574" y="241"/>
                    <a:pt x="2592" y="278"/>
                    <a:pt x="2611" y="296"/>
                  </a:cubicBezTo>
                  <a:cubicBezTo>
                    <a:pt x="2704" y="389"/>
                    <a:pt x="2778" y="482"/>
                    <a:pt x="2926" y="482"/>
                  </a:cubicBezTo>
                  <a:lnTo>
                    <a:pt x="2944" y="482"/>
                  </a:lnTo>
                  <a:cubicBezTo>
                    <a:pt x="3055" y="482"/>
                    <a:pt x="3129" y="408"/>
                    <a:pt x="3203" y="352"/>
                  </a:cubicBezTo>
                  <a:cubicBezTo>
                    <a:pt x="3259" y="296"/>
                    <a:pt x="3315" y="241"/>
                    <a:pt x="3389" y="222"/>
                  </a:cubicBezTo>
                  <a:cubicBezTo>
                    <a:pt x="3426" y="222"/>
                    <a:pt x="3463" y="204"/>
                    <a:pt x="3500" y="204"/>
                  </a:cubicBezTo>
                  <a:cubicBezTo>
                    <a:pt x="3593" y="204"/>
                    <a:pt x="3667" y="260"/>
                    <a:pt x="3759" y="334"/>
                  </a:cubicBezTo>
                  <a:cubicBezTo>
                    <a:pt x="3796" y="370"/>
                    <a:pt x="3833" y="389"/>
                    <a:pt x="3889" y="426"/>
                  </a:cubicBezTo>
                  <a:cubicBezTo>
                    <a:pt x="3944" y="444"/>
                    <a:pt x="4000" y="463"/>
                    <a:pt x="4074" y="463"/>
                  </a:cubicBezTo>
                  <a:cubicBezTo>
                    <a:pt x="4166" y="463"/>
                    <a:pt x="4240" y="426"/>
                    <a:pt x="4314" y="352"/>
                  </a:cubicBezTo>
                  <a:cubicBezTo>
                    <a:pt x="4333" y="334"/>
                    <a:pt x="4370" y="315"/>
                    <a:pt x="4388" y="278"/>
                  </a:cubicBezTo>
                  <a:cubicBezTo>
                    <a:pt x="4463" y="185"/>
                    <a:pt x="4537" y="93"/>
                    <a:pt x="4648" y="93"/>
                  </a:cubicBezTo>
                  <a:cubicBezTo>
                    <a:pt x="4685" y="93"/>
                    <a:pt x="4722" y="93"/>
                    <a:pt x="4740" y="111"/>
                  </a:cubicBezTo>
                  <a:cubicBezTo>
                    <a:pt x="4833" y="167"/>
                    <a:pt x="4889" y="241"/>
                    <a:pt x="4944" y="334"/>
                  </a:cubicBezTo>
                  <a:cubicBezTo>
                    <a:pt x="4981" y="408"/>
                    <a:pt x="5037" y="500"/>
                    <a:pt x="5111" y="537"/>
                  </a:cubicBezTo>
                  <a:cubicBezTo>
                    <a:pt x="5166" y="556"/>
                    <a:pt x="5203" y="574"/>
                    <a:pt x="5241" y="574"/>
                  </a:cubicBezTo>
                  <a:cubicBezTo>
                    <a:pt x="5370" y="574"/>
                    <a:pt x="5463" y="426"/>
                    <a:pt x="5537" y="296"/>
                  </a:cubicBezTo>
                  <a:cubicBezTo>
                    <a:pt x="5629" y="185"/>
                    <a:pt x="5703" y="56"/>
                    <a:pt x="5815" y="56"/>
                  </a:cubicBezTo>
                  <a:cubicBezTo>
                    <a:pt x="5870" y="56"/>
                    <a:pt x="5907" y="74"/>
                    <a:pt x="5944" y="93"/>
                  </a:cubicBezTo>
                  <a:cubicBezTo>
                    <a:pt x="6018" y="148"/>
                    <a:pt x="6055" y="204"/>
                    <a:pt x="6111" y="260"/>
                  </a:cubicBezTo>
                  <a:cubicBezTo>
                    <a:pt x="6166" y="334"/>
                    <a:pt x="6222" y="426"/>
                    <a:pt x="6333" y="444"/>
                  </a:cubicBezTo>
                  <a:cubicBezTo>
                    <a:pt x="6352" y="444"/>
                    <a:pt x="6370" y="444"/>
                    <a:pt x="6388" y="444"/>
                  </a:cubicBezTo>
                  <a:cubicBezTo>
                    <a:pt x="6462" y="444"/>
                    <a:pt x="6518" y="426"/>
                    <a:pt x="6574" y="408"/>
                  </a:cubicBezTo>
                  <a:cubicBezTo>
                    <a:pt x="6611" y="370"/>
                    <a:pt x="6666" y="315"/>
                    <a:pt x="6704" y="278"/>
                  </a:cubicBezTo>
                  <a:cubicBezTo>
                    <a:pt x="6778" y="204"/>
                    <a:pt x="6852" y="111"/>
                    <a:pt x="6963" y="111"/>
                  </a:cubicBezTo>
                  <a:cubicBezTo>
                    <a:pt x="6981" y="111"/>
                    <a:pt x="6981" y="111"/>
                    <a:pt x="6981" y="111"/>
                  </a:cubicBezTo>
                  <a:cubicBezTo>
                    <a:pt x="7111" y="130"/>
                    <a:pt x="7185" y="222"/>
                    <a:pt x="7277" y="296"/>
                  </a:cubicBezTo>
                  <a:cubicBezTo>
                    <a:pt x="7315" y="352"/>
                    <a:pt x="7370" y="408"/>
                    <a:pt x="7425" y="444"/>
                  </a:cubicBezTo>
                  <a:cubicBezTo>
                    <a:pt x="7463" y="463"/>
                    <a:pt x="7499" y="482"/>
                    <a:pt x="7555" y="482"/>
                  </a:cubicBezTo>
                  <a:cubicBezTo>
                    <a:pt x="7667" y="482"/>
                    <a:pt x="7759" y="389"/>
                    <a:pt x="7851" y="315"/>
                  </a:cubicBezTo>
                  <a:cubicBezTo>
                    <a:pt x="7870" y="296"/>
                    <a:pt x="7870" y="296"/>
                    <a:pt x="7870" y="296"/>
                  </a:cubicBezTo>
                  <a:cubicBezTo>
                    <a:pt x="7925" y="241"/>
                    <a:pt x="7963" y="204"/>
                    <a:pt x="8037" y="167"/>
                  </a:cubicBezTo>
                  <a:cubicBezTo>
                    <a:pt x="8055" y="148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18" y="93"/>
                    <a:pt x="7944" y="167"/>
                    <a:pt x="7851" y="241"/>
                  </a:cubicBezTo>
                  <a:cubicBezTo>
                    <a:pt x="7777" y="315"/>
                    <a:pt x="7703" y="389"/>
                    <a:pt x="7592" y="389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7549211" y="0"/>
            <a:ext cx="464278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741747" y="699695"/>
            <a:ext cx="5647330" cy="1114547"/>
          </a:xfrm>
        </p:spPr>
        <p:txBody>
          <a:bodyPr bIns="0" anchor="ctr" anchorCtr="0">
            <a:noAutofit/>
          </a:bodyPr>
          <a:lstStyle>
            <a:lvl1pPr algn="l">
              <a:spcBef>
                <a:spcPts val="600"/>
              </a:spcBef>
              <a:buFontTx/>
              <a:buNone/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ekstvak 10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/ beeld rechts - blauw</a:t>
            </a:r>
          </a:p>
        </p:txBody>
      </p:sp>
      <p:sp>
        <p:nvSpPr>
          <p:cNvPr id="4" name="Tijdelijke aanduiding voor tekst 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41364" y="353961"/>
            <a:ext cx="5647714" cy="345734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12" name="Tijdelijke aanduiding voor tekst 6"/>
          <p:cNvSpPr>
            <a:spLocks noGrp="1"/>
          </p:cNvSpPr>
          <p:nvPr userDrawn="1">
            <p:ph type="body" sz="quarter" idx="15"/>
          </p:nvPr>
        </p:nvSpPr>
        <p:spPr>
          <a:xfrm>
            <a:off x="741363" y="2330450"/>
            <a:ext cx="5648325" cy="40370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links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/>
          <p:cNvSpPr/>
          <p:nvPr userDrawn="1"/>
        </p:nvSpPr>
        <p:spPr>
          <a:xfrm>
            <a:off x="0" y="0"/>
            <a:ext cx="12192000" cy="18232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0" y="0"/>
            <a:ext cx="4689230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5410198" y="446480"/>
            <a:ext cx="4744342" cy="1114547"/>
          </a:xfrm>
        </p:spPr>
        <p:txBody>
          <a:bodyPr bIns="0" anchor="b" anchorCtr="0">
            <a:noAutofit/>
          </a:bodyPr>
          <a:lstStyle>
            <a:lvl1pPr algn="l"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tekst 4"/>
          <p:cNvSpPr>
            <a:spLocks noGrp="1"/>
          </p:cNvSpPr>
          <p:nvPr userDrawn="1">
            <p:ph type="body" sz="quarter" idx="13"/>
          </p:nvPr>
        </p:nvSpPr>
        <p:spPr>
          <a:xfrm>
            <a:off x="5410199" y="2344615"/>
            <a:ext cx="5515710" cy="3188677"/>
          </a:xfrm>
        </p:spPr>
        <p:txBody>
          <a:bodyPr anchor="ctr" anchorCtr="0"/>
          <a:lstStyle>
            <a:lvl1pPr>
              <a:spcBef>
                <a:spcPts val="6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2" name="Tekstvak 11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/ beeld links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11101163" y="0"/>
            <a:ext cx="1314000" cy="1801079"/>
            <a:chOff x="1016999" y="360"/>
            <a:chExt cx="1314000" cy="1801079"/>
          </a:xfrm>
          <a:solidFill>
            <a:schemeClr val="bg2"/>
          </a:solidFill>
        </p:grpSpPr>
        <p:sp>
          <p:nvSpPr>
            <p:cNvPr id="43" name="Freeform: Shape 524"/>
            <p:cNvSpPr/>
            <p:nvPr userDrawn="1"/>
          </p:nvSpPr>
          <p:spPr>
            <a:xfrm>
              <a:off x="1297080" y="304560"/>
              <a:ext cx="226440" cy="228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0" h="637">
                  <a:moveTo>
                    <a:pt x="37" y="637"/>
                  </a:moveTo>
                  <a:cubicBezTo>
                    <a:pt x="75" y="637"/>
                    <a:pt x="93" y="618"/>
                    <a:pt x="75" y="582"/>
                  </a:cubicBezTo>
                  <a:cubicBezTo>
                    <a:pt x="75" y="526"/>
                    <a:pt x="93" y="470"/>
                    <a:pt x="111" y="396"/>
                  </a:cubicBezTo>
                  <a:cubicBezTo>
                    <a:pt x="130" y="340"/>
                    <a:pt x="186" y="285"/>
                    <a:pt x="223" y="248"/>
                  </a:cubicBezTo>
                  <a:cubicBezTo>
                    <a:pt x="278" y="211"/>
                    <a:pt x="315" y="155"/>
                    <a:pt x="371" y="137"/>
                  </a:cubicBezTo>
                  <a:cubicBezTo>
                    <a:pt x="408" y="118"/>
                    <a:pt x="426" y="99"/>
                    <a:pt x="464" y="99"/>
                  </a:cubicBezTo>
                  <a:cubicBezTo>
                    <a:pt x="500" y="81"/>
                    <a:pt x="519" y="81"/>
                    <a:pt x="556" y="99"/>
                  </a:cubicBezTo>
                  <a:cubicBezTo>
                    <a:pt x="575" y="99"/>
                    <a:pt x="575" y="99"/>
                    <a:pt x="594" y="99"/>
                  </a:cubicBezTo>
                  <a:cubicBezTo>
                    <a:pt x="612" y="99"/>
                    <a:pt x="630" y="63"/>
                    <a:pt x="630" y="44"/>
                  </a:cubicBezTo>
                  <a:cubicBezTo>
                    <a:pt x="612" y="7"/>
                    <a:pt x="594" y="-12"/>
                    <a:pt x="556" y="7"/>
                  </a:cubicBezTo>
                  <a:cubicBezTo>
                    <a:pt x="519" y="7"/>
                    <a:pt x="482" y="25"/>
                    <a:pt x="445" y="25"/>
                  </a:cubicBezTo>
                  <a:cubicBezTo>
                    <a:pt x="408" y="44"/>
                    <a:pt x="371" y="63"/>
                    <a:pt x="352" y="63"/>
                  </a:cubicBezTo>
                  <a:cubicBezTo>
                    <a:pt x="278" y="99"/>
                    <a:pt x="223" y="155"/>
                    <a:pt x="186" y="211"/>
                  </a:cubicBezTo>
                  <a:cubicBezTo>
                    <a:pt x="130" y="248"/>
                    <a:pt x="93" y="303"/>
                    <a:pt x="56" y="378"/>
                  </a:cubicBezTo>
                  <a:cubicBezTo>
                    <a:pt x="19" y="452"/>
                    <a:pt x="0" y="507"/>
                    <a:pt x="0" y="582"/>
                  </a:cubicBezTo>
                  <a:cubicBezTo>
                    <a:pt x="0" y="600"/>
                    <a:pt x="0" y="600"/>
                    <a:pt x="0" y="600"/>
                  </a:cubicBezTo>
                  <a:cubicBezTo>
                    <a:pt x="0" y="618"/>
                    <a:pt x="19" y="637"/>
                    <a:pt x="37" y="6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4" name="Freeform: Shape 525"/>
            <p:cNvSpPr/>
            <p:nvPr userDrawn="1"/>
          </p:nvSpPr>
          <p:spPr>
            <a:xfrm>
              <a:off x="1342080" y="574200"/>
              <a:ext cx="2779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3" h="445">
                  <a:moveTo>
                    <a:pt x="265" y="371"/>
                  </a:moveTo>
                  <a:cubicBezTo>
                    <a:pt x="227" y="371"/>
                    <a:pt x="190" y="371"/>
                    <a:pt x="172" y="371"/>
                  </a:cubicBezTo>
                  <a:cubicBezTo>
                    <a:pt x="135" y="371"/>
                    <a:pt x="98" y="353"/>
                    <a:pt x="79" y="334"/>
                  </a:cubicBezTo>
                  <a:cubicBezTo>
                    <a:pt x="79" y="334"/>
                    <a:pt x="61" y="334"/>
                    <a:pt x="61" y="315"/>
                  </a:cubicBezTo>
                  <a:cubicBezTo>
                    <a:pt x="24" y="315"/>
                    <a:pt x="5" y="353"/>
                    <a:pt x="5" y="371"/>
                  </a:cubicBezTo>
                  <a:cubicBezTo>
                    <a:pt x="-14" y="408"/>
                    <a:pt x="24" y="427"/>
                    <a:pt x="42" y="427"/>
                  </a:cubicBezTo>
                  <a:cubicBezTo>
                    <a:pt x="98" y="427"/>
                    <a:pt x="135" y="445"/>
                    <a:pt x="172" y="445"/>
                  </a:cubicBezTo>
                  <a:cubicBezTo>
                    <a:pt x="190" y="445"/>
                    <a:pt x="227" y="445"/>
                    <a:pt x="265" y="427"/>
                  </a:cubicBezTo>
                  <a:cubicBezTo>
                    <a:pt x="339" y="427"/>
                    <a:pt x="413" y="389"/>
                    <a:pt x="469" y="371"/>
                  </a:cubicBezTo>
                  <a:cubicBezTo>
                    <a:pt x="543" y="334"/>
                    <a:pt x="598" y="297"/>
                    <a:pt x="654" y="241"/>
                  </a:cubicBezTo>
                  <a:cubicBezTo>
                    <a:pt x="691" y="185"/>
                    <a:pt x="746" y="130"/>
                    <a:pt x="765" y="56"/>
                  </a:cubicBezTo>
                  <a:cubicBezTo>
                    <a:pt x="783" y="37"/>
                    <a:pt x="765" y="19"/>
                    <a:pt x="746" y="0"/>
                  </a:cubicBezTo>
                  <a:cubicBezTo>
                    <a:pt x="728" y="0"/>
                    <a:pt x="691" y="19"/>
                    <a:pt x="691" y="37"/>
                  </a:cubicBezTo>
                  <a:cubicBezTo>
                    <a:pt x="672" y="93"/>
                    <a:pt x="654" y="148"/>
                    <a:pt x="598" y="204"/>
                  </a:cubicBezTo>
                  <a:cubicBezTo>
                    <a:pt x="561" y="241"/>
                    <a:pt x="505" y="278"/>
                    <a:pt x="450" y="315"/>
                  </a:cubicBezTo>
                  <a:cubicBezTo>
                    <a:pt x="394" y="334"/>
                    <a:pt x="320" y="353"/>
                    <a:pt x="265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5" name="Freeform: Shape 526"/>
            <p:cNvSpPr/>
            <p:nvPr userDrawn="1"/>
          </p:nvSpPr>
          <p:spPr>
            <a:xfrm>
              <a:off x="1665719" y="394200"/>
              <a:ext cx="30276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42" h="323">
                  <a:moveTo>
                    <a:pt x="70" y="148"/>
                  </a:moveTo>
                  <a:cubicBezTo>
                    <a:pt x="107" y="92"/>
                    <a:pt x="181" y="74"/>
                    <a:pt x="237" y="74"/>
                  </a:cubicBezTo>
                  <a:cubicBezTo>
                    <a:pt x="311" y="55"/>
                    <a:pt x="366" y="55"/>
                    <a:pt x="422" y="74"/>
                  </a:cubicBezTo>
                  <a:cubicBezTo>
                    <a:pt x="496" y="92"/>
                    <a:pt x="552" y="111"/>
                    <a:pt x="607" y="148"/>
                  </a:cubicBezTo>
                  <a:cubicBezTo>
                    <a:pt x="644" y="166"/>
                    <a:pt x="663" y="185"/>
                    <a:pt x="682" y="204"/>
                  </a:cubicBezTo>
                  <a:cubicBezTo>
                    <a:pt x="700" y="222"/>
                    <a:pt x="718" y="240"/>
                    <a:pt x="737" y="278"/>
                  </a:cubicBezTo>
                  <a:cubicBezTo>
                    <a:pt x="737" y="296"/>
                    <a:pt x="737" y="296"/>
                    <a:pt x="756" y="315"/>
                  </a:cubicBezTo>
                  <a:cubicBezTo>
                    <a:pt x="774" y="334"/>
                    <a:pt x="811" y="315"/>
                    <a:pt x="830" y="296"/>
                  </a:cubicBezTo>
                  <a:cubicBezTo>
                    <a:pt x="848" y="278"/>
                    <a:pt x="848" y="240"/>
                    <a:pt x="811" y="222"/>
                  </a:cubicBezTo>
                  <a:cubicBezTo>
                    <a:pt x="792" y="204"/>
                    <a:pt x="756" y="166"/>
                    <a:pt x="737" y="148"/>
                  </a:cubicBezTo>
                  <a:cubicBezTo>
                    <a:pt x="700" y="130"/>
                    <a:pt x="682" y="111"/>
                    <a:pt x="644" y="92"/>
                  </a:cubicBezTo>
                  <a:cubicBezTo>
                    <a:pt x="588" y="55"/>
                    <a:pt x="514" y="37"/>
                    <a:pt x="440" y="18"/>
                  </a:cubicBezTo>
                  <a:cubicBezTo>
                    <a:pt x="366" y="0"/>
                    <a:pt x="311" y="0"/>
                    <a:pt x="237" y="0"/>
                  </a:cubicBezTo>
                  <a:cubicBezTo>
                    <a:pt x="163" y="18"/>
                    <a:pt x="89" y="37"/>
                    <a:pt x="14" y="74"/>
                  </a:cubicBezTo>
                  <a:cubicBezTo>
                    <a:pt x="-5" y="92"/>
                    <a:pt x="-5" y="111"/>
                    <a:pt x="14" y="130"/>
                  </a:cubicBezTo>
                  <a:cubicBezTo>
                    <a:pt x="14" y="148"/>
                    <a:pt x="51" y="148"/>
                    <a:pt x="70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6" name="Freeform: Shape 527"/>
            <p:cNvSpPr/>
            <p:nvPr userDrawn="1"/>
          </p:nvSpPr>
          <p:spPr>
            <a:xfrm>
              <a:off x="1784160" y="644760"/>
              <a:ext cx="233280" cy="222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49" h="619">
                  <a:moveTo>
                    <a:pt x="259" y="396"/>
                  </a:moveTo>
                  <a:cubicBezTo>
                    <a:pt x="204" y="359"/>
                    <a:pt x="167" y="304"/>
                    <a:pt x="149" y="248"/>
                  </a:cubicBezTo>
                  <a:cubicBezTo>
                    <a:pt x="130" y="211"/>
                    <a:pt x="111" y="192"/>
                    <a:pt x="93" y="156"/>
                  </a:cubicBezTo>
                  <a:cubicBezTo>
                    <a:pt x="93" y="137"/>
                    <a:pt x="93" y="100"/>
                    <a:pt x="93" y="62"/>
                  </a:cubicBezTo>
                  <a:cubicBezTo>
                    <a:pt x="111" y="62"/>
                    <a:pt x="111" y="44"/>
                    <a:pt x="93" y="44"/>
                  </a:cubicBezTo>
                  <a:cubicBezTo>
                    <a:pt x="93" y="7"/>
                    <a:pt x="56" y="-12"/>
                    <a:pt x="37" y="7"/>
                  </a:cubicBezTo>
                  <a:cubicBezTo>
                    <a:pt x="0" y="7"/>
                    <a:pt x="0" y="44"/>
                    <a:pt x="0" y="62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9" y="118"/>
                    <a:pt x="19" y="156"/>
                    <a:pt x="37" y="174"/>
                  </a:cubicBezTo>
                  <a:cubicBezTo>
                    <a:pt x="37" y="211"/>
                    <a:pt x="56" y="248"/>
                    <a:pt x="74" y="285"/>
                  </a:cubicBezTo>
                  <a:cubicBezTo>
                    <a:pt x="111" y="341"/>
                    <a:pt x="167" y="396"/>
                    <a:pt x="223" y="452"/>
                  </a:cubicBezTo>
                  <a:cubicBezTo>
                    <a:pt x="259" y="489"/>
                    <a:pt x="334" y="526"/>
                    <a:pt x="389" y="563"/>
                  </a:cubicBezTo>
                  <a:cubicBezTo>
                    <a:pt x="463" y="600"/>
                    <a:pt x="538" y="600"/>
                    <a:pt x="612" y="619"/>
                  </a:cubicBezTo>
                  <a:cubicBezTo>
                    <a:pt x="630" y="600"/>
                    <a:pt x="649" y="581"/>
                    <a:pt x="649" y="563"/>
                  </a:cubicBezTo>
                  <a:cubicBezTo>
                    <a:pt x="649" y="545"/>
                    <a:pt x="630" y="526"/>
                    <a:pt x="593" y="526"/>
                  </a:cubicBezTo>
                  <a:cubicBezTo>
                    <a:pt x="538" y="545"/>
                    <a:pt x="482" y="526"/>
                    <a:pt x="408" y="507"/>
                  </a:cubicBezTo>
                  <a:cubicBezTo>
                    <a:pt x="353" y="489"/>
                    <a:pt x="297" y="452"/>
                    <a:pt x="259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7" name="Freeform: Shape 528"/>
            <p:cNvSpPr/>
            <p:nvPr userDrawn="1"/>
          </p:nvSpPr>
          <p:spPr>
            <a:xfrm>
              <a:off x="1590840" y="875879"/>
              <a:ext cx="124560" cy="29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7" h="829">
                  <a:moveTo>
                    <a:pt x="0" y="607"/>
                  </a:moveTo>
                  <a:cubicBezTo>
                    <a:pt x="0" y="662"/>
                    <a:pt x="37" y="736"/>
                    <a:pt x="55" y="811"/>
                  </a:cubicBezTo>
                  <a:cubicBezTo>
                    <a:pt x="74" y="829"/>
                    <a:pt x="111" y="829"/>
                    <a:pt x="129" y="829"/>
                  </a:cubicBezTo>
                  <a:cubicBezTo>
                    <a:pt x="148" y="811"/>
                    <a:pt x="148" y="792"/>
                    <a:pt x="129" y="774"/>
                  </a:cubicBezTo>
                  <a:cubicBezTo>
                    <a:pt x="92" y="718"/>
                    <a:pt x="74" y="662"/>
                    <a:pt x="55" y="588"/>
                  </a:cubicBezTo>
                  <a:cubicBezTo>
                    <a:pt x="55" y="532"/>
                    <a:pt x="74" y="458"/>
                    <a:pt x="92" y="403"/>
                  </a:cubicBezTo>
                  <a:cubicBezTo>
                    <a:pt x="111" y="347"/>
                    <a:pt x="129" y="273"/>
                    <a:pt x="167" y="218"/>
                  </a:cubicBezTo>
                  <a:cubicBezTo>
                    <a:pt x="185" y="199"/>
                    <a:pt x="203" y="181"/>
                    <a:pt x="222" y="143"/>
                  </a:cubicBezTo>
                  <a:cubicBezTo>
                    <a:pt x="241" y="125"/>
                    <a:pt x="259" y="107"/>
                    <a:pt x="297" y="107"/>
                  </a:cubicBezTo>
                  <a:cubicBezTo>
                    <a:pt x="315" y="107"/>
                    <a:pt x="315" y="107"/>
                    <a:pt x="333" y="88"/>
                  </a:cubicBezTo>
                  <a:cubicBezTo>
                    <a:pt x="352" y="69"/>
                    <a:pt x="352" y="32"/>
                    <a:pt x="333" y="13"/>
                  </a:cubicBezTo>
                  <a:cubicBezTo>
                    <a:pt x="297" y="-4"/>
                    <a:pt x="278" y="-4"/>
                    <a:pt x="259" y="13"/>
                  </a:cubicBezTo>
                  <a:cubicBezTo>
                    <a:pt x="241" y="13"/>
                    <a:pt x="241" y="13"/>
                    <a:pt x="241" y="13"/>
                  </a:cubicBezTo>
                  <a:cubicBezTo>
                    <a:pt x="222" y="51"/>
                    <a:pt x="185" y="69"/>
                    <a:pt x="167" y="107"/>
                  </a:cubicBezTo>
                  <a:cubicBezTo>
                    <a:pt x="148" y="125"/>
                    <a:pt x="111" y="162"/>
                    <a:pt x="92" y="181"/>
                  </a:cubicBezTo>
                  <a:cubicBezTo>
                    <a:pt x="55" y="255"/>
                    <a:pt x="37" y="310"/>
                    <a:pt x="18" y="384"/>
                  </a:cubicBezTo>
                  <a:cubicBezTo>
                    <a:pt x="0" y="458"/>
                    <a:pt x="0" y="532"/>
                    <a:pt x="0" y="6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8" name="Freeform: Shape 529"/>
            <p:cNvSpPr/>
            <p:nvPr userDrawn="1"/>
          </p:nvSpPr>
          <p:spPr>
            <a:xfrm>
              <a:off x="1190159" y="827640"/>
              <a:ext cx="226800" cy="233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1" h="649">
                  <a:moveTo>
                    <a:pt x="390" y="242"/>
                  </a:moveTo>
                  <a:cubicBezTo>
                    <a:pt x="427" y="297"/>
                    <a:pt x="464" y="334"/>
                    <a:pt x="501" y="390"/>
                  </a:cubicBezTo>
                  <a:cubicBezTo>
                    <a:pt x="501" y="427"/>
                    <a:pt x="520" y="464"/>
                    <a:pt x="520" y="482"/>
                  </a:cubicBezTo>
                  <a:cubicBezTo>
                    <a:pt x="538" y="519"/>
                    <a:pt x="538" y="557"/>
                    <a:pt x="520" y="575"/>
                  </a:cubicBezTo>
                  <a:cubicBezTo>
                    <a:pt x="520" y="593"/>
                    <a:pt x="520" y="593"/>
                    <a:pt x="520" y="612"/>
                  </a:cubicBezTo>
                  <a:cubicBezTo>
                    <a:pt x="520" y="631"/>
                    <a:pt x="557" y="649"/>
                    <a:pt x="594" y="649"/>
                  </a:cubicBezTo>
                  <a:cubicBezTo>
                    <a:pt x="612" y="649"/>
                    <a:pt x="631" y="612"/>
                    <a:pt x="631" y="575"/>
                  </a:cubicBezTo>
                  <a:cubicBezTo>
                    <a:pt x="612" y="538"/>
                    <a:pt x="612" y="501"/>
                    <a:pt x="594" y="464"/>
                  </a:cubicBezTo>
                  <a:cubicBezTo>
                    <a:pt x="594" y="427"/>
                    <a:pt x="575" y="408"/>
                    <a:pt x="557" y="371"/>
                  </a:cubicBezTo>
                  <a:cubicBezTo>
                    <a:pt x="520" y="297"/>
                    <a:pt x="483" y="242"/>
                    <a:pt x="427" y="204"/>
                  </a:cubicBezTo>
                  <a:cubicBezTo>
                    <a:pt x="390" y="148"/>
                    <a:pt x="316" y="93"/>
                    <a:pt x="260" y="74"/>
                  </a:cubicBezTo>
                  <a:cubicBezTo>
                    <a:pt x="186" y="38"/>
                    <a:pt x="130" y="19"/>
                    <a:pt x="56" y="0"/>
                  </a:cubicBezTo>
                  <a:lnTo>
                    <a:pt x="38" y="0"/>
                  </a:lnTo>
                  <a:cubicBezTo>
                    <a:pt x="19" y="0"/>
                    <a:pt x="0" y="38"/>
                    <a:pt x="0" y="56"/>
                  </a:cubicBezTo>
                  <a:cubicBezTo>
                    <a:pt x="0" y="74"/>
                    <a:pt x="19" y="93"/>
                    <a:pt x="56" y="93"/>
                  </a:cubicBezTo>
                  <a:cubicBezTo>
                    <a:pt x="112" y="74"/>
                    <a:pt x="168" y="93"/>
                    <a:pt x="242" y="130"/>
                  </a:cubicBezTo>
                  <a:cubicBezTo>
                    <a:pt x="297" y="148"/>
                    <a:pt x="334" y="186"/>
                    <a:pt x="390" y="24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9" name="Freeform: Shape 530"/>
            <p:cNvSpPr/>
            <p:nvPr userDrawn="1"/>
          </p:nvSpPr>
          <p:spPr>
            <a:xfrm>
              <a:off x="1864440" y="1021319"/>
              <a:ext cx="262440" cy="186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30" h="519">
                  <a:moveTo>
                    <a:pt x="92" y="37"/>
                  </a:moveTo>
                  <a:cubicBezTo>
                    <a:pt x="92" y="0"/>
                    <a:pt x="55" y="0"/>
                    <a:pt x="36" y="0"/>
                  </a:cubicBezTo>
                  <a:cubicBezTo>
                    <a:pt x="0" y="19"/>
                    <a:pt x="0" y="55"/>
                    <a:pt x="0" y="74"/>
                  </a:cubicBezTo>
                  <a:cubicBezTo>
                    <a:pt x="18" y="111"/>
                    <a:pt x="36" y="148"/>
                    <a:pt x="55" y="185"/>
                  </a:cubicBezTo>
                  <a:cubicBezTo>
                    <a:pt x="74" y="223"/>
                    <a:pt x="92" y="241"/>
                    <a:pt x="111" y="278"/>
                  </a:cubicBezTo>
                  <a:cubicBezTo>
                    <a:pt x="166" y="333"/>
                    <a:pt x="222" y="371"/>
                    <a:pt x="278" y="408"/>
                  </a:cubicBezTo>
                  <a:cubicBezTo>
                    <a:pt x="333" y="445"/>
                    <a:pt x="407" y="482"/>
                    <a:pt x="481" y="500"/>
                  </a:cubicBezTo>
                  <a:cubicBezTo>
                    <a:pt x="555" y="519"/>
                    <a:pt x="630" y="519"/>
                    <a:pt x="685" y="519"/>
                  </a:cubicBezTo>
                  <a:cubicBezTo>
                    <a:pt x="704" y="519"/>
                    <a:pt x="704" y="519"/>
                    <a:pt x="704" y="519"/>
                  </a:cubicBezTo>
                  <a:cubicBezTo>
                    <a:pt x="723" y="500"/>
                    <a:pt x="741" y="482"/>
                    <a:pt x="723" y="463"/>
                  </a:cubicBezTo>
                  <a:cubicBezTo>
                    <a:pt x="723" y="445"/>
                    <a:pt x="704" y="426"/>
                    <a:pt x="685" y="426"/>
                  </a:cubicBezTo>
                  <a:cubicBezTo>
                    <a:pt x="611" y="445"/>
                    <a:pt x="555" y="445"/>
                    <a:pt x="500" y="445"/>
                  </a:cubicBezTo>
                  <a:cubicBezTo>
                    <a:pt x="426" y="426"/>
                    <a:pt x="370" y="389"/>
                    <a:pt x="315" y="352"/>
                  </a:cubicBezTo>
                  <a:cubicBezTo>
                    <a:pt x="259" y="315"/>
                    <a:pt x="222" y="278"/>
                    <a:pt x="166" y="223"/>
                  </a:cubicBezTo>
                  <a:cubicBezTo>
                    <a:pt x="148" y="204"/>
                    <a:pt x="130" y="185"/>
                    <a:pt x="130" y="148"/>
                  </a:cubicBezTo>
                  <a:cubicBezTo>
                    <a:pt x="111" y="129"/>
                    <a:pt x="92" y="93"/>
                    <a:pt x="111" y="55"/>
                  </a:cubicBezTo>
                  <a:cubicBezTo>
                    <a:pt x="111" y="55"/>
                    <a:pt x="111" y="37"/>
                    <a:pt x="92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1" name="Freeform: Shape 532"/>
            <p:cNvSpPr/>
            <p:nvPr userDrawn="1"/>
          </p:nvSpPr>
          <p:spPr>
            <a:xfrm>
              <a:off x="2051279" y="460800"/>
              <a:ext cx="279720" cy="162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52">
                  <a:moveTo>
                    <a:pt x="18" y="389"/>
                  </a:moveTo>
                  <a:cubicBezTo>
                    <a:pt x="18" y="408"/>
                    <a:pt x="18" y="408"/>
                    <a:pt x="0" y="408"/>
                  </a:cubicBezTo>
                  <a:cubicBezTo>
                    <a:pt x="0" y="426"/>
                    <a:pt x="18" y="445"/>
                    <a:pt x="36" y="445"/>
                  </a:cubicBezTo>
                  <a:cubicBezTo>
                    <a:pt x="55" y="463"/>
                    <a:pt x="92" y="445"/>
                    <a:pt x="92" y="426"/>
                  </a:cubicBezTo>
                  <a:cubicBezTo>
                    <a:pt x="92" y="352"/>
                    <a:pt x="130" y="297"/>
                    <a:pt x="166" y="259"/>
                  </a:cubicBezTo>
                  <a:cubicBezTo>
                    <a:pt x="222" y="204"/>
                    <a:pt x="278" y="167"/>
                    <a:pt x="333" y="149"/>
                  </a:cubicBezTo>
                  <a:cubicBezTo>
                    <a:pt x="389" y="111"/>
                    <a:pt x="444" y="93"/>
                    <a:pt x="519" y="74"/>
                  </a:cubicBezTo>
                  <a:cubicBezTo>
                    <a:pt x="537" y="74"/>
                    <a:pt x="574" y="74"/>
                    <a:pt x="611" y="74"/>
                  </a:cubicBezTo>
                  <a:cubicBezTo>
                    <a:pt x="629" y="74"/>
                    <a:pt x="667" y="93"/>
                    <a:pt x="685" y="111"/>
                  </a:cubicBezTo>
                  <a:cubicBezTo>
                    <a:pt x="704" y="111"/>
                    <a:pt x="704" y="111"/>
                    <a:pt x="723" y="111"/>
                  </a:cubicBezTo>
                  <a:cubicBezTo>
                    <a:pt x="741" y="111"/>
                    <a:pt x="778" y="93"/>
                    <a:pt x="778" y="74"/>
                  </a:cubicBezTo>
                  <a:cubicBezTo>
                    <a:pt x="778" y="37"/>
                    <a:pt x="759" y="19"/>
                    <a:pt x="723" y="19"/>
                  </a:cubicBezTo>
                  <a:cubicBezTo>
                    <a:pt x="685" y="0"/>
                    <a:pt x="648" y="0"/>
                    <a:pt x="611" y="0"/>
                  </a:cubicBezTo>
                  <a:cubicBezTo>
                    <a:pt x="574" y="0"/>
                    <a:pt x="537" y="0"/>
                    <a:pt x="500" y="19"/>
                  </a:cubicBezTo>
                  <a:cubicBezTo>
                    <a:pt x="426" y="19"/>
                    <a:pt x="370" y="55"/>
                    <a:pt x="296" y="93"/>
                  </a:cubicBezTo>
                  <a:cubicBezTo>
                    <a:pt x="240" y="111"/>
                    <a:pt x="185" y="167"/>
                    <a:pt x="130" y="223"/>
                  </a:cubicBezTo>
                  <a:cubicBezTo>
                    <a:pt x="74" y="259"/>
                    <a:pt x="36" y="334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2" name="Freeform: Shape 538"/>
            <p:cNvSpPr/>
            <p:nvPr userDrawn="1"/>
          </p:nvSpPr>
          <p:spPr>
            <a:xfrm>
              <a:off x="1544040" y="1298520"/>
              <a:ext cx="27972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34">
                  <a:moveTo>
                    <a:pt x="56" y="415"/>
                  </a:moveTo>
                  <a:cubicBezTo>
                    <a:pt x="93" y="434"/>
                    <a:pt x="130" y="434"/>
                    <a:pt x="167" y="434"/>
                  </a:cubicBezTo>
                  <a:cubicBezTo>
                    <a:pt x="204" y="434"/>
                    <a:pt x="241" y="434"/>
                    <a:pt x="278" y="434"/>
                  </a:cubicBezTo>
                  <a:cubicBezTo>
                    <a:pt x="352" y="415"/>
                    <a:pt x="408" y="396"/>
                    <a:pt x="482" y="360"/>
                  </a:cubicBezTo>
                  <a:cubicBezTo>
                    <a:pt x="537" y="322"/>
                    <a:pt x="593" y="285"/>
                    <a:pt x="649" y="230"/>
                  </a:cubicBezTo>
                  <a:cubicBezTo>
                    <a:pt x="704" y="193"/>
                    <a:pt x="741" y="119"/>
                    <a:pt x="778" y="63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26"/>
                    <a:pt x="778" y="7"/>
                    <a:pt x="741" y="7"/>
                  </a:cubicBezTo>
                  <a:cubicBezTo>
                    <a:pt x="723" y="-11"/>
                    <a:pt x="704" y="7"/>
                    <a:pt x="704" y="26"/>
                  </a:cubicBezTo>
                  <a:cubicBezTo>
                    <a:pt x="686" y="81"/>
                    <a:pt x="649" y="156"/>
                    <a:pt x="612" y="193"/>
                  </a:cubicBezTo>
                  <a:cubicBezTo>
                    <a:pt x="556" y="248"/>
                    <a:pt x="519" y="267"/>
                    <a:pt x="445" y="304"/>
                  </a:cubicBezTo>
                  <a:cubicBezTo>
                    <a:pt x="389" y="322"/>
                    <a:pt x="333" y="341"/>
                    <a:pt x="259" y="360"/>
                  </a:cubicBezTo>
                  <a:cubicBezTo>
                    <a:pt x="241" y="360"/>
                    <a:pt x="204" y="360"/>
                    <a:pt x="167" y="360"/>
                  </a:cubicBezTo>
                  <a:cubicBezTo>
                    <a:pt x="148" y="360"/>
                    <a:pt x="111" y="341"/>
                    <a:pt x="93" y="322"/>
                  </a:cubicBezTo>
                  <a:cubicBezTo>
                    <a:pt x="74" y="322"/>
                    <a:pt x="74" y="322"/>
                    <a:pt x="56" y="322"/>
                  </a:cubicBezTo>
                  <a:cubicBezTo>
                    <a:pt x="37" y="322"/>
                    <a:pt x="0" y="341"/>
                    <a:pt x="0" y="360"/>
                  </a:cubicBezTo>
                  <a:cubicBezTo>
                    <a:pt x="0" y="396"/>
                    <a:pt x="18" y="415"/>
                    <a:pt x="56" y="4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3" name="Freeform: Shape 539"/>
            <p:cNvSpPr/>
            <p:nvPr userDrawn="1"/>
          </p:nvSpPr>
          <p:spPr>
            <a:xfrm>
              <a:off x="1971000" y="1338840"/>
              <a:ext cx="84600" cy="307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6" h="855">
                  <a:moveTo>
                    <a:pt x="111" y="174"/>
                  </a:moveTo>
                  <a:cubicBezTo>
                    <a:pt x="130" y="137"/>
                    <a:pt x="149" y="119"/>
                    <a:pt x="185" y="100"/>
                  </a:cubicBezTo>
                  <a:lnTo>
                    <a:pt x="204" y="82"/>
                  </a:lnTo>
                  <a:cubicBezTo>
                    <a:pt x="204" y="63"/>
                    <a:pt x="204" y="26"/>
                    <a:pt x="185" y="8"/>
                  </a:cubicBezTo>
                  <a:cubicBezTo>
                    <a:pt x="149" y="-11"/>
                    <a:pt x="111" y="8"/>
                    <a:pt x="111" y="26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93" y="63"/>
                    <a:pt x="74" y="100"/>
                    <a:pt x="56" y="137"/>
                  </a:cubicBezTo>
                  <a:cubicBezTo>
                    <a:pt x="37" y="174"/>
                    <a:pt x="19" y="211"/>
                    <a:pt x="19" y="249"/>
                  </a:cubicBezTo>
                  <a:cubicBezTo>
                    <a:pt x="0" y="304"/>
                    <a:pt x="0" y="378"/>
                    <a:pt x="0" y="453"/>
                  </a:cubicBezTo>
                  <a:cubicBezTo>
                    <a:pt x="0" y="527"/>
                    <a:pt x="19" y="601"/>
                    <a:pt x="56" y="656"/>
                  </a:cubicBezTo>
                  <a:cubicBezTo>
                    <a:pt x="74" y="730"/>
                    <a:pt x="111" y="786"/>
                    <a:pt x="167" y="842"/>
                  </a:cubicBezTo>
                  <a:cubicBezTo>
                    <a:pt x="185" y="860"/>
                    <a:pt x="223" y="860"/>
                    <a:pt x="223" y="842"/>
                  </a:cubicBezTo>
                  <a:cubicBezTo>
                    <a:pt x="241" y="823"/>
                    <a:pt x="241" y="804"/>
                    <a:pt x="223" y="786"/>
                  </a:cubicBezTo>
                  <a:cubicBezTo>
                    <a:pt x="167" y="749"/>
                    <a:pt x="130" y="693"/>
                    <a:pt x="111" y="638"/>
                  </a:cubicBezTo>
                  <a:cubicBezTo>
                    <a:pt x="74" y="582"/>
                    <a:pt x="74" y="508"/>
                    <a:pt x="56" y="453"/>
                  </a:cubicBezTo>
                  <a:cubicBezTo>
                    <a:pt x="56" y="378"/>
                    <a:pt x="74" y="323"/>
                    <a:pt x="93" y="249"/>
                  </a:cubicBezTo>
                  <a:cubicBezTo>
                    <a:pt x="93" y="230"/>
                    <a:pt x="93" y="193"/>
                    <a:pt x="111" y="1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5" name="Freeform: Shape 544"/>
            <p:cNvSpPr/>
            <p:nvPr userDrawn="1"/>
          </p:nvSpPr>
          <p:spPr>
            <a:xfrm>
              <a:off x="1545480" y="1648440"/>
              <a:ext cx="307440" cy="82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55" h="230">
                  <a:moveTo>
                    <a:pt x="681" y="130"/>
                  </a:moveTo>
                  <a:cubicBezTo>
                    <a:pt x="718" y="148"/>
                    <a:pt x="736" y="167"/>
                    <a:pt x="755" y="204"/>
                  </a:cubicBezTo>
                  <a:cubicBezTo>
                    <a:pt x="755" y="204"/>
                    <a:pt x="755" y="222"/>
                    <a:pt x="773" y="222"/>
                  </a:cubicBezTo>
                  <a:cubicBezTo>
                    <a:pt x="792" y="241"/>
                    <a:pt x="829" y="222"/>
                    <a:pt x="847" y="204"/>
                  </a:cubicBezTo>
                  <a:cubicBezTo>
                    <a:pt x="866" y="186"/>
                    <a:pt x="847" y="148"/>
                    <a:pt x="829" y="130"/>
                  </a:cubicBezTo>
                  <a:cubicBezTo>
                    <a:pt x="792" y="112"/>
                    <a:pt x="755" y="93"/>
                    <a:pt x="718" y="74"/>
                  </a:cubicBezTo>
                  <a:cubicBezTo>
                    <a:pt x="699" y="56"/>
                    <a:pt x="662" y="37"/>
                    <a:pt x="625" y="37"/>
                  </a:cubicBezTo>
                  <a:cubicBezTo>
                    <a:pt x="551" y="0"/>
                    <a:pt x="477" y="0"/>
                    <a:pt x="422" y="0"/>
                  </a:cubicBezTo>
                  <a:cubicBezTo>
                    <a:pt x="347" y="0"/>
                    <a:pt x="273" y="18"/>
                    <a:pt x="199" y="37"/>
                  </a:cubicBezTo>
                  <a:cubicBezTo>
                    <a:pt x="125" y="74"/>
                    <a:pt x="69" y="112"/>
                    <a:pt x="13" y="148"/>
                  </a:cubicBezTo>
                  <a:cubicBezTo>
                    <a:pt x="-4" y="167"/>
                    <a:pt x="-4" y="204"/>
                    <a:pt x="13" y="222"/>
                  </a:cubicBezTo>
                  <a:cubicBezTo>
                    <a:pt x="32" y="222"/>
                    <a:pt x="51" y="222"/>
                    <a:pt x="69" y="204"/>
                  </a:cubicBezTo>
                  <a:cubicBezTo>
                    <a:pt x="106" y="167"/>
                    <a:pt x="162" y="130"/>
                    <a:pt x="217" y="93"/>
                  </a:cubicBezTo>
                  <a:cubicBezTo>
                    <a:pt x="292" y="74"/>
                    <a:pt x="347" y="74"/>
                    <a:pt x="403" y="74"/>
                  </a:cubicBezTo>
                  <a:cubicBezTo>
                    <a:pt x="477" y="74"/>
                    <a:pt x="551" y="74"/>
                    <a:pt x="607" y="93"/>
                  </a:cubicBezTo>
                  <a:cubicBezTo>
                    <a:pt x="625" y="112"/>
                    <a:pt x="662" y="112"/>
                    <a:pt x="681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6" name="Freeform: Shape 546"/>
            <p:cNvSpPr/>
            <p:nvPr userDrawn="1"/>
          </p:nvSpPr>
          <p:spPr>
            <a:xfrm>
              <a:off x="1301040" y="1301400"/>
              <a:ext cx="175680" cy="266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9" h="742">
                  <a:moveTo>
                    <a:pt x="100" y="38"/>
                  </a:moveTo>
                  <a:cubicBezTo>
                    <a:pt x="100" y="19"/>
                    <a:pt x="82" y="0"/>
                    <a:pt x="45" y="0"/>
                  </a:cubicBezTo>
                  <a:cubicBezTo>
                    <a:pt x="26" y="0"/>
                    <a:pt x="8" y="19"/>
                    <a:pt x="8" y="56"/>
                  </a:cubicBezTo>
                  <a:cubicBezTo>
                    <a:pt x="8" y="93"/>
                    <a:pt x="-11" y="130"/>
                    <a:pt x="8" y="167"/>
                  </a:cubicBezTo>
                  <a:cubicBezTo>
                    <a:pt x="8" y="204"/>
                    <a:pt x="8" y="241"/>
                    <a:pt x="8" y="278"/>
                  </a:cubicBezTo>
                  <a:cubicBezTo>
                    <a:pt x="26" y="353"/>
                    <a:pt x="64" y="408"/>
                    <a:pt x="100" y="463"/>
                  </a:cubicBezTo>
                  <a:cubicBezTo>
                    <a:pt x="138" y="519"/>
                    <a:pt x="193" y="593"/>
                    <a:pt x="249" y="631"/>
                  </a:cubicBezTo>
                  <a:cubicBezTo>
                    <a:pt x="304" y="667"/>
                    <a:pt x="360" y="705"/>
                    <a:pt x="434" y="742"/>
                  </a:cubicBezTo>
                  <a:cubicBezTo>
                    <a:pt x="471" y="742"/>
                    <a:pt x="489" y="723"/>
                    <a:pt x="489" y="705"/>
                  </a:cubicBezTo>
                  <a:cubicBezTo>
                    <a:pt x="489" y="686"/>
                    <a:pt x="471" y="667"/>
                    <a:pt x="453" y="649"/>
                  </a:cubicBezTo>
                  <a:cubicBezTo>
                    <a:pt x="397" y="649"/>
                    <a:pt x="323" y="631"/>
                    <a:pt x="286" y="575"/>
                  </a:cubicBezTo>
                  <a:cubicBezTo>
                    <a:pt x="230" y="538"/>
                    <a:pt x="193" y="501"/>
                    <a:pt x="156" y="427"/>
                  </a:cubicBezTo>
                  <a:cubicBezTo>
                    <a:pt x="119" y="371"/>
                    <a:pt x="100" y="315"/>
                    <a:pt x="82" y="260"/>
                  </a:cubicBezTo>
                  <a:cubicBezTo>
                    <a:pt x="82" y="223"/>
                    <a:pt x="64" y="186"/>
                    <a:pt x="64" y="167"/>
                  </a:cubicBezTo>
                  <a:cubicBezTo>
                    <a:pt x="64" y="130"/>
                    <a:pt x="82" y="93"/>
                    <a:pt x="100" y="74"/>
                  </a:cubicBezTo>
                  <a:cubicBezTo>
                    <a:pt x="100" y="74"/>
                    <a:pt x="100" y="56"/>
                    <a:pt x="100" y="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7" name="Freeform: Shape 555"/>
            <p:cNvSpPr/>
            <p:nvPr userDrawn="1"/>
          </p:nvSpPr>
          <p:spPr>
            <a:xfrm>
              <a:off x="2010960" y="100440"/>
              <a:ext cx="142560" cy="28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7" h="805">
                  <a:moveTo>
                    <a:pt x="56" y="482"/>
                  </a:moveTo>
                  <a:cubicBezTo>
                    <a:pt x="74" y="537"/>
                    <a:pt x="112" y="612"/>
                    <a:pt x="167" y="667"/>
                  </a:cubicBezTo>
                  <a:cubicBezTo>
                    <a:pt x="204" y="723"/>
                    <a:pt x="278" y="760"/>
                    <a:pt x="334" y="797"/>
                  </a:cubicBezTo>
                  <a:cubicBezTo>
                    <a:pt x="371" y="816"/>
                    <a:pt x="390" y="797"/>
                    <a:pt x="390" y="779"/>
                  </a:cubicBezTo>
                  <a:cubicBezTo>
                    <a:pt x="408" y="760"/>
                    <a:pt x="390" y="723"/>
                    <a:pt x="371" y="723"/>
                  </a:cubicBezTo>
                  <a:cubicBezTo>
                    <a:pt x="316" y="705"/>
                    <a:pt x="260" y="667"/>
                    <a:pt x="204" y="631"/>
                  </a:cubicBezTo>
                  <a:cubicBezTo>
                    <a:pt x="167" y="575"/>
                    <a:pt x="130" y="519"/>
                    <a:pt x="112" y="463"/>
                  </a:cubicBezTo>
                  <a:cubicBezTo>
                    <a:pt x="93" y="389"/>
                    <a:pt x="74" y="334"/>
                    <a:pt x="74" y="260"/>
                  </a:cubicBezTo>
                  <a:cubicBezTo>
                    <a:pt x="74" y="241"/>
                    <a:pt x="74" y="204"/>
                    <a:pt x="74" y="167"/>
                  </a:cubicBezTo>
                  <a:cubicBezTo>
                    <a:pt x="74" y="148"/>
                    <a:pt x="93" y="111"/>
                    <a:pt x="112" y="93"/>
                  </a:cubicBezTo>
                  <a:cubicBezTo>
                    <a:pt x="130" y="74"/>
                    <a:pt x="130" y="74"/>
                    <a:pt x="130" y="56"/>
                  </a:cubicBezTo>
                  <a:cubicBezTo>
                    <a:pt x="130" y="38"/>
                    <a:pt x="112" y="0"/>
                    <a:pt x="93" y="0"/>
                  </a:cubicBezTo>
                  <a:cubicBezTo>
                    <a:pt x="56" y="0"/>
                    <a:pt x="38" y="19"/>
                    <a:pt x="19" y="38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93"/>
                    <a:pt x="19" y="130"/>
                    <a:pt x="0" y="167"/>
                  </a:cubicBezTo>
                  <a:cubicBezTo>
                    <a:pt x="0" y="204"/>
                    <a:pt x="0" y="241"/>
                    <a:pt x="0" y="278"/>
                  </a:cubicBezTo>
                  <a:cubicBezTo>
                    <a:pt x="0" y="352"/>
                    <a:pt x="38" y="408"/>
                    <a:pt x="56" y="48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8" name="Freeform: Shape 574"/>
            <p:cNvSpPr/>
            <p:nvPr userDrawn="1"/>
          </p:nvSpPr>
          <p:spPr>
            <a:xfrm>
              <a:off x="1016999" y="155520"/>
              <a:ext cx="2714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55" h="324">
                  <a:moveTo>
                    <a:pt x="166" y="70"/>
                  </a:moveTo>
                  <a:cubicBezTo>
                    <a:pt x="222" y="51"/>
                    <a:pt x="296" y="70"/>
                    <a:pt x="352" y="88"/>
                  </a:cubicBezTo>
                  <a:cubicBezTo>
                    <a:pt x="426" y="107"/>
                    <a:pt x="481" y="125"/>
                    <a:pt x="537" y="162"/>
                  </a:cubicBezTo>
                  <a:cubicBezTo>
                    <a:pt x="556" y="162"/>
                    <a:pt x="593" y="181"/>
                    <a:pt x="611" y="199"/>
                  </a:cubicBezTo>
                  <a:cubicBezTo>
                    <a:pt x="630" y="236"/>
                    <a:pt x="649" y="255"/>
                    <a:pt x="667" y="292"/>
                  </a:cubicBezTo>
                  <a:lnTo>
                    <a:pt x="667" y="310"/>
                  </a:lnTo>
                  <a:cubicBezTo>
                    <a:pt x="704" y="329"/>
                    <a:pt x="723" y="329"/>
                    <a:pt x="741" y="310"/>
                  </a:cubicBezTo>
                  <a:cubicBezTo>
                    <a:pt x="760" y="292"/>
                    <a:pt x="760" y="255"/>
                    <a:pt x="741" y="236"/>
                  </a:cubicBezTo>
                  <a:cubicBezTo>
                    <a:pt x="723" y="199"/>
                    <a:pt x="685" y="181"/>
                    <a:pt x="667" y="162"/>
                  </a:cubicBezTo>
                  <a:cubicBezTo>
                    <a:pt x="630" y="125"/>
                    <a:pt x="611" y="107"/>
                    <a:pt x="574" y="88"/>
                  </a:cubicBezTo>
                  <a:cubicBezTo>
                    <a:pt x="519" y="51"/>
                    <a:pt x="445" y="33"/>
                    <a:pt x="370" y="14"/>
                  </a:cubicBezTo>
                  <a:cubicBezTo>
                    <a:pt x="296" y="-5"/>
                    <a:pt x="222" y="-5"/>
                    <a:pt x="166" y="14"/>
                  </a:cubicBezTo>
                  <a:cubicBezTo>
                    <a:pt x="111" y="14"/>
                    <a:pt x="56" y="33"/>
                    <a:pt x="0" y="51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37" y="107"/>
                    <a:pt x="111" y="70"/>
                    <a:pt x="166" y="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9" name="Freeform: Shape 594"/>
            <p:cNvSpPr/>
            <p:nvPr userDrawn="1"/>
          </p:nvSpPr>
          <p:spPr>
            <a:xfrm>
              <a:off x="1450440" y="360"/>
              <a:ext cx="173160" cy="219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2" h="612">
                  <a:moveTo>
                    <a:pt x="297" y="186"/>
                  </a:moveTo>
                  <a:cubicBezTo>
                    <a:pt x="334" y="241"/>
                    <a:pt x="353" y="297"/>
                    <a:pt x="371" y="352"/>
                  </a:cubicBezTo>
                  <a:cubicBezTo>
                    <a:pt x="390" y="389"/>
                    <a:pt x="390" y="408"/>
                    <a:pt x="408" y="445"/>
                  </a:cubicBezTo>
                  <a:cubicBezTo>
                    <a:pt x="408" y="482"/>
                    <a:pt x="390" y="501"/>
                    <a:pt x="390" y="538"/>
                  </a:cubicBezTo>
                  <a:cubicBezTo>
                    <a:pt x="371" y="538"/>
                    <a:pt x="371" y="556"/>
                    <a:pt x="371" y="575"/>
                  </a:cubicBezTo>
                  <a:cubicBezTo>
                    <a:pt x="390" y="593"/>
                    <a:pt x="408" y="612"/>
                    <a:pt x="427" y="612"/>
                  </a:cubicBezTo>
                  <a:cubicBezTo>
                    <a:pt x="464" y="612"/>
                    <a:pt x="482" y="593"/>
                    <a:pt x="482" y="556"/>
                  </a:cubicBezTo>
                  <a:cubicBezTo>
                    <a:pt x="482" y="519"/>
                    <a:pt x="482" y="482"/>
                    <a:pt x="464" y="445"/>
                  </a:cubicBezTo>
                  <a:cubicBezTo>
                    <a:pt x="464" y="408"/>
                    <a:pt x="464" y="371"/>
                    <a:pt x="445" y="334"/>
                  </a:cubicBezTo>
                  <a:cubicBezTo>
                    <a:pt x="427" y="260"/>
                    <a:pt x="390" y="204"/>
                    <a:pt x="334" y="148"/>
                  </a:cubicBezTo>
                  <a:cubicBezTo>
                    <a:pt x="297" y="93"/>
                    <a:pt x="242" y="37"/>
                    <a:pt x="18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" y="0"/>
                    <a:pt x="112" y="19"/>
                    <a:pt x="149" y="56"/>
                  </a:cubicBezTo>
                  <a:cubicBezTo>
                    <a:pt x="204" y="93"/>
                    <a:pt x="260" y="130"/>
                    <a:pt x="297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0" name="Freeform: Shape 595"/>
            <p:cNvSpPr/>
            <p:nvPr userDrawn="1"/>
          </p:nvSpPr>
          <p:spPr>
            <a:xfrm>
              <a:off x="1824119" y="360"/>
              <a:ext cx="8676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2" h="527">
                  <a:moveTo>
                    <a:pt x="19" y="278"/>
                  </a:moveTo>
                  <a:cubicBezTo>
                    <a:pt x="0" y="334"/>
                    <a:pt x="0" y="408"/>
                    <a:pt x="0" y="482"/>
                  </a:cubicBezTo>
                  <a:cubicBezTo>
                    <a:pt x="0" y="501"/>
                    <a:pt x="0" y="501"/>
                    <a:pt x="0" y="501"/>
                  </a:cubicBezTo>
                  <a:cubicBezTo>
                    <a:pt x="19" y="519"/>
                    <a:pt x="38" y="538"/>
                    <a:pt x="56" y="519"/>
                  </a:cubicBezTo>
                  <a:cubicBezTo>
                    <a:pt x="74" y="519"/>
                    <a:pt x="93" y="482"/>
                    <a:pt x="93" y="464"/>
                  </a:cubicBezTo>
                  <a:cubicBezTo>
                    <a:pt x="56" y="408"/>
                    <a:pt x="56" y="352"/>
                    <a:pt x="74" y="278"/>
                  </a:cubicBezTo>
                  <a:cubicBezTo>
                    <a:pt x="93" y="222"/>
                    <a:pt x="112" y="167"/>
                    <a:pt x="148" y="112"/>
                  </a:cubicBezTo>
                  <a:cubicBezTo>
                    <a:pt x="167" y="74"/>
                    <a:pt x="204" y="19"/>
                    <a:pt x="242" y="0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30" y="19"/>
                    <a:pt x="112" y="37"/>
                    <a:pt x="93" y="74"/>
                  </a:cubicBezTo>
                  <a:cubicBezTo>
                    <a:pt x="56" y="130"/>
                    <a:pt x="19" y="204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1" name="Freeform: Shape 597"/>
            <p:cNvSpPr/>
            <p:nvPr userDrawn="1"/>
          </p:nvSpPr>
          <p:spPr>
            <a:xfrm>
              <a:off x="1016999" y="560880"/>
              <a:ext cx="217800" cy="11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6" h="329">
                  <a:moveTo>
                    <a:pt x="204" y="74"/>
                  </a:moveTo>
                  <a:cubicBezTo>
                    <a:pt x="259" y="93"/>
                    <a:pt x="333" y="111"/>
                    <a:pt x="389" y="148"/>
                  </a:cubicBezTo>
                  <a:cubicBezTo>
                    <a:pt x="407" y="167"/>
                    <a:pt x="426" y="185"/>
                    <a:pt x="463" y="204"/>
                  </a:cubicBezTo>
                  <a:cubicBezTo>
                    <a:pt x="481" y="222"/>
                    <a:pt x="500" y="260"/>
                    <a:pt x="500" y="278"/>
                  </a:cubicBezTo>
                  <a:cubicBezTo>
                    <a:pt x="500" y="296"/>
                    <a:pt x="519" y="296"/>
                    <a:pt x="519" y="315"/>
                  </a:cubicBezTo>
                  <a:cubicBezTo>
                    <a:pt x="537" y="334"/>
                    <a:pt x="574" y="334"/>
                    <a:pt x="593" y="315"/>
                  </a:cubicBezTo>
                  <a:cubicBezTo>
                    <a:pt x="611" y="278"/>
                    <a:pt x="611" y="260"/>
                    <a:pt x="593" y="241"/>
                  </a:cubicBezTo>
                  <a:cubicBezTo>
                    <a:pt x="593" y="222"/>
                    <a:pt x="593" y="222"/>
                    <a:pt x="593" y="222"/>
                  </a:cubicBezTo>
                  <a:cubicBezTo>
                    <a:pt x="556" y="204"/>
                    <a:pt x="537" y="185"/>
                    <a:pt x="500" y="148"/>
                  </a:cubicBezTo>
                  <a:cubicBezTo>
                    <a:pt x="481" y="130"/>
                    <a:pt x="445" y="111"/>
                    <a:pt x="407" y="93"/>
                  </a:cubicBezTo>
                  <a:cubicBezTo>
                    <a:pt x="352" y="56"/>
                    <a:pt x="278" y="37"/>
                    <a:pt x="222" y="19"/>
                  </a:cubicBezTo>
                  <a:cubicBezTo>
                    <a:pt x="148" y="0"/>
                    <a:pt x="74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lnTo>
                    <a:pt x="18" y="56"/>
                  </a:lnTo>
                  <a:cubicBezTo>
                    <a:pt x="74" y="56"/>
                    <a:pt x="130" y="56"/>
                    <a:pt x="204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2" name="Freeform: Shape 599"/>
            <p:cNvSpPr/>
            <p:nvPr userDrawn="1"/>
          </p:nvSpPr>
          <p:spPr>
            <a:xfrm>
              <a:off x="1016999" y="987840"/>
              <a:ext cx="206280" cy="1998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74" h="556">
                  <a:moveTo>
                    <a:pt x="148" y="519"/>
                  </a:moveTo>
                  <a:cubicBezTo>
                    <a:pt x="222" y="501"/>
                    <a:pt x="278" y="464"/>
                    <a:pt x="333" y="408"/>
                  </a:cubicBezTo>
                  <a:cubicBezTo>
                    <a:pt x="389" y="371"/>
                    <a:pt x="445" y="316"/>
                    <a:pt x="481" y="260"/>
                  </a:cubicBezTo>
                  <a:cubicBezTo>
                    <a:pt x="519" y="204"/>
                    <a:pt x="556" y="130"/>
                    <a:pt x="574" y="56"/>
                  </a:cubicBezTo>
                  <a:cubicBezTo>
                    <a:pt x="574" y="37"/>
                    <a:pt x="556" y="19"/>
                    <a:pt x="537" y="0"/>
                  </a:cubicBezTo>
                  <a:cubicBezTo>
                    <a:pt x="500" y="0"/>
                    <a:pt x="481" y="19"/>
                    <a:pt x="481" y="56"/>
                  </a:cubicBezTo>
                  <a:cubicBezTo>
                    <a:pt x="481" y="112"/>
                    <a:pt x="463" y="167"/>
                    <a:pt x="426" y="222"/>
                  </a:cubicBezTo>
                  <a:cubicBezTo>
                    <a:pt x="407" y="278"/>
                    <a:pt x="352" y="334"/>
                    <a:pt x="296" y="371"/>
                  </a:cubicBezTo>
                  <a:cubicBezTo>
                    <a:pt x="241" y="408"/>
                    <a:pt x="185" y="426"/>
                    <a:pt x="130" y="464"/>
                  </a:cubicBezTo>
                  <a:cubicBezTo>
                    <a:pt x="92" y="464"/>
                    <a:pt x="74" y="482"/>
                    <a:pt x="37" y="482"/>
                  </a:cubicBezTo>
                  <a:cubicBezTo>
                    <a:pt x="18" y="482"/>
                    <a:pt x="0" y="482"/>
                    <a:pt x="0" y="482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18" y="556"/>
                    <a:pt x="37" y="556"/>
                    <a:pt x="56" y="556"/>
                  </a:cubicBezTo>
                  <a:cubicBezTo>
                    <a:pt x="92" y="538"/>
                    <a:pt x="111" y="538"/>
                    <a:pt x="148" y="5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3" name="Freeform: Shape 600"/>
            <p:cNvSpPr/>
            <p:nvPr userDrawn="1"/>
          </p:nvSpPr>
          <p:spPr>
            <a:xfrm>
              <a:off x="1063799" y="1521719"/>
              <a:ext cx="153000" cy="27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778">
                  <a:moveTo>
                    <a:pt x="426" y="741"/>
                  </a:moveTo>
                  <a:cubicBezTo>
                    <a:pt x="426" y="686"/>
                    <a:pt x="426" y="649"/>
                    <a:pt x="426" y="612"/>
                  </a:cubicBezTo>
                  <a:cubicBezTo>
                    <a:pt x="426" y="574"/>
                    <a:pt x="426" y="556"/>
                    <a:pt x="426" y="519"/>
                  </a:cubicBezTo>
                  <a:cubicBezTo>
                    <a:pt x="426" y="445"/>
                    <a:pt x="389" y="370"/>
                    <a:pt x="370" y="315"/>
                  </a:cubicBezTo>
                  <a:cubicBezTo>
                    <a:pt x="333" y="241"/>
                    <a:pt x="296" y="185"/>
                    <a:pt x="240" y="130"/>
                  </a:cubicBezTo>
                  <a:cubicBezTo>
                    <a:pt x="185" y="74"/>
                    <a:pt x="129" y="37"/>
                    <a:pt x="55" y="0"/>
                  </a:cubicBezTo>
                  <a:cubicBezTo>
                    <a:pt x="36" y="0"/>
                    <a:pt x="18" y="19"/>
                    <a:pt x="0" y="37"/>
                  </a:cubicBezTo>
                  <a:cubicBezTo>
                    <a:pt x="0" y="55"/>
                    <a:pt x="18" y="74"/>
                    <a:pt x="36" y="74"/>
                  </a:cubicBezTo>
                  <a:cubicBezTo>
                    <a:pt x="92" y="93"/>
                    <a:pt x="148" y="130"/>
                    <a:pt x="203" y="167"/>
                  </a:cubicBezTo>
                  <a:cubicBezTo>
                    <a:pt x="240" y="222"/>
                    <a:pt x="277" y="278"/>
                    <a:pt x="296" y="334"/>
                  </a:cubicBezTo>
                  <a:cubicBezTo>
                    <a:pt x="333" y="389"/>
                    <a:pt x="351" y="464"/>
                    <a:pt x="351" y="519"/>
                  </a:cubicBezTo>
                  <a:cubicBezTo>
                    <a:pt x="370" y="556"/>
                    <a:pt x="370" y="574"/>
                    <a:pt x="351" y="612"/>
                  </a:cubicBezTo>
                  <a:cubicBezTo>
                    <a:pt x="351" y="649"/>
                    <a:pt x="351" y="667"/>
                    <a:pt x="333" y="704"/>
                  </a:cubicBezTo>
                  <a:cubicBezTo>
                    <a:pt x="315" y="704"/>
                    <a:pt x="315" y="723"/>
                    <a:pt x="315" y="723"/>
                  </a:cubicBezTo>
                  <a:cubicBezTo>
                    <a:pt x="315" y="760"/>
                    <a:pt x="333" y="778"/>
                    <a:pt x="370" y="778"/>
                  </a:cubicBezTo>
                  <a:cubicBezTo>
                    <a:pt x="389" y="778"/>
                    <a:pt x="407" y="760"/>
                    <a:pt x="426" y="7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4" name="Freeform: Shape 608"/>
            <p:cNvSpPr/>
            <p:nvPr userDrawn="1"/>
          </p:nvSpPr>
          <p:spPr>
            <a:xfrm>
              <a:off x="1016999" y="907919"/>
              <a:ext cx="42480" cy="9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9" h="272">
                  <a:moveTo>
                    <a:pt x="18" y="222"/>
                  </a:moveTo>
                  <a:lnTo>
                    <a:pt x="18" y="241"/>
                  </a:lnTo>
                  <a:cubicBezTo>
                    <a:pt x="37" y="278"/>
                    <a:pt x="74" y="278"/>
                    <a:pt x="92" y="259"/>
                  </a:cubicBezTo>
                  <a:cubicBezTo>
                    <a:pt x="111" y="259"/>
                    <a:pt x="130" y="222"/>
                    <a:pt x="111" y="204"/>
                  </a:cubicBezTo>
                  <a:cubicBezTo>
                    <a:pt x="111" y="185"/>
                    <a:pt x="111" y="185"/>
                    <a:pt x="111" y="185"/>
                  </a:cubicBezTo>
                  <a:cubicBezTo>
                    <a:pt x="92" y="167"/>
                    <a:pt x="74" y="130"/>
                    <a:pt x="56" y="93"/>
                  </a:cubicBezTo>
                  <a:cubicBezTo>
                    <a:pt x="37" y="55"/>
                    <a:pt x="18" y="37"/>
                    <a:pt x="0" y="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18" y="148"/>
                    <a:pt x="18" y="185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2 kolommen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hthoek 101"/>
          <p:cNvSpPr/>
          <p:nvPr userDrawn="1"/>
        </p:nvSpPr>
        <p:spPr>
          <a:xfrm>
            <a:off x="0" y="0"/>
            <a:ext cx="12192000" cy="15215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Titel 1"/>
          <p:cNvSpPr>
            <a:spLocks noGrp="1"/>
          </p:cNvSpPr>
          <p:nvPr>
            <p:ph type="title"/>
          </p:nvPr>
        </p:nvSpPr>
        <p:spPr>
          <a:xfrm>
            <a:off x="1447310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3" name="Tijdelijke aanduiding voor tekst 21"/>
          <p:cNvSpPr>
            <a:spLocks noGrp="1"/>
          </p:cNvSpPr>
          <p:nvPr>
            <p:ph type="body" sz="quarter" idx="10"/>
          </p:nvPr>
        </p:nvSpPr>
        <p:spPr>
          <a:xfrm>
            <a:off x="1452281" y="1979501"/>
            <a:ext cx="4314320" cy="3551643"/>
          </a:xfrm>
          <a:solidFill>
            <a:srgbClr val="D7EBFA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tekst 21"/>
          <p:cNvSpPr>
            <a:spLocks noGrp="1"/>
          </p:cNvSpPr>
          <p:nvPr>
            <p:ph type="body" sz="quarter" idx="11"/>
          </p:nvPr>
        </p:nvSpPr>
        <p:spPr>
          <a:xfrm>
            <a:off x="6044359" y="1981649"/>
            <a:ext cx="4314320" cy="3551643"/>
          </a:xfrm>
          <a:solidFill>
            <a:srgbClr val="D7EBFA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 dirty="0">
                <a:solidFill>
                  <a:schemeClr val="tx1"/>
                </a:solidFill>
              </a:rPr>
              <a:t>Titel / tekst 2 kolommen – blauw</a:t>
            </a:r>
          </a:p>
          <a:p>
            <a:pPr algn="l"/>
            <a:endParaRPr lang="nl-NL" sz="1800" b="1" dirty="0">
              <a:solidFill>
                <a:schemeClr val="tx1"/>
              </a:solidFill>
            </a:endParaRPr>
          </a:p>
        </p:txBody>
      </p:sp>
      <p:pic>
        <p:nvPicPr>
          <p:cNvPr id="101" name="Afbeelding 10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84110" y="91415"/>
            <a:ext cx="753157" cy="6657728"/>
            <a:chOff x="84110" y="91415"/>
            <a:chExt cx="753157" cy="6657728"/>
          </a:xfrm>
        </p:grpSpPr>
        <p:sp>
          <p:nvSpPr>
            <p:cNvPr id="960" name="Freeform: Shape 513"/>
            <p:cNvSpPr/>
            <p:nvPr/>
          </p:nvSpPr>
          <p:spPr>
            <a:xfrm>
              <a:off x="97090" y="2423496"/>
              <a:ext cx="149088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14">
                  <a:moveTo>
                    <a:pt x="371" y="296"/>
                  </a:moveTo>
                  <a:cubicBezTo>
                    <a:pt x="371" y="278"/>
                    <a:pt x="371" y="259"/>
                    <a:pt x="389" y="222"/>
                  </a:cubicBezTo>
                  <a:cubicBezTo>
                    <a:pt x="389" y="185"/>
                    <a:pt x="407" y="130"/>
                    <a:pt x="407" y="74"/>
                  </a:cubicBezTo>
                  <a:cubicBezTo>
                    <a:pt x="407" y="74"/>
                    <a:pt x="407" y="55"/>
                    <a:pt x="407" y="37"/>
                  </a:cubicBezTo>
                  <a:cubicBezTo>
                    <a:pt x="426" y="37"/>
                    <a:pt x="426" y="18"/>
                    <a:pt x="426" y="18"/>
                  </a:cubicBezTo>
                  <a:cubicBezTo>
                    <a:pt x="426" y="0"/>
                    <a:pt x="407" y="0"/>
                    <a:pt x="389" y="0"/>
                  </a:cubicBezTo>
                  <a:cubicBezTo>
                    <a:pt x="297" y="0"/>
                    <a:pt x="222" y="18"/>
                    <a:pt x="130" y="55"/>
                  </a:cubicBezTo>
                  <a:cubicBezTo>
                    <a:pt x="93" y="55"/>
                    <a:pt x="56" y="74"/>
                    <a:pt x="0" y="92"/>
                  </a:cubicBezTo>
                  <a:cubicBezTo>
                    <a:pt x="93" y="148"/>
                    <a:pt x="185" y="204"/>
                    <a:pt x="278" y="278"/>
                  </a:cubicBezTo>
                  <a:cubicBezTo>
                    <a:pt x="297" y="278"/>
                    <a:pt x="315" y="296"/>
                    <a:pt x="333" y="314"/>
                  </a:cubicBezTo>
                  <a:lnTo>
                    <a:pt x="352" y="314"/>
                  </a:lnTo>
                  <a:cubicBezTo>
                    <a:pt x="371" y="314"/>
                    <a:pt x="371" y="314"/>
                    <a:pt x="371" y="29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1" name="Freeform: Shape 514"/>
            <p:cNvSpPr/>
            <p:nvPr/>
          </p:nvSpPr>
          <p:spPr>
            <a:xfrm>
              <a:off x="84110" y="2037272"/>
              <a:ext cx="149088" cy="11962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42">
                  <a:moveTo>
                    <a:pt x="19" y="156"/>
                  </a:moveTo>
                  <a:cubicBezTo>
                    <a:pt x="0" y="156"/>
                    <a:pt x="0" y="156"/>
                    <a:pt x="0" y="156"/>
                  </a:cubicBezTo>
                  <a:lnTo>
                    <a:pt x="0" y="175"/>
                  </a:lnTo>
                  <a:lnTo>
                    <a:pt x="19" y="175"/>
                  </a:lnTo>
                  <a:cubicBezTo>
                    <a:pt x="111" y="212"/>
                    <a:pt x="222" y="249"/>
                    <a:pt x="315" y="304"/>
                  </a:cubicBezTo>
                  <a:cubicBezTo>
                    <a:pt x="352" y="304"/>
                    <a:pt x="370" y="323"/>
                    <a:pt x="389" y="323"/>
                  </a:cubicBezTo>
                  <a:cubicBezTo>
                    <a:pt x="389" y="342"/>
                    <a:pt x="408" y="342"/>
                    <a:pt x="408" y="342"/>
                  </a:cubicBezTo>
                  <a:cubicBezTo>
                    <a:pt x="426" y="342"/>
                    <a:pt x="426" y="323"/>
                    <a:pt x="426" y="323"/>
                  </a:cubicBezTo>
                  <a:cubicBezTo>
                    <a:pt x="408" y="286"/>
                    <a:pt x="426" y="268"/>
                    <a:pt x="426" y="230"/>
                  </a:cubicBezTo>
                  <a:cubicBezTo>
                    <a:pt x="426" y="194"/>
                    <a:pt x="426" y="138"/>
                    <a:pt x="426" y="82"/>
                  </a:cubicBezTo>
                  <a:cubicBezTo>
                    <a:pt x="426" y="64"/>
                    <a:pt x="426" y="45"/>
                    <a:pt x="426" y="45"/>
                  </a:cubicBezTo>
                  <a:cubicBezTo>
                    <a:pt x="426" y="27"/>
                    <a:pt x="426" y="27"/>
                    <a:pt x="426" y="8"/>
                  </a:cubicBezTo>
                  <a:cubicBezTo>
                    <a:pt x="426" y="-10"/>
                    <a:pt x="408" y="8"/>
                    <a:pt x="389" y="8"/>
                  </a:cubicBezTo>
                  <a:cubicBezTo>
                    <a:pt x="296" y="27"/>
                    <a:pt x="222" y="64"/>
                    <a:pt x="130" y="101"/>
                  </a:cubicBezTo>
                  <a:cubicBezTo>
                    <a:pt x="93" y="119"/>
                    <a:pt x="56" y="138"/>
                    <a:pt x="19" y="15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2" name="Freeform: Shape 515"/>
            <p:cNvSpPr/>
            <p:nvPr/>
          </p:nvSpPr>
          <p:spPr>
            <a:xfrm>
              <a:off x="136028" y="1657011"/>
              <a:ext cx="64897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67" y="18"/>
                  </a:moveTo>
                  <a:cubicBezTo>
                    <a:pt x="148" y="18"/>
                    <a:pt x="148" y="18"/>
                    <a:pt x="130" y="18"/>
                  </a:cubicBezTo>
                  <a:cubicBezTo>
                    <a:pt x="93" y="18"/>
                    <a:pt x="74" y="18"/>
                    <a:pt x="37" y="18"/>
                  </a:cubicBezTo>
                  <a:cubicBezTo>
                    <a:pt x="37" y="0"/>
                    <a:pt x="19" y="0"/>
                    <a:pt x="19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74"/>
                    <a:pt x="19" y="129"/>
                    <a:pt x="37" y="166"/>
                  </a:cubicBezTo>
                  <a:cubicBezTo>
                    <a:pt x="37" y="185"/>
                    <a:pt x="56" y="222"/>
                    <a:pt x="56" y="241"/>
                  </a:cubicBezTo>
                  <a:cubicBezTo>
                    <a:pt x="93" y="185"/>
                    <a:pt x="130" y="129"/>
                    <a:pt x="148" y="74"/>
                  </a:cubicBezTo>
                  <a:cubicBezTo>
                    <a:pt x="167" y="74"/>
                    <a:pt x="167" y="55"/>
                    <a:pt x="167" y="37"/>
                  </a:cubicBezTo>
                  <a:lnTo>
                    <a:pt x="186" y="37"/>
                  </a:ln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3" name="Freeform: Shape 516"/>
            <p:cNvSpPr/>
            <p:nvPr/>
          </p:nvSpPr>
          <p:spPr>
            <a:xfrm>
              <a:off x="103754" y="1247634"/>
              <a:ext cx="116464" cy="14242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7">
                  <a:moveTo>
                    <a:pt x="240" y="130"/>
                  </a:moveTo>
                  <a:cubicBezTo>
                    <a:pt x="222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3"/>
                    <a:pt x="74" y="204"/>
                    <a:pt x="37" y="315"/>
                  </a:cubicBezTo>
                  <a:cubicBezTo>
                    <a:pt x="18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07"/>
                  </a:cubicBezTo>
                  <a:cubicBezTo>
                    <a:pt x="148" y="407"/>
                    <a:pt x="203" y="407"/>
                    <a:pt x="259" y="407"/>
                  </a:cubicBezTo>
                  <a:cubicBezTo>
                    <a:pt x="259" y="407"/>
                    <a:pt x="278" y="407"/>
                    <a:pt x="296" y="407"/>
                  </a:cubicBezTo>
                  <a:lnTo>
                    <a:pt x="314" y="407"/>
                  </a:lnTo>
                  <a:cubicBezTo>
                    <a:pt x="333" y="407"/>
                    <a:pt x="333" y="389"/>
                    <a:pt x="333" y="389"/>
                  </a:cubicBezTo>
                  <a:cubicBezTo>
                    <a:pt x="314" y="296"/>
                    <a:pt x="278" y="204"/>
                    <a:pt x="240" y="13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4" name="Freeform: Shape 517"/>
            <p:cNvSpPr/>
            <p:nvPr/>
          </p:nvSpPr>
          <p:spPr>
            <a:xfrm>
              <a:off x="116734" y="870880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52"/>
                  </a:moveTo>
                  <a:cubicBezTo>
                    <a:pt x="148" y="278"/>
                    <a:pt x="203" y="185"/>
                    <a:pt x="241" y="111"/>
                  </a:cubicBezTo>
                  <a:cubicBezTo>
                    <a:pt x="241" y="93"/>
                    <a:pt x="259" y="74"/>
                    <a:pt x="259" y="56"/>
                  </a:cubicBezTo>
                  <a:cubicBezTo>
                    <a:pt x="277" y="56"/>
                    <a:pt x="277" y="37"/>
                    <a:pt x="277" y="37"/>
                  </a:cubicBezTo>
                  <a:cubicBezTo>
                    <a:pt x="277" y="19"/>
                    <a:pt x="259" y="19"/>
                    <a:pt x="259" y="19"/>
                  </a:cubicBezTo>
                  <a:cubicBezTo>
                    <a:pt x="241" y="37"/>
                    <a:pt x="222" y="19"/>
                    <a:pt x="203" y="19"/>
                  </a:cubicBezTo>
                  <a:cubicBezTo>
                    <a:pt x="148" y="19"/>
                    <a:pt x="111" y="19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37"/>
                  </a:cubicBezTo>
                  <a:cubicBezTo>
                    <a:pt x="18" y="111"/>
                    <a:pt x="37" y="185"/>
                    <a:pt x="74" y="241"/>
                  </a:cubicBezTo>
                  <a:cubicBezTo>
                    <a:pt x="74" y="278"/>
                    <a:pt x="92" y="315"/>
                    <a:pt x="111" y="352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5" name="Freeform: Shape 518"/>
            <p:cNvSpPr/>
            <p:nvPr/>
          </p:nvSpPr>
          <p:spPr>
            <a:xfrm>
              <a:off x="110070" y="455189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07"/>
                    <a:pt x="111" y="426"/>
                  </a:cubicBezTo>
                  <a:cubicBezTo>
                    <a:pt x="167" y="444"/>
                    <a:pt x="222" y="444"/>
                    <a:pt x="278" y="463"/>
                  </a:cubicBezTo>
                  <a:cubicBezTo>
                    <a:pt x="296" y="463"/>
                    <a:pt x="296" y="463"/>
                    <a:pt x="315" y="463"/>
                  </a:cubicBezTo>
                  <a:cubicBezTo>
                    <a:pt x="334" y="463"/>
                    <a:pt x="334" y="481"/>
                    <a:pt x="352" y="481"/>
                  </a:cubicBezTo>
                  <a:cubicBezTo>
                    <a:pt x="370" y="463"/>
                    <a:pt x="370" y="463"/>
                    <a:pt x="370" y="444"/>
                  </a:cubicBezTo>
                  <a:cubicBezTo>
                    <a:pt x="370" y="333"/>
                    <a:pt x="352" y="241"/>
                    <a:pt x="315" y="148"/>
                  </a:cubicBezTo>
                  <a:cubicBezTo>
                    <a:pt x="296" y="93"/>
                    <a:pt x="296" y="37"/>
                    <a:pt x="278" y="0"/>
                  </a:cubicBezTo>
                  <a:cubicBezTo>
                    <a:pt x="204" y="93"/>
                    <a:pt x="130" y="204"/>
                    <a:pt x="56" y="296"/>
                  </a:cubicBezTo>
                  <a:cubicBezTo>
                    <a:pt x="37" y="315"/>
                    <a:pt x="37" y="333"/>
                    <a:pt x="19" y="370"/>
                  </a:cubicBezTo>
                  <a:lnTo>
                    <a:pt x="0" y="389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6" name="Freeform: Shape 519"/>
            <p:cNvSpPr/>
            <p:nvPr/>
          </p:nvSpPr>
          <p:spPr>
            <a:xfrm>
              <a:off x="129713" y="91415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22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185"/>
                    <a:pt x="204" y="111"/>
                  </a:cubicBezTo>
                  <a:cubicBezTo>
                    <a:pt x="222" y="111"/>
                    <a:pt x="222" y="93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7"/>
                    <a:pt x="166" y="37"/>
                  </a:cubicBezTo>
                  <a:cubicBezTo>
                    <a:pt x="129" y="19"/>
                    <a:pt x="92" y="19"/>
                    <a:pt x="55" y="0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0" y="93"/>
                    <a:pt x="0" y="167"/>
                    <a:pt x="18" y="222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7" name="Freeform: Shape 520"/>
            <p:cNvSpPr/>
            <p:nvPr/>
          </p:nvSpPr>
          <p:spPr>
            <a:xfrm>
              <a:off x="434905" y="2436476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2"/>
                  </a:moveTo>
                  <a:cubicBezTo>
                    <a:pt x="19" y="222"/>
                    <a:pt x="37" y="222"/>
                    <a:pt x="56" y="222"/>
                  </a:cubicBezTo>
                  <a:cubicBezTo>
                    <a:pt x="93" y="222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ubicBezTo>
                    <a:pt x="130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3" y="55"/>
                    <a:pt x="56" y="111"/>
                    <a:pt x="19" y="167"/>
                  </a:cubicBezTo>
                  <a:cubicBezTo>
                    <a:pt x="19" y="167"/>
                    <a:pt x="19" y="185"/>
                    <a:pt x="0" y="203"/>
                  </a:cubicBezTo>
                  <a:lnTo>
                    <a:pt x="0" y="222"/>
                  </a:ln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8" name="Freeform: Shape 521"/>
            <p:cNvSpPr/>
            <p:nvPr/>
          </p:nvSpPr>
          <p:spPr>
            <a:xfrm>
              <a:off x="418769" y="2027099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15"/>
                    <a:pt x="64" y="333"/>
                    <a:pt x="82" y="333"/>
                  </a:cubicBezTo>
                  <a:cubicBezTo>
                    <a:pt x="119" y="333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cubicBezTo>
                    <a:pt x="267" y="352"/>
                    <a:pt x="267" y="333"/>
                    <a:pt x="267" y="315"/>
                  </a:cubicBezTo>
                  <a:cubicBezTo>
                    <a:pt x="267" y="241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3"/>
                    <a:pt x="82" y="167"/>
                    <a:pt x="27" y="241"/>
                  </a:cubicBezTo>
                  <a:cubicBezTo>
                    <a:pt x="27" y="259"/>
                    <a:pt x="8" y="278"/>
                    <a:pt x="8" y="297"/>
                  </a:cubicBezTo>
                  <a:cubicBezTo>
                    <a:pt x="8" y="297"/>
                    <a:pt x="-11" y="315"/>
                    <a:pt x="8" y="315"/>
                  </a:cubicBezTo>
                  <a:cubicBezTo>
                    <a:pt x="8" y="333"/>
                    <a:pt x="8" y="333"/>
                    <a:pt x="8" y="333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9" name="Freeform: Shape 522"/>
            <p:cNvSpPr/>
            <p:nvPr/>
          </p:nvSpPr>
          <p:spPr>
            <a:xfrm>
              <a:off x="408947" y="1624387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37"/>
                  </a:moveTo>
                  <a:cubicBezTo>
                    <a:pt x="296" y="37"/>
                    <a:pt x="278" y="37"/>
                    <a:pt x="241" y="37"/>
                  </a:cubicBezTo>
                  <a:cubicBezTo>
                    <a:pt x="185" y="19"/>
                    <a:pt x="130" y="19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18" y="130"/>
                    <a:pt x="37" y="222"/>
                    <a:pt x="56" y="296"/>
                  </a:cubicBezTo>
                  <a:cubicBezTo>
                    <a:pt x="74" y="352"/>
                    <a:pt x="93" y="389"/>
                    <a:pt x="111" y="444"/>
                  </a:cubicBezTo>
                  <a:cubicBezTo>
                    <a:pt x="167" y="334"/>
                    <a:pt x="241" y="241"/>
                    <a:pt x="296" y="148"/>
                  </a:cubicBezTo>
                  <a:cubicBezTo>
                    <a:pt x="315" y="111"/>
                    <a:pt x="315" y="93"/>
                    <a:pt x="333" y="74"/>
                  </a:cubicBezTo>
                  <a:lnTo>
                    <a:pt x="352" y="56"/>
                  </a:lnTo>
                  <a:cubicBezTo>
                    <a:pt x="333" y="37"/>
                    <a:pt x="333" y="37"/>
                    <a:pt x="333" y="37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0" name="Freeform: Shape 523"/>
            <p:cNvSpPr/>
            <p:nvPr/>
          </p:nvSpPr>
          <p:spPr>
            <a:xfrm>
              <a:off x="418769" y="1247634"/>
              <a:ext cx="99976" cy="1297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1">
                  <a:moveTo>
                    <a:pt x="8" y="19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33"/>
                    <a:pt x="82" y="371"/>
                  </a:cubicBezTo>
                  <a:lnTo>
                    <a:pt x="101" y="371"/>
                  </a:lnTo>
                  <a:cubicBezTo>
                    <a:pt x="138" y="296"/>
                    <a:pt x="193" y="204"/>
                    <a:pt x="249" y="111"/>
                  </a:cubicBezTo>
                  <a:cubicBezTo>
                    <a:pt x="267" y="111"/>
                    <a:pt x="267" y="93"/>
                    <a:pt x="286" y="74"/>
                  </a:cubicBezTo>
                  <a:cubicBezTo>
                    <a:pt x="286" y="56"/>
                    <a:pt x="286" y="56"/>
                    <a:pt x="286" y="37"/>
                  </a:cubicBezTo>
                  <a:lnTo>
                    <a:pt x="267" y="37"/>
                  </a:lnTo>
                  <a:cubicBezTo>
                    <a:pt x="249" y="37"/>
                    <a:pt x="230" y="37"/>
                    <a:pt x="212" y="19"/>
                  </a:cubicBezTo>
                  <a:cubicBezTo>
                    <a:pt x="156" y="19"/>
                    <a:pt x="119" y="0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1" name="Freeform: Shape 524"/>
            <p:cNvSpPr/>
            <p:nvPr/>
          </p:nvSpPr>
          <p:spPr>
            <a:xfrm>
              <a:off x="428591" y="892279"/>
              <a:ext cx="83840" cy="691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98">
                  <a:moveTo>
                    <a:pt x="0" y="50"/>
                  </a:moveTo>
                  <a:lnTo>
                    <a:pt x="0" y="69"/>
                  </a:lnTo>
                  <a:cubicBezTo>
                    <a:pt x="55" y="106"/>
                    <a:pt x="111" y="124"/>
                    <a:pt x="166" y="161"/>
                  </a:cubicBezTo>
                  <a:cubicBezTo>
                    <a:pt x="166" y="180"/>
                    <a:pt x="185" y="180"/>
                    <a:pt x="203" y="180"/>
                  </a:cubicBezTo>
                  <a:cubicBezTo>
                    <a:pt x="203" y="198"/>
                    <a:pt x="203" y="198"/>
                    <a:pt x="203" y="198"/>
                  </a:cubicBezTo>
                  <a:cubicBezTo>
                    <a:pt x="222" y="198"/>
                    <a:pt x="222" y="198"/>
                    <a:pt x="222" y="180"/>
                  </a:cubicBezTo>
                  <a:cubicBezTo>
                    <a:pt x="222" y="161"/>
                    <a:pt x="222" y="161"/>
                    <a:pt x="222" y="143"/>
                  </a:cubicBezTo>
                  <a:cubicBezTo>
                    <a:pt x="222" y="106"/>
                    <a:pt x="240" y="87"/>
                    <a:pt x="240" y="50"/>
                  </a:cubicBezTo>
                  <a:lnTo>
                    <a:pt x="240" y="32"/>
                  </a:lnTo>
                  <a:cubicBezTo>
                    <a:pt x="240" y="13"/>
                    <a:pt x="240" y="13"/>
                    <a:pt x="240" y="13"/>
                  </a:cubicBezTo>
                  <a:cubicBezTo>
                    <a:pt x="240" y="-4"/>
                    <a:pt x="240" y="-4"/>
                    <a:pt x="222" y="13"/>
                  </a:cubicBezTo>
                  <a:cubicBezTo>
                    <a:pt x="166" y="13"/>
                    <a:pt x="129" y="13"/>
                    <a:pt x="74" y="32"/>
                  </a:cubicBezTo>
                  <a:cubicBezTo>
                    <a:pt x="55" y="50"/>
                    <a:pt x="18" y="50"/>
                    <a:pt x="0" y="5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2" name="Freeform: Shape 525"/>
            <p:cNvSpPr/>
            <p:nvPr/>
          </p:nvSpPr>
          <p:spPr>
            <a:xfrm>
              <a:off x="412455" y="461854"/>
              <a:ext cx="112956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5">
                  <a:moveTo>
                    <a:pt x="268" y="129"/>
                  </a:moveTo>
                  <a:cubicBezTo>
                    <a:pt x="249" y="92"/>
                    <a:pt x="231" y="3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185"/>
                    <a:pt x="46" y="296"/>
                  </a:cubicBezTo>
                  <a:cubicBezTo>
                    <a:pt x="27" y="314"/>
                    <a:pt x="27" y="333"/>
                    <a:pt x="8" y="351"/>
                  </a:cubicBezTo>
                  <a:cubicBezTo>
                    <a:pt x="8" y="351"/>
                    <a:pt x="-10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ubicBezTo>
                    <a:pt x="46" y="370"/>
                    <a:pt x="64" y="388"/>
                    <a:pt x="101" y="388"/>
                  </a:cubicBezTo>
                  <a:cubicBezTo>
                    <a:pt x="138" y="407"/>
                    <a:pt x="194" y="407"/>
                    <a:pt x="249" y="425"/>
                  </a:cubicBezTo>
                  <a:cubicBezTo>
                    <a:pt x="268" y="425"/>
                    <a:pt x="268" y="425"/>
                    <a:pt x="286" y="425"/>
                  </a:cubicBezTo>
                  <a:cubicBezTo>
                    <a:pt x="305" y="425"/>
                    <a:pt x="305" y="425"/>
                    <a:pt x="323" y="425"/>
                  </a:cubicBezTo>
                  <a:cubicBezTo>
                    <a:pt x="323" y="425"/>
                    <a:pt x="323" y="407"/>
                    <a:pt x="323" y="388"/>
                  </a:cubicBezTo>
                  <a:cubicBezTo>
                    <a:pt x="323" y="296"/>
                    <a:pt x="305" y="222"/>
                    <a:pt x="268" y="129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3" name="Freeform: Shape 526"/>
            <p:cNvSpPr/>
            <p:nvPr/>
          </p:nvSpPr>
          <p:spPr>
            <a:xfrm>
              <a:off x="402632" y="98080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5"/>
                  </a:moveTo>
                  <a:cubicBezTo>
                    <a:pt x="92" y="55"/>
                    <a:pt x="55" y="74"/>
                    <a:pt x="18" y="74"/>
                  </a:cubicBezTo>
                  <a:cubicBezTo>
                    <a:pt x="0" y="74"/>
                    <a:pt x="0" y="92"/>
                    <a:pt x="0" y="92"/>
                  </a:cubicBezTo>
                  <a:cubicBezTo>
                    <a:pt x="92" y="148"/>
                    <a:pt x="166" y="203"/>
                    <a:pt x="259" y="240"/>
                  </a:cubicBezTo>
                  <a:cubicBezTo>
                    <a:pt x="277" y="259"/>
                    <a:pt x="296" y="277"/>
                    <a:pt x="314" y="277"/>
                  </a:cubicBezTo>
                  <a:lnTo>
                    <a:pt x="333" y="296"/>
                  </a:lnTo>
                  <a:lnTo>
                    <a:pt x="333" y="277"/>
                  </a:lnTo>
                  <a:cubicBezTo>
                    <a:pt x="333" y="259"/>
                    <a:pt x="351" y="222"/>
                    <a:pt x="351" y="203"/>
                  </a:cubicBezTo>
                  <a:cubicBezTo>
                    <a:pt x="351" y="166"/>
                    <a:pt x="370" y="110"/>
                    <a:pt x="370" y="74"/>
                  </a:cubicBezTo>
                  <a:cubicBezTo>
                    <a:pt x="370" y="55"/>
                    <a:pt x="370" y="55"/>
                    <a:pt x="388" y="36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0"/>
                    <a:pt x="203" y="18"/>
                    <a:pt x="129" y="5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4" name="Freeform: Shape 527"/>
            <p:cNvSpPr/>
            <p:nvPr/>
          </p:nvSpPr>
          <p:spPr>
            <a:xfrm>
              <a:off x="711332" y="2397538"/>
              <a:ext cx="112605" cy="1452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15">
                  <a:moveTo>
                    <a:pt x="8" y="388"/>
                  </a:moveTo>
                  <a:cubicBezTo>
                    <a:pt x="44" y="388"/>
                    <a:pt x="63" y="388"/>
                    <a:pt x="100" y="388"/>
                  </a:cubicBezTo>
                  <a:cubicBezTo>
                    <a:pt x="137" y="407"/>
                    <a:pt x="192" y="407"/>
                    <a:pt x="248" y="407"/>
                  </a:cubicBezTo>
                  <a:cubicBezTo>
                    <a:pt x="267" y="407"/>
                    <a:pt x="267" y="407"/>
                    <a:pt x="285" y="407"/>
                  </a:cubicBezTo>
                  <a:cubicBezTo>
                    <a:pt x="304" y="407"/>
                    <a:pt x="304" y="426"/>
                    <a:pt x="322" y="407"/>
                  </a:cubicBezTo>
                  <a:lnTo>
                    <a:pt x="322" y="388"/>
                  </a:lnTo>
                  <a:cubicBezTo>
                    <a:pt x="304" y="296"/>
                    <a:pt x="285" y="204"/>
                    <a:pt x="248" y="129"/>
                  </a:cubicBezTo>
                  <a:cubicBezTo>
                    <a:pt x="230" y="92"/>
                    <a:pt x="230" y="37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2"/>
                    <a:pt x="100" y="185"/>
                    <a:pt x="44" y="296"/>
                  </a:cubicBezTo>
                  <a:cubicBezTo>
                    <a:pt x="26" y="314"/>
                    <a:pt x="26" y="333"/>
                    <a:pt x="8" y="352"/>
                  </a:cubicBezTo>
                  <a:cubicBezTo>
                    <a:pt x="8" y="352"/>
                    <a:pt x="-11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5" name="Freeform: Shape 528"/>
            <p:cNvSpPr/>
            <p:nvPr/>
          </p:nvSpPr>
          <p:spPr>
            <a:xfrm>
              <a:off x="727117" y="2040078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56" y="186"/>
                  </a:moveTo>
                  <a:cubicBezTo>
                    <a:pt x="74" y="222"/>
                    <a:pt x="74" y="241"/>
                    <a:pt x="93" y="278"/>
                  </a:cubicBezTo>
                  <a:cubicBezTo>
                    <a:pt x="130" y="204"/>
                    <a:pt x="167" y="148"/>
                    <a:pt x="186" y="74"/>
                  </a:cubicBezTo>
                  <a:cubicBezTo>
                    <a:pt x="204" y="56"/>
                    <a:pt x="204" y="56"/>
                    <a:pt x="204" y="37"/>
                  </a:cubicBezTo>
                  <a:lnTo>
                    <a:pt x="223" y="19"/>
                  </a:lnTo>
                  <a:cubicBezTo>
                    <a:pt x="204" y="0"/>
                    <a:pt x="204" y="19"/>
                    <a:pt x="204" y="19"/>
                  </a:cubicBezTo>
                  <a:cubicBezTo>
                    <a:pt x="186" y="19"/>
                    <a:pt x="167" y="19"/>
                    <a:pt x="148" y="0"/>
                  </a:cubicBezTo>
                  <a:cubicBezTo>
                    <a:pt x="112" y="0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19" y="74"/>
                    <a:pt x="38" y="130"/>
                    <a:pt x="56" y="18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6" name="Freeform: Shape 529"/>
            <p:cNvSpPr/>
            <p:nvPr/>
          </p:nvSpPr>
          <p:spPr>
            <a:xfrm>
              <a:off x="707824" y="1650346"/>
              <a:ext cx="129443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78">
                  <a:moveTo>
                    <a:pt x="333" y="0"/>
                  </a:moveTo>
                  <a:cubicBezTo>
                    <a:pt x="259" y="0"/>
                    <a:pt x="185" y="19"/>
                    <a:pt x="111" y="56"/>
                  </a:cubicBezTo>
                  <a:cubicBezTo>
                    <a:pt x="74" y="74"/>
                    <a:pt x="37" y="74"/>
                    <a:pt x="0" y="93"/>
                  </a:cubicBezTo>
                  <a:cubicBezTo>
                    <a:pt x="74" y="148"/>
                    <a:pt x="167" y="185"/>
                    <a:pt x="241" y="241"/>
                  </a:cubicBezTo>
                  <a:cubicBezTo>
                    <a:pt x="259" y="260"/>
                    <a:pt x="278" y="260"/>
                    <a:pt x="296" y="278"/>
                  </a:cubicBezTo>
                  <a:lnTo>
                    <a:pt x="315" y="278"/>
                  </a:lnTo>
                  <a:cubicBezTo>
                    <a:pt x="333" y="278"/>
                    <a:pt x="333" y="278"/>
                    <a:pt x="333" y="278"/>
                  </a:cubicBezTo>
                  <a:cubicBezTo>
                    <a:pt x="315" y="241"/>
                    <a:pt x="333" y="222"/>
                    <a:pt x="333" y="204"/>
                  </a:cubicBezTo>
                  <a:cubicBezTo>
                    <a:pt x="352" y="148"/>
                    <a:pt x="352" y="111"/>
                    <a:pt x="352" y="74"/>
                  </a:cubicBezTo>
                  <a:cubicBezTo>
                    <a:pt x="352" y="56"/>
                    <a:pt x="352" y="37"/>
                    <a:pt x="352" y="37"/>
                  </a:cubicBezTo>
                  <a:cubicBezTo>
                    <a:pt x="352" y="19"/>
                    <a:pt x="370" y="19"/>
                    <a:pt x="370" y="19"/>
                  </a:cubicBez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7" name="Freeform: Shape 530"/>
            <p:cNvSpPr/>
            <p:nvPr/>
          </p:nvSpPr>
          <p:spPr>
            <a:xfrm>
              <a:off x="720803" y="1254298"/>
              <a:ext cx="90505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92"/>
                    <a:pt x="74" y="166"/>
                    <a:pt x="37" y="240"/>
                  </a:cubicBezTo>
                  <a:cubicBezTo>
                    <a:pt x="37" y="259"/>
                    <a:pt x="18" y="277"/>
                    <a:pt x="18" y="277"/>
                  </a:cubicBezTo>
                  <a:cubicBezTo>
                    <a:pt x="18" y="296"/>
                    <a:pt x="0" y="296"/>
                    <a:pt x="0" y="314"/>
                  </a:cubicBezTo>
                  <a:lnTo>
                    <a:pt x="18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66" y="333"/>
                    <a:pt x="204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41" y="240"/>
                    <a:pt x="222" y="166"/>
                    <a:pt x="204" y="111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8" name="Freeform: Shape 531"/>
            <p:cNvSpPr/>
            <p:nvPr/>
          </p:nvSpPr>
          <p:spPr>
            <a:xfrm>
              <a:off x="714489" y="844922"/>
              <a:ext cx="119270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4">
                  <a:moveTo>
                    <a:pt x="333" y="55"/>
                  </a:moveTo>
                  <a:cubicBezTo>
                    <a:pt x="296" y="55"/>
                    <a:pt x="277" y="55"/>
                    <a:pt x="240" y="55"/>
                  </a:cubicBezTo>
                  <a:cubicBezTo>
                    <a:pt x="184" y="37"/>
                    <a:pt x="129" y="19"/>
                    <a:pt x="74" y="19"/>
                  </a:cubicBezTo>
                  <a:cubicBezTo>
                    <a:pt x="74" y="19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0" y="130"/>
                    <a:pt x="18" y="222"/>
                    <a:pt x="55" y="315"/>
                  </a:cubicBezTo>
                  <a:cubicBezTo>
                    <a:pt x="55" y="352"/>
                    <a:pt x="74" y="407"/>
                    <a:pt x="92" y="444"/>
                  </a:cubicBezTo>
                  <a:cubicBezTo>
                    <a:pt x="166" y="352"/>
                    <a:pt x="222" y="259"/>
                    <a:pt x="296" y="167"/>
                  </a:cubicBezTo>
                  <a:cubicBezTo>
                    <a:pt x="296" y="148"/>
                    <a:pt x="314" y="130"/>
                    <a:pt x="333" y="93"/>
                  </a:cubicBezTo>
                  <a:cubicBezTo>
                    <a:pt x="333" y="93"/>
                    <a:pt x="351" y="74"/>
                    <a:pt x="333" y="74"/>
                  </a:cubicBezTo>
                  <a:cubicBezTo>
                    <a:pt x="333" y="55"/>
                    <a:pt x="333" y="55"/>
                    <a:pt x="333" y="5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9" name="Freeform: Shape 532"/>
            <p:cNvSpPr/>
            <p:nvPr/>
          </p:nvSpPr>
          <p:spPr>
            <a:xfrm>
              <a:off x="704667" y="461854"/>
              <a:ext cx="119270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5">
                  <a:moveTo>
                    <a:pt x="137" y="425"/>
                  </a:moveTo>
                  <a:cubicBezTo>
                    <a:pt x="156" y="425"/>
                    <a:pt x="156" y="425"/>
                    <a:pt x="156" y="425"/>
                  </a:cubicBezTo>
                  <a:cubicBezTo>
                    <a:pt x="193" y="314"/>
                    <a:pt x="249" y="222"/>
                    <a:pt x="304" y="110"/>
                  </a:cubicBezTo>
                  <a:cubicBezTo>
                    <a:pt x="304" y="92"/>
                    <a:pt x="323" y="74"/>
                    <a:pt x="323" y="55"/>
                  </a:cubicBezTo>
                  <a:cubicBezTo>
                    <a:pt x="341" y="36"/>
                    <a:pt x="341" y="36"/>
                    <a:pt x="341" y="18"/>
                  </a:cubicBezTo>
                  <a:lnTo>
                    <a:pt x="323" y="18"/>
                  </a:lnTo>
                  <a:cubicBezTo>
                    <a:pt x="286" y="18"/>
                    <a:pt x="267" y="18"/>
                    <a:pt x="230" y="18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36"/>
                  </a:cubicBezTo>
                  <a:cubicBezTo>
                    <a:pt x="27" y="129"/>
                    <a:pt x="45" y="222"/>
                    <a:pt x="82" y="296"/>
                  </a:cubicBezTo>
                  <a:cubicBezTo>
                    <a:pt x="119" y="333"/>
                    <a:pt x="119" y="388"/>
                    <a:pt x="137" y="42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0" name="Freeform: Shape 533"/>
            <p:cNvSpPr/>
            <p:nvPr/>
          </p:nvSpPr>
          <p:spPr>
            <a:xfrm>
              <a:off x="727117" y="9808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167" y="92"/>
                  </a:moveTo>
                  <a:cubicBezTo>
                    <a:pt x="148" y="74"/>
                    <a:pt x="130" y="36"/>
                    <a:pt x="130" y="0"/>
                  </a:cubicBezTo>
                  <a:cubicBezTo>
                    <a:pt x="130" y="0"/>
                    <a:pt x="112" y="0"/>
                    <a:pt x="112" y="18"/>
                  </a:cubicBezTo>
                  <a:cubicBezTo>
                    <a:pt x="93" y="74"/>
                    <a:pt x="56" y="148"/>
                    <a:pt x="19" y="203"/>
                  </a:cubicBezTo>
                  <a:cubicBezTo>
                    <a:pt x="19" y="222"/>
                    <a:pt x="19" y="240"/>
                    <a:pt x="0" y="259"/>
                  </a:cubicBezTo>
                  <a:lnTo>
                    <a:pt x="0" y="277"/>
                  </a:lnTo>
                  <a:lnTo>
                    <a:pt x="19" y="277"/>
                  </a:lnTo>
                  <a:cubicBezTo>
                    <a:pt x="19" y="277"/>
                    <a:pt x="38" y="277"/>
                    <a:pt x="56" y="277"/>
                  </a:cubicBezTo>
                  <a:cubicBezTo>
                    <a:pt x="93" y="277"/>
                    <a:pt x="130" y="277"/>
                    <a:pt x="167" y="277"/>
                  </a:cubicBezTo>
                  <a:lnTo>
                    <a:pt x="186" y="277"/>
                  </a:lnTo>
                  <a:cubicBezTo>
                    <a:pt x="204" y="277"/>
                    <a:pt x="204" y="277"/>
                    <a:pt x="204" y="277"/>
                  </a:cubicBezTo>
                  <a:cubicBezTo>
                    <a:pt x="223" y="277"/>
                    <a:pt x="223" y="277"/>
                    <a:pt x="223" y="259"/>
                  </a:cubicBezTo>
                  <a:cubicBezTo>
                    <a:pt x="204" y="203"/>
                    <a:pt x="186" y="148"/>
                    <a:pt x="167" y="92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8" name="Freeform: Shape 576"/>
            <p:cNvSpPr/>
            <p:nvPr/>
          </p:nvSpPr>
          <p:spPr>
            <a:xfrm>
              <a:off x="97090" y="5103215"/>
              <a:ext cx="149088" cy="11295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23">
                  <a:moveTo>
                    <a:pt x="371" y="304"/>
                  </a:moveTo>
                  <a:cubicBezTo>
                    <a:pt x="371" y="267"/>
                    <a:pt x="371" y="249"/>
                    <a:pt x="389" y="230"/>
                  </a:cubicBezTo>
                  <a:cubicBezTo>
                    <a:pt x="389" y="175"/>
                    <a:pt x="407" y="119"/>
                    <a:pt x="407" y="82"/>
                  </a:cubicBezTo>
                  <a:cubicBezTo>
                    <a:pt x="407" y="63"/>
                    <a:pt x="407" y="45"/>
                    <a:pt x="407" y="45"/>
                  </a:cubicBezTo>
                  <a:cubicBezTo>
                    <a:pt x="426" y="26"/>
                    <a:pt x="426" y="26"/>
                    <a:pt x="426" y="8"/>
                  </a:cubicBezTo>
                  <a:cubicBezTo>
                    <a:pt x="426" y="-11"/>
                    <a:pt x="407" y="8"/>
                    <a:pt x="389" y="8"/>
                  </a:cubicBezTo>
                  <a:cubicBezTo>
                    <a:pt x="297" y="8"/>
                    <a:pt x="222" y="8"/>
                    <a:pt x="130" y="45"/>
                  </a:cubicBezTo>
                  <a:cubicBezTo>
                    <a:pt x="93" y="63"/>
                    <a:pt x="56" y="63"/>
                    <a:pt x="0" y="82"/>
                  </a:cubicBezTo>
                  <a:cubicBezTo>
                    <a:pt x="93" y="137"/>
                    <a:pt x="185" y="211"/>
                    <a:pt x="278" y="267"/>
                  </a:cubicBezTo>
                  <a:cubicBezTo>
                    <a:pt x="297" y="285"/>
                    <a:pt x="315" y="285"/>
                    <a:pt x="333" y="304"/>
                  </a:cubicBezTo>
                  <a:lnTo>
                    <a:pt x="352" y="323"/>
                  </a:lnTo>
                  <a:cubicBezTo>
                    <a:pt x="371" y="304"/>
                    <a:pt x="371" y="304"/>
                    <a:pt x="371" y="304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9" name="Freeform: Shape 577"/>
            <p:cNvSpPr/>
            <p:nvPr/>
          </p:nvSpPr>
          <p:spPr>
            <a:xfrm>
              <a:off x="84110" y="4716640"/>
              <a:ext cx="149088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33">
                  <a:moveTo>
                    <a:pt x="19" y="148"/>
                  </a:moveTo>
                  <a:cubicBezTo>
                    <a:pt x="0" y="166"/>
                    <a:pt x="0" y="166"/>
                    <a:pt x="0" y="166"/>
                  </a:cubicBezTo>
                  <a:lnTo>
                    <a:pt x="19" y="166"/>
                  </a:lnTo>
                  <a:cubicBezTo>
                    <a:pt x="111" y="203"/>
                    <a:pt x="222" y="259"/>
                    <a:pt x="315" y="296"/>
                  </a:cubicBezTo>
                  <a:cubicBezTo>
                    <a:pt x="352" y="315"/>
                    <a:pt x="370" y="315"/>
                    <a:pt x="389" y="333"/>
                  </a:cubicBezTo>
                  <a:lnTo>
                    <a:pt x="408" y="333"/>
                  </a:lnTo>
                  <a:cubicBezTo>
                    <a:pt x="426" y="333"/>
                    <a:pt x="426" y="315"/>
                    <a:pt x="426" y="315"/>
                  </a:cubicBezTo>
                  <a:cubicBezTo>
                    <a:pt x="408" y="296"/>
                    <a:pt x="426" y="259"/>
                    <a:pt x="426" y="241"/>
                  </a:cubicBezTo>
                  <a:cubicBezTo>
                    <a:pt x="426" y="185"/>
                    <a:pt x="426" y="129"/>
                    <a:pt x="426" y="74"/>
                  </a:cubicBezTo>
                  <a:cubicBezTo>
                    <a:pt x="426" y="55"/>
                    <a:pt x="426" y="55"/>
                    <a:pt x="426" y="37"/>
                  </a:cubicBezTo>
                  <a:cubicBezTo>
                    <a:pt x="426" y="37"/>
                    <a:pt x="426" y="18"/>
                    <a:pt x="426" y="0"/>
                  </a:cubicBezTo>
                  <a:cubicBezTo>
                    <a:pt x="426" y="0"/>
                    <a:pt x="408" y="0"/>
                    <a:pt x="389" y="0"/>
                  </a:cubicBezTo>
                  <a:cubicBezTo>
                    <a:pt x="296" y="18"/>
                    <a:pt x="222" y="55"/>
                    <a:pt x="130" y="92"/>
                  </a:cubicBezTo>
                  <a:cubicBezTo>
                    <a:pt x="93" y="129"/>
                    <a:pt x="56" y="129"/>
                    <a:pt x="19" y="148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0" name="Freeform: Shape 578"/>
            <p:cNvSpPr/>
            <p:nvPr/>
          </p:nvSpPr>
          <p:spPr>
            <a:xfrm>
              <a:off x="136028" y="4339887"/>
              <a:ext cx="64897" cy="7752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2">
                  <a:moveTo>
                    <a:pt x="167" y="18"/>
                  </a:moveTo>
                  <a:cubicBezTo>
                    <a:pt x="148" y="18"/>
                    <a:pt x="148" y="0"/>
                    <a:pt x="130" y="0"/>
                  </a:cubicBezTo>
                  <a:cubicBezTo>
                    <a:pt x="93" y="0"/>
                    <a:pt x="74" y="0"/>
                    <a:pt x="37" y="0"/>
                  </a:cubicBezTo>
                  <a:lnTo>
                    <a:pt x="19" y="0"/>
                  </a:lnTo>
                  <a:lnTo>
                    <a:pt x="0" y="0"/>
                  </a:lnTo>
                  <a:lnTo>
                    <a:pt x="0" y="18"/>
                  </a:lnTo>
                  <a:cubicBezTo>
                    <a:pt x="0" y="55"/>
                    <a:pt x="19" y="111"/>
                    <a:pt x="37" y="148"/>
                  </a:cubicBezTo>
                  <a:cubicBezTo>
                    <a:pt x="37" y="166"/>
                    <a:pt x="56" y="203"/>
                    <a:pt x="56" y="222"/>
                  </a:cubicBezTo>
                  <a:cubicBezTo>
                    <a:pt x="93" y="166"/>
                    <a:pt x="130" y="111"/>
                    <a:pt x="148" y="55"/>
                  </a:cubicBezTo>
                  <a:cubicBezTo>
                    <a:pt x="167" y="55"/>
                    <a:pt x="167" y="37"/>
                    <a:pt x="167" y="37"/>
                  </a:cubicBezTo>
                  <a:cubicBezTo>
                    <a:pt x="167" y="18"/>
                    <a:pt x="186" y="18"/>
                    <a:pt x="186" y="18"/>
                  </a:cubicBez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1" name="Freeform: Shape 579"/>
            <p:cNvSpPr/>
            <p:nvPr/>
          </p:nvSpPr>
          <p:spPr>
            <a:xfrm>
              <a:off x="103754" y="3923844"/>
              <a:ext cx="116464" cy="14943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7">
                  <a:moveTo>
                    <a:pt x="240" y="130"/>
                  </a:moveTo>
                  <a:cubicBezTo>
                    <a:pt x="222" y="93"/>
                    <a:pt x="203" y="38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2"/>
                    <a:pt x="74" y="204"/>
                    <a:pt x="37" y="315"/>
                  </a:cubicBezTo>
                  <a:cubicBezTo>
                    <a:pt x="18" y="334"/>
                    <a:pt x="18" y="352"/>
                    <a:pt x="0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37" y="408"/>
                    <a:pt x="74" y="408"/>
                    <a:pt x="92" y="408"/>
                  </a:cubicBezTo>
                  <a:cubicBezTo>
                    <a:pt x="148" y="408"/>
                    <a:pt x="203" y="427"/>
                    <a:pt x="259" y="427"/>
                  </a:cubicBezTo>
                  <a:cubicBezTo>
                    <a:pt x="259" y="427"/>
                    <a:pt x="278" y="427"/>
                    <a:pt x="296" y="427"/>
                  </a:cubicBezTo>
                  <a:cubicBezTo>
                    <a:pt x="296" y="427"/>
                    <a:pt x="314" y="427"/>
                    <a:pt x="314" y="408"/>
                  </a:cubicBezTo>
                  <a:cubicBezTo>
                    <a:pt x="333" y="408"/>
                    <a:pt x="333" y="389"/>
                    <a:pt x="333" y="389"/>
                  </a:cubicBezTo>
                  <a:cubicBezTo>
                    <a:pt x="314" y="297"/>
                    <a:pt x="278" y="204"/>
                    <a:pt x="240" y="13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2" name="Freeform: Shape 580"/>
            <p:cNvSpPr/>
            <p:nvPr/>
          </p:nvSpPr>
          <p:spPr>
            <a:xfrm>
              <a:off x="116734" y="3550950"/>
              <a:ext cx="96819" cy="1192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41">
                  <a:moveTo>
                    <a:pt x="111" y="341"/>
                  </a:moveTo>
                  <a:cubicBezTo>
                    <a:pt x="148" y="267"/>
                    <a:pt x="203" y="175"/>
                    <a:pt x="241" y="101"/>
                  </a:cubicBezTo>
                  <a:cubicBezTo>
                    <a:pt x="241" y="82"/>
                    <a:pt x="259" y="64"/>
                    <a:pt x="259" y="45"/>
                  </a:cubicBezTo>
                  <a:cubicBezTo>
                    <a:pt x="277" y="45"/>
                    <a:pt x="277" y="26"/>
                    <a:pt x="277" y="26"/>
                  </a:cubicBezTo>
                  <a:lnTo>
                    <a:pt x="259" y="26"/>
                  </a:lnTo>
                  <a:cubicBezTo>
                    <a:pt x="241" y="26"/>
                    <a:pt x="222" y="8"/>
                    <a:pt x="203" y="8"/>
                  </a:cubicBezTo>
                  <a:cubicBezTo>
                    <a:pt x="148" y="8"/>
                    <a:pt x="111" y="8"/>
                    <a:pt x="74" y="8"/>
                  </a:cubicBezTo>
                  <a:cubicBezTo>
                    <a:pt x="55" y="8"/>
                    <a:pt x="37" y="8"/>
                    <a:pt x="37" y="8"/>
                  </a:cubicBezTo>
                  <a:cubicBezTo>
                    <a:pt x="18" y="8"/>
                    <a:pt x="18" y="-10"/>
                    <a:pt x="18" y="8"/>
                  </a:cubicBezTo>
                  <a:cubicBezTo>
                    <a:pt x="0" y="8"/>
                    <a:pt x="0" y="8"/>
                    <a:pt x="0" y="26"/>
                  </a:cubicBezTo>
                  <a:cubicBezTo>
                    <a:pt x="18" y="101"/>
                    <a:pt x="37" y="175"/>
                    <a:pt x="74" y="230"/>
                  </a:cubicBezTo>
                  <a:cubicBezTo>
                    <a:pt x="74" y="267"/>
                    <a:pt x="92" y="304"/>
                    <a:pt x="111" y="341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3" name="Freeform: Shape 581"/>
            <p:cNvSpPr/>
            <p:nvPr/>
          </p:nvSpPr>
          <p:spPr>
            <a:xfrm>
              <a:off x="110070" y="3131750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6" y="462"/>
                    <a:pt x="296" y="462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2"/>
                    <a:pt x="370" y="444"/>
                  </a:cubicBezTo>
                  <a:cubicBezTo>
                    <a:pt x="370" y="351"/>
                    <a:pt x="352" y="240"/>
                    <a:pt x="315" y="148"/>
                  </a:cubicBezTo>
                  <a:cubicBezTo>
                    <a:pt x="296" y="92"/>
                    <a:pt x="296" y="55"/>
                    <a:pt x="278" y="0"/>
                  </a:cubicBezTo>
                  <a:cubicBezTo>
                    <a:pt x="204" y="92"/>
                    <a:pt x="130" y="203"/>
                    <a:pt x="56" y="296"/>
                  </a:cubicBezTo>
                  <a:cubicBezTo>
                    <a:pt x="37" y="333"/>
                    <a:pt x="37" y="351"/>
                    <a:pt x="19" y="370"/>
                  </a:cubicBezTo>
                  <a:lnTo>
                    <a:pt x="0" y="388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4" name="Freeform: Shape 582"/>
            <p:cNvSpPr/>
            <p:nvPr/>
          </p:nvSpPr>
          <p:spPr>
            <a:xfrm>
              <a:off x="129713" y="2767977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40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203"/>
                    <a:pt x="204" y="129"/>
                  </a:cubicBezTo>
                  <a:cubicBezTo>
                    <a:pt x="222" y="110"/>
                    <a:pt x="222" y="92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6"/>
                    <a:pt x="166" y="36"/>
                  </a:cubicBezTo>
                  <a:cubicBezTo>
                    <a:pt x="129" y="18"/>
                    <a:pt x="92" y="18"/>
                    <a:pt x="55" y="18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92"/>
                    <a:pt x="0" y="166"/>
                    <a:pt x="18" y="24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5" name="Freeform: Shape 583"/>
            <p:cNvSpPr/>
            <p:nvPr/>
          </p:nvSpPr>
          <p:spPr>
            <a:xfrm>
              <a:off x="434905" y="5112687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3"/>
                  </a:moveTo>
                  <a:cubicBezTo>
                    <a:pt x="19" y="223"/>
                    <a:pt x="37" y="223"/>
                    <a:pt x="56" y="223"/>
                  </a:cubicBezTo>
                  <a:cubicBezTo>
                    <a:pt x="93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30"/>
                    <a:pt x="148" y="74"/>
                  </a:cubicBezTo>
                  <a:cubicBezTo>
                    <a:pt x="130" y="56"/>
                    <a:pt x="130" y="37"/>
                    <a:pt x="130" y="0"/>
                  </a:cubicBezTo>
                  <a:lnTo>
                    <a:pt x="111" y="0"/>
                  </a:lnTo>
                  <a:cubicBezTo>
                    <a:pt x="93" y="56"/>
                    <a:pt x="56" y="111"/>
                    <a:pt x="19" y="167"/>
                  </a:cubicBezTo>
                  <a:cubicBezTo>
                    <a:pt x="19" y="185"/>
                    <a:pt x="19" y="185"/>
                    <a:pt x="0" y="204"/>
                  </a:cubicBezTo>
                  <a:lnTo>
                    <a:pt x="0" y="223"/>
                  </a:ln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6" name="Freeform: Shape 584"/>
            <p:cNvSpPr/>
            <p:nvPr/>
          </p:nvSpPr>
          <p:spPr>
            <a:xfrm>
              <a:off x="418769" y="4703660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33"/>
                    <a:pt x="64" y="333"/>
                    <a:pt x="82" y="333"/>
                  </a:cubicBezTo>
                  <a:cubicBezTo>
                    <a:pt x="119" y="352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lnTo>
                    <a:pt x="267" y="333"/>
                  </a:lnTo>
                  <a:cubicBezTo>
                    <a:pt x="267" y="259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2"/>
                    <a:pt x="82" y="166"/>
                    <a:pt x="27" y="259"/>
                  </a:cubicBezTo>
                  <a:cubicBezTo>
                    <a:pt x="27" y="278"/>
                    <a:pt x="8" y="278"/>
                    <a:pt x="8" y="296"/>
                  </a:cubicBezTo>
                  <a:cubicBezTo>
                    <a:pt x="8" y="314"/>
                    <a:pt x="-11" y="314"/>
                    <a:pt x="8" y="333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7" name="Freeform: Shape 585"/>
            <p:cNvSpPr/>
            <p:nvPr/>
          </p:nvSpPr>
          <p:spPr>
            <a:xfrm>
              <a:off x="408947" y="4300948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55"/>
                  </a:moveTo>
                  <a:cubicBezTo>
                    <a:pt x="296" y="55"/>
                    <a:pt x="278" y="37"/>
                    <a:pt x="241" y="37"/>
                  </a:cubicBezTo>
                  <a:cubicBezTo>
                    <a:pt x="185" y="18"/>
                    <a:pt x="130" y="18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8"/>
                    <a:pt x="0" y="37"/>
                  </a:cubicBezTo>
                  <a:cubicBezTo>
                    <a:pt x="18" y="129"/>
                    <a:pt x="37" y="222"/>
                    <a:pt x="56" y="314"/>
                  </a:cubicBezTo>
                  <a:cubicBezTo>
                    <a:pt x="74" y="351"/>
                    <a:pt x="93" y="407"/>
                    <a:pt x="111" y="444"/>
                  </a:cubicBezTo>
                  <a:cubicBezTo>
                    <a:pt x="167" y="351"/>
                    <a:pt x="241" y="240"/>
                    <a:pt x="296" y="148"/>
                  </a:cubicBezTo>
                  <a:cubicBezTo>
                    <a:pt x="315" y="129"/>
                    <a:pt x="315" y="111"/>
                    <a:pt x="333" y="92"/>
                  </a:cubicBezTo>
                  <a:cubicBezTo>
                    <a:pt x="333" y="74"/>
                    <a:pt x="352" y="55"/>
                    <a:pt x="352" y="55"/>
                  </a:cubicBezTo>
                  <a:cubicBezTo>
                    <a:pt x="333" y="37"/>
                    <a:pt x="333" y="55"/>
                    <a:pt x="333" y="5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8" name="Freeform: Shape 586"/>
            <p:cNvSpPr/>
            <p:nvPr/>
          </p:nvSpPr>
          <p:spPr>
            <a:xfrm>
              <a:off x="418769" y="3923844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19"/>
                  </a:moveTo>
                  <a:cubicBezTo>
                    <a:pt x="8" y="112"/>
                    <a:pt x="27" y="186"/>
                    <a:pt x="45" y="260"/>
                  </a:cubicBezTo>
                  <a:cubicBezTo>
                    <a:pt x="64" y="297"/>
                    <a:pt x="82" y="334"/>
                    <a:pt x="82" y="371"/>
                  </a:cubicBezTo>
                  <a:lnTo>
                    <a:pt x="82" y="389"/>
                  </a:lnTo>
                  <a:lnTo>
                    <a:pt x="101" y="389"/>
                  </a:lnTo>
                  <a:cubicBezTo>
                    <a:pt x="101" y="371"/>
                    <a:pt x="101" y="371"/>
                    <a:pt x="101" y="371"/>
                  </a:cubicBezTo>
                  <a:cubicBezTo>
                    <a:pt x="138" y="297"/>
                    <a:pt x="193" y="204"/>
                    <a:pt x="249" y="130"/>
                  </a:cubicBezTo>
                  <a:cubicBezTo>
                    <a:pt x="267" y="112"/>
                    <a:pt x="267" y="93"/>
                    <a:pt x="286" y="75"/>
                  </a:cubicBezTo>
                  <a:lnTo>
                    <a:pt x="286" y="56"/>
                  </a:lnTo>
                  <a:cubicBezTo>
                    <a:pt x="286" y="38"/>
                    <a:pt x="286" y="38"/>
                    <a:pt x="267" y="38"/>
                  </a:cubicBezTo>
                  <a:cubicBezTo>
                    <a:pt x="249" y="38"/>
                    <a:pt x="230" y="38"/>
                    <a:pt x="212" y="38"/>
                  </a:cubicBezTo>
                  <a:cubicBezTo>
                    <a:pt x="156" y="19"/>
                    <a:pt x="119" y="19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9" name="Freeform: Shape 587"/>
            <p:cNvSpPr/>
            <p:nvPr/>
          </p:nvSpPr>
          <p:spPr>
            <a:xfrm>
              <a:off x="428591" y="3573400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2"/>
                    <a:pt x="111" y="129"/>
                    <a:pt x="166" y="166"/>
                  </a:cubicBezTo>
                  <a:cubicBezTo>
                    <a:pt x="166" y="166"/>
                    <a:pt x="185" y="166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6"/>
                    <a:pt x="222" y="148"/>
                    <a:pt x="222" y="129"/>
                  </a:cubicBezTo>
                  <a:cubicBezTo>
                    <a:pt x="222" y="92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0"/>
                    <a:pt x="74" y="18"/>
                  </a:cubicBezTo>
                  <a:cubicBezTo>
                    <a:pt x="55" y="37"/>
                    <a:pt x="18" y="37"/>
                    <a:pt x="0" y="5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0" name="Freeform: Shape 588"/>
            <p:cNvSpPr/>
            <p:nvPr/>
          </p:nvSpPr>
          <p:spPr>
            <a:xfrm>
              <a:off x="412455" y="3138065"/>
              <a:ext cx="112956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6">
                  <a:moveTo>
                    <a:pt x="268" y="130"/>
                  </a:moveTo>
                  <a:cubicBezTo>
                    <a:pt x="249" y="92"/>
                    <a:pt x="231" y="5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204"/>
                    <a:pt x="46" y="296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52"/>
                    <a:pt x="-10" y="370"/>
                    <a:pt x="8" y="370"/>
                  </a:cubicBezTo>
                  <a:cubicBezTo>
                    <a:pt x="8" y="389"/>
                    <a:pt x="8" y="389"/>
                    <a:pt x="8" y="389"/>
                  </a:cubicBezTo>
                  <a:cubicBezTo>
                    <a:pt x="46" y="389"/>
                    <a:pt x="64" y="389"/>
                    <a:pt x="101" y="389"/>
                  </a:cubicBezTo>
                  <a:cubicBezTo>
                    <a:pt x="138" y="407"/>
                    <a:pt x="194" y="407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26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3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1" name="Freeform: Shape 589"/>
            <p:cNvSpPr/>
            <p:nvPr/>
          </p:nvSpPr>
          <p:spPr>
            <a:xfrm>
              <a:off x="402632" y="2774291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6"/>
                  </a:moveTo>
                  <a:cubicBezTo>
                    <a:pt x="92" y="74"/>
                    <a:pt x="55" y="74"/>
                    <a:pt x="18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92" y="148"/>
                    <a:pt x="166" y="204"/>
                    <a:pt x="259" y="259"/>
                  </a:cubicBezTo>
                  <a:cubicBezTo>
                    <a:pt x="277" y="259"/>
                    <a:pt x="296" y="278"/>
                    <a:pt x="314" y="278"/>
                  </a:cubicBezTo>
                  <a:cubicBezTo>
                    <a:pt x="314" y="296"/>
                    <a:pt x="333" y="296"/>
                    <a:pt x="333" y="296"/>
                  </a:cubicBezTo>
                  <a:lnTo>
                    <a:pt x="333" y="278"/>
                  </a:lnTo>
                  <a:cubicBezTo>
                    <a:pt x="333" y="259"/>
                    <a:pt x="351" y="241"/>
                    <a:pt x="351" y="204"/>
                  </a:cubicBezTo>
                  <a:cubicBezTo>
                    <a:pt x="351" y="166"/>
                    <a:pt x="370" y="130"/>
                    <a:pt x="370" y="74"/>
                  </a:cubicBezTo>
                  <a:cubicBezTo>
                    <a:pt x="370" y="56"/>
                    <a:pt x="370" y="56"/>
                    <a:pt x="388" y="37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18"/>
                    <a:pt x="203" y="18"/>
                    <a:pt x="129" y="5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2" name="Freeform: Shape 590"/>
            <p:cNvSpPr/>
            <p:nvPr/>
          </p:nvSpPr>
          <p:spPr>
            <a:xfrm>
              <a:off x="711332" y="5073749"/>
              <a:ext cx="112605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26">
                  <a:moveTo>
                    <a:pt x="8" y="389"/>
                  </a:moveTo>
                  <a:cubicBezTo>
                    <a:pt x="44" y="389"/>
                    <a:pt x="63" y="389"/>
                    <a:pt x="100" y="389"/>
                  </a:cubicBezTo>
                  <a:cubicBezTo>
                    <a:pt x="137" y="408"/>
                    <a:pt x="192" y="408"/>
                    <a:pt x="248" y="408"/>
                  </a:cubicBezTo>
                  <a:cubicBezTo>
                    <a:pt x="267" y="426"/>
                    <a:pt x="267" y="426"/>
                    <a:pt x="285" y="426"/>
                  </a:cubicBezTo>
                  <a:cubicBezTo>
                    <a:pt x="304" y="426"/>
                    <a:pt x="304" y="426"/>
                    <a:pt x="322" y="426"/>
                  </a:cubicBezTo>
                  <a:cubicBezTo>
                    <a:pt x="322" y="408"/>
                    <a:pt x="322" y="408"/>
                    <a:pt x="322" y="389"/>
                  </a:cubicBezTo>
                  <a:cubicBezTo>
                    <a:pt x="304" y="296"/>
                    <a:pt x="285" y="222"/>
                    <a:pt x="248" y="130"/>
                  </a:cubicBezTo>
                  <a:cubicBezTo>
                    <a:pt x="230" y="93"/>
                    <a:pt x="230" y="56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3"/>
                    <a:pt x="100" y="204"/>
                    <a:pt x="44" y="296"/>
                  </a:cubicBezTo>
                  <a:cubicBezTo>
                    <a:pt x="26" y="315"/>
                    <a:pt x="26" y="334"/>
                    <a:pt x="8" y="352"/>
                  </a:cubicBezTo>
                  <a:cubicBezTo>
                    <a:pt x="8" y="370"/>
                    <a:pt x="-11" y="370"/>
                    <a:pt x="8" y="389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3" name="Freeform: Shape 591"/>
            <p:cNvSpPr/>
            <p:nvPr/>
          </p:nvSpPr>
          <p:spPr>
            <a:xfrm>
              <a:off x="727117" y="471664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56" y="185"/>
                  </a:moveTo>
                  <a:cubicBezTo>
                    <a:pt x="74" y="222"/>
                    <a:pt x="74" y="241"/>
                    <a:pt x="93" y="277"/>
                  </a:cubicBezTo>
                  <a:cubicBezTo>
                    <a:pt x="130" y="203"/>
                    <a:pt x="167" y="148"/>
                    <a:pt x="186" y="74"/>
                  </a:cubicBezTo>
                  <a:cubicBezTo>
                    <a:pt x="204" y="74"/>
                    <a:pt x="204" y="55"/>
                    <a:pt x="204" y="37"/>
                  </a:cubicBezTo>
                  <a:lnTo>
                    <a:pt x="223" y="18"/>
                  </a:lnTo>
                  <a:cubicBezTo>
                    <a:pt x="204" y="18"/>
                    <a:pt x="204" y="18"/>
                    <a:pt x="204" y="18"/>
                  </a:cubicBezTo>
                  <a:cubicBezTo>
                    <a:pt x="186" y="18"/>
                    <a:pt x="167" y="18"/>
                    <a:pt x="148" y="18"/>
                  </a:cubicBezTo>
                  <a:cubicBezTo>
                    <a:pt x="112" y="18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cubicBezTo>
                    <a:pt x="0" y="18"/>
                    <a:pt x="0" y="18"/>
                    <a:pt x="0" y="18"/>
                  </a:cubicBezTo>
                  <a:cubicBezTo>
                    <a:pt x="19" y="92"/>
                    <a:pt x="38" y="148"/>
                    <a:pt x="56" y="18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4" name="Freeform: Shape 592"/>
            <p:cNvSpPr/>
            <p:nvPr/>
          </p:nvSpPr>
          <p:spPr>
            <a:xfrm>
              <a:off x="707824" y="4326907"/>
              <a:ext cx="129443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96">
                  <a:moveTo>
                    <a:pt x="333" y="0"/>
                  </a:moveTo>
                  <a:cubicBezTo>
                    <a:pt x="259" y="18"/>
                    <a:pt x="185" y="37"/>
                    <a:pt x="111" y="55"/>
                  </a:cubicBezTo>
                  <a:cubicBezTo>
                    <a:pt x="74" y="74"/>
                    <a:pt x="37" y="74"/>
                    <a:pt x="0" y="92"/>
                  </a:cubicBezTo>
                  <a:cubicBezTo>
                    <a:pt x="74" y="148"/>
                    <a:pt x="167" y="203"/>
                    <a:pt x="241" y="240"/>
                  </a:cubicBezTo>
                  <a:cubicBezTo>
                    <a:pt x="259" y="259"/>
                    <a:pt x="278" y="277"/>
                    <a:pt x="296" y="277"/>
                  </a:cubicBezTo>
                  <a:lnTo>
                    <a:pt x="315" y="296"/>
                  </a:lnTo>
                  <a:cubicBezTo>
                    <a:pt x="333" y="277"/>
                    <a:pt x="333" y="277"/>
                    <a:pt x="333" y="277"/>
                  </a:cubicBezTo>
                  <a:cubicBezTo>
                    <a:pt x="315" y="259"/>
                    <a:pt x="333" y="222"/>
                    <a:pt x="333" y="203"/>
                  </a:cubicBezTo>
                  <a:cubicBezTo>
                    <a:pt x="352" y="166"/>
                    <a:pt x="352" y="111"/>
                    <a:pt x="352" y="74"/>
                  </a:cubicBezTo>
                  <a:cubicBezTo>
                    <a:pt x="352" y="55"/>
                    <a:pt x="352" y="55"/>
                    <a:pt x="352" y="37"/>
                  </a:cubicBezTo>
                  <a:lnTo>
                    <a:pt x="370" y="18"/>
                  </a:ln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5" name="Freeform: Shape 593"/>
            <p:cNvSpPr/>
            <p:nvPr/>
          </p:nvSpPr>
          <p:spPr>
            <a:xfrm>
              <a:off x="720803" y="3937175"/>
              <a:ext cx="90505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4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0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4"/>
                    <a:pt x="166" y="314"/>
                    <a:pt x="204" y="314"/>
                  </a:cubicBezTo>
                  <a:lnTo>
                    <a:pt x="222" y="314"/>
                  </a:lnTo>
                  <a:cubicBezTo>
                    <a:pt x="241" y="314"/>
                    <a:pt x="241" y="314"/>
                    <a:pt x="259" y="314"/>
                  </a:cubicBezTo>
                  <a:lnTo>
                    <a:pt x="259" y="296"/>
                  </a:lnTo>
                  <a:cubicBezTo>
                    <a:pt x="241" y="222"/>
                    <a:pt x="222" y="148"/>
                    <a:pt x="204" y="92"/>
                  </a:cubicBezTo>
                  <a:cubicBezTo>
                    <a:pt x="185" y="55"/>
                    <a:pt x="166" y="18"/>
                    <a:pt x="166" y="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6" name="Freeform: Shape 594"/>
            <p:cNvSpPr/>
            <p:nvPr/>
          </p:nvSpPr>
          <p:spPr>
            <a:xfrm>
              <a:off x="714489" y="3521483"/>
              <a:ext cx="119270" cy="16171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333" y="74"/>
                  </a:moveTo>
                  <a:cubicBezTo>
                    <a:pt x="296" y="74"/>
                    <a:pt x="277" y="55"/>
                    <a:pt x="240" y="55"/>
                  </a:cubicBezTo>
                  <a:cubicBezTo>
                    <a:pt x="184" y="36"/>
                    <a:pt x="129" y="18"/>
                    <a:pt x="74" y="18"/>
                  </a:cubicBezTo>
                  <a:cubicBezTo>
                    <a:pt x="74" y="18"/>
                    <a:pt x="55" y="18"/>
                    <a:pt x="36" y="18"/>
                  </a:cubicBezTo>
                  <a:lnTo>
                    <a:pt x="18" y="0"/>
                  </a:lnTo>
                  <a:cubicBezTo>
                    <a:pt x="0" y="18"/>
                    <a:pt x="0" y="18"/>
                    <a:pt x="0" y="36"/>
                  </a:cubicBezTo>
                  <a:cubicBezTo>
                    <a:pt x="0" y="129"/>
                    <a:pt x="18" y="222"/>
                    <a:pt x="55" y="314"/>
                  </a:cubicBezTo>
                  <a:cubicBezTo>
                    <a:pt x="55" y="351"/>
                    <a:pt x="74" y="407"/>
                    <a:pt x="92" y="462"/>
                  </a:cubicBezTo>
                  <a:cubicBezTo>
                    <a:pt x="166" y="351"/>
                    <a:pt x="222" y="259"/>
                    <a:pt x="296" y="166"/>
                  </a:cubicBezTo>
                  <a:cubicBezTo>
                    <a:pt x="296" y="148"/>
                    <a:pt x="314" y="129"/>
                    <a:pt x="333" y="110"/>
                  </a:cubicBezTo>
                  <a:cubicBezTo>
                    <a:pt x="333" y="92"/>
                    <a:pt x="351" y="92"/>
                    <a:pt x="333" y="74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7" name="Freeform: Shape 595"/>
            <p:cNvSpPr/>
            <p:nvPr/>
          </p:nvSpPr>
          <p:spPr>
            <a:xfrm>
              <a:off x="704667" y="3138065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cubicBezTo>
                    <a:pt x="193" y="333"/>
                    <a:pt x="249" y="222"/>
                    <a:pt x="304" y="130"/>
                  </a:cubicBezTo>
                  <a:cubicBezTo>
                    <a:pt x="304" y="92"/>
                    <a:pt x="323" y="74"/>
                    <a:pt x="323" y="56"/>
                  </a:cubicBezTo>
                  <a:cubicBezTo>
                    <a:pt x="341" y="56"/>
                    <a:pt x="341" y="37"/>
                    <a:pt x="341" y="37"/>
                  </a:cubicBezTo>
                  <a:cubicBezTo>
                    <a:pt x="341" y="18"/>
                    <a:pt x="323" y="18"/>
                    <a:pt x="323" y="18"/>
                  </a:cubicBezTo>
                  <a:cubicBezTo>
                    <a:pt x="286" y="37"/>
                    <a:pt x="267" y="18"/>
                    <a:pt x="230" y="18"/>
                  </a:cubicBezTo>
                  <a:cubicBezTo>
                    <a:pt x="193" y="18"/>
                    <a:pt x="137" y="18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18"/>
                    <a:pt x="8" y="18"/>
                    <a:pt x="8" y="37"/>
                  </a:cubicBezTo>
                  <a:cubicBezTo>
                    <a:pt x="27" y="130"/>
                    <a:pt x="45" y="222"/>
                    <a:pt x="82" y="296"/>
                  </a:cubicBezTo>
                  <a:cubicBezTo>
                    <a:pt x="119" y="352"/>
                    <a:pt x="119" y="389"/>
                    <a:pt x="137" y="42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8" name="Freeform: Shape 596"/>
            <p:cNvSpPr/>
            <p:nvPr/>
          </p:nvSpPr>
          <p:spPr>
            <a:xfrm>
              <a:off x="727117" y="2780605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74"/>
                  </a:moveTo>
                  <a:cubicBezTo>
                    <a:pt x="148" y="56"/>
                    <a:pt x="130" y="19"/>
                    <a:pt x="130" y="0"/>
                  </a:cubicBezTo>
                  <a:lnTo>
                    <a:pt x="112" y="0"/>
                  </a:lnTo>
                  <a:cubicBezTo>
                    <a:pt x="93" y="56"/>
                    <a:pt x="56" y="130"/>
                    <a:pt x="19" y="204"/>
                  </a:cubicBezTo>
                  <a:cubicBezTo>
                    <a:pt x="19" y="204"/>
                    <a:pt x="19" y="223"/>
                    <a:pt x="0" y="241"/>
                  </a:cubicBezTo>
                  <a:lnTo>
                    <a:pt x="0" y="260"/>
                  </a:lnTo>
                  <a:lnTo>
                    <a:pt x="19" y="260"/>
                  </a:lnTo>
                  <a:cubicBezTo>
                    <a:pt x="19" y="260"/>
                    <a:pt x="38" y="260"/>
                    <a:pt x="56" y="260"/>
                  </a:cubicBezTo>
                  <a:cubicBezTo>
                    <a:pt x="93" y="260"/>
                    <a:pt x="130" y="260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60"/>
                    <a:pt x="223" y="260"/>
                    <a:pt x="223" y="241"/>
                  </a:cubicBezTo>
                  <a:cubicBezTo>
                    <a:pt x="204" y="186"/>
                    <a:pt x="186" y="130"/>
                    <a:pt x="167" y="74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3" name="Freeform: Shape 642"/>
            <p:cNvSpPr/>
            <p:nvPr/>
          </p:nvSpPr>
          <p:spPr>
            <a:xfrm>
              <a:off x="103754" y="6600055"/>
              <a:ext cx="116464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40" y="130"/>
                  </a:moveTo>
                  <a:cubicBezTo>
                    <a:pt x="222" y="92"/>
                    <a:pt x="203" y="55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1"/>
                    <a:pt x="74" y="204"/>
                    <a:pt x="37" y="314"/>
                  </a:cubicBezTo>
                  <a:cubicBezTo>
                    <a:pt x="18" y="333"/>
                    <a:pt x="18" y="352"/>
                    <a:pt x="0" y="389"/>
                  </a:cubicBezTo>
                  <a:lnTo>
                    <a:pt x="0" y="407"/>
                  </a:lnTo>
                  <a:cubicBezTo>
                    <a:pt x="0" y="426"/>
                    <a:pt x="0" y="407"/>
                    <a:pt x="18" y="407"/>
                  </a:cubicBezTo>
                  <a:cubicBezTo>
                    <a:pt x="37" y="407"/>
                    <a:pt x="74" y="407"/>
                    <a:pt x="92" y="407"/>
                  </a:cubicBezTo>
                  <a:cubicBezTo>
                    <a:pt x="148" y="426"/>
                    <a:pt x="203" y="426"/>
                    <a:pt x="259" y="426"/>
                  </a:cubicBezTo>
                  <a:cubicBezTo>
                    <a:pt x="259" y="426"/>
                    <a:pt x="278" y="426"/>
                    <a:pt x="296" y="426"/>
                  </a:cubicBezTo>
                  <a:lnTo>
                    <a:pt x="314" y="426"/>
                  </a:lnTo>
                  <a:cubicBezTo>
                    <a:pt x="333" y="407"/>
                    <a:pt x="333" y="407"/>
                    <a:pt x="333" y="389"/>
                  </a:cubicBezTo>
                  <a:cubicBezTo>
                    <a:pt x="314" y="296"/>
                    <a:pt x="278" y="222"/>
                    <a:pt x="240" y="13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4" name="Freeform: Shape 643"/>
            <p:cNvSpPr/>
            <p:nvPr/>
          </p:nvSpPr>
          <p:spPr>
            <a:xfrm>
              <a:off x="116734" y="6229966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33"/>
                  </a:moveTo>
                  <a:lnTo>
                    <a:pt x="111" y="352"/>
                  </a:lnTo>
                  <a:lnTo>
                    <a:pt x="111" y="333"/>
                  </a:lnTo>
                  <a:cubicBezTo>
                    <a:pt x="148" y="259"/>
                    <a:pt x="203" y="185"/>
                    <a:pt x="241" y="93"/>
                  </a:cubicBezTo>
                  <a:cubicBezTo>
                    <a:pt x="241" y="74"/>
                    <a:pt x="259" y="56"/>
                    <a:pt x="259" y="37"/>
                  </a:cubicBezTo>
                  <a:cubicBezTo>
                    <a:pt x="277" y="37"/>
                    <a:pt x="277" y="19"/>
                    <a:pt x="277" y="19"/>
                  </a:cubicBezTo>
                  <a:lnTo>
                    <a:pt x="259" y="19"/>
                  </a:lnTo>
                  <a:cubicBezTo>
                    <a:pt x="241" y="19"/>
                    <a:pt x="222" y="19"/>
                    <a:pt x="203" y="19"/>
                  </a:cubicBezTo>
                  <a:cubicBezTo>
                    <a:pt x="148" y="0"/>
                    <a:pt x="111" y="0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19"/>
                  </a:cubicBezTo>
                  <a:cubicBezTo>
                    <a:pt x="18" y="93"/>
                    <a:pt x="37" y="167"/>
                    <a:pt x="74" y="241"/>
                  </a:cubicBezTo>
                  <a:cubicBezTo>
                    <a:pt x="74" y="278"/>
                    <a:pt x="92" y="315"/>
                    <a:pt x="111" y="333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5" name="Freeform: Shape 644"/>
            <p:cNvSpPr/>
            <p:nvPr/>
          </p:nvSpPr>
          <p:spPr>
            <a:xfrm>
              <a:off x="110070" y="5807961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3"/>
                    <a:pt x="278" y="463"/>
                  </a:cubicBezTo>
                  <a:cubicBezTo>
                    <a:pt x="296" y="481"/>
                    <a:pt x="296" y="481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3"/>
                    <a:pt x="370" y="444"/>
                  </a:cubicBezTo>
                  <a:cubicBezTo>
                    <a:pt x="370" y="351"/>
                    <a:pt x="352" y="259"/>
                    <a:pt x="315" y="148"/>
                  </a:cubicBezTo>
                  <a:cubicBezTo>
                    <a:pt x="296" y="111"/>
                    <a:pt x="296" y="55"/>
                    <a:pt x="278" y="0"/>
                  </a:cubicBezTo>
                  <a:cubicBezTo>
                    <a:pt x="204" y="111"/>
                    <a:pt x="130" y="203"/>
                    <a:pt x="56" y="315"/>
                  </a:cubicBezTo>
                  <a:cubicBezTo>
                    <a:pt x="37" y="333"/>
                    <a:pt x="37" y="351"/>
                    <a:pt x="19" y="370"/>
                  </a:cubicBezTo>
                  <a:cubicBezTo>
                    <a:pt x="19" y="370"/>
                    <a:pt x="0" y="389"/>
                    <a:pt x="0" y="407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6" name="Freeform: Shape 645"/>
            <p:cNvSpPr/>
            <p:nvPr/>
          </p:nvSpPr>
          <p:spPr>
            <a:xfrm>
              <a:off x="129713" y="5444188"/>
              <a:ext cx="83840" cy="12277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51">
                  <a:moveTo>
                    <a:pt x="18" y="241"/>
                  </a:moveTo>
                  <a:cubicBezTo>
                    <a:pt x="37" y="277"/>
                    <a:pt x="37" y="315"/>
                    <a:pt x="55" y="333"/>
                  </a:cubicBezTo>
                  <a:cubicBezTo>
                    <a:pt x="55" y="351"/>
                    <a:pt x="55" y="351"/>
                    <a:pt x="55" y="351"/>
                  </a:cubicBezTo>
                  <a:cubicBezTo>
                    <a:pt x="111" y="277"/>
                    <a:pt x="148" y="203"/>
                    <a:pt x="204" y="129"/>
                  </a:cubicBezTo>
                  <a:cubicBezTo>
                    <a:pt x="222" y="111"/>
                    <a:pt x="222" y="92"/>
                    <a:pt x="240" y="92"/>
                  </a:cubicBezTo>
                  <a:cubicBezTo>
                    <a:pt x="240" y="74"/>
                    <a:pt x="240" y="74"/>
                    <a:pt x="240" y="55"/>
                  </a:cubicBezTo>
                  <a:cubicBezTo>
                    <a:pt x="222" y="55"/>
                    <a:pt x="204" y="55"/>
                    <a:pt x="166" y="37"/>
                  </a:cubicBezTo>
                  <a:cubicBezTo>
                    <a:pt x="129" y="37"/>
                    <a:pt x="92" y="18"/>
                    <a:pt x="55" y="18"/>
                  </a:cubicBezTo>
                  <a:cubicBezTo>
                    <a:pt x="37" y="18"/>
                    <a:pt x="37" y="18"/>
                    <a:pt x="18" y="18"/>
                  </a:cubicBez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0" y="18"/>
                    <a:pt x="0" y="37"/>
                  </a:cubicBezTo>
                  <a:cubicBezTo>
                    <a:pt x="0" y="92"/>
                    <a:pt x="0" y="166"/>
                    <a:pt x="18" y="241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7" name="Freeform: Shape 649"/>
            <p:cNvSpPr/>
            <p:nvPr/>
          </p:nvSpPr>
          <p:spPr>
            <a:xfrm>
              <a:off x="418769" y="6600055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37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52"/>
                    <a:pt x="82" y="389"/>
                  </a:cubicBezTo>
                  <a:lnTo>
                    <a:pt x="101" y="389"/>
                  </a:lnTo>
                  <a:cubicBezTo>
                    <a:pt x="138" y="296"/>
                    <a:pt x="193" y="222"/>
                    <a:pt x="249" y="130"/>
                  </a:cubicBezTo>
                  <a:cubicBezTo>
                    <a:pt x="267" y="111"/>
                    <a:pt x="267" y="92"/>
                    <a:pt x="286" y="74"/>
                  </a:cubicBezTo>
                  <a:lnTo>
                    <a:pt x="286" y="55"/>
                  </a:lnTo>
                  <a:cubicBezTo>
                    <a:pt x="286" y="37"/>
                    <a:pt x="286" y="37"/>
                    <a:pt x="267" y="37"/>
                  </a:cubicBezTo>
                  <a:cubicBezTo>
                    <a:pt x="249" y="55"/>
                    <a:pt x="230" y="37"/>
                    <a:pt x="212" y="37"/>
                  </a:cubicBezTo>
                  <a:cubicBezTo>
                    <a:pt x="156" y="18"/>
                    <a:pt x="119" y="18"/>
                    <a:pt x="64" y="18"/>
                  </a:cubicBezTo>
                  <a:cubicBezTo>
                    <a:pt x="64" y="18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8"/>
                    <a:pt x="8" y="37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8" name="Freeform: Shape 650"/>
            <p:cNvSpPr/>
            <p:nvPr/>
          </p:nvSpPr>
          <p:spPr>
            <a:xfrm>
              <a:off x="428591" y="6249612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3"/>
                    <a:pt x="111" y="129"/>
                    <a:pt x="166" y="167"/>
                  </a:cubicBezTo>
                  <a:cubicBezTo>
                    <a:pt x="166" y="167"/>
                    <a:pt x="185" y="185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7"/>
                    <a:pt x="222" y="148"/>
                    <a:pt x="222" y="129"/>
                  </a:cubicBezTo>
                  <a:cubicBezTo>
                    <a:pt x="222" y="111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18"/>
                    <a:pt x="74" y="37"/>
                  </a:cubicBezTo>
                  <a:cubicBezTo>
                    <a:pt x="55" y="37"/>
                    <a:pt x="18" y="55"/>
                    <a:pt x="0" y="5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9" name="Freeform: Shape 651"/>
            <p:cNvSpPr/>
            <p:nvPr/>
          </p:nvSpPr>
          <p:spPr>
            <a:xfrm>
              <a:off x="412455" y="5814276"/>
              <a:ext cx="112956" cy="1518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34">
                  <a:moveTo>
                    <a:pt x="268" y="148"/>
                  </a:moveTo>
                  <a:cubicBezTo>
                    <a:pt x="249" y="93"/>
                    <a:pt x="231" y="56"/>
                    <a:pt x="231" y="19"/>
                  </a:cubicBezTo>
                  <a:lnTo>
                    <a:pt x="231" y="0"/>
                  </a:lnTo>
                  <a:lnTo>
                    <a:pt x="212" y="0"/>
                  </a:lnTo>
                  <a:lnTo>
                    <a:pt x="212" y="19"/>
                  </a:lnTo>
                  <a:cubicBezTo>
                    <a:pt x="157" y="111"/>
                    <a:pt x="101" y="204"/>
                    <a:pt x="46" y="297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71"/>
                    <a:pt x="-10" y="371"/>
                    <a:pt x="8" y="389"/>
                  </a:cubicBezTo>
                  <a:cubicBezTo>
                    <a:pt x="46" y="389"/>
                    <a:pt x="64" y="389"/>
                    <a:pt x="101" y="407"/>
                  </a:cubicBezTo>
                  <a:cubicBezTo>
                    <a:pt x="138" y="407"/>
                    <a:pt x="194" y="426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45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48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0" name="Freeform: Shape 652"/>
            <p:cNvSpPr/>
            <p:nvPr/>
          </p:nvSpPr>
          <p:spPr>
            <a:xfrm>
              <a:off x="402632" y="5454010"/>
              <a:ext cx="135758" cy="9997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86">
                  <a:moveTo>
                    <a:pt x="129" y="45"/>
                  </a:moveTo>
                  <a:cubicBezTo>
                    <a:pt x="92" y="63"/>
                    <a:pt x="55" y="63"/>
                    <a:pt x="18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92" y="137"/>
                    <a:pt x="166" y="193"/>
                    <a:pt x="259" y="248"/>
                  </a:cubicBezTo>
                  <a:cubicBezTo>
                    <a:pt x="277" y="248"/>
                    <a:pt x="296" y="267"/>
                    <a:pt x="314" y="286"/>
                  </a:cubicBezTo>
                  <a:lnTo>
                    <a:pt x="333" y="286"/>
                  </a:lnTo>
                  <a:lnTo>
                    <a:pt x="333" y="267"/>
                  </a:lnTo>
                  <a:cubicBezTo>
                    <a:pt x="333" y="248"/>
                    <a:pt x="351" y="230"/>
                    <a:pt x="351" y="212"/>
                  </a:cubicBezTo>
                  <a:cubicBezTo>
                    <a:pt x="351" y="156"/>
                    <a:pt x="370" y="119"/>
                    <a:pt x="370" y="63"/>
                  </a:cubicBezTo>
                  <a:cubicBezTo>
                    <a:pt x="370" y="63"/>
                    <a:pt x="370" y="45"/>
                    <a:pt x="388" y="26"/>
                  </a:cubicBezTo>
                  <a:lnTo>
                    <a:pt x="388" y="8"/>
                  </a:lnTo>
                  <a:cubicBezTo>
                    <a:pt x="388" y="-11"/>
                    <a:pt x="370" y="8"/>
                    <a:pt x="351" y="8"/>
                  </a:cubicBezTo>
                  <a:cubicBezTo>
                    <a:pt x="277" y="8"/>
                    <a:pt x="203" y="26"/>
                    <a:pt x="129" y="4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1" name="Freeform: Shape 656"/>
            <p:cNvSpPr/>
            <p:nvPr/>
          </p:nvSpPr>
          <p:spPr>
            <a:xfrm>
              <a:off x="720803" y="6613035"/>
              <a:ext cx="90505" cy="11014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5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1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6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41" y="315"/>
                    <a:pt x="259" y="315"/>
                  </a:cubicBezTo>
                  <a:lnTo>
                    <a:pt x="259" y="296"/>
                  </a:lnTo>
                  <a:cubicBezTo>
                    <a:pt x="241" y="222"/>
                    <a:pt x="222" y="167"/>
                    <a:pt x="204" y="93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2" name="Freeform: Shape 657"/>
            <p:cNvSpPr/>
            <p:nvPr/>
          </p:nvSpPr>
          <p:spPr>
            <a:xfrm>
              <a:off x="714489" y="6204007"/>
              <a:ext cx="119270" cy="1557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5">
                  <a:moveTo>
                    <a:pt x="333" y="56"/>
                  </a:moveTo>
                  <a:cubicBezTo>
                    <a:pt x="296" y="56"/>
                    <a:pt x="277" y="37"/>
                    <a:pt x="240" y="37"/>
                  </a:cubicBezTo>
                  <a:cubicBezTo>
                    <a:pt x="184" y="19"/>
                    <a:pt x="129" y="19"/>
                    <a:pt x="74" y="0"/>
                  </a:cubicBezTo>
                  <a:cubicBezTo>
                    <a:pt x="74" y="0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19"/>
                  </a:cubicBezTo>
                  <a:cubicBezTo>
                    <a:pt x="0" y="111"/>
                    <a:pt x="18" y="204"/>
                    <a:pt x="55" y="297"/>
                  </a:cubicBezTo>
                  <a:cubicBezTo>
                    <a:pt x="55" y="352"/>
                    <a:pt x="74" y="389"/>
                    <a:pt x="92" y="445"/>
                  </a:cubicBezTo>
                  <a:cubicBezTo>
                    <a:pt x="166" y="352"/>
                    <a:pt x="222" y="241"/>
                    <a:pt x="296" y="148"/>
                  </a:cubicBezTo>
                  <a:cubicBezTo>
                    <a:pt x="296" y="130"/>
                    <a:pt x="314" y="111"/>
                    <a:pt x="333" y="93"/>
                  </a:cubicBezTo>
                  <a:cubicBezTo>
                    <a:pt x="333" y="93"/>
                    <a:pt x="351" y="74"/>
                    <a:pt x="333" y="5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3" name="Freeform: Shape 658"/>
            <p:cNvSpPr/>
            <p:nvPr/>
          </p:nvSpPr>
          <p:spPr>
            <a:xfrm>
              <a:off x="704667" y="5820940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lnTo>
                    <a:pt x="156" y="407"/>
                  </a:lnTo>
                  <a:cubicBezTo>
                    <a:pt x="193" y="314"/>
                    <a:pt x="249" y="203"/>
                    <a:pt x="304" y="111"/>
                  </a:cubicBezTo>
                  <a:cubicBezTo>
                    <a:pt x="304" y="92"/>
                    <a:pt x="323" y="74"/>
                    <a:pt x="323" y="37"/>
                  </a:cubicBezTo>
                  <a:cubicBezTo>
                    <a:pt x="341" y="37"/>
                    <a:pt x="341" y="18"/>
                    <a:pt x="341" y="18"/>
                  </a:cubicBezTo>
                  <a:cubicBezTo>
                    <a:pt x="341" y="0"/>
                    <a:pt x="323" y="0"/>
                    <a:pt x="323" y="18"/>
                  </a:cubicBezTo>
                  <a:cubicBezTo>
                    <a:pt x="286" y="18"/>
                    <a:pt x="267" y="0"/>
                    <a:pt x="230" y="0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18"/>
                  </a:cubicBezTo>
                  <a:cubicBezTo>
                    <a:pt x="27" y="111"/>
                    <a:pt x="45" y="203"/>
                    <a:pt x="82" y="296"/>
                  </a:cubicBezTo>
                  <a:cubicBezTo>
                    <a:pt x="119" y="333"/>
                    <a:pt x="119" y="370"/>
                    <a:pt x="137" y="42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4" name="Freeform: Shape 659"/>
            <p:cNvSpPr/>
            <p:nvPr/>
          </p:nvSpPr>
          <p:spPr>
            <a:xfrm>
              <a:off x="727117" y="5457167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92"/>
                  </a:moveTo>
                  <a:cubicBezTo>
                    <a:pt x="148" y="55"/>
                    <a:pt x="130" y="37"/>
                    <a:pt x="130" y="0"/>
                  </a:cubicBezTo>
                  <a:lnTo>
                    <a:pt x="112" y="0"/>
                  </a:lnTo>
                  <a:cubicBezTo>
                    <a:pt x="93" y="74"/>
                    <a:pt x="56" y="129"/>
                    <a:pt x="19" y="204"/>
                  </a:cubicBezTo>
                  <a:cubicBezTo>
                    <a:pt x="19" y="222"/>
                    <a:pt x="19" y="222"/>
                    <a:pt x="0" y="240"/>
                  </a:cubicBezTo>
                  <a:lnTo>
                    <a:pt x="0" y="259"/>
                  </a:lnTo>
                  <a:lnTo>
                    <a:pt x="19" y="259"/>
                  </a:lnTo>
                  <a:cubicBezTo>
                    <a:pt x="19" y="259"/>
                    <a:pt x="38" y="259"/>
                    <a:pt x="56" y="259"/>
                  </a:cubicBezTo>
                  <a:cubicBezTo>
                    <a:pt x="93" y="278"/>
                    <a:pt x="130" y="278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78"/>
                    <a:pt x="223" y="259"/>
                    <a:pt x="223" y="259"/>
                  </a:cubicBezTo>
                  <a:cubicBezTo>
                    <a:pt x="204" y="204"/>
                    <a:pt x="186" y="129"/>
                    <a:pt x="167" y="92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458910"/>
            <a:ext cx="10515600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2110153"/>
            <a:ext cx="10515600" cy="4066809"/>
          </a:xfrm>
          <a:prstGeom prst="rect">
            <a:avLst/>
          </a:prstGeom>
        </p:spPr>
        <p:txBody>
          <a:bodyPr vert="horz" lIns="0" tIns="45720" rIns="91440" bIns="45720" rtlCol="0" anchor="ctr" anchorCtr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grpSp>
        <p:nvGrpSpPr>
          <p:cNvPr id="32" name="Groep 46"/>
          <p:cNvGrpSpPr/>
          <p:nvPr userDrawn="1"/>
        </p:nvGrpSpPr>
        <p:grpSpPr>
          <a:xfrm>
            <a:off x="12507145" y="-35073"/>
            <a:ext cx="2731902" cy="3129002"/>
            <a:chOff x="9263613" y="83974"/>
            <a:chExt cx="2731902" cy="3129002"/>
          </a:xfrm>
        </p:grpSpPr>
        <p:sp>
          <p:nvSpPr>
            <p:cNvPr id="33" name="Tekstvak 33"/>
            <p:cNvSpPr txBox="1"/>
            <p:nvPr userDrawn="1"/>
          </p:nvSpPr>
          <p:spPr>
            <a:xfrm>
              <a:off x="9437422" y="908720"/>
              <a:ext cx="255809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nl-NL"/>
              </a:defPPr>
              <a:lvl1pPr lvl="0">
                <a:defRPr sz="2800">
                  <a:solidFill>
                    <a:prstClr val="white">
                      <a:lumMod val="75000"/>
                    </a:prstClr>
                  </a:solidFill>
                  <a:latin typeface="+mj-lt"/>
                  <a:ea typeface="Tahoma" pitchFamily="34" charset="0"/>
                  <a:cs typeface="Arial" pitchFamily="34" charset="0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  <a:t>Klik op het icoontje om een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  <a:t>nieuwe afbeelding in te voegen.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Tahoma" pitchFamily="34" charset="0"/>
                <a:cs typeface="Arial" pitchFamily="34" charset="0"/>
              </a:endParaRPr>
            </a:p>
          </p:txBody>
        </p:sp>
        <p:sp>
          <p:nvSpPr>
            <p:cNvPr id="34" name="Tekstvak 33"/>
            <p:cNvSpPr txBox="1"/>
            <p:nvPr userDrawn="1"/>
          </p:nvSpPr>
          <p:spPr>
            <a:xfrm>
              <a:off x="9415631" y="2422049"/>
              <a:ext cx="2486085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nl-NL"/>
              </a:defPPr>
              <a:lvl1pPr lvl="0">
                <a:defRPr sz="2800">
                  <a:solidFill>
                    <a:prstClr val="white">
                      <a:lumMod val="75000"/>
                    </a:prstClr>
                  </a:solidFill>
                  <a:latin typeface="+mj-lt"/>
                  <a:ea typeface="Tahoma" pitchFamily="34" charset="0"/>
                  <a:cs typeface="Arial" pitchFamily="34" charset="0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  <a:t>Zoek en selecteer de gewenste afbeelding. </a:t>
              </a:r>
              <a:r>
                <a:rPr kumimoji="0" lang="en-US" sz="12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  <a:t>Klik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  <a:t> op </a:t>
              </a: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  <a:t>´Invoegen´</a:t>
              </a:r>
              <a:endParaRPr kumimoji="0" lang="nl-NL" sz="1200" b="1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Tahoma" pitchFamily="34" charset="0"/>
                <a:cs typeface="Arial" pitchFamily="34" charset="0"/>
              </a:endParaRPr>
            </a:p>
          </p:txBody>
        </p:sp>
        <p:sp>
          <p:nvSpPr>
            <p:cNvPr id="35" name="Ovaal 34"/>
            <p:cNvSpPr/>
            <p:nvPr userDrawn="1"/>
          </p:nvSpPr>
          <p:spPr>
            <a:xfrm>
              <a:off x="9394407" y="516022"/>
              <a:ext cx="300640" cy="300640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</a:rPr>
                <a:t>1</a:t>
              </a:r>
            </a:p>
          </p:txBody>
        </p:sp>
        <p:sp>
          <p:nvSpPr>
            <p:cNvPr id="36" name="Ovaal 35"/>
            <p:cNvSpPr/>
            <p:nvPr userDrawn="1"/>
          </p:nvSpPr>
          <p:spPr>
            <a:xfrm>
              <a:off x="9394407" y="2048240"/>
              <a:ext cx="300640" cy="300640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</a:rPr>
                <a:t>2</a:t>
              </a:r>
            </a:p>
          </p:txBody>
        </p:sp>
        <p:grpSp>
          <p:nvGrpSpPr>
            <p:cNvPr id="37" name="Groep 52"/>
            <p:cNvGrpSpPr/>
            <p:nvPr userDrawn="1"/>
          </p:nvGrpSpPr>
          <p:grpSpPr>
            <a:xfrm>
              <a:off x="9403228" y="2975896"/>
              <a:ext cx="880406" cy="237080"/>
              <a:chOff x="9608724" y="6485262"/>
              <a:chExt cx="880406" cy="237080"/>
            </a:xfrm>
          </p:grpSpPr>
          <p:pic>
            <p:nvPicPr>
              <p:cNvPr id="43" name="Picture 3"/>
              <p:cNvPicPr>
                <a:picLocks noChangeAspect="1" noChangeArrowheads="1"/>
              </p:cNvPicPr>
              <p:nvPr userDrawn="1"/>
            </p:nvPicPr>
            <p:blipFill rotWithShape="1">
              <a:blip r:embed="rId3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30" t="13535" r="3470" b="13927"/>
              <a:stretch/>
            </p:blipFill>
            <p:spPr bwMode="auto">
              <a:xfrm>
                <a:off x="9619004" y="6485262"/>
                <a:ext cx="870126" cy="233804"/>
              </a:xfrm>
              <a:prstGeom prst="roundRect">
                <a:avLst>
                  <a:gd name="adj" fmla="val 14496"/>
                </a:avLst>
              </a:prstGeom>
              <a:noFill/>
              <a:ln w="6350">
                <a:solidFill>
                  <a:srgbClr val="E2AC00">
                    <a:lumMod val="50000"/>
                  </a:srgb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44" name="Picture 3"/>
              <p:cNvPicPr>
                <a:picLocks noChangeAspect="1" noChangeArrowheads="1"/>
              </p:cNvPicPr>
              <p:nvPr userDrawn="1"/>
            </p:nvPicPr>
            <p:blipFill rotWithShape="1">
              <a:blip r:embed="rId3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004" t="23401" r="80712" b="21471"/>
              <a:stretch/>
            </p:blipFill>
            <p:spPr bwMode="auto">
              <a:xfrm>
                <a:off x="9661709" y="6518980"/>
                <a:ext cx="607962" cy="173632"/>
              </a:xfrm>
              <a:prstGeom prst="roundRect">
                <a:avLst>
                  <a:gd name="adj" fmla="val 14496"/>
                </a:avLst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45" name="Tekstvak 44"/>
              <p:cNvSpPr txBox="1"/>
              <p:nvPr userDrawn="1"/>
            </p:nvSpPr>
            <p:spPr>
              <a:xfrm>
                <a:off x="9608724" y="6491510"/>
                <a:ext cx="713932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5634">
                        <a:lumMod val="25000"/>
                      </a:srgbClr>
                    </a:solidFill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+mn-lt"/>
                  </a:rPr>
                  <a:t>Invoegen</a:t>
                </a: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005634">
                      <a:lumMod val="25000"/>
                    </a:srgbClr>
                  </a:solidFill>
                  <a:effectLst>
                    <a:outerShdw blurRad="25400" algn="ctr" rotWithShape="0">
                      <a:prstClr val="white"/>
                    </a:outerShdw>
                  </a:effectLst>
                  <a:uLnTx/>
                  <a:uFillTx/>
                  <a:latin typeface="+mn-lt"/>
                </a:endParaRPr>
              </a:p>
            </p:txBody>
          </p:sp>
        </p:grpSp>
        <p:sp>
          <p:nvSpPr>
            <p:cNvPr id="38" name="Rechthoek 37"/>
            <p:cNvSpPr/>
            <p:nvPr userDrawn="1"/>
          </p:nvSpPr>
          <p:spPr>
            <a:xfrm>
              <a:off x="9263613" y="83974"/>
              <a:ext cx="2638104" cy="3873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Ins="180000" rtlCol="0" anchor="t"/>
            <a:lstStyle/>
            <a:p>
              <a:pPr algn="l"/>
              <a:r>
                <a:rPr lang="nl-NL" sz="1600" b="1" dirty="0">
                  <a:solidFill>
                    <a:schemeClr val="tx2"/>
                  </a:solidFill>
                  <a:latin typeface="+mn-lt"/>
                </a:rPr>
                <a:t>AFBEELDING INVOEGEN</a:t>
              </a:r>
            </a:p>
          </p:txBody>
        </p:sp>
        <p:cxnSp>
          <p:nvCxnSpPr>
            <p:cNvPr id="39" name="Rechte verbindingslijn 38"/>
            <p:cNvCxnSpPr/>
            <p:nvPr userDrawn="1"/>
          </p:nvCxnSpPr>
          <p:spPr>
            <a:xfrm>
              <a:off x="9407292" y="393778"/>
              <a:ext cx="2315433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chte verbindingslijn 39"/>
            <p:cNvCxnSpPr/>
            <p:nvPr userDrawn="1"/>
          </p:nvCxnSpPr>
          <p:spPr>
            <a:xfrm>
              <a:off x="9406953" y="1916832"/>
              <a:ext cx="2315433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Afbeelding 40"/>
            <p:cNvPicPr>
              <a:picLocks noChangeAspect="1"/>
            </p:cNvPicPr>
            <p:nvPr userDrawn="1"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7423" y="1414275"/>
              <a:ext cx="358541" cy="358541"/>
            </a:xfrm>
            <a:prstGeom prst="rect">
              <a:avLst/>
            </a:prstGeom>
          </p:spPr>
        </p:pic>
      </p:grpSp>
      <p:grpSp>
        <p:nvGrpSpPr>
          <p:cNvPr id="46" name="Groep 25"/>
          <p:cNvGrpSpPr/>
          <p:nvPr userDrawn="1"/>
        </p:nvGrpSpPr>
        <p:grpSpPr>
          <a:xfrm>
            <a:off x="-3588252" y="-52326"/>
            <a:ext cx="3318595" cy="3715957"/>
            <a:chOff x="-3637280" y="-15570"/>
            <a:chExt cx="3487232" cy="3904785"/>
          </a:xfrm>
        </p:grpSpPr>
        <p:sp>
          <p:nvSpPr>
            <p:cNvPr id="47" name="Tekstvak 33"/>
            <p:cNvSpPr txBox="1"/>
            <p:nvPr userDrawn="1"/>
          </p:nvSpPr>
          <p:spPr>
            <a:xfrm>
              <a:off x="-2772815" y="932816"/>
              <a:ext cx="2421298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nl-NL"/>
              </a:defPPr>
              <a:lvl1pPr lvl="0">
                <a:defRPr sz="2800">
                  <a:solidFill>
                    <a:prstClr val="white">
                      <a:lumMod val="75000"/>
                    </a:prstClr>
                  </a:solidFill>
                  <a:latin typeface="+mj-lt"/>
                  <a:ea typeface="Tahoma" pitchFamily="34" charset="0"/>
                  <a:cs typeface="Arial" pitchFamily="34" charset="0"/>
                </a:defRPr>
              </a:lvl1pPr>
            </a:lstStyle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Dubbelklik op de afbeelding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Tahoma" pitchFamily="34" charset="0"/>
                <a:cs typeface="Arial" pitchFamily="34" charset="0"/>
              </a:endParaRPr>
            </a:p>
          </p:txBody>
        </p:sp>
        <p:sp>
          <p:nvSpPr>
            <p:cNvPr id="48" name="Ovaal 47"/>
            <p:cNvSpPr/>
            <p:nvPr userDrawn="1"/>
          </p:nvSpPr>
          <p:spPr>
            <a:xfrm>
              <a:off x="-686882" y="537344"/>
              <a:ext cx="345510" cy="345510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</a:rPr>
                <a:t>1</a:t>
              </a:r>
            </a:p>
          </p:txBody>
        </p:sp>
        <p:cxnSp>
          <p:nvCxnSpPr>
            <p:cNvPr id="49" name="Rechte verbindingslijn 48"/>
            <p:cNvCxnSpPr/>
            <p:nvPr userDrawn="1"/>
          </p:nvCxnSpPr>
          <p:spPr>
            <a:xfrm>
              <a:off x="-3157006" y="1211192"/>
              <a:ext cx="2805488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</a:ln>
            <a:effectLst/>
          </p:spPr>
        </p:cxnSp>
        <p:sp>
          <p:nvSpPr>
            <p:cNvPr id="50" name="Tekstvak 33"/>
            <p:cNvSpPr txBox="1"/>
            <p:nvPr userDrawn="1"/>
          </p:nvSpPr>
          <p:spPr>
            <a:xfrm>
              <a:off x="-3303860" y="1906349"/>
              <a:ext cx="297219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nl-NL"/>
              </a:defPPr>
              <a:lvl1pPr lvl="0">
                <a:defRPr sz="2800">
                  <a:solidFill>
                    <a:prstClr val="white">
                      <a:lumMod val="75000"/>
                    </a:prstClr>
                  </a:solidFill>
                  <a:latin typeface="+mj-lt"/>
                  <a:ea typeface="Tahoma" pitchFamily="34" charset="0"/>
                  <a:cs typeface="Arial" pitchFamily="34" charset="0"/>
                </a:defRPr>
              </a:lvl1pPr>
            </a:lstStyle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Onder 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‘Hulpmiddelen voor </a:t>
              </a:r>
              <a:b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</a:b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afbeeldingen’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, klik je op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‘Afbeeldingen comprimeren’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Tahoma" pitchFamily="34" charset="0"/>
                <a:cs typeface="Arial" pitchFamily="34" charset="0"/>
              </a:endParaRPr>
            </a:p>
          </p:txBody>
        </p:sp>
        <p:sp>
          <p:nvSpPr>
            <p:cNvPr id="51" name="Ovaal 50"/>
            <p:cNvSpPr/>
            <p:nvPr userDrawn="1"/>
          </p:nvSpPr>
          <p:spPr>
            <a:xfrm>
              <a:off x="-677174" y="1432517"/>
              <a:ext cx="345510" cy="345510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</a:rPr>
                <a:t>2</a:t>
              </a:r>
            </a:p>
          </p:txBody>
        </p:sp>
        <p:sp>
          <p:nvSpPr>
            <p:cNvPr id="52" name="Tekstvak 51"/>
            <p:cNvSpPr txBox="1"/>
            <p:nvPr userDrawn="1"/>
          </p:nvSpPr>
          <p:spPr>
            <a:xfrm>
              <a:off x="-3116828" y="3098288"/>
              <a:ext cx="2765310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nl-NL"/>
              </a:defPPr>
              <a:lvl1pPr lvl="0">
                <a:defRPr sz="2800">
                  <a:solidFill>
                    <a:prstClr val="white">
                      <a:lumMod val="75000"/>
                    </a:prstClr>
                  </a:solidFill>
                  <a:latin typeface="+mj-lt"/>
                  <a:ea typeface="Tahoma" pitchFamily="34" charset="0"/>
                  <a:cs typeface="Arial" pitchFamily="34" charset="0"/>
                </a:defRPr>
              </a:lvl1pPr>
            </a:lstStyle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Selecteer ‘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Afdrukken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’ of ‘</a:t>
              </a: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Scherm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’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en klik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‘OK’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Tahoma" pitchFamily="34" charset="0"/>
                <a:cs typeface="Arial" pitchFamily="34" charset="0"/>
              </a:endParaRPr>
            </a:p>
          </p:txBody>
        </p:sp>
        <p:sp>
          <p:nvSpPr>
            <p:cNvPr id="53" name="Ovaal 52"/>
            <p:cNvSpPr/>
            <p:nvPr userDrawn="1"/>
          </p:nvSpPr>
          <p:spPr>
            <a:xfrm>
              <a:off x="-687334" y="2697584"/>
              <a:ext cx="345510" cy="345510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</a:rPr>
                <a:t>3</a:t>
              </a:r>
            </a:p>
          </p:txBody>
        </p:sp>
        <p:cxnSp>
          <p:nvCxnSpPr>
            <p:cNvPr id="54" name="Rechte verbindingslijn 53"/>
            <p:cNvCxnSpPr/>
            <p:nvPr userDrawn="1"/>
          </p:nvCxnSpPr>
          <p:spPr>
            <a:xfrm>
              <a:off x="-3157006" y="2553568"/>
              <a:ext cx="2805488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</a:ln>
            <a:effectLst/>
          </p:spPr>
        </p:cxnSp>
        <p:pic>
          <p:nvPicPr>
            <p:cNvPr id="55" name="Picture 3"/>
            <p:cNvPicPr>
              <a:picLocks noChangeAspect="1" noChangeArrowheads="1"/>
            </p:cNvPicPr>
            <p:nvPr userDrawn="1"/>
          </p:nvPicPr>
          <p:blipFill rotWithShape="1"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30" t="13535" r="3470" b="13927"/>
            <a:stretch/>
          </p:blipFill>
          <p:spPr bwMode="auto">
            <a:xfrm>
              <a:off x="-1538720" y="3591559"/>
              <a:ext cx="1107757" cy="297656"/>
            </a:xfrm>
            <a:prstGeom prst="roundRect">
              <a:avLst>
                <a:gd name="adj" fmla="val 14496"/>
              </a:avLst>
            </a:prstGeom>
            <a:noFill/>
            <a:ln w="6350">
              <a:solidFill>
                <a:srgbClr val="E2AC00">
                  <a:lumMod val="50000"/>
                </a:srgb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56" name="Picture 3"/>
            <p:cNvPicPr>
              <a:picLocks noChangeAspect="1" noChangeArrowheads="1"/>
            </p:cNvPicPr>
            <p:nvPr userDrawn="1"/>
          </p:nvPicPr>
          <p:blipFill rotWithShape="1"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04" t="23401" r="80712" b="21471"/>
            <a:stretch/>
          </p:blipFill>
          <p:spPr bwMode="auto">
            <a:xfrm>
              <a:off x="-1469262" y="3627119"/>
              <a:ext cx="792088" cy="226219"/>
            </a:xfrm>
            <a:prstGeom prst="roundRect">
              <a:avLst>
                <a:gd name="adj" fmla="val 14496"/>
              </a:avLst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7" name="Tekstvak 56"/>
            <p:cNvSpPr txBox="1"/>
            <p:nvPr userDrawn="1"/>
          </p:nvSpPr>
          <p:spPr>
            <a:xfrm>
              <a:off x="-1456638" y="3618438"/>
              <a:ext cx="779464" cy="261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5634">
                      <a:lumMod val="25000"/>
                    </a:srgbClr>
                  </a:solidFill>
                  <a:effectLst>
                    <a:outerShdw blurRad="25400" algn="ctr" rotWithShape="0">
                      <a:prstClr val="white"/>
                    </a:outerShdw>
                  </a:effectLst>
                  <a:uLnTx/>
                  <a:uFillTx/>
                  <a:latin typeface="+mn-lt"/>
                </a:rPr>
                <a:t>OK</a:t>
              </a:r>
            </a:p>
          </p:txBody>
        </p:sp>
        <p:cxnSp>
          <p:nvCxnSpPr>
            <p:cNvPr id="58" name="Rechte verbindingslijn 293"/>
            <p:cNvCxnSpPr/>
            <p:nvPr userDrawn="1"/>
          </p:nvCxnSpPr>
          <p:spPr>
            <a:xfrm>
              <a:off x="-3133691" y="325880"/>
              <a:ext cx="2792319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</a:ln>
            <a:effectLst/>
          </p:spPr>
        </p:cxnSp>
        <p:sp>
          <p:nvSpPr>
            <p:cNvPr id="59" name="Rechthoek 283"/>
            <p:cNvSpPr/>
            <p:nvPr userDrawn="1"/>
          </p:nvSpPr>
          <p:spPr>
            <a:xfrm>
              <a:off x="-3637280" y="-15570"/>
              <a:ext cx="3487232" cy="38738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180000" rIns="180000" rtlCol="0" anchor="t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</a:rPr>
                <a:t>FOTO’S COMPRIMEREN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204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32" r:id="rId2"/>
    <p:sldLayoutId id="2147483662" r:id="rId3"/>
    <p:sldLayoutId id="2147483703" r:id="rId4"/>
    <p:sldLayoutId id="2147483670" r:id="rId5"/>
    <p:sldLayoutId id="2147483667" r:id="rId6"/>
    <p:sldLayoutId id="2147483665" r:id="rId7"/>
    <p:sldLayoutId id="2147483664" r:id="rId8"/>
    <p:sldLayoutId id="2147483679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  <p:sldLayoutId id="2147483741" r:id="rId18"/>
    <p:sldLayoutId id="2147483742" r:id="rId19"/>
    <p:sldLayoutId id="2147483743" r:id="rId20"/>
    <p:sldLayoutId id="2147483744" r:id="rId21"/>
    <p:sldLayoutId id="2147483745" r:id="rId22"/>
    <p:sldLayoutId id="2147483746" r:id="rId23"/>
    <p:sldLayoutId id="2147483747" r:id="rId24"/>
    <p:sldLayoutId id="2147483748" r:id="rId25"/>
    <p:sldLayoutId id="2147483749" r:id="rId26"/>
    <p:sldLayoutId id="2147483750" r:id="rId27"/>
    <p:sldLayoutId id="2147483751" r:id="rId28"/>
    <p:sldLayoutId id="2147483752" r:id="rId29"/>
    <p:sldLayoutId id="2147483753" r:id="rId30"/>
    <p:sldLayoutId id="2147483754" r:id="rId31"/>
    <p:sldLayoutId id="2147483755" r:id="rId32"/>
    <p:sldLayoutId id="2147483756" r:id="rId33"/>
    <p:sldLayoutId id="2147483757" r:id="rId34"/>
    <p:sldLayoutId id="2147483758" r:id="rId35"/>
    <p:sldLayoutId id="2147483759" r:id="rId36"/>
    <p:sldLayoutId id="2147483701" r:id="rId3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SzPct val="75000"/>
        <a:buFontTx/>
        <a:buBlip>
          <a:blip r:embed="rId41"/>
        </a:buBlip>
        <a:defRPr sz="2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75000"/>
        <a:buFontTx/>
        <a:buBlip>
          <a:blip r:embed="rId41"/>
        </a:buBlip>
        <a:defRPr sz="24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75000"/>
        <a:buFontTx/>
        <a:buBlip>
          <a:blip r:embed="rId41"/>
        </a:buBlip>
        <a:defRPr sz="20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75000"/>
        <a:buFontTx/>
        <a:buBlip>
          <a:blip r:embed="rId41"/>
        </a:buBlip>
        <a:defRPr sz="1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75000"/>
        <a:buFontTx/>
        <a:buBlip>
          <a:blip r:embed="rId41"/>
        </a:buBlip>
        <a:defRPr sz="1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2898D0F-E5BB-44B5-B17C-5CD759C5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10" y="275079"/>
            <a:ext cx="10634411" cy="725411"/>
          </a:xfrm>
        </p:spPr>
        <p:txBody>
          <a:bodyPr/>
          <a:lstStyle/>
          <a:p>
            <a:pPr algn="ctr"/>
            <a:r>
              <a:rPr lang="nl-NL" dirty="0" err="1"/>
              <a:t>Soll</a:t>
            </a:r>
            <a:r>
              <a:rPr lang="nl-NL" dirty="0"/>
              <a:t> architectuur</a:t>
            </a:r>
          </a:p>
        </p:txBody>
      </p:sp>
      <p:pic>
        <p:nvPicPr>
          <p:cNvPr id="5" name="Afbeelding 4" descr="Afbeelding met tekst, schermopname, diagram, Plan&#10;&#10;Automatisch gegenereerde beschrijving">
            <a:extLst>
              <a:ext uri="{FF2B5EF4-FFF2-40B4-BE49-F238E27FC236}">
                <a16:creationId xmlns:a16="http://schemas.microsoft.com/office/drawing/2014/main" id="{0A7A302B-4EA1-5811-0325-99163F8A2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94" y="1383798"/>
            <a:ext cx="9007885" cy="547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2898D0F-E5BB-44B5-B17C-5CD759C5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10" y="275079"/>
            <a:ext cx="10634411" cy="725411"/>
          </a:xfrm>
        </p:spPr>
        <p:txBody>
          <a:bodyPr/>
          <a:lstStyle/>
          <a:p>
            <a:pPr algn="ctr"/>
            <a:r>
              <a:rPr lang="nl-NL" dirty="0"/>
              <a:t>Voorbeeld implementatiefase 1</a:t>
            </a:r>
          </a:p>
        </p:txBody>
      </p:sp>
      <p:pic>
        <p:nvPicPr>
          <p:cNvPr id="5" name="Afbeelding 4" descr="Afbeelding met tekst, schermopname, diagram, Rechthoek&#10;&#10;Automatisch gegenereerde beschrijving">
            <a:extLst>
              <a:ext uri="{FF2B5EF4-FFF2-40B4-BE49-F238E27FC236}">
                <a16:creationId xmlns:a16="http://schemas.microsoft.com/office/drawing/2014/main" id="{3D78CC42-1243-49EF-2B69-4590E2153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800" y="1476000"/>
            <a:ext cx="7992000" cy="448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32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2898D0F-E5BB-44B5-B17C-5CD759C5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10" y="275079"/>
            <a:ext cx="10634411" cy="725411"/>
          </a:xfrm>
        </p:spPr>
        <p:txBody>
          <a:bodyPr/>
          <a:lstStyle/>
          <a:p>
            <a:pPr algn="ctr"/>
            <a:r>
              <a:rPr lang="nl-NL" dirty="0"/>
              <a:t>Voorbeeld implementatiefase 2</a:t>
            </a:r>
          </a:p>
        </p:txBody>
      </p:sp>
      <p:pic>
        <p:nvPicPr>
          <p:cNvPr id="3" name="Afbeelding 2" descr="Afbeelding met tekst, schermopname, diagram, Rechthoek&#10;&#10;Automatisch gegenereerde beschrijving">
            <a:extLst>
              <a:ext uri="{FF2B5EF4-FFF2-40B4-BE49-F238E27FC236}">
                <a16:creationId xmlns:a16="http://schemas.microsoft.com/office/drawing/2014/main" id="{BABC98FD-2465-8830-93A0-5F50AAB81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665" y="1477029"/>
            <a:ext cx="7992000" cy="448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9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2898D0F-E5BB-44B5-B17C-5CD759C5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10" y="275079"/>
            <a:ext cx="10634411" cy="725411"/>
          </a:xfrm>
        </p:spPr>
        <p:txBody>
          <a:bodyPr/>
          <a:lstStyle/>
          <a:p>
            <a:pPr algn="ctr"/>
            <a:r>
              <a:rPr lang="nl-NL" dirty="0"/>
              <a:t>Voorbeeld implementatiefase 3</a:t>
            </a:r>
          </a:p>
        </p:txBody>
      </p:sp>
      <p:pic>
        <p:nvPicPr>
          <p:cNvPr id="5" name="Afbeelding 4" descr="Afbeelding met tekst, schermopname, diagram, Rechthoek&#10;&#10;Automatisch gegenereerde beschrijving">
            <a:extLst>
              <a:ext uri="{FF2B5EF4-FFF2-40B4-BE49-F238E27FC236}">
                <a16:creationId xmlns:a16="http://schemas.microsoft.com/office/drawing/2014/main" id="{C4496525-DF3C-D5D7-949C-526AB2878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800" y="1476000"/>
            <a:ext cx="7992000" cy="448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2898D0F-E5BB-44B5-B17C-5CD759C5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10" y="275079"/>
            <a:ext cx="10634411" cy="725411"/>
          </a:xfrm>
        </p:spPr>
        <p:txBody>
          <a:bodyPr/>
          <a:lstStyle/>
          <a:p>
            <a:pPr algn="ctr"/>
            <a:r>
              <a:rPr lang="nl-NL" dirty="0"/>
              <a:t>Voorbeeld implementatiefase 4</a:t>
            </a:r>
          </a:p>
        </p:txBody>
      </p:sp>
      <p:pic>
        <p:nvPicPr>
          <p:cNvPr id="3" name="Afbeelding 2" descr="Afbeelding met tekst, schermopname, diagram, Rechthoek&#10;&#10;Automatisch gegenereerde beschrijving">
            <a:extLst>
              <a:ext uri="{FF2B5EF4-FFF2-40B4-BE49-F238E27FC236}">
                <a16:creationId xmlns:a16="http://schemas.microsoft.com/office/drawing/2014/main" id="{43EF8F67-1578-78D3-F5E6-BD303A2F5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800" y="1476000"/>
            <a:ext cx="7990688" cy="44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6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2898D0F-E5BB-44B5-B17C-5CD759C5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10" y="275079"/>
            <a:ext cx="10634411" cy="725411"/>
          </a:xfrm>
        </p:spPr>
        <p:txBody>
          <a:bodyPr/>
          <a:lstStyle/>
          <a:p>
            <a:pPr algn="ctr"/>
            <a:r>
              <a:rPr lang="nl-NL" dirty="0"/>
              <a:t>Voorbeeld implementatiefase 5</a:t>
            </a:r>
          </a:p>
        </p:txBody>
      </p:sp>
      <p:pic>
        <p:nvPicPr>
          <p:cNvPr id="6" name="Afbeelding 5" descr="Afbeelding met tekst, schermopname, diagram, Rechthoek&#10;&#10;Automatisch gegenereerde beschrijving">
            <a:extLst>
              <a:ext uri="{FF2B5EF4-FFF2-40B4-BE49-F238E27FC236}">
                <a16:creationId xmlns:a16="http://schemas.microsoft.com/office/drawing/2014/main" id="{73C8E499-D1A1-0EE6-63F2-E97450E06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800" y="1476000"/>
            <a:ext cx="7990688" cy="44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1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hema">
  <a:themeElements>
    <a:clrScheme name="ROC Midden Nederland">
      <a:dk1>
        <a:srgbClr val="2E3091"/>
      </a:dk1>
      <a:lt1>
        <a:srgbClr val="FFFFFF"/>
      </a:lt1>
      <a:dk2>
        <a:srgbClr val="0079C8"/>
      </a:dk2>
      <a:lt2>
        <a:srgbClr val="62B1E5"/>
      </a:lt2>
      <a:accent1>
        <a:srgbClr val="DB0450"/>
      </a:accent1>
      <a:accent2>
        <a:srgbClr val="F04C98"/>
      </a:accent2>
      <a:accent3>
        <a:srgbClr val="6D2485"/>
      </a:accent3>
      <a:accent4>
        <a:srgbClr val="C11DAB"/>
      </a:accent4>
      <a:accent5>
        <a:srgbClr val="50AA05"/>
      </a:accent5>
      <a:accent6>
        <a:srgbClr val="C8DD02"/>
      </a:accent6>
      <a:hlink>
        <a:srgbClr val="2E3091"/>
      </a:hlink>
      <a:folHlink>
        <a:srgbClr val="2E3091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 Midden Nederland PowerPoint template" id="{08C6ED9D-49E3-4E1D-9BF6-3DA3E55199F4}" vid="{D8039484-43AB-4CBD-8FAA-E108481E6D61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257011E237BC4683382D5029D6FA43" ma:contentTypeVersion="13" ma:contentTypeDescription="Een nieuw document maken." ma:contentTypeScope="" ma:versionID="4314d011f7f7d20b122a2cd3b5e73ac4">
  <xsd:schema xmlns:xsd="http://www.w3.org/2001/XMLSchema" xmlns:xs="http://www.w3.org/2001/XMLSchema" xmlns:p="http://schemas.microsoft.com/office/2006/metadata/properties" xmlns:ns2="79940c8a-a292-482a-a5d8-aa54d516c9ed" xmlns:ns3="e6d56df3-68ca-4bb6-92bb-53bd552d68b4" targetNamespace="http://schemas.microsoft.com/office/2006/metadata/properties" ma:root="true" ma:fieldsID="a7b90f35c268a01da4962e347422f7ab" ns2:_="" ns3:_="">
    <xsd:import namespace="79940c8a-a292-482a-a5d8-aa54d516c9ed"/>
    <xsd:import namespace="e6d56df3-68ca-4bb6-92bb-53bd552d6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940c8a-a292-482a-a5d8-aa54d516c9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3bf51467-aee2-4e68-9157-99838e0eaa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d56df3-68ca-4bb6-92bb-53bd552d6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22cfa8d-e371-4c51-8edd-4634e1f43eda}" ma:internalName="TaxCatchAll" ma:showField="CatchAllData" ma:web="e6d56df3-68ca-4bb6-92bb-53bd552d6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6d56df3-68ca-4bb6-92bb-53bd552d68b4" xsi:nil="true"/>
    <lcf76f155ced4ddcb4097134ff3c332f xmlns="79940c8a-a292-482a-a5d8-aa54d516c9e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1B0505-AD0C-46BA-8421-D4B08247F647}"/>
</file>

<file path=customXml/itemProps2.xml><?xml version="1.0" encoding="utf-8"?>
<ds:datastoreItem xmlns:ds="http://schemas.openxmlformats.org/officeDocument/2006/customXml" ds:itemID="{6AF39EBA-1FEC-49C6-BEFB-7483B00E27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D99EA0-DD5A-47AA-BC64-5E2BB12530B4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858ee0dc-b04d-47d6-905b-665251cd3179"/>
    <ds:schemaRef ds:uri="http://www.w3.org/XML/1998/namespace"/>
    <ds:schemaRef ds:uri="http://purl.org/dc/dcmitype/"/>
    <ds:schemaRef ds:uri="http://schemas.microsoft.com/office/infopath/2007/PartnerControls"/>
    <ds:schemaRef ds:uri="24a9044f-3a7f-4fe9-a68a-c7dcf2dda1b8"/>
    <ds:schemaRef ds:uri="http://schemas.openxmlformats.org/package/2006/metadata/core-properties"/>
    <ds:schemaRef ds:uri="http://schemas.microsoft.com/sharepoint/v3"/>
    <ds:schemaRef ds:uri="http://purl.org/dc/elements/1.1/"/>
    <ds:schemaRef ds:uri="812a1706-094c-4dea-ab0d-cd9a9b023426"/>
    <ds:schemaRef ds:uri="35a9fef1-9084-44e1-8798-788ad229722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ROC Midden Nederland template </Template>
  <TotalTime>12</TotalTime>
  <Words>17</Words>
  <Application>Microsoft Office PowerPoint</Application>
  <PresentationFormat>Breedbeeld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Office-thema</vt:lpstr>
      <vt:lpstr>Soll architectuur</vt:lpstr>
      <vt:lpstr>Voorbeeld implementatiefase 1</vt:lpstr>
      <vt:lpstr>Voorbeeld implementatiefase 2</vt:lpstr>
      <vt:lpstr>Voorbeeld implementatiefase 3</vt:lpstr>
      <vt:lpstr>Voorbeeld implementatiefase 4</vt:lpstr>
      <vt:lpstr>Voorbeeld implementatiefase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Soll architectuur</dc:title>
  <dc:creator>Verbecke, J. (Jeroen)</dc:creator>
  <cp:lastModifiedBy>Verbecke, J. (Jeroen)</cp:lastModifiedBy>
  <cp:revision>1</cp:revision>
  <dcterms:created xsi:type="dcterms:W3CDTF">2024-11-05T13:50:11Z</dcterms:created>
  <dcterms:modified xsi:type="dcterms:W3CDTF">2024-11-05T14:10:02Z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0x01010089257011E237BC4683382D5029D6FA43</vt:lpwstr>
  </property>
  <property fmtid="{D5CDD505-2E9C-101B-9397-08002B2CF9AE}" pid="3" name="AuthorIds_UIVersion_523">
    <vt:lpwstr>43</vt:lpwstr>
  </property>
</Properties>
</file>