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15"/>
  </p:notesMasterIdLst>
  <p:sldIdLst>
    <p:sldId id="276" r:id="rId5"/>
    <p:sldId id="271" r:id="rId6"/>
    <p:sldId id="273" r:id="rId7"/>
    <p:sldId id="281" r:id="rId8"/>
    <p:sldId id="274" r:id="rId9"/>
    <p:sldId id="277" r:id="rId10"/>
    <p:sldId id="278" r:id="rId11"/>
    <p:sldId id="280" r:id="rId12"/>
    <p:sldId id="282" r:id="rId13"/>
    <p:sldId id="275" r:id="rId14"/>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3F7D9C-DD13-94D2-CB3E-8B963373AF0F}" v="234" dt="2024-06-26T09:22:54.223"/>
    <p1510:client id="{C974D1BE-A1CB-4794-9707-CD4294FA48F1}" v="164" dt="2024-06-26T09:26:31.559"/>
    <p1510:client id="{CA117122-01CD-40A0-AED9-759F9395CDEA}" v="16" dt="2024-06-25T15:46:48.8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B4B98B0-60AC-42C2-AFA5-B58CD77FA1E5}" styleName="Stijl, licht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Stijl, licht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miek Schriever" userId="S::annemiek.schriever_worldofwork.nl#ext#@stichtingrijk.onmicrosoft.com::ca6aee45-dc38-4664-aa91-d7265a902d43" providerId="AD" clId="Web-{443F7D9C-DD13-94D2-CB3E-8B963373AF0F}"/>
    <pc:docChg chg="addSld modSld sldOrd">
      <pc:chgData name="Annemiek Schriever" userId="S::annemiek.schriever_worldofwork.nl#ext#@stichtingrijk.onmicrosoft.com::ca6aee45-dc38-4664-aa91-d7265a902d43" providerId="AD" clId="Web-{443F7D9C-DD13-94D2-CB3E-8B963373AF0F}" dt="2024-06-26T09:22:51.957" v="116"/>
      <pc:docMkLst>
        <pc:docMk/>
      </pc:docMkLst>
      <pc:sldChg chg="modSp">
        <pc:chgData name="Annemiek Schriever" userId="S::annemiek.schriever_worldofwork.nl#ext#@stichtingrijk.onmicrosoft.com::ca6aee45-dc38-4664-aa91-d7265a902d43" providerId="AD" clId="Web-{443F7D9C-DD13-94D2-CB3E-8B963373AF0F}" dt="2024-06-26T09:21:49.408" v="102" actId="20577"/>
        <pc:sldMkLst>
          <pc:docMk/>
          <pc:sldMk cId="4170021658" sldId="278"/>
        </pc:sldMkLst>
        <pc:spChg chg="mod">
          <ac:chgData name="Annemiek Schriever" userId="S::annemiek.schriever_worldofwork.nl#ext#@stichtingrijk.onmicrosoft.com::ca6aee45-dc38-4664-aa91-d7265a902d43" providerId="AD" clId="Web-{443F7D9C-DD13-94D2-CB3E-8B963373AF0F}" dt="2024-06-26T09:21:49.408" v="102" actId="20577"/>
          <ac:spMkLst>
            <pc:docMk/>
            <pc:sldMk cId="4170021658" sldId="278"/>
            <ac:spMk id="4" creationId="{F98281B4-38FA-C868-D319-7306ADD99F89}"/>
          </ac:spMkLst>
        </pc:spChg>
      </pc:sldChg>
      <pc:sldChg chg="modSp">
        <pc:chgData name="Annemiek Schriever" userId="S::annemiek.schriever_worldofwork.nl#ext#@stichtingrijk.onmicrosoft.com::ca6aee45-dc38-4664-aa91-d7265a902d43" providerId="AD" clId="Web-{443F7D9C-DD13-94D2-CB3E-8B963373AF0F}" dt="2024-06-26T09:22:51.957" v="116"/>
        <pc:sldMkLst>
          <pc:docMk/>
          <pc:sldMk cId="2968103114" sldId="280"/>
        </pc:sldMkLst>
        <pc:graphicFrameChg chg="modGraphic">
          <ac:chgData name="Annemiek Schriever" userId="S::annemiek.schriever_worldofwork.nl#ext#@stichtingrijk.onmicrosoft.com::ca6aee45-dc38-4664-aa91-d7265a902d43" providerId="AD" clId="Web-{443F7D9C-DD13-94D2-CB3E-8B963373AF0F}" dt="2024-06-26T09:22:51.957" v="116"/>
          <ac:graphicFrameMkLst>
            <pc:docMk/>
            <pc:sldMk cId="2968103114" sldId="280"/>
            <ac:graphicFrameMk id="4" creationId="{7D8E50A6-4B95-43A8-AD9E-4516DC5585FE}"/>
          </ac:graphicFrameMkLst>
        </pc:graphicFrameChg>
      </pc:sldChg>
      <pc:sldChg chg="delSp modSp new ord">
        <pc:chgData name="Annemiek Schriever" userId="S::annemiek.schriever_worldofwork.nl#ext#@stichtingrijk.onmicrosoft.com::ca6aee45-dc38-4664-aa91-d7265a902d43" providerId="AD" clId="Web-{443F7D9C-DD13-94D2-CB3E-8B963373AF0F}" dt="2024-06-26T09:22:45.738" v="114" actId="20577"/>
        <pc:sldMkLst>
          <pc:docMk/>
          <pc:sldMk cId="2252031858" sldId="282"/>
        </pc:sldMkLst>
        <pc:spChg chg="mod">
          <ac:chgData name="Annemiek Schriever" userId="S::annemiek.schriever_worldofwork.nl#ext#@stichtingrijk.onmicrosoft.com::ca6aee45-dc38-4664-aa91-d7265a902d43" providerId="AD" clId="Web-{443F7D9C-DD13-94D2-CB3E-8B963373AF0F}" dt="2024-06-26T09:22:23.316" v="109" actId="20577"/>
          <ac:spMkLst>
            <pc:docMk/>
            <pc:sldMk cId="2252031858" sldId="282"/>
            <ac:spMk id="2" creationId="{AA4374B7-DBB7-BF86-EB31-8517D27EDBEF}"/>
          </ac:spMkLst>
        </pc:spChg>
        <pc:spChg chg="del">
          <ac:chgData name="Annemiek Schriever" userId="S::annemiek.schriever_worldofwork.nl#ext#@stichtingrijk.onmicrosoft.com::ca6aee45-dc38-4664-aa91-d7265a902d43" providerId="AD" clId="Web-{443F7D9C-DD13-94D2-CB3E-8B963373AF0F}" dt="2024-06-26T09:22:30.441" v="110"/>
          <ac:spMkLst>
            <pc:docMk/>
            <pc:sldMk cId="2252031858" sldId="282"/>
            <ac:spMk id="3" creationId="{E9D3CBD5-7856-0DD7-2932-66EA76917DA2}"/>
          </ac:spMkLst>
        </pc:spChg>
        <pc:spChg chg="del">
          <ac:chgData name="Annemiek Schriever" userId="S::annemiek.schriever_worldofwork.nl#ext#@stichtingrijk.onmicrosoft.com::ca6aee45-dc38-4664-aa91-d7265a902d43" providerId="AD" clId="Web-{443F7D9C-DD13-94D2-CB3E-8B963373AF0F}" dt="2024-06-26T09:22:32.363" v="111"/>
          <ac:spMkLst>
            <pc:docMk/>
            <pc:sldMk cId="2252031858" sldId="282"/>
            <ac:spMk id="4" creationId="{DC6AE224-1769-BCA2-875B-D7049F767F0C}"/>
          </ac:spMkLst>
        </pc:spChg>
        <pc:spChg chg="mod">
          <ac:chgData name="Annemiek Schriever" userId="S::annemiek.schriever_worldofwork.nl#ext#@stichtingrijk.onmicrosoft.com::ca6aee45-dc38-4664-aa91-d7265a902d43" providerId="AD" clId="Web-{443F7D9C-DD13-94D2-CB3E-8B963373AF0F}" dt="2024-06-26T09:22:45.738" v="114" actId="20577"/>
          <ac:spMkLst>
            <pc:docMk/>
            <pc:sldMk cId="2252031858" sldId="282"/>
            <ac:spMk id="5" creationId="{BC18B168-51BB-6736-8E6E-5E7B4096A1FC}"/>
          </ac:spMkLst>
        </pc:spChg>
      </pc:sldChg>
    </pc:docChg>
  </pc:docChgLst>
  <pc:docChgLst>
    <pc:chgData name="Annemiek Schriever" userId="S::annemiek.schriever_worldofwork.nl#ext#@stichtingrijk.onmicrosoft.com::ca6aee45-dc38-4664-aa91-d7265a902d43" providerId="AD" clId="Web-{033A0638-15DB-CBCA-6865-C20340D89CA8}"/>
    <pc:docChg chg="modSld">
      <pc:chgData name="Annemiek Schriever" userId="S::annemiek.schriever_worldofwork.nl#ext#@stichtingrijk.onmicrosoft.com::ca6aee45-dc38-4664-aa91-d7265a902d43" providerId="AD" clId="Web-{033A0638-15DB-CBCA-6865-C20340D89CA8}" dt="2024-06-20T11:33:16.794" v="27"/>
      <pc:docMkLst>
        <pc:docMk/>
      </pc:docMkLst>
      <pc:sldChg chg="modSp">
        <pc:chgData name="Annemiek Schriever" userId="S::annemiek.schriever_worldofwork.nl#ext#@stichtingrijk.onmicrosoft.com::ca6aee45-dc38-4664-aa91-d7265a902d43" providerId="AD" clId="Web-{033A0638-15DB-CBCA-6865-C20340D89CA8}" dt="2024-06-20T11:29:40.552" v="22" actId="20577"/>
        <pc:sldMkLst>
          <pc:docMk/>
          <pc:sldMk cId="0" sldId="271"/>
        </pc:sldMkLst>
        <pc:spChg chg="mod">
          <ac:chgData name="Annemiek Schriever" userId="S::annemiek.schriever_worldofwork.nl#ext#@stichtingrijk.onmicrosoft.com::ca6aee45-dc38-4664-aa91-d7265a902d43" providerId="AD" clId="Web-{033A0638-15DB-CBCA-6865-C20340D89CA8}" dt="2024-06-20T11:29:40.552" v="22" actId="20577"/>
          <ac:spMkLst>
            <pc:docMk/>
            <pc:sldMk cId="0" sldId="271"/>
            <ac:spMk id="4" creationId="{F9A0FB34-8953-45CD-F23B-14EB73F59A62}"/>
          </ac:spMkLst>
        </pc:spChg>
      </pc:sldChg>
      <pc:sldChg chg="addSp delSp modSp">
        <pc:chgData name="Annemiek Schriever" userId="S::annemiek.schriever_worldofwork.nl#ext#@stichtingrijk.onmicrosoft.com::ca6aee45-dc38-4664-aa91-d7265a902d43" providerId="AD" clId="Web-{033A0638-15DB-CBCA-6865-C20340D89CA8}" dt="2024-06-20T11:33:16.794" v="27"/>
        <pc:sldMkLst>
          <pc:docMk/>
          <pc:sldMk cId="2968103114" sldId="280"/>
        </pc:sldMkLst>
        <pc:graphicFrameChg chg="add mod modGraphic">
          <ac:chgData name="Annemiek Schriever" userId="S::annemiek.schriever_worldofwork.nl#ext#@stichtingrijk.onmicrosoft.com::ca6aee45-dc38-4664-aa91-d7265a902d43" providerId="AD" clId="Web-{033A0638-15DB-CBCA-6865-C20340D89CA8}" dt="2024-06-20T11:33:16.794" v="27"/>
          <ac:graphicFrameMkLst>
            <pc:docMk/>
            <pc:sldMk cId="2968103114" sldId="280"/>
            <ac:graphicFrameMk id="5" creationId="{D7CB9A10-B153-F9F6-D8BD-CD01335F7804}"/>
          </ac:graphicFrameMkLst>
        </pc:graphicFrameChg>
        <pc:graphicFrameChg chg="del">
          <ac:chgData name="Annemiek Schriever" userId="S::annemiek.schriever_worldofwork.nl#ext#@stichtingrijk.onmicrosoft.com::ca6aee45-dc38-4664-aa91-d7265a902d43" providerId="AD" clId="Web-{033A0638-15DB-CBCA-6865-C20340D89CA8}" dt="2024-06-20T11:32:53.401" v="23"/>
          <ac:graphicFrameMkLst>
            <pc:docMk/>
            <pc:sldMk cId="2968103114" sldId="280"/>
            <ac:graphicFrameMk id="11" creationId="{283C7268-C322-54CA-2B19-5C0FBB113680}"/>
          </ac:graphicFrameMkLst>
        </pc:graphicFrameChg>
      </pc:sldChg>
    </pc:docChg>
  </pc:docChgLst>
  <pc:docChgLst>
    <pc:chgData name="Annemiek Schriever" userId="S::annemiek.schriever_worldofwork.nl#ext#@stichtingrijk.onmicrosoft.com::ca6aee45-dc38-4664-aa91-d7265a902d43" providerId="AD" clId="Web-{ABC4A8ED-BE80-2E04-5660-C80A4535E8CB}"/>
    <pc:docChg chg="modSld">
      <pc:chgData name="Annemiek Schriever" userId="S::annemiek.schriever_worldofwork.nl#ext#@stichtingrijk.onmicrosoft.com::ca6aee45-dc38-4664-aa91-d7265a902d43" providerId="AD" clId="Web-{ABC4A8ED-BE80-2E04-5660-C80A4535E8CB}" dt="2024-06-24T08:30:03.908" v="30"/>
      <pc:docMkLst>
        <pc:docMk/>
      </pc:docMkLst>
      <pc:sldChg chg="modSp">
        <pc:chgData name="Annemiek Schriever" userId="S::annemiek.schriever_worldofwork.nl#ext#@stichtingrijk.onmicrosoft.com::ca6aee45-dc38-4664-aa91-d7265a902d43" providerId="AD" clId="Web-{ABC4A8ED-BE80-2E04-5660-C80A4535E8CB}" dt="2024-06-24T08:29:43" v="27" actId="20577"/>
        <pc:sldMkLst>
          <pc:docMk/>
          <pc:sldMk cId="0" sldId="271"/>
        </pc:sldMkLst>
        <pc:spChg chg="mod">
          <ac:chgData name="Annemiek Schriever" userId="S::annemiek.schriever_worldofwork.nl#ext#@stichtingrijk.onmicrosoft.com::ca6aee45-dc38-4664-aa91-d7265a902d43" providerId="AD" clId="Web-{ABC4A8ED-BE80-2E04-5660-C80A4535E8CB}" dt="2024-06-24T08:29:43" v="27" actId="20577"/>
          <ac:spMkLst>
            <pc:docMk/>
            <pc:sldMk cId="0" sldId="271"/>
            <ac:spMk id="13313" creationId="{CCA539FE-6AE0-054B-8F45-76EFD2CF8D6C}"/>
          </ac:spMkLst>
        </pc:spChg>
      </pc:sldChg>
      <pc:sldChg chg="modSp">
        <pc:chgData name="Annemiek Schriever" userId="S::annemiek.schriever_worldofwork.nl#ext#@stichtingrijk.onmicrosoft.com::ca6aee45-dc38-4664-aa91-d7265a902d43" providerId="AD" clId="Web-{ABC4A8ED-BE80-2E04-5660-C80A4535E8CB}" dt="2024-06-24T08:29:45.750" v="28" actId="20577"/>
        <pc:sldMkLst>
          <pc:docMk/>
          <pc:sldMk cId="0" sldId="273"/>
        </pc:sldMkLst>
        <pc:spChg chg="mod">
          <ac:chgData name="Annemiek Schriever" userId="S::annemiek.schriever_worldofwork.nl#ext#@stichtingrijk.onmicrosoft.com::ca6aee45-dc38-4664-aa91-d7265a902d43" providerId="AD" clId="Web-{ABC4A8ED-BE80-2E04-5660-C80A4535E8CB}" dt="2024-06-24T08:29:45.750" v="28" actId="20577"/>
          <ac:spMkLst>
            <pc:docMk/>
            <pc:sldMk cId="0" sldId="273"/>
            <ac:spMk id="15363" creationId="{54949FFB-12F4-8241-8CA2-EAB92F3A31E0}"/>
          </ac:spMkLst>
        </pc:spChg>
      </pc:sldChg>
      <pc:sldChg chg="modSp">
        <pc:chgData name="Annemiek Schriever" userId="S::annemiek.schriever_worldofwork.nl#ext#@stichtingrijk.onmicrosoft.com::ca6aee45-dc38-4664-aa91-d7265a902d43" providerId="AD" clId="Web-{ABC4A8ED-BE80-2E04-5660-C80A4535E8CB}" dt="2024-06-24T08:29:24.140" v="25" actId="14100"/>
        <pc:sldMkLst>
          <pc:docMk/>
          <pc:sldMk cId="0" sldId="276"/>
        </pc:sldMkLst>
        <pc:spChg chg="mod">
          <ac:chgData name="Annemiek Schriever" userId="S::annemiek.schriever_worldofwork.nl#ext#@stichtingrijk.onmicrosoft.com::ca6aee45-dc38-4664-aa91-d7265a902d43" providerId="AD" clId="Web-{ABC4A8ED-BE80-2E04-5660-C80A4535E8CB}" dt="2024-06-24T08:29:24.140" v="25" actId="14100"/>
          <ac:spMkLst>
            <pc:docMk/>
            <pc:sldMk cId="0" sldId="276"/>
            <ac:spMk id="3" creationId="{7D443A10-A782-3344-BB73-70A007AB53BD}"/>
          </ac:spMkLst>
        </pc:spChg>
        <pc:spChg chg="mod">
          <ac:chgData name="Annemiek Schriever" userId="S::annemiek.schriever_worldofwork.nl#ext#@stichtingrijk.onmicrosoft.com::ca6aee45-dc38-4664-aa91-d7265a902d43" providerId="AD" clId="Web-{ABC4A8ED-BE80-2E04-5660-C80A4535E8CB}" dt="2024-06-24T08:29:06.060" v="13" actId="1076"/>
          <ac:spMkLst>
            <pc:docMk/>
            <pc:sldMk cId="0" sldId="276"/>
            <ac:spMk id="9217" creationId="{F251256D-FB6B-EA47-BC7C-DEF6BCE6596C}"/>
          </ac:spMkLst>
        </pc:spChg>
      </pc:sldChg>
      <pc:sldChg chg="modSp">
        <pc:chgData name="Annemiek Schriever" userId="S::annemiek.schriever_worldofwork.nl#ext#@stichtingrijk.onmicrosoft.com::ca6aee45-dc38-4664-aa91-d7265a902d43" providerId="AD" clId="Web-{ABC4A8ED-BE80-2E04-5660-C80A4535E8CB}" dt="2024-06-24T08:30:03.908" v="30"/>
        <pc:sldMkLst>
          <pc:docMk/>
          <pc:sldMk cId="4170021658" sldId="278"/>
        </pc:sldMkLst>
        <pc:graphicFrameChg chg="mod modGraphic">
          <ac:chgData name="Annemiek Schriever" userId="S::annemiek.schriever_worldofwork.nl#ext#@stichtingrijk.onmicrosoft.com::ca6aee45-dc38-4664-aa91-d7265a902d43" providerId="AD" clId="Web-{ABC4A8ED-BE80-2E04-5660-C80A4535E8CB}" dt="2024-06-24T08:30:03.908" v="30"/>
          <ac:graphicFrameMkLst>
            <pc:docMk/>
            <pc:sldMk cId="4170021658" sldId="278"/>
            <ac:graphicFrameMk id="8" creationId="{AFB398A8-7214-08AC-F5A7-6133D8459714}"/>
          </ac:graphicFrameMkLst>
        </pc:graphicFrameChg>
      </pc:sldChg>
    </pc:docChg>
  </pc:docChgLst>
  <pc:docChgLst>
    <pc:chgData name="Casper Westendorp" userId="253a931c-4a30-4ec7-b856-dd60d29bb3a1" providerId="ADAL" clId="{5CC3FCA0-5E68-4BCC-9513-CBD9AAB5D6D8}"/>
    <pc:docChg chg="modSld">
      <pc:chgData name="Casper Westendorp" userId="253a931c-4a30-4ec7-b856-dd60d29bb3a1" providerId="ADAL" clId="{5CC3FCA0-5E68-4BCC-9513-CBD9AAB5D6D8}" dt="2024-06-17T15:14:02.476" v="58" actId="21"/>
      <pc:docMkLst>
        <pc:docMk/>
      </pc:docMkLst>
      <pc:sldChg chg="modSp mod">
        <pc:chgData name="Casper Westendorp" userId="253a931c-4a30-4ec7-b856-dd60d29bb3a1" providerId="ADAL" clId="{5CC3FCA0-5E68-4BCC-9513-CBD9AAB5D6D8}" dt="2024-06-17T15:14:02.476" v="58" actId="21"/>
        <pc:sldMkLst>
          <pc:docMk/>
          <pc:sldMk cId="2968103114" sldId="280"/>
        </pc:sldMkLst>
        <pc:graphicFrameChg chg="mod modGraphic">
          <ac:chgData name="Casper Westendorp" userId="253a931c-4a30-4ec7-b856-dd60d29bb3a1" providerId="ADAL" clId="{5CC3FCA0-5E68-4BCC-9513-CBD9AAB5D6D8}" dt="2024-06-17T15:14:02.476" v="58" actId="21"/>
          <ac:graphicFrameMkLst>
            <pc:docMk/>
            <pc:sldMk cId="2968103114" sldId="280"/>
            <ac:graphicFrameMk id="11" creationId="{283C7268-C322-54CA-2B19-5C0FBB113680}"/>
          </ac:graphicFrameMkLst>
        </pc:graphicFrameChg>
      </pc:sldChg>
    </pc:docChg>
  </pc:docChgLst>
  <pc:docChgLst>
    <pc:chgData name="Edwin Verdonk" userId="S::edwin.verdonk@stichtingrijk.nl::9570067f-8242-4095-aaae-d1af03828284" providerId="AD" clId="Web-{CA117122-01CD-40A0-AED9-759F9395CDEA}"/>
    <pc:docChg chg="modSld">
      <pc:chgData name="Edwin Verdonk" userId="S::edwin.verdonk@stichtingrijk.nl::9570067f-8242-4095-aaae-d1af03828284" providerId="AD" clId="Web-{CA117122-01CD-40A0-AED9-759F9395CDEA}" dt="2024-06-25T15:46:48.855" v="7" actId="20577"/>
      <pc:docMkLst>
        <pc:docMk/>
      </pc:docMkLst>
      <pc:sldChg chg="modSp">
        <pc:chgData name="Edwin Verdonk" userId="S::edwin.verdonk@stichtingrijk.nl::9570067f-8242-4095-aaae-d1af03828284" providerId="AD" clId="Web-{CA117122-01CD-40A0-AED9-759F9395CDEA}" dt="2024-06-25T15:46:48.855" v="7" actId="20577"/>
        <pc:sldMkLst>
          <pc:docMk/>
          <pc:sldMk cId="0" sldId="271"/>
        </pc:sldMkLst>
        <pc:spChg chg="mod">
          <ac:chgData name="Edwin Verdonk" userId="S::edwin.verdonk@stichtingrijk.nl::9570067f-8242-4095-aaae-d1af03828284" providerId="AD" clId="Web-{CA117122-01CD-40A0-AED9-759F9395CDEA}" dt="2024-06-25T15:46:48.855" v="7" actId="20577"/>
          <ac:spMkLst>
            <pc:docMk/>
            <pc:sldMk cId="0" sldId="271"/>
            <ac:spMk id="4" creationId="{F9A0FB34-8953-45CD-F23B-14EB73F59A62}"/>
          </ac:spMkLst>
        </pc:spChg>
      </pc:sldChg>
    </pc:docChg>
  </pc:docChgLst>
  <pc:docChgLst>
    <pc:chgData name="Annemiek Schriever" userId="91076afd-cca0-4984-9c47-293000b04171" providerId="ADAL" clId="{C974D1BE-A1CB-4794-9707-CD4294FA48F1}"/>
    <pc:docChg chg="custSel modSld sldOrd">
      <pc:chgData name="Annemiek Schriever" userId="91076afd-cca0-4984-9c47-293000b04171" providerId="ADAL" clId="{C974D1BE-A1CB-4794-9707-CD4294FA48F1}" dt="2024-06-26T09:26:31.559" v="266" actId="12"/>
      <pc:docMkLst>
        <pc:docMk/>
      </pc:docMkLst>
      <pc:sldChg chg="modSp mod">
        <pc:chgData name="Annemiek Schriever" userId="91076afd-cca0-4984-9c47-293000b04171" providerId="ADAL" clId="{C974D1BE-A1CB-4794-9707-CD4294FA48F1}" dt="2024-06-20T11:33:44.076" v="20" actId="27636"/>
        <pc:sldMkLst>
          <pc:docMk/>
          <pc:sldMk cId="0" sldId="276"/>
        </pc:sldMkLst>
        <pc:spChg chg="mod">
          <ac:chgData name="Annemiek Schriever" userId="91076afd-cca0-4984-9c47-293000b04171" providerId="ADAL" clId="{C974D1BE-A1CB-4794-9707-CD4294FA48F1}" dt="2024-06-20T11:33:44.076" v="20" actId="27636"/>
          <ac:spMkLst>
            <pc:docMk/>
            <pc:sldMk cId="0" sldId="276"/>
            <ac:spMk id="3" creationId="{7D443A10-A782-3344-BB73-70A007AB53BD}"/>
          </ac:spMkLst>
        </pc:spChg>
      </pc:sldChg>
      <pc:sldChg chg="addSp delSp modSp mod">
        <pc:chgData name="Annemiek Schriever" userId="91076afd-cca0-4984-9c47-293000b04171" providerId="ADAL" clId="{C974D1BE-A1CB-4794-9707-CD4294FA48F1}" dt="2024-06-26T09:25:47.676" v="175" actId="478"/>
        <pc:sldMkLst>
          <pc:docMk/>
          <pc:sldMk cId="4170021658" sldId="278"/>
        </pc:sldMkLst>
        <pc:spChg chg="add del mod">
          <ac:chgData name="Annemiek Schriever" userId="91076afd-cca0-4984-9c47-293000b04171" providerId="ADAL" clId="{C974D1BE-A1CB-4794-9707-CD4294FA48F1}" dt="2024-06-26T09:25:47.676" v="175" actId="478"/>
          <ac:spMkLst>
            <pc:docMk/>
            <pc:sldMk cId="4170021658" sldId="278"/>
            <ac:spMk id="4" creationId="{F98281B4-38FA-C868-D319-7306ADD99F89}"/>
          </ac:spMkLst>
        </pc:spChg>
        <pc:graphicFrameChg chg="mod modGraphic">
          <ac:chgData name="Annemiek Schriever" userId="91076afd-cca0-4984-9c47-293000b04171" providerId="ADAL" clId="{C974D1BE-A1CB-4794-9707-CD4294FA48F1}" dt="2024-06-26T09:23:39.778" v="102"/>
          <ac:graphicFrameMkLst>
            <pc:docMk/>
            <pc:sldMk cId="4170021658" sldId="278"/>
            <ac:graphicFrameMk id="8" creationId="{AFB398A8-7214-08AC-F5A7-6133D8459714}"/>
          </ac:graphicFrameMkLst>
        </pc:graphicFrameChg>
      </pc:sldChg>
      <pc:sldChg chg="addSp delSp modSp mod ord">
        <pc:chgData name="Annemiek Schriever" userId="91076afd-cca0-4984-9c47-293000b04171" providerId="ADAL" clId="{C974D1BE-A1CB-4794-9707-CD4294FA48F1}" dt="2024-06-26T09:25:14.540" v="159"/>
        <pc:sldMkLst>
          <pc:docMk/>
          <pc:sldMk cId="2968103114" sldId="280"/>
        </pc:sldMkLst>
        <pc:spChg chg="mod">
          <ac:chgData name="Annemiek Schriever" userId="91076afd-cca0-4984-9c47-293000b04171" providerId="ADAL" clId="{C974D1BE-A1CB-4794-9707-CD4294FA48F1}" dt="2024-06-20T11:36:30.534" v="88" actId="6549"/>
          <ac:spMkLst>
            <pc:docMk/>
            <pc:sldMk cId="2968103114" sldId="280"/>
            <ac:spMk id="2" creationId="{B66FFE9F-3DC2-3C30-A685-E87323B90B41}"/>
          </ac:spMkLst>
        </pc:spChg>
        <pc:spChg chg="del mod">
          <ac:chgData name="Annemiek Schriever" userId="91076afd-cca0-4984-9c47-293000b04171" providerId="ADAL" clId="{C974D1BE-A1CB-4794-9707-CD4294FA48F1}" dt="2024-06-20T11:36:35.147" v="89" actId="478"/>
          <ac:spMkLst>
            <pc:docMk/>
            <pc:sldMk cId="2968103114" sldId="280"/>
            <ac:spMk id="3" creationId="{9EF0B116-A876-DC32-C353-D4A500C59087}"/>
          </ac:spMkLst>
        </pc:spChg>
        <pc:spChg chg="add del mod">
          <ac:chgData name="Annemiek Schriever" userId="91076afd-cca0-4984-9c47-293000b04171" providerId="ADAL" clId="{C974D1BE-A1CB-4794-9707-CD4294FA48F1}" dt="2024-06-20T11:36:37.739" v="90" actId="478"/>
          <ac:spMkLst>
            <pc:docMk/>
            <pc:sldMk cId="2968103114" sldId="280"/>
            <ac:spMk id="9" creationId="{E9C57CF7-85DA-A2DE-7FD7-5F5D2B3FA373}"/>
          </ac:spMkLst>
        </pc:spChg>
        <pc:graphicFrameChg chg="add mod modGraphic">
          <ac:chgData name="Annemiek Schriever" userId="91076afd-cca0-4984-9c47-293000b04171" providerId="ADAL" clId="{C974D1BE-A1CB-4794-9707-CD4294FA48F1}" dt="2024-06-26T09:24:17.575" v="118" actId="1076"/>
          <ac:graphicFrameMkLst>
            <pc:docMk/>
            <pc:sldMk cId="2968103114" sldId="280"/>
            <ac:graphicFrameMk id="4" creationId="{7D8E50A6-4B95-43A8-AD9E-4516DC5585FE}"/>
          </ac:graphicFrameMkLst>
        </pc:graphicFrameChg>
      </pc:sldChg>
      <pc:sldChg chg="modSp mod">
        <pc:chgData name="Annemiek Schriever" userId="91076afd-cca0-4984-9c47-293000b04171" providerId="ADAL" clId="{C974D1BE-A1CB-4794-9707-CD4294FA48F1}" dt="2024-06-26T09:26:31.559" v="266" actId="12"/>
        <pc:sldMkLst>
          <pc:docMk/>
          <pc:sldMk cId="2252031858" sldId="282"/>
        </pc:sldMkLst>
        <pc:spChg chg="mod">
          <ac:chgData name="Annemiek Schriever" userId="91076afd-cca0-4984-9c47-293000b04171" providerId="ADAL" clId="{C974D1BE-A1CB-4794-9707-CD4294FA48F1}" dt="2024-06-26T09:26:31.559" v="266" actId="12"/>
          <ac:spMkLst>
            <pc:docMk/>
            <pc:sldMk cId="2252031858" sldId="282"/>
            <ac:spMk id="5" creationId="{BC18B168-51BB-6736-8E6E-5E7B4096A1FC}"/>
          </ac:spMkLst>
        </pc:spChg>
      </pc:sldChg>
    </pc:docChg>
  </pc:docChgLst>
  <pc:docChgLst>
    <pc:chgData name="Annemiek Schriever" userId="S::annemiek.schriever_worldofwork.nl#ext#@stichtingrijk.onmicrosoft.com::ca6aee45-dc38-4664-aa91-d7265a902d43" providerId="AD" clId="Web-{74137B37-A093-7D23-8E51-0FCD8C8C4C17}"/>
    <pc:docChg chg="modSld">
      <pc:chgData name="Annemiek Schriever" userId="S::annemiek.schriever_worldofwork.nl#ext#@stichtingrijk.onmicrosoft.com::ca6aee45-dc38-4664-aa91-d7265a902d43" providerId="AD" clId="Web-{74137B37-A093-7D23-8E51-0FCD8C8C4C17}" dt="2024-06-13T14:30:11.918" v="1" actId="20577"/>
      <pc:docMkLst>
        <pc:docMk/>
      </pc:docMkLst>
      <pc:sldChg chg="modSp">
        <pc:chgData name="Annemiek Schriever" userId="S::annemiek.schriever_worldofwork.nl#ext#@stichtingrijk.onmicrosoft.com::ca6aee45-dc38-4664-aa91-d7265a902d43" providerId="AD" clId="Web-{74137B37-A093-7D23-8E51-0FCD8C8C4C17}" dt="2024-06-13T14:30:11.918" v="1" actId="20577"/>
        <pc:sldMkLst>
          <pc:docMk/>
          <pc:sldMk cId="0" sldId="271"/>
        </pc:sldMkLst>
        <pc:spChg chg="mod">
          <ac:chgData name="Annemiek Schriever" userId="S::annemiek.schriever_worldofwork.nl#ext#@stichtingrijk.onmicrosoft.com::ca6aee45-dc38-4664-aa91-d7265a902d43" providerId="AD" clId="Web-{74137B37-A093-7D23-8E51-0FCD8C8C4C17}" dt="2024-06-13T14:30:11.918" v="1" actId="20577"/>
          <ac:spMkLst>
            <pc:docMk/>
            <pc:sldMk cId="0" sldId="271"/>
            <ac:spMk id="4" creationId="{F9A0FB34-8953-45CD-F23B-14EB73F59A6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B51C6B12-A1ED-D34C-ADB5-B1F72EF323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nl-NL"/>
          </a:p>
        </p:txBody>
      </p:sp>
      <p:sp>
        <p:nvSpPr>
          <p:cNvPr id="3" name="Tijdelijke aanduiding voor datum 2">
            <a:extLst>
              <a:ext uri="{FF2B5EF4-FFF2-40B4-BE49-F238E27FC236}">
                <a16:creationId xmlns:a16="http://schemas.microsoft.com/office/drawing/2014/main" id="{B2DCA832-7DB5-FD40-8F8D-A2B3BF8D1A68}"/>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F80E0DD1-60B2-3B49-8E29-7FF6C92D25DA}" type="datetimeFigureOut">
              <a:rPr lang="nl-NL"/>
              <a:pPr>
                <a:defRPr/>
              </a:pPr>
              <a:t>26-6-2024</a:t>
            </a:fld>
            <a:endParaRPr lang="nl-NL"/>
          </a:p>
        </p:txBody>
      </p:sp>
      <p:sp>
        <p:nvSpPr>
          <p:cNvPr id="4" name="Tijdelijke aanduiding voor dia-afbeelding 3">
            <a:extLst>
              <a:ext uri="{FF2B5EF4-FFF2-40B4-BE49-F238E27FC236}">
                <a16:creationId xmlns:a16="http://schemas.microsoft.com/office/drawing/2014/main" id="{B0A6CCE7-6B96-A948-BDC0-31002585058C}"/>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nl-NL" noProof="0"/>
          </a:p>
        </p:txBody>
      </p:sp>
      <p:sp>
        <p:nvSpPr>
          <p:cNvPr id="5" name="Tijdelijke aanduiding voor notities 4">
            <a:extLst>
              <a:ext uri="{FF2B5EF4-FFF2-40B4-BE49-F238E27FC236}">
                <a16:creationId xmlns:a16="http://schemas.microsoft.com/office/drawing/2014/main" id="{121661B4-4949-8743-8301-21FECD61BCFE}"/>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6" name="Tijdelijke aanduiding voor voettekst 5">
            <a:extLst>
              <a:ext uri="{FF2B5EF4-FFF2-40B4-BE49-F238E27FC236}">
                <a16:creationId xmlns:a16="http://schemas.microsoft.com/office/drawing/2014/main" id="{D105730A-FF9C-3D42-AEBC-F641CF449DAD}"/>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nl-NL"/>
          </a:p>
        </p:txBody>
      </p:sp>
      <p:sp>
        <p:nvSpPr>
          <p:cNvPr id="7" name="Tijdelijke aanduiding voor dianummer 6">
            <a:extLst>
              <a:ext uri="{FF2B5EF4-FFF2-40B4-BE49-F238E27FC236}">
                <a16:creationId xmlns:a16="http://schemas.microsoft.com/office/drawing/2014/main" id="{087ED11C-9F00-E847-92D7-196D46E186BF}"/>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7416E6E1-1680-6745-B1B4-70D1AB08CC5C}" type="slidenum">
              <a:rPr lang="nl-NL"/>
              <a:pPr>
                <a:defRPr/>
              </a:pPr>
              <a:t>‹#›</a:t>
            </a:fld>
            <a:endParaRPr lang="nl-NL"/>
          </a:p>
        </p:txBody>
      </p:sp>
    </p:spTree>
    <p:extLst>
      <p:ext uri="{BB962C8B-B14F-4D97-AF65-F5344CB8AC3E}">
        <p14:creationId xmlns:p14="http://schemas.microsoft.com/office/powerpoint/2010/main" val="34585119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a:defRPr/>
            </a:pPr>
            <a:fld id="{7416E6E1-1680-6745-B1B4-70D1AB08CC5C}" type="slidenum">
              <a:rPr lang="nl-NL" smtClean="0"/>
              <a:pPr>
                <a:defRPr/>
              </a:pPr>
              <a:t>7</a:t>
            </a:fld>
            <a:endParaRPr lang="nl-NL"/>
          </a:p>
        </p:txBody>
      </p:sp>
    </p:spTree>
    <p:extLst>
      <p:ext uri="{BB962C8B-B14F-4D97-AF65-F5344CB8AC3E}">
        <p14:creationId xmlns:p14="http://schemas.microsoft.com/office/powerpoint/2010/main" val="13784356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pagina">
    <p:spTree>
      <p:nvGrpSpPr>
        <p:cNvPr id="1" name=""/>
        <p:cNvGrpSpPr/>
        <p:nvPr/>
      </p:nvGrpSpPr>
      <p:grpSpPr>
        <a:xfrm>
          <a:off x="0" y="0"/>
          <a:ext cx="0" cy="0"/>
          <a:chOff x="0" y="0"/>
          <a:chExt cx="0" cy="0"/>
        </a:xfrm>
      </p:grpSpPr>
      <p:sp>
        <p:nvSpPr>
          <p:cNvPr id="4" name="Rechthoek: bovenhoeken, één afgeronde en één afgeschuinde hoek 3">
            <a:extLst>
              <a:ext uri="{FF2B5EF4-FFF2-40B4-BE49-F238E27FC236}">
                <a16:creationId xmlns:a16="http://schemas.microsoft.com/office/drawing/2014/main" id="{E4C17DC2-4FCB-3D40-A0F0-9ABACA9A8570}"/>
              </a:ext>
            </a:extLst>
          </p:cNvPr>
          <p:cNvSpPr/>
          <p:nvPr userDrawn="1"/>
        </p:nvSpPr>
        <p:spPr>
          <a:xfrm rot="10800000">
            <a:off x="0" y="4791075"/>
            <a:ext cx="8301038" cy="1217613"/>
          </a:xfrm>
          <a:prstGeom prst="snipRoundRect">
            <a:avLst>
              <a:gd name="adj1" fmla="val 50000"/>
              <a:gd name="adj2" fmla="val 69"/>
            </a:avLst>
          </a:prstGeom>
          <a:solidFill>
            <a:srgbClr val="00499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nl-NL"/>
          </a:p>
        </p:txBody>
      </p:sp>
      <p:pic>
        <p:nvPicPr>
          <p:cNvPr id="6" name="Afbeelding 5">
            <a:extLst>
              <a:ext uri="{FF2B5EF4-FFF2-40B4-BE49-F238E27FC236}">
                <a16:creationId xmlns:a16="http://schemas.microsoft.com/office/drawing/2014/main" id="{45FCC57B-443B-4A4D-9456-AB1AD4132C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1063" y="4181475"/>
            <a:ext cx="1879600" cy="243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el 1"/>
          <p:cNvSpPr>
            <a:spLocks noGrp="1"/>
          </p:cNvSpPr>
          <p:nvPr>
            <p:ph type="title"/>
          </p:nvPr>
        </p:nvSpPr>
        <p:spPr>
          <a:xfrm>
            <a:off x="162249" y="4882719"/>
            <a:ext cx="7152951" cy="656300"/>
          </a:xfrm>
          <a:prstGeom prst="rect">
            <a:avLst/>
          </a:prstGeom>
        </p:spPr>
        <p:txBody>
          <a:bodyPr anchor="b">
            <a:normAutofit/>
          </a:bodyPr>
          <a:lstStyle>
            <a:lvl1pPr>
              <a:defRPr sz="4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16" name="Tijdelijke aanduiding voor tekst 2"/>
          <p:cNvSpPr>
            <a:spLocks noGrp="1"/>
          </p:cNvSpPr>
          <p:nvPr>
            <p:ph type="body" idx="1"/>
          </p:nvPr>
        </p:nvSpPr>
        <p:spPr>
          <a:xfrm>
            <a:off x="162249" y="5566008"/>
            <a:ext cx="7152951" cy="365126"/>
          </a:xfrm>
          <a:prstGeom prst="rect">
            <a:avLst/>
          </a:prstGeo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7" name="Tijdelijke aanduiding voor dianummer 5" hidden="1">
            <a:extLst>
              <a:ext uri="{FF2B5EF4-FFF2-40B4-BE49-F238E27FC236}">
                <a16:creationId xmlns:a16="http://schemas.microsoft.com/office/drawing/2014/main" id="{785260DD-41AE-2A44-B69C-C5C38AAEAC2B}"/>
              </a:ext>
            </a:extLst>
          </p:cNvPr>
          <p:cNvSpPr>
            <a:spLocks noGrp="1"/>
          </p:cNvSpPr>
          <p:nvPr>
            <p:ph type="sldNum" sz="quarter" idx="10"/>
          </p:nvPr>
        </p:nvSpPr>
        <p:spPr>
          <a:xfrm>
            <a:off x="0" y="6389688"/>
            <a:ext cx="590550" cy="468312"/>
          </a:xfrm>
        </p:spPr>
        <p:txBody>
          <a:bodyPr/>
          <a:lstStyle>
            <a:lvl1pPr>
              <a:defRPr/>
            </a:lvl1pPr>
          </a:lstStyle>
          <a:p>
            <a:pPr>
              <a:defRPr/>
            </a:pPr>
            <a:fld id="{3DBA0D5B-67BE-EA4D-910C-C9C83319A6AA}" type="slidenum">
              <a:rPr lang="nl-NL"/>
              <a:pPr>
                <a:defRPr/>
              </a:pPr>
              <a:t>‹#›</a:t>
            </a:fld>
            <a:endParaRPr lang="nl-NL"/>
          </a:p>
        </p:txBody>
      </p:sp>
      <p:pic>
        <p:nvPicPr>
          <p:cNvPr id="3" name="Afbeelding 2">
            <a:extLst>
              <a:ext uri="{FF2B5EF4-FFF2-40B4-BE49-F238E27FC236}">
                <a16:creationId xmlns:a16="http://schemas.microsoft.com/office/drawing/2014/main" id="{38973262-4746-4B27-9D85-CCFDEE7F50F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055" y="317266"/>
            <a:ext cx="2801667" cy="1219200"/>
          </a:xfrm>
          <a:prstGeom prst="rect">
            <a:avLst/>
          </a:prstGeom>
        </p:spPr>
      </p:pic>
    </p:spTree>
    <p:extLst>
      <p:ext uri="{BB962C8B-B14F-4D97-AF65-F5344CB8AC3E}">
        <p14:creationId xmlns:p14="http://schemas.microsoft.com/office/powerpoint/2010/main" val="975382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kstpagina zonder opsommin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D2B1571-2D91-C14C-8E36-43A4CC51DEF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429375"/>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4">
            <a:extLst>
              <a:ext uri="{FF2B5EF4-FFF2-40B4-BE49-F238E27FC236}">
                <a16:creationId xmlns:a16="http://schemas.microsoft.com/office/drawing/2014/main" id="{DA8553F3-C3CB-9E4B-ABC1-A0AAA6B3DF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588"/>
            <a:ext cx="91440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itel 1"/>
          <p:cNvSpPr>
            <a:spLocks noGrp="1"/>
          </p:cNvSpPr>
          <p:nvPr>
            <p:ph type="title"/>
          </p:nvPr>
        </p:nvSpPr>
        <p:spPr>
          <a:xfrm>
            <a:off x="196533" y="159799"/>
            <a:ext cx="8750931" cy="612558"/>
          </a:xfrm>
          <a:prstGeom prst="rect">
            <a:avLst/>
          </a:prstGeom>
        </p:spPr>
        <p:txBody>
          <a:bodyPr anchor="b">
            <a:normAutofit/>
          </a:bodyPr>
          <a:lstStyle>
            <a:lvl1pPr>
              <a:defRPr sz="3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21" name="Tijdelijke aanduiding voor tekst 2"/>
          <p:cNvSpPr>
            <a:spLocks noGrp="1"/>
          </p:cNvSpPr>
          <p:nvPr>
            <p:ph type="body" idx="1"/>
          </p:nvPr>
        </p:nvSpPr>
        <p:spPr>
          <a:xfrm>
            <a:off x="196533" y="1434928"/>
            <a:ext cx="8547972" cy="365126"/>
          </a:xfrm>
          <a:prstGeom prst="rect">
            <a:avLst/>
          </a:prstGeom>
        </p:spPr>
        <p:txBody>
          <a:bodyPr>
            <a:normAutofit/>
          </a:bodyPr>
          <a:lstStyle>
            <a:lvl1pPr marL="0" indent="0">
              <a:buNone/>
              <a:defRPr sz="2000">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7" name="Tijdelijke aanduiding voor dianummer 2">
            <a:extLst>
              <a:ext uri="{FF2B5EF4-FFF2-40B4-BE49-F238E27FC236}">
                <a16:creationId xmlns:a16="http://schemas.microsoft.com/office/drawing/2014/main" id="{E9E80AE2-C1DC-D246-B454-49A0C638E453}"/>
              </a:ext>
            </a:extLst>
          </p:cNvPr>
          <p:cNvSpPr>
            <a:spLocks noGrp="1"/>
          </p:cNvSpPr>
          <p:nvPr>
            <p:ph type="sldNum" sz="quarter" idx="10"/>
          </p:nvPr>
        </p:nvSpPr>
        <p:spPr/>
        <p:txBody>
          <a:bodyPr/>
          <a:lstStyle>
            <a:lvl1pPr algn="r">
              <a:defRPr sz="1200">
                <a:solidFill>
                  <a:srgbClr val="004994"/>
                </a:solidFill>
                <a:latin typeface="Arial" panose="020B0604020202020204" pitchFamily="34" charset="0"/>
                <a:cs typeface="Arial" panose="020B0604020202020204" pitchFamily="34" charset="0"/>
              </a:defRPr>
            </a:lvl1pPr>
          </a:lstStyle>
          <a:p>
            <a:pPr>
              <a:defRPr/>
            </a:pPr>
            <a:fld id="{645824DB-3F1D-AF44-B236-D6C07BE30DAC}" type="slidenum">
              <a:rPr lang="nl-NL"/>
              <a:pPr>
                <a:defRPr/>
              </a:pPr>
              <a:t>‹#›</a:t>
            </a:fld>
            <a:endParaRPr lang="nl-NL"/>
          </a:p>
        </p:txBody>
      </p:sp>
      <p:sp>
        <p:nvSpPr>
          <p:cNvPr id="8" name="Tijdelijke aanduiding voor datum 7">
            <a:extLst>
              <a:ext uri="{FF2B5EF4-FFF2-40B4-BE49-F238E27FC236}">
                <a16:creationId xmlns:a16="http://schemas.microsoft.com/office/drawing/2014/main" id="{506E4C03-151B-564C-B455-C9270661D6A1}"/>
              </a:ext>
            </a:extLst>
          </p:cNvPr>
          <p:cNvSpPr>
            <a:spLocks noGrp="1"/>
          </p:cNvSpPr>
          <p:nvPr>
            <p:ph type="dt" sz="half" idx="11"/>
          </p:nvPr>
        </p:nvSpPr>
        <p:spPr/>
        <p:txBody>
          <a:bodyPr/>
          <a:lstStyle>
            <a:lvl1pPr algn="l">
              <a:defRPr sz="1200">
                <a:solidFill>
                  <a:srgbClr val="004994"/>
                </a:solidFill>
                <a:latin typeface="Arial" panose="020B0604020202020204" pitchFamily="34" charset="0"/>
                <a:cs typeface="Arial" panose="020B0604020202020204" pitchFamily="34" charset="0"/>
              </a:defRPr>
            </a:lvl1pPr>
          </a:lstStyle>
          <a:p>
            <a:pPr>
              <a:defRPr/>
            </a:pPr>
            <a:fld id="{7799CBFB-D9A2-B747-A10F-05BC382DF24F}" type="datetime1">
              <a:rPr lang="nl-NL"/>
              <a:pPr>
                <a:defRPr/>
              </a:pPr>
              <a:t>26-6-2024</a:t>
            </a:fld>
            <a:endParaRPr lang="nl-NL"/>
          </a:p>
        </p:txBody>
      </p:sp>
      <p:pic>
        <p:nvPicPr>
          <p:cNvPr id="3" name="Afbeelding 2" descr="Afbeelding met tekening&#10;&#10;Automatisch gegenereerde beschrijving">
            <a:extLst>
              <a:ext uri="{FF2B5EF4-FFF2-40B4-BE49-F238E27FC236}">
                <a16:creationId xmlns:a16="http://schemas.microsoft.com/office/drawing/2014/main" id="{2F2E7C40-8C68-44BF-8C58-081B03916F9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3846560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kstpagina met opsomming">
    <p:spTree>
      <p:nvGrpSpPr>
        <p:cNvPr id="1" name=""/>
        <p:cNvGrpSpPr/>
        <p:nvPr/>
      </p:nvGrpSpPr>
      <p:grpSpPr>
        <a:xfrm>
          <a:off x="0" y="0"/>
          <a:ext cx="0" cy="0"/>
          <a:chOff x="0" y="0"/>
          <a:chExt cx="0" cy="0"/>
        </a:xfrm>
      </p:grpSpPr>
      <p:pic>
        <p:nvPicPr>
          <p:cNvPr id="5" name="Afbeelding 3">
            <a:extLst>
              <a:ext uri="{FF2B5EF4-FFF2-40B4-BE49-F238E27FC236}">
                <a16:creationId xmlns:a16="http://schemas.microsoft.com/office/drawing/2014/main" id="{B18CAEFB-A2A9-CC44-ADAB-4D358EAF2D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429375"/>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4">
            <a:extLst>
              <a:ext uri="{FF2B5EF4-FFF2-40B4-BE49-F238E27FC236}">
                <a16:creationId xmlns:a16="http://schemas.microsoft.com/office/drawing/2014/main" id="{D26C5CFA-0DC5-5249-B7E0-873E8E85166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588"/>
            <a:ext cx="91440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jdelijke aanduiding voor tekst 2"/>
          <p:cNvSpPr>
            <a:spLocks noGrp="1"/>
          </p:cNvSpPr>
          <p:nvPr>
            <p:ph type="body" idx="1"/>
          </p:nvPr>
        </p:nvSpPr>
        <p:spPr>
          <a:xfrm>
            <a:off x="196533" y="1434928"/>
            <a:ext cx="8547972" cy="365126"/>
          </a:xfrm>
          <a:prstGeom prst="rect">
            <a:avLst/>
          </a:prstGeom>
        </p:spPr>
        <p:txBody>
          <a:bodyPr>
            <a:normAutofit/>
          </a:bodyPr>
          <a:lstStyle>
            <a:lvl1pPr marL="0" indent="0">
              <a:buNone/>
              <a:defRPr sz="2000">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22" name="Tijdelijke aanduiding voor inhoud 2"/>
          <p:cNvSpPr>
            <a:spLocks noGrp="1"/>
          </p:cNvSpPr>
          <p:nvPr>
            <p:ph idx="10"/>
          </p:nvPr>
        </p:nvSpPr>
        <p:spPr>
          <a:xfrm>
            <a:off x="196533" y="1938776"/>
            <a:ext cx="8539096" cy="2500059"/>
          </a:xfrm>
          <a:prstGeom prst="rect">
            <a:avLst/>
          </a:prstGeom>
        </p:spPr>
        <p:txBody>
          <a:bodyPr/>
          <a:lstStyle>
            <a:lvl1pPr>
              <a:defRPr sz="2000">
                <a:solidFill>
                  <a:srgbClr val="004994"/>
                </a:solidFill>
                <a:latin typeface="Arial" panose="020B0604020202020204" pitchFamily="34" charset="0"/>
                <a:cs typeface="Arial" panose="020B0604020202020204" pitchFamily="34" charset="0"/>
              </a:defRPr>
            </a:lvl1pPr>
            <a:lvl2pPr>
              <a:defRPr sz="1800">
                <a:solidFill>
                  <a:srgbClr val="004994"/>
                </a:solidFill>
                <a:latin typeface="Arial" panose="020B0604020202020204" pitchFamily="34" charset="0"/>
                <a:cs typeface="Arial" panose="020B0604020202020204" pitchFamily="34" charset="0"/>
              </a:defRPr>
            </a:lvl2pPr>
            <a:lvl3pPr>
              <a:defRPr sz="1600">
                <a:solidFill>
                  <a:srgbClr val="004994"/>
                </a:solidFill>
                <a:latin typeface="Arial" panose="020B0604020202020204" pitchFamily="34" charset="0"/>
                <a:cs typeface="Arial" panose="020B0604020202020204" pitchFamily="34" charset="0"/>
              </a:defRPr>
            </a:lvl3pPr>
            <a:lvl4pPr>
              <a:defRPr sz="1600">
                <a:solidFill>
                  <a:srgbClr val="004994"/>
                </a:solidFill>
                <a:latin typeface="Arial" panose="020B0604020202020204" pitchFamily="34" charset="0"/>
                <a:cs typeface="Arial" panose="020B0604020202020204" pitchFamily="34" charset="0"/>
              </a:defRPr>
            </a:lvl4pPr>
            <a:lvl5pPr>
              <a:defRPr sz="1600">
                <a:solidFill>
                  <a:srgbClr val="004994"/>
                </a:solidFill>
                <a:latin typeface="Arial" panose="020B0604020202020204" pitchFamily="34" charset="0"/>
                <a:cs typeface="Arial" panose="020B0604020202020204" pitchFamily="34"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20" name="Titel 1"/>
          <p:cNvSpPr>
            <a:spLocks noGrp="1"/>
          </p:cNvSpPr>
          <p:nvPr>
            <p:ph type="title"/>
          </p:nvPr>
        </p:nvSpPr>
        <p:spPr>
          <a:xfrm>
            <a:off x="196533" y="159799"/>
            <a:ext cx="8750931" cy="612558"/>
          </a:xfrm>
          <a:prstGeom prst="rect">
            <a:avLst/>
          </a:prstGeom>
        </p:spPr>
        <p:txBody>
          <a:bodyPr anchor="b">
            <a:normAutofit/>
          </a:bodyPr>
          <a:lstStyle>
            <a:lvl1pPr>
              <a:defRPr sz="3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8" name="Tijdelijke aanduiding voor dianummer 2">
            <a:extLst>
              <a:ext uri="{FF2B5EF4-FFF2-40B4-BE49-F238E27FC236}">
                <a16:creationId xmlns:a16="http://schemas.microsoft.com/office/drawing/2014/main" id="{630BC8BC-F04D-504C-8E73-D30649AEE4B6}"/>
              </a:ext>
            </a:extLst>
          </p:cNvPr>
          <p:cNvSpPr>
            <a:spLocks noGrp="1"/>
          </p:cNvSpPr>
          <p:nvPr>
            <p:ph type="sldNum" sz="quarter" idx="11"/>
          </p:nvPr>
        </p:nvSpPr>
        <p:spPr/>
        <p:txBody>
          <a:bodyPr/>
          <a:lstStyle>
            <a:lvl1pPr algn="r">
              <a:defRPr sz="1200">
                <a:solidFill>
                  <a:srgbClr val="004994"/>
                </a:solidFill>
                <a:latin typeface="Arial" panose="020B0604020202020204" pitchFamily="34" charset="0"/>
                <a:cs typeface="Arial" panose="020B0604020202020204" pitchFamily="34" charset="0"/>
              </a:defRPr>
            </a:lvl1pPr>
          </a:lstStyle>
          <a:p>
            <a:pPr>
              <a:defRPr/>
            </a:pPr>
            <a:fld id="{9386C204-53B4-4A4D-B690-4C235FBCF0F3}" type="slidenum">
              <a:rPr lang="nl-NL"/>
              <a:pPr>
                <a:defRPr/>
              </a:pPr>
              <a:t>‹#›</a:t>
            </a:fld>
            <a:endParaRPr lang="nl-NL"/>
          </a:p>
        </p:txBody>
      </p:sp>
      <p:sp>
        <p:nvSpPr>
          <p:cNvPr id="9" name="Tijdelijke aanduiding voor datum 7">
            <a:extLst>
              <a:ext uri="{FF2B5EF4-FFF2-40B4-BE49-F238E27FC236}">
                <a16:creationId xmlns:a16="http://schemas.microsoft.com/office/drawing/2014/main" id="{E7002DF1-18FC-EA42-B5E3-5CF24F00718A}"/>
              </a:ext>
            </a:extLst>
          </p:cNvPr>
          <p:cNvSpPr>
            <a:spLocks noGrp="1"/>
          </p:cNvSpPr>
          <p:nvPr>
            <p:ph type="dt" sz="half" idx="12"/>
          </p:nvPr>
        </p:nvSpPr>
        <p:spPr/>
        <p:txBody>
          <a:bodyPr/>
          <a:lstStyle>
            <a:lvl1pPr algn="l">
              <a:defRPr sz="1200">
                <a:solidFill>
                  <a:srgbClr val="004994"/>
                </a:solidFill>
                <a:latin typeface="Arial" panose="020B0604020202020204" pitchFamily="34" charset="0"/>
                <a:cs typeface="Arial" panose="020B0604020202020204" pitchFamily="34" charset="0"/>
              </a:defRPr>
            </a:lvl1pPr>
          </a:lstStyle>
          <a:p>
            <a:pPr>
              <a:defRPr/>
            </a:pPr>
            <a:fld id="{6F70D427-0D71-CE4B-9AE3-67B786CE45DF}" type="datetime1">
              <a:rPr lang="nl-NL"/>
              <a:pPr>
                <a:defRPr/>
              </a:pPr>
              <a:t>26-6-2024</a:t>
            </a:fld>
            <a:endParaRPr lang="nl-NL"/>
          </a:p>
        </p:txBody>
      </p:sp>
      <p:pic>
        <p:nvPicPr>
          <p:cNvPr id="10" name="Afbeelding 9" descr="Afbeelding met tekening&#10;&#10;Automatisch gegenereerde beschrijving">
            <a:extLst>
              <a:ext uri="{FF2B5EF4-FFF2-40B4-BE49-F238E27FC236}">
                <a16:creationId xmlns:a16="http://schemas.microsoft.com/office/drawing/2014/main" id="{2E023DA4-836D-48F0-A4A1-45635098C6A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3789140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ina met afbeelding">
    <p:spTree>
      <p:nvGrpSpPr>
        <p:cNvPr id="1" name=""/>
        <p:cNvGrpSpPr/>
        <p:nvPr/>
      </p:nvGrpSpPr>
      <p:grpSpPr>
        <a:xfrm>
          <a:off x="0" y="0"/>
          <a:ext cx="0" cy="0"/>
          <a:chOff x="0" y="0"/>
          <a:chExt cx="0" cy="0"/>
        </a:xfrm>
      </p:grpSpPr>
      <p:pic>
        <p:nvPicPr>
          <p:cNvPr id="6" name="Afbeelding 3">
            <a:extLst>
              <a:ext uri="{FF2B5EF4-FFF2-40B4-BE49-F238E27FC236}">
                <a16:creationId xmlns:a16="http://schemas.microsoft.com/office/drawing/2014/main" id="{5B450D63-69CF-D040-9203-71A66F4E94F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429375"/>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Afbeelding 4">
            <a:extLst>
              <a:ext uri="{FF2B5EF4-FFF2-40B4-BE49-F238E27FC236}">
                <a16:creationId xmlns:a16="http://schemas.microsoft.com/office/drawing/2014/main" id="{7F0DF780-4D07-124F-B9C3-DAEFEAEBC50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588"/>
            <a:ext cx="91440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jdelijke aanduiding voor tekst 2"/>
          <p:cNvSpPr>
            <a:spLocks noGrp="1"/>
          </p:cNvSpPr>
          <p:nvPr>
            <p:ph type="body" idx="1"/>
          </p:nvPr>
        </p:nvSpPr>
        <p:spPr>
          <a:xfrm>
            <a:off x="196533" y="1434928"/>
            <a:ext cx="2963917" cy="365126"/>
          </a:xfrm>
          <a:prstGeom prst="rect">
            <a:avLst/>
          </a:prstGeom>
        </p:spPr>
        <p:txBody>
          <a:bodyPr>
            <a:normAutofit/>
          </a:bodyPr>
          <a:lstStyle>
            <a:lvl1pPr marL="0" indent="0">
              <a:buNone/>
              <a:defRPr sz="2000">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7" name="Tijdelijke aanduiding voor afbeelding 2"/>
          <p:cNvSpPr>
            <a:spLocks noGrp="1"/>
          </p:cNvSpPr>
          <p:nvPr>
            <p:ph type="pic" idx="10"/>
          </p:nvPr>
        </p:nvSpPr>
        <p:spPr>
          <a:xfrm>
            <a:off x="3870661" y="1430981"/>
            <a:ext cx="4829452" cy="3884986"/>
          </a:xfrm>
          <a:prstGeom prst="rect">
            <a:avLst/>
          </a:prstGeom>
        </p:spPr>
        <p:txBody>
          <a:bodyPr/>
          <a:lstStyle>
            <a:lvl1pPr marL="0" indent="0">
              <a:buNone/>
              <a:defRPr sz="2000">
                <a:solidFill>
                  <a:schemeClr val="tx1"/>
                </a:solidFill>
                <a:latin typeface="InfoText" panose="02000506040000020004" pitchFamily="2"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a:t>Klik op het pictogram als u een afbeelding wilt toevoegen</a:t>
            </a:r>
          </a:p>
        </p:txBody>
      </p:sp>
      <p:sp>
        <p:nvSpPr>
          <p:cNvPr id="16" name="Titel 1"/>
          <p:cNvSpPr>
            <a:spLocks noGrp="1"/>
          </p:cNvSpPr>
          <p:nvPr>
            <p:ph type="title"/>
          </p:nvPr>
        </p:nvSpPr>
        <p:spPr>
          <a:xfrm>
            <a:off x="196533" y="159799"/>
            <a:ext cx="8750931" cy="612558"/>
          </a:xfrm>
          <a:prstGeom prst="rect">
            <a:avLst/>
          </a:prstGeom>
        </p:spPr>
        <p:txBody>
          <a:bodyPr anchor="b">
            <a:normAutofit/>
          </a:bodyPr>
          <a:lstStyle>
            <a:lvl1pPr>
              <a:defRPr sz="3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8" name="Tijdelijke aanduiding voor tekst 2"/>
          <p:cNvSpPr>
            <a:spLocks noGrp="1"/>
          </p:cNvSpPr>
          <p:nvPr>
            <p:ph type="body" idx="11"/>
          </p:nvPr>
        </p:nvSpPr>
        <p:spPr>
          <a:xfrm>
            <a:off x="3870661" y="5328617"/>
            <a:ext cx="4829452" cy="365126"/>
          </a:xfrm>
          <a:prstGeom prst="rect">
            <a:avLst/>
          </a:prstGeom>
        </p:spPr>
        <p:txBody>
          <a:bodyPr>
            <a:normAutofit/>
          </a:bodyPr>
          <a:lstStyle>
            <a:lvl1pPr marL="0" indent="0" algn="r">
              <a:buNone/>
              <a:defRPr sz="1200" i="1">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11" name="Tijdelijke aanduiding voor dianummer 2">
            <a:extLst>
              <a:ext uri="{FF2B5EF4-FFF2-40B4-BE49-F238E27FC236}">
                <a16:creationId xmlns:a16="http://schemas.microsoft.com/office/drawing/2014/main" id="{9FAC7213-41C1-2641-8F4C-824E1E769976}"/>
              </a:ext>
            </a:extLst>
          </p:cNvPr>
          <p:cNvSpPr>
            <a:spLocks noGrp="1"/>
          </p:cNvSpPr>
          <p:nvPr>
            <p:ph type="sldNum" sz="quarter" idx="12"/>
          </p:nvPr>
        </p:nvSpPr>
        <p:spPr/>
        <p:txBody>
          <a:bodyPr/>
          <a:lstStyle>
            <a:lvl1pPr algn="r">
              <a:defRPr sz="1200">
                <a:solidFill>
                  <a:srgbClr val="004994"/>
                </a:solidFill>
                <a:latin typeface="Arial" panose="020B0604020202020204" pitchFamily="34" charset="0"/>
                <a:cs typeface="Arial" panose="020B0604020202020204" pitchFamily="34" charset="0"/>
              </a:defRPr>
            </a:lvl1pPr>
          </a:lstStyle>
          <a:p>
            <a:pPr>
              <a:defRPr/>
            </a:pPr>
            <a:fld id="{A57F9296-1F04-E641-90C1-85DE20946F78}" type="slidenum">
              <a:rPr lang="nl-NL"/>
              <a:pPr>
                <a:defRPr/>
              </a:pPr>
              <a:t>‹#›</a:t>
            </a:fld>
            <a:endParaRPr lang="nl-NL"/>
          </a:p>
        </p:txBody>
      </p:sp>
      <p:sp>
        <p:nvSpPr>
          <p:cNvPr id="12" name="Tijdelijke aanduiding voor datum 7">
            <a:extLst>
              <a:ext uri="{FF2B5EF4-FFF2-40B4-BE49-F238E27FC236}">
                <a16:creationId xmlns:a16="http://schemas.microsoft.com/office/drawing/2014/main" id="{428CD1EA-8989-1C48-9972-54A1FD2F1A59}"/>
              </a:ext>
            </a:extLst>
          </p:cNvPr>
          <p:cNvSpPr>
            <a:spLocks noGrp="1"/>
          </p:cNvSpPr>
          <p:nvPr>
            <p:ph type="dt" sz="half" idx="13"/>
          </p:nvPr>
        </p:nvSpPr>
        <p:spPr/>
        <p:txBody>
          <a:bodyPr/>
          <a:lstStyle>
            <a:lvl1pPr algn="l">
              <a:defRPr sz="1200">
                <a:solidFill>
                  <a:srgbClr val="004994"/>
                </a:solidFill>
                <a:latin typeface="Arial" panose="020B0604020202020204" pitchFamily="34" charset="0"/>
                <a:cs typeface="Arial" panose="020B0604020202020204" pitchFamily="34" charset="0"/>
              </a:defRPr>
            </a:lvl1pPr>
          </a:lstStyle>
          <a:p>
            <a:pPr>
              <a:defRPr/>
            </a:pPr>
            <a:fld id="{2278B164-1746-4C49-8992-ACCA319E21E7}" type="datetime1">
              <a:rPr lang="nl-NL"/>
              <a:pPr>
                <a:defRPr/>
              </a:pPr>
              <a:t>26-6-2024</a:t>
            </a:fld>
            <a:endParaRPr lang="nl-NL"/>
          </a:p>
        </p:txBody>
      </p:sp>
      <p:pic>
        <p:nvPicPr>
          <p:cNvPr id="13" name="Afbeelding 12" descr="Afbeelding met tekening&#10;&#10;Automatisch gegenereerde beschrijving">
            <a:extLst>
              <a:ext uri="{FF2B5EF4-FFF2-40B4-BE49-F238E27FC236}">
                <a16:creationId xmlns:a16="http://schemas.microsoft.com/office/drawing/2014/main" id="{96856618-09CD-4B3A-8B3B-38EEF0D485F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4063040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gina met 2 kolommen">
    <p:spTree>
      <p:nvGrpSpPr>
        <p:cNvPr id="1" name=""/>
        <p:cNvGrpSpPr/>
        <p:nvPr/>
      </p:nvGrpSpPr>
      <p:grpSpPr>
        <a:xfrm>
          <a:off x="0" y="0"/>
          <a:ext cx="0" cy="0"/>
          <a:chOff x="0" y="0"/>
          <a:chExt cx="0" cy="0"/>
        </a:xfrm>
      </p:grpSpPr>
      <p:pic>
        <p:nvPicPr>
          <p:cNvPr id="6" name="Afbeelding 3">
            <a:extLst>
              <a:ext uri="{FF2B5EF4-FFF2-40B4-BE49-F238E27FC236}">
                <a16:creationId xmlns:a16="http://schemas.microsoft.com/office/drawing/2014/main" id="{556B7F9B-6067-0A43-A088-EF76A7565C3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429375"/>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4">
            <a:extLst>
              <a:ext uri="{FF2B5EF4-FFF2-40B4-BE49-F238E27FC236}">
                <a16:creationId xmlns:a16="http://schemas.microsoft.com/office/drawing/2014/main" id="{DDDF1DCF-C352-7848-B3A6-36E93A98EE6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588"/>
            <a:ext cx="91440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el 1"/>
          <p:cNvSpPr>
            <a:spLocks noGrp="1"/>
          </p:cNvSpPr>
          <p:nvPr>
            <p:ph type="title"/>
          </p:nvPr>
        </p:nvSpPr>
        <p:spPr>
          <a:xfrm>
            <a:off x="196533" y="159799"/>
            <a:ext cx="8750931" cy="612558"/>
          </a:xfrm>
          <a:prstGeom prst="rect">
            <a:avLst/>
          </a:prstGeom>
        </p:spPr>
        <p:txBody>
          <a:bodyPr anchor="b">
            <a:normAutofit/>
          </a:bodyPr>
          <a:lstStyle>
            <a:lvl1pPr>
              <a:defRPr sz="4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13" name="Tijdelijke aanduiding voor inhoud 2"/>
          <p:cNvSpPr>
            <a:spLocks noGrp="1"/>
          </p:cNvSpPr>
          <p:nvPr>
            <p:ph sz="half" idx="1"/>
          </p:nvPr>
        </p:nvSpPr>
        <p:spPr>
          <a:xfrm>
            <a:off x="212624" y="1994317"/>
            <a:ext cx="3867150" cy="3490342"/>
          </a:xfrm>
          <a:prstGeom prst="rect">
            <a:avLst/>
          </a:prstGeom>
        </p:spPr>
        <p:txBody>
          <a:bodyPr/>
          <a:lstStyle>
            <a:lvl1pPr>
              <a:defRPr sz="2000">
                <a:solidFill>
                  <a:srgbClr val="004994"/>
                </a:solidFill>
                <a:latin typeface="Arial" panose="020B0604020202020204" pitchFamily="34" charset="0"/>
                <a:cs typeface="Arial" panose="020B0604020202020204" pitchFamily="34" charset="0"/>
              </a:defRPr>
            </a:lvl1pPr>
            <a:lvl2pPr>
              <a:defRPr sz="1800">
                <a:solidFill>
                  <a:srgbClr val="004994"/>
                </a:solidFill>
                <a:latin typeface="Arial" panose="020B0604020202020204" pitchFamily="34" charset="0"/>
                <a:cs typeface="Arial" panose="020B0604020202020204" pitchFamily="34" charset="0"/>
              </a:defRPr>
            </a:lvl2pPr>
            <a:lvl3pPr>
              <a:defRPr sz="1600">
                <a:solidFill>
                  <a:srgbClr val="004994"/>
                </a:solidFill>
                <a:latin typeface="Arial" panose="020B0604020202020204" pitchFamily="34" charset="0"/>
                <a:cs typeface="Arial" panose="020B0604020202020204" pitchFamily="34" charset="0"/>
              </a:defRPr>
            </a:lvl3pPr>
            <a:lvl4pPr marL="1371600" indent="0">
              <a:buNone/>
              <a:defRPr/>
            </a:lvl4pPr>
            <a:lvl5pPr marL="1828800" indent="0">
              <a:buNone/>
              <a:defRPr/>
            </a:lvl5pPr>
          </a:lstStyle>
          <a:p>
            <a:pPr lvl="0"/>
            <a:r>
              <a:rPr lang="nl-NL"/>
              <a:t>Klikken om de tekststijl van het model te bewerken</a:t>
            </a:r>
          </a:p>
          <a:p>
            <a:pPr lvl="1"/>
            <a:r>
              <a:rPr lang="nl-NL"/>
              <a:t>Tweede niveau</a:t>
            </a:r>
          </a:p>
          <a:p>
            <a:pPr lvl="2"/>
            <a:r>
              <a:rPr lang="nl-NL"/>
              <a:t>Derde niveau</a:t>
            </a:r>
          </a:p>
        </p:txBody>
      </p:sp>
      <p:sp>
        <p:nvSpPr>
          <p:cNvPr id="14" name="Tijdelijke aanduiding voor inhoud 3"/>
          <p:cNvSpPr>
            <a:spLocks noGrp="1"/>
          </p:cNvSpPr>
          <p:nvPr>
            <p:ph sz="half" idx="12"/>
          </p:nvPr>
        </p:nvSpPr>
        <p:spPr>
          <a:xfrm>
            <a:off x="4852766" y="2011877"/>
            <a:ext cx="3867150" cy="3490342"/>
          </a:xfrm>
          <a:prstGeom prst="rect">
            <a:avLst/>
          </a:prstGeom>
        </p:spPr>
        <p:txBody>
          <a:bodyPr/>
          <a:lstStyle>
            <a:lvl1pPr>
              <a:defRPr sz="2000">
                <a:solidFill>
                  <a:srgbClr val="004994"/>
                </a:solidFill>
                <a:latin typeface="Arial" panose="020B0604020202020204" pitchFamily="34" charset="0"/>
                <a:cs typeface="Arial" panose="020B0604020202020204" pitchFamily="34" charset="0"/>
              </a:defRPr>
            </a:lvl1pPr>
            <a:lvl2pPr>
              <a:defRPr sz="1800">
                <a:solidFill>
                  <a:srgbClr val="004994"/>
                </a:solidFill>
                <a:latin typeface="Arial" panose="020B0604020202020204" pitchFamily="34" charset="0"/>
                <a:cs typeface="Arial" panose="020B0604020202020204" pitchFamily="34" charset="0"/>
              </a:defRPr>
            </a:lvl2pPr>
            <a:lvl3pPr>
              <a:defRPr sz="1600">
                <a:solidFill>
                  <a:srgbClr val="004994"/>
                </a:solidFill>
                <a:latin typeface="Arial" panose="020B0604020202020204" pitchFamily="34" charset="0"/>
                <a:cs typeface="Arial" panose="020B0604020202020204" pitchFamily="34" charset="0"/>
              </a:defRPr>
            </a:lvl3pPr>
            <a:lvl4pPr marL="1371600" indent="0">
              <a:buNone/>
              <a:defRPr/>
            </a:lvl4pPr>
            <a:lvl5pPr marL="1828800" indent="0">
              <a:buNone/>
              <a:defRPr/>
            </a:lvl5pPr>
          </a:lstStyle>
          <a:p>
            <a:pPr lvl="0"/>
            <a:r>
              <a:rPr lang="nl-NL"/>
              <a:t>Klikken om de tekststijl van het model te bewerken</a:t>
            </a:r>
          </a:p>
          <a:p>
            <a:pPr lvl="1"/>
            <a:r>
              <a:rPr lang="nl-NL"/>
              <a:t>Tweede niveau</a:t>
            </a:r>
          </a:p>
          <a:p>
            <a:pPr lvl="2"/>
            <a:r>
              <a:rPr lang="nl-NL"/>
              <a:t>Derde niveau</a:t>
            </a:r>
          </a:p>
        </p:txBody>
      </p:sp>
      <p:sp>
        <p:nvSpPr>
          <p:cNvPr id="15" name="Tijdelijke aanduiding voor tekst 2"/>
          <p:cNvSpPr>
            <a:spLocks noGrp="1"/>
          </p:cNvSpPr>
          <p:nvPr>
            <p:ph type="body" idx="13"/>
          </p:nvPr>
        </p:nvSpPr>
        <p:spPr>
          <a:xfrm>
            <a:off x="196532" y="1434928"/>
            <a:ext cx="8523383" cy="365126"/>
          </a:xfrm>
          <a:prstGeom prst="rect">
            <a:avLst/>
          </a:prstGeom>
        </p:spPr>
        <p:txBody>
          <a:bodyPr>
            <a:normAutofit/>
          </a:bodyPr>
          <a:lstStyle>
            <a:lvl1pPr marL="0" indent="0">
              <a:buNone/>
              <a:defRPr sz="2000">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9" name="Tijdelijke aanduiding voor dianummer 2">
            <a:extLst>
              <a:ext uri="{FF2B5EF4-FFF2-40B4-BE49-F238E27FC236}">
                <a16:creationId xmlns:a16="http://schemas.microsoft.com/office/drawing/2014/main" id="{D52B073C-B20B-4A47-8AA3-D411987FD271}"/>
              </a:ext>
            </a:extLst>
          </p:cNvPr>
          <p:cNvSpPr>
            <a:spLocks noGrp="1"/>
          </p:cNvSpPr>
          <p:nvPr>
            <p:ph type="sldNum" sz="quarter" idx="14"/>
          </p:nvPr>
        </p:nvSpPr>
        <p:spPr/>
        <p:txBody>
          <a:bodyPr/>
          <a:lstStyle>
            <a:lvl1pPr algn="r">
              <a:defRPr sz="1200">
                <a:solidFill>
                  <a:srgbClr val="004994"/>
                </a:solidFill>
                <a:latin typeface="Arial" panose="020B0604020202020204" pitchFamily="34" charset="0"/>
                <a:cs typeface="Arial" panose="020B0604020202020204" pitchFamily="34" charset="0"/>
              </a:defRPr>
            </a:lvl1pPr>
          </a:lstStyle>
          <a:p>
            <a:pPr>
              <a:defRPr/>
            </a:pPr>
            <a:fld id="{0C39A323-C9C9-464C-91BF-67DC54DE2106}" type="slidenum">
              <a:rPr lang="nl-NL"/>
              <a:pPr>
                <a:defRPr/>
              </a:pPr>
              <a:t>‹#›</a:t>
            </a:fld>
            <a:endParaRPr lang="nl-NL"/>
          </a:p>
        </p:txBody>
      </p:sp>
      <p:sp>
        <p:nvSpPr>
          <p:cNvPr id="10" name="Tijdelijke aanduiding voor datum 7">
            <a:extLst>
              <a:ext uri="{FF2B5EF4-FFF2-40B4-BE49-F238E27FC236}">
                <a16:creationId xmlns:a16="http://schemas.microsoft.com/office/drawing/2014/main" id="{9D921FCD-EFFA-F949-97F4-A89ED19DC065}"/>
              </a:ext>
            </a:extLst>
          </p:cNvPr>
          <p:cNvSpPr>
            <a:spLocks noGrp="1"/>
          </p:cNvSpPr>
          <p:nvPr>
            <p:ph type="dt" sz="half" idx="15"/>
          </p:nvPr>
        </p:nvSpPr>
        <p:spPr/>
        <p:txBody>
          <a:bodyPr/>
          <a:lstStyle>
            <a:lvl1pPr algn="l">
              <a:defRPr sz="1200">
                <a:solidFill>
                  <a:srgbClr val="004994"/>
                </a:solidFill>
                <a:latin typeface="Arial" panose="020B0604020202020204" pitchFamily="34" charset="0"/>
                <a:cs typeface="Arial" panose="020B0604020202020204" pitchFamily="34" charset="0"/>
              </a:defRPr>
            </a:lvl1pPr>
          </a:lstStyle>
          <a:p>
            <a:pPr>
              <a:defRPr/>
            </a:pPr>
            <a:fld id="{2B1B29A4-A7AC-3143-A9BD-007C5A77FEBB}" type="datetime1">
              <a:rPr lang="nl-NL"/>
              <a:pPr>
                <a:defRPr/>
              </a:pPr>
              <a:t>26-6-2024</a:t>
            </a:fld>
            <a:endParaRPr lang="nl-NL"/>
          </a:p>
        </p:txBody>
      </p:sp>
      <p:pic>
        <p:nvPicPr>
          <p:cNvPr id="11" name="Afbeelding 10" descr="Afbeelding met tekening&#10;&#10;Automatisch gegenereerde beschrijving">
            <a:extLst>
              <a:ext uri="{FF2B5EF4-FFF2-40B4-BE49-F238E27FC236}">
                <a16:creationId xmlns:a16="http://schemas.microsoft.com/office/drawing/2014/main" id="{2098AFF7-DD01-4DDA-9242-3F67BA7F129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3866772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Achterpagina indeling">
    <p:spTree>
      <p:nvGrpSpPr>
        <p:cNvPr id="1" name=""/>
        <p:cNvGrpSpPr/>
        <p:nvPr/>
      </p:nvGrpSpPr>
      <p:grpSpPr>
        <a:xfrm>
          <a:off x="0" y="0"/>
          <a:ext cx="0" cy="0"/>
          <a:chOff x="0" y="0"/>
          <a:chExt cx="0" cy="0"/>
        </a:xfrm>
      </p:grpSpPr>
      <p:pic>
        <p:nvPicPr>
          <p:cNvPr id="2" name="Afbeelding 3" descr="Afbeelding met tekening&#10;&#10;Automatisch gegenereerde beschrijving">
            <a:extLst>
              <a:ext uri="{FF2B5EF4-FFF2-40B4-BE49-F238E27FC236}">
                <a16:creationId xmlns:a16="http://schemas.microsoft.com/office/drawing/2014/main" id="{030F5476-CC3F-1F41-93C8-8F0B568531F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440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descr="Afbeelding met tekening&#10;&#10;Automatisch gegenereerde beschrijving">
            <a:extLst>
              <a:ext uri="{FF2B5EF4-FFF2-40B4-BE49-F238E27FC236}">
                <a16:creationId xmlns:a16="http://schemas.microsoft.com/office/drawing/2014/main" id="{10301DB8-F47F-4AAF-B5F1-E5AF3093A3D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2927999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jdelijke aanduiding voor datum 7">
            <a:extLst>
              <a:ext uri="{FF2B5EF4-FFF2-40B4-BE49-F238E27FC236}">
                <a16:creationId xmlns:a16="http://schemas.microsoft.com/office/drawing/2014/main" id="{A23C5A7C-52BA-AC4A-9E55-08FBAAF6CBFA}"/>
              </a:ext>
            </a:extLst>
          </p:cNvPr>
          <p:cNvSpPr>
            <a:spLocks noGrp="1"/>
          </p:cNvSpPr>
          <p:nvPr>
            <p:ph type="dt" sz="half" idx="2"/>
          </p:nvPr>
        </p:nvSpPr>
        <p:spPr>
          <a:xfrm>
            <a:off x="814388" y="6486525"/>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rgbClr val="004994"/>
                </a:solidFill>
                <a:latin typeface="Arial" panose="020B0604020202020204" pitchFamily="34" charset="0"/>
                <a:cs typeface="Arial" panose="020B0604020202020204" pitchFamily="34" charset="0"/>
              </a:defRPr>
            </a:lvl1pPr>
          </a:lstStyle>
          <a:p>
            <a:pPr>
              <a:defRPr/>
            </a:pPr>
            <a:fld id="{79D7474D-0868-2249-9914-1FD84C1A5D38}" type="datetime1">
              <a:rPr lang="nl-NL"/>
              <a:pPr>
                <a:defRPr/>
              </a:pPr>
              <a:t>26-6-2024</a:t>
            </a:fld>
            <a:endParaRPr lang="nl-NL"/>
          </a:p>
        </p:txBody>
      </p:sp>
      <p:sp>
        <p:nvSpPr>
          <p:cNvPr id="3" name="Tijdelijke aanduiding voor dianummer 2">
            <a:extLst>
              <a:ext uri="{FF2B5EF4-FFF2-40B4-BE49-F238E27FC236}">
                <a16:creationId xmlns:a16="http://schemas.microsoft.com/office/drawing/2014/main" id="{90B335C2-EE72-634D-91F9-12A5CB8C0FCE}"/>
              </a:ext>
            </a:extLst>
          </p:cNvPr>
          <p:cNvSpPr>
            <a:spLocks noGrp="1"/>
          </p:cNvSpPr>
          <p:nvPr>
            <p:ph type="sldNum" sz="quarter" idx="4"/>
          </p:nvPr>
        </p:nvSpPr>
        <p:spPr>
          <a:xfrm>
            <a:off x="0" y="6492875"/>
            <a:ext cx="579438"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rgbClr val="004994"/>
                </a:solidFill>
                <a:latin typeface="Arial" panose="020B0604020202020204" pitchFamily="34" charset="0"/>
                <a:cs typeface="Arial" panose="020B0604020202020204" pitchFamily="34" charset="0"/>
              </a:defRPr>
            </a:lvl1pPr>
          </a:lstStyle>
          <a:p>
            <a:pPr>
              <a:defRPr/>
            </a:pPr>
            <a:fld id="{F0D00265-7637-AF4D-9A90-9F0880943F75}" type="slidenum">
              <a:rPr lang="nl-NL"/>
              <a:pPr>
                <a:defRPr/>
              </a:pPr>
              <a:t>‹#›</a:t>
            </a:fld>
            <a:endParaRPr lang="nl-NL"/>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Lst>
  <p:hf hdr="0" ftr="0"/>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el 1">
            <a:extLst>
              <a:ext uri="{FF2B5EF4-FFF2-40B4-BE49-F238E27FC236}">
                <a16:creationId xmlns:a16="http://schemas.microsoft.com/office/drawing/2014/main" id="{F251256D-FB6B-EA47-BC7C-DEF6BCE6596C}"/>
              </a:ext>
            </a:extLst>
          </p:cNvPr>
          <p:cNvSpPr>
            <a:spLocks noGrp="1" noChangeArrowheads="1"/>
          </p:cNvSpPr>
          <p:nvPr>
            <p:ph type="title"/>
          </p:nvPr>
        </p:nvSpPr>
        <p:spPr bwMode="auto">
          <a:xfrm>
            <a:off x="161925" y="4759885"/>
            <a:ext cx="8027988" cy="655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nl-NL" altLang="nl-NL" sz="3600">
                <a:latin typeface="Arial"/>
                <a:cs typeface="Arial"/>
              </a:rPr>
              <a:t>Presentatie dienstverlening</a:t>
            </a:r>
            <a:endParaRPr lang="nl-NL" altLang="nl-NL" sz="3600"/>
          </a:p>
        </p:txBody>
      </p:sp>
      <p:sp>
        <p:nvSpPr>
          <p:cNvPr id="3" name="Tijdelijke aanduiding voor tekst 2">
            <a:extLst>
              <a:ext uri="{FF2B5EF4-FFF2-40B4-BE49-F238E27FC236}">
                <a16:creationId xmlns:a16="http://schemas.microsoft.com/office/drawing/2014/main" id="{7D443A10-A782-3344-BB73-70A007AB53BD}"/>
              </a:ext>
            </a:extLst>
          </p:cNvPr>
          <p:cNvSpPr>
            <a:spLocks noGrp="1"/>
          </p:cNvSpPr>
          <p:nvPr>
            <p:ph type="body" idx="1"/>
          </p:nvPr>
        </p:nvSpPr>
        <p:spPr>
          <a:xfrm>
            <a:off x="161925" y="5408893"/>
            <a:ext cx="7153275" cy="656477"/>
          </a:xfrm>
        </p:spPr>
        <p:txBody>
          <a:bodyPr lIns="91440" tIns="45720" rIns="91440" bIns="45720" anchor="t">
            <a:normAutofit/>
          </a:bodyPr>
          <a:lstStyle/>
          <a:p>
            <a:pPr fontAlgn="auto">
              <a:spcAft>
                <a:spcPts val="0"/>
              </a:spcAft>
              <a:defRPr/>
            </a:pPr>
            <a:r>
              <a:rPr lang="nl-NL">
                <a:latin typeface="Arial"/>
                <a:cs typeface="Arial"/>
              </a:rPr>
              <a:t>Aanbesteding Dienstverlening salarisadministratie en ondersteuning Functioneel Beheer E-HRM systeem (AFAS)</a:t>
            </a:r>
            <a:endParaRPr lang="nl-NL"/>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nl-NL" altLang="nl-NL">
                <a:latin typeface="Arial"/>
                <a:cs typeface="Arial"/>
              </a:rPr>
              <a:t>Doel Presentatie dienstverlening</a:t>
            </a:r>
            <a:endParaRPr lang="nl-NL" altLang="nl-NL"/>
          </a:p>
        </p:txBody>
      </p:sp>
      <p:sp>
        <p:nvSpPr>
          <p:cNvPr id="3" name="Tijdelijke aanduiding voor tekst 2">
            <a:extLst>
              <a:ext uri="{FF2B5EF4-FFF2-40B4-BE49-F238E27FC236}">
                <a16:creationId xmlns:a16="http://schemas.microsoft.com/office/drawing/2014/main" id="{7AE5E663-70DD-CA49-A96F-805DB0EB384A}"/>
              </a:ext>
            </a:extLst>
          </p:cNvPr>
          <p:cNvSpPr>
            <a:spLocks noGrp="1"/>
          </p:cNvSpPr>
          <p:nvPr>
            <p:ph type="body" idx="1"/>
          </p:nvPr>
        </p:nvSpPr>
        <p:spPr>
          <a:xfrm>
            <a:off x="196850" y="1435100"/>
            <a:ext cx="8547100" cy="365125"/>
          </a:xfrm>
        </p:spPr>
        <p:txBody>
          <a:bodyPr lIns="91440" tIns="45720" rIns="91440" bIns="45720" anchor="t">
            <a:normAutofit lnSpcReduction="10000"/>
          </a:bodyPr>
          <a:lstStyle/>
          <a:p>
            <a:pPr fontAlgn="auto">
              <a:spcAft>
                <a:spcPts val="0"/>
              </a:spcAft>
              <a:defRPr/>
            </a:pPr>
            <a:r>
              <a:rPr lang="nl-NL">
                <a:latin typeface="Arial"/>
                <a:cs typeface="Arial"/>
              </a:rPr>
              <a:t>Met deze presentatie willen wij elkaar beter leren kennen. </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2</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26-6-2024</a:t>
            </a:fld>
            <a:endParaRPr lang="nl-NL" altLang="nl-NL">
              <a:solidFill>
                <a:srgbClr val="004994"/>
              </a:solidFill>
              <a:latin typeface="Arial" panose="020B0604020202020204" pitchFamily="34" charset="0"/>
            </a:endParaRPr>
          </a:p>
        </p:txBody>
      </p:sp>
      <p:sp>
        <p:nvSpPr>
          <p:cNvPr id="4" name="TextBox 3">
            <a:extLst>
              <a:ext uri="{FF2B5EF4-FFF2-40B4-BE49-F238E27FC236}">
                <a16:creationId xmlns:a16="http://schemas.microsoft.com/office/drawing/2014/main" id="{F9A0FB34-8953-45CD-F23B-14EB73F59A62}"/>
              </a:ext>
            </a:extLst>
          </p:cNvPr>
          <p:cNvSpPr txBox="1"/>
          <p:nvPr/>
        </p:nvSpPr>
        <p:spPr>
          <a:xfrm>
            <a:off x="286981" y="2025945"/>
            <a:ext cx="7713323"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004994"/>
                </a:solidFill>
                <a:latin typeface="Arial"/>
                <a:cs typeface="Arial"/>
              </a:rPr>
              <a:t>Door </a:t>
            </a:r>
            <a:r>
              <a:rPr lang="en-US" sz="1600" err="1">
                <a:solidFill>
                  <a:srgbClr val="004994"/>
                </a:solidFill>
                <a:latin typeface="Arial"/>
                <a:cs typeface="Arial"/>
              </a:rPr>
              <a:t>deze</a:t>
            </a:r>
            <a:r>
              <a:rPr lang="en-US" sz="1600">
                <a:solidFill>
                  <a:srgbClr val="004994"/>
                </a:solidFill>
                <a:latin typeface="Arial"/>
                <a:cs typeface="Arial"/>
              </a:rPr>
              <a:t> </a:t>
            </a:r>
            <a:r>
              <a:rPr lang="en-US" sz="1600" err="1">
                <a:solidFill>
                  <a:srgbClr val="004994"/>
                </a:solidFill>
                <a:latin typeface="Arial"/>
                <a:cs typeface="Arial"/>
              </a:rPr>
              <a:t>presentatie</a:t>
            </a:r>
            <a:r>
              <a:rPr lang="en-US" sz="1600">
                <a:solidFill>
                  <a:srgbClr val="004994"/>
                </a:solidFill>
                <a:latin typeface="Arial"/>
                <a:cs typeface="Arial"/>
              </a:rPr>
              <a:t> </a:t>
            </a:r>
            <a:r>
              <a:rPr lang="en-US" sz="1600" err="1">
                <a:solidFill>
                  <a:srgbClr val="004994"/>
                </a:solidFill>
                <a:latin typeface="Arial"/>
                <a:cs typeface="Arial"/>
              </a:rPr>
              <a:t>leren</a:t>
            </a:r>
            <a:r>
              <a:rPr lang="en-US" sz="1600">
                <a:solidFill>
                  <a:srgbClr val="004994"/>
                </a:solidFill>
                <a:latin typeface="Arial"/>
                <a:cs typeface="Arial"/>
              </a:rPr>
              <a:t> we </a:t>
            </a:r>
            <a:r>
              <a:rPr lang="en-US" sz="1600" err="1">
                <a:solidFill>
                  <a:srgbClr val="004994"/>
                </a:solidFill>
                <a:latin typeface="Arial"/>
                <a:cs typeface="Arial"/>
              </a:rPr>
              <a:t>uw</a:t>
            </a:r>
            <a:r>
              <a:rPr lang="en-US" sz="1600">
                <a:solidFill>
                  <a:srgbClr val="004994"/>
                </a:solidFill>
                <a:latin typeface="Arial"/>
                <a:cs typeface="Arial"/>
              </a:rPr>
              <a:t> </a:t>
            </a:r>
            <a:r>
              <a:rPr lang="en-US" sz="1600" err="1">
                <a:solidFill>
                  <a:srgbClr val="004994"/>
                </a:solidFill>
                <a:latin typeface="Arial"/>
                <a:cs typeface="Arial"/>
              </a:rPr>
              <a:t>organisatie</a:t>
            </a:r>
            <a:r>
              <a:rPr lang="en-US" sz="1600">
                <a:solidFill>
                  <a:srgbClr val="004994"/>
                </a:solidFill>
                <a:latin typeface="Arial"/>
                <a:cs typeface="Arial"/>
              </a:rPr>
              <a:t> </a:t>
            </a:r>
            <a:r>
              <a:rPr lang="en-US" sz="1600" err="1">
                <a:solidFill>
                  <a:srgbClr val="004994"/>
                </a:solidFill>
                <a:latin typeface="Arial"/>
                <a:cs typeface="Arial"/>
              </a:rPr>
              <a:t>en</a:t>
            </a:r>
            <a:r>
              <a:rPr lang="en-US" sz="1600">
                <a:solidFill>
                  <a:srgbClr val="004994"/>
                </a:solidFill>
                <a:latin typeface="Arial"/>
                <a:cs typeface="Arial"/>
              </a:rPr>
              <a:t> </a:t>
            </a:r>
            <a:r>
              <a:rPr lang="en-US" sz="1600" err="1">
                <a:solidFill>
                  <a:srgbClr val="004994"/>
                </a:solidFill>
                <a:latin typeface="Arial"/>
                <a:cs typeface="Arial"/>
              </a:rPr>
              <a:t>uw</a:t>
            </a:r>
            <a:r>
              <a:rPr lang="en-US" sz="1600">
                <a:solidFill>
                  <a:srgbClr val="004994"/>
                </a:solidFill>
                <a:latin typeface="Arial"/>
                <a:cs typeface="Arial"/>
              </a:rPr>
              <a:t> </a:t>
            </a:r>
            <a:r>
              <a:rPr lang="en-US" sz="1600" err="1">
                <a:solidFill>
                  <a:srgbClr val="004994"/>
                </a:solidFill>
                <a:latin typeface="Arial"/>
                <a:cs typeface="Arial"/>
              </a:rPr>
              <a:t>dienstverlening</a:t>
            </a:r>
            <a:r>
              <a:rPr lang="en-US" sz="1600">
                <a:solidFill>
                  <a:srgbClr val="004994"/>
                </a:solidFill>
                <a:latin typeface="Arial"/>
                <a:cs typeface="Arial"/>
              </a:rPr>
              <a:t> </a:t>
            </a:r>
            <a:r>
              <a:rPr lang="en-US" sz="1600" err="1">
                <a:solidFill>
                  <a:srgbClr val="004994"/>
                </a:solidFill>
                <a:latin typeface="Arial"/>
                <a:cs typeface="Arial"/>
              </a:rPr>
              <a:t>beter</a:t>
            </a:r>
            <a:r>
              <a:rPr lang="en-US" sz="1600">
                <a:solidFill>
                  <a:srgbClr val="004994"/>
                </a:solidFill>
                <a:latin typeface="Arial"/>
                <a:cs typeface="Arial"/>
              </a:rPr>
              <a:t> </a:t>
            </a:r>
            <a:r>
              <a:rPr lang="en-US" sz="1600" err="1">
                <a:solidFill>
                  <a:srgbClr val="004994"/>
                </a:solidFill>
                <a:latin typeface="Arial"/>
                <a:cs typeface="Arial"/>
              </a:rPr>
              <a:t>kennen</a:t>
            </a:r>
            <a:r>
              <a:rPr lang="en-US" sz="1600">
                <a:solidFill>
                  <a:srgbClr val="004994"/>
                </a:solidFill>
                <a:latin typeface="Arial"/>
                <a:cs typeface="Arial"/>
              </a:rPr>
              <a:t>. </a:t>
            </a:r>
          </a:p>
          <a:p>
            <a:r>
              <a:rPr lang="en-US" sz="1600" err="1">
                <a:solidFill>
                  <a:srgbClr val="004994"/>
                </a:solidFill>
                <a:latin typeface="Arial"/>
                <a:cs typeface="Arial"/>
              </a:rPr>
              <a:t>Daarnaast</a:t>
            </a:r>
            <a:r>
              <a:rPr lang="en-US" sz="1600">
                <a:solidFill>
                  <a:srgbClr val="004994"/>
                </a:solidFill>
                <a:latin typeface="Arial"/>
                <a:cs typeface="Arial"/>
              </a:rPr>
              <a:t> is </a:t>
            </a:r>
            <a:r>
              <a:rPr lang="en-US" sz="1600" err="1">
                <a:solidFill>
                  <a:srgbClr val="004994"/>
                </a:solidFill>
                <a:latin typeface="Arial"/>
                <a:cs typeface="Arial"/>
              </a:rPr>
              <a:t>dit</a:t>
            </a:r>
            <a:r>
              <a:rPr lang="en-US" sz="1600">
                <a:solidFill>
                  <a:srgbClr val="004994"/>
                </a:solidFill>
                <a:latin typeface="Arial"/>
                <a:cs typeface="Arial"/>
              </a:rPr>
              <a:t> </a:t>
            </a:r>
            <a:r>
              <a:rPr lang="en-US" sz="1600" err="1">
                <a:solidFill>
                  <a:srgbClr val="004994"/>
                </a:solidFill>
                <a:latin typeface="Arial"/>
                <a:cs typeface="Arial"/>
              </a:rPr>
              <a:t>voor</a:t>
            </a:r>
            <a:r>
              <a:rPr lang="en-US" sz="1600">
                <a:solidFill>
                  <a:srgbClr val="004994"/>
                </a:solidFill>
                <a:latin typeface="Arial"/>
                <a:cs typeface="Arial"/>
              </a:rPr>
              <a:t> u (</a:t>
            </a:r>
            <a:r>
              <a:rPr lang="en-US" sz="1600" err="1">
                <a:solidFill>
                  <a:srgbClr val="004994"/>
                </a:solidFill>
                <a:latin typeface="Arial"/>
                <a:cs typeface="Arial"/>
              </a:rPr>
              <a:t>mogelijk</a:t>
            </a:r>
            <a:r>
              <a:rPr lang="en-US" sz="1600">
                <a:solidFill>
                  <a:srgbClr val="004994"/>
                </a:solidFill>
                <a:latin typeface="Arial"/>
                <a:cs typeface="Arial"/>
              </a:rPr>
              <a:t>) </a:t>
            </a:r>
            <a:r>
              <a:rPr lang="en-US" sz="1600" err="1">
                <a:solidFill>
                  <a:srgbClr val="004994"/>
                </a:solidFill>
                <a:latin typeface="Arial"/>
                <a:cs typeface="Arial"/>
              </a:rPr>
              <a:t>ook</a:t>
            </a:r>
            <a:r>
              <a:rPr lang="en-US" sz="1600">
                <a:solidFill>
                  <a:srgbClr val="004994"/>
                </a:solidFill>
                <a:latin typeface="Arial"/>
                <a:cs typeface="Arial"/>
              </a:rPr>
              <a:t> </a:t>
            </a:r>
            <a:r>
              <a:rPr lang="en-US" sz="1600" err="1">
                <a:solidFill>
                  <a:srgbClr val="004994"/>
                </a:solidFill>
                <a:latin typeface="Arial"/>
                <a:cs typeface="Arial"/>
              </a:rPr>
              <a:t>een</a:t>
            </a:r>
            <a:r>
              <a:rPr lang="en-US" sz="1600">
                <a:solidFill>
                  <a:srgbClr val="004994"/>
                </a:solidFill>
                <a:latin typeface="Arial"/>
                <a:cs typeface="Arial"/>
              </a:rPr>
              <a:t> </a:t>
            </a:r>
            <a:r>
              <a:rPr lang="en-US" sz="1600" err="1">
                <a:solidFill>
                  <a:srgbClr val="004994"/>
                </a:solidFill>
                <a:latin typeface="Arial"/>
                <a:cs typeface="Arial"/>
              </a:rPr>
              <a:t>eerste</a:t>
            </a:r>
            <a:r>
              <a:rPr lang="en-US" sz="1600">
                <a:solidFill>
                  <a:srgbClr val="004994"/>
                </a:solidFill>
                <a:latin typeface="Arial"/>
                <a:cs typeface="Arial"/>
              </a:rPr>
              <a:t> </a:t>
            </a:r>
            <a:r>
              <a:rPr lang="en-US" sz="1600" err="1">
                <a:solidFill>
                  <a:srgbClr val="004994"/>
                </a:solidFill>
                <a:latin typeface="Arial"/>
                <a:cs typeface="Arial"/>
              </a:rPr>
              <a:t>kennismaking</a:t>
            </a:r>
            <a:r>
              <a:rPr lang="en-US" sz="1600">
                <a:solidFill>
                  <a:srgbClr val="004994"/>
                </a:solidFill>
                <a:latin typeface="Arial"/>
                <a:cs typeface="Arial"/>
              </a:rPr>
              <a:t> met de </a:t>
            </a:r>
            <a:r>
              <a:rPr lang="en-US" sz="1600" err="1">
                <a:solidFill>
                  <a:srgbClr val="004994"/>
                </a:solidFill>
                <a:latin typeface="Arial"/>
                <a:cs typeface="Arial"/>
              </a:rPr>
              <a:t>gemeente</a:t>
            </a:r>
            <a:r>
              <a:rPr lang="en-US" sz="1600">
                <a:solidFill>
                  <a:srgbClr val="004994"/>
                </a:solidFill>
                <a:latin typeface="Arial"/>
                <a:cs typeface="Arial"/>
              </a:rPr>
              <a:t> Heemskerk.</a:t>
            </a:r>
          </a:p>
          <a:p>
            <a:endParaRPr lang="en-US" sz="1600">
              <a:solidFill>
                <a:srgbClr val="004994"/>
              </a:solidFill>
              <a:latin typeface="Arial"/>
              <a:cs typeface="Arial"/>
            </a:endParaRPr>
          </a:p>
          <a:p>
            <a:r>
              <a:rPr lang="en-US" sz="1600">
                <a:solidFill>
                  <a:srgbClr val="004994"/>
                </a:solidFill>
                <a:latin typeface="Arial"/>
                <a:cs typeface="Arial"/>
              </a:rPr>
              <a:t>Voor de </a:t>
            </a:r>
            <a:r>
              <a:rPr lang="en-US" sz="1600" err="1">
                <a:solidFill>
                  <a:srgbClr val="004994"/>
                </a:solidFill>
                <a:latin typeface="Arial"/>
                <a:cs typeface="Arial"/>
              </a:rPr>
              <a:t>voorbereiding</a:t>
            </a:r>
            <a:r>
              <a:rPr lang="en-US" sz="1600">
                <a:solidFill>
                  <a:srgbClr val="004994"/>
                </a:solidFill>
                <a:latin typeface="Arial"/>
                <a:cs typeface="Arial"/>
              </a:rPr>
              <a:t> van </a:t>
            </a:r>
            <a:r>
              <a:rPr lang="en-US" sz="1600" err="1">
                <a:solidFill>
                  <a:srgbClr val="004994"/>
                </a:solidFill>
                <a:latin typeface="Arial"/>
                <a:cs typeface="Arial"/>
              </a:rPr>
              <a:t>deze</a:t>
            </a:r>
            <a:r>
              <a:rPr lang="en-US" sz="1600">
                <a:solidFill>
                  <a:srgbClr val="004994"/>
                </a:solidFill>
                <a:latin typeface="Arial"/>
                <a:cs typeface="Arial"/>
              </a:rPr>
              <a:t> </a:t>
            </a:r>
            <a:r>
              <a:rPr lang="en-US" sz="1600" err="1">
                <a:solidFill>
                  <a:srgbClr val="004994"/>
                </a:solidFill>
                <a:latin typeface="Arial"/>
                <a:cs typeface="Arial"/>
              </a:rPr>
              <a:t>presentatie</a:t>
            </a:r>
            <a:r>
              <a:rPr lang="en-US" sz="1600">
                <a:solidFill>
                  <a:srgbClr val="004994"/>
                </a:solidFill>
                <a:latin typeface="Arial"/>
                <a:cs typeface="Arial"/>
              </a:rPr>
              <a:t> </a:t>
            </a:r>
            <a:r>
              <a:rPr lang="en-US" sz="1600" err="1">
                <a:solidFill>
                  <a:srgbClr val="004994"/>
                </a:solidFill>
                <a:latin typeface="Arial"/>
                <a:cs typeface="Arial"/>
              </a:rPr>
              <a:t>kunt</a:t>
            </a:r>
            <a:r>
              <a:rPr lang="en-US" sz="1600">
                <a:solidFill>
                  <a:srgbClr val="004994"/>
                </a:solidFill>
                <a:latin typeface="Arial"/>
                <a:cs typeface="Arial"/>
              </a:rPr>
              <a:t> u de </a:t>
            </a:r>
            <a:r>
              <a:rPr lang="en-US" sz="1600" err="1">
                <a:solidFill>
                  <a:srgbClr val="004994"/>
                </a:solidFill>
                <a:latin typeface="Arial"/>
                <a:cs typeface="Arial"/>
              </a:rPr>
              <a:t>volgende</a:t>
            </a:r>
            <a:r>
              <a:rPr lang="en-US" sz="1600">
                <a:solidFill>
                  <a:srgbClr val="004994"/>
                </a:solidFill>
                <a:latin typeface="Arial"/>
                <a:cs typeface="Arial"/>
              </a:rPr>
              <a:t> </a:t>
            </a:r>
            <a:r>
              <a:rPr lang="en-US" sz="1600" err="1">
                <a:solidFill>
                  <a:srgbClr val="004994"/>
                </a:solidFill>
                <a:latin typeface="Arial"/>
                <a:cs typeface="Arial"/>
              </a:rPr>
              <a:t>bijlage</a:t>
            </a:r>
            <a:r>
              <a:rPr lang="en-US" sz="1600">
                <a:solidFill>
                  <a:srgbClr val="004994"/>
                </a:solidFill>
                <a:latin typeface="Arial"/>
                <a:cs typeface="Arial"/>
              </a:rPr>
              <a:t> </a:t>
            </a:r>
            <a:r>
              <a:rPr lang="en-US" sz="1600" err="1">
                <a:solidFill>
                  <a:srgbClr val="004994"/>
                </a:solidFill>
                <a:latin typeface="Arial"/>
                <a:cs typeface="Arial"/>
              </a:rPr>
              <a:t>gebruiken</a:t>
            </a:r>
            <a:r>
              <a:rPr lang="en-US" sz="1600">
                <a:solidFill>
                  <a:srgbClr val="004994"/>
                </a:solidFill>
                <a:latin typeface="Arial"/>
                <a:cs typeface="Arial"/>
              </a:rPr>
              <a:t>:</a:t>
            </a:r>
          </a:p>
          <a:p>
            <a:endParaRPr lang="en-US" sz="1600">
              <a:solidFill>
                <a:srgbClr val="004994"/>
              </a:solidFill>
              <a:latin typeface="Arial"/>
              <a:cs typeface="Arial"/>
            </a:endParaRPr>
          </a:p>
          <a:p>
            <a:r>
              <a:rPr lang="en-US" sz="1600" err="1">
                <a:solidFill>
                  <a:srgbClr val="004994"/>
                </a:solidFill>
                <a:latin typeface="Arial"/>
                <a:cs typeface="Arial"/>
              </a:rPr>
              <a:t>Aanbestedingsdocument</a:t>
            </a:r>
          </a:p>
          <a:p>
            <a:r>
              <a:rPr lang="en-US" sz="1600" err="1">
                <a:solidFill>
                  <a:srgbClr val="004994"/>
                </a:solidFill>
                <a:latin typeface="Arial"/>
                <a:cs typeface="Arial"/>
              </a:rPr>
              <a:t>Bijlage</a:t>
            </a:r>
            <a:r>
              <a:rPr lang="en-US" sz="1600">
                <a:solidFill>
                  <a:srgbClr val="004994"/>
                </a:solidFill>
                <a:latin typeface="Arial"/>
                <a:cs typeface="Arial"/>
              </a:rPr>
              <a:t> A: Programma van Eisen</a:t>
            </a:r>
          </a:p>
          <a:p>
            <a:r>
              <a:rPr lang="en-US" sz="1600" err="1">
                <a:solidFill>
                  <a:srgbClr val="004994"/>
                </a:solidFill>
                <a:latin typeface="Arial"/>
                <a:cs typeface="Arial"/>
              </a:rPr>
              <a:t>Bijlage</a:t>
            </a:r>
            <a:r>
              <a:rPr lang="en-US" sz="1600">
                <a:solidFill>
                  <a:srgbClr val="004994"/>
                </a:solidFill>
                <a:latin typeface="Arial"/>
                <a:cs typeface="Arial"/>
              </a:rPr>
              <a:t> E: Programma van </a:t>
            </a:r>
            <a:r>
              <a:rPr lang="en-US" sz="1600" err="1">
                <a:solidFill>
                  <a:srgbClr val="004994"/>
                </a:solidFill>
                <a:latin typeface="Arial"/>
                <a:cs typeface="Arial"/>
              </a:rPr>
              <a:t>Wensen</a:t>
            </a:r>
            <a:endParaRPr lang="en-US" sz="1600">
              <a:solidFill>
                <a:srgbClr val="004994"/>
              </a:solidFill>
              <a:latin typeface="Arial"/>
              <a:cs typeface="Arial"/>
            </a:endParaRPr>
          </a:p>
          <a:p>
            <a:endParaRPr lang="en-US" sz="1600">
              <a:solidFill>
                <a:srgbClr val="004994"/>
              </a:solidFill>
              <a:latin typeface="Arial"/>
              <a:cs typeface="Arial"/>
            </a:endParaRPr>
          </a:p>
          <a:p>
            <a:endParaRPr lang="en-US" sz="1600">
              <a:solidFill>
                <a:srgbClr val="004994"/>
              </a:solidFill>
              <a:latin typeface="Arial"/>
              <a:cs typeface="Arial"/>
            </a:endParaRPr>
          </a:p>
          <a:p>
            <a:r>
              <a:rPr lang="en-US" sz="1600" err="1">
                <a:solidFill>
                  <a:srgbClr val="004994"/>
                </a:solidFill>
                <a:latin typeface="Arial"/>
                <a:cs typeface="Arial"/>
              </a:rPr>
              <a:t>Uw</a:t>
            </a:r>
            <a:r>
              <a:rPr lang="en-US" sz="1600">
                <a:solidFill>
                  <a:srgbClr val="004994"/>
                </a:solidFill>
                <a:latin typeface="Arial"/>
                <a:cs typeface="Arial"/>
              </a:rPr>
              <a:t> </a:t>
            </a:r>
            <a:r>
              <a:rPr lang="en-US" sz="1600" err="1">
                <a:solidFill>
                  <a:srgbClr val="004994"/>
                </a:solidFill>
                <a:latin typeface="Arial"/>
                <a:cs typeface="Arial"/>
              </a:rPr>
              <a:t>presentatie</a:t>
            </a:r>
            <a:r>
              <a:rPr lang="en-US" sz="1600">
                <a:solidFill>
                  <a:srgbClr val="004994"/>
                </a:solidFill>
                <a:latin typeface="Arial"/>
                <a:cs typeface="Arial"/>
              </a:rPr>
              <a:t> </a:t>
            </a:r>
            <a:r>
              <a:rPr lang="en-US" sz="1600" err="1">
                <a:solidFill>
                  <a:srgbClr val="004994"/>
                </a:solidFill>
                <a:latin typeface="Arial"/>
                <a:cs typeface="Arial"/>
              </a:rPr>
              <a:t>gaan</a:t>
            </a:r>
            <a:r>
              <a:rPr lang="en-US" sz="1600">
                <a:solidFill>
                  <a:srgbClr val="004994"/>
                </a:solidFill>
                <a:latin typeface="Arial"/>
                <a:cs typeface="Arial"/>
              </a:rPr>
              <a:t> </a:t>
            </a:r>
            <a:r>
              <a:rPr lang="en-US" sz="1600" err="1">
                <a:solidFill>
                  <a:srgbClr val="004994"/>
                </a:solidFill>
                <a:latin typeface="Arial"/>
                <a:cs typeface="Arial"/>
              </a:rPr>
              <a:t>wij</a:t>
            </a:r>
            <a:r>
              <a:rPr lang="en-US" sz="1600">
                <a:solidFill>
                  <a:srgbClr val="004994"/>
                </a:solidFill>
                <a:latin typeface="Arial"/>
                <a:cs typeface="Arial"/>
              </a:rPr>
              <a:t> </a:t>
            </a:r>
            <a:r>
              <a:rPr lang="en-US" sz="1600" err="1">
                <a:solidFill>
                  <a:srgbClr val="004994"/>
                </a:solidFill>
                <a:latin typeface="Arial"/>
                <a:cs typeface="Arial"/>
              </a:rPr>
              <a:t>objectief</a:t>
            </a:r>
            <a:r>
              <a:rPr lang="en-US" sz="1600">
                <a:solidFill>
                  <a:srgbClr val="004994"/>
                </a:solidFill>
                <a:latin typeface="Arial"/>
                <a:cs typeface="Arial"/>
              </a:rPr>
              <a:t> op basis van </a:t>
            </a:r>
            <a:r>
              <a:rPr lang="en-US" sz="1600" err="1">
                <a:solidFill>
                  <a:srgbClr val="004994"/>
                </a:solidFill>
                <a:latin typeface="Arial"/>
                <a:cs typeface="Arial"/>
              </a:rPr>
              <a:t>verschillende</a:t>
            </a:r>
            <a:r>
              <a:rPr lang="en-US" sz="1600">
                <a:solidFill>
                  <a:srgbClr val="004994"/>
                </a:solidFill>
                <a:latin typeface="Arial"/>
                <a:cs typeface="Arial"/>
              </a:rPr>
              <a:t> </a:t>
            </a:r>
            <a:r>
              <a:rPr lang="en-US" sz="1600" err="1">
                <a:solidFill>
                  <a:srgbClr val="004994"/>
                </a:solidFill>
                <a:latin typeface="Arial"/>
                <a:cs typeface="Arial"/>
              </a:rPr>
              <a:t>beoordeligscriteria</a:t>
            </a:r>
            <a:r>
              <a:rPr lang="en-US" sz="1600">
                <a:solidFill>
                  <a:srgbClr val="004994"/>
                </a:solidFill>
                <a:latin typeface="Arial"/>
                <a:cs typeface="Arial"/>
              </a:rPr>
              <a:t> </a:t>
            </a:r>
            <a:r>
              <a:rPr lang="en-US" sz="1600" err="1">
                <a:solidFill>
                  <a:srgbClr val="004994"/>
                </a:solidFill>
                <a:latin typeface="Arial"/>
                <a:cs typeface="Arial"/>
              </a:rPr>
              <a:t>scoren</a:t>
            </a:r>
            <a:endParaRPr lang="en-US" sz="1600">
              <a:solidFill>
                <a:srgbClr val="004994"/>
              </a:solidFill>
              <a:latin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7553EFEF-02B3-7948-89AA-529648FFED26}"/>
              </a:ext>
            </a:extLst>
          </p:cNvPr>
          <p:cNvSpPr>
            <a:spLocks noGrp="1"/>
          </p:cNvSpPr>
          <p:nvPr>
            <p:ph type="body" idx="1"/>
          </p:nvPr>
        </p:nvSpPr>
        <p:spPr>
          <a:xfrm>
            <a:off x="487285" y="1332043"/>
            <a:ext cx="7245429" cy="1161477"/>
          </a:xfrm>
        </p:spPr>
        <p:txBody>
          <a:bodyPr lIns="91440" tIns="45720" rIns="91440" bIns="45720" anchor="t">
            <a:normAutofit/>
          </a:bodyPr>
          <a:lstStyle/>
          <a:p>
            <a:pPr fontAlgn="auto">
              <a:spcAft>
                <a:spcPts val="0"/>
              </a:spcAft>
              <a:defRPr/>
            </a:pPr>
            <a:r>
              <a:rPr lang="nl-NL">
                <a:latin typeface="Arial"/>
                <a:cs typeface="Arial"/>
              </a:rPr>
              <a:t>Wij willen u, de Inschrijver, vragen uw dienstverlening te presenteren door de </a:t>
            </a:r>
            <a:r>
              <a:rPr lang="nl-NL" b="1">
                <a:latin typeface="Arial"/>
                <a:cs typeface="Arial"/>
              </a:rPr>
              <a:t>beoogde Service Manager(s) </a:t>
            </a:r>
            <a:r>
              <a:rPr lang="nl-NL">
                <a:latin typeface="Arial"/>
                <a:cs typeface="Arial"/>
              </a:rPr>
              <a:t>en de vragen te beantwoorden</a:t>
            </a:r>
            <a:endParaRPr lang="nl-NL"/>
          </a:p>
        </p:txBody>
      </p:sp>
      <p:sp>
        <p:nvSpPr>
          <p:cNvPr id="15363" name="Titel 3">
            <a:extLst>
              <a:ext uri="{FF2B5EF4-FFF2-40B4-BE49-F238E27FC236}">
                <a16:creationId xmlns:a16="http://schemas.microsoft.com/office/drawing/2014/main" id="{54949FFB-12F4-8241-8CA2-EAB92F3A31E0}"/>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nl-NL" altLang="nl-NL">
                <a:latin typeface="Arial"/>
                <a:cs typeface="Arial"/>
              </a:rPr>
              <a:t>Presentatie dienstverlening (XLA)</a:t>
            </a:r>
            <a:endParaRPr lang="nl-NL" altLang="nl-NL"/>
          </a:p>
        </p:txBody>
      </p:sp>
      <p:sp>
        <p:nvSpPr>
          <p:cNvPr id="15364" name="Tijdelijke aanduiding voor tekst 4">
            <a:extLst>
              <a:ext uri="{FF2B5EF4-FFF2-40B4-BE49-F238E27FC236}">
                <a16:creationId xmlns:a16="http://schemas.microsoft.com/office/drawing/2014/main" id="{36510CC1-B27B-E14A-A057-E8D951F1A695}"/>
              </a:ext>
            </a:extLst>
          </p:cNvPr>
          <p:cNvSpPr>
            <a:spLocks noGrp="1" noChangeArrowheads="1"/>
          </p:cNvSpPr>
          <p:nvPr>
            <p:ph type="body" idx="11"/>
          </p:nvPr>
        </p:nvSpPr>
        <p:spPr bwMode="auto">
          <a:xfrm>
            <a:off x="1430302" y="4991960"/>
            <a:ext cx="5841011" cy="440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nl-NL" altLang="nl-NL">
                <a:latin typeface="Arial"/>
                <a:cs typeface="Arial"/>
              </a:rPr>
              <a:t>Voor dit onderdeel heeft u maximaal 2 uur de tijd (inclusief vragen)</a:t>
            </a:r>
            <a:endParaRPr lang="nl-NL" altLang="nl-NL"/>
          </a:p>
        </p:txBody>
      </p:sp>
      <p:sp>
        <p:nvSpPr>
          <p:cNvPr id="15365" name="Tijdelijke aanduiding voor dianummer 5">
            <a:extLst>
              <a:ext uri="{FF2B5EF4-FFF2-40B4-BE49-F238E27FC236}">
                <a16:creationId xmlns:a16="http://schemas.microsoft.com/office/drawing/2014/main" id="{9DD8D750-F6AB-3646-8742-2CD251D63E6F}"/>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FB4B694-7122-EF48-A6C2-91C45B02BD5F}" type="slidenum">
              <a:rPr lang="nl-NL" altLang="nl-NL" smtClean="0">
                <a:solidFill>
                  <a:srgbClr val="004994"/>
                </a:solidFill>
                <a:latin typeface="Arial" panose="020B0604020202020204" pitchFamily="34" charset="0"/>
              </a:rPr>
              <a:pPr fontAlgn="base">
                <a:spcBef>
                  <a:spcPct val="0"/>
                </a:spcBef>
                <a:spcAft>
                  <a:spcPct val="0"/>
                </a:spcAft>
              </a:pPr>
              <a:t>3</a:t>
            </a:fld>
            <a:endParaRPr lang="nl-NL" altLang="nl-NL">
              <a:solidFill>
                <a:srgbClr val="004994"/>
              </a:solidFill>
              <a:latin typeface="Arial" panose="020B0604020202020204" pitchFamily="34" charset="0"/>
            </a:endParaRPr>
          </a:p>
        </p:txBody>
      </p:sp>
      <p:sp>
        <p:nvSpPr>
          <p:cNvPr id="15366" name="Tijdelijke aanduiding voor datum 6">
            <a:extLst>
              <a:ext uri="{FF2B5EF4-FFF2-40B4-BE49-F238E27FC236}">
                <a16:creationId xmlns:a16="http://schemas.microsoft.com/office/drawing/2014/main" id="{BFBCC929-9D3C-C045-A9D9-F16599C9F49B}"/>
              </a:ext>
            </a:extLst>
          </p:cNvPr>
          <p:cNvSpPr>
            <a:spLocks noGrp="1" noChangeArrowheads="1"/>
          </p:cNvSpPr>
          <p:nvPr>
            <p:ph type="dt"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B51A930-7E74-0849-915D-9B076F32D6F9}" type="datetime1">
              <a:rPr lang="nl-NL" altLang="nl-NL" smtClean="0">
                <a:solidFill>
                  <a:srgbClr val="004994"/>
                </a:solidFill>
                <a:latin typeface="Arial" panose="020B0604020202020204" pitchFamily="34" charset="0"/>
              </a:rPr>
              <a:pPr fontAlgn="base">
                <a:spcBef>
                  <a:spcPct val="0"/>
                </a:spcBef>
                <a:spcAft>
                  <a:spcPct val="0"/>
                </a:spcAft>
              </a:pPr>
              <a:t>26-6-2024</a:t>
            </a:fld>
            <a:endParaRPr lang="nl-NL" altLang="nl-NL">
              <a:solidFill>
                <a:srgbClr val="004994"/>
              </a:solidFill>
              <a:latin typeface="Arial" panose="020B0604020202020204" pitchFamily="34" charset="0"/>
            </a:endParaRPr>
          </a:p>
        </p:txBody>
      </p:sp>
      <p:sp>
        <p:nvSpPr>
          <p:cNvPr id="4" name="Tijdelijke aanduiding voor inhoud 4">
            <a:extLst>
              <a:ext uri="{FF2B5EF4-FFF2-40B4-BE49-F238E27FC236}">
                <a16:creationId xmlns:a16="http://schemas.microsoft.com/office/drawing/2014/main" id="{20226952-381A-207A-2B24-26462856ACA0}"/>
              </a:ext>
            </a:extLst>
          </p:cNvPr>
          <p:cNvSpPr txBox="1">
            <a:spLocks noChangeArrowheads="1"/>
          </p:cNvSpPr>
          <p:nvPr/>
        </p:nvSpPr>
        <p:spPr bwMode="auto">
          <a:xfrm>
            <a:off x="699906" y="2743409"/>
            <a:ext cx="6818337" cy="20012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eaLnBrk="1" fontAlgn="base" hangingPunct="1">
              <a:lnSpc>
                <a:spcPct val="90000"/>
              </a:lnSpc>
              <a:spcBef>
                <a:spcPts val="1000"/>
              </a:spcBef>
              <a:spcAft>
                <a:spcPct val="0"/>
              </a:spcAft>
              <a:buFont typeface="Arial" panose="020B0604020202020204" pitchFamily="34" charset="0"/>
              <a:buNone/>
              <a:defRPr sz="2000" kern="1200">
                <a:solidFill>
                  <a:srgbClr val="004994"/>
                </a:solidFill>
                <a:latin typeface="Arial" panose="020B0604020202020204" pitchFamily="34" charset="0"/>
                <a:ea typeface="+mn-ea"/>
                <a:cs typeface="Arial" panose="020B0604020202020204" pitchFamily="34" charset="0"/>
              </a:defRPr>
            </a:lvl1pPr>
            <a:lvl2pPr marL="457200" indent="0" algn="l" rtl="0" eaLnBrk="1" fontAlgn="base" hangingPunct="1">
              <a:lnSpc>
                <a:spcPct val="90000"/>
              </a:lnSpc>
              <a:spcBef>
                <a:spcPts val="500"/>
              </a:spcBef>
              <a:spcAft>
                <a:spcPct val="0"/>
              </a:spcAft>
              <a:buFont typeface="Arial" panose="020B0604020202020204" pitchFamily="34" charset="0"/>
              <a:buNone/>
              <a:defRPr sz="2000" kern="1200">
                <a:solidFill>
                  <a:schemeClr val="tx1">
                    <a:tint val="75000"/>
                  </a:schemeClr>
                </a:solidFill>
                <a:latin typeface="+mn-lt"/>
                <a:ea typeface="+mn-ea"/>
                <a:cs typeface="+mn-cs"/>
              </a:defRPr>
            </a:lvl2pPr>
            <a:lvl3pPr marL="914400" indent="0" algn="l" rtl="0" eaLnBrk="1" fontAlgn="base" hangingPunct="1">
              <a:lnSpc>
                <a:spcPct val="90000"/>
              </a:lnSpc>
              <a:spcBef>
                <a:spcPts val="500"/>
              </a:spcBef>
              <a:spcAft>
                <a:spcPct val="0"/>
              </a:spcAft>
              <a:buFont typeface="Arial" panose="020B0604020202020204" pitchFamily="34" charset="0"/>
              <a:buNone/>
              <a:defRPr sz="1800" kern="1200">
                <a:solidFill>
                  <a:schemeClr val="tx1">
                    <a:tint val="75000"/>
                  </a:schemeClr>
                </a:solidFill>
                <a:latin typeface="+mn-lt"/>
                <a:ea typeface="+mn-ea"/>
                <a:cs typeface="+mn-cs"/>
              </a:defRPr>
            </a:lvl3pPr>
            <a:lvl4pPr marL="13716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4pPr>
            <a:lvl5pPr marL="18288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defTabSz="914400"/>
            <a:r>
              <a:rPr lang="nl-NL" altLang="nl-NL">
                <a:latin typeface="Arial"/>
                <a:cs typeface="Arial"/>
              </a:rPr>
              <a:t>Het doel is om aan de hand van de schriftelijke formulering en uw presentatie vast te stellen in hoeverre u voldoet aan de beoordelingscriteria omtrent de dienstverlening</a:t>
            </a:r>
            <a:endParaRPr lang="nl-NL" altLang="nl-NL" err="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51D362-A852-3F55-00A7-12BA073834DF}"/>
              </a:ext>
            </a:extLst>
          </p:cNvPr>
          <p:cNvSpPr>
            <a:spLocks noGrp="1"/>
          </p:cNvSpPr>
          <p:nvPr>
            <p:ph type="title"/>
          </p:nvPr>
        </p:nvSpPr>
        <p:spPr/>
        <p:txBody>
          <a:bodyPr>
            <a:normAutofit fontScale="90000"/>
          </a:bodyPr>
          <a:lstStyle/>
          <a:p>
            <a:r>
              <a:rPr lang="nl-NL"/>
              <a:t>Agenda Presentatie</a:t>
            </a:r>
          </a:p>
        </p:txBody>
      </p:sp>
      <p:sp>
        <p:nvSpPr>
          <p:cNvPr id="3" name="Tijdelijke aanduiding voor inhoud 2">
            <a:extLst>
              <a:ext uri="{FF2B5EF4-FFF2-40B4-BE49-F238E27FC236}">
                <a16:creationId xmlns:a16="http://schemas.microsoft.com/office/drawing/2014/main" id="{EE488F7D-32C8-2D18-FCD1-272FC0FEAFA8}"/>
              </a:ext>
            </a:extLst>
          </p:cNvPr>
          <p:cNvSpPr>
            <a:spLocks noGrp="1"/>
          </p:cNvSpPr>
          <p:nvPr>
            <p:ph sz="half" idx="1"/>
          </p:nvPr>
        </p:nvSpPr>
        <p:spPr>
          <a:xfrm>
            <a:off x="814388" y="1780322"/>
            <a:ext cx="6280784" cy="2722463"/>
          </a:xfrm>
        </p:spPr>
        <p:txBody>
          <a:bodyPr/>
          <a:lstStyle/>
          <a:p>
            <a:r>
              <a:rPr lang="nl-NL"/>
              <a:t>90 minuten:</a:t>
            </a:r>
          </a:p>
          <a:p>
            <a:pPr lvl="1"/>
            <a:r>
              <a:rPr lang="nl-NL"/>
              <a:t>Kennismakingsronde</a:t>
            </a:r>
          </a:p>
          <a:p>
            <a:pPr lvl="1"/>
            <a:r>
              <a:rPr lang="nl-NL"/>
              <a:t>Introductie Inschrijver</a:t>
            </a:r>
          </a:p>
          <a:p>
            <a:pPr lvl="1"/>
            <a:r>
              <a:rPr lang="nl-NL"/>
              <a:t>Doorlopen dienstverleningsvragen</a:t>
            </a:r>
          </a:p>
          <a:p>
            <a:endParaRPr lang="nl-NL"/>
          </a:p>
          <a:p>
            <a:r>
              <a:rPr lang="nl-NL"/>
              <a:t>30 minuten:</a:t>
            </a:r>
          </a:p>
          <a:p>
            <a:pPr lvl="1"/>
            <a:r>
              <a:rPr lang="nl-NL"/>
              <a:t>Vragenstellen vanuit de beoordelaars</a:t>
            </a:r>
          </a:p>
        </p:txBody>
      </p:sp>
      <p:sp>
        <p:nvSpPr>
          <p:cNvPr id="6" name="Tijdelijke aanduiding voor dianummer 5">
            <a:extLst>
              <a:ext uri="{FF2B5EF4-FFF2-40B4-BE49-F238E27FC236}">
                <a16:creationId xmlns:a16="http://schemas.microsoft.com/office/drawing/2014/main" id="{061F18C6-11F3-1AA0-0527-57470CFE9043}"/>
              </a:ext>
            </a:extLst>
          </p:cNvPr>
          <p:cNvSpPr>
            <a:spLocks noGrp="1"/>
          </p:cNvSpPr>
          <p:nvPr>
            <p:ph type="sldNum" sz="quarter" idx="14"/>
          </p:nvPr>
        </p:nvSpPr>
        <p:spPr/>
        <p:txBody>
          <a:bodyPr/>
          <a:lstStyle/>
          <a:p>
            <a:pPr>
              <a:defRPr/>
            </a:pPr>
            <a:fld id="{0C39A323-C9C9-464C-91BF-67DC54DE2106}" type="slidenum">
              <a:rPr lang="nl-NL" smtClean="0"/>
              <a:pPr>
                <a:defRPr/>
              </a:pPr>
              <a:t>4</a:t>
            </a:fld>
            <a:endParaRPr lang="nl-NL"/>
          </a:p>
        </p:txBody>
      </p:sp>
      <p:sp>
        <p:nvSpPr>
          <p:cNvPr id="7" name="Tijdelijke aanduiding voor datum 6">
            <a:extLst>
              <a:ext uri="{FF2B5EF4-FFF2-40B4-BE49-F238E27FC236}">
                <a16:creationId xmlns:a16="http://schemas.microsoft.com/office/drawing/2014/main" id="{082B0F8F-24B2-4541-3024-7AF2B893CE6A}"/>
              </a:ext>
            </a:extLst>
          </p:cNvPr>
          <p:cNvSpPr>
            <a:spLocks noGrp="1"/>
          </p:cNvSpPr>
          <p:nvPr>
            <p:ph type="dt" sz="half" idx="15"/>
          </p:nvPr>
        </p:nvSpPr>
        <p:spPr/>
        <p:txBody>
          <a:bodyPr/>
          <a:lstStyle/>
          <a:p>
            <a:pPr>
              <a:defRPr/>
            </a:pPr>
            <a:fld id="{2B1B29A4-A7AC-3143-A9BD-007C5A77FEBB}" type="datetime1">
              <a:rPr lang="nl-NL" smtClean="0"/>
              <a:pPr>
                <a:defRPr/>
              </a:pPr>
              <a:t>26-6-2024</a:t>
            </a:fld>
            <a:endParaRPr lang="nl-NL"/>
          </a:p>
        </p:txBody>
      </p:sp>
    </p:spTree>
    <p:extLst>
      <p:ext uri="{BB962C8B-B14F-4D97-AF65-F5344CB8AC3E}">
        <p14:creationId xmlns:p14="http://schemas.microsoft.com/office/powerpoint/2010/main" val="1659375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5DD6B8-7338-D242-9ED4-1EDFEDEF252A}"/>
              </a:ext>
            </a:extLst>
          </p:cNvPr>
          <p:cNvSpPr>
            <a:spLocks noGrp="1"/>
          </p:cNvSpPr>
          <p:nvPr>
            <p:ph type="title"/>
          </p:nvPr>
        </p:nvSpPr>
        <p:spPr>
          <a:xfrm>
            <a:off x="196850" y="160338"/>
            <a:ext cx="8750300" cy="612775"/>
          </a:xfrm>
        </p:spPr>
        <p:txBody>
          <a:bodyPr lIns="91440" tIns="45720" rIns="91440" bIns="45720" anchor="b">
            <a:normAutofit fontScale="90000"/>
          </a:bodyPr>
          <a:lstStyle/>
          <a:p>
            <a:pPr eaLnBrk="1" fontAlgn="auto" hangingPunct="1">
              <a:spcAft>
                <a:spcPts val="0"/>
              </a:spcAft>
              <a:defRPr/>
            </a:pPr>
            <a:r>
              <a:rPr lang="nl-NL">
                <a:latin typeface="Arial"/>
                <a:cs typeface="Arial"/>
              </a:rPr>
              <a:t>Vragen</a:t>
            </a:r>
            <a:endParaRPr lang="nl-NL"/>
          </a:p>
        </p:txBody>
      </p:sp>
      <p:sp>
        <p:nvSpPr>
          <p:cNvPr id="16386" name="Tijdelijke aanduiding voor dianummer 2">
            <a:extLst>
              <a:ext uri="{FF2B5EF4-FFF2-40B4-BE49-F238E27FC236}">
                <a16:creationId xmlns:a16="http://schemas.microsoft.com/office/drawing/2014/main" id="{AD281C8B-5838-1B41-A7EC-82BF2D66371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3DBAA67-CFE0-FE45-902F-F7B1A6DEC4B0}" type="slidenum">
              <a:rPr lang="nl-NL" altLang="nl-NL" smtClean="0">
                <a:solidFill>
                  <a:srgbClr val="004994"/>
                </a:solidFill>
                <a:latin typeface="Arial" panose="020B0604020202020204" pitchFamily="34" charset="0"/>
              </a:rPr>
              <a:pPr fontAlgn="base">
                <a:spcBef>
                  <a:spcPct val="0"/>
                </a:spcBef>
                <a:spcAft>
                  <a:spcPct val="0"/>
                </a:spcAft>
              </a:pPr>
              <a:t>5</a:t>
            </a:fld>
            <a:endParaRPr lang="nl-NL" altLang="nl-NL">
              <a:solidFill>
                <a:srgbClr val="004994"/>
              </a:solidFill>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0589E93-F2A7-334E-914F-632C835D6538}"/>
              </a:ext>
            </a:extLst>
          </p:cNvPr>
          <p:cNvSpPr>
            <a:spLocks noGrp="1"/>
          </p:cNvSpPr>
          <p:nvPr>
            <p:ph type="body" idx="13"/>
          </p:nvPr>
        </p:nvSpPr>
        <p:spPr>
          <a:xfrm>
            <a:off x="310356" y="1031823"/>
            <a:ext cx="8523288" cy="1945176"/>
          </a:xfrm>
        </p:spPr>
        <p:txBody>
          <a:bodyPr lIns="91440" tIns="45720" rIns="91440" bIns="45720" anchor="t">
            <a:noAutofit/>
          </a:bodyPr>
          <a:lstStyle/>
          <a:p>
            <a:pPr>
              <a:lnSpc>
                <a:spcPct val="100000"/>
              </a:lnSpc>
              <a:spcAft>
                <a:spcPts val="0"/>
              </a:spcAft>
              <a:defRPr/>
            </a:pPr>
            <a:r>
              <a:rPr lang="nl-NL" sz="1900">
                <a:solidFill>
                  <a:schemeClr val="accent2">
                    <a:lumMod val="75000"/>
                  </a:schemeClr>
                </a:solidFill>
                <a:latin typeface="Arial"/>
                <a:cs typeface="Arial"/>
              </a:rPr>
              <a:t>XLA als onderdeel van de SLA</a:t>
            </a:r>
          </a:p>
          <a:p>
            <a:pPr>
              <a:lnSpc>
                <a:spcPct val="100000"/>
              </a:lnSpc>
              <a:spcAft>
                <a:spcPts val="0"/>
              </a:spcAft>
              <a:defRPr/>
            </a:pPr>
            <a:r>
              <a:rPr lang="nl-NL" sz="1800">
                <a:latin typeface="Arial"/>
                <a:cs typeface="Arial"/>
              </a:rPr>
              <a:t>Laat zien wat uw huidige benadering is van het meten en verbeteren van de gebruikerservaring. </a:t>
            </a:r>
          </a:p>
          <a:p>
            <a:pPr marL="285750" indent="-285750">
              <a:lnSpc>
                <a:spcPct val="100000"/>
              </a:lnSpc>
              <a:spcAft>
                <a:spcPts val="0"/>
              </a:spcAft>
              <a:buFont typeface="Arial" panose="020B0604020202020204" pitchFamily="34" charset="0"/>
              <a:buChar char="•"/>
              <a:defRPr/>
            </a:pPr>
            <a:r>
              <a:rPr lang="nl-NL" sz="1400">
                <a:latin typeface="Arial"/>
                <a:cs typeface="Arial"/>
              </a:rPr>
              <a:t>Welke rapportages en controle mechanismen (zoals bijvoorbeeld overlegmomenten) hanteert u hierbij</a:t>
            </a:r>
          </a:p>
          <a:p>
            <a:pPr marL="285750" indent="-285750">
              <a:lnSpc>
                <a:spcPct val="100000"/>
              </a:lnSpc>
              <a:spcAft>
                <a:spcPts val="0"/>
              </a:spcAft>
              <a:buFont typeface="Arial" panose="020B0604020202020204" pitchFamily="34" charset="0"/>
              <a:buChar char="•"/>
              <a:defRPr/>
            </a:pPr>
            <a:r>
              <a:rPr lang="nl-NL" sz="1400">
                <a:latin typeface="Arial"/>
                <a:cs typeface="Arial"/>
              </a:rPr>
              <a:t>Hoe u om gaat met de situaties waarin de vastgestelde serviceniveaus niet worden gehaald </a:t>
            </a:r>
          </a:p>
        </p:txBody>
      </p:sp>
      <p:sp>
        <p:nvSpPr>
          <p:cNvPr id="16390" name="Tijdelijke aanduiding voor datum 3">
            <a:extLst>
              <a:ext uri="{FF2B5EF4-FFF2-40B4-BE49-F238E27FC236}">
                <a16:creationId xmlns:a16="http://schemas.microsoft.com/office/drawing/2014/main" id="{B2329F0F-4D8E-5A4E-8C3F-89975D03AC8A}"/>
              </a:ext>
            </a:extLst>
          </p:cNvPr>
          <p:cNvSpPr>
            <a:spLocks noGrp="1" noChangeArrowheads="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71685F5-3EAE-8C4D-81DE-90E76AB9C4CB}" type="datetime1">
              <a:rPr lang="nl-NL" altLang="nl-NL" smtClean="0">
                <a:solidFill>
                  <a:srgbClr val="004994"/>
                </a:solidFill>
                <a:latin typeface="Arial" panose="020B0604020202020204" pitchFamily="34" charset="0"/>
              </a:rPr>
              <a:pPr fontAlgn="base">
                <a:spcBef>
                  <a:spcPct val="0"/>
                </a:spcBef>
                <a:spcAft>
                  <a:spcPct val="0"/>
                </a:spcAft>
              </a:pPr>
              <a:t>26-6-2024</a:t>
            </a:fld>
            <a:endParaRPr lang="nl-NL" altLang="nl-NL">
              <a:solidFill>
                <a:srgbClr val="004994"/>
              </a:solidFill>
              <a:latin typeface="Arial" panose="020B0604020202020204" pitchFamily="34" charset="0"/>
            </a:endParaRPr>
          </a:p>
        </p:txBody>
      </p:sp>
      <p:sp>
        <p:nvSpPr>
          <p:cNvPr id="6" name="Tijdelijke aanduiding voor tekst 6">
            <a:extLst>
              <a:ext uri="{FF2B5EF4-FFF2-40B4-BE49-F238E27FC236}">
                <a16:creationId xmlns:a16="http://schemas.microsoft.com/office/drawing/2014/main" id="{B745CAC2-2999-C03F-12A7-FB07FC0C6DAB}"/>
              </a:ext>
            </a:extLst>
          </p:cNvPr>
          <p:cNvSpPr txBox="1">
            <a:spLocks/>
          </p:cNvSpPr>
          <p:nvPr/>
        </p:nvSpPr>
        <p:spPr>
          <a:xfrm>
            <a:off x="289719" y="2976999"/>
            <a:ext cx="8523288" cy="1161478"/>
          </a:xfrm>
          <a:prstGeom prst="rect">
            <a:avLst/>
          </a:prstGeom>
        </p:spPr>
        <p:txBody>
          <a:bodyPr lIns="91440" tIns="45720" rIns="91440" bIns="45720" anchor="t">
            <a:normAutofit lnSpcReduction="10000"/>
          </a:bodyPr>
          <a:lstStyle>
            <a:lvl1pPr marL="0" indent="0" algn="l" rtl="0" eaLnBrk="1" fontAlgn="base" hangingPunct="1">
              <a:lnSpc>
                <a:spcPct val="90000"/>
              </a:lnSpc>
              <a:spcBef>
                <a:spcPts val="1000"/>
              </a:spcBef>
              <a:spcAft>
                <a:spcPct val="0"/>
              </a:spcAft>
              <a:buFont typeface="Arial" panose="020B0604020202020204" pitchFamily="34" charset="0"/>
              <a:buNone/>
              <a:defRPr sz="2000" kern="1200">
                <a:solidFill>
                  <a:srgbClr val="004994"/>
                </a:solidFill>
                <a:latin typeface="Arial" panose="020B0604020202020204" pitchFamily="34" charset="0"/>
                <a:ea typeface="+mn-ea"/>
                <a:cs typeface="Arial" panose="020B0604020202020204" pitchFamily="34" charset="0"/>
              </a:defRPr>
            </a:lvl1pPr>
            <a:lvl2pPr marL="457200" indent="0" algn="l" rtl="0" eaLnBrk="1" fontAlgn="base" hangingPunct="1">
              <a:lnSpc>
                <a:spcPct val="90000"/>
              </a:lnSpc>
              <a:spcBef>
                <a:spcPts val="500"/>
              </a:spcBef>
              <a:spcAft>
                <a:spcPct val="0"/>
              </a:spcAft>
              <a:buFont typeface="Arial" panose="020B0604020202020204" pitchFamily="34" charset="0"/>
              <a:buNone/>
              <a:defRPr sz="2000" kern="1200">
                <a:solidFill>
                  <a:schemeClr val="tx1">
                    <a:tint val="75000"/>
                  </a:schemeClr>
                </a:solidFill>
                <a:latin typeface="+mn-lt"/>
                <a:ea typeface="+mn-ea"/>
                <a:cs typeface="+mn-cs"/>
              </a:defRPr>
            </a:lvl2pPr>
            <a:lvl3pPr marL="914400" indent="0" algn="l" rtl="0" eaLnBrk="1" fontAlgn="base" hangingPunct="1">
              <a:lnSpc>
                <a:spcPct val="90000"/>
              </a:lnSpc>
              <a:spcBef>
                <a:spcPts val="500"/>
              </a:spcBef>
              <a:spcAft>
                <a:spcPct val="0"/>
              </a:spcAft>
              <a:buFont typeface="Arial" panose="020B0604020202020204" pitchFamily="34" charset="0"/>
              <a:buNone/>
              <a:defRPr sz="1800" kern="1200">
                <a:solidFill>
                  <a:schemeClr val="tx1">
                    <a:tint val="75000"/>
                  </a:schemeClr>
                </a:solidFill>
                <a:latin typeface="+mn-lt"/>
                <a:ea typeface="+mn-ea"/>
                <a:cs typeface="+mn-cs"/>
              </a:defRPr>
            </a:lvl3pPr>
            <a:lvl4pPr marL="13716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4pPr>
            <a:lvl5pPr marL="18288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defTabSz="914400">
              <a:spcAft>
                <a:spcPts val="0"/>
              </a:spcAft>
              <a:defRPr/>
            </a:pPr>
            <a:r>
              <a:rPr lang="nl-NL">
                <a:solidFill>
                  <a:schemeClr val="accent2">
                    <a:lumMod val="75000"/>
                  </a:schemeClr>
                </a:solidFill>
                <a:latin typeface="Arial"/>
                <a:cs typeface="Arial"/>
              </a:rPr>
              <a:t>Partnerschap</a:t>
            </a:r>
            <a:endParaRPr lang="en-US">
              <a:solidFill>
                <a:schemeClr val="accent2">
                  <a:lumMod val="75000"/>
                </a:schemeClr>
              </a:solidFill>
            </a:endParaRPr>
          </a:p>
          <a:p>
            <a:pPr defTabSz="914400">
              <a:spcAft>
                <a:spcPts val="0"/>
              </a:spcAft>
              <a:defRPr/>
            </a:pPr>
            <a:r>
              <a:rPr lang="nl-NL" sz="1800">
                <a:latin typeface="Arial"/>
                <a:cs typeface="Arial"/>
              </a:rPr>
              <a:t>Geef aan hoe u partnerschap gaat invullen samen met de Teamleider Algemene zaken, de sr medewerker HR-backoffice en de functioneel Beheerder van gemeente Heemskerk</a:t>
            </a:r>
          </a:p>
        </p:txBody>
      </p:sp>
      <p:sp>
        <p:nvSpPr>
          <p:cNvPr id="9" name="Tijdelijke aanduiding voor tekst 6">
            <a:extLst>
              <a:ext uri="{FF2B5EF4-FFF2-40B4-BE49-F238E27FC236}">
                <a16:creationId xmlns:a16="http://schemas.microsoft.com/office/drawing/2014/main" id="{567AB4FF-422A-7BED-B1D4-163D95F7D900}"/>
              </a:ext>
            </a:extLst>
          </p:cNvPr>
          <p:cNvSpPr txBox="1">
            <a:spLocks/>
          </p:cNvSpPr>
          <p:nvPr/>
        </p:nvSpPr>
        <p:spPr>
          <a:xfrm>
            <a:off x="289719" y="5164004"/>
            <a:ext cx="8523288" cy="1161478"/>
          </a:xfrm>
          <a:prstGeom prst="rect">
            <a:avLst/>
          </a:prstGeom>
        </p:spPr>
        <p:txBody>
          <a:bodyPr lIns="91440" tIns="45720" rIns="91440" bIns="45720" anchor="t">
            <a:normAutofit/>
          </a:bodyPr>
          <a:lstStyle>
            <a:lvl1pPr marL="0" indent="0" algn="l" rtl="0" eaLnBrk="1" fontAlgn="base" hangingPunct="1">
              <a:lnSpc>
                <a:spcPct val="90000"/>
              </a:lnSpc>
              <a:spcBef>
                <a:spcPts val="1000"/>
              </a:spcBef>
              <a:spcAft>
                <a:spcPct val="0"/>
              </a:spcAft>
              <a:buFont typeface="Arial" panose="020B0604020202020204" pitchFamily="34" charset="0"/>
              <a:buNone/>
              <a:defRPr sz="2000" kern="1200">
                <a:solidFill>
                  <a:srgbClr val="004994"/>
                </a:solidFill>
                <a:latin typeface="Arial" panose="020B0604020202020204" pitchFamily="34" charset="0"/>
                <a:ea typeface="+mn-ea"/>
                <a:cs typeface="Arial" panose="020B0604020202020204" pitchFamily="34" charset="0"/>
              </a:defRPr>
            </a:lvl1pPr>
            <a:lvl2pPr marL="457200" indent="0" algn="l" rtl="0" eaLnBrk="1" fontAlgn="base" hangingPunct="1">
              <a:lnSpc>
                <a:spcPct val="90000"/>
              </a:lnSpc>
              <a:spcBef>
                <a:spcPts val="500"/>
              </a:spcBef>
              <a:spcAft>
                <a:spcPct val="0"/>
              </a:spcAft>
              <a:buFont typeface="Arial" panose="020B0604020202020204" pitchFamily="34" charset="0"/>
              <a:buNone/>
              <a:defRPr sz="2000" kern="1200">
                <a:solidFill>
                  <a:schemeClr val="tx1">
                    <a:tint val="75000"/>
                  </a:schemeClr>
                </a:solidFill>
                <a:latin typeface="+mn-lt"/>
                <a:ea typeface="+mn-ea"/>
                <a:cs typeface="+mn-cs"/>
              </a:defRPr>
            </a:lvl2pPr>
            <a:lvl3pPr marL="914400" indent="0" algn="l" rtl="0" eaLnBrk="1" fontAlgn="base" hangingPunct="1">
              <a:lnSpc>
                <a:spcPct val="90000"/>
              </a:lnSpc>
              <a:spcBef>
                <a:spcPts val="500"/>
              </a:spcBef>
              <a:spcAft>
                <a:spcPct val="0"/>
              </a:spcAft>
              <a:buFont typeface="Arial" panose="020B0604020202020204" pitchFamily="34" charset="0"/>
              <a:buNone/>
              <a:defRPr sz="1800" kern="1200">
                <a:solidFill>
                  <a:schemeClr val="tx1">
                    <a:tint val="75000"/>
                  </a:schemeClr>
                </a:solidFill>
                <a:latin typeface="+mn-lt"/>
                <a:ea typeface="+mn-ea"/>
                <a:cs typeface="+mn-cs"/>
              </a:defRPr>
            </a:lvl3pPr>
            <a:lvl4pPr marL="13716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4pPr>
            <a:lvl5pPr marL="18288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defTabSz="914400">
              <a:spcAft>
                <a:spcPts val="0"/>
              </a:spcAft>
              <a:defRPr/>
            </a:pPr>
            <a:r>
              <a:rPr lang="nl-NL" sz="1900">
                <a:solidFill>
                  <a:schemeClr val="accent2">
                    <a:lumMod val="75000"/>
                  </a:schemeClr>
                </a:solidFill>
                <a:latin typeface="Arial"/>
                <a:cs typeface="Arial"/>
              </a:rPr>
              <a:t>Continue Verbetering</a:t>
            </a:r>
            <a:endParaRPr lang="en-US" sz="1900">
              <a:solidFill>
                <a:schemeClr val="accent2">
                  <a:lumMod val="75000"/>
                </a:schemeClr>
              </a:solidFill>
            </a:endParaRPr>
          </a:p>
          <a:p>
            <a:pPr defTabSz="914400">
              <a:spcAft>
                <a:spcPts val="0"/>
              </a:spcAft>
              <a:defRPr/>
            </a:pPr>
            <a:r>
              <a:rPr lang="nl-NL" sz="1800">
                <a:latin typeface="Arial"/>
                <a:cs typeface="Arial"/>
              </a:rPr>
              <a:t>Geef aan hoe u invulling gaat geven aan het continue verbeteren van de inrichting van, en het werken met, AFAS</a:t>
            </a:r>
            <a:endParaRPr lang="nl-NL" sz="1800"/>
          </a:p>
        </p:txBody>
      </p:sp>
      <p:sp>
        <p:nvSpPr>
          <p:cNvPr id="10" name="Tijdelijke aanduiding voor tekst 6">
            <a:extLst>
              <a:ext uri="{FF2B5EF4-FFF2-40B4-BE49-F238E27FC236}">
                <a16:creationId xmlns:a16="http://schemas.microsoft.com/office/drawing/2014/main" id="{B2DA62BF-9F44-FC7C-5D6E-4998EE07D4A4}"/>
              </a:ext>
            </a:extLst>
          </p:cNvPr>
          <p:cNvSpPr txBox="1">
            <a:spLocks/>
          </p:cNvSpPr>
          <p:nvPr/>
        </p:nvSpPr>
        <p:spPr>
          <a:xfrm>
            <a:off x="310356" y="4169919"/>
            <a:ext cx="8523288" cy="1161478"/>
          </a:xfrm>
          <a:prstGeom prst="rect">
            <a:avLst/>
          </a:prstGeom>
        </p:spPr>
        <p:txBody>
          <a:bodyPr lIns="91440" tIns="45720" rIns="91440" bIns="45720" anchor="t">
            <a:normAutofit/>
          </a:bodyPr>
          <a:lstStyle>
            <a:lvl1pPr marL="0" indent="0" algn="l" rtl="0" eaLnBrk="1" fontAlgn="base" hangingPunct="1">
              <a:lnSpc>
                <a:spcPct val="90000"/>
              </a:lnSpc>
              <a:spcBef>
                <a:spcPts val="1000"/>
              </a:spcBef>
              <a:spcAft>
                <a:spcPct val="0"/>
              </a:spcAft>
              <a:buFont typeface="Arial" panose="020B0604020202020204" pitchFamily="34" charset="0"/>
              <a:buNone/>
              <a:defRPr sz="2000" kern="1200">
                <a:solidFill>
                  <a:srgbClr val="004994"/>
                </a:solidFill>
                <a:latin typeface="Arial" panose="020B0604020202020204" pitchFamily="34" charset="0"/>
                <a:ea typeface="+mn-ea"/>
                <a:cs typeface="Arial" panose="020B0604020202020204" pitchFamily="34" charset="0"/>
              </a:defRPr>
            </a:lvl1pPr>
            <a:lvl2pPr marL="457200" indent="0" algn="l" rtl="0" eaLnBrk="1" fontAlgn="base" hangingPunct="1">
              <a:lnSpc>
                <a:spcPct val="90000"/>
              </a:lnSpc>
              <a:spcBef>
                <a:spcPts val="500"/>
              </a:spcBef>
              <a:spcAft>
                <a:spcPct val="0"/>
              </a:spcAft>
              <a:buFont typeface="Arial" panose="020B0604020202020204" pitchFamily="34" charset="0"/>
              <a:buNone/>
              <a:defRPr sz="2000" kern="1200">
                <a:solidFill>
                  <a:schemeClr val="tx1">
                    <a:tint val="75000"/>
                  </a:schemeClr>
                </a:solidFill>
                <a:latin typeface="+mn-lt"/>
                <a:ea typeface="+mn-ea"/>
                <a:cs typeface="+mn-cs"/>
              </a:defRPr>
            </a:lvl2pPr>
            <a:lvl3pPr marL="914400" indent="0" algn="l" rtl="0" eaLnBrk="1" fontAlgn="base" hangingPunct="1">
              <a:lnSpc>
                <a:spcPct val="90000"/>
              </a:lnSpc>
              <a:spcBef>
                <a:spcPts val="500"/>
              </a:spcBef>
              <a:spcAft>
                <a:spcPct val="0"/>
              </a:spcAft>
              <a:buFont typeface="Arial" panose="020B0604020202020204" pitchFamily="34" charset="0"/>
              <a:buNone/>
              <a:defRPr sz="1800" kern="1200">
                <a:solidFill>
                  <a:schemeClr val="tx1">
                    <a:tint val="75000"/>
                  </a:schemeClr>
                </a:solidFill>
                <a:latin typeface="+mn-lt"/>
                <a:ea typeface="+mn-ea"/>
                <a:cs typeface="+mn-cs"/>
              </a:defRPr>
            </a:lvl3pPr>
            <a:lvl4pPr marL="13716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4pPr>
            <a:lvl5pPr marL="18288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defTabSz="914400">
              <a:spcAft>
                <a:spcPts val="0"/>
              </a:spcAft>
              <a:defRPr/>
            </a:pPr>
            <a:r>
              <a:rPr lang="nl-NL" sz="1900">
                <a:solidFill>
                  <a:schemeClr val="accent2">
                    <a:lumMod val="75000"/>
                  </a:schemeClr>
                </a:solidFill>
                <a:latin typeface="Arial"/>
                <a:cs typeface="Arial"/>
              </a:rPr>
              <a:t>Toegevoegde waarde samenwerking</a:t>
            </a:r>
            <a:endParaRPr lang="en-US" sz="1900">
              <a:solidFill>
                <a:schemeClr val="accent2">
                  <a:lumMod val="75000"/>
                </a:schemeClr>
              </a:solidFill>
            </a:endParaRPr>
          </a:p>
          <a:p>
            <a:pPr defTabSz="914400">
              <a:spcAft>
                <a:spcPts val="0"/>
              </a:spcAft>
              <a:defRPr/>
            </a:pPr>
            <a:r>
              <a:rPr lang="nl-NL" sz="1800">
                <a:latin typeface="Arial"/>
                <a:cs typeface="Arial"/>
              </a:rPr>
              <a:t>Geef aan wat u als toegevoegde waarde in de samenwerking met gemeente Heemskerk ziet</a:t>
            </a:r>
            <a:endParaRPr lang="nl-NL" sz="1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el 1">
            <a:extLst>
              <a:ext uri="{FF2B5EF4-FFF2-40B4-BE49-F238E27FC236}">
                <a16:creationId xmlns:a16="http://schemas.microsoft.com/office/drawing/2014/main" id="{F251256D-FB6B-EA47-BC7C-DEF6BCE6596C}"/>
              </a:ext>
            </a:extLst>
          </p:cNvPr>
          <p:cNvSpPr>
            <a:spLocks noGrp="1" noChangeArrowheads="1"/>
          </p:cNvSpPr>
          <p:nvPr>
            <p:ph type="title"/>
          </p:nvPr>
        </p:nvSpPr>
        <p:spPr bwMode="auto">
          <a:xfrm>
            <a:off x="161925" y="4883150"/>
            <a:ext cx="8027988" cy="655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r>
              <a:rPr lang="nl-NL" altLang="nl-NL" sz="3600">
                <a:latin typeface="Arial"/>
                <a:cs typeface="Arial"/>
              </a:rPr>
              <a:t>Beoordeling presentatie Dienstverlening</a:t>
            </a:r>
            <a:endParaRPr lang="en-US"/>
          </a:p>
        </p:txBody>
      </p:sp>
    </p:spTree>
    <p:extLst>
      <p:ext uri="{BB962C8B-B14F-4D97-AF65-F5344CB8AC3E}">
        <p14:creationId xmlns:p14="http://schemas.microsoft.com/office/powerpoint/2010/main" val="32051188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5DD6B8-7338-D242-9ED4-1EDFEDEF252A}"/>
              </a:ext>
            </a:extLst>
          </p:cNvPr>
          <p:cNvSpPr>
            <a:spLocks noGrp="1"/>
          </p:cNvSpPr>
          <p:nvPr>
            <p:ph type="title"/>
          </p:nvPr>
        </p:nvSpPr>
        <p:spPr>
          <a:xfrm>
            <a:off x="196850" y="160338"/>
            <a:ext cx="8750300" cy="612775"/>
          </a:xfrm>
        </p:spPr>
        <p:txBody>
          <a:bodyPr lIns="91440" tIns="45720" rIns="91440" bIns="45720" anchor="b">
            <a:normAutofit fontScale="90000"/>
          </a:bodyPr>
          <a:lstStyle/>
          <a:p>
            <a:pPr>
              <a:spcAft>
                <a:spcPts val="0"/>
              </a:spcAft>
              <a:defRPr/>
            </a:pPr>
            <a:r>
              <a:rPr lang="nl-NL">
                <a:latin typeface="Arial"/>
                <a:cs typeface="Arial"/>
              </a:rPr>
              <a:t>Beoordelingscriteria</a:t>
            </a:r>
            <a:endParaRPr lang="en-US"/>
          </a:p>
        </p:txBody>
      </p:sp>
      <p:sp>
        <p:nvSpPr>
          <p:cNvPr id="16386" name="Tijdelijke aanduiding voor dianummer 2">
            <a:extLst>
              <a:ext uri="{FF2B5EF4-FFF2-40B4-BE49-F238E27FC236}">
                <a16:creationId xmlns:a16="http://schemas.microsoft.com/office/drawing/2014/main" id="{AD281C8B-5838-1B41-A7EC-82BF2D66371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3DBAA67-CFE0-FE45-902F-F7B1A6DEC4B0}" type="slidenum">
              <a:rPr lang="nl-NL" altLang="nl-NL" smtClean="0">
                <a:solidFill>
                  <a:srgbClr val="004994"/>
                </a:solidFill>
                <a:latin typeface="Arial" panose="020B0604020202020204" pitchFamily="34" charset="0"/>
              </a:rPr>
              <a:pPr fontAlgn="base">
                <a:spcBef>
                  <a:spcPct val="0"/>
                </a:spcBef>
                <a:spcAft>
                  <a:spcPct val="0"/>
                </a:spcAft>
              </a:pPr>
              <a:t>7</a:t>
            </a:fld>
            <a:endParaRPr lang="nl-NL" altLang="nl-NL">
              <a:solidFill>
                <a:srgbClr val="004994"/>
              </a:solidFill>
              <a:latin typeface="Arial" panose="020B0604020202020204" pitchFamily="34" charset="0"/>
            </a:endParaRPr>
          </a:p>
        </p:txBody>
      </p:sp>
      <p:sp>
        <p:nvSpPr>
          <p:cNvPr id="16390" name="Tijdelijke aanduiding voor datum 3">
            <a:extLst>
              <a:ext uri="{FF2B5EF4-FFF2-40B4-BE49-F238E27FC236}">
                <a16:creationId xmlns:a16="http://schemas.microsoft.com/office/drawing/2014/main" id="{B2329F0F-4D8E-5A4E-8C3F-89975D03AC8A}"/>
              </a:ext>
            </a:extLst>
          </p:cNvPr>
          <p:cNvSpPr>
            <a:spLocks noGrp="1" noChangeArrowheads="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71685F5-3EAE-8C4D-81DE-90E76AB9C4CB}" type="datetime1">
              <a:rPr lang="nl-NL" altLang="nl-NL" smtClean="0">
                <a:solidFill>
                  <a:srgbClr val="004994"/>
                </a:solidFill>
                <a:latin typeface="Arial" panose="020B0604020202020204" pitchFamily="34" charset="0"/>
              </a:rPr>
              <a:pPr fontAlgn="base">
                <a:spcBef>
                  <a:spcPct val="0"/>
                </a:spcBef>
                <a:spcAft>
                  <a:spcPct val="0"/>
                </a:spcAft>
              </a:pPr>
              <a:t>26-6-2024</a:t>
            </a:fld>
            <a:endParaRPr lang="nl-NL" altLang="nl-NL">
              <a:solidFill>
                <a:srgbClr val="004994"/>
              </a:solidFill>
              <a:latin typeface="Arial" panose="020B0604020202020204" pitchFamily="34" charset="0"/>
            </a:endParaRPr>
          </a:p>
        </p:txBody>
      </p:sp>
      <p:graphicFrame>
        <p:nvGraphicFramePr>
          <p:cNvPr id="8" name="Table 7">
            <a:extLst>
              <a:ext uri="{FF2B5EF4-FFF2-40B4-BE49-F238E27FC236}">
                <a16:creationId xmlns:a16="http://schemas.microsoft.com/office/drawing/2014/main" id="{AFB398A8-7214-08AC-F5A7-6133D8459714}"/>
              </a:ext>
            </a:extLst>
          </p:cNvPr>
          <p:cNvGraphicFramePr>
            <a:graphicFrameLocks noGrp="1"/>
          </p:cNvGraphicFramePr>
          <p:nvPr>
            <p:extLst>
              <p:ext uri="{D42A27DB-BD31-4B8C-83A1-F6EECF244321}">
                <p14:modId xmlns:p14="http://schemas.microsoft.com/office/powerpoint/2010/main" val="685315069"/>
              </p:ext>
            </p:extLst>
          </p:nvPr>
        </p:nvGraphicFramePr>
        <p:xfrm>
          <a:off x="475126" y="1109337"/>
          <a:ext cx="8193747" cy="4765321"/>
        </p:xfrm>
        <a:graphic>
          <a:graphicData uri="http://schemas.openxmlformats.org/drawingml/2006/table">
            <a:tbl>
              <a:tblPr firstRow="1" bandRow="1">
                <a:tableStyleId>{3B4B98B0-60AC-42C2-AFA5-B58CD77FA1E5}</a:tableStyleId>
              </a:tblPr>
              <a:tblGrid>
                <a:gridCol w="544049">
                  <a:extLst>
                    <a:ext uri="{9D8B030D-6E8A-4147-A177-3AD203B41FA5}">
                      <a16:colId xmlns:a16="http://schemas.microsoft.com/office/drawing/2014/main" val="106067855"/>
                    </a:ext>
                  </a:extLst>
                </a:gridCol>
                <a:gridCol w="6197381">
                  <a:extLst>
                    <a:ext uri="{9D8B030D-6E8A-4147-A177-3AD203B41FA5}">
                      <a16:colId xmlns:a16="http://schemas.microsoft.com/office/drawing/2014/main" val="973767334"/>
                    </a:ext>
                  </a:extLst>
                </a:gridCol>
                <a:gridCol w="1452317">
                  <a:extLst>
                    <a:ext uri="{9D8B030D-6E8A-4147-A177-3AD203B41FA5}">
                      <a16:colId xmlns:a16="http://schemas.microsoft.com/office/drawing/2014/main" val="4066389859"/>
                    </a:ext>
                  </a:extLst>
                </a:gridCol>
              </a:tblGrid>
              <a:tr h="630255">
                <a:tc>
                  <a:txBody>
                    <a:bodyPr/>
                    <a:lstStyle/>
                    <a:p>
                      <a:pPr lvl="0">
                        <a:buNone/>
                      </a:pPr>
                      <a:endParaRPr lang="en-US"/>
                    </a:p>
                    <a:p>
                      <a:pPr lvl="0">
                        <a:buNone/>
                      </a:pPr>
                      <a:endParaRPr lang="en-US"/>
                    </a:p>
                  </a:txBody>
                  <a:tcPr/>
                </a:tc>
                <a:tc>
                  <a:txBody>
                    <a:bodyPr/>
                    <a:lstStyle/>
                    <a:p>
                      <a:r>
                        <a:rPr lang="en-US"/>
                        <a:t>Presentatie dienstverlening (XLA als onderdeel van SLA)</a:t>
                      </a:r>
                    </a:p>
                  </a:txBody>
                  <a:tcPr/>
                </a:tc>
                <a:tc>
                  <a:txBody>
                    <a:bodyPr/>
                    <a:lstStyle/>
                    <a:p>
                      <a:r>
                        <a:rPr lang="en-US"/>
                        <a:t>Max. Score</a:t>
                      </a:r>
                    </a:p>
                    <a:p>
                      <a:pPr lvl="0">
                        <a:buNone/>
                      </a:pPr>
                      <a:r>
                        <a:rPr lang="en-US"/>
                        <a:t>30 </a:t>
                      </a:r>
                      <a:r>
                        <a:rPr lang="en-US" err="1"/>
                        <a:t>punten</a:t>
                      </a:r>
                      <a:endParaRPr lang="en-US"/>
                    </a:p>
                  </a:txBody>
                  <a:tcPr/>
                </a:tc>
                <a:extLst>
                  <a:ext uri="{0D108BD9-81ED-4DB2-BD59-A6C34878D82A}">
                    <a16:rowId xmlns:a16="http://schemas.microsoft.com/office/drawing/2014/main" val="3673113053"/>
                  </a:ext>
                </a:extLst>
              </a:tr>
              <a:tr h="823869">
                <a:tc>
                  <a:txBody>
                    <a:bodyPr/>
                    <a:lstStyle/>
                    <a:p>
                      <a:pPr lvl="0">
                        <a:buNone/>
                      </a:pPr>
                      <a:r>
                        <a:rPr lang="en-US">
                          <a:solidFill>
                            <a:schemeClr val="accent1">
                              <a:lumMod val="75000"/>
                            </a:schemeClr>
                          </a:solidFill>
                        </a:rPr>
                        <a:t>1</a:t>
                      </a:r>
                    </a:p>
                  </a:txBody>
                  <a:tcPr/>
                </a:tc>
                <a:tc>
                  <a:txBody>
                    <a:bodyPr/>
                    <a:lstStyle/>
                    <a:p>
                      <a:r>
                        <a:rPr lang="en-US">
                          <a:solidFill>
                            <a:schemeClr val="accent1">
                              <a:lumMod val="75000"/>
                            </a:schemeClr>
                          </a:solidFill>
                        </a:rPr>
                        <a:t>Experience Level Agreement </a:t>
                      </a:r>
                    </a:p>
                    <a:p>
                      <a:pPr marL="285750" lvl="0" indent="-285750">
                        <a:buFont typeface="Calibri"/>
                        <a:buChar char="-"/>
                      </a:pPr>
                      <a:r>
                        <a:rPr lang="en-US" sz="1600">
                          <a:solidFill>
                            <a:schemeClr val="accent1">
                              <a:lumMod val="75000"/>
                            </a:schemeClr>
                          </a:solidFill>
                        </a:rPr>
                        <a:t>De mate </a:t>
                      </a:r>
                      <a:r>
                        <a:rPr lang="en-US" sz="1600" err="1">
                          <a:solidFill>
                            <a:schemeClr val="accent1">
                              <a:lumMod val="75000"/>
                            </a:schemeClr>
                          </a:solidFill>
                        </a:rPr>
                        <a:t>waarin</a:t>
                      </a:r>
                      <a:r>
                        <a:rPr lang="en-US" sz="1600">
                          <a:solidFill>
                            <a:schemeClr val="accent1">
                              <a:lumMod val="75000"/>
                            </a:schemeClr>
                          </a:solidFill>
                        </a:rPr>
                        <a:t> u </a:t>
                      </a:r>
                      <a:r>
                        <a:rPr lang="en-US" sz="1600" err="1">
                          <a:solidFill>
                            <a:schemeClr val="accent1">
                              <a:lumMod val="75000"/>
                            </a:schemeClr>
                          </a:solidFill>
                        </a:rPr>
                        <a:t>bekend</a:t>
                      </a:r>
                      <a:r>
                        <a:rPr lang="en-US" sz="1600">
                          <a:solidFill>
                            <a:schemeClr val="accent1">
                              <a:lumMod val="75000"/>
                            </a:schemeClr>
                          </a:solidFill>
                        </a:rPr>
                        <a:t> bent met en </a:t>
                      </a:r>
                      <a:r>
                        <a:rPr lang="en-US" sz="1600" err="1">
                          <a:solidFill>
                            <a:schemeClr val="accent1">
                              <a:lumMod val="75000"/>
                            </a:schemeClr>
                          </a:solidFill>
                        </a:rPr>
                        <a:t>duidelijk</a:t>
                      </a:r>
                      <a:r>
                        <a:rPr lang="en-US" sz="1600">
                          <a:solidFill>
                            <a:schemeClr val="accent1">
                              <a:lumMod val="75000"/>
                            </a:schemeClr>
                          </a:solidFill>
                        </a:rPr>
                        <a:t> is hoe </a:t>
                      </a:r>
                      <a:r>
                        <a:rPr lang="en-US" sz="1600" err="1">
                          <a:solidFill>
                            <a:schemeClr val="accent1">
                              <a:lumMod val="75000"/>
                            </a:schemeClr>
                          </a:solidFill>
                        </a:rPr>
                        <a:t>een</a:t>
                      </a:r>
                      <a:r>
                        <a:rPr lang="en-US" sz="1600">
                          <a:solidFill>
                            <a:schemeClr val="accent1">
                              <a:lumMod val="75000"/>
                            </a:schemeClr>
                          </a:solidFill>
                        </a:rPr>
                        <a:t> XLA </a:t>
                      </a:r>
                      <a:r>
                        <a:rPr lang="en-US" sz="1600" err="1">
                          <a:solidFill>
                            <a:schemeClr val="accent1">
                              <a:lumMod val="75000"/>
                            </a:schemeClr>
                          </a:solidFill>
                        </a:rPr>
                        <a:t>te</a:t>
                      </a:r>
                      <a:r>
                        <a:rPr lang="en-US" sz="1600">
                          <a:solidFill>
                            <a:schemeClr val="accent1">
                              <a:lumMod val="75000"/>
                            </a:schemeClr>
                          </a:solidFill>
                        </a:rPr>
                        <a:t> </a:t>
                      </a:r>
                      <a:r>
                        <a:rPr lang="en-US" sz="1600" err="1">
                          <a:solidFill>
                            <a:schemeClr val="accent1">
                              <a:lumMod val="75000"/>
                            </a:schemeClr>
                          </a:solidFill>
                        </a:rPr>
                        <a:t>meten</a:t>
                      </a:r>
                      <a:r>
                        <a:rPr lang="en-US" sz="1600">
                          <a:solidFill>
                            <a:schemeClr val="accent1">
                              <a:lumMod val="75000"/>
                            </a:schemeClr>
                          </a:solidFill>
                        </a:rPr>
                        <a:t>. </a:t>
                      </a:r>
                    </a:p>
                    <a:p>
                      <a:pPr marL="285750" lvl="0" indent="-285750">
                        <a:buFont typeface="Calibri"/>
                        <a:buChar char="-"/>
                      </a:pPr>
                      <a:r>
                        <a:rPr lang="en-US" sz="1600" err="1">
                          <a:solidFill>
                            <a:schemeClr val="accent1">
                              <a:lumMod val="75000"/>
                            </a:schemeClr>
                          </a:solidFill>
                        </a:rPr>
                        <a:t>Welke</a:t>
                      </a:r>
                      <a:r>
                        <a:rPr lang="en-US" sz="1600">
                          <a:solidFill>
                            <a:schemeClr val="accent1">
                              <a:lumMod val="75000"/>
                            </a:schemeClr>
                          </a:solidFill>
                        </a:rPr>
                        <a:t> </a:t>
                      </a:r>
                      <a:r>
                        <a:rPr lang="en-US" sz="1600" err="1">
                          <a:solidFill>
                            <a:schemeClr val="accent1">
                              <a:lumMod val="75000"/>
                            </a:schemeClr>
                          </a:solidFill>
                        </a:rPr>
                        <a:t>controle</a:t>
                      </a:r>
                      <a:r>
                        <a:rPr lang="en-US" sz="1600">
                          <a:solidFill>
                            <a:schemeClr val="accent1">
                              <a:lumMod val="75000"/>
                            </a:schemeClr>
                          </a:solidFill>
                        </a:rPr>
                        <a:t> </a:t>
                      </a:r>
                      <a:r>
                        <a:rPr lang="en-US" sz="1600" err="1">
                          <a:solidFill>
                            <a:schemeClr val="accent1">
                              <a:lumMod val="75000"/>
                            </a:schemeClr>
                          </a:solidFill>
                        </a:rPr>
                        <a:t>mechanismen</a:t>
                      </a:r>
                      <a:r>
                        <a:rPr lang="en-US" sz="1600">
                          <a:solidFill>
                            <a:schemeClr val="accent1">
                              <a:lumMod val="75000"/>
                            </a:schemeClr>
                          </a:solidFill>
                        </a:rPr>
                        <a:t> en </a:t>
                      </a:r>
                      <a:r>
                        <a:rPr lang="en-US" sz="1600" err="1">
                          <a:solidFill>
                            <a:schemeClr val="accent1">
                              <a:lumMod val="75000"/>
                            </a:schemeClr>
                          </a:solidFill>
                        </a:rPr>
                        <a:t>rapportages</a:t>
                      </a:r>
                      <a:r>
                        <a:rPr lang="en-US" sz="1600">
                          <a:solidFill>
                            <a:schemeClr val="accent1">
                              <a:lumMod val="75000"/>
                            </a:schemeClr>
                          </a:solidFill>
                        </a:rPr>
                        <a:t> u </a:t>
                      </a:r>
                      <a:r>
                        <a:rPr lang="en-US" sz="1600" err="1">
                          <a:solidFill>
                            <a:schemeClr val="accent1">
                              <a:lumMod val="75000"/>
                            </a:schemeClr>
                          </a:solidFill>
                        </a:rPr>
                        <a:t>hanteert</a:t>
                      </a:r>
                      <a:r>
                        <a:rPr lang="en-US" sz="1600">
                          <a:solidFill>
                            <a:schemeClr val="accent1">
                              <a:lumMod val="75000"/>
                            </a:schemeClr>
                          </a:solidFill>
                        </a:rPr>
                        <a:t> en hoe u </a:t>
                      </a:r>
                      <a:r>
                        <a:rPr lang="en-US" sz="1600" err="1">
                          <a:solidFill>
                            <a:schemeClr val="accent1">
                              <a:lumMod val="75000"/>
                            </a:schemeClr>
                          </a:solidFill>
                        </a:rPr>
                        <a:t>omgaat</a:t>
                      </a:r>
                      <a:r>
                        <a:rPr lang="en-US" sz="1600">
                          <a:solidFill>
                            <a:schemeClr val="accent1">
                              <a:lumMod val="75000"/>
                            </a:schemeClr>
                          </a:solidFill>
                        </a:rPr>
                        <a:t> met </a:t>
                      </a:r>
                      <a:r>
                        <a:rPr lang="en-US" sz="1600" err="1">
                          <a:solidFill>
                            <a:schemeClr val="accent1">
                              <a:lumMod val="75000"/>
                            </a:schemeClr>
                          </a:solidFill>
                        </a:rPr>
                        <a:t>overschrijdingen</a:t>
                      </a:r>
                      <a:r>
                        <a:rPr lang="en-US" sz="1600">
                          <a:solidFill>
                            <a:schemeClr val="accent1">
                              <a:lumMod val="75000"/>
                            </a:schemeClr>
                          </a:solidFill>
                        </a:rPr>
                        <a:t> van de </a:t>
                      </a:r>
                      <a:r>
                        <a:rPr lang="en-US" sz="1600" err="1">
                          <a:solidFill>
                            <a:schemeClr val="accent1">
                              <a:lumMod val="75000"/>
                            </a:schemeClr>
                          </a:solidFill>
                        </a:rPr>
                        <a:t>afgesproken</a:t>
                      </a:r>
                      <a:r>
                        <a:rPr lang="en-US" sz="1600">
                          <a:solidFill>
                            <a:schemeClr val="accent1">
                              <a:lumMod val="75000"/>
                            </a:schemeClr>
                          </a:solidFill>
                        </a:rPr>
                        <a:t> </a:t>
                      </a:r>
                      <a:r>
                        <a:rPr lang="en-US" sz="1600" err="1">
                          <a:solidFill>
                            <a:schemeClr val="accent1">
                              <a:lumMod val="75000"/>
                            </a:schemeClr>
                          </a:solidFill>
                        </a:rPr>
                        <a:t>serviceniveaus</a:t>
                      </a:r>
                      <a:endParaRPr lang="en-US" sz="1600">
                        <a:solidFill>
                          <a:schemeClr val="accent1">
                            <a:lumMod val="75000"/>
                          </a:schemeClr>
                        </a:solidFill>
                      </a:endParaRPr>
                    </a:p>
                  </a:txBody>
                  <a:tcPr/>
                </a:tc>
                <a:tc>
                  <a:txBody>
                    <a:bodyPr/>
                    <a:lstStyle/>
                    <a:p>
                      <a:endParaRPr lang="en-US">
                        <a:solidFill>
                          <a:schemeClr val="accent1">
                            <a:lumMod val="75000"/>
                          </a:schemeClr>
                        </a:solidFill>
                      </a:endParaRPr>
                    </a:p>
                  </a:txBody>
                  <a:tcPr/>
                </a:tc>
                <a:extLst>
                  <a:ext uri="{0D108BD9-81ED-4DB2-BD59-A6C34878D82A}">
                    <a16:rowId xmlns:a16="http://schemas.microsoft.com/office/drawing/2014/main" val="68778667"/>
                  </a:ext>
                </a:extLst>
              </a:tr>
              <a:tr h="1071826">
                <a:tc>
                  <a:txBody>
                    <a:bodyPr/>
                    <a:lstStyle/>
                    <a:p>
                      <a:pPr lvl="0">
                        <a:buNone/>
                      </a:pPr>
                      <a:r>
                        <a:rPr lang="en-US">
                          <a:solidFill>
                            <a:schemeClr val="accent1">
                              <a:lumMod val="75000"/>
                            </a:schemeClr>
                          </a:solidFill>
                        </a:rPr>
                        <a:t>2</a:t>
                      </a:r>
                    </a:p>
                  </a:txBody>
                  <a:tcPr/>
                </a:tc>
                <a:tc>
                  <a:txBody>
                    <a:bodyPr/>
                    <a:lstStyle/>
                    <a:p>
                      <a:r>
                        <a:rPr lang="en-US" err="1">
                          <a:solidFill>
                            <a:schemeClr val="accent1">
                              <a:lumMod val="75000"/>
                            </a:schemeClr>
                          </a:solidFill>
                        </a:rPr>
                        <a:t>Partnerschap</a:t>
                      </a:r>
                    </a:p>
                    <a:p>
                      <a:pPr marL="285750" lvl="0" indent="-285750">
                        <a:buFont typeface="Calibri"/>
                        <a:buChar char="-"/>
                      </a:pPr>
                      <a:r>
                        <a:rPr lang="en-US" sz="1600">
                          <a:solidFill>
                            <a:schemeClr val="accent1">
                              <a:lumMod val="75000"/>
                            </a:schemeClr>
                          </a:solidFill>
                        </a:rPr>
                        <a:t>De mate </a:t>
                      </a:r>
                      <a:r>
                        <a:rPr lang="en-US" sz="1600" err="1">
                          <a:solidFill>
                            <a:schemeClr val="accent1">
                              <a:lumMod val="75000"/>
                            </a:schemeClr>
                          </a:solidFill>
                        </a:rPr>
                        <a:t>waarin</a:t>
                      </a:r>
                      <a:r>
                        <a:rPr lang="en-US" sz="1600">
                          <a:solidFill>
                            <a:schemeClr val="accent1">
                              <a:lumMod val="75000"/>
                            </a:schemeClr>
                          </a:solidFill>
                        </a:rPr>
                        <a:t> </a:t>
                      </a:r>
                      <a:r>
                        <a:rPr lang="en-US" sz="1600" err="1">
                          <a:solidFill>
                            <a:schemeClr val="accent1">
                              <a:lumMod val="75000"/>
                            </a:schemeClr>
                          </a:solidFill>
                        </a:rPr>
                        <a:t>duidelijk</a:t>
                      </a:r>
                      <a:r>
                        <a:rPr lang="en-US" sz="1600">
                          <a:solidFill>
                            <a:schemeClr val="accent1">
                              <a:lumMod val="75000"/>
                            </a:schemeClr>
                          </a:solidFill>
                        </a:rPr>
                        <a:t> </a:t>
                      </a:r>
                      <a:r>
                        <a:rPr lang="en-US" sz="1600" err="1">
                          <a:solidFill>
                            <a:schemeClr val="accent1">
                              <a:lumMod val="75000"/>
                            </a:schemeClr>
                          </a:solidFill>
                        </a:rPr>
                        <a:t>wordt</a:t>
                      </a:r>
                      <a:r>
                        <a:rPr lang="en-US" sz="1600">
                          <a:solidFill>
                            <a:schemeClr val="accent1">
                              <a:lumMod val="75000"/>
                            </a:schemeClr>
                          </a:solidFill>
                        </a:rPr>
                        <a:t> hoe de </a:t>
                      </a:r>
                      <a:r>
                        <a:rPr lang="en-US" sz="1600" err="1">
                          <a:solidFill>
                            <a:schemeClr val="accent1">
                              <a:lumMod val="75000"/>
                            </a:schemeClr>
                          </a:solidFill>
                        </a:rPr>
                        <a:t>partnerschap</a:t>
                      </a:r>
                      <a:r>
                        <a:rPr lang="en-US" sz="1600">
                          <a:solidFill>
                            <a:schemeClr val="accent1">
                              <a:lumMod val="75000"/>
                            </a:schemeClr>
                          </a:solidFill>
                        </a:rPr>
                        <a:t> </a:t>
                      </a:r>
                      <a:r>
                        <a:rPr lang="en-US" sz="1600" err="1">
                          <a:solidFill>
                            <a:schemeClr val="accent1">
                              <a:lumMod val="75000"/>
                            </a:schemeClr>
                          </a:solidFill>
                        </a:rPr>
                        <a:t>wordt</a:t>
                      </a:r>
                      <a:r>
                        <a:rPr lang="en-US" sz="1600">
                          <a:solidFill>
                            <a:schemeClr val="accent1">
                              <a:lumMod val="75000"/>
                            </a:schemeClr>
                          </a:solidFill>
                        </a:rPr>
                        <a:t> </a:t>
                      </a:r>
                      <a:r>
                        <a:rPr lang="en-US" sz="1600" err="1">
                          <a:solidFill>
                            <a:schemeClr val="accent1">
                              <a:lumMod val="75000"/>
                            </a:schemeClr>
                          </a:solidFill>
                        </a:rPr>
                        <a:t>ingevuld</a:t>
                      </a:r>
                      <a:r>
                        <a:rPr lang="en-US" sz="1600">
                          <a:solidFill>
                            <a:schemeClr val="accent1">
                              <a:lumMod val="75000"/>
                            </a:schemeClr>
                          </a:solidFill>
                        </a:rPr>
                        <a:t> in </a:t>
                      </a:r>
                      <a:r>
                        <a:rPr lang="en-US" sz="1600" err="1">
                          <a:solidFill>
                            <a:schemeClr val="accent1">
                              <a:lumMod val="75000"/>
                            </a:schemeClr>
                          </a:solidFill>
                        </a:rPr>
                        <a:t>combinatie</a:t>
                      </a:r>
                      <a:r>
                        <a:rPr lang="en-US" sz="1600">
                          <a:solidFill>
                            <a:schemeClr val="accent1">
                              <a:lumMod val="75000"/>
                            </a:schemeClr>
                          </a:solidFill>
                        </a:rPr>
                        <a:t> met de </a:t>
                      </a:r>
                      <a:r>
                        <a:rPr lang="en-US" sz="1600" err="1">
                          <a:solidFill>
                            <a:schemeClr val="accent1">
                              <a:lumMod val="75000"/>
                            </a:schemeClr>
                          </a:solidFill>
                        </a:rPr>
                        <a:t>samenwerking</a:t>
                      </a:r>
                      <a:r>
                        <a:rPr lang="en-US" sz="1600">
                          <a:solidFill>
                            <a:schemeClr val="accent1">
                              <a:lumMod val="75000"/>
                            </a:schemeClr>
                          </a:solidFill>
                        </a:rPr>
                        <a:t> met </a:t>
                      </a:r>
                      <a:r>
                        <a:rPr lang="en-US" sz="1600" err="1">
                          <a:solidFill>
                            <a:schemeClr val="accent1">
                              <a:lumMod val="75000"/>
                            </a:schemeClr>
                          </a:solidFill>
                        </a:rPr>
                        <a:t>gemeente</a:t>
                      </a:r>
                      <a:r>
                        <a:rPr lang="en-US" sz="1600">
                          <a:solidFill>
                            <a:schemeClr val="accent1">
                              <a:lumMod val="75000"/>
                            </a:schemeClr>
                          </a:solidFill>
                        </a:rPr>
                        <a:t> Heemskerk</a:t>
                      </a:r>
                    </a:p>
                  </a:txBody>
                  <a:tcPr/>
                </a:tc>
                <a:tc>
                  <a:txBody>
                    <a:bodyPr/>
                    <a:lstStyle/>
                    <a:p>
                      <a:endParaRPr lang="en-US">
                        <a:solidFill>
                          <a:schemeClr val="accent1">
                            <a:lumMod val="75000"/>
                          </a:schemeClr>
                        </a:solidFill>
                      </a:endParaRPr>
                    </a:p>
                  </a:txBody>
                  <a:tcPr/>
                </a:tc>
                <a:extLst>
                  <a:ext uri="{0D108BD9-81ED-4DB2-BD59-A6C34878D82A}">
                    <a16:rowId xmlns:a16="http://schemas.microsoft.com/office/drawing/2014/main" val="302391931"/>
                  </a:ext>
                </a:extLst>
              </a:tr>
              <a:tr h="858855">
                <a:tc>
                  <a:txBody>
                    <a:bodyPr/>
                    <a:lstStyle/>
                    <a:p>
                      <a:pPr lvl="0">
                        <a:buNone/>
                      </a:pPr>
                      <a:r>
                        <a:rPr lang="en-US">
                          <a:solidFill>
                            <a:schemeClr val="accent1">
                              <a:lumMod val="75000"/>
                            </a:schemeClr>
                          </a:solidFill>
                        </a:rPr>
                        <a:t>3</a:t>
                      </a:r>
                    </a:p>
                  </a:txBody>
                  <a:tcPr/>
                </a:tc>
                <a:tc>
                  <a:txBody>
                    <a:bodyPr/>
                    <a:lstStyle/>
                    <a:p>
                      <a:pPr lvl="0">
                        <a:buNone/>
                      </a:pPr>
                      <a:r>
                        <a:rPr lang="en-US" err="1">
                          <a:solidFill>
                            <a:schemeClr val="accent1">
                              <a:lumMod val="75000"/>
                            </a:schemeClr>
                          </a:solidFill>
                        </a:rPr>
                        <a:t>Toegevoegde</a:t>
                      </a:r>
                      <a:r>
                        <a:rPr lang="en-US">
                          <a:solidFill>
                            <a:schemeClr val="accent1">
                              <a:lumMod val="75000"/>
                            </a:schemeClr>
                          </a:solidFill>
                        </a:rPr>
                        <a:t> </a:t>
                      </a:r>
                      <a:r>
                        <a:rPr lang="en-US" err="1">
                          <a:solidFill>
                            <a:schemeClr val="accent1">
                              <a:lumMod val="75000"/>
                            </a:schemeClr>
                          </a:solidFill>
                        </a:rPr>
                        <a:t>waarde</a:t>
                      </a:r>
                      <a:r>
                        <a:rPr lang="en-US">
                          <a:solidFill>
                            <a:schemeClr val="accent1">
                              <a:lumMod val="75000"/>
                            </a:schemeClr>
                          </a:solidFill>
                        </a:rPr>
                        <a:t> van de </a:t>
                      </a:r>
                      <a:r>
                        <a:rPr lang="en-US" err="1">
                          <a:solidFill>
                            <a:schemeClr val="accent1">
                              <a:lumMod val="75000"/>
                            </a:schemeClr>
                          </a:solidFill>
                        </a:rPr>
                        <a:t>samenwerking</a:t>
                      </a:r>
                      <a:endParaRPr lang="en-US">
                        <a:solidFill>
                          <a:schemeClr val="accent1">
                            <a:lumMod val="75000"/>
                          </a:schemeClr>
                        </a:solidFill>
                      </a:endParaRPr>
                    </a:p>
                    <a:p>
                      <a:pPr marL="285750" lvl="0" indent="-285750">
                        <a:buFont typeface="Calibri"/>
                        <a:buChar char="-"/>
                      </a:pPr>
                      <a:r>
                        <a:rPr lang="en-US" sz="1600">
                          <a:solidFill>
                            <a:schemeClr val="accent1">
                              <a:lumMod val="75000"/>
                            </a:schemeClr>
                          </a:solidFill>
                        </a:rPr>
                        <a:t>De mate </a:t>
                      </a:r>
                      <a:r>
                        <a:rPr lang="en-US" sz="1600" err="1">
                          <a:solidFill>
                            <a:schemeClr val="accent1">
                              <a:lumMod val="75000"/>
                            </a:schemeClr>
                          </a:solidFill>
                        </a:rPr>
                        <a:t>waaruit</a:t>
                      </a:r>
                      <a:r>
                        <a:rPr lang="en-US" sz="1600">
                          <a:solidFill>
                            <a:schemeClr val="accent1">
                              <a:lumMod val="75000"/>
                            </a:schemeClr>
                          </a:solidFill>
                        </a:rPr>
                        <a:t> </a:t>
                      </a:r>
                      <a:r>
                        <a:rPr lang="en-US" sz="1600" err="1">
                          <a:solidFill>
                            <a:schemeClr val="accent1">
                              <a:lumMod val="75000"/>
                            </a:schemeClr>
                          </a:solidFill>
                        </a:rPr>
                        <a:t>duidelijk</a:t>
                      </a:r>
                      <a:r>
                        <a:rPr lang="en-US" sz="1600">
                          <a:solidFill>
                            <a:schemeClr val="accent1">
                              <a:lumMod val="75000"/>
                            </a:schemeClr>
                          </a:solidFill>
                        </a:rPr>
                        <a:t> </a:t>
                      </a:r>
                      <a:r>
                        <a:rPr lang="en-US" sz="1600" err="1">
                          <a:solidFill>
                            <a:schemeClr val="accent1">
                              <a:lumMod val="75000"/>
                            </a:schemeClr>
                          </a:solidFill>
                        </a:rPr>
                        <a:t>blijkt</a:t>
                      </a:r>
                      <a:r>
                        <a:rPr lang="en-US" sz="1600">
                          <a:solidFill>
                            <a:schemeClr val="accent1">
                              <a:lumMod val="75000"/>
                            </a:schemeClr>
                          </a:solidFill>
                        </a:rPr>
                        <a:t> </a:t>
                      </a:r>
                      <a:r>
                        <a:rPr lang="en-US" sz="1600" err="1">
                          <a:solidFill>
                            <a:schemeClr val="accent1">
                              <a:lumMod val="75000"/>
                            </a:schemeClr>
                          </a:solidFill>
                        </a:rPr>
                        <a:t>waar</a:t>
                      </a:r>
                      <a:r>
                        <a:rPr lang="en-US" sz="1600">
                          <a:solidFill>
                            <a:schemeClr val="accent1">
                              <a:lumMod val="75000"/>
                            </a:schemeClr>
                          </a:solidFill>
                        </a:rPr>
                        <a:t> de </a:t>
                      </a:r>
                      <a:r>
                        <a:rPr lang="en-US" sz="1600" err="1">
                          <a:solidFill>
                            <a:schemeClr val="accent1">
                              <a:lumMod val="75000"/>
                            </a:schemeClr>
                          </a:solidFill>
                        </a:rPr>
                        <a:t>toegevoegde</a:t>
                      </a:r>
                      <a:r>
                        <a:rPr lang="en-US" sz="1600">
                          <a:solidFill>
                            <a:schemeClr val="accent1">
                              <a:lumMod val="75000"/>
                            </a:schemeClr>
                          </a:solidFill>
                        </a:rPr>
                        <a:t> </a:t>
                      </a:r>
                      <a:r>
                        <a:rPr lang="en-US" sz="1600" err="1">
                          <a:solidFill>
                            <a:schemeClr val="accent1">
                              <a:lumMod val="75000"/>
                            </a:schemeClr>
                          </a:solidFill>
                        </a:rPr>
                        <a:t>waarde</a:t>
                      </a:r>
                      <a:r>
                        <a:rPr lang="en-US" sz="1600">
                          <a:solidFill>
                            <a:schemeClr val="accent1">
                              <a:lumMod val="75000"/>
                            </a:schemeClr>
                          </a:solidFill>
                        </a:rPr>
                        <a:t> zit in de </a:t>
                      </a:r>
                      <a:r>
                        <a:rPr lang="en-US" sz="1600" err="1">
                          <a:solidFill>
                            <a:schemeClr val="accent1">
                              <a:lumMod val="75000"/>
                            </a:schemeClr>
                          </a:solidFill>
                        </a:rPr>
                        <a:t>samenwerking</a:t>
                      </a:r>
                      <a:endParaRPr lang="en-US" sz="1600">
                        <a:solidFill>
                          <a:schemeClr val="accent1">
                            <a:lumMod val="75000"/>
                          </a:schemeClr>
                        </a:solidFill>
                      </a:endParaRPr>
                    </a:p>
                  </a:txBody>
                  <a:tcPr/>
                </a:tc>
                <a:tc>
                  <a:txBody>
                    <a:bodyPr/>
                    <a:lstStyle/>
                    <a:p>
                      <a:endParaRPr lang="en-US">
                        <a:solidFill>
                          <a:schemeClr val="accent1">
                            <a:lumMod val="75000"/>
                          </a:schemeClr>
                        </a:solidFill>
                      </a:endParaRPr>
                    </a:p>
                  </a:txBody>
                  <a:tcPr/>
                </a:tc>
                <a:extLst>
                  <a:ext uri="{0D108BD9-81ED-4DB2-BD59-A6C34878D82A}">
                    <a16:rowId xmlns:a16="http://schemas.microsoft.com/office/drawing/2014/main" val="1782465387"/>
                  </a:ext>
                </a:extLst>
              </a:tr>
              <a:tr h="161318">
                <a:tc>
                  <a:txBody>
                    <a:bodyPr/>
                    <a:lstStyle/>
                    <a:p>
                      <a:pPr lvl="0">
                        <a:buNone/>
                      </a:pPr>
                      <a:r>
                        <a:rPr lang="en-US">
                          <a:solidFill>
                            <a:schemeClr val="accent1">
                              <a:lumMod val="75000"/>
                            </a:schemeClr>
                          </a:solidFill>
                        </a:rPr>
                        <a:t>4</a:t>
                      </a:r>
                    </a:p>
                  </a:txBody>
                  <a:tcPr/>
                </a:tc>
                <a:tc>
                  <a:txBody>
                    <a:bodyPr/>
                    <a:lstStyle/>
                    <a:p>
                      <a:pPr marL="0" algn="l" rtl="0" eaLnBrk="1" latinLnBrk="0" hangingPunct="1"/>
                      <a:r>
                        <a:rPr lang="en-US" sz="1800" kern="1200">
                          <a:solidFill>
                            <a:schemeClr val="accent1">
                              <a:lumMod val="75000"/>
                            </a:schemeClr>
                          </a:solidFill>
                        </a:rPr>
                        <a:t>Continue </a:t>
                      </a:r>
                      <a:r>
                        <a:rPr lang="en-US" sz="1800" kern="1200" err="1">
                          <a:solidFill>
                            <a:schemeClr val="accent1">
                              <a:lumMod val="75000"/>
                            </a:schemeClr>
                          </a:solidFill>
                        </a:rPr>
                        <a:t>Verbetering</a:t>
                      </a:r>
                      <a:endParaRPr lang="en-US" sz="1800" kern="1200">
                        <a:solidFill>
                          <a:schemeClr val="accent1">
                            <a:lumMod val="75000"/>
                          </a:schemeClr>
                        </a:solidFill>
                      </a:endParaRPr>
                    </a:p>
                    <a:p>
                      <a:pPr marL="285750" lvl="0" indent="-285750" algn="l">
                        <a:buFont typeface="Calibri"/>
                        <a:buChar char="-"/>
                      </a:pPr>
                      <a:r>
                        <a:rPr lang="en-US" sz="1600" kern="1200">
                          <a:solidFill>
                            <a:schemeClr val="accent1">
                              <a:lumMod val="75000"/>
                            </a:schemeClr>
                          </a:solidFill>
                        </a:rPr>
                        <a:t>De mate </a:t>
                      </a:r>
                      <a:r>
                        <a:rPr lang="en-US" sz="1600" kern="1200" err="1">
                          <a:solidFill>
                            <a:schemeClr val="accent1">
                              <a:lumMod val="75000"/>
                            </a:schemeClr>
                          </a:solidFill>
                        </a:rPr>
                        <a:t>waarin</a:t>
                      </a:r>
                      <a:r>
                        <a:rPr lang="en-US" sz="1600" kern="1200">
                          <a:solidFill>
                            <a:schemeClr val="accent1">
                              <a:lumMod val="75000"/>
                            </a:schemeClr>
                          </a:solidFill>
                        </a:rPr>
                        <a:t> </a:t>
                      </a:r>
                      <a:r>
                        <a:rPr lang="en-US" sz="1600" kern="1200" err="1">
                          <a:solidFill>
                            <a:schemeClr val="accent1">
                              <a:lumMod val="75000"/>
                            </a:schemeClr>
                          </a:solidFill>
                        </a:rPr>
                        <a:t>blijkt</a:t>
                      </a:r>
                      <a:r>
                        <a:rPr lang="en-US" sz="1600" kern="1200">
                          <a:solidFill>
                            <a:schemeClr val="accent1">
                              <a:lumMod val="75000"/>
                            </a:schemeClr>
                          </a:solidFill>
                        </a:rPr>
                        <a:t> hoe h</a:t>
                      </a:r>
                      <a:r>
                        <a:rPr lang="nl-NL" sz="1600" kern="1200" noProof="0">
                          <a:solidFill>
                            <a:schemeClr val="accent1">
                              <a:lumMod val="75000"/>
                            </a:schemeClr>
                          </a:solidFill>
                        </a:rPr>
                        <a:t>et continue verbeteren van de inrichting van, en het werken met, AFAS wordt vormgegeven</a:t>
                      </a:r>
                      <a:endParaRPr lang="en-US" sz="1600" kern="1200" noProof="0">
                        <a:solidFill>
                          <a:schemeClr val="accent1">
                            <a:lumMod val="75000"/>
                          </a:schemeClr>
                        </a:solidFill>
                        <a:latin typeface="+mn-lt"/>
                        <a:ea typeface="+mn-ea"/>
                        <a:cs typeface="+mn-cs"/>
                      </a:endParaRPr>
                    </a:p>
                  </a:txBody>
                  <a:tcPr/>
                </a:tc>
                <a:tc>
                  <a:txBody>
                    <a:bodyPr/>
                    <a:lstStyle/>
                    <a:p>
                      <a:pPr lvl="0">
                        <a:buNone/>
                      </a:pPr>
                      <a:endParaRPr lang="en-US">
                        <a:solidFill>
                          <a:schemeClr val="accent1">
                            <a:lumMod val="75000"/>
                          </a:schemeClr>
                        </a:solidFill>
                      </a:endParaRPr>
                    </a:p>
                  </a:txBody>
                  <a:tcPr/>
                </a:tc>
                <a:extLst>
                  <a:ext uri="{0D108BD9-81ED-4DB2-BD59-A6C34878D82A}">
                    <a16:rowId xmlns:a16="http://schemas.microsoft.com/office/drawing/2014/main" val="268166500"/>
                  </a:ext>
                </a:extLst>
              </a:tr>
            </a:tbl>
          </a:graphicData>
        </a:graphic>
      </p:graphicFrame>
    </p:spTree>
    <p:extLst>
      <p:ext uri="{BB962C8B-B14F-4D97-AF65-F5344CB8AC3E}">
        <p14:creationId xmlns:p14="http://schemas.microsoft.com/office/powerpoint/2010/main" val="4170021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6FFE9F-3DC2-3C30-A685-E87323B90B41}"/>
              </a:ext>
            </a:extLst>
          </p:cNvPr>
          <p:cNvSpPr>
            <a:spLocks noGrp="1"/>
          </p:cNvSpPr>
          <p:nvPr>
            <p:ph type="title"/>
          </p:nvPr>
        </p:nvSpPr>
        <p:spPr/>
        <p:txBody>
          <a:bodyPr>
            <a:normAutofit fontScale="90000"/>
          </a:bodyPr>
          <a:lstStyle/>
          <a:p>
            <a:r>
              <a:rPr lang="nl-NL"/>
              <a:t>Kwalitatief scoretabel</a:t>
            </a:r>
          </a:p>
        </p:txBody>
      </p:sp>
      <p:sp>
        <p:nvSpPr>
          <p:cNvPr id="6" name="Tijdelijke aanduiding voor dianummer 5">
            <a:extLst>
              <a:ext uri="{FF2B5EF4-FFF2-40B4-BE49-F238E27FC236}">
                <a16:creationId xmlns:a16="http://schemas.microsoft.com/office/drawing/2014/main" id="{0D8B2904-DDB4-2D84-3E74-1AA6578EE7AA}"/>
              </a:ext>
            </a:extLst>
          </p:cNvPr>
          <p:cNvSpPr>
            <a:spLocks noGrp="1"/>
          </p:cNvSpPr>
          <p:nvPr>
            <p:ph type="sldNum" sz="quarter" idx="14"/>
          </p:nvPr>
        </p:nvSpPr>
        <p:spPr/>
        <p:txBody>
          <a:bodyPr/>
          <a:lstStyle/>
          <a:p>
            <a:pPr>
              <a:defRPr/>
            </a:pPr>
            <a:fld id="{0C39A323-C9C9-464C-91BF-67DC54DE2106}" type="slidenum">
              <a:rPr lang="nl-NL" smtClean="0"/>
              <a:pPr>
                <a:defRPr/>
              </a:pPr>
              <a:t>8</a:t>
            </a:fld>
            <a:endParaRPr lang="nl-NL"/>
          </a:p>
        </p:txBody>
      </p:sp>
      <p:sp>
        <p:nvSpPr>
          <p:cNvPr id="7" name="Tijdelijke aanduiding voor datum 6">
            <a:extLst>
              <a:ext uri="{FF2B5EF4-FFF2-40B4-BE49-F238E27FC236}">
                <a16:creationId xmlns:a16="http://schemas.microsoft.com/office/drawing/2014/main" id="{EE1D4853-BAF3-C9D9-E125-4D552F333F48}"/>
              </a:ext>
            </a:extLst>
          </p:cNvPr>
          <p:cNvSpPr>
            <a:spLocks noGrp="1"/>
          </p:cNvSpPr>
          <p:nvPr>
            <p:ph type="dt" sz="half" idx="15"/>
          </p:nvPr>
        </p:nvSpPr>
        <p:spPr/>
        <p:txBody>
          <a:bodyPr/>
          <a:lstStyle/>
          <a:p>
            <a:pPr>
              <a:defRPr/>
            </a:pPr>
            <a:fld id="{2B1B29A4-A7AC-3143-A9BD-007C5A77FEBB}" type="datetime1">
              <a:rPr lang="nl-NL" smtClean="0"/>
              <a:pPr>
                <a:defRPr/>
              </a:pPr>
              <a:t>26-6-2024</a:t>
            </a:fld>
            <a:endParaRPr lang="nl-NL"/>
          </a:p>
        </p:txBody>
      </p:sp>
      <p:graphicFrame>
        <p:nvGraphicFramePr>
          <p:cNvPr id="5" name="Tabel 4">
            <a:extLst>
              <a:ext uri="{FF2B5EF4-FFF2-40B4-BE49-F238E27FC236}">
                <a16:creationId xmlns:a16="http://schemas.microsoft.com/office/drawing/2014/main" id="{D7CB9A10-B153-F9F6-D8BD-CD01335F7804}"/>
              </a:ext>
            </a:extLst>
          </p:cNvPr>
          <p:cNvGraphicFramePr>
            <a:graphicFrameLocks noGrp="1"/>
          </p:cNvGraphicFramePr>
          <p:nvPr>
            <p:extLst>
              <p:ext uri="{D42A27DB-BD31-4B8C-83A1-F6EECF244321}">
                <p14:modId xmlns:p14="http://schemas.microsoft.com/office/powerpoint/2010/main" val="1625870177"/>
              </p:ext>
            </p:extLst>
          </p:nvPr>
        </p:nvGraphicFramePr>
        <p:xfrm>
          <a:off x="-1199029" y="8269941"/>
          <a:ext cx="10434388" cy="7955280"/>
        </p:xfrm>
        <a:graphic>
          <a:graphicData uri="http://schemas.openxmlformats.org/drawingml/2006/table">
            <a:tbl>
              <a:tblPr firstRow="1" firstCol="1" bandRow="1">
                <a:tableStyleId>{5C22544A-7EE6-4342-B048-85BDC9FD1C3A}</a:tableStyleId>
              </a:tblPr>
              <a:tblGrid>
                <a:gridCol w="1807966">
                  <a:extLst>
                    <a:ext uri="{9D8B030D-6E8A-4147-A177-3AD203B41FA5}">
                      <a16:colId xmlns:a16="http://schemas.microsoft.com/office/drawing/2014/main" val="1222637757"/>
                    </a:ext>
                  </a:extLst>
                </a:gridCol>
                <a:gridCol w="3331495">
                  <a:extLst>
                    <a:ext uri="{9D8B030D-6E8A-4147-A177-3AD203B41FA5}">
                      <a16:colId xmlns:a16="http://schemas.microsoft.com/office/drawing/2014/main" val="1115832419"/>
                    </a:ext>
                  </a:extLst>
                </a:gridCol>
                <a:gridCol w="5294927">
                  <a:extLst>
                    <a:ext uri="{9D8B030D-6E8A-4147-A177-3AD203B41FA5}">
                      <a16:colId xmlns:a16="http://schemas.microsoft.com/office/drawing/2014/main" val="712475821"/>
                    </a:ext>
                  </a:extLst>
                </a:gridCol>
              </a:tblGrid>
              <a:tr h="171216">
                <a:tc>
                  <a:txBody>
                    <a:bodyPr/>
                    <a:lstStyle/>
                    <a:p>
                      <a:r>
                        <a:rPr lang="nl-NL" b="1">
                          <a:solidFill>
                            <a:srgbClr val="FFFFFF"/>
                          </a:solidFill>
                          <a:effectLst/>
                          <a:ea typeface="Verdana" panose="020B0604030504040204" pitchFamily="34" charset="0"/>
                          <a:cs typeface="Verdana" panose="020B0604030504040204" pitchFamily="34" charset="0"/>
                        </a:rPr>
                        <a:t>Waardering</a:t>
                      </a:r>
                      <a:endParaRPr lang="nl-NL">
                        <a:effectLs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A7729"/>
                    </a:solidFill>
                  </a:tcPr>
                </a:tc>
                <a:tc>
                  <a:txBody>
                    <a:bodyPr/>
                    <a:lstStyle/>
                    <a:p>
                      <a:r>
                        <a:rPr lang="nl-NL" b="1">
                          <a:solidFill>
                            <a:srgbClr val="FFFFFF"/>
                          </a:solidFill>
                          <a:effectLst/>
                          <a:ea typeface="Verdana" panose="020B0604030504040204" pitchFamily="34" charset="0"/>
                          <a:cs typeface="Verdana" panose="020B0604030504040204" pitchFamily="34" charset="0"/>
                        </a:rPr>
                        <a:t>Score</a:t>
                      </a:r>
                      <a:endParaRPr lang="nl-NL">
                        <a:effectLs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A7729"/>
                    </a:solidFill>
                  </a:tcPr>
                </a:tc>
                <a:tc>
                  <a:txBody>
                    <a:bodyPr/>
                    <a:lstStyle/>
                    <a:p>
                      <a:r>
                        <a:rPr lang="nl-NL" b="1">
                          <a:solidFill>
                            <a:srgbClr val="FFFFFF"/>
                          </a:solidFill>
                          <a:effectLst/>
                          <a:ea typeface="Verdana" panose="020B0604030504040204" pitchFamily="34" charset="0"/>
                          <a:cs typeface="Verdana" panose="020B0604030504040204" pitchFamily="34" charset="0"/>
                        </a:rPr>
                        <a:t>Basisbeoordelingscriteria</a:t>
                      </a:r>
                      <a:endParaRPr lang="nl-NL">
                        <a:effectLs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A7729"/>
                    </a:solidFill>
                  </a:tcPr>
                </a:tc>
                <a:extLst>
                  <a:ext uri="{0D108BD9-81ED-4DB2-BD59-A6C34878D82A}">
                    <a16:rowId xmlns:a16="http://schemas.microsoft.com/office/drawing/2014/main" val="3820057912"/>
                  </a:ext>
                </a:extLst>
              </a:tr>
              <a:tr h="1198520">
                <a:tc>
                  <a:txBody>
                    <a:bodyPr/>
                    <a:lstStyle/>
                    <a:p>
                      <a:r>
                        <a:rPr lang="nl-NL">
                          <a:solidFill>
                            <a:srgbClr val="000000"/>
                          </a:solidFill>
                          <a:effectLst/>
                          <a:ea typeface="Verdana" panose="020B0604030504040204" pitchFamily="34" charset="0"/>
                          <a:cs typeface="Verdana" panose="020B0604030504040204" pitchFamily="34" charset="0"/>
                        </a:rPr>
                        <a:t>Uitstekend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nl-NL">
                          <a:solidFill>
                            <a:srgbClr val="000000"/>
                          </a:solidFill>
                          <a:effectLst/>
                          <a:ea typeface="Verdana" panose="020B0604030504040204" pitchFamily="34" charset="0"/>
                          <a:cs typeface="Verdana" panose="020B0604030504040204" pitchFamily="34" charset="0"/>
                        </a:rPr>
                        <a:t>100% van het </a:t>
                      </a:r>
                      <a:endParaRPr lang="nl-NL">
                        <a:effectLst/>
                      </a:endParaRPr>
                    </a:p>
                    <a:p>
                      <a:r>
                        <a:rPr lang="nl-NL">
                          <a:solidFill>
                            <a:srgbClr val="000000"/>
                          </a:solidFill>
                          <a:effectLst/>
                          <a:ea typeface="Verdana" panose="020B0604030504040204" pitchFamily="34" charset="0"/>
                          <a:cs typeface="Verdana" panose="020B0604030504040204" pitchFamily="34" charset="0"/>
                        </a:rPr>
                        <a:t>maximale aantal </a:t>
                      </a:r>
                      <a:endParaRPr lang="nl-NL">
                        <a:effectLst/>
                      </a:endParaRPr>
                    </a:p>
                    <a:p>
                      <a:r>
                        <a:rPr lang="nl-NL">
                          <a:solidFill>
                            <a:srgbClr val="000000"/>
                          </a:solidFill>
                          <a:effectLst/>
                          <a:ea typeface="Verdana" panose="020B0604030504040204" pitchFamily="34" charset="0"/>
                          <a:cs typeface="Verdana" panose="020B0604030504040204" pitchFamily="34" charset="0"/>
                        </a:rPr>
                        <a:t>punten op betreffende </a:t>
                      </a:r>
                      <a:endParaRPr lang="nl-NL">
                        <a:effectLst/>
                      </a:endParaRPr>
                    </a:p>
                    <a:p>
                      <a:r>
                        <a:rPr lang="nl-NL">
                          <a:solidFill>
                            <a:srgbClr val="000000"/>
                          </a:solidFill>
                          <a:effectLst/>
                          <a:ea typeface="Verdana" panose="020B0604030504040204" pitchFamily="34" charset="0"/>
                          <a:cs typeface="Verdana" panose="020B0604030504040204" pitchFamily="34" charset="0"/>
                        </a:rPr>
                        <a:t>subgunningscriterium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nl-NL">
                          <a:solidFill>
                            <a:srgbClr val="000000"/>
                          </a:solidFill>
                          <a:effectLst/>
                          <a:ea typeface="Verdana" panose="020B0604030504040204" pitchFamily="34" charset="0"/>
                          <a:cs typeface="Verdana" panose="020B0604030504040204" pitchFamily="34" charset="0"/>
                        </a:rPr>
                        <a:t>Naar het oordeel van de beoordelaar heeft de Inschrijver een uitstekend antwoord gegeven. Alle of de meeste van de elementen en aspecten van de kwaliteitsvraag zijn inhoudelijk uitstekend beantwoord. Het antwoord geeft meer inzicht dan gevraagd en/of is uitstekend onderbouwd. De wijze van invulling is overtuigend en/of bevat creatieve/innovatieve elementen.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56955269"/>
                  </a:ext>
                </a:extLst>
              </a:tr>
              <a:tr h="1027304">
                <a:tc>
                  <a:txBody>
                    <a:bodyPr/>
                    <a:lstStyle/>
                    <a:p>
                      <a:r>
                        <a:rPr lang="nl-NL">
                          <a:solidFill>
                            <a:srgbClr val="000000"/>
                          </a:solidFill>
                          <a:effectLst/>
                          <a:ea typeface="Verdana" panose="020B0604030504040204" pitchFamily="34" charset="0"/>
                          <a:cs typeface="Verdana" panose="020B0604030504040204" pitchFamily="34" charset="0"/>
                        </a:rPr>
                        <a:t>Goed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nl-NL">
                          <a:solidFill>
                            <a:srgbClr val="000000"/>
                          </a:solidFill>
                          <a:effectLst/>
                          <a:ea typeface="Verdana" panose="020B0604030504040204" pitchFamily="34" charset="0"/>
                          <a:cs typeface="Verdana" panose="020B0604030504040204" pitchFamily="34" charset="0"/>
                        </a:rPr>
                        <a:t>80% van het maximale  aantal punten op betreffende </a:t>
                      </a:r>
                      <a:endParaRPr lang="nl-NL">
                        <a:effectLst/>
                      </a:endParaRPr>
                    </a:p>
                    <a:p>
                      <a:r>
                        <a:rPr lang="nl-NL">
                          <a:solidFill>
                            <a:srgbClr val="000000"/>
                          </a:solidFill>
                          <a:effectLst/>
                          <a:ea typeface="Verdana" panose="020B0604030504040204" pitchFamily="34" charset="0"/>
                          <a:cs typeface="Verdana" panose="020B0604030504040204" pitchFamily="34" charset="0"/>
                        </a:rPr>
                        <a:t>subgunningscriterium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nl-NL">
                          <a:solidFill>
                            <a:srgbClr val="000000"/>
                          </a:solidFill>
                          <a:effectLst/>
                          <a:ea typeface="Verdana" panose="020B0604030504040204" pitchFamily="34" charset="0"/>
                          <a:cs typeface="Verdana" panose="020B0604030504040204" pitchFamily="34" charset="0"/>
                        </a:rPr>
                        <a:t>Naar het oordeel van de beoordelaar heeft de Inschrijver een goed antwoord gegeven. Alle of de meeste van de elementen en aspecten van de kwaliteitsvraag zijn inhoudelijk goed beantwoord. Het antwoord past bij de vraag. De beschrijving is concreet, realistisch en werkwijze wordt goed onderbouwd.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77860043"/>
                  </a:ext>
                </a:extLst>
              </a:tr>
              <a:tr h="856086">
                <a:tc>
                  <a:txBody>
                    <a:bodyPr/>
                    <a:lstStyle/>
                    <a:p>
                      <a:r>
                        <a:rPr lang="nl-NL">
                          <a:solidFill>
                            <a:srgbClr val="000000"/>
                          </a:solidFill>
                          <a:effectLst/>
                          <a:ea typeface="Verdana" panose="020B0604030504040204" pitchFamily="34" charset="0"/>
                          <a:cs typeface="Verdana" panose="020B0604030504040204" pitchFamily="34" charset="0"/>
                        </a:rPr>
                        <a:t>Voldoende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nl-NL">
                          <a:solidFill>
                            <a:srgbClr val="000000"/>
                          </a:solidFill>
                          <a:effectLst/>
                          <a:ea typeface="Verdana" panose="020B0604030504040204" pitchFamily="34" charset="0"/>
                          <a:cs typeface="Verdana" panose="020B0604030504040204" pitchFamily="34" charset="0"/>
                        </a:rPr>
                        <a:t>50% van het maximale aantal punten op betreffende </a:t>
                      </a:r>
                      <a:endParaRPr lang="nl-NL">
                        <a:effectLst/>
                      </a:endParaRPr>
                    </a:p>
                    <a:p>
                      <a:r>
                        <a:rPr lang="nl-NL">
                          <a:solidFill>
                            <a:srgbClr val="000000"/>
                          </a:solidFill>
                          <a:effectLst/>
                          <a:ea typeface="Verdana" panose="020B0604030504040204" pitchFamily="34" charset="0"/>
                          <a:cs typeface="Verdana" panose="020B0604030504040204" pitchFamily="34" charset="0"/>
                        </a:rPr>
                        <a:t>subgunningscriterium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nl-NL">
                          <a:solidFill>
                            <a:srgbClr val="000000"/>
                          </a:solidFill>
                          <a:effectLst/>
                          <a:ea typeface="Verdana" panose="020B0604030504040204" pitchFamily="34" charset="0"/>
                          <a:cs typeface="Verdana" panose="020B0604030504040204" pitchFamily="34" charset="0"/>
                        </a:rPr>
                        <a:t>Naar het oordeel van de beoordelaar heeft de inschrijver voldoende antwoord gegeven. Beschreven werkwijze is realistisch, maar is matig concreet, en/of is matig onderbouwd. En/of er ontbreekt tenminste één belangrijk onderdeel in het antwoord.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33110464"/>
                  </a:ext>
                </a:extLst>
              </a:tr>
              <a:tr h="1369738">
                <a:tc>
                  <a:txBody>
                    <a:bodyPr/>
                    <a:lstStyle/>
                    <a:p>
                      <a:r>
                        <a:rPr lang="nl-NL">
                          <a:solidFill>
                            <a:srgbClr val="000000"/>
                          </a:solidFill>
                          <a:effectLst/>
                          <a:ea typeface="Verdana" panose="020B0604030504040204" pitchFamily="34" charset="0"/>
                          <a:cs typeface="Verdana" panose="020B0604030504040204" pitchFamily="34" charset="0"/>
                        </a:rPr>
                        <a:t>Onvoldoende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nl-NL">
                          <a:solidFill>
                            <a:srgbClr val="000000"/>
                          </a:solidFill>
                          <a:effectLst/>
                          <a:ea typeface="Verdana" panose="020B0604030504040204" pitchFamily="34" charset="0"/>
                          <a:cs typeface="Verdana" panose="020B0604030504040204" pitchFamily="34" charset="0"/>
                        </a:rPr>
                        <a:t>0% van het maximale aantal punten op betreffende </a:t>
                      </a:r>
                      <a:endParaRPr lang="nl-NL">
                        <a:effectLst/>
                      </a:endParaRPr>
                    </a:p>
                    <a:p>
                      <a:r>
                        <a:rPr lang="nl-NL">
                          <a:solidFill>
                            <a:srgbClr val="000000"/>
                          </a:solidFill>
                          <a:effectLst/>
                          <a:ea typeface="Verdana" panose="020B0604030504040204" pitchFamily="34" charset="0"/>
                          <a:cs typeface="Verdana" panose="020B0604030504040204" pitchFamily="34" charset="0"/>
                        </a:rPr>
                        <a:t>subgunningscriterium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nl-NL">
                          <a:solidFill>
                            <a:srgbClr val="000000"/>
                          </a:solidFill>
                          <a:effectLst/>
                          <a:ea typeface="Verdana" panose="020B0604030504040204" pitchFamily="34" charset="0"/>
                          <a:cs typeface="Verdana" panose="020B0604030504040204" pitchFamily="34" charset="0"/>
                        </a:rPr>
                        <a:t>Naar het oordeel van de beoordelaar heeft de inschrijver onvoldoende of een minimaal antwoord gegeven. Alle of de meeste van de elementen en aspecten van de kwaliteitsvraag zijn inhoudelijk, onvoldoende of minimaal beantwoord. Geen beschrijving en/of is niet concreet en/of niet realistisch en/of niet onderbouwd. Beantwoording geeft geen/nauwelijks of gebrekkig inzicht in de wijze van invulling. </a:t>
                      </a:r>
                      <a:endParaRPr lang="nl-NL">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31304075"/>
                  </a:ext>
                </a:extLst>
              </a:tr>
            </a:tbl>
          </a:graphicData>
        </a:graphic>
      </p:graphicFrame>
      <p:graphicFrame>
        <p:nvGraphicFramePr>
          <p:cNvPr id="4" name="Tabel 3">
            <a:extLst>
              <a:ext uri="{FF2B5EF4-FFF2-40B4-BE49-F238E27FC236}">
                <a16:creationId xmlns:a16="http://schemas.microsoft.com/office/drawing/2014/main" id="{7D8E50A6-4B95-43A8-AD9E-4516DC5585FE}"/>
              </a:ext>
            </a:extLst>
          </p:cNvPr>
          <p:cNvGraphicFramePr>
            <a:graphicFrameLocks noGrp="1"/>
          </p:cNvGraphicFramePr>
          <p:nvPr>
            <p:extLst>
              <p:ext uri="{D42A27DB-BD31-4B8C-83A1-F6EECF244321}">
                <p14:modId xmlns:p14="http://schemas.microsoft.com/office/powerpoint/2010/main" val="984498799"/>
              </p:ext>
            </p:extLst>
          </p:nvPr>
        </p:nvGraphicFramePr>
        <p:xfrm>
          <a:off x="292259" y="1395017"/>
          <a:ext cx="8559478" cy="4261713"/>
        </p:xfrm>
        <a:graphic>
          <a:graphicData uri="http://schemas.openxmlformats.org/drawingml/2006/table">
            <a:tbl>
              <a:tblPr firstRow="1" firstCol="1" bandRow="1">
                <a:tableStyleId>{3B4B98B0-60AC-42C2-AFA5-B58CD77FA1E5}</a:tableStyleId>
              </a:tblPr>
              <a:tblGrid>
                <a:gridCol w="1483102">
                  <a:extLst>
                    <a:ext uri="{9D8B030D-6E8A-4147-A177-3AD203B41FA5}">
                      <a16:colId xmlns:a16="http://schemas.microsoft.com/office/drawing/2014/main" val="364122720"/>
                    </a:ext>
                  </a:extLst>
                </a:gridCol>
                <a:gridCol w="2732874">
                  <a:extLst>
                    <a:ext uri="{9D8B030D-6E8A-4147-A177-3AD203B41FA5}">
                      <a16:colId xmlns:a16="http://schemas.microsoft.com/office/drawing/2014/main" val="4163381768"/>
                    </a:ext>
                  </a:extLst>
                </a:gridCol>
                <a:gridCol w="4343502">
                  <a:extLst>
                    <a:ext uri="{9D8B030D-6E8A-4147-A177-3AD203B41FA5}">
                      <a16:colId xmlns:a16="http://schemas.microsoft.com/office/drawing/2014/main" val="2930698594"/>
                    </a:ext>
                  </a:extLst>
                </a:gridCol>
              </a:tblGrid>
              <a:tr h="197924">
                <a:tc>
                  <a:txBody>
                    <a:bodyPr/>
                    <a:lstStyle/>
                    <a:p>
                      <a:pPr>
                        <a:lnSpc>
                          <a:spcPct val="115000"/>
                        </a:lnSpc>
                      </a:pPr>
                      <a:r>
                        <a:rPr lang="nl-NL" sz="2000">
                          <a:effectLst/>
                        </a:rPr>
                        <a:t>Waardering</a:t>
                      </a:r>
                      <a:endParaRPr lang="nl-NL" sz="2000">
                        <a:effectLst/>
                        <a:latin typeface="Verdana" panose="020B0604030504040204" pitchFamily="34" charset="0"/>
                        <a:ea typeface="Calibri" panose="020F0502020204030204" pitchFamily="34" charset="0"/>
                        <a:cs typeface="Arial" panose="020B0604020202020204" pitchFamily="34" charset="0"/>
                      </a:endParaRPr>
                    </a:p>
                  </a:txBody>
                  <a:tcPr marL="35106" marR="35106" marT="0" marB="0" anchor="ctr"/>
                </a:tc>
                <a:tc>
                  <a:txBody>
                    <a:bodyPr/>
                    <a:lstStyle/>
                    <a:p>
                      <a:pPr>
                        <a:lnSpc>
                          <a:spcPct val="115000"/>
                        </a:lnSpc>
                      </a:pPr>
                      <a:r>
                        <a:rPr lang="nl-NL" sz="2000">
                          <a:effectLst/>
                        </a:rPr>
                        <a:t>Score</a:t>
                      </a:r>
                      <a:endParaRPr lang="nl-NL" sz="2000">
                        <a:effectLst/>
                        <a:latin typeface="Verdana" panose="020B0604030504040204" pitchFamily="34" charset="0"/>
                        <a:ea typeface="Calibri" panose="020F0502020204030204" pitchFamily="34" charset="0"/>
                        <a:cs typeface="Arial" panose="020B0604020202020204" pitchFamily="34" charset="0"/>
                      </a:endParaRPr>
                    </a:p>
                  </a:txBody>
                  <a:tcPr marL="35106" marR="35106" marT="0" marB="0" anchor="ctr"/>
                </a:tc>
                <a:tc>
                  <a:txBody>
                    <a:bodyPr/>
                    <a:lstStyle/>
                    <a:p>
                      <a:pPr>
                        <a:lnSpc>
                          <a:spcPct val="115000"/>
                        </a:lnSpc>
                      </a:pPr>
                      <a:r>
                        <a:rPr lang="nl-NL" sz="2000">
                          <a:effectLst/>
                        </a:rPr>
                        <a:t>Basisbeoordelingscriteria</a:t>
                      </a:r>
                      <a:endParaRPr lang="nl-NL" sz="2000">
                        <a:effectLst/>
                        <a:latin typeface="Verdana" panose="020B0604030504040204" pitchFamily="34" charset="0"/>
                        <a:ea typeface="Calibri" panose="020F0502020204030204" pitchFamily="34" charset="0"/>
                        <a:cs typeface="Arial" panose="020B0604020202020204" pitchFamily="34" charset="0"/>
                      </a:endParaRPr>
                    </a:p>
                  </a:txBody>
                  <a:tcPr marL="35106" marR="35106" marT="0" marB="0" anchor="ctr"/>
                </a:tc>
                <a:extLst>
                  <a:ext uri="{0D108BD9-81ED-4DB2-BD59-A6C34878D82A}">
                    <a16:rowId xmlns:a16="http://schemas.microsoft.com/office/drawing/2014/main" val="3269127893"/>
                  </a:ext>
                </a:extLst>
              </a:tr>
              <a:tr h="976462">
                <a:tc>
                  <a:txBody>
                    <a:bodyPr/>
                    <a:lstStyle/>
                    <a:p>
                      <a:pPr>
                        <a:lnSpc>
                          <a:spcPct val="115000"/>
                        </a:lnSpc>
                      </a:pPr>
                      <a:r>
                        <a:rPr lang="nl-NL" sz="1050" kern="1200">
                          <a:solidFill>
                            <a:schemeClr val="accent1">
                              <a:lumMod val="75000"/>
                            </a:schemeClr>
                          </a:solidFill>
                          <a:latin typeface="+mn-lt"/>
                          <a:ea typeface="+mn-ea"/>
                          <a:cs typeface="+mn-cs"/>
                        </a:rPr>
                        <a:t>Uitstekend </a:t>
                      </a:r>
                    </a:p>
                  </a:txBody>
                  <a:tcPr marL="35106" marR="35106" marT="0" marB="0"/>
                </a:tc>
                <a:tc>
                  <a:txBody>
                    <a:bodyPr/>
                    <a:lstStyle/>
                    <a:p>
                      <a:pPr>
                        <a:lnSpc>
                          <a:spcPct val="115000"/>
                        </a:lnSpc>
                      </a:pPr>
                      <a:r>
                        <a:rPr lang="nl-NL" sz="1050" kern="1200">
                          <a:solidFill>
                            <a:schemeClr val="accent1">
                              <a:lumMod val="75000"/>
                            </a:schemeClr>
                          </a:solidFill>
                          <a:latin typeface="+mn-lt"/>
                          <a:ea typeface="+mn-ea"/>
                          <a:cs typeface="+mn-cs"/>
                        </a:rPr>
                        <a:t>100% van het maximale aantal punten op betreffende </a:t>
                      </a:r>
                      <a:r>
                        <a:rPr lang="nl-NL" sz="1050" kern="1200" err="1">
                          <a:solidFill>
                            <a:schemeClr val="accent1">
                              <a:lumMod val="75000"/>
                            </a:schemeClr>
                          </a:solidFill>
                          <a:latin typeface="+mn-lt"/>
                          <a:ea typeface="+mn-ea"/>
                          <a:cs typeface="+mn-cs"/>
                        </a:rPr>
                        <a:t>subgunningscriterium</a:t>
                      </a:r>
                      <a:r>
                        <a:rPr lang="nl-NL" sz="1050" kern="1200">
                          <a:solidFill>
                            <a:schemeClr val="accent1">
                              <a:lumMod val="75000"/>
                            </a:schemeClr>
                          </a:solidFill>
                          <a:latin typeface="+mn-lt"/>
                          <a:ea typeface="+mn-ea"/>
                          <a:cs typeface="+mn-cs"/>
                        </a:rPr>
                        <a:t> </a:t>
                      </a:r>
                    </a:p>
                  </a:txBody>
                  <a:tcPr marL="35106" marR="35106" marT="0" marB="0"/>
                </a:tc>
                <a:tc>
                  <a:txBody>
                    <a:bodyPr/>
                    <a:lstStyle/>
                    <a:p>
                      <a:pPr>
                        <a:lnSpc>
                          <a:spcPct val="115000"/>
                        </a:lnSpc>
                      </a:pPr>
                      <a:r>
                        <a:rPr lang="nl-NL" sz="1050" kern="1200">
                          <a:solidFill>
                            <a:schemeClr val="accent1">
                              <a:lumMod val="75000"/>
                            </a:schemeClr>
                          </a:solidFill>
                          <a:latin typeface="+mn-lt"/>
                          <a:ea typeface="+mn-ea"/>
                          <a:cs typeface="+mn-cs"/>
                        </a:rPr>
                        <a:t>Naar het oordeel van de beoordelaar heeft de Inschrijver een uitstekend antwoord gegeven. Alle of de meeste van de elementen en aspecten van de kwaliteitsvraag zijn inhoudelijk uitstekend beantwoord. Het antwoord geeft meer inzicht dan gevraagd en/of is uitstekend onderbouwd. De wijze van invulling is overtuigend en/of bevat creatieve/innovatieve elementen. </a:t>
                      </a:r>
                    </a:p>
                  </a:txBody>
                  <a:tcPr marL="35106" marR="35106" marT="0" marB="0"/>
                </a:tc>
                <a:extLst>
                  <a:ext uri="{0D108BD9-81ED-4DB2-BD59-A6C34878D82A}">
                    <a16:rowId xmlns:a16="http://schemas.microsoft.com/office/drawing/2014/main" val="4057907014"/>
                  </a:ext>
                </a:extLst>
              </a:tr>
              <a:tr h="968188">
                <a:tc>
                  <a:txBody>
                    <a:bodyPr/>
                    <a:lstStyle/>
                    <a:p>
                      <a:pPr>
                        <a:lnSpc>
                          <a:spcPct val="115000"/>
                        </a:lnSpc>
                      </a:pPr>
                      <a:r>
                        <a:rPr lang="nl-NL" sz="1050" kern="1200">
                          <a:solidFill>
                            <a:schemeClr val="accent1">
                              <a:lumMod val="75000"/>
                            </a:schemeClr>
                          </a:solidFill>
                          <a:latin typeface="+mn-lt"/>
                          <a:ea typeface="+mn-ea"/>
                          <a:cs typeface="+mn-cs"/>
                        </a:rPr>
                        <a:t>Goed </a:t>
                      </a:r>
                    </a:p>
                  </a:txBody>
                  <a:tcPr marL="35106" marR="35106" marT="0" marB="0"/>
                </a:tc>
                <a:tc>
                  <a:txBody>
                    <a:bodyPr/>
                    <a:lstStyle/>
                    <a:p>
                      <a:pPr>
                        <a:lnSpc>
                          <a:spcPct val="115000"/>
                        </a:lnSpc>
                      </a:pPr>
                      <a:r>
                        <a:rPr lang="nl-NL" sz="1050" kern="1200">
                          <a:solidFill>
                            <a:schemeClr val="accent1">
                              <a:lumMod val="75000"/>
                            </a:schemeClr>
                          </a:solidFill>
                          <a:latin typeface="+mn-lt"/>
                          <a:ea typeface="+mn-ea"/>
                          <a:cs typeface="+mn-cs"/>
                        </a:rPr>
                        <a:t>80% van het maximale  aantal punten op betreffende </a:t>
                      </a:r>
                      <a:r>
                        <a:rPr lang="nl-NL" sz="1050" kern="1200" err="1">
                          <a:solidFill>
                            <a:schemeClr val="accent1">
                              <a:lumMod val="75000"/>
                            </a:schemeClr>
                          </a:solidFill>
                          <a:latin typeface="+mn-lt"/>
                          <a:ea typeface="+mn-ea"/>
                          <a:cs typeface="+mn-cs"/>
                        </a:rPr>
                        <a:t>subgunningscriterium</a:t>
                      </a:r>
                      <a:r>
                        <a:rPr lang="nl-NL" sz="1050" kern="1200">
                          <a:solidFill>
                            <a:schemeClr val="accent1">
                              <a:lumMod val="75000"/>
                            </a:schemeClr>
                          </a:solidFill>
                          <a:latin typeface="+mn-lt"/>
                          <a:ea typeface="+mn-ea"/>
                          <a:cs typeface="+mn-cs"/>
                        </a:rPr>
                        <a:t> </a:t>
                      </a:r>
                    </a:p>
                  </a:txBody>
                  <a:tcPr marL="35106" marR="35106" marT="0" marB="0"/>
                </a:tc>
                <a:tc>
                  <a:txBody>
                    <a:bodyPr/>
                    <a:lstStyle/>
                    <a:p>
                      <a:pPr>
                        <a:lnSpc>
                          <a:spcPct val="115000"/>
                        </a:lnSpc>
                      </a:pPr>
                      <a:r>
                        <a:rPr lang="nl-NL" sz="1050" kern="1200">
                          <a:solidFill>
                            <a:schemeClr val="accent1">
                              <a:lumMod val="75000"/>
                            </a:schemeClr>
                          </a:solidFill>
                          <a:latin typeface="+mn-lt"/>
                          <a:ea typeface="+mn-ea"/>
                          <a:cs typeface="+mn-cs"/>
                        </a:rPr>
                        <a:t>Naar het oordeel van de beoordelaar heeft de Inschrijver een goed antwoord gegeven. Alle of de meeste van de elementen en aspecten van de kwaliteitsvraag zijn inhoudelijk goed beantwoord. Het antwoord past bij de vraag. De beschrijving is concreet, realistisch en werkwijze wordt goed onderbouwd. </a:t>
                      </a:r>
                    </a:p>
                  </a:txBody>
                  <a:tcPr marL="35106" marR="35106" marT="0" marB="0"/>
                </a:tc>
                <a:extLst>
                  <a:ext uri="{0D108BD9-81ED-4DB2-BD59-A6C34878D82A}">
                    <a16:rowId xmlns:a16="http://schemas.microsoft.com/office/drawing/2014/main" val="1315868334"/>
                  </a:ext>
                </a:extLst>
              </a:tr>
              <a:tr h="797859">
                <a:tc>
                  <a:txBody>
                    <a:bodyPr/>
                    <a:lstStyle/>
                    <a:p>
                      <a:pPr>
                        <a:lnSpc>
                          <a:spcPct val="115000"/>
                        </a:lnSpc>
                      </a:pPr>
                      <a:r>
                        <a:rPr lang="nl-NL" sz="1050" kern="1200">
                          <a:solidFill>
                            <a:schemeClr val="accent1">
                              <a:lumMod val="75000"/>
                            </a:schemeClr>
                          </a:solidFill>
                          <a:latin typeface="+mn-lt"/>
                          <a:ea typeface="+mn-ea"/>
                          <a:cs typeface="+mn-cs"/>
                        </a:rPr>
                        <a:t>Voldoende </a:t>
                      </a:r>
                    </a:p>
                  </a:txBody>
                  <a:tcPr marL="35106" marR="35106" marT="0" marB="0"/>
                </a:tc>
                <a:tc>
                  <a:txBody>
                    <a:bodyPr/>
                    <a:lstStyle/>
                    <a:p>
                      <a:pPr>
                        <a:lnSpc>
                          <a:spcPct val="115000"/>
                        </a:lnSpc>
                      </a:pPr>
                      <a:r>
                        <a:rPr lang="nl-NL" sz="1050" kern="1200">
                          <a:solidFill>
                            <a:schemeClr val="accent1">
                              <a:lumMod val="75000"/>
                            </a:schemeClr>
                          </a:solidFill>
                          <a:latin typeface="+mn-lt"/>
                          <a:ea typeface="+mn-ea"/>
                          <a:cs typeface="+mn-cs"/>
                        </a:rPr>
                        <a:t>50% van het maximale aantal punten op betreffende </a:t>
                      </a:r>
                      <a:r>
                        <a:rPr lang="nl-NL" sz="1050" kern="1200" err="1">
                          <a:solidFill>
                            <a:schemeClr val="accent1">
                              <a:lumMod val="75000"/>
                            </a:schemeClr>
                          </a:solidFill>
                          <a:latin typeface="+mn-lt"/>
                          <a:ea typeface="+mn-ea"/>
                          <a:cs typeface="+mn-cs"/>
                        </a:rPr>
                        <a:t>subgunningscriterium</a:t>
                      </a:r>
                      <a:r>
                        <a:rPr lang="nl-NL" sz="1050" kern="1200">
                          <a:solidFill>
                            <a:schemeClr val="accent1">
                              <a:lumMod val="75000"/>
                            </a:schemeClr>
                          </a:solidFill>
                          <a:latin typeface="+mn-lt"/>
                          <a:ea typeface="+mn-ea"/>
                          <a:cs typeface="+mn-cs"/>
                        </a:rPr>
                        <a:t> </a:t>
                      </a:r>
                    </a:p>
                  </a:txBody>
                  <a:tcPr marL="35106" marR="35106" marT="0" marB="0"/>
                </a:tc>
                <a:tc>
                  <a:txBody>
                    <a:bodyPr/>
                    <a:lstStyle/>
                    <a:p>
                      <a:pPr>
                        <a:lnSpc>
                          <a:spcPct val="115000"/>
                        </a:lnSpc>
                      </a:pPr>
                      <a:r>
                        <a:rPr lang="nl-NL" sz="1050" kern="1200">
                          <a:solidFill>
                            <a:schemeClr val="accent1">
                              <a:lumMod val="75000"/>
                            </a:schemeClr>
                          </a:solidFill>
                          <a:latin typeface="+mn-lt"/>
                          <a:ea typeface="+mn-ea"/>
                          <a:cs typeface="+mn-cs"/>
                        </a:rPr>
                        <a:t>Naar het oordeel van de beoordelaar heeft de inschrijver voldoende antwoord gegeven. Beschreven werkwijze is realistisch, maar is matig concreet, en/of is matig onderbouwd. En/of er ontbreekt tenminste één belangrijk onderdeel in het antwoord. </a:t>
                      </a:r>
                    </a:p>
                  </a:txBody>
                  <a:tcPr marL="35106" marR="35106" marT="0" marB="0"/>
                </a:tc>
                <a:extLst>
                  <a:ext uri="{0D108BD9-81ED-4DB2-BD59-A6C34878D82A}">
                    <a16:rowId xmlns:a16="http://schemas.microsoft.com/office/drawing/2014/main" val="1602860246"/>
                  </a:ext>
                </a:extLst>
              </a:tr>
              <a:tr h="1192306">
                <a:tc>
                  <a:txBody>
                    <a:bodyPr/>
                    <a:lstStyle/>
                    <a:p>
                      <a:pPr>
                        <a:lnSpc>
                          <a:spcPct val="115000"/>
                        </a:lnSpc>
                      </a:pPr>
                      <a:r>
                        <a:rPr lang="nl-NL" sz="1050" kern="1200">
                          <a:solidFill>
                            <a:schemeClr val="accent1">
                              <a:lumMod val="75000"/>
                            </a:schemeClr>
                          </a:solidFill>
                          <a:latin typeface="+mn-lt"/>
                          <a:ea typeface="+mn-ea"/>
                          <a:cs typeface="+mn-cs"/>
                        </a:rPr>
                        <a:t>Onvoldoende </a:t>
                      </a:r>
                    </a:p>
                  </a:txBody>
                  <a:tcPr marL="35106" marR="35106" marT="0" marB="0"/>
                </a:tc>
                <a:tc>
                  <a:txBody>
                    <a:bodyPr/>
                    <a:lstStyle/>
                    <a:p>
                      <a:pPr>
                        <a:lnSpc>
                          <a:spcPct val="115000"/>
                        </a:lnSpc>
                      </a:pPr>
                      <a:r>
                        <a:rPr lang="nl-NL" sz="1050" kern="1200">
                          <a:solidFill>
                            <a:schemeClr val="accent1">
                              <a:lumMod val="75000"/>
                            </a:schemeClr>
                          </a:solidFill>
                          <a:latin typeface="+mn-lt"/>
                          <a:ea typeface="+mn-ea"/>
                          <a:cs typeface="+mn-cs"/>
                        </a:rPr>
                        <a:t>0% van het maximale aantal punten op betreffende </a:t>
                      </a:r>
                      <a:r>
                        <a:rPr lang="nl-NL" sz="1050" kern="1200" err="1">
                          <a:solidFill>
                            <a:schemeClr val="accent1">
                              <a:lumMod val="75000"/>
                            </a:schemeClr>
                          </a:solidFill>
                          <a:latin typeface="+mn-lt"/>
                          <a:ea typeface="+mn-ea"/>
                          <a:cs typeface="+mn-cs"/>
                        </a:rPr>
                        <a:t>subgunningscriterium</a:t>
                      </a:r>
                      <a:r>
                        <a:rPr lang="nl-NL" sz="1050" kern="1200">
                          <a:solidFill>
                            <a:schemeClr val="accent1">
                              <a:lumMod val="75000"/>
                            </a:schemeClr>
                          </a:solidFill>
                          <a:latin typeface="+mn-lt"/>
                          <a:ea typeface="+mn-ea"/>
                          <a:cs typeface="+mn-cs"/>
                        </a:rPr>
                        <a:t> </a:t>
                      </a:r>
                    </a:p>
                  </a:txBody>
                  <a:tcPr marL="35106" marR="35106" marT="0" marB="0"/>
                </a:tc>
                <a:tc>
                  <a:txBody>
                    <a:bodyPr/>
                    <a:lstStyle/>
                    <a:p>
                      <a:pPr>
                        <a:lnSpc>
                          <a:spcPct val="115000"/>
                        </a:lnSpc>
                      </a:pPr>
                      <a:r>
                        <a:rPr lang="nl-NL" sz="1050" kern="1200">
                          <a:solidFill>
                            <a:schemeClr val="accent1">
                              <a:lumMod val="75000"/>
                            </a:schemeClr>
                          </a:solidFill>
                          <a:latin typeface="+mn-lt"/>
                          <a:ea typeface="+mn-ea"/>
                          <a:cs typeface="+mn-cs"/>
                        </a:rPr>
                        <a:t>Naar het oordeel van de beoordelaar heeft de inschrijver onvoldoende of een minimaal antwoord gegeven. Alle of de meeste van de elementen en aspecten van de kwaliteitsvraag zijn inhoudelijk, onvoldoende of minimaal beantwoord. Geen beschrijving en/of is niet concreet en/of niet realistisch en/of niet onderbouwd. Beantwoording geeft geen/nauwelijks of gebrekkig inzicht in de wijze van invulling. </a:t>
                      </a:r>
                    </a:p>
                  </a:txBody>
                  <a:tcPr marL="35106" marR="35106" marT="0" marB="0"/>
                </a:tc>
                <a:extLst>
                  <a:ext uri="{0D108BD9-81ED-4DB2-BD59-A6C34878D82A}">
                    <a16:rowId xmlns:a16="http://schemas.microsoft.com/office/drawing/2014/main" val="1818095369"/>
                  </a:ext>
                </a:extLst>
              </a:tr>
            </a:tbl>
          </a:graphicData>
        </a:graphic>
      </p:graphicFrame>
    </p:spTree>
    <p:extLst>
      <p:ext uri="{BB962C8B-B14F-4D97-AF65-F5344CB8AC3E}">
        <p14:creationId xmlns:p14="http://schemas.microsoft.com/office/powerpoint/2010/main" val="2968103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4374B7-DBB7-BF86-EB31-8517D27EDBEF}"/>
              </a:ext>
            </a:extLst>
          </p:cNvPr>
          <p:cNvSpPr>
            <a:spLocks noGrp="1"/>
          </p:cNvSpPr>
          <p:nvPr>
            <p:ph type="title"/>
          </p:nvPr>
        </p:nvSpPr>
        <p:spPr/>
        <p:txBody>
          <a:bodyPr lIns="91440" tIns="45720" rIns="91440" bIns="45720" anchor="b">
            <a:normAutofit fontScale="90000"/>
          </a:bodyPr>
          <a:lstStyle/>
          <a:p>
            <a:r>
              <a:rPr lang="nl-NL">
                <a:latin typeface="Arial"/>
                <a:cs typeface="Arial"/>
              </a:rPr>
              <a:t>Beoordeling</a:t>
            </a:r>
            <a:endParaRPr lang="nl-NL"/>
          </a:p>
        </p:txBody>
      </p:sp>
      <p:sp>
        <p:nvSpPr>
          <p:cNvPr id="5" name="Tijdelijke aanduiding voor tekst 4">
            <a:extLst>
              <a:ext uri="{FF2B5EF4-FFF2-40B4-BE49-F238E27FC236}">
                <a16:creationId xmlns:a16="http://schemas.microsoft.com/office/drawing/2014/main" id="{BC18B168-51BB-6736-8E6E-5E7B4096A1FC}"/>
              </a:ext>
            </a:extLst>
          </p:cNvPr>
          <p:cNvSpPr>
            <a:spLocks noGrp="1"/>
          </p:cNvSpPr>
          <p:nvPr>
            <p:ph type="body" idx="13"/>
          </p:nvPr>
        </p:nvSpPr>
        <p:spPr>
          <a:xfrm>
            <a:off x="196532" y="1434927"/>
            <a:ext cx="8523383" cy="4015613"/>
          </a:xfrm>
        </p:spPr>
        <p:txBody>
          <a:bodyPr lIns="91440" tIns="45720" rIns="91440" bIns="45720" anchor="t">
            <a:normAutofit/>
          </a:bodyPr>
          <a:lstStyle/>
          <a:p>
            <a:pPr marL="342900" indent="-342900">
              <a:lnSpc>
                <a:spcPct val="120000"/>
              </a:lnSpc>
              <a:spcAft>
                <a:spcPts val="0"/>
              </a:spcAft>
              <a:buFont typeface="Arial" panose="020B0604020202020204" pitchFamily="34" charset="0"/>
              <a:buChar char="•"/>
              <a:defRPr/>
            </a:pPr>
            <a:r>
              <a:rPr lang="nl-NL">
                <a:latin typeface="Arial"/>
                <a:cs typeface="Arial"/>
              </a:rPr>
              <a:t>De score is gekoppeld aan de mate waarin de beoordelaars de totale presentatie beoordelen, met inachtneming van de 4 te presenteren deelonderwerpen.</a:t>
            </a:r>
          </a:p>
          <a:p>
            <a:pPr marL="342900" indent="-342900">
              <a:lnSpc>
                <a:spcPct val="120000"/>
              </a:lnSpc>
              <a:spcAft>
                <a:spcPts val="0"/>
              </a:spcAft>
              <a:buFont typeface="Arial" panose="020B0604020202020204" pitchFamily="34" charset="0"/>
              <a:buChar char="•"/>
              <a:defRPr/>
            </a:pPr>
            <a:r>
              <a:rPr lang="nl-NL">
                <a:latin typeface="Arial"/>
                <a:cs typeface="Arial"/>
              </a:rPr>
              <a:t>De deelonderwerpen worden niet afzonderlijk beoordeeld.</a:t>
            </a:r>
          </a:p>
          <a:p>
            <a:endParaRPr lang="nl-NL"/>
          </a:p>
        </p:txBody>
      </p:sp>
      <p:sp>
        <p:nvSpPr>
          <p:cNvPr id="6" name="Tijdelijke aanduiding voor dianummer 5">
            <a:extLst>
              <a:ext uri="{FF2B5EF4-FFF2-40B4-BE49-F238E27FC236}">
                <a16:creationId xmlns:a16="http://schemas.microsoft.com/office/drawing/2014/main" id="{0DBFD9ED-2B22-4F08-2824-78BAE7C54CFC}"/>
              </a:ext>
            </a:extLst>
          </p:cNvPr>
          <p:cNvSpPr>
            <a:spLocks noGrp="1"/>
          </p:cNvSpPr>
          <p:nvPr>
            <p:ph type="sldNum" sz="quarter" idx="14"/>
          </p:nvPr>
        </p:nvSpPr>
        <p:spPr/>
        <p:txBody>
          <a:bodyPr/>
          <a:lstStyle/>
          <a:p>
            <a:pPr>
              <a:defRPr/>
            </a:pPr>
            <a:fld id="{0C39A323-C9C9-464C-91BF-67DC54DE2106}" type="slidenum">
              <a:rPr lang="nl-NL"/>
              <a:pPr>
                <a:defRPr/>
              </a:pPr>
              <a:t>9</a:t>
            </a:fld>
            <a:endParaRPr lang="nl-NL"/>
          </a:p>
        </p:txBody>
      </p:sp>
      <p:sp>
        <p:nvSpPr>
          <p:cNvPr id="7" name="Tijdelijke aanduiding voor datum 6">
            <a:extLst>
              <a:ext uri="{FF2B5EF4-FFF2-40B4-BE49-F238E27FC236}">
                <a16:creationId xmlns:a16="http://schemas.microsoft.com/office/drawing/2014/main" id="{724993E2-CA96-2103-AEBF-EFF2CDA19CC6}"/>
              </a:ext>
            </a:extLst>
          </p:cNvPr>
          <p:cNvSpPr>
            <a:spLocks noGrp="1"/>
          </p:cNvSpPr>
          <p:nvPr>
            <p:ph type="dt" sz="half" idx="15"/>
          </p:nvPr>
        </p:nvSpPr>
        <p:spPr/>
        <p:txBody>
          <a:bodyPr/>
          <a:lstStyle/>
          <a:p>
            <a:pPr>
              <a:defRPr/>
            </a:pPr>
            <a:fld id="{2B1B29A4-A7AC-3143-A9BD-007C5A77FEBB}" type="datetime1">
              <a:rPr lang="nl-NL"/>
              <a:pPr>
                <a:defRPr/>
              </a:pPr>
              <a:t>26-6-2024</a:t>
            </a:fld>
            <a:endParaRPr lang="nl-NL"/>
          </a:p>
        </p:txBody>
      </p:sp>
    </p:spTree>
    <p:extLst>
      <p:ext uri="{BB962C8B-B14F-4D97-AF65-F5344CB8AC3E}">
        <p14:creationId xmlns:p14="http://schemas.microsoft.com/office/powerpoint/2010/main" val="2252031858"/>
      </p:ext>
    </p:extLst>
  </p:cSld>
  <p:clrMapOvr>
    <a:masterClrMapping/>
  </p:clrMapOvr>
</p:sld>
</file>

<file path=ppt/theme/theme1.xml><?xml version="1.0" encoding="utf-8"?>
<a:theme xmlns:a="http://schemas.openxmlformats.org/drawingml/2006/main" name="Heemskerk powerpoint huisstijl ">
  <a:themeElements>
    <a:clrScheme name="Kantoorth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th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emskerk ppt sjabloon versie 6 - pot bestand" id="{0B956559-0D63-2448-8993-7E5E1DBEF34A}" vid="{6F0DFD6B-6921-2D44-BBEF-F9ECE3E4F9DC}"/>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8B09940D689B48A708835E498A98D0" ma:contentTypeVersion="6" ma:contentTypeDescription="Een nieuw document maken." ma:contentTypeScope="" ma:versionID="1382c407e71af789b7994c4516997be3">
  <xsd:schema xmlns:xsd="http://www.w3.org/2001/XMLSchema" xmlns:xs="http://www.w3.org/2001/XMLSchema" xmlns:p="http://schemas.microsoft.com/office/2006/metadata/properties" xmlns:ns2="3ebe3e83-52fa-473f-a859-df443d068ed8" xmlns:ns3="fa6323f7-c2f6-40fb-9128-91d4805e7063" targetNamespace="http://schemas.microsoft.com/office/2006/metadata/properties" ma:root="true" ma:fieldsID="23dd9431036170b95ddcb2a333070c53" ns2:_="" ns3:_="">
    <xsd:import namespace="3ebe3e83-52fa-473f-a859-df443d068ed8"/>
    <xsd:import namespace="fa6323f7-c2f6-40fb-9128-91d4805e706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be3e83-52fa-473f-a859-df443d068ed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323f7-c2f6-40fb-9128-91d4805e7063" elementFormDefault="qualified">
    <xsd:import namespace="http://schemas.microsoft.com/office/2006/documentManagement/types"/>
    <xsd:import namespace="http://schemas.microsoft.com/office/infopath/2007/PartnerControls"/>
    <xsd:element name="SharedWithUsers" ma:index="12"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fa6323f7-c2f6-40fb-9128-91d4805e7063">
      <UserInfo>
        <DisplayName>Richard de Boer</DisplayName>
        <AccountId>308</AccountId>
        <AccountType/>
      </UserInfo>
      <UserInfo>
        <DisplayName>Inge Dudink</DisplayName>
        <AccountId>18</AccountId>
        <AccountType/>
      </UserInfo>
      <UserInfo>
        <DisplayName>Christopher Arevalo de Weever</DisplayName>
        <AccountId>145</AccountId>
        <AccountType/>
      </UserInfo>
    </SharedWithUsers>
  </documentManagement>
</p:properties>
</file>

<file path=customXml/itemProps1.xml><?xml version="1.0" encoding="utf-8"?>
<ds:datastoreItem xmlns:ds="http://schemas.openxmlformats.org/officeDocument/2006/customXml" ds:itemID="{F488C068-813D-4D92-81A9-402E7974C31C}">
  <ds:schemaRefs>
    <ds:schemaRef ds:uri="3ebe3e83-52fa-473f-a859-df443d068ed8"/>
    <ds:schemaRef ds:uri="fa6323f7-c2f6-40fb-9128-91d4805e706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CF874AC-A1E9-4836-A9DB-7825F044AD73}">
  <ds:schemaRefs>
    <ds:schemaRef ds:uri="http://schemas.microsoft.com/sharepoint/v3/contenttype/forms"/>
  </ds:schemaRefs>
</ds:datastoreItem>
</file>

<file path=customXml/itemProps3.xml><?xml version="1.0" encoding="utf-8"?>
<ds:datastoreItem xmlns:ds="http://schemas.openxmlformats.org/officeDocument/2006/customXml" ds:itemID="{C6BE14BD-87F9-4E10-9371-42A43AE96778}">
  <ds:schemaRefs>
    <ds:schemaRef ds:uri="3ebe3e83-52fa-473f-a859-df443d068ed8"/>
    <ds:schemaRef ds:uri="fa6323f7-c2f6-40fb-9128-91d4805e706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16c7ace5-9385-43e6-b135-bd8a5bf009fb}" enabled="1" method="Standard" siteId="{97e42b84-6c80-487e-ad84-9d49dc837bbe}" removed="0"/>
</clbl:labelList>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(4:3)</PresentationFormat>
  <Slides>10</Slides>
  <Notes>1</Notes>
  <HiddenSlides>0</HiddenSlide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Heemskerk powerpoint huisstijl </vt:lpstr>
      <vt:lpstr>Presentatie dienstverlening</vt:lpstr>
      <vt:lpstr>Doel Presentatie dienstverlening</vt:lpstr>
      <vt:lpstr>Presentatie dienstverlening (XLA)</vt:lpstr>
      <vt:lpstr>Agenda Presentatie</vt:lpstr>
      <vt:lpstr>Vragen</vt:lpstr>
      <vt:lpstr>Beoordeling presentatie Dienstverlening</vt:lpstr>
      <vt:lpstr>Beoordelingscriteria</vt:lpstr>
      <vt:lpstr>Kwalitatief scoretabel</vt:lpstr>
      <vt:lpstr>Beoordeling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michiel Wismans</dc:creator>
  <cp:revision>1</cp:revision>
  <dcterms:created xsi:type="dcterms:W3CDTF">2020-01-18T14:04:09Z</dcterms:created>
  <dcterms:modified xsi:type="dcterms:W3CDTF">2024-06-26T09:26:45Z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0x010100ED8B09940D689B48A708835E498A98D0</vt:lpwstr>
  </property>
  <property fmtid="{D5CDD505-2E9C-101B-9397-08002B2CF9AE}" pid="3" name="MediaServiceImageTags">
    <vt:lpwstr/>
  </property>
</Properties>
</file>