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26"/>
  </p:notesMasterIdLst>
  <p:sldIdLst>
    <p:sldId id="276" r:id="rId5"/>
    <p:sldId id="277" r:id="rId6"/>
    <p:sldId id="271" r:id="rId7"/>
    <p:sldId id="289" r:id="rId8"/>
    <p:sldId id="306" r:id="rId9"/>
    <p:sldId id="307" r:id="rId10"/>
    <p:sldId id="308" r:id="rId11"/>
    <p:sldId id="283" r:id="rId12"/>
    <p:sldId id="284" r:id="rId13"/>
    <p:sldId id="286" r:id="rId14"/>
    <p:sldId id="299" r:id="rId15"/>
    <p:sldId id="290" r:id="rId16"/>
    <p:sldId id="287" r:id="rId17"/>
    <p:sldId id="292" r:id="rId18"/>
    <p:sldId id="293" r:id="rId19"/>
    <p:sldId id="294" r:id="rId20"/>
    <p:sldId id="309" r:id="rId21"/>
    <p:sldId id="305" r:id="rId22"/>
    <p:sldId id="296" r:id="rId23"/>
    <p:sldId id="297" r:id="rId24"/>
    <p:sldId id="275" r:id="rId25"/>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Standaardsectie" id="{69868C7E-0CE4-4E6C-8C1E-C74547FDCB94}">
          <p14:sldIdLst>
            <p14:sldId id="276"/>
          </p14:sldIdLst>
        </p14:section>
        <p14:section name="Context" id="{D9AE6437-788C-46FB-AB08-027A7C0692A0}">
          <p14:sldIdLst>
            <p14:sldId id="277"/>
          </p14:sldIdLst>
        </p14:section>
        <p14:section name="Onderdelen adviesrapport" id="{78E0162A-CFD0-4B4A-B892-4587FD2341E1}">
          <p14:sldIdLst>
            <p14:sldId id="271"/>
          </p14:sldIdLst>
        </p14:section>
        <p14:section name="HRM" id="{5A25930D-FD2F-4292-9C4E-C8F153140BE2}">
          <p14:sldIdLst>
            <p14:sldId id="289"/>
            <p14:sldId id="306"/>
            <p14:sldId id="307"/>
            <p14:sldId id="308"/>
            <p14:sldId id="283"/>
            <p14:sldId id="284"/>
            <p14:sldId id="286"/>
            <p14:sldId id="299"/>
          </p14:sldIdLst>
        </p14:section>
        <p14:section name="Payroll" id="{712B01BB-0BBA-4E90-9EE1-D7A406D195FF}">
          <p14:sldIdLst>
            <p14:sldId id="290"/>
            <p14:sldId id="287"/>
            <p14:sldId id="292"/>
            <p14:sldId id="293"/>
            <p14:sldId id="294"/>
            <p14:sldId id="309"/>
            <p14:sldId id="305"/>
            <p14:sldId id="296"/>
            <p14:sldId id="297"/>
            <p14:sldId id="27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9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475B9C-DFCA-9925-27F5-00E688806FD3}" v="86" dt="2024-06-24T08:44:18.3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 d="100"/>
          <a:sy n="10" d="100"/>
        </p:scale>
        <p:origin x="-30" y="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miek Schriever" userId="91076afd-cca0-4984-9c47-293000b04171" providerId="ADAL" clId="{03F14B73-270F-4076-AC0B-325737DA5D80}"/>
    <pc:docChg chg="delSld modSection">
      <pc:chgData name="Annemiek Schriever" userId="91076afd-cca0-4984-9c47-293000b04171" providerId="ADAL" clId="{03F14B73-270F-4076-AC0B-325737DA5D80}" dt="2024-06-05T15:13:00.839" v="1" actId="47"/>
      <pc:docMkLst>
        <pc:docMk/>
      </pc:docMkLst>
      <pc:sldChg chg="del">
        <pc:chgData name="Annemiek Schriever" userId="91076afd-cca0-4984-9c47-293000b04171" providerId="ADAL" clId="{03F14B73-270F-4076-AC0B-325737DA5D80}" dt="2024-06-05T15:12:59.817" v="0" actId="47"/>
        <pc:sldMkLst>
          <pc:docMk/>
          <pc:sldMk cId="3078821611" sldId="301"/>
        </pc:sldMkLst>
      </pc:sldChg>
      <pc:sldChg chg="del">
        <pc:chgData name="Annemiek Schriever" userId="91076afd-cca0-4984-9c47-293000b04171" providerId="ADAL" clId="{03F14B73-270F-4076-AC0B-325737DA5D80}" dt="2024-06-05T15:13:00.839" v="1" actId="47"/>
        <pc:sldMkLst>
          <pc:docMk/>
          <pc:sldMk cId="640907833" sldId="311"/>
        </pc:sldMkLst>
      </pc:sldChg>
    </pc:docChg>
  </pc:docChgLst>
  <pc:docChgLst>
    <pc:chgData name="Annemiek Schriever" userId="S::annemiek.schriever_worldofwork.nl#ext#@stichtingrijk.onmicrosoft.com::ca6aee45-dc38-4664-aa91-d7265a902d43" providerId="AD" clId="Web-{A5475B9C-DFCA-9925-27F5-00E688806FD3}"/>
    <pc:docChg chg="delSld modSld sldOrd delSection modSection">
      <pc:chgData name="Annemiek Schriever" userId="S::annemiek.schriever_worldofwork.nl#ext#@stichtingrijk.onmicrosoft.com::ca6aee45-dc38-4664-aa91-d7265a902d43" providerId="AD" clId="Web-{A5475B9C-DFCA-9925-27F5-00E688806FD3}" dt="2024-06-24T08:44:18.102" v="66"/>
      <pc:docMkLst>
        <pc:docMk/>
      </pc:docMkLst>
      <pc:sldChg chg="ord">
        <pc:chgData name="Annemiek Schriever" userId="S::annemiek.schriever_worldofwork.nl#ext#@stichtingrijk.onmicrosoft.com::ca6aee45-dc38-4664-aa91-d7265a902d43" providerId="AD" clId="Web-{A5475B9C-DFCA-9925-27F5-00E688806FD3}" dt="2024-06-24T08:43:02.896" v="54"/>
        <pc:sldMkLst>
          <pc:docMk/>
          <pc:sldMk cId="0" sldId="275"/>
        </pc:sldMkLst>
      </pc:sldChg>
      <pc:sldChg chg="modSp">
        <pc:chgData name="Annemiek Schriever" userId="S::annemiek.schriever_worldofwork.nl#ext#@stichtingrijk.onmicrosoft.com::ca6aee45-dc38-4664-aa91-d7265a902d43" providerId="AD" clId="Web-{A5475B9C-DFCA-9925-27F5-00E688806FD3}" dt="2024-06-24T08:43:22.006" v="58" actId="20577"/>
        <pc:sldMkLst>
          <pc:docMk/>
          <pc:sldMk cId="0" sldId="276"/>
        </pc:sldMkLst>
        <pc:spChg chg="mod">
          <ac:chgData name="Annemiek Schriever" userId="S::annemiek.schriever_worldofwork.nl#ext#@stichtingrijk.onmicrosoft.com::ca6aee45-dc38-4664-aa91-d7265a902d43" providerId="AD" clId="Web-{A5475B9C-DFCA-9925-27F5-00E688806FD3}" dt="2024-06-24T08:43:22.006" v="58" actId="20577"/>
          <ac:spMkLst>
            <pc:docMk/>
            <pc:sldMk cId="0" sldId="276"/>
            <ac:spMk id="9217" creationId="{F251256D-FB6B-EA47-BC7C-DEF6BCE6596C}"/>
          </ac:spMkLst>
        </pc:spChg>
      </pc:sldChg>
      <pc:sldChg chg="modSp">
        <pc:chgData name="Annemiek Schriever" userId="S::annemiek.schriever_worldofwork.nl#ext#@stichtingrijk.onmicrosoft.com::ca6aee45-dc38-4664-aa91-d7265a902d43" providerId="AD" clId="Web-{A5475B9C-DFCA-9925-27F5-00E688806FD3}" dt="2024-06-24T08:43:41.476" v="64" actId="20577"/>
        <pc:sldMkLst>
          <pc:docMk/>
          <pc:sldMk cId="2908726433" sldId="277"/>
        </pc:sldMkLst>
        <pc:spChg chg="mod">
          <ac:chgData name="Annemiek Schriever" userId="S::annemiek.schriever_worldofwork.nl#ext#@stichtingrijk.onmicrosoft.com::ca6aee45-dc38-4664-aa91-d7265a902d43" providerId="AD" clId="Web-{A5475B9C-DFCA-9925-27F5-00E688806FD3}" dt="2024-06-24T08:43:41.476" v="64" actId="20577"/>
          <ac:spMkLst>
            <pc:docMk/>
            <pc:sldMk cId="2908726433" sldId="277"/>
            <ac:spMk id="8" creationId="{9FA519C1-68A5-8C20-6F86-45FDBE2CA37F}"/>
          </ac:spMkLst>
        </pc:spChg>
      </pc:sldChg>
      <pc:sldChg chg="modSp">
        <pc:chgData name="Annemiek Schriever" userId="S::annemiek.schriever_worldofwork.nl#ext#@stichtingrijk.onmicrosoft.com::ca6aee45-dc38-4664-aa91-d7265a902d43" providerId="AD" clId="Web-{A5475B9C-DFCA-9925-27F5-00E688806FD3}" dt="2024-06-24T08:41:53.034" v="47"/>
        <pc:sldMkLst>
          <pc:docMk/>
          <pc:sldMk cId="3916893669" sldId="293"/>
        </pc:sldMkLst>
        <pc:spChg chg="mod">
          <ac:chgData name="Annemiek Schriever" userId="S::annemiek.schriever_worldofwork.nl#ext#@stichtingrijk.onmicrosoft.com::ca6aee45-dc38-4664-aa91-d7265a902d43" providerId="AD" clId="Web-{A5475B9C-DFCA-9925-27F5-00E688806FD3}" dt="2024-06-24T08:41:53.034" v="47"/>
          <ac:spMkLst>
            <pc:docMk/>
            <pc:sldMk cId="3916893669" sldId="293"/>
            <ac:spMk id="3" creationId="{7AE5E663-70DD-CA49-A96F-805DB0EB384A}"/>
          </ac:spMkLst>
        </pc:spChg>
      </pc:sldChg>
      <pc:sldChg chg="del">
        <pc:chgData name="Annemiek Schriever" userId="S::annemiek.schriever_worldofwork.nl#ext#@stichtingrijk.onmicrosoft.com::ca6aee45-dc38-4664-aa91-d7265a902d43" providerId="AD" clId="Web-{A5475B9C-DFCA-9925-27F5-00E688806FD3}" dt="2024-06-24T08:42:48.880" v="50"/>
        <pc:sldMkLst>
          <pc:docMk/>
          <pc:sldMk cId="1657813626" sldId="302"/>
        </pc:sldMkLst>
      </pc:sldChg>
      <pc:sldChg chg="del">
        <pc:chgData name="Annemiek Schriever" userId="S::annemiek.schriever_worldofwork.nl#ext#@stichtingrijk.onmicrosoft.com::ca6aee45-dc38-4664-aa91-d7265a902d43" providerId="AD" clId="Web-{A5475B9C-DFCA-9925-27F5-00E688806FD3}" dt="2024-06-24T08:42:49.958" v="51"/>
        <pc:sldMkLst>
          <pc:docMk/>
          <pc:sldMk cId="1001550266" sldId="303"/>
        </pc:sldMkLst>
      </pc:sldChg>
      <pc:sldChg chg="modSp">
        <pc:chgData name="Annemiek Schriever" userId="S::annemiek.schriever_worldofwork.nl#ext#@stichtingrijk.onmicrosoft.com::ca6aee45-dc38-4664-aa91-d7265a902d43" providerId="AD" clId="Web-{A5475B9C-DFCA-9925-27F5-00E688806FD3}" dt="2024-06-24T08:42:37.098" v="49"/>
        <pc:sldMkLst>
          <pc:docMk/>
          <pc:sldMk cId="3529271426" sldId="305"/>
        </pc:sldMkLst>
        <pc:graphicFrameChg chg="mod modGraphic">
          <ac:chgData name="Annemiek Schriever" userId="S::annemiek.schriever_worldofwork.nl#ext#@stichtingrijk.onmicrosoft.com::ca6aee45-dc38-4664-aa91-d7265a902d43" providerId="AD" clId="Web-{A5475B9C-DFCA-9925-27F5-00E688806FD3}" dt="2024-06-24T08:42:37.098" v="49"/>
          <ac:graphicFrameMkLst>
            <pc:docMk/>
            <pc:sldMk cId="3529271426" sldId="305"/>
            <ac:graphicFrameMk id="5" creationId="{64F96F50-7D86-F7BD-358E-3FF4C8C72A12}"/>
          </ac:graphicFrameMkLst>
        </pc:graphicFrameChg>
      </pc:sldChg>
    </pc:docChg>
  </pc:docChgLst>
  <pc:docChgLst>
    <pc:chgData name="Casper Westendorp" userId="253a931c-4a30-4ec7-b856-dd60d29bb3a1" providerId="ADAL" clId="{1D0D8BC9-2364-4DD0-8A04-326AA513AE2C}"/>
    <pc:docChg chg="delSld modSld modSection">
      <pc:chgData name="Casper Westendorp" userId="253a931c-4a30-4ec7-b856-dd60d29bb3a1" providerId="ADAL" clId="{1D0D8BC9-2364-4DD0-8A04-326AA513AE2C}" dt="2024-06-17T14:48:36.582" v="11" actId="47"/>
      <pc:docMkLst>
        <pc:docMk/>
      </pc:docMkLst>
      <pc:sldChg chg="modSp del mod">
        <pc:chgData name="Casper Westendorp" userId="253a931c-4a30-4ec7-b856-dd60d29bb3a1" providerId="ADAL" clId="{1D0D8BC9-2364-4DD0-8A04-326AA513AE2C}" dt="2024-06-17T14:48:36.582" v="11" actId="47"/>
        <pc:sldMkLst>
          <pc:docMk/>
          <pc:sldMk cId="4031606697" sldId="298"/>
        </pc:sldMkLst>
        <pc:graphicFrameChg chg="modGraphic">
          <ac:chgData name="Casper Westendorp" userId="253a931c-4a30-4ec7-b856-dd60d29bb3a1" providerId="ADAL" clId="{1D0D8BC9-2364-4DD0-8A04-326AA513AE2C}" dt="2024-06-10T12:10:27.459" v="10" actId="13926"/>
          <ac:graphicFrameMkLst>
            <pc:docMk/>
            <pc:sldMk cId="4031606697" sldId="298"/>
            <ac:graphicFrameMk id="2" creationId="{4EBEFD94-BE0F-39A9-F09C-17691BD8C7BB}"/>
          </ac:graphicFrameMkLst>
        </pc:graphicFrameChg>
        <pc:graphicFrameChg chg="modGraphic">
          <ac:chgData name="Casper Westendorp" userId="253a931c-4a30-4ec7-b856-dd60d29bb3a1" providerId="ADAL" clId="{1D0D8BC9-2364-4DD0-8A04-326AA513AE2C}" dt="2024-06-10T12:08:39.762" v="9" actId="13926"/>
          <ac:graphicFrameMkLst>
            <pc:docMk/>
            <pc:sldMk cId="4031606697" sldId="298"/>
            <ac:graphicFrameMk id="4" creationId="{7B20B331-0458-A070-5C85-1E2C48ED3981}"/>
          </ac:graphicFrameMkLst>
        </pc:graphicFrameChg>
      </pc:sldChg>
    </pc:docChg>
  </pc:docChgLst>
  <pc:docChgLst>
    <pc:chgData name="Annemiek Schriever" userId="S::annemiek.schriever_worldofwork.nl#ext#@stichtingrijk.onmicrosoft.com::ca6aee45-dc38-4664-aa91-d7265a902d43" providerId="AD" clId="Web-{028A1457-A73D-1F5D-A6F9-C6BFCA9D0663}"/>
    <pc:docChg chg="addSld delSld modSld modSection">
      <pc:chgData name="Annemiek Schriever" userId="S::annemiek.schriever_worldofwork.nl#ext#@stichtingrijk.onmicrosoft.com::ca6aee45-dc38-4664-aa91-d7265a902d43" providerId="AD" clId="Web-{028A1457-A73D-1F5D-A6F9-C6BFCA9D0663}" dt="2024-06-13T07:40:44.150" v="201" actId="1076"/>
      <pc:docMkLst>
        <pc:docMk/>
      </pc:docMkLst>
      <pc:sldChg chg="modSp">
        <pc:chgData name="Annemiek Schriever" userId="S::annemiek.schriever_worldofwork.nl#ext#@stichtingrijk.onmicrosoft.com::ca6aee45-dc38-4664-aa91-d7265a902d43" providerId="AD" clId="Web-{028A1457-A73D-1F5D-A6F9-C6BFCA9D0663}" dt="2024-06-13T07:40:44.150" v="201" actId="1076"/>
        <pc:sldMkLst>
          <pc:docMk/>
          <pc:sldMk cId="0" sldId="271"/>
        </pc:sldMkLst>
        <pc:spChg chg="mod">
          <ac:chgData name="Annemiek Schriever" userId="S::annemiek.schriever_worldofwork.nl#ext#@stichtingrijk.onmicrosoft.com::ca6aee45-dc38-4664-aa91-d7265a902d43" providerId="AD" clId="Web-{028A1457-A73D-1F5D-A6F9-C6BFCA9D0663}" dt="2024-06-13T07:40:37.165" v="199" actId="1076"/>
          <ac:spMkLst>
            <pc:docMk/>
            <pc:sldMk cId="0" sldId="271"/>
            <ac:spMk id="5" creationId="{9C17CCF2-DFA0-F54B-E38A-32AB0B579E1A}"/>
          </ac:spMkLst>
        </pc:spChg>
        <pc:graphicFrameChg chg="mod">
          <ac:chgData name="Annemiek Schriever" userId="S::annemiek.schriever_worldofwork.nl#ext#@stichtingrijk.onmicrosoft.com::ca6aee45-dc38-4664-aa91-d7265a902d43" providerId="AD" clId="Web-{028A1457-A73D-1F5D-A6F9-C6BFCA9D0663}" dt="2024-06-13T07:40:41.571" v="200" actId="1076"/>
          <ac:graphicFrameMkLst>
            <pc:docMk/>
            <pc:sldMk cId="0" sldId="271"/>
            <ac:graphicFrameMk id="8" creationId="{16E49683-860B-75A2-C3B9-F1393F995D38}"/>
          </ac:graphicFrameMkLst>
        </pc:graphicFrameChg>
        <pc:graphicFrameChg chg="mod">
          <ac:chgData name="Annemiek Schriever" userId="S::annemiek.schriever_worldofwork.nl#ext#@stichtingrijk.onmicrosoft.com::ca6aee45-dc38-4664-aa91-d7265a902d43" providerId="AD" clId="Web-{028A1457-A73D-1F5D-A6F9-C6BFCA9D0663}" dt="2024-06-13T07:40:44.150" v="201" actId="1076"/>
          <ac:graphicFrameMkLst>
            <pc:docMk/>
            <pc:sldMk cId="0" sldId="271"/>
            <ac:graphicFrameMk id="9" creationId="{4C5661AE-BD31-B50C-12C7-AD0A6CEC9358}"/>
          </ac:graphicFrameMkLst>
        </pc:graphicFrameChg>
      </pc:sldChg>
      <pc:sldChg chg="modSp">
        <pc:chgData name="Annemiek Schriever" userId="S::annemiek.schriever_worldofwork.nl#ext#@stichtingrijk.onmicrosoft.com::ca6aee45-dc38-4664-aa91-d7265a902d43" providerId="AD" clId="Web-{028A1457-A73D-1F5D-A6F9-C6BFCA9D0663}" dt="2024-06-13T07:40:24.102" v="198" actId="20577"/>
        <pc:sldMkLst>
          <pc:docMk/>
          <pc:sldMk cId="2908726433" sldId="277"/>
        </pc:sldMkLst>
        <pc:spChg chg="mod">
          <ac:chgData name="Annemiek Schriever" userId="S::annemiek.schriever_worldofwork.nl#ext#@stichtingrijk.onmicrosoft.com::ca6aee45-dc38-4664-aa91-d7265a902d43" providerId="AD" clId="Web-{028A1457-A73D-1F5D-A6F9-C6BFCA9D0663}" dt="2024-06-13T07:40:24.102" v="198" actId="20577"/>
          <ac:spMkLst>
            <pc:docMk/>
            <pc:sldMk cId="2908726433" sldId="277"/>
            <ac:spMk id="8" creationId="{9FA519C1-68A5-8C20-6F86-45FDBE2CA37F}"/>
          </ac:spMkLst>
        </pc:spChg>
      </pc:sldChg>
      <pc:sldChg chg="addSp modSp">
        <pc:chgData name="Annemiek Schriever" userId="S::annemiek.schriever_worldofwork.nl#ext#@stichtingrijk.onmicrosoft.com::ca6aee45-dc38-4664-aa91-d7265a902d43" providerId="AD" clId="Web-{028A1457-A73D-1F5D-A6F9-C6BFCA9D0663}" dt="2024-06-13T07:36:24.298" v="77" actId="1076"/>
        <pc:sldMkLst>
          <pc:docMk/>
          <pc:sldMk cId="4031606697" sldId="298"/>
        </pc:sldMkLst>
        <pc:spChg chg="add mod">
          <ac:chgData name="Annemiek Schriever" userId="S::annemiek.schriever_worldofwork.nl#ext#@stichtingrijk.onmicrosoft.com::ca6aee45-dc38-4664-aa91-d7265a902d43" providerId="AD" clId="Web-{028A1457-A73D-1F5D-A6F9-C6BFCA9D0663}" dt="2024-06-13T07:36:24.298" v="77" actId="1076"/>
          <ac:spMkLst>
            <pc:docMk/>
            <pc:sldMk cId="4031606697" sldId="298"/>
            <ac:spMk id="7" creationId="{D9DA0482-7EA4-F859-FFAA-676E1C80A2FB}"/>
          </ac:spMkLst>
        </pc:spChg>
        <pc:graphicFrameChg chg="mod modGraphic">
          <ac:chgData name="Annemiek Schriever" userId="S::annemiek.schriever_worldofwork.nl#ext#@stichtingrijk.onmicrosoft.com::ca6aee45-dc38-4664-aa91-d7265a902d43" providerId="AD" clId="Web-{028A1457-A73D-1F5D-A6F9-C6BFCA9D0663}" dt="2024-06-13T07:35:51.063" v="65"/>
          <ac:graphicFrameMkLst>
            <pc:docMk/>
            <pc:sldMk cId="4031606697" sldId="298"/>
            <ac:graphicFrameMk id="2" creationId="{4EBEFD94-BE0F-39A9-F09C-17691BD8C7BB}"/>
          </ac:graphicFrameMkLst>
        </pc:graphicFrameChg>
      </pc:sldChg>
      <pc:sldChg chg="modSp new del">
        <pc:chgData name="Annemiek Schriever" userId="S::annemiek.schriever_worldofwork.nl#ext#@stichtingrijk.onmicrosoft.com::ca6aee45-dc38-4664-aa91-d7265a902d43" providerId="AD" clId="Web-{028A1457-A73D-1F5D-A6F9-C6BFCA9D0663}" dt="2024-06-13T07:36:35.408" v="78"/>
        <pc:sldMkLst>
          <pc:docMk/>
          <pc:sldMk cId="129537998" sldId="310"/>
        </pc:sldMkLst>
        <pc:spChg chg="mod">
          <ac:chgData name="Annemiek Schriever" userId="S::annemiek.schriever_worldofwork.nl#ext#@stichtingrijk.onmicrosoft.com::ca6aee45-dc38-4664-aa91-d7265a902d43" providerId="AD" clId="Web-{028A1457-A73D-1F5D-A6F9-C6BFCA9D0663}" dt="2024-06-13T07:34:41.029" v="2" actId="20577"/>
          <ac:spMkLst>
            <pc:docMk/>
            <pc:sldMk cId="129537998" sldId="310"/>
            <ac:spMk id="3" creationId="{B5837CCE-01E2-08A7-1900-C4DCDC0239FD}"/>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slide" Target="../slides/slide7.xml"/><Relationship Id="rId7" Type="http://schemas.openxmlformats.org/officeDocument/2006/relationships/slide" Target="../slides/slide11.xml"/><Relationship Id="rId2" Type="http://schemas.openxmlformats.org/officeDocument/2006/relationships/slide" Target="../slides/slide6.xml"/><Relationship Id="rId1" Type="http://schemas.openxmlformats.org/officeDocument/2006/relationships/slide" Target="../slides/slide5.xml"/><Relationship Id="rId6" Type="http://schemas.openxmlformats.org/officeDocument/2006/relationships/slide" Target="../slides/slide10.xml"/><Relationship Id="rId5" Type="http://schemas.openxmlformats.org/officeDocument/2006/relationships/slide" Target="../slides/slide9.xml"/><Relationship Id="rId4" Type="http://schemas.openxmlformats.org/officeDocument/2006/relationships/slide" Target="../slides/slide8.xml"/></Relationships>
</file>

<file path=ppt/diagrams/_rels/data2.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14.xml"/><Relationship Id="rId1" Type="http://schemas.openxmlformats.org/officeDocument/2006/relationships/slide" Target="../slides/slide13.xml"/><Relationship Id="rId6" Type="http://schemas.openxmlformats.org/officeDocument/2006/relationships/slide" Target="../slides/slide20.xml"/><Relationship Id="rId5" Type="http://schemas.openxmlformats.org/officeDocument/2006/relationships/slide" Target="../slides/slide18.xml"/><Relationship Id="rId4" Type="http://schemas.openxmlformats.org/officeDocument/2006/relationships/slide" Target="../slides/slide1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12FA67-8535-4E25-8EC8-57A0307444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nl-NL"/>
        </a:p>
      </dgm:t>
    </dgm:pt>
    <dgm:pt modelId="{A14ADC88-2386-4090-BCA0-81E29ED70F1E}">
      <dgm:prSet phldrT="[Text]"/>
      <dgm:spPr>
        <a:solidFill>
          <a:srgbClr val="004994"/>
        </a:solidFill>
      </dgm:spPr>
      <dgm:t>
        <a:bodyPr/>
        <a:lstStyle/>
        <a:p>
          <a:pPr>
            <a:buFont typeface="Arial" panose="020B0604020202020204" pitchFamily="34" charset="0"/>
            <a:buChar char="•"/>
          </a:pPr>
          <a:r>
            <a:rPr lang="nl-NL"/>
            <a:t>HRM</a:t>
          </a:r>
        </a:p>
      </dgm:t>
    </dgm:pt>
    <dgm:pt modelId="{5BAB7F5B-50E1-407F-B251-238368C5AAD1}" type="parTrans" cxnId="{7F179BE7-A5F4-47F7-908F-AD5A5F9FE49F}">
      <dgm:prSet/>
      <dgm:spPr/>
      <dgm:t>
        <a:bodyPr/>
        <a:lstStyle/>
        <a:p>
          <a:endParaRPr lang="nl-NL"/>
        </a:p>
      </dgm:t>
    </dgm:pt>
    <dgm:pt modelId="{D69576C6-1C43-483B-A06A-A152963F3905}" type="sibTrans" cxnId="{7F179BE7-A5F4-47F7-908F-AD5A5F9FE49F}">
      <dgm:prSet/>
      <dgm:spPr/>
      <dgm:t>
        <a:bodyPr/>
        <a:lstStyle/>
        <a:p>
          <a:endParaRPr lang="nl-NL"/>
        </a:p>
      </dgm:t>
    </dgm:pt>
    <dgm:pt modelId="{0AE661F3-48A4-4312-9EFA-60D0DFEF8957}">
      <dgm:prSet/>
      <dgm:spPr/>
      <dgm:t>
        <a:bodyPr/>
        <a:lstStyle/>
        <a:p>
          <a:r>
            <a:rPr lang="nl-NL" u="none">
              <a:solidFill>
                <a:srgbClr val="004994"/>
              </a:solidFill>
              <a:latin typeface="Arial" panose="020B0604020202020204" pitchFamily="34" charset="0"/>
              <a:cs typeface="Arial" panose="020B0604020202020204" pitchFamily="34" charset="0"/>
              <a:hlinkClick xmlns:r="http://schemas.openxmlformats.org/officeDocument/2006/relationships" r:id="rId1" action="ppaction://hlinksldjump"/>
            </a:rPr>
            <a:t>Declaraties</a:t>
          </a:r>
          <a:endParaRPr lang="nl-NL" u="none">
            <a:solidFill>
              <a:srgbClr val="004994"/>
            </a:solidFill>
            <a:latin typeface="Arial" panose="020B0604020202020204" pitchFamily="34" charset="0"/>
            <a:cs typeface="Arial" panose="020B0604020202020204" pitchFamily="34" charset="0"/>
          </a:endParaRPr>
        </a:p>
      </dgm:t>
    </dgm:pt>
    <dgm:pt modelId="{37D5FF40-9BF1-4BD1-A620-F9E4214FC815}" type="parTrans" cxnId="{C0063FEB-16BA-41A0-B26A-6953959F66C2}">
      <dgm:prSet/>
      <dgm:spPr/>
      <dgm:t>
        <a:bodyPr/>
        <a:lstStyle/>
        <a:p>
          <a:endParaRPr lang="nl-NL"/>
        </a:p>
      </dgm:t>
    </dgm:pt>
    <dgm:pt modelId="{25A9061E-3956-421F-8D66-4EB4A3CA5503}" type="sibTrans" cxnId="{C0063FEB-16BA-41A0-B26A-6953959F66C2}">
      <dgm:prSet/>
      <dgm:spPr/>
      <dgm:t>
        <a:bodyPr/>
        <a:lstStyle/>
        <a:p>
          <a:endParaRPr lang="nl-NL"/>
        </a:p>
      </dgm:t>
    </dgm:pt>
    <dgm:pt modelId="{3EFA429D-FAD4-4857-8C8D-330BCC1ECBC2}">
      <dgm:prSet/>
      <dgm:spPr/>
      <dgm:t>
        <a:bodyPr/>
        <a:lstStyle/>
        <a:p>
          <a:r>
            <a:rPr lang="nl-NL">
              <a:solidFill>
                <a:srgbClr val="004994"/>
              </a:solidFill>
              <a:latin typeface="Arial" panose="020B0604020202020204" pitchFamily="34" charset="0"/>
              <a:cs typeface="Arial" panose="020B0604020202020204" pitchFamily="34" charset="0"/>
              <a:hlinkClick xmlns:r="http://schemas.openxmlformats.org/officeDocument/2006/relationships" r:id="rId2" action="ppaction://hlinksldjump"/>
            </a:rPr>
            <a:t>Verlof</a:t>
          </a:r>
          <a:endParaRPr lang="nl-NL">
            <a:solidFill>
              <a:srgbClr val="004994"/>
            </a:solidFill>
            <a:latin typeface="Arial" panose="020B0604020202020204" pitchFamily="34" charset="0"/>
            <a:cs typeface="Arial" panose="020B0604020202020204" pitchFamily="34" charset="0"/>
          </a:endParaRPr>
        </a:p>
      </dgm:t>
    </dgm:pt>
    <dgm:pt modelId="{0628925F-711A-4E45-974D-97F85D27ECAD}" type="parTrans" cxnId="{23A3879B-027F-428E-B36E-015A1FD6545A}">
      <dgm:prSet/>
      <dgm:spPr/>
      <dgm:t>
        <a:bodyPr/>
        <a:lstStyle/>
        <a:p>
          <a:endParaRPr lang="nl-NL"/>
        </a:p>
      </dgm:t>
    </dgm:pt>
    <dgm:pt modelId="{30632F31-0250-41DF-9E4C-583ADA3DBFCD}" type="sibTrans" cxnId="{23A3879B-027F-428E-B36E-015A1FD6545A}">
      <dgm:prSet/>
      <dgm:spPr/>
      <dgm:t>
        <a:bodyPr/>
        <a:lstStyle/>
        <a:p>
          <a:endParaRPr lang="nl-NL"/>
        </a:p>
      </dgm:t>
    </dgm:pt>
    <dgm:pt modelId="{91E1B861-97EA-4E1B-A7C6-062694016F68}">
      <dgm:prSet/>
      <dgm:spPr/>
      <dgm:t>
        <a:bodyPr/>
        <a:lstStyle/>
        <a:p>
          <a:r>
            <a:rPr lang="nl-NL">
              <a:solidFill>
                <a:srgbClr val="004994"/>
              </a:solidFill>
              <a:latin typeface="Arial" panose="020B0604020202020204" pitchFamily="34" charset="0"/>
              <a:cs typeface="Arial" panose="020B0604020202020204" pitchFamily="34" charset="0"/>
              <a:hlinkClick xmlns:r="http://schemas.openxmlformats.org/officeDocument/2006/relationships" r:id="rId3" action="ppaction://hlinksldjump"/>
            </a:rPr>
            <a:t>Verzuim</a:t>
          </a:r>
          <a:endParaRPr lang="nl-NL">
            <a:solidFill>
              <a:srgbClr val="004994"/>
            </a:solidFill>
            <a:latin typeface="Arial" panose="020B0604020202020204" pitchFamily="34" charset="0"/>
            <a:cs typeface="Arial" panose="020B0604020202020204" pitchFamily="34" charset="0"/>
          </a:endParaRPr>
        </a:p>
      </dgm:t>
    </dgm:pt>
    <dgm:pt modelId="{161E6E6E-84E7-4CB9-90F7-992BA3CA0363}" type="parTrans" cxnId="{12E7FDDC-F43D-4CAB-A8D9-6D3559F49EAF}">
      <dgm:prSet/>
      <dgm:spPr/>
      <dgm:t>
        <a:bodyPr/>
        <a:lstStyle/>
        <a:p>
          <a:endParaRPr lang="nl-NL"/>
        </a:p>
      </dgm:t>
    </dgm:pt>
    <dgm:pt modelId="{869545D7-F6D4-435D-9336-E271B75671BA}" type="sibTrans" cxnId="{12E7FDDC-F43D-4CAB-A8D9-6D3559F49EAF}">
      <dgm:prSet/>
      <dgm:spPr/>
      <dgm:t>
        <a:bodyPr/>
        <a:lstStyle/>
        <a:p>
          <a:endParaRPr lang="nl-NL"/>
        </a:p>
      </dgm:t>
    </dgm:pt>
    <dgm:pt modelId="{9581F421-146E-46CC-A5E9-EB1C337700E3}">
      <dgm:prSet/>
      <dgm:spPr/>
      <dgm:t>
        <a:bodyPr/>
        <a:lstStyle/>
        <a:p>
          <a:r>
            <a:rPr lang="nl-NL">
              <a:solidFill>
                <a:srgbClr val="004994"/>
              </a:solidFill>
              <a:latin typeface="Arial" panose="020B0604020202020204" pitchFamily="34" charset="0"/>
              <a:cs typeface="Arial" panose="020B0604020202020204" pitchFamily="34" charset="0"/>
              <a:hlinkClick xmlns:r="http://schemas.openxmlformats.org/officeDocument/2006/relationships" r:id="rId3" action="ppaction://hlinksldjump"/>
            </a:rPr>
            <a:t>IKB</a:t>
          </a:r>
          <a:endParaRPr lang="nl-NL">
            <a:solidFill>
              <a:srgbClr val="004994"/>
            </a:solidFill>
            <a:latin typeface="Arial" panose="020B0604020202020204" pitchFamily="34" charset="0"/>
            <a:cs typeface="Arial" panose="020B0604020202020204" pitchFamily="34" charset="0"/>
          </a:endParaRPr>
        </a:p>
      </dgm:t>
    </dgm:pt>
    <dgm:pt modelId="{1529D0DC-2AC9-4D8B-A233-D5C958759C8C}" type="parTrans" cxnId="{1FC4C46E-8F69-4FAC-BC37-AFC6B405784E}">
      <dgm:prSet/>
      <dgm:spPr/>
      <dgm:t>
        <a:bodyPr/>
        <a:lstStyle/>
        <a:p>
          <a:endParaRPr lang="nl-NL"/>
        </a:p>
      </dgm:t>
    </dgm:pt>
    <dgm:pt modelId="{FBAC956D-6AB9-4F96-A1A0-9DB0EDEEC772}" type="sibTrans" cxnId="{1FC4C46E-8F69-4FAC-BC37-AFC6B405784E}">
      <dgm:prSet/>
      <dgm:spPr/>
      <dgm:t>
        <a:bodyPr/>
        <a:lstStyle/>
        <a:p>
          <a:endParaRPr lang="nl-NL"/>
        </a:p>
      </dgm:t>
    </dgm:pt>
    <dgm:pt modelId="{826CB4A3-3D63-49A0-B48F-EF4B2FB753B6}">
      <dgm:prSet/>
      <dgm:spPr/>
      <dgm:t>
        <a:bodyPr/>
        <a:lstStyle/>
        <a:p>
          <a:r>
            <a:rPr lang="nl-NL">
              <a:solidFill>
                <a:srgbClr val="004994"/>
              </a:solidFill>
              <a:latin typeface="Arial" panose="020B0604020202020204" pitchFamily="34" charset="0"/>
              <a:cs typeface="Arial" panose="020B0604020202020204" pitchFamily="34" charset="0"/>
              <a:hlinkClick xmlns:r="http://schemas.openxmlformats.org/officeDocument/2006/relationships" r:id="rId4" action="ppaction://hlinksldjump"/>
            </a:rPr>
            <a:t>HR-Gesprekscyclus</a:t>
          </a:r>
          <a:endParaRPr lang="nl-NL">
            <a:solidFill>
              <a:srgbClr val="004994"/>
            </a:solidFill>
            <a:latin typeface="Arial" panose="020B0604020202020204" pitchFamily="34" charset="0"/>
            <a:cs typeface="Arial" panose="020B0604020202020204" pitchFamily="34" charset="0"/>
          </a:endParaRPr>
        </a:p>
      </dgm:t>
    </dgm:pt>
    <dgm:pt modelId="{6AD4270D-F16C-4DAD-8D80-BF3D74450ABF}" type="parTrans" cxnId="{7D772935-7D59-4DD5-8D43-F4C02A7AC53E}">
      <dgm:prSet/>
      <dgm:spPr/>
      <dgm:t>
        <a:bodyPr/>
        <a:lstStyle/>
        <a:p>
          <a:endParaRPr lang="nl-NL"/>
        </a:p>
      </dgm:t>
    </dgm:pt>
    <dgm:pt modelId="{D7CFA7E5-DB31-4FE6-BEB6-6FEF8D66F38D}" type="sibTrans" cxnId="{7D772935-7D59-4DD5-8D43-F4C02A7AC53E}">
      <dgm:prSet/>
      <dgm:spPr/>
      <dgm:t>
        <a:bodyPr/>
        <a:lstStyle/>
        <a:p>
          <a:endParaRPr lang="nl-NL"/>
        </a:p>
      </dgm:t>
    </dgm:pt>
    <dgm:pt modelId="{7D95930D-5936-4043-9C81-E38AD168D149}">
      <dgm:prSet/>
      <dgm:spPr/>
      <dgm:t>
        <a:bodyPr/>
        <a:lstStyle/>
        <a:p>
          <a:r>
            <a:rPr lang="nl-NL">
              <a:solidFill>
                <a:srgbClr val="004994"/>
              </a:solidFill>
              <a:latin typeface="Arial" panose="020B0604020202020204" pitchFamily="34" charset="0"/>
              <a:cs typeface="Arial" panose="020B0604020202020204" pitchFamily="34" charset="0"/>
              <a:hlinkClick xmlns:r="http://schemas.openxmlformats.org/officeDocument/2006/relationships" r:id="rId5" action="ppaction://hlinksldjump"/>
            </a:rPr>
            <a:t>Workflows</a:t>
          </a:r>
          <a:endParaRPr lang="nl-NL">
            <a:solidFill>
              <a:srgbClr val="004994"/>
            </a:solidFill>
            <a:latin typeface="Arial" panose="020B0604020202020204" pitchFamily="34" charset="0"/>
            <a:cs typeface="Arial" panose="020B0604020202020204" pitchFamily="34" charset="0"/>
          </a:endParaRPr>
        </a:p>
      </dgm:t>
    </dgm:pt>
    <dgm:pt modelId="{61858DD3-91EB-49BD-8497-121D2E9104DC}" type="parTrans" cxnId="{99E6B92C-40DC-4632-9796-EEC6740701B2}">
      <dgm:prSet/>
      <dgm:spPr/>
      <dgm:t>
        <a:bodyPr/>
        <a:lstStyle/>
        <a:p>
          <a:endParaRPr lang="nl-NL"/>
        </a:p>
      </dgm:t>
    </dgm:pt>
    <dgm:pt modelId="{A713801B-7546-4DAB-9588-163BD036CEE0}" type="sibTrans" cxnId="{99E6B92C-40DC-4632-9796-EEC6740701B2}">
      <dgm:prSet/>
      <dgm:spPr/>
      <dgm:t>
        <a:bodyPr/>
        <a:lstStyle/>
        <a:p>
          <a:endParaRPr lang="nl-NL"/>
        </a:p>
      </dgm:t>
    </dgm:pt>
    <dgm:pt modelId="{80A89B85-24E7-489B-9DD5-21F117A797E2}">
      <dgm:prSet/>
      <dgm:spPr/>
      <dgm:t>
        <a:bodyPr/>
        <a:lstStyle/>
        <a:p>
          <a:r>
            <a:rPr lang="nl-NL">
              <a:solidFill>
                <a:srgbClr val="004994"/>
              </a:solidFill>
              <a:latin typeface="Arial" panose="020B0604020202020204" pitchFamily="34" charset="0"/>
              <a:cs typeface="Arial" panose="020B0604020202020204" pitchFamily="34" charset="0"/>
              <a:hlinkClick xmlns:r="http://schemas.openxmlformats.org/officeDocument/2006/relationships" r:id="rId6" action="ppaction://hlinksldjump"/>
            </a:rPr>
            <a:t>Algemeen</a:t>
          </a:r>
          <a:endParaRPr lang="nl-NL">
            <a:solidFill>
              <a:srgbClr val="004994"/>
            </a:solidFill>
            <a:latin typeface="Arial" panose="020B0604020202020204" pitchFamily="34" charset="0"/>
            <a:cs typeface="Arial" panose="020B0604020202020204" pitchFamily="34" charset="0"/>
          </a:endParaRPr>
        </a:p>
      </dgm:t>
    </dgm:pt>
    <dgm:pt modelId="{440B5620-E5C8-4D04-9515-7AD0A31A63EA}" type="parTrans" cxnId="{51DC30F7-B024-46B4-B55E-DB1B142BC0DD}">
      <dgm:prSet/>
      <dgm:spPr/>
      <dgm:t>
        <a:bodyPr/>
        <a:lstStyle/>
        <a:p>
          <a:endParaRPr lang="nl-NL"/>
        </a:p>
      </dgm:t>
    </dgm:pt>
    <dgm:pt modelId="{2C8CE273-3832-4F8D-BBED-28FB65ECA393}" type="sibTrans" cxnId="{51DC30F7-B024-46B4-B55E-DB1B142BC0DD}">
      <dgm:prSet/>
      <dgm:spPr/>
      <dgm:t>
        <a:bodyPr/>
        <a:lstStyle/>
        <a:p>
          <a:endParaRPr lang="nl-NL"/>
        </a:p>
      </dgm:t>
    </dgm:pt>
    <dgm:pt modelId="{601F6CF7-74B0-4A34-9EB9-6F40B9B3E158}">
      <dgm:prSet/>
      <dgm:spPr/>
      <dgm:t>
        <a:bodyPr/>
        <a:lstStyle/>
        <a:p>
          <a:r>
            <a:rPr lang="nl-NL">
              <a:solidFill>
                <a:srgbClr val="004994"/>
              </a:solidFill>
              <a:latin typeface="Arial" panose="020B0604020202020204" pitchFamily="34" charset="0"/>
              <a:cs typeface="Arial" panose="020B0604020202020204" pitchFamily="34" charset="0"/>
              <a:hlinkClick xmlns:r="http://schemas.openxmlformats.org/officeDocument/2006/relationships" r:id="rId7" action="ppaction://hlinksldjump"/>
            </a:rPr>
            <a:t>Overige adviezen</a:t>
          </a:r>
          <a:endParaRPr lang="nl-NL">
            <a:solidFill>
              <a:srgbClr val="004994"/>
            </a:solidFill>
            <a:latin typeface="Arial" panose="020B0604020202020204" pitchFamily="34" charset="0"/>
            <a:cs typeface="Arial" panose="020B0604020202020204" pitchFamily="34" charset="0"/>
          </a:endParaRPr>
        </a:p>
      </dgm:t>
    </dgm:pt>
    <dgm:pt modelId="{68051FA0-E7F1-4C4B-8D85-1595B0D939DD}" type="parTrans" cxnId="{34B1C8B4-E9A4-4CD5-AE4E-F70B57D1F83B}">
      <dgm:prSet/>
      <dgm:spPr/>
      <dgm:t>
        <a:bodyPr/>
        <a:lstStyle/>
        <a:p>
          <a:endParaRPr lang="nl-NL"/>
        </a:p>
      </dgm:t>
    </dgm:pt>
    <dgm:pt modelId="{2A9AFDAA-079E-4D60-AFC4-9EDAD0C080A8}" type="sibTrans" cxnId="{34B1C8B4-E9A4-4CD5-AE4E-F70B57D1F83B}">
      <dgm:prSet/>
      <dgm:spPr/>
      <dgm:t>
        <a:bodyPr/>
        <a:lstStyle/>
        <a:p>
          <a:endParaRPr lang="nl-NL"/>
        </a:p>
      </dgm:t>
    </dgm:pt>
    <dgm:pt modelId="{F0054DA0-C45F-4CB0-9562-C9E0E13BA674}" type="pres">
      <dgm:prSet presAssocID="{EE12FA67-8535-4E25-8EC8-57A03074440D}" presName="linear" presStyleCnt="0">
        <dgm:presLayoutVars>
          <dgm:animLvl val="lvl"/>
          <dgm:resizeHandles val="exact"/>
        </dgm:presLayoutVars>
      </dgm:prSet>
      <dgm:spPr/>
    </dgm:pt>
    <dgm:pt modelId="{04010D4E-EF83-46B9-9D2F-E045B62050E7}" type="pres">
      <dgm:prSet presAssocID="{A14ADC88-2386-4090-BCA0-81E29ED70F1E}" presName="parentText" presStyleLbl="node1" presStyleIdx="0" presStyleCnt="1" custLinFactNeighborX="0" custLinFactNeighborY="3259">
        <dgm:presLayoutVars>
          <dgm:chMax val="0"/>
          <dgm:bulletEnabled val="1"/>
        </dgm:presLayoutVars>
      </dgm:prSet>
      <dgm:spPr/>
    </dgm:pt>
    <dgm:pt modelId="{D3C8D491-8426-46B4-B1C4-ABF944A35C6A}" type="pres">
      <dgm:prSet presAssocID="{A14ADC88-2386-4090-BCA0-81E29ED70F1E}" presName="childText" presStyleLbl="revTx" presStyleIdx="0" presStyleCnt="1" custLinFactNeighborX="57390" custLinFactNeighborY="96596">
        <dgm:presLayoutVars>
          <dgm:bulletEnabled val="1"/>
        </dgm:presLayoutVars>
      </dgm:prSet>
      <dgm:spPr/>
    </dgm:pt>
  </dgm:ptLst>
  <dgm:cxnLst>
    <dgm:cxn modelId="{CDE51410-23A1-4F9F-B277-FAAAC31D6161}" type="presOf" srcId="{91E1B861-97EA-4E1B-A7C6-062694016F68}" destId="{D3C8D491-8426-46B4-B1C4-ABF944A35C6A}" srcOrd="0" destOrd="2" presId="urn:microsoft.com/office/officeart/2005/8/layout/vList2"/>
    <dgm:cxn modelId="{99E6B92C-40DC-4632-9796-EEC6740701B2}" srcId="{A14ADC88-2386-4090-BCA0-81E29ED70F1E}" destId="{7D95930D-5936-4043-9C81-E38AD168D149}" srcOrd="5" destOrd="0" parTransId="{61858DD3-91EB-49BD-8497-121D2E9104DC}" sibTransId="{A713801B-7546-4DAB-9588-163BD036CEE0}"/>
    <dgm:cxn modelId="{CBC2DF2D-F6F5-4CD6-90E3-4F529ADFB600}" type="presOf" srcId="{9581F421-146E-46CC-A5E9-EB1C337700E3}" destId="{D3C8D491-8426-46B4-B1C4-ABF944A35C6A}" srcOrd="0" destOrd="3" presId="urn:microsoft.com/office/officeart/2005/8/layout/vList2"/>
    <dgm:cxn modelId="{7D772935-7D59-4DD5-8D43-F4C02A7AC53E}" srcId="{A14ADC88-2386-4090-BCA0-81E29ED70F1E}" destId="{826CB4A3-3D63-49A0-B48F-EF4B2FB753B6}" srcOrd="4" destOrd="0" parTransId="{6AD4270D-F16C-4DAD-8D80-BF3D74450ABF}" sibTransId="{D7CFA7E5-DB31-4FE6-BEB6-6FEF8D66F38D}"/>
    <dgm:cxn modelId="{3AD9165D-987E-4323-80A6-E9092292917A}" type="presOf" srcId="{80A89B85-24E7-489B-9DD5-21F117A797E2}" destId="{D3C8D491-8426-46B4-B1C4-ABF944A35C6A}" srcOrd="0" destOrd="6" presId="urn:microsoft.com/office/officeart/2005/8/layout/vList2"/>
    <dgm:cxn modelId="{3F440E69-2793-486E-96A2-05613BB5FAD2}" type="presOf" srcId="{EE12FA67-8535-4E25-8EC8-57A03074440D}" destId="{F0054DA0-C45F-4CB0-9562-C9E0E13BA674}" srcOrd="0" destOrd="0" presId="urn:microsoft.com/office/officeart/2005/8/layout/vList2"/>
    <dgm:cxn modelId="{1FC4C46E-8F69-4FAC-BC37-AFC6B405784E}" srcId="{A14ADC88-2386-4090-BCA0-81E29ED70F1E}" destId="{9581F421-146E-46CC-A5E9-EB1C337700E3}" srcOrd="3" destOrd="0" parTransId="{1529D0DC-2AC9-4D8B-A233-D5C958759C8C}" sibTransId="{FBAC956D-6AB9-4F96-A1A0-9DB0EDEEC772}"/>
    <dgm:cxn modelId="{B6E73B59-009C-4FB4-A374-68025936D11C}" type="presOf" srcId="{A14ADC88-2386-4090-BCA0-81E29ED70F1E}" destId="{04010D4E-EF83-46B9-9D2F-E045B62050E7}" srcOrd="0" destOrd="0" presId="urn:microsoft.com/office/officeart/2005/8/layout/vList2"/>
    <dgm:cxn modelId="{23A3879B-027F-428E-B36E-015A1FD6545A}" srcId="{A14ADC88-2386-4090-BCA0-81E29ED70F1E}" destId="{3EFA429D-FAD4-4857-8C8D-330BCC1ECBC2}" srcOrd="1" destOrd="0" parTransId="{0628925F-711A-4E45-974D-97F85D27ECAD}" sibTransId="{30632F31-0250-41DF-9E4C-583ADA3DBFCD}"/>
    <dgm:cxn modelId="{F29E77A3-CB2C-4110-9627-D029B90944D5}" type="presOf" srcId="{7D95930D-5936-4043-9C81-E38AD168D149}" destId="{D3C8D491-8426-46B4-B1C4-ABF944A35C6A}" srcOrd="0" destOrd="5" presId="urn:microsoft.com/office/officeart/2005/8/layout/vList2"/>
    <dgm:cxn modelId="{34B1C8B4-E9A4-4CD5-AE4E-F70B57D1F83B}" srcId="{A14ADC88-2386-4090-BCA0-81E29ED70F1E}" destId="{601F6CF7-74B0-4A34-9EB9-6F40B9B3E158}" srcOrd="7" destOrd="0" parTransId="{68051FA0-E7F1-4C4B-8D85-1595B0D939DD}" sibTransId="{2A9AFDAA-079E-4D60-AFC4-9EDAD0C080A8}"/>
    <dgm:cxn modelId="{A0035FD9-1A15-4493-8F67-39186B8AEE69}" type="presOf" srcId="{601F6CF7-74B0-4A34-9EB9-6F40B9B3E158}" destId="{D3C8D491-8426-46B4-B1C4-ABF944A35C6A}" srcOrd="0" destOrd="7" presId="urn:microsoft.com/office/officeart/2005/8/layout/vList2"/>
    <dgm:cxn modelId="{F656D7D9-FE24-44DF-8DC6-E00D53E25AE6}" type="presOf" srcId="{3EFA429D-FAD4-4857-8C8D-330BCC1ECBC2}" destId="{D3C8D491-8426-46B4-B1C4-ABF944A35C6A}" srcOrd="0" destOrd="1" presId="urn:microsoft.com/office/officeart/2005/8/layout/vList2"/>
    <dgm:cxn modelId="{12E7FDDC-F43D-4CAB-A8D9-6D3559F49EAF}" srcId="{A14ADC88-2386-4090-BCA0-81E29ED70F1E}" destId="{91E1B861-97EA-4E1B-A7C6-062694016F68}" srcOrd="2" destOrd="0" parTransId="{161E6E6E-84E7-4CB9-90F7-992BA3CA0363}" sibTransId="{869545D7-F6D4-435D-9336-E271B75671BA}"/>
    <dgm:cxn modelId="{7F179BE7-A5F4-47F7-908F-AD5A5F9FE49F}" srcId="{EE12FA67-8535-4E25-8EC8-57A03074440D}" destId="{A14ADC88-2386-4090-BCA0-81E29ED70F1E}" srcOrd="0" destOrd="0" parTransId="{5BAB7F5B-50E1-407F-B251-238368C5AAD1}" sibTransId="{D69576C6-1C43-483B-A06A-A152963F3905}"/>
    <dgm:cxn modelId="{BB1500EB-E043-41C5-BF5C-8A229AB04C3B}" type="presOf" srcId="{0AE661F3-48A4-4312-9EFA-60D0DFEF8957}" destId="{D3C8D491-8426-46B4-B1C4-ABF944A35C6A}" srcOrd="0" destOrd="0" presId="urn:microsoft.com/office/officeart/2005/8/layout/vList2"/>
    <dgm:cxn modelId="{C0063FEB-16BA-41A0-B26A-6953959F66C2}" srcId="{A14ADC88-2386-4090-BCA0-81E29ED70F1E}" destId="{0AE661F3-48A4-4312-9EFA-60D0DFEF8957}" srcOrd="0" destOrd="0" parTransId="{37D5FF40-9BF1-4BD1-A620-F9E4214FC815}" sibTransId="{25A9061E-3956-421F-8D66-4EB4A3CA5503}"/>
    <dgm:cxn modelId="{64A345ED-0974-498C-9E7B-AD83AF451369}" type="presOf" srcId="{826CB4A3-3D63-49A0-B48F-EF4B2FB753B6}" destId="{D3C8D491-8426-46B4-B1C4-ABF944A35C6A}" srcOrd="0" destOrd="4" presId="urn:microsoft.com/office/officeart/2005/8/layout/vList2"/>
    <dgm:cxn modelId="{51DC30F7-B024-46B4-B55E-DB1B142BC0DD}" srcId="{A14ADC88-2386-4090-BCA0-81E29ED70F1E}" destId="{80A89B85-24E7-489B-9DD5-21F117A797E2}" srcOrd="6" destOrd="0" parTransId="{440B5620-E5C8-4D04-9515-7AD0A31A63EA}" sibTransId="{2C8CE273-3832-4F8D-BBED-28FB65ECA393}"/>
    <dgm:cxn modelId="{FACC3ADF-0BA8-48B3-B361-0619F222384F}" type="presParOf" srcId="{F0054DA0-C45F-4CB0-9562-C9E0E13BA674}" destId="{04010D4E-EF83-46B9-9D2F-E045B62050E7}" srcOrd="0" destOrd="0" presId="urn:microsoft.com/office/officeart/2005/8/layout/vList2"/>
    <dgm:cxn modelId="{1A20B4BD-4886-459D-95D1-713C48356B33}" type="presParOf" srcId="{F0054DA0-C45F-4CB0-9562-C9E0E13BA674}" destId="{D3C8D491-8426-46B4-B1C4-ABF944A35C6A}"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12FA67-8535-4E25-8EC8-57A0307444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nl-NL"/>
        </a:p>
      </dgm:t>
    </dgm:pt>
    <dgm:pt modelId="{A14ADC88-2386-4090-BCA0-81E29ED70F1E}">
      <dgm:prSet phldrT="[Text]"/>
      <dgm:spPr>
        <a:solidFill>
          <a:srgbClr val="004994"/>
        </a:solidFill>
      </dgm:spPr>
      <dgm:t>
        <a:bodyPr/>
        <a:lstStyle/>
        <a:p>
          <a:pPr>
            <a:buFont typeface="Arial" panose="020B0604020202020204" pitchFamily="34" charset="0"/>
            <a:buChar char="•"/>
          </a:pPr>
          <a:r>
            <a:rPr lang="nl-NL" u="none"/>
            <a:t>Payroll</a:t>
          </a:r>
        </a:p>
      </dgm:t>
    </dgm:pt>
    <dgm:pt modelId="{5BAB7F5B-50E1-407F-B251-238368C5AAD1}" type="parTrans" cxnId="{7F179BE7-A5F4-47F7-908F-AD5A5F9FE49F}">
      <dgm:prSet/>
      <dgm:spPr/>
      <dgm:t>
        <a:bodyPr/>
        <a:lstStyle/>
        <a:p>
          <a:endParaRPr lang="nl-NL"/>
        </a:p>
      </dgm:t>
    </dgm:pt>
    <dgm:pt modelId="{D69576C6-1C43-483B-A06A-A152963F3905}" type="sibTrans" cxnId="{7F179BE7-A5F4-47F7-908F-AD5A5F9FE49F}">
      <dgm:prSet/>
      <dgm:spPr/>
      <dgm:t>
        <a:bodyPr/>
        <a:lstStyle/>
        <a:p>
          <a:endParaRPr lang="nl-NL"/>
        </a:p>
      </dgm:t>
    </dgm:pt>
    <dgm:pt modelId="{B6A8DA2E-EAA5-46FB-A8BA-DD0F52F2FEAC}">
      <dgm:prSet/>
      <dgm:spPr/>
      <dgm:t>
        <a:bodyPr/>
        <a:lstStyle/>
        <a:p>
          <a:pPr>
            <a:buFont typeface="Arial" panose="020B0604020202020204" pitchFamily="34" charset="0"/>
            <a:buChar char="•"/>
          </a:pPr>
          <a:r>
            <a:rPr lang="nl-NL" b="0" i="0" u="sng">
              <a:solidFill>
                <a:srgbClr val="004994"/>
              </a:solidFill>
              <a:latin typeface="Arial" panose="020B0604020202020204" pitchFamily="34" charset="0"/>
              <a:cs typeface="Arial" panose="020B0604020202020204" pitchFamily="34" charset="0"/>
              <a:hlinkClick xmlns:r="http://schemas.openxmlformats.org/officeDocument/2006/relationships" r:id="rId1" action="ppaction://hlinksldjump"/>
            </a:rPr>
            <a:t>Werkkostenregeling</a:t>
          </a:r>
          <a:endParaRPr lang="nl-NL" b="0" i="0" u="sng">
            <a:solidFill>
              <a:srgbClr val="004994"/>
            </a:solidFill>
            <a:latin typeface="Arial" panose="020B0604020202020204" pitchFamily="34" charset="0"/>
            <a:cs typeface="Arial" panose="020B0604020202020204" pitchFamily="34" charset="0"/>
          </a:endParaRPr>
        </a:p>
      </dgm:t>
    </dgm:pt>
    <dgm:pt modelId="{2EEF3F6D-5AB3-4C19-80A4-35445C7D2A21}" type="parTrans" cxnId="{F98C22AC-806D-48B0-A7BF-C0B57237F948}">
      <dgm:prSet/>
      <dgm:spPr/>
      <dgm:t>
        <a:bodyPr/>
        <a:lstStyle/>
        <a:p>
          <a:endParaRPr lang="nl-NL"/>
        </a:p>
      </dgm:t>
    </dgm:pt>
    <dgm:pt modelId="{1386629A-FF26-46AA-9898-4DE73AD5957C}" type="sibTrans" cxnId="{F98C22AC-806D-48B0-A7BF-C0B57237F948}">
      <dgm:prSet/>
      <dgm:spPr/>
      <dgm:t>
        <a:bodyPr/>
        <a:lstStyle/>
        <a:p>
          <a:endParaRPr lang="nl-NL"/>
        </a:p>
      </dgm:t>
    </dgm:pt>
    <dgm:pt modelId="{DA1DD9F4-025D-4F67-988D-D1A24E4E02CF}">
      <dgm:prSet/>
      <dgm:spPr/>
      <dgm:t>
        <a:bodyPr/>
        <a:lstStyle/>
        <a:p>
          <a:pPr>
            <a:buFont typeface="Arial" panose="020B0604020202020204" pitchFamily="34" charset="0"/>
            <a:buChar char="•"/>
          </a:pPr>
          <a:r>
            <a:rPr lang="nl-NL" b="0" i="0" u="sng">
              <a:solidFill>
                <a:srgbClr val="004994"/>
              </a:solidFill>
              <a:latin typeface="Arial" panose="020B0604020202020204" pitchFamily="34" charset="0"/>
              <a:cs typeface="Arial" panose="020B0604020202020204" pitchFamily="34" charset="0"/>
              <a:hlinkClick xmlns:r="http://schemas.openxmlformats.org/officeDocument/2006/relationships" r:id="rId2" action="ppaction://hlinksldjump"/>
            </a:rPr>
            <a:t>Werktijden</a:t>
          </a:r>
          <a:endParaRPr lang="nl-NL" b="0" i="0" u="sng">
            <a:solidFill>
              <a:srgbClr val="004994"/>
            </a:solidFill>
            <a:latin typeface="Arial" panose="020B0604020202020204" pitchFamily="34" charset="0"/>
            <a:cs typeface="Arial" panose="020B0604020202020204" pitchFamily="34" charset="0"/>
          </a:endParaRPr>
        </a:p>
      </dgm:t>
    </dgm:pt>
    <dgm:pt modelId="{821E4A3D-7533-4751-BDC8-A9B044B72E9C}" type="parTrans" cxnId="{35EEB6C3-5A41-4A05-AB6D-82DFDBFE7D30}">
      <dgm:prSet/>
      <dgm:spPr/>
      <dgm:t>
        <a:bodyPr/>
        <a:lstStyle/>
        <a:p>
          <a:endParaRPr lang="nl-NL"/>
        </a:p>
      </dgm:t>
    </dgm:pt>
    <dgm:pt modelId="{08233738-DA82-4FE7-9286-574618EB7F72}" type="sibTrans" cxnId="{35EEB6C3-5A41-4A05-AB6D-82DFDBFE7D30}">
      <dgm:prSet/>
      <dgm:spPr/>
      <dgm:t>
        <a:bodyPr/>
        <a:lstStyle/>
        <a:p>
          <a:endParaRPr lang="nl-NL"/>
        </a:p>
      </dgm:t>
    </dgm:pt>
    <dgm:pt modelId="{4D5D0D81-7D60-4788-93D7-D085676EFEF5}">
      <dgm:prSet/>
      <dgm:spPr/>
      <dgm:t>
        <a:bodyPr/>
        <a:lstStyle/>
        <a:p>
          <a:pPr>
            <a:buFont typeface="Arial" panose="020B0604020202020204" pitchFamily="34" charset="0"/>
            <a:buChar char="•"/>
          </a:pPr>
          <a:r>
            <a:rPr lang="nl-NL" b="0" i="0" u="sng">
              <a:solidFill>
                <a:srgbClr val="004994"/>
              </a:solidFill>
              <a:latin typeface="Arial" panose="020B0604020202020204" pitchFamily="34" charset="0"/>
              <a:cs typeface="Arial" panose="020B0604020202020204" pitchFamily="34" charset="0"/>
              <a:hlinkClick xmlns:r="http://schemas.openxmlformats.org/officeDocument/2006/relationships" r:id="rId3" action="ppaction://hlinksldjump"/>
            </a:rPr>
            <a:t>Looninrichting</a:t>
          </a:r>
          <a:endParaRPr lang="nl-NL" b="0" i="0" u="sng">
            <a:solidFill>
              <a:srgbClr val="004994"/>
            </a:solidFill>
            <a:latin typeface="Arial" panose="020B0604020202020204" pitchFamily="34" charset="0"/>
            <a:cs typeface="Arial" panose="020B0604020202020204" pitchFamily="34" charset="0"/>
          </a:endParaRPr>
        </a:p>
      </dgm:t>
    </dgm:pt>
    <dgm:pt modelId="{80A13AE2-C9DA-42F9-8261-3766A1902C9E}" type="parTrans" cxnId="{ABE7068B-3B8C-4DD8-9580-373AD8A0F4CD}">
      <dgm:prSet/>
      <dgm:spPr/>
      <dgm:t>
        <a:bodyPr/>
        <a:lstStyle/>
        <a:p>
          <a:endParaRPr lang="nl-NL"/>
        </a:p>
      </dgm:t>
    </dgm:pt>
    <dgm:pt modelId="{0533F440-B293-47B5-ABDF-CBDF251FB287}" type="sibTrans" cxnId="{ABE7068B-3B8C-4DD8-9580-373AD8A0F4CD}">
      <dgm:prSet/>
      <dgm:spPr/>
      <dgm:t>
        <a:bodyPr/>
        <a:lstStyle/>
        <a:p>
          <a:endParaRPr lang="nl-NL"/>
        </a:p>
      </dgm:t>
    </dgm:pt>
    <dgm:pt modelId="{C2830E17-4815-4168-9529-EFB10AF6ADBD}">
      <dgm:prSet/>
      <dgm:spPr/>
      <dgm:t>
        <a:bodyPr/>
        <a:lstStyle/>
        <a:p>
          <a:pPr>
            <a:buFont typeface="Arial" panose="020B0604020202020204" pitchFamily="34" charset="0"/>
            <a:buChar char="•"/>
          </a:pPr>
          <a:r>
            <a:rPr lang="nl-NL" b="0" i="0" u="sng">
              <a:solidFill>
                <a:srgbClr val="004994"/>
              </a:solidFill>
              <a:latin typeface="Arial" panose="020B0604020202020204" pitchFamily="34" charset="0"/>
              <a:cs typeface="Arial" panose="020B0604020202020204" pitchFamily="34" charset="0"/>
              <a:hlinkClick xmlns:r="http://schemas.openxmlformats.org/officeDocument/2006/relationships" r:id="rId4" action="ppaction://hlinksldjump"/>
            </a:rPr>
            <a:t>Analyses</a:t>
          </a:r>
          <a:endParaRPr lang="nl-NL" b="0" i="0" u="sng">
            <a:solidFill>
              <a:srgbClr val="004994"/>
            </a:solidFill>
            <a:latin typeface="Arial" panose="020B0604020202020204" pitchFamily="34" charset="0"/>
            <a:cs typeface="Arial" panose="020B0604020202020204" pitchFamily="34" charset="0"/>
          </a:endParaRPr>
        </a:p>
      </dgm:t>
    </dgm:pt>
    <dgm:pt modelId="{74544122-97F9-4C2A-BA3E-3F04665C5ED8}" type="parTrans" cxnId="{986155E1-76AF-4DE9-9445-0754E82FA79B}">
      <dgm:prSet/>
      <dgm:spPr/>
      <dgm:t>
        <a:bodyPr/>
        <a:lstStyle/>
        <a:p>
          <a:endParaRPr lang="nl-NL"/>
        </a:p>
      </dgm:t>
    </dgm:pt>
    <dgm:pt modelId="{DB88703E-5DCE-4103-A2EA-AD3700DD985B}" type="sibTrans" cxnId="{986155E1-76AF-4DE9-9445-0754E82FA79B}">
      <dgm:prSet/>
      <dgm:spPr/>
      <dgm:t>
        <a:bodyPr/>
        <a:lstStyle/>
        <a:p>
          <a:endParaRPr lang="nl-NL"/>
        </a:p>
      </dgm:t>
    </dgm:pt>
    <dgm:pt modelId="{8E49AA87-74EE-4D27-8B48-A22A8C57C169}">
      <dgm:prSet/>
      <dgm:spPr/>
      <dgm:t>
        <a:bodyPr/>
        <a:lstStyle/>
        <a:p>
          <a:pPr>
            <a:buFont typeface="Arial" panose="020B0604020202020204" pitchFamily="34" charset="0"/>
            <a:buChar char="•"/>
          </a:pPr>
          <a:r>
            <a:rPr lang="nl-NL" b="0" i="0" u="sng">
              <a:solidFill>
                <a:srgbClr val="004994"/>
              </a:solidFill>
              <a:latin typeface="Arial" panose="020B0604020202020204" pitchFamily="34" charset="0"/>
              <a:cs typeface="Arial" panose="020B0604020202020204" pitchFamily="34" charset="0"/>
              <a:hlinkClick xmlns:r="http://schemas.openxmlformats.org/officeDocument/2006/relationships" r:id="rId5" action="ppaction://hlinksldjump"/>
            </a:rPr>
            <a:t>Importeren</a:t>
          </a:r>
          <a:endParaRPr lang="nl-NL" b="0" i="0" u="sng">
            <a:solidFill>
              <a:srgbClr val="004994"/>
            </a:solidFill>
            <a:latin typeface="Arial" panose="020B0604020202020204" pitchFamily="34" charset="0"/>
            <a:cs typeface="Arial" panose="020B0604020202020204" pitchFamily="34" charset="0"/>
          </a:endParaRPr>
        </a:p>
      </dgm:t>
    </dgm:pt>
    <dgm:pt modelId="{2EC37120-C7B1-47A6-B336-4945F7093CBA}" type="parTrans" cxnId="{E7C6F51F-F81F-4040-9147-EF8B9C7B0E67}">
      <dgm:prSet/>
      <dgm:spPr/>
      <dgm:t>
        <a:bodyPr/>
        <a:lstStyle/>
        <a:p>
          <a:endParaRPr lang="nl-NL"/>
        </a:p>
      </dgm:t>
    </dgm:pt>
    <dgm:pt modelId="{934D67E1-89EC-4338-9198-1210E1BA46CF}" type="sibTrans" cxnId="{E7C6F51F-F81F-4040-9147-EF8B9C7B0E67}">
      <dgm:prSet/>
      <dgm:spPr/>
      <dgm:t>
        <a:bodyPr/>
        <a:lstStyle/>
        <a:p>
          <a:endParaRPr lang="nl-NL"/>
        </a:p>
      </dgm:t>
    </dgm:pt>
    <dgm:pt modelId="{3672CDC9-0254-4144-B065-DA07FFBF63B1}">
      <dgm:prSet/>
      <dgm:spPr/>
      <dgm:t>
        <a:bodyPr/>
        <a:lstStyle/>
        <a:p>
          <a:pPr>
            <a:buFont typeface="Arial" panose="020B0604020202020204" pitchFamily="34" charset="0"/>
            <a:buChar char="•"/>
          </a:pPr>
          <a:r>
            <a:rPr lang="nl-NL" b="0" i="0" u="sng">
              <a:solidFill>
                <a:srgbClr val="004994"/>
              </a:solidFill>
              <a:latin typeface="Arial" panose="020B0604020202020204" pitchFamily="34" charset="0"/>
              <a:cs typeface="Arial" panose="020B0604020202020204" pitchFamily="34" charset="0"/>
              <a:hlinkClick xmlns:r="http://schemas.openxmlformats.org/officeDocument/2006/relationships" r:id="rId5" action="ppaction://hlinksldjump"/>
            </a:rPr>
            <a:t>Rol nieuwe verwerker</a:t>
          </a:r>
          <a:endParaRPr lang="nl-NL" b="0" i="0" u="sng">
            <a:solidFill>
              <a:srgbClr val="004994"/>
            </a:solidFill>
            <a:latin typeface="Arial" panose="020B0604020202020204" pitchFamily="34" charset="0"/>
            <a:cs typeface="Arial" panose="020B0604020202020204" pitchFamily="34" charset="0"/>
          </a:endParaRPr>
        </a:p>
      </dgm:t>
    </dgm:pt>
    <dgm:pt modelId="{B16D341C-CF93-4F13-9972-DB4F5ECEB6C4}" type="parTrans" cxnId="{A2EA700D-CBE3-44D5-B171-1E41DAC7F106}">
      <dgm:prSet/>
      <dgm:spPr/>
      <dgm:t>
        <a:bodyPr/>
        <a:lstStyle/>
        <a:p>
          <a:endParaRPr lang="nl-NL"/>
        </a:p>
      </dgm:t>
    </dgm:pt>
    <dgm:pt modelId="{207E4220-D156-42A3-8A5F-A949E3D46818}" type="sibTrans" cxnId="{A2EA700D-CBE3-44D5-B171-1E41DAC7F106}">
      <dgm:prSet/>
      <dgm:spPr/>
      <dgm:t>
        <a:bodyPr/>
        <a:lstStyle/>
        <a:p>
          <a:endParaRPr lang="nl-NL"/>
        </a:p>
      </dgm:t>
    </dgm:pt>
    <dgm:pt modelId="{4CCCA4FC-9641-45D0-99F9-CDC644F81FA2}">
      <dgm:prSet/>
      <dgm:spPr/>
      <dgm:t>
        <a:bodyPr/>
        <a:lstStyle/>
        <a:p>
          <a:pPr>
            <a:buFont typeface="Arial" panose="020B0604020202020204" pitchFamily="34" charset="0"/>
            <a:buChar char="•"/>
          </a:pPr>
          <a:r>
            <a:rPr lang="nl-NL" b="0" i="0" u="sng">
              <a:solidFill>
                <a:srgbClr val="004994"/>
              </a:solidFill>
              <a:latin typeface="Arial" panose="020B0604020202020204" pitchFamily="34" charset="0"/>
              <a:cs typeface="Arial" panose="020B0604020202020204" pitchFamily="34" charset="0"/>
              <a:hlinkClick xmlns:r="http://schemas.openxmlformats.org/officeDocument/2006/relationships" r:id="rId6" action="ppaction://hlinksldjump"/>
            </a:rPr>
            <a:t>Beleid</a:t>
          </a:r>
          <a:endParaRPr lang="nl-NL" b="0" i="0" u="sng">
            <a:solidFill>
              <a:srgbClr val="004994"/>
            </a:solidFill>
            <a:latin typeface="Arial" panose="020B0604020202020204" pitchFamily="34" charset="0"/>
            <a:cs typeface="Arial" panose="020B0604020202020204" pitchFamily="34" charset="0"/>
          </a:endParaRPr>
        </a:p>
      </dgm:t>
    </dgm:pt>
    <dgm:pt modelId="{66E50877-8482-492B-9E68-730C6CDD57CB}" type="parTrans" cxnId="{FE63D156-0E6D-4C68-BE16-87F96828ED50}">
      <dgm:prSet/>
      <dgm:spPr/>
      <dgm:t>
        <a:bodyPr/>
        <a:lstStyle/>
        <a:p>
          <a:endParaRPr lang="nl-NL"/>
        </a:p>
      </dgm:t>
    </dgm:pt>
    <dgm:pt modelId="{D059B979-65EF-4D54-948A-8DEF5A3E028F}" type="sibTrans" cxnId="{FE63D156-0E6D-4C68-BE16-87F96828ED50}">
      <dgm:prSet/>
      <dgm:spPr/>
      <dgm:t>
        <a:bodyPr/>
        <a:lstStyle/>
        <a:p>
          <a:endParaRPr lang="nl-NL"/>
        </a:p>
      </dgm:t>
    </dgm:pt>
    <dgm:pt modelId="{F0054DA0-C45F-4CB0-9562-C9E0E13BA674}" type="pres">
      <dgm:prSet presAssocID="{EE12FA67-8535-4E25-8EC8-57A03074440D}" presName="linear" presStyleCnt="0">
        <dgm:presLayoutVars>
          <dgm:animLvl val="lvl"/>
          <dgm:resizeHandles val="exact"/>
        </dgm:presLayoutVars>
      </dgm:prSet>
      <dgm:spPr/>
    </dgm:pt>
    <dgm:pt modelId="{04010D4E-EF83-46B9-9D2F-E045B62050E7}" type="pres">
      <dgm:prSet presAssocID="{A14ADC88-2386-4090-BCA0-81E29ED70F1E}" presName="parentText" presStyleLbl="node1" presStyleIdx="0" presStyleCnt="1" custLinFactNeighborX="0" custLinFactNeighborY="3259">
        <dgm:presLayoutVars>
          <dgm:chMax val="0"/>
          <dgm:bulletEnabled val="1"/>
        </dgm:presLayoutVars>
      </dgm:prSet>
      <dgm:spPr/>
    </dgm:pt>
    <dgm:pt modelId="{D3C8D491-8426-46B4-B1C4-ABF944A35C6A}" type="pres">
      <dgm:prSet presAssocID="{A14ADC88-2386-4090-BCA0-81E29ED70F1E}" presName="childText" presStyleLbl="revTx" presStyleIdx="0" presStyleCnt="1" custLinFactNeighborX="57390" custLinFactNeighborY="96596">
        <dgm:presLayoutVars>
          <dgm:bulletEnabled val="1"/>
        </dgm:presLayoutVars>
      </dgm:prSet>
      <dgm:spPr/>
    </dgm:pt>
  </dgm:ptLst>
  <dgm:cxnLst>
    <dgm:cxn modelId="{A2EA700D-CBE3-44D5-B171-1E41DAC7F106}" srcId="{A14ADC88-2386-4090-BCA0-81E29ED70F1E}" destId="{3672CDC9-0254-4144-B065-DA07FFBF63B1}" srcOrd="5" destOrd="0" parTransId="{B16D341C-CF93-4F13-9972-DB4F5ECEB6C4}" sibTransId="{207E4220-D156-42A3-8A5F-A949E3D46818}"/>
    <dgm:cxn modelId="{F8024612-87B5-4494-9710-8747AA0EEEB4}" type="presOf" srcId="{B6A8DA2E-EAA5-46FB-A8BA-DD0F52F2FEAC}" destId="{D3C8D491-8426-46B4-B1C4-ABF944A35C6A}" srcOrd="0" destOrd="0" presId="urn:microsoft.com/office/officeart/2005/8/layout/vList2"/>
    <dgm:cxn modelId="{E7C6F51F-F81F-4040-9147-EF8B9C7B0E67}" srcId="{A14ADC88-2386-4090-BCA0-81E29ED70F1E}" destId="{8E49AA87-74EE-4D27-8B48-A22A8C57C169}" srcOrd="4" destOrd="0" parTransId="{2EC37120-C7B1-47A6-B336-4945F7093CBA}" sibTransId="{934D67E1-89EC-4338-9198-1210E1BA46CF}"/>
    <dgm:cxn modelId="{3F440E69-2793-486E-96A2-05613BB5FAD2}" type="presOf" srcId="{EE12FA67-8535-4E25-8EC8-57A03074440D}" destId="{F0054DA0-C45F-4CB0-9562-C9E0E13BA674}" srcOrd="0" destOrd="0" presId="urn:microsoft.com/office/officeart/2005/8/layout/vList2"/>
    <dgm:cxn modelId="{3F214672-D175-40EC-AD62-BD64A483120D}" type="presOf" srcId="{8E49AA87-74EE-4D27-8B48-A22A8C57C169}" destId="{D3C8D491-8426-46B4-B1C4-ABF944A35C6A}" srcOrd="0" destOrd="4" presId="urn:microsoft.com/office/officeart/2005/8/layout/vList2"/>
    <dgm:cxn modelId="{FE63D156-0E6D-4C68-BE16-87F96828ED50}" srcId="{A14ADC88-2386-4090-BCA0-81E29ED70F1E}" destId="{4CCCA4FC-9641-45D0-99F9-CDC644F81FA2}" srcOrd="6" destOrd="0" parTransId="{66E50877-8482-492B-9E68-730C6CDD57CB}" sibTransId="{D059B979-65EF-4D54-948A-8DEF5A3E028F}"/>
    <dgm:cxn modelId="{B6E73B59-009C-4FB4-A374-68025936D11C}" type="presOf" srcId="{A14ADC88-2386-4090-BCA0-81E29ED70F1E}" destId="{04010D4E-EF83-46B9-9D2F-E045B62050E7}" srcOrd="0" destOrd="0" presId="urn:microsoft.com/office/officeart/2005/8/layout/vList2"/>
    <dgm:cxn modelId="{39625F80-F8DE-4C47-8EAF-8A6E17B7E742}" type="presOf" srcId="{DA1DD9F4-025D-4F67-988D-D1A24E4E02CF}" destId="{D3C8D491-8426-46B4-B1C4-ABF944A35C6A}" srcOrd="0" destOrd="1" presId="urn:microsoft.com/office/officeart/2005/8/layout/vList2"/>
    <dgm:cxn modelId="{ABE7068B-3B8C-4DD8-9580-373AD8A0F4CD}" srcId="{A14ADC88-2386-4090-BCA0-81E29ED70F1E}" destId="{4D5D0D81-7D60-4788-93D7-D085676EFEF5}" srcOrd="2" destOrd="0" parTransId="{80A13AE2-C9DA-42F9-8261-3766A1902C9E}" sibTransId="{0533F440-B293-47B5-ABDF-CBDF251FB287}"/>
    <dgm:cxn modelId="{3CF1CB92-B0E3-497A-AB9E-9A6A638B9E80}" type="presOf" srcId="{4D5D0D81-7D60-4788-93D7-D085676EFEF5}" destId="{D3C8D491-8426-46B4-B1C4-ABF944A35C6A}" srcOrd="0" destOrd="2" presId="urn:microsoft.com/office/officeart/2005/8/layout/vList2"/>
    <dgm:cxn modelId="{005E78A6-FB50-49B3-89C8-69AB8529AD65}" type="presOf" srcId="{4CCCA4FC-9641-45D0-99F9-CDC644F81FA2}" destId="{D3C8D491-8426-46B4-B1C4-ABF944A35C6A}" srcOrd="0" destOrd="6" presId="urn:microsoft.com/office/officeart/2005/8/layout/vList2"/>
    <dgm:cxn modelId="{F98C22AC-806D-48B0-A7BF-C0B57237F948}" srcId="{A14ADC88-2386-4090-BCA0-81E29ED70F1E}" destId="{B6A8DA2E-EAA5-46FB-A8BA-DD0F52F2FEAC}" srcOrd="0" destOrd="0" parTransId="{2EEF3F6D-5AB3-4C19-80A4-35445C7D2A21}" sibTransId="{1386629A-FF26-46AA-9898-4DE73AD5957C}"/>
    <dgm:cxn modelId="{1E52FBB9-CD37-43A0-A050-6D9889C5EBE3}" type="presOf" srcId="{3672CDC9-0254-4144-B065-DA07FFBF63B1}" destId="{D3C8D491-8426-46B4-B1C4-ABF944A35C6A}" srcOrd="0" destOrd="5" presId="urn:microsoft.com/office/officeart/2005/8/layout/vList2"/>
    <dgm:cxn modelId="{AE2379BD-19E7-4489-B2FD-9844BA4F80F3}" type="presOf" srcId="{C2830E17-4815-4168-9529-EFB10AF6ADBD}" destId="{D3C8D491-8426-46B4-B1C4-ABF944A35C6A}" srcOrd="0" destOrd="3" presId="urn:microsoft.com/office/officeart/2005/8/layout/vList2"/>
    <dgm:cxn modelId="{35EEB6C3-5A41-4A05-AB6D-82DFDBFE7D30}" srcId="{A14ADC88-2386-4090-BCA0-81E29ED70F1E}" destId="{DA1DD9F4-025D-4F67-988D-D1A24E4E02CF}" srcOrd="1" destOrd="0" parTransId="{821E4A3D-7533-4751-BDC8-A9B044B72E9C}" sibTransId="{08233738-DA82-4FE7-9286-574618EB7F72}"/>
    <dgm:cxn modelId="{986155E1-76AF-4DE9-9445-0754E82FA79B}" srcId="{A14ADC88-2386-4090-BCA0-81E29ED70F1E}" destId="{C2830E17-4815-4168-9529-EFB10AF6ADBD}" srcOrd="3" destOrd="0" parTransId="{74544122-97F9-4C2A-BA3E-3F04665C5ED8}" sibTransId="{DB88703E-5DCE-4103-A2EA-AD3700DD985B}"/>
    <dgm:cxn modelId="{7F179BE7-A5F4-47F7-908F-AD5A5F9FE49F}" srcId="{EE12FA67-8535-4E25-8EC8-57A03074440D}" destId="{A14ADC88-2386-4090-BCA0-81E29ED70F1E}" srcOrd="0" destOrd="0" parTransId="{5BAB7F5B-50E1-407F-B251-238368C5AAD1}" sibTransId="{D69576C6-1C43-483B-A06A-A152963F3905}"/>
    <dgm:cxn modelId="{FACC3ADF-0BA8-48B3-B361-0619F222384F}" type="presParOf" srcId="{F0054DA0-C45F-4CB0-9562-C9E0E13BA674}" destId="{04010D4E-EF83-46B9-9D2F-E045B62050E7}" srcOrd="0" destOrd="0" presId="urn:microsoft.com/office/officeart/2005/8/layout/vList2"/>
    <dgm:cxn modelId="{1A20B4BD-4886-459D-95D1-713C48356B33}" type="presParOf" srcId="{F0054DA0-C45F-4CB0-9562-C9E0E13BA674}" destId="{D3C8D491-8426-46B4-B1C4-ABF944A35C6A}"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1383D0-8395-48B2-B153-ABEF88F7A25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NL"/>
        </a:p>
      </dgm:t>
    </dgm:pt>
    <dgm:pt modelId="{9B828DEA-F0AA-4640-8703-D3420BEB0766}">
      <dgm:prSet phldrT="[Text]"/>
      <dgm:spPr/>
      <dgm:t>
        <a:bodyPr/>
        <a:lstStyle/>
        <a:p>
          <a:r>
            <a:rPr lang="en-US" err="1"/>
            <a:t>Loononderdelen</a:t>
          </a:r>
          <a:endParaRPr lang="en-NL"/>
        </a:p>
      </dgm:t>
    </dgm:pt>
    <dgm:pt modelId="{2AF48FB7-1E28-4AF5-8D0F-2F50E5D0A94E}" type="parTrans" cxnId="{AFAFFDB8-C9FE-4003-BBF7-5821C4253ECA}">
      <dgm:prSet/>
      <dgm:spPr/>
      <dgm:t>
        <a:bodyPr/>
        <a:lstStyle/>
        <a:p>
          <a:endParaRPr lang="en-NL"/>
        </a:p>
      </dgm:t>
    </dgm:pt>
    <dgm:pt modelId="{F0A01CA1-6A24-448D-8363-AC530867BB53}" type="sibTrans" cxnId="{AFAFFDB8-C9FE-4003-BBF7-5821C4253ECA}">
      <dgm:prSet/>
      <dgm:spPr/>
      <dgm:t>
        <a:bodyPr/>
        <a:lstStyle/>
        <a:p>
          <a:endParaRPr lang="en-NL"/>
        </a:p>
      </dgm:t>
    </dgm:pt>
    <dgm:pt modelId="{8D0BDBD6-A08A-4FFB-8694-005D5E58E340}">
      <dgm:prSet/>
      <dgm:spPr/>
      <dgm:t>
        <a:bodyPr/>
        <a:lstStyle/>
        <a:p>
          <a:pPr>
            <a:buFont typeface="Symbol" panose="05050102010706020507" pitchFamily="18" charset="2"/>
            <a:buChar char=""/>
          </a:pPr>
          <a:r>
            <a:rPr lang="nl-NL"/>
            <a:t>Vitaliteits-/generatiepact</a:t>
          </a:r>
          <a:endParaRPr lang="en-NL"/>
        </a:p>
      </dgm:t>
    </dgm:pt>
    <dgm:pt modelId="{8CE098F7-50DC-48A4-91AA-459EC9083D84}" type="parTrans" cxnId="{2D4CF2F6-47AE-45FE-AD1E-91F9FF99E43A}">
      <dgm:prSet/>
      <dgm:spPr/>
      <dgm:t>
        <a:bodyPr/>
        <a:lstStyle/>
        <a:p>
          <a:endParaRPr lang="en-NL"/>
        </a:p>
      </dgm:t>
    </dgm:pt>
    <dgm:pt modelId="{35966DCF-7EC7-4FD9-A859-0E49568FD71A}" type="sibTrans" cxnId="{2D4CF2F6-47AE-45FE-AD1E-91F9FF99E43A}">
      <dgm:prSet/>
      <dgm:spPr/>
      <dgm:t>
        <a:bodyPr/>
        <a:lstStyle/>
        <a:p>
          <a:endParaRPr lang="en-NL"/>
        </a:p>
      </dgm:t>
    </dgm:pt>
    <dgm:pt modelId="{D306E474-92C6-4DB6-AFBF-DFDFF8BB9948}">
      <dgm:prSet/>
      <dgm:spPr/>
      <dgm:t>
        <a:bodyPr/>
        <a:lstStyle/>
        <a:p>
          <a:pPr>
            <a:buFont typeface="Symbol" panose="05050102010706020507" pitchFamily="18" charset="2"/>
            <a:buChar char=""/>
          </a:pPr>
          <a:r>
            <a:rPr lang="nl-NL"/>
            <a:t>Onregelmatigheidstoeslag</a:t>
          </a:r>
          <a:endParaRPr lang="en-NL"/>
        </a:p>
      </dgm:t>
    </dgm:pt>
    <dgm:pt modelId="{F308F04E-AE51-45F8-B77B-A257BAF1B0A9}" type="parTrans" cxnId="{C046B697-4AA9-4A43-8BDB-A27D3F02A3E7}">
      <dgm:prSet/>
      <dgm:spPr/>
      <dgm:t>
        <a:bodyPr/>
        <a:lstStyle/>
        <a:p>
          <a:endParaRPr lang="en-NL"/>
        </a:p>
      </dgm:t>
    </dgm:pt>
    <dgm:pt modelId="{DE8E268E-0A46-4CFF-A114-E6F78036D2AA}" type="sibTrans" cxnId="{C046B697-4AA9-4A43-8BDB-A27D3F02A3E7}">
      <dgm:prSet/>
      <dgm:spPr/>
      <dgm:t>
        <a:bodyPr/>
        <a:lstStyle/>
        <a:p>
          <a:endParaRPr lang="en-NL"/>
        </a:p>
      </dgm:t>
    </dgm:pt>
    <dgm:pt modelId="{69D73568-C3ED-455D-861F-25115C1D526D}">
      <dgm:prSet/>
      <dgm:spPr/>
      <dgm:t>
        <a:bodyPr/>
        <a:lstStyle/>
        <a:p>
          <a:pPr>
            <a:buFont typeface="Symbol" panose="05050102010706020507" pitchFamily="18" charset="2"/>
            <a:buChar char=""/>
          </a:pPr>
          <a:r>
            <a:rPr lang="nl-NL"/>
            <a:t>Overwerk</a:t>
          </a:r>
          <a:endParaRPr lang="en-NL"/>
        </a:p>
      </dgm:t>
    </dgm:pt>
    <dgm:pt modelId="{91DD9987-99FA-4532-BF12-6621F2E593DF}" type="parTrans" cxnId="{24210872-BD78-4E79-950E-6C76339D76DA}">
      <dgm:prSet/>
      <dgm:spPr/>
      <dgm:t>
        <a:bodyPr/>
        <a:lstStyle/>
        <a:p>
          <a:endParaRPr lang="en-NL"/>
        </a:p>
      </dgm:t>
    </dgm:pt>
    <dgm:pt modelId="{8E0405AD-D411-43AC-8D56-DAED4588EEC8}" type="sibTrans" cxnId="{24210872-BD78-4E79-950E-6C76339D76DA}">
      <dgm:prSet/>
      <dgm:spPr/>
      <dgm:t>
        <a:bodyPr/>
        <a:lstStyle/>
        <a:p>
          <a:endParaRPr lang="en-NL"/>
        </a:p>
      </dgm:t>
    </dgm:pt>
    <dgm:pt modelId="{B103A578-A22A-4F24-8CD4-EEB28BB39560}">
      <dgm:prSet/>
      <dgm:spPr/>
      <dgm:t>
        <a:bodyPr/>
        <a:lstStyle/>
        <a:p>
          <a:pPr>
            <a:buFont typeface="Symbol" panose="05050102010706020507" pitchFamily="18" charset="2"/>
            <a:buChar char=""/>
          </a:pPr>
          <a:r>
            <a:rPr lang="nl-NL" err="1"/>
            <a:t>Buitendagvenster</a:t>
          </a:r>
          <a:endParaRPr lang="en-NL"/>
        </a:p>
      </dgm:t>
    </dgm:pt>
    <dgm:pt modelId="{AB8F1532-19F3-41F3-9933-377C99AA3589}" type="parTrans" cxnId="{3F564333-07C7-4299-A432-E5FD3174CD43}">
      <dgm:prSet/>
      <dgm:spPr/>
      <dgm:t>
        <a:bodyPr/>
        <a:lstStyle/>
        <a:p>
          <a:endParaRPr lang="en-NL"/>
        </a:p>
      </dgm:t>
    </dgm:pt>
    <dgm:pt modelId="{AD309CDD-6DF3-46C4-8BDC-806CDC753432}" type="sibTrans" cxnId="{3F564333-07C7-4299-A432-E5FD3174CD43}">
      <dgm:prSet/>
      <dgm:spPr/>
      <dgm:t>
        <a:bodyPr/>
        <a:lstStyle/>
        <a:p>
          <a:endParaRPr lang="en-NL"/>
        </a:p>
      </dgm:t>
    </dgm:pt>
    <dgm:pt modelId="{AF18BB9B-B749-47CD-A494-517583599EA5}">
      <dgm:prSet/>
      <dgm:spPr/>
      <dgm:t>
        <a:bodyPr/>
        <a:lstStyle/>
        <a:p>
          <a:pPr>
            <a:buFont typeface="Symbol" panose="05050102010706020507" pitchFamily="18" charset="2"/>
            <a:buChar char=""/>
          </a:pPr>
          <a:r>
            <a:rPr lang="nl-NL"/>
            <a:t>13569 Inconveniëntentoeslag</a:t>
          </a:r>
          <a:endParaRPr lang="en-NL"/>
        </a:p>
      </dgm:t>
    </dgm:pt>
    <dgm:pt modelId="{0A5409A2-AE03-4ABD-B51A-E559FB415E9A}" type="parTrans" cxnId="{19B24225-F7EA-43CA-A557-3E62E7FD06CE}">
      <dgm:prSet/>
      <dgm:spPr/>
      <dgm:t>
        <a:bodyPr/>
        <a:lstStyle/>
        <a:p>
          <a:endParaRPr lang="en-NL"/>
        </a:p>
      </dgm:t>
    </dgm:pt>
    <dgm:pt modelId="{0CBC727A-F445-4115-9190-84D35D59F2CF}" type="sibTrans" cxnId="{19B24225-F7EA-43CA-A557-3E62E7FD06CE}">
      <dgm:prSet/>
      <dgm:spPr/>
      <dgm:t>
        <a:bodyPr/>
        <a:lstStyle/>
        <a:p>
          <a:endParaRPr lang="en-NL"/>
        </a:p>
      </dgm:t>
    </dgm:pt>
    <dgm:pt modelId="{B37D59B8-8272-43AE-88BA-FBD32A5AA987}">
      <dgm:prSet/>
      <dgm:spPr/>
      <dgm:t>
        <a:bodyPr/>
        <a:lstStyle/>
        <a:p>
          <a:pPr>
            <a:buFont typeface="Symbol" panose="05050102010706020507" pitchFamily="18" charset="2"/>
            <a:buChar char=""/>
          </a:pPr>
          <a:r>
            <a:rPr lang="nl-NL"/>
            <a:t>13575 Presentiegelden</a:t>
          </a:r>
          <a:endParaRPr lang="en-NL"/>
        </a:p>
      </dgm:t>
    </dgm:pt>
    <dgm:pt modelId="{40605DB7-8A14-4392-A7A4-E1E97C8F8556}" type="parTrans" cxnId="{EAEE690C-C06E-4E04-917E-7F751CB615EF}">
      <dgm:prSet/>
      <dgm:spPr/>
      <dgm:t>
        <a:bodyPr/>
        <a:lstStyle/>
        <a:p>
          <a:endParaRPr lang="en-NL"/>
        </a:p>
      </dgm:t>
    </dgm:pt>
    <dgm:pt modelId="{6EE45683-5243-4B3B-AA7C-997682A8E5CB}" type="sibTrans" cxnId="{EAEE690C-C06E-4E04-917E-7F751CB615EF}">
      <dgm:prSet/>
      <dgm:spPr/>
      <dgm:t>
        <a:bodyPr/>
        <a:lstStyle/>
        <a:p>
          <a:endParaRPr lang="en-NL"/>
        </a:p>
      </dgm:t>
    </dgm:pt>
    <dgm:pt modelId="{EA0381B6-B487-499A-AD0E-8FBFDA740AB9}">
      <dgm:prSet/>
      <dgm:spPr/>
      <dgm:t>
        <a:bodyPr/>
        <a:lstStyle/>
        <a:p>
          <a:pPr>
            <a:buFont typeface="Symbol" panose="05050102010706020507" pitchFamily="18" charset="2"/>
            <a:buChar char=""/>
          </a:pPr>
          <a:r>
            <a:rPr lang="nl-NL"/>
            <a:t>13576 Presentie Rekenkamer</a:t>
          </a:r>
          <a:endParaRPr lang="en-NL"/>
        </a:p>
      </dgm:t>
    </dgm:pt>
    <dgm:pt modelId="{CA1EFDE7-5E5E-47A8-A638-27821B961E9A}" type="parTrans" cxnId="{07904079-8DEB-480C-B18A-3DFEED303624}">
      <dgm:prSet/>
      <dgm:spPr/>
      <dgm:t>
        <a:bodyPr/>
        <a:lstStyle/>
        <a:p>
          <a:endParaRPr lang="en-NL"/>
        </a:p>
      </dgm:t>
    </dgm:pt>
    <dgm:pt modelId="{E79ACC79-0FE1-43A0-8DB8-674827970867}" type="sibTrans" cxnId="{07904079-8DEB-480C-B18A-3DFEED303624}">
      <dgm:prSet/>
      <dgm:spPr/>
      <dgm:t>
        <a:bodyPr/>
        <a:lstStyle/>
        <a:p>
          <a:endParaRPr lang="en-NL"/>
        </a:p>
      </dgm:t>
    </dgm:pt>
    <dgm:pt modelId="{E05C84E0-9601-410E-89A5-13ACFF33A6CD}">
      <dgm:prSet/>
      <dgm:spPr/>
      <dgm:t>
        <a:bodyPr/>
        <a:lstStyle/>
        <a:p>
          <a:pPr>
            <a:buFont typeface="Symbol" panose="05050102010706020507" pitchFamily="18" charset="2"/>
            <a:buChar char=""/>
          </a:pPr>
          <a:r>
            <a:rPr lang="nl-NL"/>
            <a:t>15189 Vergoeding Fractievoorzitter</a:t>
          </a:r>
          <a:endParaRPr lang="en-NL"/>
        </a:p>
      </dgm:t>
    </dgm:pt>
    <dgm:pt modelId="{3246118D-92EB-4DB1-82A6-CC9C54459E0A}" type="parTrans" cxnId="{FDD80DEC-3626-4CD1-A8ED-E2E7FC45265F}">
      <dgm:prSet/>
      <dgm:spPr/>
      <dgm:t>
        <a:bodyPr/>
        <a:lstStyle/>
        <a:p>
          <a:endParaRPr lang="en-NL"/>
        </a:p>
      </dgm:t>
    </dgm:pt>
    <dgm:pt modelId="{F7529679-0B4B-48A7-BB57-240AAF8812E2}" type="sibTrans" cxnId="{FDD80DEC-3626-4CD1-A8ED-E2E7FC45265F}">
      <dgm:prSet/>
      <dgm:spPr/>
      <dgm:t>
        <a:bodyPr/>
        <a:lstStyle/>
        <a:p>
          <a:endParaRPr lang="en-NL"/>
        </a:p>
      </dgm:t>
    </dgm:pt>
    <dgm:pt modelId="{AD18B9DD-0F71-41EB-BAE8-1698FABFEFB3}">
      <dgm:prSet/>
      <dgm:spPr/>
      <dgm:t>
        <a:bodyPr/>
        <a:lstStyle/>
        <a:p>
          <a:pPr>
            <a:buFont typeface="Symbol" panose="05050102010706020507" pitchFamily="18" charset="2"/>
            <a:buChar char=""/>
          </a:pPr>
          <a:r>
            <a:rPr lang="nl-NL"/>
            <a:t>15190 Kostenvergoeding Wethouder</a:t>
          </a:r>
          <a:endParaRPr lang="en-NL"/>
        </a:p>
      </dgm:t>
    </dgm:pt>
    <dgm:pt modelId="{DBA4C456-C746-45E9-8732-64491C7D2EF9}" type="parTrans" cxnId="{D16E5AED-97DE-4647-B0AE-EB28FB95D729}">
      <dgm:prSet/>
      <dgm:spPr/>
      <dgm:t>
        <a:bodyPr/>
        <a:lstStyle/>
        <a:p>
          <a:endParaRPr lang="en-NL"/>
        </a:p>
      </dgm:t>
    </dgm:pt>
    <dgm:pt modelId="{A899E8FC-0086-45B8-8D33-3BB9D58A952C}" type="sibTrans" cxnId="{D16E5AED-97DE-4647-B0AE-EB28FB95D729}">
      <dgm:prSet/>
      <dgm:spPr/>
      <dgm:t>
        <a:bodyPr/>
        <a:lstStyle/>
        <a:p>
          <a:endParaRPr lang="en-NL"/>
        </a:p>
      </dgm:t>
    </dgm:pt>
    <dgm:pt modelId="{A701B724-D164-4F13-BBCF-77AB3A99847A}">
      <dgm:prSet/>
      <dgm:spPr/>
      <dgm:t>
        <a:bodyPr/>
        <a:lstStyle/>
        <a:p>
          <a:pPr>
            <a:buFont typeface="Symbol" panose="05050102010706020507" pitchFamily="18" charset="2"/>
            <a:buChar char=""/>
          </a:pPr>
          <a:r>
            <a:rPr lang="nl-NL"/>
            <a:t>15191 Kostenvergoeding Raadslid</a:t>
          </a:r>
          <a:endParaRPr lang="en-NL"/>
        </a:p>
      </dgm:t>
    </dgm:pt>
    <dgm:pt modelId="{7E87E04E-24C0-4AF9-B223-862AFCB850E0}" type="parTrans" cxnId="{9EC16F4C-B3D3-48C3-94FD-5BFFA3D4FF40}">
      <dgm:prSet/>
      <dgm:spPr/>
      <dgm:t>
        <a:bodyPr/>
        <a:lstStyle/>
        <a:p>
          <a:endParaRPr lang="en-NL"/>
        </a:p>
      </dgm:t>
    </dgm:pt>
    <dgm:pt modelId="{83BF7FFA-38BA-4D9A-AF7A-24543986AEA0}" type="sibTrans" cxnId="{9EC16F4C-B3D3-48C3-94FD-5BFFA3D4FF40}">
      <dgm:prSet/>
      <dgm:spPr/>
      <dgm:t>
        <a:bodyPr/>
        <a:lstStyle/>
        <a:p>
          <a:endParaRPr lang="en-NL"/>
        </a:p>
      </dgm:t>
    </dgm:pt>
    <dgm:pt modelId="{189AE64E-145D-4156-AAEB-5A89A0CCF86F}">
      <dgm:prSet/>
      <dgm:spPr/>
      <dgm:t>
        <a:bodyPr/>
        <a:lstStyle/>
        <a:p>
          <a:pPr>
            <a:buFont typeface="Symbol" panose="05050102010706020507" pitchFamily="18" charset="2"/>
            <a:buChar char=""/>
          </a:pPr>
          <a:r>
            <a:rPr lang="nl-NL"/>
            <a:t>15192 Bijdrage ziektekosten</a:t>
          </a:r>
          <a:endParaRPr lang="en-NL"/>
        </a:p>
      </dgm:t>
    </dgm:pt>
    <dgm:pt modelId="{9CE366A7-BD29-43BB-8023-7A496ADE23C9}" type="parTrans" cxnId="{AAF7ACB8-28BE-49A9-A4FB-41659B00EC87}">
      <dgm:prSet/>
      <dgm:spPr/>
      <dgm:t>
        <a:bodyPr/>
        <a:lstStyle/>
        <a:p>
          <a:endParaRPr lang="en-NL"/>
        </a:p>
      </dgm:t>
    </dgm:pt>
    <dgm:pt modelId="{701A3ADB-69B0-414D-BC5D-A798B96BA001}" type="sibTrans" cxnId="{AAF7ACB8-28BE-49A9-A4FB-41659B00EC87}">
      <dgm:prSet/>
      <dgm:spPr/>
      <dgm:t>
        <a:bodyPr/>
        <a:lstStyle/>
        <a:p>
          <a:endParaRPr lang="en-NL"/>
        </a:p>
      </dgm:t>
    </dgm:pt>
    <dgm:pt modelId="{0F266C73-4608-4082-91D2-8CFF53B347A6}">
      <dgm:prSet/>
      <dgm:spPr/>
      <dgm:t>
        <a:bodyPr/>
        <a:lstStyle/>
        <a:p>
          <a:pPr>
            <a:buFont typeface="Symbol" panose="05050102010706020507" pitchFamily="18" charset="2"/>
            <a:buChar char=""/>
          </a:pPr>
          <a:r>
            <a:rPr lang="nl-NL"/>
            <a:t>15205 Functioneringstoelage	</a:t>
          </a:r>
          <a:endParaRPr lang="en-NL"/>
        </a:p>
      </dgm:t>
    </dgm:pt>
    <dgm:pt modelId="{5C727EA9-2C1A-4C2F-B8E8-CA1FC4705E66}" type="parTrans" cxnId="{E5339180-8462-48C7-BF60-F72132E753B9}">
      <dgm:prSet/>
      <dgm:spPr/>
      <dgm:t>
        <a:bodyPr/>
        <a:lstStyle/>
        <a:p>
          <a:endParaRPr lang="en-NL"/>
        </a:p>
      </dgm:t>
    </dgm:pt>
    <dgm:pt modelId="{FF6D939C-98A7-4415-9B56-1463E24DADCB}" type="sibTrans" cxnId="{E5339180-8462-48C7-BF60-F72132E753B9}">
      <dgm:prSet/>
      <dgm:spPr/>
      <dgm:t>
        <a:bodyPr/>
        <a:lstStyle/>
        <a:p>
          <a:endParaRPr lang="en-NL"/>
        </a:p>
      </dgm:t>
    </dgm:pt>
    <dgm:pt modelId="{AF8B5AB5-7501-4DD5-AEDB-938E0922692B}">
      <dgm:prSet/>
      <dgm:spPr/>
      <dgm:t>
        <a:bodyPr/>
        <a:lstStyle/>
        <a:p>
          <a:pPr>
            <a:buFont typeface="Symbol" panose="05050102010706020507" pitchFamily="18" charset="2"/>
            <a:buChar char=""/>
          </a:pPr>
          <a:r>
            <a:rPr lang="nl-NL"/>
            <a:t>15458 Thuiswerkfaciliteiten’</a:t>
          </a:r>
          <a:endParaRPr lang="en-NL"/>
        </a:p>
      </dgm:t>
    </dgm:pt>
    <dgm:pt modelId="{EA4D3CB9-1448-4444-A50C-B13B22B03FE2}" type="parTrans" cxnId="{C994D978-3508-4EC5-AF18-39B89EC98C83}">
      <dgm:prSet/>
      <dgm:spPr/>
      <dgm:t>
        <a:bodyPr/>
        <a:lstStyle/>
        <a:p>
          <a:endParaRPr lang="en-NL"/>
        </a:p>
      </dgm:t>
    </dgm:pt>
    <dgm:pt modelId="{6D858567-3B77-4FE2-806A-C73C506295A9}" type="sibTrans" cxnId="{C994D978-3508-4EC5-AF18-39B89EC98C83}">
      <dgm:prSet/>
      <dgm:spPr/>
      <dgm:t>
        <a:bodyPr/>
        <a:lstStyle/>
        <a:p>
          <a:endParaRPr lang="en-NL"/>
        </a:p>
      </dgm:t>
    </dgm:pt>
    <dgm:pt modelId="{7B6C2521-BE63-4225-80F9-43FA63C01D9B}">
      <dgm:prSet/>
      <dgm:spPr/>
      <dgm:t>
        <a:bodyPr/>
        <a:lstStyle/>
        <a:p>
          <a:pPr>
            <a:buFont typeface="Symbol" panose="05050102010706020507" pitchFamily="18" charset="2"/>
            <a:buChar char=""/>
          </a:pPr>
          <a:r>
            <a:rPr lang="nl-NL"/>
            <a:t>15618 Raadsvergoeding – via UBD</a:t>
          </a:r>
          <a:endParaRPr lang="en-NL"/>
        </a:p>
      </dgm:t>
    </dgm:pt>
    <dgm:pt modelId="{46C10123-CCB5-4603-980E-40BBB2E41740}" type="parTrans" cxnId="{2757934C-17BC-43B7-9C47-D158FE612A1C}">
      <dgm:prSet/>
      <dgm:spPr/>
      <dgm:t>
        <a:bodyPr/>
        <a:lstStyle/>
        <a:p>
          <a:endParaRPr lang="en-NL"/>
        </a:p>
      </dgm:t>
    </dgm:pt>
    <dgm:pt modelId="{73E24847-F662-4F0E-A275-4F87DA35CD28}" type="sibTrans" cxnId="{2757934C-17BC-43B7-9C47-D158FE612A1C}">
      <dgm:prSet/>
      <dgm:spPr/>
      <dgm:t>
        <a:bodyPr/>
        <a:lstStyle/>
        <a:p>
          <a:endParaRPr lang="en-NL"/>
        </a:p>
      </dgm:t>
    </dgm:pt>
    <dgm:pt modelId="{DBDA9E51-11D5-483F-843B-EA4757D3B438}">
      <dgm:prSet/>
      <dgm:spPr/>
      <dgm:t>
        <a:bodyPr/>
        <a:lstStyle/>
        <a:p>
          <a:pPr>
            <a:buFont typeface="Symbol" panose="05050102010706020507" pitchFamily="18" charset="2"/>
            <a:buChar char=""/>
          </a:pPr>
          <a:r>
            <a:rPr lang="nl-NL"/>
            <a:t>15663 Presentievergoeding via </a:t>
          </a:r>
          <a:r>
            <a:rPr lang="nl-NL" err="1"/>
            <a:t>opting</a:t>
          </a:r>
          <a:r>
            <a:rPr lang="nl-NL"/>
            <a:t>-in</a:t>
          </a:r>
          <a:endParaRPr lang="en-NL"/>
        </a:p>
      </dgm:t>
    </dgm:pt>
    <dgm:pt modelId="{8EDD8B95-C9A7-4DE1-8100-B4597B0000C6}" type="parTrans" cxnId="{8179A225-CAE4-476E-A6C3-DD6406CF387F}">
      <dgm:prSet/>
      <dgm:spPr/>
      <dgm:t>
        <a:bodyPr/>
        <a:lstStyle/>
        <a:p>
          <a:endParaRPr lang="en-NL"/>
        </a:p>
      </dgm:t>
    </dgm:pt>
    <dgm:pt modelId="{C77CBF52-ADF9-4C4A-A8A5-50F2476BAFFB}" type="sibTrans" cxnId="{8179A225-CAE4-476E-A6C3-DD6406CF387F}">
      <dgm:prSet/>
      <dgm:spPr/>
      <dgm:t>
        <a:bodyPr/>
        <a:lstStyle/>
        <a:p>
          <a:endParaRPr lang="en-NL"/>
        </a:p>
      </dgm:t>
    </dgm:pt>
    <dgm:pt modelId="{5C86D891-1308-4D76-AB9F-58EFC66706A2}">
      <dgm:prSet/>
      <dgm:spPr/>
      <dgm:t>
        <a:bodyPr/>
        <a:lstStyle/>
        <a:p>
          <a:pPr>
            <a:buFont typeface="Symbol" panose="05050102010706020507" pitchFamily="18" charset="2"/>
            <a:buChar char=""/>
          </a:pPr>
          <a:r>
            <a:rPr lang="nl-NL"/>
            <a:t>BABS / BODE</a:t>
          </a:r>
          <a:endParaRPr lang="en-NL"/>
        </a:p>
      </dgm:t>
    </dgm:pt>
    <dgm:pt modelId="{F3A138DE-CBCB-4392-BB7E-92710EED1C35}" type="parTrans" cxnId="{97F1B0A8-E269-42C4-95CF-B7957EEC5BAA}">
      <dgm:prSet/>
      <dgm:spPr/>
      <dgm:t>
        <a:bodyPr/>
        <a:lstStyle/>
        <a:p>
          <a:endParaRPr lang="en-NL"/>
        </a:p>
      </dgm:t>
    </dgm:pt>
    <dgm:pt modelId="{A2554903-9900-45BB-A212-D88DF4F1107F}" type="sibTrans" cxnId="{97F1B0A8-E269-42C4-95CF-B7957EEC5BAA}">
      <dgm:prSet/>
      <dgm:spPr/>
      <dgm:t>
        <a:bodyPr/>
        <a:lstStyle/>
        <a:p>
          <a:endParaRPr lang="en-NL"/>
        </a:p>
      </dgm:t>
    </dgm:pt>
    <dgm:pt modelId="{E2E5BB96-474F-4C7F-A04D-9E0517F8A2AE}">
      <dgm:prSet/>
      <dgm:spPr/>
      <dgm:t>
        <a:bodyPr/>
        <a:lstStyle/>
        <a:p>
          <a:pPr>
            <a:buFont typeface="Symbol" panose="05050102010706020507" pitchFamily="18" charset="2"/>
            <a:buChar char=""/>
          </a:pPr>
          <a:r>
            <a:rPr lang="nl-NL"/>
            <a:t>Commissieleden</a:t>
          </a:r>
          <a:endParaRPr lang="en-NL"/>
        </a:p>
      </dgm:t>
    </dgm:pt>
    <dgm:pt modelId="{177140C1-7018-4C71-BF91-DDE8C0DFC5EB}" type="parTrans" cxnId="{9614B2FF-C751-4F12-BCA2-F6EF7D82F088}">
      <dgm:prSet/>
      <dgm:spPr/>
      <dgm:t>
        <a:bodyPr/>
        <a:lstStyle/>
        <a:p>
          <a:endParaRPr lang="en-NL"/>
        </a:p>
      </dgm:t>
    </dgm:pt>
    <dgm:pt modelId="{7B350B81-6371-4E11-88C1-84545B8101DB}" type="sibTrans" cxnId="{9614B2FF-C751-4F12-BCA2-F6EF7D82F088}">
      <dgm:prSet/>
      <dgm:spPr/>
      <dgm:t>
        <a:bodyPr/>
        <a:lstStyle/>
        <a:p>
          <a:endParaRPr lang="en-NL"/>
        </a:p>
      </dgm:t>
    </dgm:pt>
    <dgm:pt modelId="{6349EAAA-FFEB-438E-8E1E-C9CC4E985880}">
      <dgm:prSet/>
      <dgm:spPr/>
      <dgm:t>
        <a:bodyPr/>
        <a:lstStyle/>
        <a:p>
          <a:pPr>
            <a:buFont typeface="Symbol" panose="05050102010706020507" pitchFamily="18" charset="2"/>
            <a:buChar char=""/>
          </a:pPr>
          <a:r>
            <a:rPr lang="nl-NL"/>
            <a:t>WKR</a:t>
          </a:r>
          <a:endParaRPr lang="en-NL"/>
        </a:p>
      </dgm:t>
    </dgm:pt>
    <dgm:pt modelId="{1BBC5136-64B7-4E2A-BF6E-1975E355B0BC}" type="parTrans" cxnId="{EF974025-00FD-4C77-BCCB-E95784DB5BBA}">
      <dgm:prSet/>
      <dgm:spPr/>
      <dgm:t>
        <a:bodyPr/>
        <a:lstStyle/>
        <a:p>
          <a:endParaRPr lang="en-NL"/>
        </a:p>
      </dgm:t>
    </dgm:pt>
    <dgm:pt modelId="{4BB350FA-0E6F-4D0F-A5F8-6E116737BAC4}" type="sibTrans" cxnId="{EF974025-00FD-4C77-BCCB-E95784DB5BBA}">
      <dgm:prSet/>
      <dgm:spPr/>
      <dgm:t>
        <a:bodyPr/>
        <a:lstStyle/>
        <a:p>
          <a:endParaRPr lang="en-NL"/>
        </a:p>
      </dgm:t>
    </dgm:pt>
    <dgm:pt modelId="{55A6DDB9-D526-4047-B9D8-5ABFD72A6BD5}">
      <dgm:prSet/>
      <dgm:spPr/>
      <dgm:t>
        <a:bodyPr/>
        <a:lstStyle/>
        <a:p>
          <a:pPr>
            <a:buFont typeface="Symbol" panose="05050102010706020507" pitchFamily="18" charset="2"/>
            <a:buChar char=""/>
          </a:pPr>
          <a:r>
            <a:rPr lang="nl-NL"/>
            <a:t>Verlof uitbetalen/verkopen</a:t>
          </a:r>
          <a:endParaRPr lang="en-NL"/>
        </a:p>
      </dgm:t>
    </dgm:pt>
    <dgm:pt modelId="{76F3521B-58D3-4B23-BA2C-DE099B93EC00}" type="parTrans" cxnId="{658EF056-4844-4FCB-A42C-51FF47A010E3}">
      <dgm:prSet/>
      <dgm:spPr/>
      <dgm:t>
        <a:bodyPr/>
        <a:lstStyle/>
        <a:p>
          <a:endParaRPr lang="en-NL"/>
        </a:p>
      </dgm:t>
    </dgm:pt>
    <dgm:pt modelId="{B58EC31A-BB26-4695-970B-B29F47F37E0D}" type="sibTrans" cxnId="{658EF056-4844-4FCB-A42C-51FF47A010E3}">
      <dgm:prSet/>
      <dgm:spPr/>
      <dgm:t>
        <a:bodyPr/>
        <a:lstStyle/>
        <a:p>
          <a:endParaRPr lang="en-NL"/>
        </a:p>
      </dgm:t>
    </dgm:pt>
    <dgm:pt modelId="{E4F37FE7-4DF6-4D1A-B63C-F4822A177E1C}">
      <dgm:prSet phldrT="[Text]"/>
      <dgm:spPr/>
      <dgm:t>
        <a:bodyPr/>
        <a:lstStyle/>
        <a:p>
          <a:pPr>
            <a:buFont typeface="Symbol" panose="05050102010706020507" pitchFamily="18" charset="2"/>
            <a:buChar char=""/>
          </a:pPr>
          <a:r>
            <a:rPr lang="nl-NL"/>
            <a:t>Reiskosten/thuiswerkvergoeding/fiscale ruimte</a:t>
          </a:r>
          <a:endParaRPr lang="en-NL"/>
        </a:p>
      </dgm:t>
    </dgm:pt>
    <dgm:pt modelId="{4BD6A68D-0EF2-406B-B50E-FD21F71D8F6F}" type="sibTrans" cxnId="{FA213F8D-7233-4DBB-8DE8-0D90A184A8E2}">
      <dgm:prSet/>
      <dgm:spPr/>
      <dgm:t>
        <a:bodyPr/>
        <a:lstStyle/>
        <a:p>
          <a:endParaRPr lang="en-NL"/>
        </a:p>
      </dgm:t>
    </dgm:pt>
    <dgm:pt modelId="{603C2B14-D499-4512-9A5F-FEB5CAED6091}" type="parTrans" cxnId="{FA213F8D-7233-4DBB-8DE8-0D90A184A8E2}">
      <dgm:prSet/>
      <dgm:spPr/>
      <dgm:t>
        <a:bodyPr/>
        <a:lstStyle/>
        <a:p>
          <a:endParaRPr lang="en-NL"/>
        </a:p>
      </dgm:t>
    </dgm:pt>
    <dgm:pt modelId="{D141DAB3-8CF9-46F8-8304-75F609C9BE82}" type="pres">
      <dgm:prSet presAssocID="{731383D0-8395-48B2-B153-ABEF88F7A25C}" presName="vert0" presStyleCnt="0">
        <dgm:presLayoutVars>
          <dgm:dir/>
          <dgm:animOne val="branch"/>
          <dgm:animLvl val="lvl"/>
        </dgm:presLayoutVars>
      </dgm:prSet>
      <dgm:spPr/>
    </dgm:pt>
    <dgm:pt modelId="{526574F5-2A7A-4F33-A150-4A7738899927}" type="pres">
      <dgm:prSet presAssocID="{9B828DEA-F0AA-4640-8703-D3420BEB0766}" presName="thickLine" presStyleLbl="alignNode1" presStyleIdx="0" presStyleCnt="1"/>
      <dgm:spPr/>
    </dgm:pt>
    <dgm:pt modelId="{03F8A41F-D798-4DC6-BF61-04534B5FDAD5}" type="pres">
      <dgm:prSet presAssocID="{9B828DEA-F0AA-4640-8703-D3420BEB0766}" presName="horz1" presStyleCnt="0"/>
      <dgm:spPr/>
    </dgm:pt>
    <dgm:pt modelId="{EDFDD34B-BE07-491A-8556-6690DD73C651}" type="pres">
      <dgm:prSet presAssocID="{9B828DEA-F0AA-4640-8703-D3420BEB0766}" presName="tx1" presStyleLbl="revTx" presStyleIdx="0" presStyleCnt="21"/>
      <dgm:spPr/>
    </dgm:pt>
    <dgm:pt modelId="{DF9D1A96-B94F-4210-9954-C5E047AA2403}" type="pres">
      <dgm:prSet presAssocID="{9B828DEA-F0AA-4640-8703-D3420BEB0766}" presName="vert1" presStyleCnt="0"/>
      <dgm:spPr/>
    </dgm:pt>
    <dgm:pt modelId="{D009D058-0807-4ADB-B42C-66C29968D527}" type="pres">
      <dgm:prSet presAssocID="{E4F37FE7-4DF6-4D1A-B63C-F4822A177E1C}" presName="vertSpace2a" presStyleCnt="0"/>
      <dgm:spPr/>
    </dgm:pt>
    <dgm:pt modelId="{28224CCD-68DA-41B4-95C8-142F2E46187D}" type="pres">
      <dgm:prSet presAssocID="{E4F37FE7-4DF6-4D1A-B63C-F4822A177E1C}" presName="horz2" presStyleCnt="0"/>
      <dgm:spPr/>
    </dgm:pt>
    <dgm:pt modelId="{154771B8-207D-4189-8EBF-9BC8EE3E503E}" type="pres">
      <dgm:prSet presAssocID="{E4F37FE7-4DF6-4D1A-B63C-F4822A177E1C}" presName="horzSpace2" presStyleCnt="0"/>
      <dgm:spPr/>
    </dgm:pt>
    <dgm:pt modelId="{F0078CF0-E3D5-4988-AB30-2BF6C2EDFAC7}" type="pres">
      <dgm:prSet presAssocID="{E4F37FE7-4DF6-4D1A-B63C-F4822A177E1C}" presName="tx2" presStyleLbl="revTx" presStyleIdx="1" presStyleCnt="21" custLinFactNeighborX="13436" custLinFactNeighborY="-19612"/>
      <dgm:spPr/>
    </dgm:pt>
    <dgm:pt modelId="{E5947E9B-A75F-41BB-89A4-268072E7F349}" type="pres">
      <dgm:prSet presAssocID="{E4F37FE7-4DF6-4D1A-B63C-F4822A177E1C}" presName="vert2" presStyleCnt="0"/>
      <dgm:spPr/>
    </dgm:pt>
    <dgm:pt modelId="{9EB30409-B37F-4719-9EF3-EA2D4A09BC6F}" type="pres">
      <dgm:prSet presAssocID="{E4F37FE7-4DF6-4D1A-B63C-F4822A177E1C}" presName="thinLine2b" presStyleLbl="callout" presStyleIdx="0" presStyleCnt="20"/>
      <dgm:spPr/>
    </dgm:pt>
    <dgm:pt modelId="{846BEDBC-248B-4AD7-8A3B-41C0ED188194}" type="pres">
      <dgm:prSet presAssocID="{E4F37FE7-4DF6-4D1A-B63C-F4822A177E1C}" presName="vertSpace2b" presStyleCnt="0"/>
      <dgm:spPr/>
    </dgm:pt>
    <dgm:pt modelId="{084F03E1-C8F4-45FD-9698-82EB5FE9BDB2}" type="pres">
      <dgm:prSet presAssocID="{8D0BDBD6-A08A-4FFB-8694-005D5E58E340}" presName="horz2" presStyleCnt="0"/>
      <dgm:spPr/>
    </dgm:pt>
    <dgm:pt modelId="{074D78CC-4CF7-4C0E-A02D-AEB2DD60F856}" type="pres">
      <dgm:prSet presAssocID="{8D0BDBD6-A08A-4FFB-8694-005D5E58E340}" presName="horzSpace2" presStyleCnt="0"/>
      <dgm:spPr/>
    </dgm:pt>
    <dgm:pt modelId="{AC692112-B87D-4619-A8B3-27EE5D41B4E0}" type="pres">
      <dgm:prSet presAssocID="{8D0BDBD6-A08A-4FFB-8694-005D5E58E340}" presName="tx2" presStyleLbl="revTx" presStyleIdx="2" presStyleCnt="21"/>
      <dgm:spPr/>
    </dgm:pt>
    <dgm:pt modelId="{3D151723-5C13-4807-BFC6-50CB419D287E}" type="pres">
      <dgm:prSet presAssocID="{8D0BDBD6-A08A-4FFB-8694-005D5E58E340}" presName="vert2" presStyleCnt="0"/>
      <dgm:spPr/>
    </dgm:pt>
    <dgm:pt modelId="{0A463324-6EDF-437B-B163-2902E839289D}" type="pres">
      <dgm:prSet presAssocID="{8D0BDBD6-A08A-4FFB-8694-005D5E58E340}" presName="thinLine2b" presStyleLbl="callout" presStyleIdx="1" presStyleCnt="20"/>
      <dgm:spPr/>
    </dgm:pt>
    <dgm:pt modelId="{6003CB3D-45CE-44F1-A48D-EFBB5485BF50}" type="pres">
      <dgm:prSet presAssocID="{8D0BDBD6-A08A-4FFB-8694-005D5E58E340}" presName="vertSpace2b" presStyleCnt="0"/>
      <dgm:spPr/>
    </dgm:pt>
    <dgm:pt modelId="{571EB5F1-8B3B-4556-934C-C68931483DCC}" type="pres">
      <dgm:prSet presAssocID="{D306E474-92C6-4DB6-AFBF-DFDFF8BB9948}" presName="horz2" presStyleCnt="0"/>
      <dgm:spPr/>
    </dgm:pt>
    <dgm:pt modelId="{1676013F-430D-4EAE-AB09-0B6B1F1C963E}" type="pres">
      <dgm:prSet presAssocID="{D306E474-92C6-4DB6-AFBF-DFDFF8BB9948}" presName="horzSpace2" presStyleCnt="0"/>
      <dgm:spPr/>
    </dgm:pt>
    <dgm:pt modelId="{5436FE1B-BF88-4D93-8986-1C74FA0A1AF0}" type="pres">
      <dgm:prSet presAssocID="{D306E474-92C6-4DB6-AFBF-DFDFF8BB9948}" presName="tx2" presStyleLbl="revTx" presStyleIdx="3" presStyleCnt="21"/>
      <dgm:spPr/>
    </dgm:pt>
    <dgm:pt modelId="{486596B9-CCC0-4408-9CB9-8E063B017617}" type="pres">
      <dgm:prSet presAssocID="{D306E474-92C6-4DB6-AFBF-DFDFF8BB9948}" presName="vert2" presStyleCnt="0"/>
      <dgm:spPr/>
    </dgm:pt>
    <dgm:pt modelId="{17C884F8-B220-4707-AA9B-C210EF94FFC3}" type="pres">
      <dgm:prSet presAssocID="{D306E474-92C6-4DB6-AFBF-DFDFF8BB9948}" presName="thinLine2b" presStyleLbl="callout" presStyleIdx="2" presStyleCnt="20"/>
      <dgm:spPr/>
    </dgm:pt>
    <dgm:pt modelId="{68602847-8F2D-4DE9-8C54-448CA3743D57}" type="pres">
      <dgm:prSet presAssocID="{D306E474-92C6-4DB6-AFBF-DFDFF8BB9948}" presName="vertSpace2b" presStyleCnt="0"/>
      <dgm:spPr/>
    </dgm:pt>
    <dgm:pt modelId="{27EEE094-F109-444C-9675-DA168A58376F}" type="pres">
      <dgm:prSet presAssocID="{69D73568-C3ED-455D-861F-25115C1D526D}" presName="horz2" presStyleCnt="0"/>
      <dgm:spPr/>
    </dgm:pt>
    <dgm:pt modelId="{DFECBE11-46A3-44DB-9200-29478F64B16A}" type="pres">
      <dgm:prSet presAssocID="{69D73568-C3ED-455D-861F-25115C1D526D}" presName="horzSpace2" presStyleCnt="0"/>
      <dgm:spPr/>
    </dgm:pt>
    <dgm:pt modelId="{6180F88F-7EFC-4511-9867-1EE7361F8C5B}" type="pres">
      <dgm:prSet presAssocID="{69D73568-C3ED-455D-861F-25115C1D526D}" presName="tx2" presStyleLbl="revTx" presStyleIdx="4" presStyleCnt="21"/>
      <dgm:spPr/>
    </dgm:pt>
    <dgm:pt modelId="{8F924381-AB3A-444C-8790-ABE9B1B6703E}" type="pres">
      <dgm:prSet presAssocID="{69D73568-C3ED-455D-861F-25115C1D526D}" presName="vert2" presStyleCnt="0"/>
      <dgm:spPr/>
    </dgm:pt>
    <dgm:pt modelId="{FE8D533F-7F1D-4F8B-9ADF-D4E5418B6254}" type="pres">
      <dgm:prSet presAssocID="{69D73568-C3ED-455D-861F-25115C1D526D}" presName="thinLine2b" presStyleLbl="callout" presStyleIdx="3" presStyleCnt="20"/>
      <dgm:spPr/>
    </dgm:pt>
    <dgm:pt modelId="{43D0D8BD-8903-4D30-B524-E02FF42C55F9}" type="pres">
      <dgm:prSet presAssocID="{69D73568-C3ED-455D-861F-25115C1D526D}" presName="vertSpace2b" presStyleCnt="0"/>
      <dgm:spPr/>
    </dgm:pt>
    <dgm:pt modelId="{027AF780-FA68-4004-AE6D-92A4BB016260}" type="pres">
      <dgm:prSet presAssocID="{B103A578-A22A-4F24-8CD4-EEB28BB39560}" presName="horz2" presStyleCnt="0"/>
      <dgm:spPr/>
    </dgm:pt>
    <dgm:pt modelId="{21CBC395-EF02-4921-928C-6242D9D2BCFD}" type="pres">
      <dgm:prSet presAssocID="{B103A578-A22A-4F24-8CD4-EEB28BB39560}" presName="horzSpace2" presStyleCnt="0"/>
      <dgm:spPr/>
    </dgm:pt>
    <dgm:pt modelId="{0C1141F1-F562-433D-9735-FBFBA7B1C42A}" type="pres">
      <dgm:prSet presAssocID="{B103A578-A22A-4F24-8CD4-EEB28BB39560}" presName="tx2" presStyleLbl="revTx" presStyleIdx="5" presStyleCnt="21"/>
      <dgm:spPr/>
    </dgm:pt>
    <dgm:pt modelId="{4964F2DD-34AC-47BC-BFB8-5198C7B11DC0}" type="pres">
      <dgm:prSet presAssocID="{B103A578-A22A-4F24-8CD4-EEB28BB39560}" presName="vert2" presStyleCnt="0"/>
      <dgm:spPr/>
    </dgm:pt>
    <dgm:pt modelId="{3CA54333-D951-4B7D-B74A-668F2D3675E6}" type="pres">
      <dgm:prSet presAssocID="{B103A578-A22A-4F24-8CD4-EEB28BB39560}" presName="thinLine2b" presStyleLbl="callout" presStyleIdx="4" presStyleCnt="20"/>
      <dgm:spPr/>
    </dgm:pt>
    <dgm:pt modelId="{23C10782-0FB6-48A9-98A6-745326F34550}" type="pres">
      <dgm:prSet presAssocID="{B103A578-A22A-4F24-8CD4-EEB28BB39560}" presName="vertSpace2b" presStyleCnt="0"/>
      <dgm:spPr/>
    </dgm:pt>
    <dgm:pt modelId="{1427B8B1-A6FD-4E65-8147-828C5EEC29DE}" type="pres">
      <dgm:prSet presAssocID="{AF18BB9B-B749-47CD-A494-517583599EA5}" presName="horz2" presStyleCnt="0"/>
      <dgm:spPr/>
    </dgm:pt>
    <dgm:pt modelId="{3F502315-83F3-46B2-AE94-DAF63FCBF14A}" type="pres">
      <dgm:prSet presAssocID="{AF18BB9B-B749-47CD-A494-517583599EA5}" presName="horzSpace2" presStyleCnt="0"/>
      <dgm:spPr/>
    </dgm:pt>
    <dgm:pt modelId="{001770AD-EA97-4EE0-A6BB-7F2C5F9635DA}" type="pres">
      <dgm:prSet presAssocID="{AF18BB9B-B749-47CD-A494-517583599EA5}" presName="tx2" presStyleLbl="revTx" presStyleIdx="6" presStyleCnt="21"/>
      <dgm:spPr/>
    </dgm:pt>
    <dgm:pt modelId="{5D822521-4EA1-4CA1-9388-CED8B7728BD7}" type="pres">
      <dgm:prSet presAssocID="{AF18BB9B-B749-47CD-A494-517583599EA5}" presName="vert2" presStyleCnt="0"/>
      <dgm:spPr/>
    </dgm:pt>
    <dgm:pt modelId="{BE981E2D-A6AC-4BFC-BA48-D3DA535F69F6}" type="pres">
      <dgm:prSet presAssocID="{AF18BB9B-B749-47CD-A494-517583599EA5}" presName="thinLine2b" presStyleLbl="callout" presStyleIdx="5" presStyleCnt="20"/>
      <dgm:spPr/>
    </dgm:pt>
    <dgm:pt modelId="{E038EFF0-0BFF-4895-B96E-5B989B38675F}" type="pres">
      <dgm:prSet presAssocID="{AF18BB9B-B749-47CD-A494-517583599EA5}" presName="vertSpace2b" presStyleCnt="0"/>
      <dgm:spPr/>
    </dgm:pt>
    <dgm:pt modelId="{D47D5A2D-D295-4C45-9B36-2582B50F17A3}" type="pres">
      <dgm:prSet presAssocID="{B37D59B8-8272-43AE-88BA-FBD32A5AA987}" presName="horz2" presStyleCnt="0"/>
      <dgm:spPr/>
    </dgm:pt>
    <dgm:pt modelId="{3FB40BD0-78CE-4A32-9FF2-56C230F2C997}" type="pres">
      <dgm:prSet presAssocID="{B37D59B8-8272-43AE-88BA-FBD32A5AA987}" presName="horzSpace2" presStyleCnt="0"/>
      <dgm:spPr/>
    </dgm:pt>
    <dgm:pt modelId="{152122D9-E953-4F5F-BF1D-BE7A7CDE23D1}" type="pres">
      <dgm:prSet presAssocID="{B37D59B8-8272-43AE-88BA-FBD32A5AA987}" presName="tx2" presStyleLbl="revTx" presStyleIdx="7" presStyleCnt="21"/>
      <dgm:spPr/>
    </dgm:pt>
    <dgm:pt modelId="{586F11B9-E9C7-4383-ACB7-8227314ECCC4}" type="pres">
      <dgm:prSet presAssocID="{B37D59B8-8272-43AE-88BA-FBD32A5AA987}" presName="vert2" presStyleCnt="0"/>
      <dgm:spPr/>
    </dgm:pt>
    <dgm:pt modelId="{13B044C5-A4F3-4A70-BFB8-7363D65996D8}" type="pres">
      <dgm:prSet presAssocID="{B37D59B8-8272-43AE-88BA-FBD32A5AA987}" presName="thinLine2b" presStyleLbl="callout" presStyleIdx="6" presStyleCnt="20"/>
      <dgm:spPr/>
    </dgm:pt>
    <dgm:pt modelId="{1709AB91-8648-48FE-9DEA-B8DA89A872DE}" type="pres">
      <dgm:prSet presAssocID="{B37D59B8-8272-43AE-88BA-FBD32A5AA987}" presName="vertSpace2b" presStyleCnt="0"/>
      <dgm:spPr/>
    </dgm:pt>
    <dgm:pt modelId="{0A0603CF-598F-4897-81CE-34B41C7550E5}" type="pres">
      <dgm:prSet presAssocID="{EA0381B6-B487-499A-AD0E-8FBFDA740AB9}" presName="horz2" presStyleCnt="0"/>
      <dgm:spPr/>
    </dgm:pt>
    <dgm:pt modelId="{17168AA3-A8DD-4C60-BDFD-E1BCD88B7456}" type="pres">
      <dgm:prSet presAssocID="{EA0381B6-B487-499A-AD0E-8FBFDA740AB9}" presName="horzSpace2" presStyleCnt="0"/>
      <dgm:spPr/>
    </dgm:pt>
    <dgm:pt modelId="{EA095E08-DB94-45DE-8BC1-25AB7B4F3CDC}" type="pres">
      <dgm:prSet presAssocID="{EA0381B6-B487-499A-AD0E-8FBFDA740AB9}" presName="tx2" presStyleLbl="revTx" presStyleIdx="8" presStyleCnt="21"/>
      <dgm:spPr/>
    </dgm:pt>
    <dgm:pt modelId="{E6253DC1-8156-4163-B1E0-381CD2868EFD}" type="pres">
      <dgm:prSet presAssocID="{EA0381B6-B487-499A-AD0E-8FBFDA740AB9}" presName="vert2" presStyleCnt="0"/>
      <dgm:spPr/>
    </dgm:pt>
    <dgm:pt modelId="{FE89E9C1-BFAD-4ED8-A8B8-104548A4EEDD}" type="pres">
      <dgm:prSet presAssocID="{EA0381B6-B487-499A-AD0E-8FBFDA740AB9}" presName="thinLine2b" presStyleLbl="callout" presStyleIdx="7" presStyleCnt="20"/>
      <dgm:spPr/>
    </dgm:pt>
    <dgm:pt modelId="{2EF7E24E-0D53-4532-9B14-2AB9CC03C38F}" type="pres">
      <dgm:prSet presAssocID="{EA0381B6-B487-499A-AD0E-8FBFDA740AB9}" presName="vertSpace2b" presStyleCnt="0"/>
      <dgm:spPr/>
    </dgm:pt>
    <dgm:pt modelId="{5C8666E9-B72A-4916-93C3-8D0165908F6F}" type="pres">
      <dgm:prSet presAssocID="{E05C84E0-9601-410E-89A5-13ACFF33A6CD}" presName="horz2" presStyleCnt="0"/>
      <dgm:spPr/>
    </dgm:pt>
    <dgm:pt modelId="{A767F981-292F-4BAF-B60E-B300CA02A477}" type="pres">
      <dgm:prSet presAssocID="{E05C84E0-9601-410E-89A5-13ACFF33A6CD}" presName="horzSpace2" presStyleCnt="0"/>
      <dgm:spPr/>
    </dgm:pt>
    <dgm:pt modelId="{C5D40AC8-E330-4DC4-9ABD-34A9810003DD}" type="pres">
      <dgm:prSet presAssocID="{E05C84E0-9601-410E-89A5-13ACFF33A6CD}" presName="tx2" presStyleLbl="revTx" presStyleIdx="9" presStyleCnt="21"/>
      <dgm:spPr/>
    </dgm:pt>
    <dgm:pt modelId="{E3447B2A-F056-4FC0-9E4E-87979FECBBFF}" type="pres">
      <dgm:prSet presAssocID="{E05C84E0-9601-410E-89A5-13ACFF33A6CD}" presName="vert2" presStyleCnt="0"/>
      <dgm:spPr/>
    </dgm:pt>
    <dgm:pt modelId="{8C12EAC2-BE78-46A3-B26F-CA98FD00083C}" type="pres">
      <dgm:prSet presAssocID="{E05C84E0-9601-410E-89A5-13ACFF33A6CD}" presName="thinLine2b" presStyleLbl="callout" presStyleIdx="8" presStyleCnt="20"/>
      <dgm:spPr/>
    </dgm:pt>
    <dgm:pt modelId="{42FA7F5A-A8D1-427A-88D2-AD0CAFA99CF7}" type="pres">
      <dgm:prSet presAssocID="{E05C84E0-9601-410E-89A5-13ACFF33A6CD}" presName="vertSpace2b" presStyleCnt="0"/>
      <dgm:spPr/>
    </dgm:pt>
    <dgm:pt modelId="{06CC5539-8AF0-486A-BFC3-1639E4FC7E05}" type="pres">
      <dgm:prSet presAssocID="{AD18B9DD-0F71-41EB-BAE8-1698FABFEFB3}" presName="horz2" presStyleCnt="0"/>
      <dgm:spPr/>
    </dgm:pt>
    <dgm:pt modelId="{A5DD0B7A-0E86-40A3-8037-934D6BC23957}" type="pres">
      <dgm:prSet presAssocID="{AD18B9DD-0F71-41EB-BAE8-1698FABFEFB3}" presName="horzSpace2" presStyleCnt="0"/>
      <dgm:spPr/>
    </dgm:pt>
    <dgm:pt modelId="{57BA8BC0-D1F8-4685-9E11-E1B418A5381A}" type="pres">
      <dgm:prSet presAssocID="{AD18B9DD-0F71-41EB-BAE8-1698FABFEFB3}" presName="tx2" presStyleLbl="revTx" presStyleIdx="10" presStyleCnt="21"/>
      <dgm:spPr/>
    </dgm:pt>
    <dgm:pt modelId="{567A46FF-D365-4CBA-A9C9-CF16E593EB7B}" type="pres">
      <dgm:prSet presAssocID="{AD18B9DD-0F71-41EB-BAE8-1698FABFEFB3}" presName="vert2" presStyleCnt="0"/>
      <dgm:spPr/>
    </dgm:pt>
    <dgm:pt modelId="{7321566E-08A4-4F3D-8611-DE0A9C3570DB}" type="pres">
      <dgm:prSet presAssocID="{AD18B9DD-0F71-41EB-BAE8-1698FABFEFB3}" presName="thinLine2b" presStyleLbl="callout" presStyleIdx="9" presStyleCnt="20"/>
      <dgm:spPr/>
    </dgm:pt>
    <dgm:pt modelId="{9EF3CA21-0D28-4B2C-838E-CD200B5646AB}" type="pres">
      <dgm:prSet presAssocID="{AD18B9DD-0F71-41EB-BAE8-1698FABFEFB3}" presName="vertSpace2b" presStyleCnt="0"/>
      <dgm:spPr/>
    </dgm:pt>
    <dgm:pt modelId="{C1488819-8207-44FF-B043-D9A3C485C648}" type="pres">
      <dgm:prSet presAssocID="{A701B724-D164-4F13-BBCF-77AB3A99847A}" presName="horz2" presStyleCnt="0"/>
      <dgm:spPr/>
    </dgm:pt>
    <dgm:pt modelId="{0B929FAE-27CF-48C5-A163-21B611D1E146}" type="pres">
      <dgm:prSet presAssocID="{A701B724-D164-4F13-BBCF-77AB3A99847A}" presName="horzSpace2" presStyleCnt="0"/>
      <dgm:spPr/>
    </dgm:pt>
    <dgm:pt modelId="{74D55BA9-E483-4DF2-809D-8822A290FCC1}" type="pres">
      <dgm:prSet presAssocID="{A701B724-D164-4F13-BBCF-77AB3A99847A}" presName="tx2" presStyleLbl="revTx" presStyleIdx="11" presStyleCnt="21"/>
      <dgm:spPr/>
    </dgm:pt>
    <dgm:pt modelId="{D06B4A0A-5F8F-45C8-AA3B-793BF590E728}" type="pres">
      <dgm:prSet presAssocID="{A701B724-D164-4F13-BBCF-77AB3A99847A}" presName="vert2" presStyleCnt="0"/>
      <dgm:spPr/>
    </dgm:pt>
    <dgm:pt modelId="{C9797744-2A63-43F7-A166-092D34531D40}" type="pres">
      <dgm:prSet presAssocID="{A701B724-D164-4F13-BBCF-77AB3A99847A}" presName="thinLine2b" presStyleLbl="callout" presStyleIdx="10" presStyleCnt="20"/>
      <dgm:spPr/>
    </dgm:pt>
    <dgm:pt modelId="{77875057-5B8F-4352-8BA0-B776BFF7E11E}" type="pres">
      <dgm:prSet presAssocID="{A701B724-D164-4F13-BBCF-77AB3A99847A}" presName="vertSpace2b" presStyleCnt="0"/>
      <dgm:spPr/>
    </dgm:pt>
    <dgm:pt modelId="{B7361AB2-863A-4FF4-A405-FC65E7B505BB}" type="pres">
      <dgm:prSet presAssocID="{189AE64E-145D-4156-AAEB-5A89A0CCF86F}" presName="horz2" presStyleCnt="0"/>
      <dgm:spPr/>
    </dgm:pt>
    <dgm:pt modelId="{FB716EA1-EF95-40C6-B419-8E228109D951}" type="pres">
      <dgm:prSet presAssocID="{189AE64E-145D-4156-AAEB-5A89A0CCF86F}" presName="horzSpace2" presStyleCnt="0"/>
      <dgm:spPr/>
    </dgm:pt>
    <dgm:pt modelId="{B6C7B41B-2B49-4B1C-9BE7-1346DE536058}" type="pres">
      <dgm:prSet presAssocID="{189AE64E-145D-4156-AAEB-5A89A0CCF86F}" presName="tx2" presStyleLbl="revTx" presStyleIdx="12" presStyleCnt="21"/>
      <dgm:spPr/>
    </dgm:pt>
    <dgm:pt modelId="{DC916E97-D1EF-4F46-9DAF-E7768BCEE27A}" type="pres">
      <dgm:prSet presAssocID="{189AE64E-145D-4156-AAEB-5A89A0CCF86F}" presName="vert2" presStyleCnt="0"/>
      <dgm:spPr/>
    </dgm:pt>
    <dgm:pt modelId="{4043D7D4-A4E2-4A10-AB1A-840242DA96F2}" type="pres">
      <dgm:prSet presAssocID="{189AE64E-145D-4156-AAEB-5A89A0CCF86F}" presName="thinLine2b" presStyleLbl="callout" presStyleIdx="11" presStyleCnt="20"/>
      <dgm:spPr/>
    </dgm:pt>
    <dgm:pt modelId="{76EEE541-822B-41D3-A087-942997BB7138}" type="pres">
      <dgm:prSet presAssocID="{189AE64E-145D-4156-AAEB-5A89A0CCF86F}" presName="vertSpace2b" presStyleCnt="0"/>
      <dgm:spPr/>
    </dgm:pt>
    <dgm:pt modelId="{7F5D6320-8029-42F2-978E-E7E1809C52A2}" type="pres">
      <dgm:prSet presAssocID="{0F266C73-4608-4082-91D2-8CFF53B347A6}" presName="horz2" presStyleCnt="0"/>
      <dgm:spPr/>
    </dgm:pt>
    <dgm:pt modelId="{623AB420-DB7B-47A8-9156-44550CC597E5}" type="pres">
      <dgm:prSet presAssocID="{0F266C73-4608-4082-91D2-8CFF53B347A6}" presName="horzSpace2" presStyleCnt="0"/>
      <dgm:spPr/>
    </dgm:pt>
    <dgm:pt modelId="{2D7C0697-D1C9-4B02-8532-1B3AA8D9B1EB}" type="pres">
      <dgm:prSet presAssocID="{0F266C73-4608-4082-91D2-8CFF53B347A6}" presName="tx2" presStyleLbl="revTx" presStyleIdx="13" presStyleCnt="21"/>
      <dgm:spPr/>
    </dgm:pt>
    <dgm:pt modelId="{4720FA8A-F54D-477E-806B-AAA6821B51EE}" type="pres">
      <dgm:prSet presAssocID="{0F266C73-4608-4082-91D2-8CFF53B347A6}" presName="vert2" presStyleCnt="0"/>
      <dgm:spPr/>
    </dgm:pt>
    <dgm:pt modelId="{61155C70-9877-47EE-BC35-D861733D1C3C}" type="pres">
      <dgm:prSet presAssocID="{0F266C73-4608-4082-91D2-8CFF53B347A6}" presName="thinLine2b" presStyleLbl="callout" presStyleIdx="12" presStyleCnt="20"/>
      <dgm:spPr/>
    </dgm:pt>
    <dgm:pt modelId="{06CF90D5-0085-4CA2-BFB8-28C5C4F446DB}" type="pres">
      <dgm:prSet presAssocID="{0F266C73-4608-4082-91D2-8CFF53B347A6}" presName="vertSpace2b" presStyleCnt="0"/>
      <dgm:spPr/>
    </dgm:pt>
    <dgm:pt modelId="{FC89DAED-382D-4CEC-BACA-07E510891CD0}" type="pres">
      <dgm:prSet presAssocID="{AF8B5AB5-7501-4DD5-AEDB-938E0922692B}" presName="horz2" presStyleCnt="0"/>
      <dgm:spPr/>
    </dgm:pt>
    <dgm:pt modelId="{00BE0DA9-213C-4087-B5BC-EE66B2A032D7}" type="pres">
      <dgm:prSet presAssocID="{AF8B5AB5-7501-4DD5-AEDB-938E0922692B}" presName="horzSpace2" presStyleCnt="0"/>
      <dgm:spPr/>
    </dgm:pt>
    <dgm:pt modelId="{3531B86C-E5C4-4C57-A6AF-8847EC34BF1F}" type="pres">
      <dgm:prSet presAssocID="{AF8B5AB5-7501-4DD5-AEDB-938E0922692B}" presName="tx2" presStyleLbl="revTx" presStyleIdx="14" presStyleCnt="21"/>
      <dgm:spPr/>
    </dgm:pt>
    <dgm:pt modelId="{FDDF7A51-4F2B-4C4E-8FBB-828E34D17465}" type="pres">
      <dgm:prSet presAssocID="{AF8B5AB5-7501-4DD5-AEDB-938E0922692B}" presName="vert2" presStyleCnt="0"/>
      <dgm:spPr/>
    </dgm:pt>
    <dgm:pt modelId="{93CEDC1A-CE2E-4F08-89FB-C057D8CAB782}" type="pres">
      <dgm:prSet presAssocID="{AF8B5AB5-7501-4DD5-AEDB-938E0922692B}" presName="thinLine2b" presStyleLbl="callout" presStyleIdx="13" presStyleCnt="20"/>
      <dgm:spPr/>
    </dgm:pt>
    <dgm:pt modelId="{DE32BE32-55C5-447F-AE97-4108FB962BA0}" type="pres">
      <dgm:prSet presAssocID="{AF8B5AB5-7501-4DD5-AEDB-938E0922692B}" presName="vertSpace2b" presStyleCnt="0"/>
      <dgm:spPr/>
    </dgm:pt>
    <dgm:pt modelId="{ED0C7B8E-DC03-459E-830C-A3C3A5C2AC91}" type="pres">
      <dgm:prSet presAssocID="{7B6C2521-BE63-4225-80F9-43FA63C01D9B}" presName="horz2" presStyleCnt="0"/>
      <dgm:spPr/>
    </dgm:pt>
    <dgm:pt modelId="{81ED2AEC-427E-46EF-A5EB-03FA683BBDD9}" type="pres">
      <dgm:prSet presAssocID="{7B6C2521-BE63-4225-80F9-43FA63C01D9B}" presName="horzSpace2" presStyleCnt="0"/>
      <dgm:spPr/>
    </dgm:pt>
    <dgm:pt modelId="{395F3548-F8E8-475C-BCCD-8E42D413CC0C}" type="pres">
      <dgm:prSet presAssocID="{7B6C2521-BE63-4225-80F9-43FA63C01D9B}" presName="tx2" presStyleLbl="revTx" presStyleIdx="15" presStyleCnt="21"/>
      <dgm:spPr/>
    </dgm:pt>
    <dgm:pt modelId="{A94FFABA-D95D-48A5-A832-F826B13E4D23}" type="pres">
      <dgm:prSet presAssocID="{7B6C2521-BE63-4225-80F9-43FA63C01D9B}" presName="vert2" presStyleCnt="0"/>
      <dgm:spPr/>
    </dgm:pt>
    <dgm:pt modelId="{E4E4D795-698F-48B7-B0C9-C9010CF94144}" type="pres">
      <dgm:prSet presAssocID="{7B6C2521-BE63-4225-80F9-43FA63C01D9B}" presName="thinLine2b" presStyleLbl="callout" presStyleIdx="14" presStyleCnt="20"/>
      <dgm:spPr/>
    </dgm:pt>
    <dgm:pt modelId="{BF054751-DA8F-423D-8DAD-5F0AB848303D}" type="pres">
      <dgm:prSet presAssocID="{7B6C2521-BE63-4225-80F9-43FA63C01D9B}" presName="vertSpace2b" presStyleCnt="0"/>
      <dgm:spPr/>
    </dgm:pt>
    <dgm:pt modelId="{B218A570-03F0-479F-9ACF-2888183DD909}" type="pres">
      <dgm:prSet presAssocID="{DBDA9E51-11D5-483F-843B-EA4757D3B438}" presName="horz2" presStyleCnt="0"/>
      <dgm:spPr/>
    </dgm:pt>
    <dgm:pt modelId="{815D609F-8003-48CB-A680-E73AD15777E7}" type="pres">
      <dgm:prSet presAssocID="{DBDA9E51-11D5-483F-843B-EA4757D3B438}" presName="horzSpace2" presStyleCnt="0"/>
      <dgm:spPr/>
    </dgm:pt>
    <dgm:pt modelId="{E9BF9810-EBF8-4740-86B2-5E3B533FBFBA}" type="pres">
      <dgm:prSet presAssocID="{DBDA9E51-11D5-483F-843B-EA4757D3B438}" presName="tx2" presStyleLbl="revTx" presStyleIdx="16" presStyleCnt="21"/>
      <dgm:spPr/>
    </dgm:pt>
    <dgm:pt modelId="{233D32AB-8382-456B-BE5E-D216AB955227}" type="pres">
      <dgm:prSet presAssocID="{DBDA9E51-11D5-483F-843B-EA4757D3B438}" presName="vert2" presStyleCnt="0"/>
      <dgm:spPr/>
    </dgm:pt>
    <dgm:pt modelId="{24605EB5-750C-468E-840B-FE4AE524DE63}" type="pres">
      <dgm:prSet presAssocID="{DBDA9E51-11D5-483F-843B-EA4757D3B438}" presName="thinLine2b" presStyleLbl="callout" presStyleIdx="15" presStyleCnt="20"/>
      <dgm:spPr/>
    </dgm:pt>
    <dgm:pt modelId="{F19E55FB-CC84-4F68-8815-10E554D3F23A}" type="pres">
      <dgm:prSet presAssocID="{DBDA9E51-11D5-483F-843B-EA4757D3B438}" presName="vertSpace2b" presStyleCnt="0"/>
      <dgm:spPr/>
    </dgm:pt>
    <dgm:pt modelId="{2E6A76CF-D724-4C5A-8D2F-C47D306409BA}" type="pres">
      <dgm:prSet presAssocID="{5C86D891-1308-4D76-AB9F-58EFC66706A2}" presName="horz2" presStyleCnt="0"/>
      <dgm:spPr/>
    </dgm:pt>
    <dgm:pt modelId="{8097F5A9-6B9F-4C82-8EC1-A3B476DA82B4}" type="pres">
      <dgm:prSet presAssocID="{5C86D891-1308-4D76-AB9F-58EFC66706A2}" presName="horzSpace2" presStyleCnt="0"/>
      <dgm:spPr/>
    </dgm:pt>
    <dgm:pt modelId="{F5CA2A22-A23E-4CCC-8724-17C62ACF12B5}" type="pres">
      <dgm:prSet presAssocID="{5C86D891-1308-4D76-AB9F-58EFC66706A2}" presName="tx2" presStyleLbl="revTx" presStyleIdx="17" presStyleCnt="21"/>
      <dgm:spPr/>
    </dgm:pt>
    <dgm:pt modelId="{B51BE259-567C-4AE7-8225-0D51347E2317}" type="pres">
      <dgm:prSet presAssocID="{5C86D891-1308-4D76-AB9F-58EFC66706A2}" presName="vert2" presStyleCnt="0"/>
      <dgm:spPr/>
    </dgm:pt>
    <dgm:pt modelId="{A63270D7-FAD2-4703-A0CD-FA952DF4A74E}" type="pres">
      <dgm:prSet presAssocID="{5C86D891-1308-4D76-AB9F-58EFC66706A2}" presName="thinLine2b" presStyleLbl="callout" presStyleIdx="16" presStyleCnt="20"/>
      <dgm:spPr/>
    </dgm:pt>
    <dgm:pt modelId="{5DBA8CF3-7CE2-403C-9105-91CAFB392108}" type="pres">
      <dgm:prSet presAssocID="{5C86D891-1308-4D76-AB9F-58EFC66706A2}" presName="vertSpace2b" presStyleCnt="0"/>
      <dgm:spPr/>
    </dgm:pt>
    <dgm:pt modelId="{275FAC0E-BE72-4B9A-B8B7-84513AE97C00}" type="pres">
      <dgm:prSet presAssocID="{E2E5BB96-474F-4C7F-A04D-9E0517F8A2AE}" presName="horz2" presStyleCnt="0"/>
      <dgm:spPr/>
    </dgm:pt>
    <dgm:pt modelId="{425F6DBF-3D03-4525-99CD-7489073A67A7}" type="pres">
      <dgm:prSet presAssocID="{E2E5BB96-474F-4C7F-A04D-9E0517F8A2AE}" presName="horzSpace2" presStyleCnt="0"/>
      <dgm:spPr/>
    </dgm:pt>
    <dgm:pt modelId="{86C097B9-6A40-4C1B-9BC1-86F648863B0C}" type="pres">
      <dgm:prSet presAssocID="{E2E5BB96-474F-4C7F-A04D-9E0517F8A2AE}" presName="tx2" presStyleLbl="revTx" presStyleIdx="18" presStyleCnt="21"/>
      <dgm:spPr/>
    </dgm:pt>
    <dgm:pt modelId="{CB382033-5500-4D2E-9BBB-4EF16C828129}" type="pres">
      <dgm:prSet presAssocID="{E2E5BB96-474F-4C7F-A04D-9E0517F8A2AE}" presName="vert2" presStyleCnt="0"/>
      <dgm:spPr/>
    </dgm:pt>
    <dgm:pt modelId="{45E0AE31-0F2A-406D-B65A-E2087E3814F3}" type="pres">
      <dgm:prSet presAssocID="{E2E5BB96-474F-4C7F-A04D-9E0517F8A2AE}" presName="thinLine2b" presStyleLbl="callout" presStyleIdx="17" presStyleCnt="20"/>
      <dgm:spPr/>
    </dgm:pt>
    <dgm:pt modelId="{43644B73-808E-4113-8B7F-D2D452F114F4}" type="pres">
      <dgm:prSet presAssocID="{E2E5BB96-474F-4C7F-A04D-9E0517F8A2AE}" presName="vertSpace2b" presStyleCnt="0"/>
      <dgm:spPr/>
    </dgm:pt>
    <dgm:pt modelId="{BC10C88A-019D-4771-A561-568863F178CD}" type="pres">
      <dgm:prSet presAssocID="{6349EAAA-FFEB-438E-8E1E-C9CC4E985880}" presName="horz2" presStyleCnt="0"/>
      <dgm:spPr/>
    </dgm:pt>
    <dgm:pt modelId="{2343F7D7-AC4C-4037-8F02-CC24902908F1}" type="pres">
      <dgm:prSet presAssocID="{6349EAAA-FFEB-438E-8E1E-C9CC4E985880}" presName="horzSpace2" presStyleCnt="0"/>
      <dgm:spPr/>
    </dgm:pt>
    <dgm:pt modelId="{63324D14-6E0A-45F2-BC3A-7E843A950715}" type="pres">
      <dgm:prSet presAssocID="{6349EAAA-FFEB-438E-8E1E-C9CC4E985880}" presName="tx2" presStyleLbl="revTx" presStyleIdx="19" presStyleCnt="21"/>
      <dgm:spPr/>
    </dgm:pt>
    <dgm:pt modelId="{18340745-A1BC-48AA-BF72-31E4B33FE813}" type="pres">
      <dgm:prSet presAssocID="{6349EAAA-FFEB-438E-8E1E-C9CC4E985880}" presName="vert2" presStyleCnt="0"/>
      <dgm:spPr/>
    </dgm:pt>
    <dgm:pt modelId="{E5EFD6A4-AEB6-4E64-B653-15C59523171D}" type="pres">
      <dgm:prSet presAssocID="{6349EAAA-FFEB-438E-8E1E-C9CC4E985880}" presName="thinLine2b" presStyleLbl="callout" presStyleIdx="18" presStyleCnt="20"/>
      <dgm:spPr/>
    </dgm:pt>
    <dgm:pt modelId="{47573CA8-F77A-45E3-9BBC-44C33223844E}" type="pres">
      <dgm:prSet presAssocID="{6349EAAA-FFEB-438E-8E1E-C9CC4E985880}" presName="vertSpace2b" presStyleCnt="0"/>
      <dgm:spPr/>
    </dgm:pt>
    <dgm:pt modelId="{76F18558-A86F-4D55-B6B0-68B0D67B684E}" type="pres">
      <dgm:prSet presAssocID="{55A6DDB9-D526-4047-B9D8-5ABFD72A6BD5}" presName="horz2" presStyleCnt="0"/>
      <dgm:spPr/>
    </dgm:pt>
    <dgm:pt modelId="{5EC74AE0-A9D8-4EC1-98C7-A8DC3FD90F03}" type="pres">
      <dgm:prSet presAssocID="{55A6DDB9-D526-4047-B9D8-5ABFD72A6BD5}" presName="horzSpace2" presStyleCnt="0"/>
      <dgm:spPr/>
    </dgm:pt>
    <dgm:pt modelId="{E3468D3F-66B0-443E-96DE-B177098FA644}" type="pres">
      <dgm:prSet presAssocID="{55A6DDB9-D526-4047-B9D8-5ABFD72A6BD5}" presName="tx2" presStyleLbl="revTx" presStyleIdx="20" presStyleCnt="21"/>
      <dgm:spPr/>
    </dgm:pt>
    <dgm:pt modelId="{F4F3AF58-32D7-49E3-801A-3BE6540AF27B}" type="pres">
      <dgm:prSet presAssocID="{55A6DDB9-D526-4047-B9D8-5ABFD72A6BD5}" presName="vert2" presStyleCnt="0"/>
      <dgm:spPr/>
    </dgm:pt>
    <dgm:pt modelId="{73138FE8-6B7F-4ADA-877A-B637C03817EF}" type="pres">
      <dgm:prSet presAssocID="{55A6DDB9-D526-4047-B9D8-5ABFD72A6BD5}" presName="thinLine2b" presStyleLbl="callout" presStyleIdx="19" presStyleCnt="20"/>
      <dgm:spPr/>
    </dgm:pt>
    <dgm:pt modelId="{2023740E-2948-422E-A471-DD11E9C900E7}" type="pres">
      <dgm:prSet presAssocID="{55A6DDB9-D526-4047-B9D8-5ABFD72A6BD5}" presName="vertSpace2b" presStyleCnt="0"/>
      <dgm:spPr/>
    </dgm:pt>
  </dgm:ptLst>
  <dgm:cxnLst>
    <dgm:cxn modelId="{EAEE690C-C06E-4E04-917E-7F751CB615EF}" srcId="{9B828DEA-F0AA-4640-8703-D3420BEB0766}" destId="{B37D59B8-8272-43AE-88BA-FBD32A5AA987}" srcOrd="6" destOrd="0" parTransId="{40605DB7-8A14-4392-A7A4-E1E97C8F8556}" sibTransId="{6EE45683-5243-4B3B-AA7C-997682A8E5CB}"/>
    <dgm:cxn modelId="{93D05F1E-47FA-4D63-930B-31E47BD89534}" type="presOf" srcId="{189AE64E-145D-4156-AAEB-5A89A0CCF86F}" destId="{B6C7B41B-2B49-4B1C-9BE7-1346DE536058}" srcOrd="0" destOrd="0" presId="urn:microsoft.com/office/officeart/2008/layout/LinedList"/>
    <dgm:cxn modelId="{5786841F-3C8F-4F8A-9C57-C9A043594C41}" type="presOf" srcId="{DBDA9E51-11D5-483F-843B-EA4757D3B438}" destId="{E9BF9810-EBF8-4740-86B2-5E3B533FBFBA}" srcOrd="0" destOrd="0" presId="urn:microsoft.com/office/officeart/2008/layout/LinedList"/>
    <dgm:cxn modelId="{32122721-6C58-4A9C-82C4-9270B3E2E2E6}" type="presOf" srcId="{5C86D891-1308-4D76-AB9F-58EFC66706A2}" destId="{F5CA2A22-A23E-4CCC-8724-17C62ACF12B5}" srcOrd="0" destOrd="0" presId="urn:microsoft.com/office/officeart/2008/layout/LinedList"/>
    <dgm:cxn modelId="{B4BC3521-BFD8-4442-AE7A-864A2F57BF42}" type="presOf" srcId="{69D73568-C3ED-455D-861F-25115C1D526D}" destId="{6180F88F-7EFC-4511-9867-1EE7361F8C5B}" srcOrd="0" destOrd="0" presId="urn:microsoft.com/office/officeart/2008/layout/LinedList"/>
    <dgm:cxn modelId="{EF974025-00FD-4C77-BCCB-E95784DB5BBA}" srcId="{9B828DEA-F0AA-4640-8703-D3420BEB0766}" destId="{6349EAAA-FFEB-438E-8E1E-C9CC4E985880}" srcOrd="18" destOrd="0" parTransId="{1BBC5136-64B7-4E2A-BF6E-1975E355B0BC}" sibTransId="{4BB350FA-0E6F-4D0F-A5F8-6E116737BAC4}"/>
    <dgm:cxn modelId="{19B24225-F7EA-43CA-A557-3E62E7FD06CE}" srcId="{9B828DEA-F0AA-4640-8703-D3420BEB0766}" destId="{AF18BB9B-B749-47CD-A494-517583599EA5}" srcOrd="5" destOrd="0" parTransId="{0A5409A2-AE03-4ABD-B51A-E559FB415E9A}" sibTransId="{0CBC727A-F445-4115-9190-84D35D59F2CF}"/>
    <dgm:cxn modelId="{8179A225-CAE4-476E-A6C3-DD6406CF387F}" srcId="{9B828DEA-F0AA-4640-8703-D3420BEB0766}" destId="{DBDA9E51-11D5-483F-843B-EA4757D3B438}" srcOrd="15" destOrd="0" parTransId="{8EDD8B95-C9A7-4DE1-8100-B4597B0000C6}" sibTransId="{C77CBF52-ADF9-4C4A-A8A5-50F2476BAFFB}"/>
    <dgm:cxn modelId="{28356D26-4928-45FC-AE54-F3A431F80F0A}" type="presOf" srcId="{E2E5BB96-474F-4C7F-A04D-9E0517F8A2AE}" destId="{86C097B9-6A40-4C1B-9BC1-86F648863B0C}" srcOrd="0" destOrd="0" presId="urn:microsoft.com/office/officeart/2008/layout/LinedList"/>
    <dgm:cxn modelId="{8631752B-CAF2-4D46-AED5-239A5008FE9D}" type="presOf" srcId="{A701B724-D164-4F13-BBCF-77AB3A99847A}" destId="{74D55BA9-E483-4DF2-809D-8822A290FCC1}" srcOrd="0" destOrd="0" presId="urn:microsoft.com/office/officeart/2008/layout/LinedList"/>
    <dgm:cxn modelId="{33668F2B-254E-437F-B82E-44ABFF169762}" type="presOf" srcId="{55A6DDB9-D526-4047-B9D8-5ABFD72A6BD5}" destId="{E3468D3F-66B0-443E-96DE-B177098FA644}" srcOrd="0" destOrd="0" presId="urn:microsoft.com/office/officeart/2008/layout/LinedList"/>
    <dgm:cxn modelId="{38ACA22F-AA0A-4D2D-A367-2E0CC5F7FEF2}" type="presOf" srcId="{8D0BDBD6-A08A-4FFB-8694-005D5E58E340}" destId="{AC692112-B87D-4619-A8B3-27EE5D41B4E0}" srcOrd="0" destOrd="0" presId="urn:microsoft.com/office/officeart/2008/layout/LinedList"/>
    <dgm:cxn modelId="{3F564333-07C7-4299-A432-E5FD3174CD43}" srcId="{9B828DEA-F0AA-4640-8703-D3420BEB0766}" destId="{B103A578-A22A-4F24-8CD4-EEB28BB39560}" srcOrd="4" destOrd="0" parTransId="{AB8F1532-19F3-41F3-9933-377C99AA3589}" sibTransId="{AD309CDD-6DF3-46C4-8BDC-806CDC753432}"/>
    <dgm:cxn modelId="{C7821539-EF66-429A-9FD9-40E8C077EDA5}" type="presOf" srcId="{AF8B5AB5-7501-4DD5-AEDB-938E0922692B}" destId="{3531B86C-E5C4-4C57-A6AF-8847EC34BF1F}" srcOrd="0" destOrd="0" presId="urn:microsoft.com/office/officeart/2008/layout/LinedList"/>
    <dgm:cxn modelId="{D8B76C39-4199-4B3E-BFD3-03904CB29F32}" type="presOf" srcId="{6349EAAA-FFEB-438E-8E1E-C9CC4E985880}" destId="{63324D14-6E0A-45F2-BC3A-7E843A950715}" srcOrd="0" destOrd="0" presId="urn:microsoft.com/office/officeart/2008/layout/LinedList"/>
    <dgm:cxn modelId="{B8DCE947-16DF-4ACD-BF3C-A95C860210A5}" type="presOf" srcId="{AD18B9DD-0F71-41EB-BAE8-1698FABFEFB3}" destId="{57BA8BC0-D1F8-4685-9E11-E1B418A5381A}" srcOrd="0" destOrd="0" presId="urn:microsoft.com/office/officeart/2008/layout/LinedList"/>
    <dgm:cxn modelId="{9EC16F4C-B3D3-48C3-94FD-5BFFA3D4FF40}" srcId="{9B828DEA-F0AA-4640-8703-D3420BEB0766}" destId="{A701B724-D164-4F13-BBCF-77AB3A99847A}" srcOrd="10" destOrd="0" parTransId="{7E87E04E-24C0-4AF9-B223-862AFCB850E0}" sibTransId="{83BF7FFA-38BA-4D9A-AF7A-24543986AEA0}"/>
    <dgm:cxn modelId="{2757934C-17BC-43B7-9C47-D158FE612A1C}" srcId="{9B828DEA-F0AA-4640-8703-D3420BEB0766}" destId="{7B6C2521-BE63-4225-80F9-43FA63C01D9B}" srcOrd="14" destOrd="0" parTransId="{46C10123-CCB5-4603-980E-40BBB2E41740}" sibTransId="{73E24847-F662-4F0E-A275-4F87DA35CD28}"/>
    <dgm:cxn modelId="{7060EF6F-D55E-45D0-A76E-341C8468A2B0}" type="presOf" srcId="{D306E474-92C6-4DB6-AFBF-DFDFF8BB9948}" destId="{5436FE1B-BF88-4D93-8986-1C74FA0A1AF0}" srcOrd="0" destOrd="0" presId="urn:microsoft.com/office/officeart/2008/layout/LinedList"/>
    <dgm:cxn modelId="{EC091971-166E-462C-BBFC-0C676FF92454}" type="presOf" srcId="{731383D0-8395-48B2-B153-ABEF88F7A25C}" destId="{D141DAB3-8CF9-46F8-8304-75F609C9BE82}" srcOrd="0" destOrd="0" presId="urn:microsoft.com/office/officeart/2008/layout/LinedList"/>
    <dgm:cxn modelId="{24210872-BD78-4E79-950E-6C76339D76DA}" srcId="{9B828DEA-F0AA-4640-8703-D3420BEB0766}" destId="{69D73568-C3ED-455D-861F-25115C1D526D}" srcOrd="3" destOrd="0" parTransId="{91DD9987-99FA-4532-BF12-6621F2E593DF}" sibTransId="{8E0405AD-D411-43AC-8D56-DAED4588EEC8}"/>
    <dgm:cxn modelId="{43144372-F358-4B38-8B63-B0ABCE76F740}" type="presOf" srcId="{E05C84E0-9601-410E-89A5-13ACFF33A6CD}" destId="{C5D40AC8-E330-4DC4-9ABD-34A9810003DD}" srcOrd="0" destOrd="0" presId="urn:microsoft.com/office/officeart/2008/layout/LinedList"/>
    <dgm:cxn modelId="{BA20F974-F44D-4E96-9915-FC6789279B51}" type="presOf" srcId="{9B828DEA-F0AA-4640-8703-D3420BEB0766}" destId="{EDFDD34B-BE07-491A-8556-6690DD73C651}" srcOrd="0" destOrd="0" presId="urn:microsoft.com/office/officeart/2008/layout/LinedList"/>
    <dgm:cxn modelId="{0C0F4255-6D26-428A-A1D9-3DCE00F78AD8}" type="presOf" srcId="{7B6C2521-BE63-4225-80F9-43FA63C01D9B}" destId="{395F3548-F8E8-475C-BCCD-8E42D413CC0C}" srcOrd="0" destOrd="0" presId="urn:microsoft.com/office/officeart/2008/layout/LinedList"/>
    <dgm:cxn modelId="{658EF056-4844-4FCB-A42C-51FF47A010E3}" srcId="{9B828DEA-F0AA-4640-8703-D3420BEB0766}" destId="{55A6DDB9-D526-4047-B9D8-5ABFD72A6BD5}" srcOrd="19" destOrd="0" parTransId="{76F3521B-58D3-4B23-BA2C-DE099B93EC00}" sibTransId="{B58EC31A-BB26-4695-970B-B29F47F37E0D}"/>
    <dgm:cxn modelId="{C994D978-3508-4EC5-AF18-39B89EC98C83}" srcId="{9B828DEA-F0AA-4640-8703-D3420BEB0766}" destId="{AF8B5AB5-7501-4DD5-AEDB-938E0922692B}" srcOrd="13" destOrd="0" parTransId="{EA4D3CB9-1448-4444-A50C-B13B22B03FE2}" sibTransId="{6D858567-3B77-4FE2-806A-C73C506295A9}"/>
    <dgm:cxn modelId="{07904079-8DEB-480C-B18A-3DFEED303624}" srcId="{9B828DEA-F0AA-4640-8703-D3420BEB0766}" destId="{EA0381B6-B487-499A-AD0E-8FBFDA740AB9}" srcOrd="7" destOrd="0" parTransId="{CA1EFDE7-5E5E-47A8-A638-27821B961E9A}" sibTransId="{E79ACC79-0FE1-43A0-8DB8-674827970867}"/>
    <dgm:cxn modelId="{E5339180-8462-48C7-BF60-F72132E753B9}" srcId="{9B828DEA-F0AA-4640-8703-D3420BEB0766}" destId="{0F266C73-4608-4082-91D2-8CFF53B347A6}" srcOrd="12" destOrd="0" parTransId="{5C727EA9-2C1A-4C2F-B8E8-CA1FC4705E66}" sibTransId="{FF6D939C-98A7-4415-9B56-1463E24DADCB}"/>
    <dgm:cxn modelId="{C2581381-C464-41BE-A84E-0655E0DB0047}" type="presOf" srcId="{E4F37FE7-4DF6-4D1A-B63C-F4822A177E1C}" destId="{F0078CF0-E3D5-4988-AB30-2BF6C2EDFAC7}" srcOrd="0" destOrd="0" presId="urn:microsoft.com/office/officeart/2008/layout/LinedList"/>
    <dgm:cxn modelId="{FA213F8D-7233-4DBB-8DE8-0D90A184A8E2}" srcId="{9B828DEA-F0AA-4640-8703-D3420BEB0766}" destId="{E4F37FE7-4DF6-4D1A-B63C-F4822A177E1C}" srcOrd="0" destOrd="0" parTransId="{603C2B14-D499-4512-9A5F-FEB5CAED6091}" sibTransId="{4BD6A68D-0EF2-406B-B50E-FD21F71D8F6F}"/>
    <dgm:cxn modelId="{C046B697-4AA9-4A43-8BDB-A27D3F02A3E7}" srcId="{9B828DEA-F0AA-4640-8703-D3420BEB0766}" destId="{D306E474-92C6-4DB6-AFBF-DFDFF8BB9948}" srcOrd="2" destOrd="0" parTransId="{F308F04E-AE51-45F8-B77B-A257BAF1B0A9}" sibTransId="{DE8E268E-0A46-4CFF-A114-E6F78036D2AA}"/>
    <dgm:cxn modelId="{AE98A3A6-3F56-4060-9CA2-35523EB1B49B}" type="presOf" srcId="{AF18BB9B-B749-47CD-A494-517583599EA5}" destId="{001770AD-EA97-4EE0-A6BB-7F2C5F9635DA}" srcOrd="0" destOrd="0" presId="urn:microsoft.com/office/officeart/2008/layout/LinedList"/>
    <dgm:cxn modelId="{97F1B0A8-E269-42C4-95CF-B7957EEC5BAA}" srcId="{9B828DEA-F0AA-4640-8703-D3420BEB0766}" destId="{5C86D891-1308-4D76-AB9F-58EFC66706A2}" srcOrd="16" destOrd="0" parTransId="{F3A138DE-CBCB-4392-BB7E-92710EED1C35}" sibTransId="{A2554903-9900-45BB-A212-D88DF4F1107F}"/>
    <dgm:cxn modelId="{1AB346B0-3A70-48A4-AF52-663CEAEDD825}" type="presOf" srcId="{B37D59B8-8272-43AE-88BA-FBD32A5AA987}" destId="{152122D9-E953-4F5F-BF1D-BE7A7CDE23D1}" srcOrd="0" destOrd="0" presId="urn:microsoft.com/office/officeart/2008/layout/LinedList"/>
    <dgm:cxn modelId="{354460B7-C312-411A-9F81-D8A70ACE2FF5}" type="presOf" srcId="{0F266C73-4608-4082-91D2-8CFF53B347A6}" destId="{2D7C0697-D1C9-4B02-8532-1B3AA8D9B1EB}" srcOrd="0" destOrd="0" presId="urn:microsoft.com/office/officeart/2008/layout/LinedList"/>
    <dgm:cxn modelId="{AAF7ACB8-28BE-49A9-A4FB-41659B00EC87}" srcId="{9B828DEA-F0AA-4640-8703-D3420BEB0766}" destId="{189AE64E-145D-4156-AAEB-5A89A0CCF86F}" srcOrd="11" destOrd="0" parTransId="{9CE366A7-BD29-43BB-8023-7A496ADE23C9}" sibTransId="{701A3ADB-69B0-414D-BC5D-A798B96BA001}"/>
    <dgm:cxn modelId="{AFAFFDB8-C9FE-4003-BBF7-5821C4253ECA}" srcId="{731383D0-8395-48B2-B153-ABEF88F7A25C}" destId="{9B828DEA-F0AA-4640-8703-D3420BEB0766}" srcOrd="0" destOrd="0" parTransId="{2AF48FB7-1E28-4AF5-8D0F-2F50E5D0A94E}" sibTransId="{F0A01CA1-6A24-448D-8363-AC530867BB53}"/>
    <dgm:cxn modelId="{E324DAC3-E5BC-452B-91C6-1E4B3B614AD5}" type="presOf" srcId="{EA0381B6-B487-499A-AD0E-8FBFDA740AB9}" destId="{EA095E08-DB94-45DE-8BC1-25AB7B4F3CDC}" srcOrd="0" destOrd="0" presId="urn:microsoft.com/office/officeart/2008/layout/LinedList"/>
    <dgm:cxn modelId="{FDD80DEC-3626-4CD1-A8ED-E2E7FC45265F}" srcId="{9B828DEA-F0AA-4640-8703-D3420BEB0766}" destId="{E05C84E0-9601-410E-89A5-13ACFF33A6CD}" srcOrd="8" destOrd="0" parTransId="{3246118D-92EB-4DB1-82A6-CC9C54459E0A}" sibTransId="{F7529679-0B4B-48A7-BB57-240AAF8812E2}"/>
    <dgm:cxn modelId="{D16E5AED-97DE-4647-B0AE-EB28FB95D729}" srcId="{9B828DEA-F0AA-4640-8703-D3420BEB0766}" destId="{AD18B9DD-0F71-41EB-BAE8-1698FABFEFB3}" srcOrd="9" destOrd="0" parTransId="{DBA4C456-C746-45E9-8732-64491C7D2EF9}" sibTransId="{A899E8FC-0086-45B8-8D33-3BB9D58A952C}"/>
    <dgm:cxn modelId="{D6D457F5-38A6-4B4C-9E8C-2170B81D1CD4}" type="presOf" srcId="{B103A578-A22A-4F24-8CD4-EEB28BB39560}" destId="{0C1141F1-F562-433D-9735-FBFBA7B1C42A}" srcOrd="0" destOrd="0" presId="urn:microsoft.com/office/officeart/2008/layout/LinedList"/>
    <dgm:cxn modelId="{2D4CF2F6-47AE-45FE-AD1E-91F9FF99E43A}" srcId="{9B828DEA-F0AA-4640-8703-D3420BEB0766}" destId="{8D0BDBD6-A08A-4FFB-8694-005D5E58E340}" srcOrd="1" destOrd="0" parTransId="{8CE098F7-50DC-48A4-91AA-459EC9083D84}" sibTransId="{35966DCF-7EC7-4FD9-A859-0E49568FD71A}"/>
    <dgm:cxn modelId="{9614B2FF-C751-4F12-BCA2-F6EF7D82F088}" srcId="{9B828DEA-F0AA-4640-8703-D3420BEB0766}" destId="{E2E5BB96-474F-4C7F-A04D-9E0517F8A2AE}" srcOrd="17" destOrd="0" parTransId="{177140C1-7018-4C71-BF91-DDE8C0DFC5EB}" sibTransId="{7B350B81-6371-4E11-88C1-84545B8101DB}"/>
    <dgm:cxn modelId="{8DEA3A67-89FD-44CD-BA46-B0AB763095BC}" type="presParOf" srcId="{D141DAB3-8CF9-46F8-8304-75F609C9BE82}" destId="{526574F5-2A7A-4F33-A150-4A7738899927}" srcOrd="0" destOrd="0" presId="urn:microsoft.com/office/officeart/2008/layout/LinedList"/>
    <dgm:cxn modelId="{7B5D8249-0C8A-4841-8EBF-6344E3718AD7}" type="presParOf" srcId="{D141DAB3-8CF9-46F8-8304-75F609C9BE82}" destId="{03F8A41F-D798-4DC6-BF61-04534B5FDAD5}" srcOrd="1" destOrd="0" presId="urn:microsoft.com/office/officeart/2008/layout/LinedList"/>
    <dgm:cxn modelId="{88ABDD42-41C5-4510-8B80-6CE3E3CF8761}" type="presParOf" srcId="{03F8A41F-D798-4DC6-BF61-04534B5FDAD5}" destId="{EDFDD34B-BE07-491A-8556-6690DD73C651}" srcOrd="0" destOrd="0" presId="urn:microsoft.com/office/officeart/2008/layout/LinedList"/>
    <dgm:cxn modelId="{63AE8E18-9007-4FDB-B16B-EE45E2556E7A}" type="presParOf" srcId="{03F8A41F-D798-4DC6-BF61-04534B5FDAD5}" destId="{DF9D1A96-B94F-4210-9954-C5E047AA2403}" srcOrd="1" destOrd="0" presId="urn:microsoft.com/office/officeart/2008/layout/LinedList"/>
    <dgm:cxn modelId="{0BAF6D34-BAAA-4622-AD91-6BDEE82A0DDA}" type="presParOf" srcId="{DF9D1A96-B94F-4210-9954-C5E047AA2403}" destId="{D009D058-0807-4ADB-B42C-66C29968D527}" srcOrd="0" destOrd="0" presId="urn:microsoft.com/office/officeart/2008/layout/LinedList"/>
    <dgm:cxn modelId="{E2132A30-9833-4587-8C80-417528EAA7BF}" type="presParOf" srcId="{DF9D1A96-B94F-4210-9954-C5E047AA2403}" destId="{28224CCD-68DA-41B4-95C8-142F2E46187D}" srcOrd="1" destOrd="0" presId="urn:microsoft.com/office/officeart/2008/layout/LinedList"/>
    <dgm:cxn modelId="{D5E67A1B-3AF6-4355-A7D7-DF0DC356E931}" type="presParOf" srcId="{28224CCD-68DA-41B4-95C8-142F2E46187D}" destId="{154771B8-207D-4189-8EBF-9BC8EE3E503E}" srcOrd="0" destOrd="0" presId="urn:microsoft.com/office/officeart/2008/layout/LinedList"/>
    <dgm:cxn modelId="{E1A4099C-7701-435A-9FCF-8D829CEA7E24}" type="presParOf" srcId="{28224CCD-68DA-41B4-95C8-142F2E46187D}" destId="{F0078CF0-E3D5-4988-AB30-2BF6C2EDFAC7}" srcOrd="1" destOrd="0" presId="urn:microsoft.com/office/officeart/2008/layout/LinedList"/>
    <dgm:cxn modelId="{DF2BC6DC-7656-48B3-BA00-1A7C9F69A2D5}" type="presParOf" srcId="{28224CCD-68DA-41B4-95C8-142F2E46187D}" destId="{E5947E9B-A75F-41BB-89A4-268072E7F349}" srcOrd="2" destOrd="0" presId="urn:microsoft.com/office/officeart/2008/layout/LinedList"/>
    <dgm:cxn modelId="{07A7504C-D9FD-4BFD-AA72-E082D165FE71}" type="presParOf" srcId="{DF9D1A96-B94F-4210-9954-C5E047AA2403}" destId="{9EB30409-B37F-4719-9EF3-EA2D4A09BC6F}" srcOrd="2" destOrd="0" presId="urn:microsoft.com/office/officeart/2008/layout/LinedList"/>
    <dgm:cxn modelId="{AF563844-C681-4CD4-ABE9-B2E1D48FC19B}" type="presParOf" srcId="{DF9D1A96-B94F-4210-9954-C5E047AA2403}" destId="{846BEDBC-248B-4AD7-8A3B-41C0ED188194}" srcOrd="3" destOrd="0" presId="urn:microsoft.com/office/officeart/2008/layout/LinedList"/>
    <dgm:cxn modelId="{6D0F3D95-F630-4AD9-83B7-21961AD4D081}" type="presParOf" srcId="{DF9D1A96-B94F-4210-9954-C5E047AA2403}" destId="{084F03E1-C8F4-45FD-9698-82EB5FE9BDB2}" srcOrd="4" destOrd="0" presId="urn:microsoft.com/office/officeart/2008/layout/LinedList"/>
    <dgm:cxn modelId="{649D5705-825E-444B-A5EC-A54EBBB0D860}" type="presParOf" srcId="{084F03E1-C8F4-45FD-9698-82EB5FE9BDB2}" destId="{074D78CC-4CF7-4C0E-A02D-AEB2DD60F856}" srcOrd="0" destOrd="0" presId="urn:microsoft.com/office/officeart/2008/layout/LinedList"/>
    <dgm:cxn modelId="{F10F80E5-87CC-4703-BCA6-21B4CAA969F0}" type="presParOf" srcId="{084F03E1-C8F4-45FD-9698-82EB5FE9BDB2}" destId="{AC692112-B87D-4619-A8B3-27EE5D41B4E0}" srcOrd="1" destOrd="0" presId="urn:microsoft.com/office/officeart/2008/layout/LinedList"/>
    <dgm:cxn modelId="{F690B6CF-D4EE-48F6-9154-1D040E2FFA88}" type="presParOf" srcId="{084F03E1-C8F4-45FD-9698-82EB5FE9BDB2}" destId="{3D151723-5C13-4807-BFC6-50CB419D287E}" srcOrd="2" destOrd="0" presId="urn:microsoft.com/office/officeart/2008/layout/LinedList"/>
    <dgm:cxn modelId="{284FB967-45C4-4451-B635-90E6298B814E}" type="presParOf" srcId="{DF9D1A96-B94F-4210-9954-C5E047AA2403}" destId="{0A463324-6EDF-437B-B163-2902E839289D}" srcOrd="5" destOrd="0" presId="urn:microsoft.com/office/officeart/2008/layout/LinedList"/>
    <dgm:cxn modelId="{1385C051-EC45-494E-901B-83537B4DDB56}" type="presParOf" srcId="{DF9D1A96-B94F-4210-9954-C5E047AA2403}" destId="{6003CB3D-45CE-44F1-A48D-EFBB5485BF50}" srcOrd="6" destOrd="0" presId="urn:microsoft.com/office/officeart/2008/layout/LinedList"/>
    <dgm:cxn modelId="{55BBB0C5-4A8B-4769-860F-971239AE4135}" type="presParOf" srcId="{DF9D1A96-B94F-4210-9954-C5E047AA2403}" destId="{571EB5F1-8B3B-4556-934C-C68931483DCC}" srcOrd="7" destOrd="0" presId="urn:microsoft.com/office/officeart/2008/layout/LinedList"/>
    <dgm:cxn modelId="{36E1B391-7B13-47F1-A350-8AA4309A69FB}" type="presParOf" srcId="{571EB5F1-8B3B-4556-934C-C68931483DCC}" destId="{1676013F-430D-4EAE-AB09-0B6B1F1C963E}" srcOrd="0" destOrd="0" presId="urn:microsoft.com/office/officeart/2008/layout/LinedList"/>
    <dgm:cxn modelId="{D0B11C54-AF23-4058-9F25-0A2FBA062CDD}" type="presParOf" srcId="{571EB5F1-8B3B-4556-934C-C68931483DCC}" destId="{5436FE1B-BF88-4D93-8986-1C74FA0A1AF0}" srcOrd="1" destOrd="0" presId="urn:microsoft.com/office/officeart/2008/layout/LinedList"/>
    <dgm:cxn modelId="{7794DDC8-8280-47A9-AD45-A26126F2C659}" type="presParOf" srcId="{571EB5F1-8B3B-4556-934C-C68931483DCC}" destId="{486596B9-CCC0-4408-9CB9-8E063B017617}" srcOrd="2" destOrd="0" presId="urn:microsoft.com/office/officeart/2008/layout/LinedList"/>
    <dgm:cxn modelId="{6E8FD415-C456-425E-92AB-7B3EF2AF9C1E}" type="presParOf" srcId="{DF9D1A96-B94F-4210-9954-C5E047AA2403}" destId="{17C884F8-B220-4707-AA9B-C210EF94FFC3}" srcOrd="8" destOrd="0" presId="urn:microsoft.com/office/officeart/2008/layout/LinedList"/>
    <dgm:cxn modelId="{FD4F3587-C8AA-4FC0-B106-68D89C57391D}" type="presParOf" srcId="{DF9D1A96-B94F-4210-9954-C5E047AA2403}" destId="{68602847-8F2D-4DE9-8C54-448CA3743D57}" srcOrd="9" destOrd="0" presId="urn:microsoft.com/office/officeart/2008/layout/LinedList"/>
    <dgm:cxn modelId="{FEEED9CF-7D13-4F02-954D-02E33ED04E63}" type="presParOf" srcId="{DF9D1A96-B94F-4210-9954-C5E047AA2403}" destId="{27EEE094-F109-444C-9675-DA168A58376F}" srcOrd="10" destOrd="0" presId="urn:microsoft.com/office/officeart/2008/layout/LinedList"/>
    <dgm:cxn modelId="{6FFAD7ED-C494-4C31-AD2E-4A70083C0640}" type="presParOf" srcId="{27EEE094-F109-444C-9675-DA168A58376F}" destId="{DFECBE11-46A3-44DB-9200-29478F64B16A}" srcOrd="0" destOrd="0" presId="urn:microsoft.com/office/officeart/2008/layout/LinedList"/>
    <dgm:cxn modelId="{3F247280-FBCA-43A6-BF6F-A34DE1595F25}" type="presParOf" srcId="{27EEE094-F109-444C-9675-DA168A58376F}" destId="{6180F88F-7EFC-4511-9867-1EE7361F8C5B}" srcOrd="1" destOrd="0" presId="urn:microsoft.com/office/officeart/2008/layout/LinedList"/>
    <dgm:cxn modelId="{5A8486F8-563C-44D0-8063-B23EC15B18F9}" type="presParOf" srcId="{27EEE094-F109-444C-9675-DA168A58376F}" destId="{8F924381-AB3A-444C-8790-ABE9B1B6703E}" srcOrd="2" destOrd="0" presId="urn:microsoft.com/office/officeart/2008/layout/LinedList"/>
    <dgm:cxn modelId="{C6D18B48-410E-416E-99C7-5BFB0FEDD3F4}" type="presParOf" srcId="{DF9D1A96-B94F-4210-9954-C5E047AA2403}" destId="{FE8D533F-7F1D-4F8B-9ADF-D4E5418B6254}" srcOrd="11" destOrd="0" presId="urn:microsoft.com/office/officeart/2008/layout/LinedList"/>
    <dgm:cxn modelId="{D9065B92-EB92-4A2D-9AFA-673BB09BA85A}" type="presParOf" srcId="{DF9D1A96-B94F-4210-9954-C5E047AA2403}" destId="{43D0D8BD-8903-4D30-B524-E02FF42C55F9}" srcOrd="12" destOrd="0" presId="urn:microsoft.com/office/officeart/2008/layout/LinedList"/>
    <dgm:cxn modelId="{9541B41E-DED2-4A1E-99EC-C4855B91D51C}" type="presParOf" srcId="{DF9D1A96-B94F-4210-9954-C5E047AA2403}" destId="{027AF780-FA68-4004-AE6D-92A4BB016260}" srcOrd="13" destOrd="0" presId="urn:microsoft.com/office/officeart/2008/layout/LinedList"/>
    <dgm:cxn modelId="{01543558-532F-4435-95C0-74F9D393DCEB}" type="presParOf" srcId="{027AF780-FA68-4004-AE6D-92A4BB016260}" destId="{21CBC395-EF02-4921-928C-6242D9D2BCFD}" srcOrd="0" destOrd="0" presId="urn:microsoft.com/office/officeart/2008/layout/LinedList"/>
    <dgm:cxn modelId="{4BD151FC-BB60-470E-A20B-CE234BDD3F11}" type="presParOf" srcId="{027AF780-FA68-4004-AE6D-92A4BB016260}" destId="{0C1141F1-F562-433D-9735-FBFBA7B1C42A}" srcOrd="1" destOrd="0" presId="urn:microsoft.com/office/officeart/2008/layout/LinedList"/>
    <dgm:cxn modelId="{FCC0B05A-828F-4FA3-AB2D-7BEA9F69ABF8}" type="presParOf" srcId="{027AF780-FA68-4004-AE6D-92A4BB016260}" destId="{4964F2DD-34AC-47BC-BFB8-5198C7B11DC0}" srcOrd="2" destOrd="0" presId="urn:microsoft.com/office/officeart/2008/layout/LinedList"/>
    <dgm:cxn modelId="{24C7E670-B948-4DEE-9FDE-98DD16AABE77}" type="presParOf" srcId="{DF9D1A96-B94F-4210-9954-C5E047AA2403}" destId="{3CA54333-D951-4B7D-B74A-668F2D3675E6}" srcOrd="14" destOrd="0" presId="urn:microsoft.com/office/officeart/2008/layout/LinedList"/>
    <dgm:cxn modelId="{2F7025D4-BFA1-485E-8C1D-6E6EAD054335}" type="presParOf" srcId="{DF9D1A96-B94F-4210-9954-C5E047AA2403}" destId="{23C10782-0FB6-48A9-98A6-745326F34550}" srcOrd="15" destOrd="0" presId="urn:microsoft.com/office/officeart/2008/layout/LinedList"/>
    <dgm:cxn modelId="{FAAEB498-C509-4433-98D7-5B95FC206C40}" type="presParOf" srcId="{DF9D1A96-B94F-4210-9954-C5E047AA2403}" destId="{1427B8B1-A6FD-4E65-8147-828C5EEC29DE}" srcOrd="16" destOrd="0" presId="urn:microsoft.com/office/officeart/2008/layout/LinedList"/>
    <dgm:cxn modelId="{A191A0D6-C46C-4EDE-A68C-E4E8293CD518}" type="presParOf" srcId="{1427B8B1-A6FD-4E65-8147-828C5EEC29DE}" destId="{3F502315-83F3-46B2-AE94-DAF63FCBF14A}" srcOrd="0" destOrd="0" presId="urn:microsoft.com/office/officeart/2008/layout/LinedList"/>
    <dgm:cxn modelId="{ACF5FB07-CE42-4B1F-8F4A-E84E34C2CA05}" type="presParOf" srcId="{1427B8B1-A6FD-4E65-8147-828C5EEC29DE}" destId="{001770AD-EA97-4EE0-A6BB-7F2C5F9635DA}" srcOrd="1" destOrd="0" presId="urn:microsoft.com/office/officeart/2008/layout/LinedList"/>
    <dgm:cxn modelId="{B9C428BF-FC03-4C72-8E56-F633B4BB5392}" type="presParOf" srcId="{1427B8B1-A6FD-4E65-8147-828C5EEC29DE}" destId="{5D822521-4EA1-4CA1-9388-CED8B7728BD7}" srcOrd="2" destOrd="0" presId="urn:microsoft.com/office/officeart/2008/layout/LinedList"/>
    <dgm:cxn modelId="{F32676BD-EB72-425E-8200-F399C2279906}" type="presParOf" srcId="{DF9D1A96-B94F-4210-9954-C5E047AA2403}" destId="{BE981E2D-A6AC-4BFC-BA48-D3DA535F69F6}" srcOrd="17" destOrd="0" presId="urn:microsoft.com/office/officeart/2008/layout/LinedList"/>
    <dgm:cxn modelId="{10257BFE-1FAB-4826-85BD-9E54D43B5FD8}" type="presParOf" srcId="{DF9D1A96-B94F-4210-9954-C5E047AA2403}" destId="{E038EFF0-0BFF-4895-B96E-5B989B38675F}" srcOrd="18" destOrd="0" presId="urn:microsoft.com/office/officeart/2008/layout/LinedList"/>
    <dgm:cxn modelId="{E09900EF-C902-4DB3-8264-F749E279D0D2}" type="presParOf" srcId="{DF9D1A96-B94F-4210-9954-C5E047AA2403}" destId="{D47D5A2D-D295-4C45-9B36-2582B50F17A3}" srcOrd="19" destOrd="0" presId="urn:microsoft.com/office/officeart/2008/layout/LinedList"/>
    <dgm:cxn modelId="{1F3441F7-D254-429E-B601-1BCEC3AED63E}" type="presParOf" srcId="{D47D5A2D-D295-4C45-9B36-2582B50F17A3}" destId="{3FB40BD0-78CE-4A32-9FF2-56C230F2C997}" srcOrd="0" destOrd="0" presId="urn:microsoft.com/office/officeart/2008/layout/LinedList"/>
    <dgm:cxn modelId="{F1D6A026-F2CA-483B-A793-4388DFC24CDD}" type="presParOf" srcId="{D47D5A2D-D295-4C45-9B36-2582B50F17A3}" destId="{152122D9-E953-4F5F-BF1D-BE7A7CDE23D1}" srcOrd="1" destOrd="0" presId="urn:microsoft.com/office/officeart/2008/layout/LinedList"/>
    <dgm:cxn modelId="{339D98E2-EAF9-42D9-A4D7-B9ABEB6CE15E}" type="presParOf" srcId="{D47D5A2D-D295-4C45-9B36-2582B50F17A3}" destId="{586F11B9-E9C7-4383-ACB7-8227314ECCC4}" srcOrd="2" destOrd="0" presId="urn:microsoft.com/office/officeart/2008/layout/LinedList"/>
    <dgm:cxn modelId="{1CDBD54D-D96B-492B-AEB2-FAAB5F65DF25}" type="presParOf" srcId="{DF9D1A96-B94F-4210-9954-C5E047AA2403}" destId="{13B044C5-A4F3-4A70-BFB8-7363D65996D8}" srcOrd="20" destOrd="0" presId="urn:microsoft.com/office/officeart/2008/layout/LinedList"/>
    <dgm:cxn modelId="{9AC80C68-E92E-4652-8F99-39B0E7A7E62D}" type="presParOf" srcId="{DF9D1A96-B94F-4210-9954-C5E047AA2403}" destId="{1709AB91-8648-48FE-9DEA-B8DA89A872DE}" srcOrd="21" destOrd="0" presId="urn:microsoft.com/office/officeart/2008/layout/LinedList"/>
    <dgm:cxn modelId="{89FB7E0A-D7CD-4E37-B605-DEEDA463D1C5}" type="presParOf" srcId="{DF9D1A96-B94F-4210-9954-C5E047AA2403}" destId="{0A0603CF-598F-4897-81CE-34B41C7550E5}" srcOrd="22" destOrd="0" presId="urn:microsoft.com/office/officeart/2008/layout/LinedList"/>
    <dgm:cxn modelId="{0CB19599-93C6-445B-97D1-B75680F248F6}" type="presParOf" srcId="{0A0603CF-598F-4897-81CE-34B41C7550E5}" destId="{17168AA3-A8DD-4C60-BDFD-E1BCD88B7456}" srcOrd="0" destOrd="0" presId="urn:microsoft.com/office/officeart/2008/layout/LinedList"/>
    <dgm:cxn modelId="{B51A48A9-0576-4BBA-8C9E-A413517E6AC8}" type="presParOf" srcId="{0A0603CF-598F-4897-81CE-34B41C7550E5}" destId="{EA095E08-DB94-45DE-8BC1-25AB7B4F3CDC}" srcOrd="1" destOrd="0" presId="urn:microsoft.com/office/officeart/2008/layout/LinedList"/>
    <dgm:cxn modelId="{1623D55F-AF06-4366-9C56-AA6CB97F6D78}" type="presParOf" srcId="{0A0603CF-598F-4897-81CE-34B41C7550E5}" destId="{E6253DC1-8156-4163-B1E0-381CD2868EFD}" srcOrd="2" destOrd="0" presId="urn:microsoft.com/office/officeart/2008/layout/LinedList"/>
    <dgm:cxn modelId="{9D2BBA49-7FB6-42A8-BE65-D3EA8F9B1EDC}" type="presParOf" srcId="{DF9D1A96-B94F-4210-9954-C5E047AA2403}" destId="{FE89E9C1-BFAD-4ED8-A8B8-104548A4EEDD}" srcOrd="23" destOrd="0" presId="urn:microsoft.com/office/officeart/2008/layout/LinedList"/>
    <dgm:cxn modelId="{63618099-FDF6-4D42-953F-1F7540F497FD}" type="presParOf" srcId="{DF9D1A96-B94F-4210-9954-C5E047AA2403}" destId="{2EF7E24E-0D53-4532-9B14-2AB9CC03C38F}" srcOrd="24" destOrd="0" presId="urn:microsoft.com/office/officeart/2008/layout/LinedList"/>
    <dgm:cxn modelId="{416E8A67-4516-4746-88D2-587A9BAC019C}" type="presParOf" srcId="{DF9D1A96-B94F-4210-9954-C5E047AA2403}" destId="{5C8666E9-B72A-4916-93C3-8D0165908F6F}" srcOrd="25" destOrd="0" presId="urn:microsoft.com/office/officeart/2008/layout/LinedList"/>
    <dgm:cxn modelId="{EDFA1CB0-9440-4CFF-98BA-29BBF2BAF6EB}" type="presParOf" srcId="{5C8666E9-B72A-4916-93C3-8D0165908F6F}" destId="{A767F981-292F-4BAF-B60E-B300CA02A477}" srcOrd="0" destOrd="0" presId="urn:microsoft.com/office/officeart/2008/layout/LinedList"/>
    <dgm:cxn modelId="{00DF5802-1F92-40AF-A1D0-C505F9EBAA35}" type="presParOf" srcId="{5C8666E9-B72A-4916-93C3-8D0165908F6F}" destId="{C5D40AC8-E330-4DC4-9ABD-34A9810003DD}" srcOrd="1" destOrd="0" presId="urn:microsoft.com/office/officeart/2008/layout/LinedList"/>
    <dgm:cxn modelId="{567BC5B7-D0B9-48EF-B3FA-D5D1B366EABE}" type="presParOf" srcId="{5C8666E9-B72A-4916-93C3-8D0165908F6F}" destId="{E3447B2A-F056-4FC0-9E4E-87979FECBBFF}" srcOrd="2" destOrd="0" presId="urn:microsoft.com/office/officeart/2008/layout/LinedList"/>
    <dgm:cxn modelId="{09E51752-36F2-49E0-839A-0CC8B720B964}" type="presParOf" srcId="{DF9D1A96-B94F-4210-9954-C5E047AA2403}" destId="{8C12EAC2-BE78-46A3-B26F-CA98FD00083C}" srcOrd="26" destOrd="0" presId="urn:microsoft.com/office/officeart/2008/layout/LinedList"/>
    <dgm:cxn modelId="{AE39252F-6C5E-4977-AA01-B2AC1FAA7A16}" type="presParOf" srcId="{DF9D1A96-B94F-4210-9954-C5E047AA2403}" destId="{42FA7F5A-A8D1-427A-88D2-AD0CAFA99CF7}" srcOrd="27" destOrd="0" presId="urn:microsoft.com/office/officeart/2008/layout/LinedList"/>
    <dgm:cxn modelId="{D4BB838E-8D2C-4DFD-81DA-66F64F339462}" type="presParOf" srcId="{DF9D1A96-B94F-4210-9954-C5E047AA2403}" destId="{06CC5539-8AF0-486A-BFC3-1639E4FC7E05}" srcOrd="28" destOrd="0" presId="urn:microsoft.com/office/officeart/2008/layout/LinedList"/>
    <dgm:cxn modelId="{851AE111-5B83-493D-8FED-A0F8E4755996}" type="presParOf" srcId="{06CC5539-8AF0-486A-BFC3-1639E4FC7E05}" destId="{A5DD0B7A-0E86-40A3-8037-934D6BC23957}" srcOrd="0" destOrd="0" presId="urn:microsoft.com/office/officeart/2008/layout/LinedList"/>
    <dgm:cxn modelId="{001086D2-DCA9-4825-8B6E-D718D24BC588}" type="presParOf" srcId="{06CC5539-8AF0-486A-BFC3-1639E4FC7E05}" destId="{57BA8BC0-D1F8-4685-9E11-E1B418A5381A}" srcOrd="1" destOrd="0" presId="urn:microsoft.com/office/officeart/2008/layout/LinedList"/>
    <dgm:cxn modelId="{D0F103DD-DEAF-43BF-915B-9359461010C8}" type="presParOf" srcId="{06CC5539-8AF0-486A-BFC3-1639E4FC7E05}" destId="{567A46FF-D365-4CBA-A9C9-CF16E593EB7B}" srcOrd="2" destOrd="0" presId="urn:microsoft.com/office/officeart/2008/layout/LinedList"/>
    <dgm:cxn modelId="{C477E75D-B476-4385-BD01-3D5F8C2C919D}" type="presParOf" srcId="{DF9D1A96-B94F-4210-9954-C5E047AA2403}" destId="{7321566E-08A4-4F3D-8611-DE0A9C3570DB}" srcOrd="29" destOrd="0" presId="urn:microsoft.com/office/officeart/2008/layout/LinedList"/>
    <dgm:cxn modelId="{89FE2235-BCB3-4D8F-B799-A38C74F47740}" type="presParOf" srcId="{DF9D1A96-B94F-4210-9954-C5E047AA2403}" destId="{9EF3CA21-0D28-4B2C-838E-CD200B5646AB}" srcOrd="30" destOrd="0" presId="urn:microsoft.com/office/officeart/2008/layout/LinedList"/>
    <dgm:cxn modelId="{A339A038-52BE-46A6-A563-732B7AB9CC07}" type="presParOf" srcId="{DF9D1A96-B94F-4210-9954-C5E047AA2403}" destId="{C1488819-8207-44FF-B043-D9A3C485C648}" srcOrd="31" destOrd="0" presId="urn:microsoft.com/office/officeart/2008/layout/LinedList"/>
    <dgm:cxn modelId="{05763915-6D51-46B0-B24C-68D373B566C1}" type="presParOf" srcId="{C1488819-8207-44FF-B043-D9A3C485C648}" destId="{0B929FAE-27CF-48C5-A163-21B611D1E146}" srcOrd="0" destOrd="0" presId="urn:microsoft.com/office/officeart/2008/layout/LinedList"/>
    <dgm:cxn modelId="{1E73E6DC-95B1-4A1B-B0CE-716CF9B1EEB7}" type="presParOf" srcId="{C1488819-8207-44FF-B043-D9A3C485C648}" destId="{74D55BA9-E483-4DF2-809D-8822A290FCC1}" srcOrd="1" destOrd="0" presId="urn:microsoft.com/office/officeart/2008/layout/LinedList"/>
    <dgm:cxn modelId="{46BC5CFA-85CE-40EB-A97F-AA59D43A7997}" type="presParOf" srcId="{C1488819-8207-44FF-B043-D9A3C485C648}" destId="{D06B4A0A-5F8F-45C8-AA3B-793BF590E728}" srcOrd="2" destOrd="0" presId="urn:microsoft.com/office/officeart/2008/layout/LinedList"/>
    <dgm:cxn modelId="{D456DD61-644B-4EEF-AFCC-598FB96DB7E2}" type="presParOf" srcId="{DF9D1A96-B94F-4210-9954-C5E047AA2403}" destId="{C9797744-2A63-43F7-A166-092D34531D40}" srcOrd="32" destOrd="0" presId="urn:microsoft.com/office/officeart/2008/layout/LinedList"/>
    <dgm:cxn modelId="{ECA03BE0-2D09-4B0A-876A-A7F880FEA6D4}" type="presParOf" srcId="{DF9D1A96-B94F-4210-9954-C5E047AA2403}" destId="{77875057-5B8F-4352-8BA0-B776BFF7E11E}" srcOrd="33" destOrd="0" presId="urn:microsoft.com/office/officeart/2008/layout/LinedList"/>
    <dgm:cxn modelId="{5CA6F2A5-F0D0-4C6B-8829-C2E45F6940C0}" type="presParOf" srcId="{DF9D1A96-B94F-4210-9954-C5E047AA2403}" destId="{B7361AB2-863A-4FF4-A405-FC65E7B505BB}" srcOrd="34" destOrd="0" presId="urn:microsoft.com/office/officeart/2008/layout/LinedList"/>
    <dgm:cxn modelId="{ACA25343-AAAE-4FF6-B12B-447B65113C5E}" type="presParOf" srcId="{B7361AB2-863A-4FF4-A405-FC65E7B505BB}" destId="{FB716EA1-EF95-40C6-B419-8E228109D951}" srcOrd="0" destOrd="0" presId="urn:microsoft.com/office/officeart/2008/layout/LinedList"/>
    <dgm:cxn modelId="{0CA0411B-492E-40EE-A895-1D6A40645942}" type="presParOf" srcId="{B7361AB2-863A-4FF4-A405-FC65E7B505BB}" destId="{B6C7B41B-2B49-4B1C-9BE7-1346DE536058}" srcOrd="1" destOrd="0" presId="urn:microsoft.com/office/officeart/2008/layout/LinedList"/>
    <dgm:cxn modelId="{1FA18E3C-9442-4B3D-A459-6C220C2F1E95}" type="presParOf" srcId="{B7361AB2-863A-4FF4-A405-FC65E7B505BB}" destId="{DC916E97-D1EF-4F46-9DAF-E7768BCEE27A}" srcOrd="2" destOrd="0" presId="urn:microsoft.com/office/officeart/2008/layout/LinedList"/>
    <dgm:cxn modelId="{E1E2267D-018F-4F1C-90DC-CFAC21C20179}" type="presParOf" srcId="{DF9D1A96-B94F-4210-9954-C5E047AA2403}" destId="{4043D7D4-A4E2-4A10-AB1A-840242DA96F2}" srcOrd="35" destOrd="0" presId="urn:microsoft.com/office/officeart/2008/layout/LinedList"/>
    <dgm:cxn modelId="{8D691FC7-A562-4155-AEB7-5A73BB0322F3}" type="presParOf" srcId="{DF9D1A96-B94F-4210-9954-C5E047AA2403}" destId="{76EEE541-822B-41D3-A087-942997BB7138}" srcOrd="36" destOrd="0" presId="urn:microsoft.com/office/officeart/2008/layout/LinedList"/>
    <dgm:cxn modelId="{3F348DC5-A781-484C-AB47-6D131C5D84C7}" type="presParOf" srcId="{DF9D1A96-B94F-4210-9954-C5E047AA2403}" destId="{7F5D6320-8029-42F2-978E-E7E1809C52A2}" srcOrd="37" destOrd="0" presId="urn:microsoft.com/office/officeart/2008/layout/LinedList"/>
    <dgm:cxn modelId="{3B417309-30D5-4C03-88F9-3373A3CFDEE5}" type="presParOf" srcId="{7F5D6320-8029-42F2-978E-E7E1809C52A2}" destId="{623AB420-DB7B-47A8-9156-44550CC597E5}" srcOrd="0" destOrd="0" presId="urn:microsoft.com/office/officeart/2008/layout/LinedList"/>
    <dgm:cxn modelId="{C144B4DA-5B15-4534-BDA5-FEA4CDB3FAC7}" type="presParOf" srcId="{7F5D6320-8029-42F2-978E-E7E1809C52A2}" destId="{2D7C0697-D1C9-4B02-8532-1B3AA8D9B1EB}" srcOrd="1" destOrd="0" presId="urn:microsoft.com/office/officeart/2008/layout/LinedList"/>
    <dgm:cxn modelId="{A114921B-8C97-42DD-8FC0-33E28A8A7647}" type="presParOf" srcId="{7F5D6320-8029-42F2-978E-E7E1809C52A2}" destId="{4720FA8A-F54D-477E-806B-AAA6821B51EE}" srcOrd="2" destOrd="0" presId="urn:microsoft.com/office/officeart/2008/layout/LinedList"/>
    <dgm:cxn modelId="{F759A64F-8A7B-4E67-9C9E-7B07CFA35C46}" type="presParOf" srcId="{DF9D1A96-B94F-4210-9954-C5E047AA2403}" destId="{61155C70-9877-47EE-BC35-D861733D1C3C}" srcOrd="38" destOrd="0" presId="urn:microsoft.com/office/officeart/2008/layout/LinedList"/>
    <dgm:cxn modelId="{55A5436A-1728-4EC3-A9DF-A5E4F44DF3DD}" type="presParOf" srcId="{DF9D1A96-B94F-4210-9954-C5E047AA2403}" destId="{06CF90D5-0085-4CA2-BFB8-28C5C4F446DB}" srcOrd="39" destOrd="0" presId="urn:microsoft.com/office/officeart/2008/layout/LinedList"/>
    <dgm:cxn modelId="{478FA4E2-9DB3-4C1D-ACA0-F8BD50BF4C17}" type="presParOf" srcId="{DF9D1A96-B94F-4210-9954-C5E047AA2403}" destId="{FC89DAED-382D-4CEC-BACA-07E510891CD0}" srcOrd="40" destOrd="0" presId="urn:microsoft.com/office/officeart/2008/layout/LinedList"/>
    <dgm:cxn modelId="{2BFBD681-2160-4EAB-A2FB-57FA8204AC04}" type="presParOf" srcId="{FC89DAED-382D-4CEC-BACA-07E510891CD0}" destId="{00BE0DA9-213C-4087-B5BC-EE66B2A032D7}" srcOrd="0" destOrd="0" presId="urn:microsoft.com/office/officeart/2008/layout/LinedList"/>
    <dgm:cxn modelId="{96304891-F445-4E04-BB04-50BCA42B2308}" type="presParOf" srcId="{FC89DAED-382D-4CEC-BACA-07E510891CD0}" destId="{3531B86C-E5C4-4C57-A6AF-8847EC34BF1F}" srcOrd="1" destOrd="0" presId="urn:microsoft.com/office/officeart/2008/layout/LinedList"/>
    <dgm:cxn modelId="{92258CEE-BE45-403D-B099-A9A3BF4808B8}" type="presParOf" srcId="{FC89DAED-382D-4CEC-BACA-07E510891CD0}" destId="{FDDF7A51-4F2B-4C4E-8FBB-828E34D17465}" srcOrd="2" destOrd="0" presId="urn:microsoft.com/office/officeart/2008/layout/LinedList"/>
    <dgm:cxn modelId="{ADD07D80-AB85-4FEA-86FA-D94522187C06}" type="presParOf" srcId="{DF9D1A96-B94F-4210-9954-C5E047AA2403}" destId="{93CEDC1A-CE2E-4F08-89FB-C057D8CAB782}" srcOrd="41" destOrd="0" presId="urn:microsoft.com/office/officeart/2008/layout/LinedList"/>
    <dgm:cxn modelId="{7EF441EF-1047-4B32-A237-1FC5A83BF5C1}" type="presParOf" srcId="{DF9D1A96-B94F-4210-9954-C5E047AA2403}" destId="{DE32BE32-55C5-447F-AE97-4108FB962BA0}" srcOrd="42" destOrd="0" presId="urn:microsoft.com/office/officeart/2008/layout/LinedList"/>
    <dgm:cxn modelId="{8AC7C3A5-48F0-45B1-A317-D80801DC2018}" type="presParOf" srcId="{DF9D1A96-B94F-4210-9954-C5E047AA2403}" destId="{ED0C7B8E-DC03-459E-830C-A3C3A5C2AC91}" srcOrd="43" destOrd="0" presId="urn:microsoft.com/office/officeart/2008/layout/LinedList"/>
    <dgm:cxn modelId="{3DE3D026-49FF-4B7B-9E73-037BAE3EC4DF}" type="presParOf" srcId="{ED0C7B8E-DC03-459E-830C-A3C3A5C2AC91}" destId="{81ED2AEC-427E-46EF-A5EB-03FA683BBDD9}" srcOrd="0" destOrd="0" presId="urn:microsoft.com/office/officeart/2008/layout/LinedList"/>
    <dgm:cxn modelId="{78E6494C-BE7A-410C-9FC9-EC6A906610D5}" type="presParOf" srcId="{ED0C7B8E-DC03-459E-830C-A3C3A5C2AC91}" destId="{395F3548-F8E8-475C-BCCD-8E42D413CC0C}" srcOrd="1" destOrd="0" presId="urn:microsoft.com/office/officeart/2008/layout/LinedList"/>
    <dgm:cxn modelId="{6B016EBB-C979-4758-BA97-D6363DBC4DD0}" type="presParOf" srcId="{ED0C7B8E-DC03-459E-830C-A3C3A5C2AC91}" destId="{A94FFABA-D95D-48A5-A832-F826B13E4D23}" srcOrd="2" destOrd="0" presId="urn:microsoft.com/office/officeart/2008/layout/LinedList"/>
    <dgm:cxn modelId="{87AE8CBB-6308-4C0A-9DAD-3F4652F64265}" type="presParOf" srcId="{DF9D1A96-B94F-4210-9954-C5E047AA2403}" destId="{E4E4D795-698F-48B7-B0C9-C9010CF94144}" srcOrd="44" destOrd="0" presId="urn:microsoft.com/office/officeart/2008/layout/LinedList"/>
    <dgm:cxn modelId="{34E23738-24F6-43D3-AD7F-F56F028C94CF}" type="presParOf" srcId="{DF9D1A96-B94F-4210-9954-C5E047AA2403}" destId="{BF054751-DA8F-423D-8DAD-5F0AB848303D}" srcOrd="45" destOrd="0" presId="urn:microsoft.com/office/officeart/2008/layout/LinedList"/>
    <dgm:cxn modelId="{AD10E26B-905B-4D9B-BA61-8F05863E3395}" type="presParOf" srcId="{DF9D1A96-B94F-4210-9954-C5E047AA2403}" destId="{B218A570-03F0-479F-9ACF-2888183DD909}" srcOrd="46" destOrd="0" presId="urn:microsoft.com/office/officeart/2008/layout/LinedList"/>
    <dgm:cxn modelId="{8C4E7DCE-80FB-42D0-AC0A-9CC5BA026234}" type="presParOf" srcId="{B218A570-03F0-479F-9ACF-2888183DD909}" destId="{815D609F-8003-48CB-A680-E73AD15777E7}" srcOrd="0" destOrd="0" presId="urn:microsoft.com/office/officeart/2008/layout/LinedList"/>
    <dgm:cxn modelId="{888B0B74-073F-4544-A2AA-3F982E50CD16}" type="presParOf" srcId="{B218A570-03F0-479F-9ACF-2888183DD909}" destId="{E9BF9810-EBF8-4740-86B2-5E3B533FBFBA}" srcOrd="1" destOrd="0" presId="urn:microsoft.com/office/officeart/2008/layout/LinedList"/>
    <dgm:cxn modelId="{C0851EA9-E7FD-4FB3-A91C-DDA4A3097E31}" type="presParOf" srcId="{B218A570-03F0-479F-9ACF-2888183DD909}" destId="{233D32AB-8382-456B-BE5E-D216AB955227}" srcOrd="2" destOrd="0" presId="urn:microsoft.com/office/officeart/2008/layout/LinedList"/>
    <dgm:cxn modelId="{79E4E7DB-FDC1-4160-B3E1-4EA5F8B2F302}" type="presParOf" srcId="{DF9D1A96-B94F-4210-9954-C5E047AA2403}" destId="{24605EB5-750C-468E-840B-FE4AE524DE63}" srcOrd="47" destOrd="0" presId="urn:microsoft.com/office/officeart/2008/layout/LinedList"/>
    <dgm:cxn modelId="{9801E0BA-5A14-4C55-AE3B-7186DF3C7C5A}" type="presParOf" srcId="{DF9D1A96-B94F-4210-9954-C5E047AA2403}" destId="{F19E55FB-CC84-4F68-8815-10E554D3F23A}" srcOrd="48" destOrd="0" presId="urn:microsoft.com/office/officeart/2008/layout/LinedList"/>
    <dgm:cxn modelId="{6E70AE4A-5F1E-44A2-85F7-A8ED1217F8FA}" type="presParOf" srcId="{DF9D1A96-B94F-4210-9954-C5E047AA2403}" destId="{2E6A76CF-D724-4C5A-8D2F-C47D306409BA}" srcOrd="49" destOrd="0" presId="urn:microsoft.com/office/officeart/2008/layout/LinedList"/>
    <dgm:cxn modelId="{B8977482-4D96-48E6-BB93-9C7D167A8239}" type="presParOf" srcId="{2E6A76CF-D724-4C5A-8D2F-C47D306409BA}" destId="{8097F5A9-6B9F-4C82-8EC1-A3B476DA82B4}" srcOrd="0" destOrd="0" presId="urn:microsoft.com/office/officeart/2008/layout/LinedList"/>
    <dgm:cxn modelId="{FAD66E9A-1A2C-46A2-8B3F-AAFFFD891023}" type="presParOf" srcId="{2E6A76CF-D724-4C5A-8D2F-C47D306409BA}" destId="{F5CA2A22-A23E-4CCC-8724-17C62ACF12B5}" srcOrd="1" destOrd="0" presId="urn:microsoft.com/office/officeart/2008/layout/LinedList"/>
    <dgm:cxn modelId="{4DE27AEC-B242-4934-8F66-7A08A1F29A86}" type="presParOf" srcId="{2E6A76CF-D724-4C5A-8D2F-C47D306409BA}" destId="{B51BE259-567C-4AE7-8225-0D51347E2317}" srcOrd="2" destOrd="0" presId="urn:microsoft.com/office/officeart/2008/layout/LinedList"/>
    <dgm:cxn modelId="{D27E5491-BB2E-4DD3-A748-437A06B749D4}" type="presParOf" srcId="{DF9D1A96-B94F-4210-9954-C5E047AA2403}" destId="{A63270D7-FAD2-4703-A0CD-FA952DF4A74E}" srcOrd="50" destOrd="0" presId="urn:microsoft.com/office/officeart/2008/layout/LinedList"/>
    <dgm:cxn modelId="{FF267103-FD39-475F-B544-5040B22208C8}" type="presParOf" srcId="{DF9D1A96-B94F-4210-9954-C5E047AA2403}" destId="{5DBA8CF3-7CE2-403C-9105-91CAFB392108}" srcOrd="51" destOrd="0" presId="urn:microsoft.com/office/officeart/2008/layout/LinedList"/>
    <dgm:cxn modelId="{B23831B3-35DD-445E-BA72-0D67F83A2134}" type="presParOf" srcId="{DF9D1A96-B94F-4210-9954-C5E047AA2403}" destId="{275FAC0E-BE72-4B9A-B8B7-84513AE97C00}" srcOrd="52" destOrd="0" presId="urn:microsoft.com/office/officeart/2008/layout/LinedList"/>
    <dgm:cxn modelId="{9C1A2EF1-FCB9-462B-92A1-71CF8FBBAF0E}" type="presParOf" srcId="{275FAC0E-BE72-4B9A-B8B7-84513AE97C00}" destId="{425F6DBF-3D03-4525-99CD-7489073A67A7}" srcOrd="0" destOrd="0" presId="urn:microsoft.com/office/officeart/2008/layout/LinedList"/>
    <dgm:cxn modelId="{9D92FFEF-C448-4FFC-961B-97E6E3A89F8F}" type="presParOf" srcId="{275FAC0E-BE72-4B9A-B8B7-84513AE97C00}" destId="{86C097B9-6A40-4C1B-9BC1-86F648863B0C}" srcOrd="1" destOrd="0" presId="urn:microsoft.com/office/officeart/2008/layout/LinedList"/>
    <dgm:cxn modelId="{6829F8A2-9085-49F8-9CE1-82B64781C74A}" type="presParOf" srcId="{275FAC0E-BE72-4B9A-B8B7-84513AE97C00}" destId="{CB382033-5500-4D2E-9BBB-4EF16C828129}" srcOrd="2" destOrd="0" presId="urn:microsoft.com/office/officeart/2008/layout/LinedList"/>
    <dgm:cxn modelId="{C80B3A72-85F9-46A5-8018-030E1FB1CD49}" type="presParOf" srcId="{DF9D1A96-B94F-4210-9954-C5E047AA2403}" destId="{45E0AE31-0F2A-406D-B65A-E2087E3814F3}" srcOrd="53" destOrd="0" presId="urn:microsoft.com/office/officeart/2008/layout/LinedList"/>
    <dgm:cxn modelId="{11A2CC3F-E846-4984-8CE2-9E7626A716FE}" type="presParOf" srcId="{DF9D1A96-B94F-4210-9954-C5E047AA2403}" destId="{43644B73-808E-4113-8B7F-D2D452F114F4}" srcOrd="54" destOrd="0" presId="urn:microsoft.com/office/officeart/2008/layout/LinedList"/>
    <dgm:cxn modelId="{27147AE8-4DD2-4550-A1D6-20CE3C094782}" type="presParOf" srcId="{DF9D1A96-B94F-4210-9954-C5E047AA2403}" destId="{BC10C88A-019D-4771-A561-568863F178CD}" srcOrd="55" destOrd="0" presId="urn:microsoft.com/office/officeart/2008/layout/LinedList"/>
    <dgm:cxn modelId="{C81D63F6-5480-4EF2-B2A9-1F1A6A1D9128}" type="presParOf" srcId="{BC10C88A-019D-4771-A561-568863F178CD}" destId="{2343F7D7-AC4C-4037-8F02-CC24902908F1}" srcOrd="0" destOrd="0" presId="urn:microsoft.com/office/officeart/2008/layout/LinedList"/>
    <dgm:cxn modelId="{77D73C55-0516-4BDE-BB8F-6CC8EC315F22}" type="presParOf" srcId="{BC10C88A-019D-4771-A561-568863F178CD}" destId="{63324D14-6E0A-45F2-BC3A-7E843A950715}" srcOrd="1" destOrd="0" presId="urn:microsoft.com/office/officeart/2008/layout/LinedList"/>
    <dgm:cxn modelId="{8FB7796A-1317-47EE-AB09-6B28C3FA26A7}" type="presParOf" srcId="{BC10C88A-019D-4771-A561-568863F178CD}" destId="{18340745-A1BC-48AA-BF72-31E4B33FE813}" srcOrd="2" destOrd="0" presId="urn:microsoft.com/office/officeart/2008/layout/LinedList"/>
    <dgm:cxn modelId="{5A56897A-41CC-4B9B-8A5B-939559F8810D}" type="presParOf" srcId="{DF9D1A96-B94F-4210-9954-C5E047AA2403}" destId="{E5EFD6A4-AEB6-4E64-B653-15C59523171D}" srcOrd="56" destOrd="0" presId="urn:microsoft.com/office/officeart/2008/layout/LinedList"/>
    <dgm:cxn modelId="{445F1CE9-C45C-42ED-98C2-3CA5175C7D67}" type="presParOf" srcId="{DF9D1A96-B94F-4210-9954-C5E047AA2403}" destId="{47573CA8-F77A-45E3-9BBC-44C33223844E}" srcOrd="57" destOrd="0" presId="urn:microsoft.com/office/officeart/2008/layout/LinedList"/>
    <dgm:cxn modelId="{48D94D01-F244-4059-B634-305E19BF6A7F}" type="presParOf" srcId="{DF9D1A96-B94F-4210-9954-C5E047AA2403}" destId="{76F18558-A86F-4D55-B6B0-68B0D67B684E}" srcOrd="58" destOrd="0" presId="urn:microsoft.com/office/officeart/2008/layout/LinedList"/>
    <dgm:cxn modelId="{A6881DF6-F73C-475E-B739-3D0DB59D8023}" type="presParOf" srcId="{76F18558-A86F-4D55-B6B0-68B0D67B684E}" destId="{5EC74AE0-A9D8-4EC1-98C7-A8DC3FD90F03}" srcOrd="0" destOrd="0" presId="urn:microsoft.com/office/officeart/2008/layout/LinedList"/>
    <dgm:cxn modelId="{D7A282A1-C0AA-4B00-BACB-F242329E3D16}" type="presParOf" srcId="{76F18558-A86F-4D55-B6B0-68B0D67B684E}" destId="{E3468D3F-66B0-443E-96DE-B177098FA644}" srcOrd="1" destOrd="0" presId="urn:microsoft.com/office/officeart/2008/layout/LinedList"/>
    <dgm:cxn modelId="{F78DBEF5-A768-42A0-8220-2CAACE412EC0}" type="presParOf" srcId="{76F18558-A86F-4D55-B6B0-68B0D67B684E}" destId="{F4F3AF58-32D7-49E3-801A-3BE6540AF27B}" srcOrd="2" destOrd="0" presId="urn:microsoft.com/office/officeart/2008/layout/LinedList"/>
    <dgm:cxn modelId="{757AAF28-3D48-4A03-89EE-D992DCFA0469}" type="presParOf" srcId="{DF9D1A96-B94F-4210-9954-C5E047AA2403}" destId="{73138FE8-6B7F-4ADA-877A-B637C03817EF}" srcOrd="59" destOrd="0" presId="urn:microsoft.com/office/officeart/2008/layout/LinedList"/>
    <dgm:cxn modelId="{AA1C0CC0-6DAF-4BD7-B670-713771E9EE9F}" type="presParOf" srcId="{DF9D1A96-B94F-4210-9954-C5E047AA2403}" destId="{2023740E-2948-422E-A471-DD11E9C900E7}" srcOrd="60"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010D4E-EF83-46B9-9D2F-E045B62050E7}">
      <dsp:nvSpPr>
        <dsp:cNvPr id="0" name=""/>
        <dsp:cNvSpPr/>
      </dsp:nvSpPr>
      <dsp:spPr>
        <a:xfrm>
          <a:off x="0" y="84032"/>
          <a:ext cx="3971731" cy="623610"/>
        </a:xfrm>
        <a:prstGeom prst="roundRect">
          <a:avLst/>
        </a:prstGeom>
        <a:solidFill>
          <a:srgbClr val="0049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Font typeface="Arial" panose="020B0604020202020204" pitchFamily="34" charset="0"/>
            <a:buNone/>
          </a:pPr>
          <a:r>
            <a:rPr lang="nl-NL" sz="2600" kern="1200"/>
            <a:t>HRM</a:t>
          </a:r>
        </a:p>
      </dsp:txBody>
      <dsp:txXfrm>
        <a:off x="30442" y="114474"/>
        <a:ext cx="3910847" cy="562726"/>
      </dsp:txXfrm>
    </dsp:sp>
    <dsp:sp modelId="{D3C8D491-8426-46B4-B1C4-ABF944A35C6A}">
      <dsp:nvSpPr>
        <dsp:cNvPr id="0" name=""/>
        <dsp:cNvSpPr/>
      </dsp:nvSpPr>
      <dsp:spPr>
        <a:xfrm>
          <a:off x="0" y="626799"/>
          <a:ext cx="3971731" cy="25295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102"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nl-NL" sz="2000" u="none"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Declaraties</a:t>
          </a:r>
          <a:endParaRPr lang="nl-NL" sz="2000" u="none" kern="1200">
            <a:solidFill>
              <a:srgbClr val="004994"/>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20000"/>
            </a:spcAft>
            <a:buChar char="•"/>
          </a:pPr>
          <a:r>
            <a:rPr lang="nl-NL" sz="2000"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Verlof</a:t>
          </a:r>
          <a:endParaRPr lang="nl-NL" sz="2000" kern="1200">
            <a:solidFill>
              <a:srgbClr val="004994"/>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20000"/>
            </a:spcAft>
            <a:buChar char="•"/>
          </a:pPr>
          <a:r>
            <a:rPr lang="nl-NL" sz="2000"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Verzuim</a:t>
          </a:r>
          <a:endParaRPr lang="nl-NL" sz="2000" kern="1200">
            <a:solidFill>
              <a:srgbClr val="004994"/>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20000"/>
            </a:spcAft>
            <a:buChar char="•"/>
          </a:pPr>
          <a:r>
            <a:rPr lang="nl-NL" sz="2000"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IKB</a:t>
          </a:r>
          <a:endParaRPr lang="nl-NL" sz="2000" kern="1200">
            <a:solidFill>
              <a:srgbClr val="004994"/>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20000"/>
            </a:spcAft>
            <a:buChar char="•"/>
          </a:pPr>
          <a:r>
            <a:rPr lang="nl-NL" sz="2000"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HR-Gesprekscyclus</a:t>
          </a:r>
          <a:endParaRPr lang="nl-NL" sz="2000" kern="1200">
            <a:solidFill>
              <a:srgbClr val="004994"/>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20000"/>
            </a:spcAft>
            <a:buChar char="•"/>
          </a:pPr>
          <a:r>
            <a:rPr lang="nl-NL" sz="2000"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Workflows</a:t>
          </a:r>
          <a:endParaRPr lang="nl-NL" sz="2000" kern="1200">
            <a:solidFill>
              <a:srgbClr val="004994"/>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20000"/>
            </a:spcAft>
            <a:buChar char="•"/>
          </a:pPr>
          <a:r>
            <a:rPr lang="nl-NL" sz="2000"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Algemeen</a:t>
          </a:r>
          <a:endParaRPr lang="nl-NL" sz="2000" kern="1200">
            <a:solidFill>
              <a:srgbClr val="004994"/>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20000"/>
            </a:spcAft>
            <a:buChar char="•"/>
          </a:pPr>
          <a:r>
            <a:rPr lang="nl-NL" sz="2000"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Overige adviezen</a:t>
          </a:r>
          <a:endParaRPr lang="nl-NL" sz="2000" kern="1200">
            <a:solidFill>
              <a:srgbClr val="004994"/>
            </a:solidFill>
            <a:latin typeface="Arial" panose="020B0604020202020204" pitchFamily="34" charset="0"/>
            <a:cs typeface="Arial" panose="020B0604020202020204" pitchFamily="34" charset="0"/>
          </a:endParaRPr>
        </a:p>
      </dsp:txBody>
      <dsp:txXfrm>
        <a:off x="0" y="626799"/>
        <a:ext cx="3971731" cy="25295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010D4E-EF83-46B9-9D2F-E045B62050E7}">
      <dsp:nvSpPr>
        <dsp:cNvPr id="0" name=""/>
        <dsp:cNvSpPr/>
      </dsp:nvSpPr>
      <dsp:spPr>
        <a:xfrm>
          <a:off x="0" y="104553"/>
          <a:ext cx="3971731" cy="671580"/>
        </a:xfrm>
        <a:prstGeom prst="roundRect">
          <a:avLst/>
        </a:prstGeom>
        <a:solidFill>
          <a:srgbClr val="0049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Font typeface="Arial" panose="020B0604020202020204" pitchFamily="34" charset="0"/>
            <a:buNone/>
          </a:pPr>
          <a:r>
            <a:rPr lang="nl-NL" sz="2800" u="none" kern="1200"/>
            <a:t>Payroll</a:t>
          </a:r>
        </a:p>
      </dsp:txBody>
      <dsp:txXfrm>
        <a:off x="32784" y="137337"/>
        <a:ext cx="3906163" cy="606012"/>
      </dsp:txXfrm>
    </dsp:sp>
    <dsp:sp modelId="{D3C8D491-8426-46B4-B1C4-ABF944A35C6A}">
      <dsp:nvSpPr>
        <dsp:cNvPr id="0" name=""/>
        <dsp:cNvSpPr/>
      </dsp:nvSpPr>
      <dsp:spPr>
        <a:xfrm>
          <a:off x="0" y="722019"/>
          <a:ext cx="3971731" cy="2434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102" tIns="35560" rIns="199136" bIns="35560" numCol="1" spcCol="1270" anchor="t" anchorCtr="0">
          <a:noAutofit/>
        </a:bodyPr>
        <a:lstStyle/>
        <a:p>
          <a:pPr marL="228600" lvl="1" indent="-228600" algn="l" defTabSz="977900">
            <a:lnSpc>
              <a:spcPct val="90000"/>
            </a:lnSpc>
            <a:spcBef>
              <a:spcPct val="0"/>
            </a:spcBef>
            <a:spcAft>
              <a:spcPct val="20000"/>
            </a:spcAft>
            <a:buFont typeface="Arial" panose="020B0604020202020204" pitchFamily="34" charset="0"/>
            <a:buChar char="•"/>
          </a:pPr>
          <a:r>
            <a:rPr lang="nl-NL" sz="2200" b="0" i="0" u="sng"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Werkkostenregeling</a:t>
          </a:r>
          <a:endParaRPr lang="nl-NL" sz="2200" b="0" i="0" u="sng" kern="1200">
            <a:solidFill>
              <a:srgbClr val="004994"/>
            </a:solidFill>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20000"/>
            </a:spcAft>
            <a:buFont typeface="Arial" panose="020B0604020202020204" pitchFamily="34" charset="0"/>
            <a:buChar char="•"/>
          </a:pPr>
          <a:r>
            <a:rPr lang="nl-NL" sz="2200" b="0" i="0" u="sng"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Werktijden</a:t>
          </a:r>
          <a:endParaRPr lang="nl-NL" sz="2200" b="0" i="0" u="sng" kern="1200">
            <a:solidFill>
              <a:srgbClr val="004994"/>
            </a:solidFill>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20000"/>
            </a:spcAft>
            <a:buFont typeface="Arial" panose="020B0604020202020204" pitchFamily="34" charset="0"/>
            <a:buChar char="•"/>
          </a:pPr>
          <a:r>
            <a:rPr lang="nl-NL" sz="2200" b="0" i="0" u="sng"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Looninrichting</a:t>
          </a:r>
          <a:endParaRPr lang="nl-NL" sz="2200" b="0" i="0" u="sng" kern="1200">
            <a:solidFill>
              <a:srgbClr val="004994"/>
            </a:solidFill>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20000"/>
            </a:spcAft>
            <a:buFont typeface="Arial" panose="020B0604020202020204" pitchFamily="34" charset="0"/>
            <a:buChar char="•"/>
          </a:pPr>
          <a:r>
            <a:rPr lang="nl-NL" sz="2200" b="0" i="0" u="sng"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Analyses</a:t>
          </a:r>
          <a:endParaRPr lang="nl-NL" sz="2200" b="0" i="0" u="sng" kern="1200">
            <a:solidFill>
              <a:srgbClr val="004994"/>
            </a:solidFill>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20000"/>
            </a:spcAft>
            <a:buFont typeface="Arial" panose="020B0604020202020204" pitchFamily="34" charset="0"/>
            <a:buChar char="•"/>
          </a:pPr>
          <a:r>
            <a:rPr lang="nl-NL" sz="2200" b="0" i="0" u="sng"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Importeren</a:t>
          </a:r>
          <a:endParaRPr lang="nl-NL" sz="2200" b="0" i="0" u="sng" kern="1200">
            <a:solidFill>
              <a:srgbClr val="004994"/>
            </a:solidFill>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20000"/>
            </a:spcAft>
            <a:buFont typeface="Arial" panose="020B0604020202020204" pitchFamily="34" charset="0"/>
            <a:buChar char="•"/>
          </a:pPr>
          <a:r>
            <a:rPr lang="nl-NL" sz="2200" b="0" i="0" u="sng"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Rol nieuwe verwerker</a:t>
          </a:r>
          <a:endParaRPr lang="nl-NL" sz="2200" b="0" i="0" u="sng" kern="1200">
            <a:solidFill>
              <a:srgbClr val="004994"/>
            </a:solidFill>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20000"/>
            </a:spcAft>
            <a:buFont typeface="Arial" panose="020B0604020202020204" pitchFamily="34" charset="0"/>
            <a:buChar char="•"/>
          </a:pPr>
          <a:r>
            <a:rPr lang="nl-NL" sz="2200" b="0" i="0" u="sng" kern="1200">
              <a:solidFill>
                <a:srgbClr val="004994"/>
              </a:solidFill>
              <a:latin typeface="Arial" panose="020B0604020202020204" pitchFamily="34" charset="0"/>
              <a:cs typeface="Arial" panose="020B0604020202020204" pitchFamily="34" charset="0"/>
              <a:hlinkClick xmlns:r="http://schemas.openxmlformats.org/officeDocument/2006/relationships" r:id="" action="ppaction://hlinksldjump"/>
            </a:rPr>
            <a:t>Beleid</a:t>
          </a:r>
          <a:endParaRPr lang="nl-NL" sz="2200" b="0" i="0" u="sng" kern="1200">
            <a:solidFill>
              <a:srgbClr val="004994"/>
            </a:solidFill>
            <a:latin typeface="Arial" panose="020B0604020202020204" pitchFamily="34" charset="0"/>
            <a:cs typeface="Arial" panose="020B0604020202020204" pitchFamily="34" charset="0"/>
          </a:endParaRPr>
        </a:p>
      </dsp:txBody>
      <dsp:txXfrm>
        <a:off x="0" y="722019"/>
        <a:ext cx="3971731" cy="24343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6574F5-2A7A-4F33-A150-4A7738899927}">
      <dsp:nvSpPr>
        <dsp:cNvPr id="0" name=""/>
        <dsp:cNvSpPr/>
      </dsp:nvSpPr>
      <dsp:spPr>
        <a:xfrm>
          <a:off x="0" y="0"/>
          <a:ext cx="45078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FDD34B-BE07-491A-8556-6690DD73C651}">
      <dsp:nvSpPr>
        <dsp:cNvPr id="0" name=""/>
        <dsp:cNvSpPr/>
      </dsp:nvSpPr>
      <dsp:spPr>
        <a:xfrm>
          <a:off x="0" y="0"/>
          <a:ext cx="901564" cy="40626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err="1"/>
            <a:t>Loononderdelen</a:t>
          </a:r>
          <a:endParaRPr lang="en-NL" sz="900" kern="1200"/>
        </a:p>
      </dsp:txBody>
      <dsp:txXfrm>
        <a:off x="0" y="0"/>
        <a:ext cx="901564" cy="4062638"/>
      </dsp:txXfrm>
    </dsp:sp>
    <dsp:sp modelId="{F0078CF0-E3D5-4988-AB30-2BF6C2EDFAC7}">
      <dsp:nvSpPr>
        <dsp:cNvPr id="0" name=""/>
        <dsp:cNvSpPr/>
      </dsp:nvSpPr>
      <dsp:spPr>
        <a:xfrm>
          <a:off x="969181" y="0"/>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Reiskosten/thuiswerkvergoeding/fiscale ruimte</a:t>
          </a:r>
          <a:endParaRPr lang="en-NL" sz="800" kern="1200"/>
        </a:p>
      </dsp:txBody>
      <dsp:txXfrm>
        <a:off x="969181" y="0"/>
        <a:ext cx="3538638" cy="192915"/>
      </dsp:txXfrm>
    </dsp:sp>
    <dsp:sp modelId="{9EB30409-B37F-4719-9EF3-EA2D4A09BC6F}">
      <dsp:nvSpPr>
        <dsp:cNvPr id="0" name=""/>
        <dsp:cNvSpPr/>
      </dsp:nvSpPr>
      <dsp:spPr>
        <a:xfrm>
          <a:off x="901564" y="202561"/>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692112-B87D-4619-A8B3-27EE5D41B4E0}">
      <dsp:nvSpPr>
        <dsp:cNvPr id="0" name=""/>
        <dsp:cNvSpPr/>
      </dsp:nvSpPr>
      <dsp:spPr>
        <a:xfrm>
          <a:off x="969181" y="212207"/>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Vitaliteits-/generatiepact</a:t>
          </a:r>
          <a:endParaRPr lang="en-NL" sz="800" kern="1200"/>
        </a:p>
      </dsp:txBody>
      <dsp:txXfrm>
        <a:off x="969181" y="212207"/>
        <a:ext cx="3538638" cy="192915"/>
      </dsp:txXfrm>
    </dsp:sp>
    <dsp:sp modelId="{0A463324-6EDF-437B-B163-2902E839289D}">
      <dsp:nvSpPr>
        <dsp:cNvPr id="0" name=""/>
        <dsp:cNvSpPr/>
      </dsp:nvSpPr>
      <dsp:spPr>
        <a:xfrm>
          <a:off x="901564" y="405123"/>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36FE1B-BF88-4D93-8986-1C74FA0A1AF0}">
      <dsp:nvSpPr>
        <dsp:cNvPr id="0" name=""/>
        <dsp:cNvSpPr/>
      </dsp:nvSpPr>
      <dsp:spPr>
        <a:xfrm>
          <a:off x="969181" y="414768"/>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Onregelmatigheidstoeslag</a:t>
          </a:r>
          <a:endParaRPr lang="en-NL" sz="800" kern="1200"/>
        </a:p>
      </dsp:txBody>
      <dsp:txXfrm>
        <a:off x="969181" y="414768"/>
        <a:ext cx="3538638" cy="192915"/>
      </dsp:txXfrm>
    </dsp:sp>
    <dsp:sp modelId="{17C884F8-B220-4707-AA9B-C210EF94FFC3}">
      <dsp:nvSpPr>
        <dsp:cNvPr id="0" name=""/>
        <dsp:cNvSpPr/>
      </dsp:nvSpPr>
      <dsp:spPr>
        <a:xfrm>
          <a:off x="901564" y="607684"/>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80F88F-7EFC-4511-9867-1EE7361F8C5B}">
      <dsp:nvSpPr>
        <dsp:cNvPr id="0" name=""/>
        <dsp:cNvSpPr/>
      </dsp:nvSpPr>
      <dsp:spPr>
        <a:xfrm>
          <a:off x="969181" y="617330"/>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Overwerk</a:t>
          </a:r>
          <a:endParaRPr lang="en-NL" sz="800" kern="1200"/>
        </a:p>
      </dsp:txBody>
      <dsp:txXfrm>
        <a:off x="969181" y="617330"/>
        <a:ext cx="3538638" cy="192915"/>
      </dsp:txXfrm>
    </dsp:sp>
    <dsp:sp modelId="{FE8D533F-7F1D-4F8B-9ADF-D4E5418B6254}">
      <dsp:nvSpPr>
        <dsp:cNvPr id="0" name=""/>
        <dsp:cNvSpPr/>
      </dsp:nvSpPr>
      <dsp:spPr>
        <a:xfrm>
          <a:off x="901564" y="810246"/>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1141F1-F562-433D-9735-FBFBA7B1C42A}">
      <dsp:nvSpPr>
        <dsp:cNvPr id="0" name=""/>
        <dsp:cNvSpPr/>
      </dsp:nvSpPr>
      <dsp:spPr>
        <a:xfrm>
          <a:off x="969181" y="819892"/>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err="1"/>
            <a:t>Buitendagvenster</a:t>
          </a:r>
          <a:endParaRPr lang="en-NL" sz="800" kern="1200"/>
        </a:p>
      </dsp:txBody>
      <dsp:txXfrm>
        <a:off x="969181" y="819892"/>
        <a:ext cx="3538638" cy="192915"/>
      </dsp:txXfrm>
    </dsp:sp>
    <dsp:sp modelId="{3CA54333-D951-4B7D-B74A-668F2D3675E6}">
      <dsp:nvSpPr>
        <dsp:cNvPr id="0" name=""/>
        <dsp:cNvSpPr/>
      </dsp:nvSpPr>
      <dsp:spPr>
        <a:xfrm>
          <a:off x="901564" y="1012807"/>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1770AD-EA97-4EE0-A6BB-7F2C5F9635DA}">
      <dsp:nvSpPr>
        <dsp:cNvPr id="0" name=""/>
        <dsp:cNvSpPr/>
      </dsp:nvSpPr>
      <dsp:spPr>
        <a:xfrm>
          <a:off x="969181" y="1022453"/>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13569 Inconveniëntentoeslag</a:t>
          </a:r>
          <a:endParaRPr lang="en-NL" sz="800" kern="1200"/>
        </a:p>
      </dsp:txBody>
      <dsp:txXfrm>
        <a:off x="969181" y="1022453"/>
        <a:ext cx="3538638" cy="192915"/>
      </dsp:txXfrm>
    </dsp:sp>
    <dsp:sp modelId="{BE981E2D-A6AC-4BFC-BA48-D3DA535F69F6}">
      <dsp:nvSpPr>
        <dsp:cNvPr id="0" name=""/>
        <dsp:cNvSpPr/>
      </dsp:nvSpPr>
      <dsp:spPr>
        <a:xfrm>
          <a:off x="901564" y="1215369"/>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52122D9-E953-4F5F-BF1D-BE7A7CDE23D1}">
      <dsp:nvSpPr>
        <dsp:cNvPr id="0" name=""/>
        <dsp:cNvSpPr/>
      </dsp:nvSpPr>
      <dsp:spPr>
        <a:xfrm>
          <a:off x="969181" y="1225015"/>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13575 Presentiegelden</a:t>
          </a:r>
          <a:endParaRPr lang="en-NL" sz="800" kern="1200"/>
        </a:p>
      </dsp:txBody>
      <dsp:txXfrm>
        <a:off x="969181" y="1225015"/>
        <a:ext cx="3538638" cy="192915"/>
      </dsp:txXfrm>
    </dsp:sp>
    <dsp:sp modelId="{13B044C5-A4F3-4A70-BFB8-7363D65996D8}">
      <dsp:nvSpPr>
        <dsp:cNvPr id="0" name=""/>
        <dsp:cNvSpPr/>
      </dsp:nvSpPr>
      <dsp:spPr>
        <a:xfrm>
          <a:off x="901564" y="1417931"/>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095E08-DB94-45DE-8BC1-25AB7B4F3CDC}">
      <dsp:nvSpPr>
        <dsp:cNvPr id="0" name=""/>
        <dsp:cNvSpPr/>
      </dsp:nvSpPr>
      <dsp:spPr>
        <a:xfrm>
          <a:off x="969181" y="1427576"/>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13576 Presentie Rekenkamer</a:t>
          </a:r>
          <a:endParaRPr lang="en-NL" sz="800" kern="1200"/>
        </a:p>
      </dsp:txBody>
      <dsp:txXfrm>
        <a:off x="969181" y="1427576"/>
        <a:ext cx="3538638" cy="192915"/>
      </dsp:txXfrm>
    </dsp:sp>
    <dsp:sp modelId="{FE89E9C1-BFAD-4ED8-A8B8-104548A4EEDD}">
      <dsp:nvSpPr>
        <dsp:cNvPr id="0" name=""/>
        <dsp:cNvSpPr/>
      </dsp:nvSpPr>
      <dsp:spPr>
        <a:xfrm>
          <a:off x="901564" y="1620492"/>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5D40AC8-E330-4DC4-9ABD-34A9810003DD}">
      <dsp:nvSpPr>
        <dsp:cNvPr id="0" name=""/>
        <dsp:cNvSpPr/>
      </dsp:nvSpPr>
      <dsp:spPr>
        <a:xfrm>
          <a:off x="969181" y="1630138"/>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15189 Vergoeding Fractievoorzitter</a:t>
          </a:r>
          <a:endParaRPr lang="en-NL" sz="800" kern="1200"/>
        </a:p>
      </dsp:txBody>
      <dsp:txXfrm>
        <a:off x="969181" y="1630138"/>
        <a:ext cx="3538638" cy="192915"/>
      </dsp:txXfrm>
    </dsp:sp>
    <dsp:sp modelId="{8C12EAC2-BE78-46A3-B26F-CA98FD00083C}">
      <dsp:nvSpPr>
        <dsp:cNvPr id="0" name=""/>
        <dsp:cNvSpPr/>
      </dsp:nvSpPr>
      <dsp:spPr>
        <a:xfrm>
          <a:off x="901564" y="1823054"/>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BA8BC0-D1F8-4685-9E11-E1B418A5381A}">
      <dsp:nvSpPr>
        <dsp:cNvPr id="0" name=""/>
        <dsp:cNvSpPr/>
      </dsp:nvSpPr>
      <dsp:spPr>
        <a:xfrm>
          <a:off x="969181" y="1832700"/>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15190 Kostenvergoeding Wethouder</a:t>
          </a:r>
          <a:endParaRPr lang="en-NL" sz="800" kern="1200"/>
        </a:p>
      </dsp:txBody>
      <dsp:txXfrm>
        <a:off x="969181" y="1832700"/>
        <a:ext cx="3538638" cy="192915"/>
      </dsp:txXfrm>
    </dsp:sp>
    <dsp:sp modelId="{7321566E-08A4-4F3D-8611-DE0A9C3570DB}">
      <dsp:nvSpPr>
        <dsp:cNvPr id="0" name=""/>
        <dsp:cNvSpPr/>
      </dsp:nvSpPr>
      <dsp:spPr>
        <a:xfrm>
          <a:off x="901564" y="2025615"/>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D55BA9-E483-4DF2-809D-8822A290FCC1}">
      <dsp:nvSpPr>
        <dsp:cNvPr id="0" name=""/>
        <dsp:cNvSpPr/>
      </dsp:nvSpPr>
      <dsp:spPr>
        <a:xfrm>
          <a:off x="969181" y="2035261"/>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15191 Kostenvergoeding Raadslid</a:t>
          </a:r>
          <a:endParaRPr lang="en-NL" sz="800" kern="1200"/>
        </a:p>
      </dsp:txBody>
      <dsp:txXfrm>
        <a:off x="969181" y="2035261"/>
        <a:ext cx="3538638" cy="192915"/>
      </dsp:txXfrm>
    </dsp:sp>
    <dsp:sp modelId="{C9797744-2A63-43F7-A166-092D34531D40}">
      <dsp:nvSpPr>
        <dsp:cNvPr id="0" name=""/>
        <dsp:cNvSpPr/>
      </dsp:nvSpPr>
      <dsp:spPr>
        <a:xfrm>
          <a:off x="901564" y="2228177"/>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C7B41B-2B49-4B1C-9BE7-1346DE536058}">
      <dsp:nvSpPr>
        <dsp:cNvPr id="0" name=""/>
        <dsp:cNvSpPr/>
      </dsp:nvSpPr>
      <dsp:spPr>
        <a:xfrm>
          <a:off x="969181" y="2237823"/>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15192 Bijdrage ziektekosten</a:t>
          </a:r>
          <a:endParaRPr lang="en-NL" sz="800" kern="1200"/>
        </a:p>
      </dsp:txBody>
      <dsp:txXfrm>
        <a:off x="969181" y="2237823"/>
        <a:ext cx="3538638" cy="192915"/>
      </dsp:txXfrm>
    </dsp:sp>
    <dsp:sp modelId="{4043D7D4-A4E2-4A10-AB1A-840242DA96F2}">
      <dsp:nvSpPr>
        <dsp:cNvPr id="0" name=""/>
        <dsp:cNvSpPr/>
      </dsp:nvSpPr>
      <dsp:spPr>
        <a:xfrm>
          <a:off x="901564" y="2430739"/>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7C0697-D1C9-4B02-8532-1B3AA8D9B1EB}">
      <dsp:nvSpPr>
        <dsp:cNvPr id="0" name=""/>
        <dsp:cNvSpPr/>
      </dsp:nvSpPr>
      <dsp:spPr>
        <a:xfrm>
          <a:off x="969181" y="2440384"/>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15205 Functioneringstoelage	</a:t>
          </a:r>
          <a:endParaRPr lang="en-NL" sz="800" kern="1200"/>
        </a:p>
      </dsp:txBody>
      <dsp:txXfrm>
        <a:off x="969181" y="2440384"/>
        <a:ext cx="3538638" cy="192915"/>
      </dsp:txXfrm>
    </dsp:sp>
    <dsp:sp modelId="{61155C70-9877-47EE-BC35-D861733D1C3C}">
      <dsp:nvSpPr>
        <dsp:cNvPr id="0" name=""/>
        <dsp:cNvSpPr/>
      </dsp:nvSpPr>
      <dsp:spPr>
        <a:xfrm>
          <a:off x="901564" y="2633300"/>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531B86C-E5C4-4C57-A6AF-8847EC34BF1F}">
      <dsp:nvSpPr>
        <dsp:cNvPr id="0" name=""/>
        <dsp:cNvSpPr/>
      </dsp:nvSpPr>
      <dsp:spPr>
        <a:xfrm>
          <a:off x="969181" y="2642946"/>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15458 Thuiswerkfaciliteiten’</a:t>
          </a:r>
          <a:endParaRPr lang="en-NL" sz="800" kern="1200"/>
        </a:p>
      </dsp:txBody>
      <dsp:txXfrm>
        <a:off x="969181" y="2642946"/>
        <a:ext cx="3538638" cy="192915"/>
      </dsp:txXfrm>
    </dsp:sp>
    <dsp:sp modelId="{93CEDC1A-CE2E-4F08-89FB-C057D8CAB782}">
      <dsp:nvSpPr>
        <dsp:cNvPr id="0" name=""/>
        <dsp:cNvSpPr/>
      </dsp:nvSpPr>
      <dsp:spPr>
        <a:xfrm>
          <a:off x="901564" y="2835862"/>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95F3548-F8E8-475C-BCCD-8E42D413CC0C}">
      <dsp:nvSpPr>
        <dsp:cNvPr id="0" name=""/>
        <dsp:cNvSpPr/>
      </dsp:nvSpPr>
      <dsp:spPr>
        <a:xfrm>
          <a:off x="969181" y="2845507"/>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15618 Raadsvergoeding – via UBD</a:t>
          </a:r>
          <a:endParaRPr lang="en-NL" sz="800" kern="1200"/>
        </a:p>
      </dsp:txBody>
      <dsp:txXfrm>
        <a:off x="969181" y="2845507"/>
        <a:ext cx="3538638" cy="192915"/>
      </dsp:txXfrm>
    </dsp:sp>
    <dsp:sp modelId="{E4E4D795-698F-48B7-B0C9-C9010CF94144}">
      <dsp:nvSpPr>
        <dsp:cNvPr id="0" name=""/>
        <dsp:cNvSpPr/>
      </dsp:nvSpPr>
      <dsp:spPr>
        <a:xfrm>
          <a:off x="901564" y="3038423"/>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9BF9810-EBF8-4740-86B2-5E3B533FBFBA}">
      <dsp:nvSpPr>
        <dsp:cNvPr id="0" name=""/>
        <dsp:cNvSpPr/>
      </dsp:nvSpPr>
      <dsp:spPr>
        <a:xfrm>
          <a:off x="969181" y="3048069"/>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15663 Presentievergoeding via </a:t>
          </a:r>
          <a:r>
            <a:rPr lang="nl-NL" sz="800" kern="1200" err="1"/>
            <a:t>opting</a:t>
          </a:r>
          <a:r>
            <a:rPr lang="nl-NL" sz="800" kern="1200"/>
            <a:t>-in</a:t>
          </a:r>
          <a:endParaRPr lang="en-NL" sz="800" kern="1200"/>
        </a:p>
      </dsp:txBody>
      <dsp:txXfrm>
        <a:off x="969181" y="3048069"/>
        <a:ext cx="3538638" cy="192915"/>
      </dsp:txXfrm>
    </dsp:sp>
    <dsp:sp modelId="{24605EB5-750C-468E-840B-FE4AE524DE63}">
      <dsp:nvSpPr>
        <dsp:cNvPr id="0" name=""/>
        <dsp:cNvSpPr/>
      </dsp:nvSpPr>
      <dsp:spPr>
        <a:xfrm>
          <a:off x="901564" y="3240985"/>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CA2A22-A23E-4CCC-8724-17C62ACF12B5}">
      <dsp:nvSpPr>
        <dsp:cNvPr id="0" name=""/>
        <dsp:cNvSpPr/>
      </dsp:nvSpPr>
      <dsp:spPr>
        <a:xfrm>
          <a:off x="969181" y="3250631"/>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BABS / BODE</a:t>
          </a:r>
          <a:endParaRPr lang="en-NL" sz="800" kern="1200"/>
        </a:p>
      </dsp:txBody>
      <dsp:txXfrm>
        <a:off x="969181" y="3250631"/>
        <a:ext cx="3538638" cy="192915"/>
      </dsp:txXfrm>
    </dsp:sp>
    <dsp:sp modelId="{A63270D7-FAD2-4703-A0CD-FA952DF4A74E}">
      <dsp:nvSpPr>
        <dsp:cNvPr id="0" name=""/>
        <dsp:cNvSpPr/>
      </dsp:nvSpPr>
      <dsp:spPr>
        <a:xfrm>
          <a:off x="901564" y="3443546"/>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C097B9-6A40-4C1B-9BC1-86F648863B0C}">
      <dsp:nvSpPr>
        <dsp:cNvPr id="0" name=""/>
        <dsp:cNvSpPr/>
      </dsp:nvSpPr>
      <dsp:spPr>
        <a:xfrm>
          <a:off x="969181" y="3453192"/>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Commissieleden</a:t>
          </a:r>
          <a:endParaRPr lang="en-NL" sz="800" kern="1200"/>
        </a:p>
      </dsp:txBody>
      <dsp:txXfrm>
        <a:off x="969181" y="3453192"/>
        <a:ext cx="3538638" cy="192915"/>
      </dsp:txXfrm>
    </dsp:sp>
    <dsp:sp modelId="{45E0AE31-0F2A-406D-B65A-E2087E3814F3}">
      <dsp:nvSpPr>
        <dsp:cNvPr id="0" name=""/>
        <dsp:cNvSpPr/>
      </dsp:nvSpPr>
      <dsp:spPr>
        <a:xfrm>
          <a:off x="901564" y="3646108"/>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324D14-6E0A-45F2-BC3A-7E843A950715}">
      <dsp:nvSpPr>
        <dsp:cNvPr id="0" name=""/>
        <dsp:cNvSpPr/>
      </dsp:nvSpPr>
      <dsp:spPr>
        <a:xfrm>
          <a:off x="969181" y="3655754"/>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WKR</a:t>
          </a:r>
          <a:endParaRPr lang="en-NL" sz="800" kern="1200"/>
        </a:p>
      </dsp:txBody>
      <dsp:txXfrm>
        <a:off x="969181" y="3655754"/>
        <a:ext cx="3538638" cy="192915"/>
      </dsp:txXfrm>
    </dsp:sp>
    <dsp:sp modelId="{E5EFD6A4-AEB6-4E64-B653-15C59523171D}">
      <dsp:nvSpPr>
        <dsp:cNvPr id="0" name=""/>
        <dsp:cNvSpPr/>
      </dsp:nvSpPr>
      <dsp:spPr>
        <a:xfrm>
          <a:off x="901564" y="3848670"/>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3468D3F-66B0-443E-96DE-B177098FA644}">
      <dsp:nvSpPr>
        <dsp:cNvPr id="0" name=""/>
        <dsp:cNvSpPr/>
      </dsp:nvSpPr>
      <dsp:spPr>
        <a:xfrm>
          <a:off x="969181" y="3858315"/>
          <a:ext cx="3538638" cy="192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Font typeface="Symbol" panose="05050102010706020507" pitchFamily="18" charset="2"/>
            <a:buNone/>
          </a:pPr>
          <a:r>
            <a:rPr lang="nl-NL" sz="800" kern="1200"/>
            <a:t>Verlof uitbetalen/verkopen</a:t>
          </a:r>
          <a:endParaRPr lang="en-NL" sz="800" kern="1200"/>
        </a:p>
      </dsp:txBody>
      <dsp:txXfrm>
        <a:off x="969181" y="3858315"/>
        <a:ext cx="3538638" cy="192915"/>
      </dsp:txXfrm>
    </dsp:sp>
    <dsp:sp modelId="{73138FE8-6B7F-4ADA-877A-B637C03817EF}">
      <dsp:nvSpPr>
        <dsp:cNvPr id="0" name=""/>
        <dsp:cNvSpPr/>
      </dsp:nvSpPr>
      <dsp:spPr>
        <a:xfrm>
          <a:off x="901564" y="4051231"/>
          <a:ext cx="360625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B51C6B12-A1ED-D34C-ADB5-B1F72EF323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nl-NL"/>
          </a:p>
        </p:txBody>
      </p:sp>
      <p:sp>
        <p:nvSpPr>
          <p:cNvPr id="3" name="Tijdelijke aanduiding voor datum 2">
            <a:extLst>
              <a:ext uri="{FF2B5EF4-FFF2-40B4-BE49-F238E27FC236}">
                <a16:creationId xmlns:a16="http://schemas.microsoft.com/office/drawing/2014/main" id="{B2DCA832-7DB5-FD40-8F8D-A2B3BF8D1A68}"/>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F80E0DD1-60B2-3B49-8E29-7FF6C92D25DA}" type="datetimeFigureOut">
              <a:rPr lang="nl-NL"/>
              <a:pPr>
                <a:defRPr/>
              </a:pPr>
              <a:t>24-6-2024</a:t>
            </a:fld>
            <a:endParaRPr lang="nl-NL"/>
          </a:p>
        </p:txBody>
      </p:sp>
      <p:sp>
        <p:nvSpPr>
          <p:cNvPr id="4" name="Tijdelijke aanduiding voor dia-afbeelding 3">
            <a:extLst>
              <a:ext uri="{FF2B5EF4-FFF2-40B4-BE49-F238E27FC236}">
                <a16:creationId xmlns:a16="http://schemas.microsoft.com/office/drawing/2014/main" id="{B0A6CCE7-6B96-A948-BDC0-31002585058C}"/>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nl-NL" noProof="0"/>
          </a:p>
        </p:txBody>
      </p:sp>
      <p:sp>
        <p:nvSpPr>
          <p:cNvPr id="5" name="Tijdelijke aanduiding voor notities 4">
            <a:extLst>
              <a:ext uri="{FF2B5EF4-FFF2-40B4-BE49-F238E27FC236}">
                <a16:creationId xmlns:a16="http://schemas.microsoft.com/office/drawing/2014/main" id="{121661B4-4949-8743-8301-21FECD61BCFE}"/>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6" name="Tijdelijke aanduiding voor voettekst 5">
            <a:extLst>
              <a:ext uri="{FF2B5EF4-FFF2-40B4-BE49-F238E27FC236}">
                <a16:creationId xmlns:a16="http://schemas.microsoft.com/office/drawing/2014/main" id="{D105730A-FF9C-3D42-AEBC-F641CF449DAD}"/>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nl-NL"/>
          </a:p>
        </p:txBody>
      </p:sp>
      <p:sp>
        <p:nvSpPr>
          <p:cNvPr id="7" name="Tijdelijke aanduiding voor dianummer 6">
            <a:extLst>
              <a:ext uri="{FF2B5EF4-FFF2-40B4-BE49-F238E27FC236}">
                <a16:creationId xmlns:a16="http://schemas.microsoft.com/office/drawing/2014/main" id="{087ED11C-9F00-E847-92D7-196D46E186BF}"/>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7416E6E1-1680-6745-B1B4-70D1AB08CC5C}" type="slidenum">
              <a:rPr lang="nl-NL"/>
              <a:pPr>
                <a:defRPr/>
              </a:pPr>
              <a:t>‹nr.›</a:t>
            </a:fld>
            <a:endParaRPr lang="nl-NL"/>
          </a:p>
        </p:txBody>
      </p:sp>
    </p:spTree>
    <p:extLst>
      <p:ext uri="{BB962C8B-B14F-4D97-AF65-F5344CB8AC3E}">
        <p14:creationId xmlns:p14="http://schemas.microsoft.com/office/powerpoint/2010/main" val="34585119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pagina">
    <p:spTree>
      <p:nvGrpSpPr>
        <p:cNvPr id="1" name=""/>
        <p:cNvGrpSpPr/>
        <p:nvPr/>
      </p:nvGrpSpPr>
      <p:grpSpPr>
        <a:xfrm>
          <a:off x="0" y="0"/>
          <a:ext cx="0" cy="0"/>
          <a:chOff x="0" y="0"/>
          <a:chExt cx="0" cy="0"/>
        </a:xfrm>
      </p:grpSpPr>
      <p:sp>
        <p:nvSpPr>
          <p:cNvPr id="4" name="Rechthoek: bovenhoeken, één afgeronde en één afgeschuinde hoek 3">
            <a:extLst>
              <a:ext uri="{FF2B5EF4-FFF2-40B4-BE49-F238E27FC236}">
                <a16:creationId xmlns:a16="http://schemas.microsoft.com/office/drawing/2014/main" id="{E4C17DC2-4FCB-3D40-A0F0-9ABACA9A8570}"/>
              </a:ext>
            </a:extLst>
          </p:cNvPr>
          <p:cNvSpPr/>
          <p:nvPr userDrawn="1"/>
        </p:nvSpPr>
        <p:spPr>
          <a:xfrm rot="10800000">
            <a:off x="0" y="4791075"/>
            <a:ext cx="8301038" cy="1217613"/>
          </a:xfrm>
          <a:prstGeom prst="snipRoundRect">
            <a:avLst>
              <a:gd name="adj1" fmla="val 50000"/>
              <a:gd name="adj2" fmla="val 69"/>
            </a:avLst>
          </a:prstGeom>
          <a:solidFill>
            <a:srgbClr val="00499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nl-NL"/>
          </a:p>
        </p:txBody>
      </p:sp>
      <p:pic>
        <p:nvPicPr>
          <p:cNvPr id="6" name="Afbeelding 5">
            <a:extLst>
              <a:ext uri="{FF2B5EF4-FFF2-40B4-BE49-F238E27FC236}">
                <a16:creationId xmlns:a16="http://schemas.microsoft.com/office/drawing/2014/main" id="{45FCC57B-443B-4A4D-9456-AB1AD4132C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1063" y="4181475"/>
            <a:ext cx="1879600" cy="243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el 1"/>
          <p:cNvSpPr>
            <a:spLocks noGrp="1"/>
          </p:cNvSpPr>
          <p:nvPr>
            <p:ph type="title"/>
          </p:nvPr>
        </p:nvSpPr>
        <p:spPr>
          <a:xfrm>
            <a:off x="162249" y="4882719"/>
            <a:ext cx="7152951" cy="656300"/>
          </a:xfrm>
          <a:prstGeom prst="rect">
            <a:avLst/>
          </a:prstGeom>
        </p:spPr>
        <p:txBody>
          <a:bodyPr anchor="b">
            <a:normAutofit/>
          </a:bodyPr>
          <a:lstStyle>
            <a:lvl1pPr>
              <a:defRPr sz="4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16" name="Tijdelijke aanduiding voor tekst 2"/>
          <p:cNvSpPr>
            <a:spLocks noGrp="1"/>
          </p:cNvSpPr>
          <p:nvPr>
            <p:ph type="body" idx="1"/>
          </p:nvPr>
        </p:nvSpPr>
        <p:spPr>
          <a:xfrm>
            <a:off x="162249" y="5566008"/>
            <a:ext cx="7152951" cy="365126"/>
          </a:xfrm>
          <a:prstGeom prst="rect">
            <a:avLst/>
          </a:prstGeo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7" name="Tijdelijke aanduiding voor dianummer 5" hidden="1">
            <a:extLst>
              <a:ext uri="{FF2B5EF4-FFF2-40B4-BE49-F238E27FC236}">
                <a16:creationId xmlns:a16="http://schemas.microsoft.com/office/drawing/2014/main" id="{785260DD-41AE-2A44-B69C-C5C38AAEAC2B}"/>
              </a:ext>
            </a:extLst>
          </p:cNvPr>
          <p:cNvSpPr>
            <a:spLocks noGrp="1"/>
          </p:cNvSpPr>
          <p:nvPr>
            <p:ph type="sldNum" sz="quarter" idx="10"/>
          </p:nvPr>
        </p:nvSpPr>
        <p:spPr>
          <a:xfrm>
            <a:off x="0" y="6389688"/>
            <a:ext cx="590550" cy="468312"/>
          </a:xfrm>
        </p:spPr>
        <p:txBody>
          <a:bodyPr/>
          <a:lstStyle>
            <a:lvl1pPr>
              <a:defRPr/>
            </a:lvl1pPr>
          </a:lstStyle>
          <a:p>
            <a:pPr>
              <a:defRPr/>
            </a:pPr>
            <a:fld id="{3DBA0D5B-67BE-EA4D-910C-C9C83319A6AA}" type="slidenum">
              <a:rPr lang="nl-NL"/>
              <a:pPr>
                <a:defRPr/>
              </a:pPr>
              <a:t>‹nr.›</a:t>
            </a:fld>
            <a:endParaRPr lang="nl-NL"/>
          </a:p>
        </p:txBody>
      </p:sp>
      <p:pic>
        <p:nvPicPr>
          <p:cNvPr id="3" name="Afbeelding 2">
            <a:extLst>
              <a:ext uri="{FF2B5EF4-FFF2-40B4-BE49-F238E27FC236}">
                <a16:creationId xmlns:a16="http://schemas.microsoft.com/office/drawing/2014/main" id="{38973262-4746-4B27-9D85-CCFDEE7F50F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055" y="317266"/>
            <a:ext cx="2801667" cy="1219200"/>
          </a:xfrm>
          <a:prstGeom prst="rect">
            <a:avLst/>
          </a:prstGeom>
        </p:spPr>
      </p:pic>
    </p:spTree>
    <p:extLst>
      <p:ext uri="{BB962C8B-B14F-4D97-AF65-F5344CB8AC3E}">
        <p14:creationId xmlns:p14="http://schemas.microsoft.com/office/powerpoint/2010/main" val="975382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kstpagina zonder opsommin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D2B1571-2D91-C14C-8E36-43A4CC51DEF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429375"/>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4">
            <a:extLst>
              <a:ext uri="{FF2B5EF4-FFF2-40B4-BE49-F238E27FC236}">
                <a16:creationId xmlns:a16="http://schemas.microsoft.com/office/drawing/2014/main" id="{DA8553F3-C3CB-9E4B-ABC1-A0AAA6B3DF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588"/>
            <a:ext cx="91440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itel 1"/>
          <p:cNvSpPr>
            <a:spLocks noGrp="1"/>
          </p:cNvSpPr>
          <p:nvPr>
            <p:ph type="title"/>
          </p:nvPr>
        </p:nvSpPr>
        <p:spPr>
          <a:xfrm>
            <a:off x="196533" y="159799"/>
            <a:ext cx="8750931" cy="612558"/>
          </a:xfrm>
          <a:prstGeom prst="rect">
            <a:avLst/>
          </a:prstGeom>
        </p:spPr>
        <p:txBody>
          <a:bodyPr anchor="b">
            <a:normAutofit/>
          </a:bodyPr>
          <a:lstStyle>
            <a:lvl1pPr>
              <a:defRPr sz="3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21" name="Tijdelijke aanduiding voor tekst 2"/>
          <p:cNvSpPr>
            <a:spLocks noGrp="1"/>
          </p:cNvSpPr>
          <p:nvPr>
            <p:ph type="body" idx="1"/>
          </p:nvPr>
        </p:nvSpPr>
        <p:spPr>
          <a:xfrm>
            <a:off x="196533" y="1434928"/>
            <a:ext cx="8547972" cy="365126"/>
          </a:xfrm>
          <a:prstGeom prst="rect">
            <a:avLst/>
          </a:prstGeom>
        </p:spPr>
        <p:txBody>
          <a:bodyPr>
            <a:normAutofit/>
          </a:bodyPr>
          <a:lstStyle>
            <a:lvl1pPr marL="0" indent="0">
              <a:buNone/>
              <a:defRPr sz="2000">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7" name="Tijdelijke aanduiding voor dianummer 2">
            <a:extLst>
              <a:ext uri="{FF2B5EF4-FFF2-40B4-BE49-F238E27FC236}">
                <a16:creationId xmlns:a16="http://schemas.microsoft.com/office/drawing/2014/main" id="{E9E80AE2-C1DC-D246-B454-49A0C638E453}"/>
              </a:ext>
            </a:extLst>
          </p:cNvPr>
          <p:cNvSpPr>
            <a:spLocks noGrp="1"/>
          </p:cNvSpPr>
          <p:nvPr>
            <p:ph type="sldNum" sz="quarter" idx="10"/>
          </p:nvPr>
        </p:nvSpPr>
        <p:spPr/>
        <p:txBody>
          <a:bodyPr/>
          <a:lstStyle>
            <a:lvl1pPr algn="r">
              <a:defRPr sz="1200">
                <a:solidFill>
                  <a:srgbClr val="004994"/>
                </a:solidFill>
                <a:latin typeface="Arial" panose="020B0604020202020204" pitchFamily="34" charset="0"/>
                <a:cs typeface="Arial" panose="020B0604020202020204" pitchFamily="34" charset="0"/>
              </a:defRPr>
            </a:lvl1pPr>
          </a:lstStyle>
          <a:p>
            <a:pPr>
              <a:defRPr/>
            </a:pPr>
            <a:fld id="{645824DB-3F1D-AF44-B236-D6C07BE30DAC}" type="slidenum">
              <a:rPr lang="nl-NL"/>
              <a:pPr>
                <a:defRPr/>
              </a:pPr>
              <a:t>‹nr.›</a:t>
            </a:fld>
            <a:endParaRPr lang="nl-NL"/>
          </a:p>
        </p:txBody>
      </p:sp>
      <p:sp>
        <p:nvSpPr>
          <p:cNvPr id="8" name="Tijdelijke aanduiding voor datum 7">
            <a:extLst>
              <a:ext uri="{FF2B5EF4-FFF2-40B4-BE49-F238E27FC236}">
                <a16:creationId xmlns:a16="http://schemas.microsoft.com/office/drawing/2014/main" id="{506E4C03-151B-564C-B455-C9270661D6A1}"/>
              </a:ext>
            </a:extLst>
          </p:cNvPr>
          <p:cNvSpPr>
            <a:spLocks noGrp="1"/>
          </p:cNvSpPr>
          <p:nvPr>
            <p:ph type="dt" sz="half" idx="11"/>
          </p:nvPr>
        </p:nvSpPr>
        <p:spPr/>
        <p:txBody>
          <a:bodyPr/>
          <a:lstStyle>
            <a:lvl1pPr algn="l">
              <a:defRPr sz="1200">
                <a:solidFill>
                  <a:srgbClr val="004994"/>
                </a:solidFill>
                <a:latin typeface="Arial" panose="020B0604020202020204" pitchFamily="34" charset="0"/>
                <a:cs typeface="Arial" panose="020B0604020202020204" pitchFamily="34" charset="0"/>
              </a:defRPr>
            </a:lvl1pPr>
          </a:lstStyle>
          <a:p>
            <a:pPr>
              <a:defRPr/>
            </a:pPr>
            <a:fld id="{7799CBFB-D9A2-B747-A10F-05BC382DF24F}" type="datetime1">
              <a:rPr lang="nl-NL"/>
              <a:pPr>
                <a:defRPr/>
              </a:pPr>
              <a:t>24-6-2024</a:t>
            </a:fld>
            <a:endParaRPr lang="nl-NL"/>
          </a:p>
        </p:txBody>
      </p:sp>
      <p:pic>
        <p:nvPicPr>
          <p:cNvPr id="3" name="Afbeelding 2" descr="Afbeelding met tekening&#10;&#10;Automatisch gegenereerde beschrijving">
            <a:extLst>
              <a:ext uri="{FF2B5EF4-FFF2-40B4-BE49-F238E27FC236}">
                <a16:creationId xmlns:a16="http://schemas.microsoft.com/office/drawing/2014/main" id="{2F2E7C40-8C68-44BF-8C58-081B03916F9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3846560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kstpagina met opsomming">
    <p:spTree>
      <p:nvGrpSpPr>
        <p:cNvPr id="1" name=""/>
        <p:cNvGrpSpPr/>
        <p:nvPr/>
      </p:nvGrpSpPr>
      <p:grpSpPr>
        <a:xfrm>
          <a:off x="0" y="0"/>
          <a:ext cx="0" cy="0"/>
          <a:chOff x="0" y="0"/>
          <a:chExt cx="0" cy="0"/>
        </a:xfrm>
      </p:grpSpPr>
      <p:pic>
        <p:nvPicPr>
          <p:cNvPr id="5" name="Afbeelding 3">
            <a:extLst>
              <a:ext uri="{FF2B5EF4-FFF2-40B4-BE49-F238E27FC236}">
                <a16:creationId xmlns:a16="http://schemas.microsoft.com/office/drawing/2014/main" id="{B18CAEFB-A2A9-CC44-ADAB-4D358EAF2D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429375"/>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4">
            <a:extLst>
              <a:ext uri="{FF2B5EF4-FFF2-40B4-BE49-F238E27FC236}">
                <a16:creationId xmlns:a16="http://schemas.microsoft.com/office/drawing/2014/main" id="{D26C5CFA-0DC5-5249-B7E0-873E8E85166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588"/>
            <a:ext cx="91440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jdelijke aanduiding voor tekst 2"/>
          <p:cNvSpPr>
            <a:spLocks noGrp="1"/>
          </p:cNvSpPr>
          <p:nvPr>
            <p:ph type="body" idx="1"/>
          </p:nvPr>
        </p:nvSpPr>
        <p:spPr>
          <a:xfrm>
            <a:off x="196533" y="1434928"/>
            <a:ext cx="8547972" cy="365126"/>
          </a:xfrm>
          <a:prstGeom prst="rect">
            <a:avLst/>
          </a:prstGeom>
        </p:spPr>
        <p:txBody>
          <a:bodyPr>
            <a:normAutofit/>
          </a:bodyPr>
          <a:lstStyle>
            <a:lvl1pPr marL="0" indent="0">
              <a:buNone/>
              <a:defRPr sz="2000">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22" name="Tijdelijke aanduiding voor inhoud 2"/>
          <p:cNvSpPr>
            <a:spLocks noGrp="1"/>
          </p:cNvSpPr>
          <p:nvPr>
            <p:ph idx="10"/>
          </p:nvPr>
        </p:nvSpPr>
        <p:spPr>
          <a:xfrm>
            <a:off x="196533" y="1938776"/>
            <a:ext cx="8539096" cy="2500059"/>
          </a:xfrm>
          <a:prstGeom prst="rect">
            <a:avLst/>
          </a:prstGeom>
        </p:spPr>
        <p:txBody>
          <a:bodyPr/>
          <a:lstStyle>
            <a:lvl1pPr>
              <a:defRPr sz="2000">
                <a:solidFill>
                  <a:srgbClr val="004994"/>
                </a:solidFill>
                <a:latin typeface="Arial" panose="020B0604020202020204" pitchFamily="34" charset="0"/>
                <a:cs typeface="Arial" panose="020B0604020202020204" pitchFamily="34" charset="0"/>
              </a:defRPr>
            </a:lvl1pPr>
            <a:lvl2pPr>
              <a:defRPr sz="1800">
                <a:solidFill>
                  <a:srgbClr val="004994"/>
                </a:solidFill>
                <a:latin typeface="Arial" panose="020B0604020202020204" pitchFamily="34" charset="0"/>
                <a:cs typeface="Arial" panose="020B0604020202020204" pitchFamily="34" charset="0"/>
              </a:defRPr>
            </a:lvl2pPr>
            <a:lvl3pPr>
              <a:defRPr sz="1600">
                <a:solidFill>
                  <a:srgbClr val="004994"/>
                </a:solidFill>
                <a:latin typeface="Arial" panose="020B0604020202020204" pitchFamily="34" charset="0"/>
                <a:cs typeface="Arial" panose="020B0604020202020204" pitchFamily="34" charset="0"/>
              </a:defRPr>
            </a:lvl3pPr>
            <a:lvl4pPr>
              <a:defRPr sz="1600">
                <a:solidFill>
                  <a:srgbClr val="004994"/>
                </a:solidFill>
                <a:latin typeface="Arial" panose="020B0604020202020204" pitchFamily="34" charset="0"/>
                <a:cs typeface="Arial" panose="020B0604020202020204" pitchFamily="34" charset="0"/>
              </a:defRPr>
            </a:lvl4pPr>
            <a:lvl5pPr>
              <a:defRPr sz="1600">
                <a:solidFill>
                  <a:srgbClr val="004994"/>
                </a:solidFill>
                <a:latin typeface="Arial" panose="020B0604020202020204" pitchFamily="34" charset="0"/>
                <a:cs typeface="Arial" panose="020B0604020202020204" pitchFamily="34"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20" name="Titel 1"/>
          <p:cNvSpPr>
            <a:spLocks noGrp="1"/>
          </p:cNvSpPr>
          <p:nvPr>
            <p:ph type="title"/>
          </p:nvPr>
        </p:nvSpPr>
        <p:spPr>
          <a:xfrm>
            <a:off x="196533" y="159799"/>
            <a:ext cx="8750931" cy="612558"/>
          </a:xfrm>
          <a:prstGeom prst="rect">
            <a:avLst/>
          </a:prstGeom>
        </p:spPr>
        <p:txBody>
          <a:bodyPr anchor="b">
            <a:normAutofit/>
          </a:bodyPr>
          <a:lstStyle>
            <a:lvl1pPr>
              <a:defRPr sz="3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8" name="Tijdelijke aanduiding voor dianummer 2">
            <a:extLst>
              <a:ext uri="{FF2B5EF4-FFF2-40B4-BE49-F238E27FC236}">
                <a16:creationId xmlns:a16="http://schemas.microsoft.com/office/drawing/2014/main" id="{630BC8BC-F04D-504C-8E73-D30649AEE4B6}"/>
              </a:ext>
            </a:extLst>
          </p:cNvPr>
          <p:cNvSpPr>
            <a:spLocks noGrp="1"/>
          </p:cNvSpPr>
          <p:nvPr>
            <p:ph type="sldNum" sz="quarter" idx="11"/>
          </p:nvPr>
        </p:nvSpPr>
        <p:spPr/>
        <p:txBody>
          <a:bodyPr/>
          <a:lstStyle>
            <a:lvl1pPr algn="r">
              <a:defRPr sz="1200">
                <a:solidFill>
                  <a:srgbClr val="004994"/>
                </a:solidFill>
                <a:latin typeface="Arial" panose="020B0604020202020204" pitchFamily="34" charset="0"/>
                <a:cs typeface="Arial" panose="020B0604020202020204" pitchFamily="34" charset="0"/>
              </a:defRPr>
            </a:lvl1pPr>
          </a:lstStyle>
          <a:p>
            <a:pPr>
              <a:defRPr/>
            </a:pPr>
            <a:fld id="{9386C204-53B4-4A4D-B690-4C235FBCF0F3}" type="slidenum">
              <a:rPr lang="nl-NL"/>
              <a:pPr>
                <a:defRPr/>
              </a:pPr>
              <a:t>‹nr.›</a:t>
            </a:fld>
            <a:endParaRPr lang="nl-NL"/>
          </a:p>
        </p:txBody>
      </p:sp>
      <p:sp>
        <p:nvSpPr>
          <p:cNvPr id="9" name="Tijdelijke aanduiding voor datum 7">
            <a:extLst>
              <a:ext uri="{FF2B5EF4-FFF2-40B4-BE49-F238E27FC236}">
                <a16:creationId xmlns:a16="http://schemas.microsoft.com/office/drawing/2014/main" id="{E7002DF1-18FC-EA42-B5E3-5CF24F00718A}"/>
              </a:ext>
            </a:extLst>
          </p:cNvPr>
          <p:cNvSpPr>
            <a:spLocks noGrp="1"/>
          </p:cNvSpPr>
          <p:nvPr>
            <p:ph type="dt" sz="half" idx="12"/>
          </p:nvPr>
        </p:nvSpPr>
        <p:spPr/>
        <p:txBody>
          <a:bodyPr/>
          <a:lstStyle>
            <a:lvl1pPr algn="l">
              <a:defRPr sz="1200">
                <a:solidFill>
                  <a:srgbClr val="004994"/>
                </a:solidFill>
                <a:latin typeface="Arial" panose="020B0604020202020204" pitchFamily="34" charset="0"/>
                <a:cs typeface="Arial" panose="020B0604020202020204" pitchFamily="34" charset="0"/>
              </a:defRPr>
            </a:lvl1pPr>
          </a:lstStyle>
          <a:p>
            <a:pPr>
              <a:defRPr/>
            </a:pPr>
            <a:fld id="{6F70D427-0D71-CE4B-9AE3-67B786CE45DF}" type="datetime1">
              <a:rPr lang="nl-NL"/>
              <a:pPr>
                <a:defRPr/>
              </a:pPr>
              <a:t>24-6-2024</a:t>
            </a:fld>
            <a:endParaRPr lang="nl-NL"/>
          </a:p>
        </p:txBody>
      </p:sp>
      <p:pic>
        <p:nvPicPr>
          <p:cNvPr id="10" name="Afbeelding 9" descr="Afbeelding met tekening&#10;&#10;Automatisch gegenereerde beschrijving">
            <a:extLst>
              <a:ext uri="{FF2B5EF4-FFF2-40B4-BE49-F238E27FC236}">
                <a16:creationId xmlns:a16="http://schemas.microsoft.com/office/drawing/2014/main" id="{2E023DA4-836D-48F0-A4A1-45635098C6A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3789140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ina met afbeelding">
    <p:spTree>
      <p:nvGrpSpPr>
        <p:cNvPr id="1" name=""/>
        <p:cNvGrpSpPr/>
        <p:nvPr/>
      </p:nvGrpSpPr>
      <p:grpSpPr>
        <a:xfrm>
          <a:off x="0" y="0"/>
          <a:ext cx="0" cy="0"/>
          <a:chOff x="0" y="0"/>
          <a:chExt cx="0" cy="0"/>
        </a:xfrm>
      </p:grpSpPr>
      <p:pic>
        <p:nvPicPr>
          <p:cNvPr id="6" name="Afbeelding 3">
            <a:extLst>
              <a:ext uri="{FF2B5EF4-FFF2-40B4-BE49-F238E27FC236}">
                <a16:creationId xmlns:a16="http://schemas.microsoft.com/office/drawing/2014/main" id="{5B450D63-69CF-D040-9203-71A66F4E94F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429375"/>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Afbeelding 4">
            <a:extLst>
              <a:ext uri="{FF2B5EF4-FFF2-40B4-BE49-F238E27FC236}">
                <a16:creationId xmlns:a16="http://schemas.microsoft.com/office/drawing/2014/main" id="{7F0DF780-4D07-124F-B9C3-DAEFEAEBC50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588"/>
            <a:ext cx="91440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jdelijke aanduiding voor tekst 2"/>
          <p:cNvSpPr>
            <a:spLocks noGrp="1"/>
          </p:cNvSpPr>
          <p:nvPr>
            <p:ph type="body" idx="1"/>
          </p:nvPr>
        </p:nvSpPr>
        <p:spPr>
          <a:xfrm>
            <a:off x="196533" y="1434928"/>
            <a:ext cx="2963917" cy="365126"/>
          </a:xfrm>
          <a:prstGeom prst="rect">
            <a:avLst/>
          </a:prstGeom>
        </p:spPr>
        <p:txBody>
          <a:bodyPr>
            <a:normAutofit/>
          </a:bodyPr>
          <a:lstStyle>
            <a:lvl1pPr marL="0" indent="0">
              <a:buNone/>
              <a:defRPr sz="2000">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7" name="Tijdelijke aanduiding voor afbeelding 2"/>
          <p:cNvSpPr>
            <a:spLocks noGrp="1"/>
          </p:cNvSpPr>
          <p:nvPr>
            <p:ph type="pic" idx="10"/>
          </p:nvPr>
        </p:nvSpPr>
        <p:spPr>
          <a:xfrm>
            <a:off x="3870661" y="1430981"/>
            <a:ext cx="4829452" cy="3884986"/>
          </a:xfrm>
          <a:prstGeom prst="rect">
            <a:avLst/>
          </a:prstGeom>
        </p:spPr>
        <p:txBody>
          <a:bodyPr/>
          <a:lstStyle>
            <a:lvl1pPr marL="0" indent="0">
              <a:buNone/>
              <a:defRPr sz="2000">
                <a:solidFill>
                  <a:schemeClr val="tx1"/>
                </a:solidFill>
                <a:latin typeface="InfoText" panose="02000506040000020004" pitchFamily="2"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a:t>Klik op het pictogram als u een afbeelding wilt toevoegen</a:t>
            </a:r>
          </a:p>
        </p:txBody>
      </p:sp>
      <p:sp>
        <p:nvSpPr>
          <p:cNvPr id="16" name="Titel 1"/>
          <p:cNvSpPr>
            <a:spLocks noGrp="1"/>
          </p:cNvSpPr>
          <p:nvPr>
            <p:ph type="title"/>
          </p:nvPr>
        </p:nvSpPr>
        <p:spPr>
          <a:xfrm>
            <a:off x="196533" y="159799"/>
            <a:ext cx="8750931" cy="612558"/>
          </a:xfrm>
          <a:prstGeom prst="rect">
            <a:avLst/>
          </a:prstGeom>
        </p:spPr>
        <p:txBody>
          <a:bodyPr anchor="b">
            <a:normAutofit/>
          </a:bodyPr>
          <a:lstStyle>
            <a:lvl1pPr>
              <a:defRPr sz="3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8" name="Tijdelijke aanduiding voor tekst 2"/>
          <p:cNvSpPr>
            <a:spLocks noGrp="1"/>
          </p:cNvSpPr>
          <p:nvPr>
            <p:ph type="body" idx="11"/>
          </p:nvPr>
        </p:nvSpPr>
        <p:spPr>
          <a:xfrm>
            <a:off x="3870661" y="5328617"/>
            <a:ext cx="4829452" cy="365126"/>
          </a:xfrm>
          <a:prstGeom prst="rect">
            <a:avLst/>
          </a:prstGeom>
        </p:spPr>
        <p:txBody>
          <a:bodyPr>
            <a:normAutofit/>
          </a:bodyPr>
          <a:lstStyle>
            <a:lvl1pPr marL="0" indent="0" algn="r">
              <a:buNone/>
              <a:defRPr sz="1200" i="1">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11" name="Tijdelijke aanduiding voor dianummer 2">
            <a:extLst>
              <a:ext uri="{FF2B5EF4-FFF2-40B4-BE49-F238E27FC236}">
                <a16:creationId xmlns:a16="http://schemas.microsoft.com/office/drawing/2014/main" id="{9FAC7213-41C1-2641-8F4C-824E1E769976}"/>
              </a:ext>
            </a:extLst>
          </p:cNvPr>
          <p:cNvSpPr>
            <a:spLocks noGrp="1"/>
          </p:cNvSpPr>
          <p:nvPr>
            <p:ph type="sldNum" sz="quarter" idx="12"/>
          </p:nvPr>
        </p:nvSpPr>
        <p:spPr/>
        <p:txBody>
          <a:bodyPr/>
          <a:lstStyle>
            <a:lvl1pPr algn="r">
              <a:defRPr sz="1200">
                <a:solidFill>
                  <a:srgbClr val="004994"/>
                </a:solidFill>
                <a:latin typeface="Arial" panose="020B0604020202020204" pitchFamily="34" charset="0"/>
                <a:cs typeface="Arial" panose="020B0604020202020204" pitchFamily="34" charset="0"/>
              </a:defRPr>
            </a:lvl1pPr>
          </a:lstStyle>
          <a:p>
            <a:pPr>
              <a:defRPr/>
            </a:pPr>
            <a:fld id="{A57F9296-1F04-E641-90C1-85DE20946F78}" type="slidenum">
              <a:rPr lang="nl-NL"/>
              <a:pPr>
                <a:defRPr/>
              </a:pPr>
              <a:t>‹nr.›</a:t>
            </a:fld>
            <a:endParaRPr lang="nl-NL"/>
          </a:p>
        </p:txBody>
      </p:sp>
      <p:sp>
        <p:nvSpPr>
          <p:cNvPr id="12" name="Tijdelijke aanduiding voor datum 7">
            <a:extLst>
              <a:ext uri="{FF2B5EF4-FFF2-40B4-BE49-F238E27FC236}">
                <a16:creationId xmlns:a16="http://schemas.microsoft.com/office/drawing/2014/main" id="{428CD1EA-8989-1C48-9972-54A1FD2F1A59}"/>
              </a:ext>
            </a:extLst>
          </p:cNvPr>
          <p:cNvSpPr>
            <a:spLocks noGrp="1"/>
          </p:cNvSpPr>
          <p:nvPr>
            <p:ph type="dt" sz="half" idx="13"/>
          </p:nvPr>
        </p:nvSpPr>
        <p:spPr/>
        <p:txBody>
          <a:bodyPr/>
          <a:lstStyle>
            <a:lvl1pPr algn="l">
              <a:defRPr sz="1200">
                <a:solidFill>
                  <a:srgbClr val="004994"/>
                </a:solidFill>
                <a:latin typeface="Arial" panose="020B0604020202020204" pitchFamily="34" charset="0"/>
                <a:cs typeface="Arial" panose="020B0604020202020204" pitchFamily="34" charset="0"/>
              </a:defRPr>
            </a:lvl1pPr>
          </a:lstStyle>
          <a:p>
            <a:pPr>
              <a:defRPr/>
            </a:pPr>
            <a:fld id="{2278B164-1746-4C49-8992-ACCA319E21E7}" type="datetime1">
              <a:rPr lang="nl-NL"/>
              <a:pPr>
                <a:defRPr/>
              </a:pPr>
              <a:t>24-6-2024</a:t>
            </a:fld>
            <a:endParaRPr lang="nl-NL"/>
          </a:p>
        </p:txBody>
      </p:sp>
      <p:pic>
        <p:nvPicPr>
          <p:cNvPr id="13" name="Afbeelding 12" descr="Afbeelding met tekening&#10;&#10;Automatisch gegenereerde beschrijving">
            <a:extLst>
              <a:ext uri="{FF2B5EF4-FFF2-40B4-BE49-F238E27FC236}">
                <a16:creationId xmlns:a16="http://schemas.microsoft.com/office/drawing/2014/main" id="{96856618-09CD-4B3A-8B3B-38EEF0D485F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4063040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gina met 2 kolommen">
    <p:spTree>
      <p:nvGrpSpPr>
        <p:cNvPr id="1" name=""/>
        <p:cNvGrpSpPr/>
        <p:nvPr/>
      </p:nvGrpSpPr>
      <p:grpSpPr>
        <a:xfrm>
          <a:off x="0" y="0"/>
          <a:ext cx="0" cy="0"/>
          <a:chOff x="0" y="0"/>
          <a:chExt cx="0" cy="0"/>
        </a:xfrm>
      </p:grpSpPr>
      <p:pic>
        <p:nvPicPr>
          <p:cNvPr id="6" name="Afbeelding 3">
            <a:extLst>
              <a:ext uri="{FF2B5EF4-FFF2-40B4-BE49-F238E27FC236}">
                <a16:creationId xmlns:a16="http://schemas.microsoft.com/office/drawing/2014/main" id="{556B7F9B-6067-0A43-A088-EF76A7565C3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429375"/>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4">
            <a:extLst>
              <a:ext uri="{FF2B5EF4-FFF2-40B4-BE49-F238E27FC236}">
                <a16:creationId xmlns:a16="http://schemas.microsoft.com/office/drawing/2014/main" id="{DDDF1DCF-C352-7848-B3A6-36E93A98EE6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588"/>
            <a:ext cx="91440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el 1"/>
          <p:cNvSpPr>
            <a:spLocks noGrp="1"/>
          </p:cNvSpPr>
          <p:nvPr>
            <p:ph type="title"/>
          </p:nvPr>
        </p:nvSpPr>
        <p:spPr>
          <a:xfrm>
            <a:off x="196533" y="159799"/>
            <a:ext cx="8750931" cy="612558"/>
          </a:xfrm>
          <a:prstGeom prst="rect">
            <a:avLst/>
          </a:prstGeom>
        </p:spPr>
        <p:txBody>
          <a:bodyPr anchor="b">
            <a:normAutofit/>
          </a:bodyPr>
          <a:lstStyle>
            <a:lvl1pPr>
              <a:defRPr sz="4000" b="1">
                <a:solidFill>
                  <a:schemeClr val="bg1"/>
                </a:solidFill>
                <a:latin typeface="Arial" panose="020B0604020202020204" pitchFamily="34" charset="0"/>
                <a:cs typeface="Arial" panose="020B0604020202020204" pitchFamily="34" charset="0"/>
              </a:defRPr>
            </a:lvl1pPr>
          </a:lstStyle>
          <a:p>
            <a:r>
              <a:rPr lang="nl-NL"/>
              <a:t>Klik om stijl te bewerken</a:t>
            </a:r>
          </a:p>
        </p:txBody>
      </p:sp>
      <p:sp>
        <p:nvSpPr>
          <p:cNvPr id="13" name="Tijdelijke aanduiding voor inhoud 2"/>
          <p:cNvSpPr>
            <a:spLocks noGrp="1"/>
          </p:cNvSpPr>
          <p:nvPr>
            <p:ph sz="half" idx="1"/>
          </p:nvPr>
        </p:nvSpPr>
        <p:spPr>
          <a:xfrm>
            <a:off x="212624" y="1994317"/>
            <a:ext cx="3867150" cy="3490342"/>
          </a:xfrm>
          <a:prstGeom prst="rect">
            <a:avLst/>
          </a:prstGeom>
        </p:spPr>
        <p:txBody>
          <a:bodyPr/>
          <a:lstStyle>
            <a:lvl1pPr>
              <a:defRPr sz="2000">
                <a:solidFill>
                  <a:srgbClr val="004994"/>
                </a:solidFill>
                <a:latin typeface="Arial" panose="020B0604020202020204" pitchFamily="34" charset="0"/>
                <a:cs typeface="Arial" panose="020B0604020202020204" pitchFamily="34" charset="0"/>
              </a:defRPr>
            </a:lvl1pPr>
            <a:lvl2pPr>
              <a:defRPr sz="1800">
                <a:solidFill>
                  <a:srgbClr val="004994"/>
                </a:solidFill>
                <a:latin typeface="Arial" panose="020B0604020202020204" pitchFamily="34" charset="0"/>
                <a:cs typeface="Arial" panose="020B0604020202020204" pitchFamily="34" charset="0"/>
              </a:defRPr>
            </a:lvl2pPr>
            <a:lvl3pPr>
              <a:defRPr sz="1600">
                <a:solidFill>
                  <a:srgbClr val="004994"/>
                </a:solidFill>
                <a:latin typeface="Arial" panose="020B0604020202020204" pitchFamily="34" charset="0"/>
                <a:cs typeface="Arial" panose="020B0604020202020204" pitchFamily="34" charset="0"/>
              </a:defRPr>
            </a:lvl3pPr>
            <a:lvl4pPr marL="1371600" indent="0">
              <a:buNone/>
              <a:defRPr/>
            </a:lvl4pPr>
            <a:lvl5pPr marL="1828800" indent="0">
              <a:buNone/>
              <a:defRPr/>
            </a:lvl5pPr>
          </a:lstStyle>
          <a:p>
            <a:pPr lvl="0"/>
            <a:r>
              <a:rPr lang="nl-NL"/>
              <a:t>Klikken om de tekststijl van het model te bewerken</a:t>
            </a:r>
          </a:p>
          <a:p>
            <a:pPr lvl="1"/>
            <a:r>
              <a:rPr lang="nl-NL"/>
              <a:t>Tweede niveau</a:t>
            </a:r>
          </a:p>
          <a:p>
            <a:pPr lvl="2"/>
            <a:r>
              <a:rPr lang="nl-NL"/>
              <a:t>Derde niveau</a:t>
            </a:r>
          </a:p>
        </p:txBody>
      </p:sp>
      <p:sp>
        <p:nvSpPr>
          <p:cNvPr id="14" name="Tijdelijke aanduiding voor inhoud 3"/>
          <p:cNvSpPr>
            <a:spLocks noGrp="1"/>
          </p:cNvSpPr>
          <p:nvPr>
            <p:ph sz="half" idx="12"/>
          </p:nvPr>
        </p:nvSpPr>
        <p:spPr>
          <a:xfrm>
            <a:off x="4852766" y="2011877"/>
            <a:ext cx="3867150" cy="3490342"/>
          </a:xfrm>
          <a:prstGeom prst="rect">
            <a:avLst/>
          </a:prstGeom>
        </p:spPr>
        <p:txBody>
          <a:bodyPr/>
          <a:lstStyle>
            <a:lvl1pPr>
              <a:defRPr sz="2000">
                <a:solidFill>
                  <a:srgbClr val="004994"/>
                </a:solidFill>
                <a:latin typeface="Arial" panose="020B0604020202020204" pitchFamily="34" charset="0"/>
                <a:cs typeface="Arial" panose="020B0604020202020204" pitchFamily="34" charset="0"/>
              </a:defRPr>
            </a:lvl1pPr>
            <a:lvl2pPr>
              <a:defRPr sz="1800">
                <a:solidFill>
                  <a:srgbClr val="004994"/>
                </a:solidFill>
                <a:latin typeface="Arial" panose="020B0604020202020204" pitchFamily="34" charset="0"/>
                <a:cs typeface="Arial" panose="020B0604020202020204" pitchFamily="34" charset="0"/>
              </a:defRPr>
            </a:lvl2pPr>
            <a:lvl3pPr>
              <a:defRPr sz="1600">
                <a:solidFill>
                  <a:srgbClr val="004994"/>
                </a:solidFill>
                <a:latin typeface="Arial" panose="020B0604020202020204" pitchFamily="34" charset="0"/>
                <a:cs typeface="Arial" panose="020B0604020202020204" pitchFamily="34" charset="0"/>
              </a:defRPr>
            </a:lvl3pPr>
            <a:lvl4pPr marL="1371600" indent="0">
              <a:buNone/>
              <a:defRPr/>
            </a:lvl4pPr>
            <a:lvl5pPr marL="1828800" indent="0">
              <a:buNone/>
              <a:defRPr/>
            </a:lvl5pPr>
          </a:lstStyle>
          <a:p>
            <a:pPr lvl="0"/>
            <a:r>
              <a:rPr lang="nl-NL"/>
              <a:t>Klikken om de tekststijl van het model te bewerken</a:t>
            </a:r>
          </a:p>
          <a:p>
            <a:pPr lvl="1"/>
            <a:r>
              <a:rPr lang="nl-NL"/>
              <a:t>Tweede niveau</a:t>
            </a:r>
          </a:p>
          <a:p>
            <a:pPr lvl="2"/>
            <a:r>
              <a:rPr lang="nl-NL"/>
              <a:t>Derde niveau</a:t>
            </a:r>
          </a:p>
        </p:txBody>
      </p:sp>
      <p:sp>
        <p:nvSpPr>
          <p:cNvPr id="15" name="Tijdelijke aanduiding voor tekst 2"/>
          <p:cNvSpPr>
            <a:spLocks noGrp="1"/>
          </p:cNvSpPr>
          <p:nvPr>
            <p:ph type="body" idx="13"/>
          </p:nvPr>
        </p:nvSpPr>
        <p:spPr>
          <a:xfrm>
            <a:off x="196532" y="1434928"/>
            <a:ext cx="8523383" cy="365126"/>
          </a:xfrm>
          <a:prstGeom prst="rect">
            <a:avLst/>
          </a:prstGeom>
        </p:spPr>
        <p:txBody>
          <a:bodyPr>
            <a:normAutofit/>
          </a:bodyPr>
          <a:lstStyle>
            <a:lvl1pPr marL="0" indent="0">
              <a:buNone/>
              <a:defRPr sz="2000">
                <a:solidFill>
                  <a:srgbClr val="00499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9" name="Tijdelijke aanduiding voor dianummer 2">
            <a:extLst>
              <a:ext uri="{FF2B5EF4-FFF2-40B4-BE49-F238E27FC236}">
                <a16:creationId xmlns:a16="http://schemas.microsoft.com/office/drawing/2014/main" id="{D52B073C-B20B-4A47-8AA3-D411987FD271}"/>
              </a:ext>
            </a:extLst>
          </p:cNvPr>
          <p:cNvSpPr>
            <a:spLocks noGrp="1"/>
          </p:cNvSpPr>
          <p:nvPr>
            <p:ph type="sldNum" sz="quarter" idx="14"/>
          </p:nvPr>
        </p:nvSpPr>
        <p:spPr/>
        <p:txBody>
          <a:bodyPr/>
          <a:lstStyle>
            <a:lvl1pPr algn="r">
              <a:defRPr sz="1200">
                <a:solidFill>
                  <a:srgbClr val="004994"/>
                </a:solidFill>
                <a:latin typeface="Arial" panose="020B0604020202020204" pitchFamily="34" charset="0"/>
                <a:cs typeface="Arial" panose="020B0604020202020204" pitchFamily="34" charset="0"/>
              </a:defRPr>
            </a:lvl1pPr>
          </a:lstStyle>
          <a:p>
            <a:pPr>
              <a:defRPr/>
            </a:pPr>
            <a:fld id="{0C39A323-C9C9-464C-91BF-67DC54DE2106}" type="slidenum">
              <a:rPr lang="nl-NL"/>
              <a:pPr>
                <a:defRPr/>
              </a:pPr>
              <a:t>‹nr.›</a:t>
            </a:fld>
            <a:endParaRPr lang="nl-NL"/>
          </a:p>
        </p:txBody>
      </p:sp>
      <p:sp>
        <p:nvSpPr>
          <p:cNvPr id="10" name="Tijdelijke aanduiding voor datum 7">
            <a:extLst>
              <a:ext uri="{FF2B5EF4-FFF2-40B4-BE49-F238E27FC236}">
                <a16:creationId xmlns:a16="http://schemas.microsoft.com/office/drawing/2014/main" id="{9D921FCD-EFFA-F949-97F4-A89ED19DC065}"/>
              </a:ext>
            </a:extLst>
          </p:cNvPr>
          <p:cNvSpPr>
            <a:spLocks noGrp="1"/>
          </p:cNvSpPr>
          <p:nvPr>
            <p:ph type="dt" sz="half" idx="15"/>
          </p:nvPr>
        </p:nvSpPr>
        <p:spPr/>
        <p:txBody>
          <a:bodyPr/>
          <a:lstStyle>
            <a:lvl1pPr algn="l">
              <a:defRPr sz="1200">
                <a:solidFill>
                  <a:srgbClr val="004994"/>
                </a:solidFill>
                <a:latin typeface="Arial" panose="020B0604020202020204" pitchFamily="34" charset="0"/>
                <a:cs typeface="Arial" panose="020B0604020202020204" pitchFamily="34" charset="0"/>
              </a:defRPr>
            </a:lvl1pPr>
          </a:lstStyle>
          <a:p>
            <a:pPr>
              <a:defRPr/>
            </a:pPr>
            <a:fld id="{2B1B29A4-A7AC-3143-A9BD-007C5A77FEBB}" type="datetime1">
              <a:rPr lang="nl-NL"/>
              <a:pPr>
                <a:defRPr/>
              </a:pPr>
              <a:t>24-6-2024</a:t>
            </a:fld>
            <a:endParaRPr lang="nl-NL"/>
          </a:p>
        </p:txBody>
      </p:sp>
      <p:pic>
        <p:nvPicPr>
          <p:cNvPr id="11" name="Afbeelding 10" descr="Afbeelding met tekening&#10;&#10;Automatisch gegenereerde beschrijving">
            <a:extLst>
              <a:ext uri="{FF2B5EF4-FFF2-40B4-BE49-F238E27FC236}">
                <a16:creationId xmlns:a16="http://schemas.microsoft.com/office/drawing/2014/main" id="{2098AFF7-DD01-4DDA-9242-3F67BA7F129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3866772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Achterpagina indeling">
    <p:spTree>
      <p:nvGrpSpPr>
        <p:cNvPr id="1" name=""/>
        <p:cNvGrpSpPr/>
        <p:nvPr/>
      </p:nvGrpSpPr>
      <p:grpSpPr>
        <a:xfrm>
          <a:off x="0" y="0"/>
          <a:ext cx="0" cy="0"/>
          <a:chOff x="0" y="0"/>
          <a:chExt cx="0" cy="0"/>
        </a:xfrm>
      </p:grpSpPr>
      <p:pic>
        <p:nvPicPr>
          <p:cNvPr id="2" name="Afbeelding 3" descr="Afbeelding met tekening&#10;&#10;Automatisch gegenereerde beschrijving">
            <a:extLst>
              <a:ext uri="{FF2B5EF4-FFF2-40B4-BE49-F238E27FC236}">
                <a16:creationId xmlns:a16="http://schemas.microsoft.com/office/drawing/2014/main" id="{030F5476-CC3F-1F41-93C8-8F0B568531F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440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descr="Afbeelding met tekening&#10;&#10;Automatisch gegenereerde beschrijving">
            <a:extLst>
              <a:ext uri="{FF2B5EF4-FFF2-40B4-BE49-F238E27FC236}">
                <a16:creationId xmlns:a16="http://schemas.microsoft.com/office/drawing/2014/main" id="{10301DB8-F47F-4AAF-B5F1-E5AF3093A3D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95783" y="6486525"/>
            <a:ext cx="1248722" cy="338485"/>
          </a:xfrm>
          <a:prstGeom prst="rect">
            <a:avLst/>
          </a:prstGeom>
        </p:spPr>
      </p:pic>
    </p:spTree>
    <p:extLst>
      <p:ext uri="{BB962C8B-B14F-4D97-AF65-F5344CB8AC3E}">
        <p14:creationId xmlns:p14="http://schemas.microsoft.com/office/powerpoint/2010/main" val="2927999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jdelijke aanduiding voor datum 7">
            <a:extLst>
              <a:ext uri="{FF2B5EF4-FFF2-40B4-BE49-F238E27FC236}">
                <a16:creationId xmlns:a16="http://schemas.microsoft.com/office/drawing/2014/main" id="{A23C5A7C-52BA-AC4A-9E55-08FBAAF6CBFA}"/>
              </a:ext>
            </a:extLst>
          </p:cNvPr>
          <p:cNvSpPr>
            <a:spLocks noGrp="1"/>
          </p:cNvSpPr>
          <p:nvPr>
            <p:ph type="dt" sz="half" idx="2"/>
          </p:nvPr>
        </p:nvSpPr>
        <p:spPr>
          <a:xfrm>
            <a:off x="814388" y="6486525"/>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rgbClr val="004994"/>
                </a:solidFill>
                <a:latin typeface="Arial" panose="020B0604020202020204" pitchFamily="34" charset="0"/>
                <a:cs typeface="Arial" panose="020B0604020202020204" pitchFamily="34" charset="0"/>
              </a:defRPr>
            </a:lvl1pPr>
          </a:lstStyle>
          <a:p>
            <a:pPr>
              <a:defRPr/>
            </a:pPr>
            <a:fld id="{79D7474D-0868-2249-9914-1FD84C1A5D38}" type="datetime1">
              <a:rPr lang="nl-NL"/>
              <a:pPr>
                <a:defRPr/>
              </a:pPr>
              <a:t>24-6-2024</a:t>
            </a:fld>
            <a:endParaRPr lang="nl-NL"/>
          </a:p>
        </p:txBody>
      </p:sp>
      <p:sp>
        <p:nvSpPr>
          <p:cNvPr id="3" name="Tijdelijke aanduiding voor dianummer 2">
            <a:extLst>
              <a:ext uri="{FF2B5EF4-FFF2-40B4-BE49-F238E27FC236}">
                <a16:creationId xmlns:a16="http://schemas.microsoft.com/office/drawing/2014/main" id="{90B335C2-EE72-634D-91F9-12A5CB8C0FCE}"/>
              </a:ext>
            </a:extLst>
          </p:cNvPr>
          <p:cNvSpPr>
            <a:spLocks noGrp="1"/>
          </p:cNvSpPr>
          <p:nvPr>
            <p:ph type="sldNum" sz="quarter" idx="4"/>
          </p:nvPr>
        </p:nvSpPr>
        <p:spPr>
          <a:xfrm>
            <a:off x="0" y="6492875"/>
            <a:ext cx="579438"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rgbClr val="004994"/>
                </a:solidFill>
                <a:latin typeface="Arial" panose="020B0604020202020204" pitchFamily="34" charset="0"/>
                <a:cs typeface="Arial" panose="020B0604020202020204" pitchFamily="34" charset="0"/>
              </a:defRPr>
            </a:lvl1pPr>
          </a:lstStyle>
          <a:p>
            <a:pPr>
              <a:defRPr/>
            </a:pPr>
            <a:fld id="{F0D00265-7637-AF4D-9A90-9F0880943F75}" type="slidenum">
              <a:rPr lang="nl-NL"/>
              <a:pPr>
                <a:defRPr/>
              </a:pPr>
              <a:t>‹nr.›</a:t>
            </a:fld>
            <a:endParaRPr lang="nl-NL"/>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Lst>
  <p:hf hdr="0" ftr="0"/>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el 1">
            <a:extLst>
              <a:ext uri="{FF2B5EF4-FFF2-40B4-BE49-F238E27FC236}">
                <a16:creationId xmlns:a16="http://schemas.microsoft.com/office/drawing/2014/main" id="{F251256D-FB6B-EA47-BC7C-DEF6BCE6596C}"/>
              </a:ext>
            </a:extLst>
          </p:cNvPr>
          <p:cNvSpPr>
            <a:spLocks noGrp="1" noChangeArrowheads="1"/>
          </p:cNvSpPr>
          <p:nvPr>
            <p:ph type="title"/>
          </p:nvPr>
        </p:nvSpPr>
        <p:spPr bwMode="auto">
          <a:xfrm>
            <a:off x="161925" y="4883150"/>
            <a:ext cx="8027988" cy="655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Autofit/>
          </a:bodyPr>
          <a:lstStyle/>
          <a:p>
            <a:r>
              <a:rPr lang="nl-NL" altLang="nl-NL" sz="2400" dirty="0">
                <a:latin typeface="Arial"/>
                <a:cs typeface="Arial"/>
              </a:rPr>
              <a:t>Adviesrapport HRM/Payroll </a:t>
            </a:r>
            <a:br>
              <a:rPr lang="nl-NL" altLang="nl-NL" sz="2400" dirty="0">
                <a:latin typeface="Arial"/>
                <a:cs typeface="Arial"/>
              </a:rPr>
            </a:br>
            <a:r>
              <a:rPr lang="nl-NL" altLang="nl-NL" sz="2000" dirty="0">
                <a:latin typeface="Arial"/>
                <a:cs typeface="Arial"/>
              </a:rPr>
              <a:t>ten behoeve van aanbesteding her-implementatie/optimalisatie</a:t>
            </a:r>
            <a:endParaRPr lang="nl-NL" altLang="nl-NL" sz="2400" dirty="0"/>
          </a:p>
        </p:txBody>
      </p:sp>
      <p:sp>
        <p:nvSpPr>
          <p:cNvPr id="3" name="Tijdelijke aanduiding voor tekst 2">
            <a:extLst>
              <a:ext uri="{FF2B5EF4-FFF2-40B4-BE49-F238E27FC236}">
                <a16:creationId xmlns:a16="http://schemas.microsoft.com/office/drawing/2014/main" id="{7D443A10-A782-3344-BB73-70A007AB53BD}"/>
              </a:ext>
            </a:extLst>
          </p:cNvPr>
          <p:cNvSpPr>
            <a:spLocks noGrp="1"/>
          </p:cNvSpPr>
          <p:nvPr>
            <p:ph type="body" idx="1"/>
          </p:nvPr>
        </p:nvSpPr>
        <p:spPr>
          <a:xfrm>
            <a:off x="161925" y="5565775"/>
            <a:ext cx="7153275" cy="365125"/>
          </a:xfrm>
        </p:spPr>
        <p:txBody>
          <a:bodyPr lIns="91440" tIns="45720" rIns="91440" bIns="45720" anchor="t">
            <a:normAutofit lnSpcReduction="10000"/>
          </a:bodyPr>
          <a:lstStyle/>
          <a:p>
            <a:pPr fontAlgn="auto">
              <a:spcAft>
                <a:spcPts val="0"/>
              </a:spcAft>
              <a:defRPr/>
            </a:pPr>
            <a:r>
              <a:rPr lang="nl-NL">
                <a:latin typeface="Arial"/>
                <a:cs typeface="Arial"/>
              </a:rPr>
              <a:t>d.d. 3 juni 2024</a:t>
            </a:r>
            <a:endParaRPr lang="nl-NL"/>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HRM – Algemeen</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10</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76F13D61-8721-1A7E-2CCD-93C8A8D531E0}"/>
              </a:ext>
            </a:extLst>
          </p:cNvPr>
          <p:cNvGraphicFramePr>
            <a:graphicFrameLocks noGrp="1"/>
          </p:cNvGraphicFramePr>
          <p:nvPr>
            <p:extLst>
              <p:ext uri="{D42A27DB-BD31-4B8C-83A1-F6EECF244321}">
                <p14:modId xmlns:p14="http://schemas.microsoft.com/office/powerpoint/2010/main" val="2875964778"/>
              </p:ext>
            </p:extLst>
          </p:nvPr>
        </p:nvGraphicFramePr>
        <p:xfrm>
          <a:off x="165103" y="1504228"/>
          <a:ext cx="8750298" cy="4518787"/>
        </p:xfrm>
        <a:graphic>
          <a:graphicData uri="http://schemas.openxmlformats.org/drawingml/2006/table">
            <a:tbl>
              <a:tblPr firstRow="1" bandRow="1">
                <a:tableStyleId>{5C22544A-7EE6-4342-B048-85BDC9FD1C3A}</a:tableStyleId>
              </a:tblPr>
              <a:tblGrid>
                <a:gridCol w="2916766">
                  <a:extLst>
                    <a:ext uri="{9D8B030D-6E8A-4147-A177-3AD203B41FA5}">
                      <a16:colId xmlns:a16="http://schemas.microsoft.com/office/drawing/2014/main" val="2915258472"/>
                    </a:ext>
                  </a:extLst>
                </a:gridCol>
                <a:gridCol w="2916766">
                  <a:extLst>
                    <a:ext uri="{9D8B030D-6E8A-4147-A177-3AD203B41FA5}">
                      <a16:colId xmlns:a16="http://schemas.microsoft.com/office/drawing/2014/main" val="2342926340"/>
                    </a:ext>
                  </a:extLst>
                </a:gridCol>
                <a:gridCol w="2916766">
                  <a:extLst>
                    <a:ext uri="{9D8B030D-6E8A-4147-A177-3AD203B41FA5}">
                      <a16:colId xmlns:a16="http://schemas.microsoft.com/office/drawing/2014/main" val="2383469020"/>
                    </a:ext>
                  </a:extLst>
                </a:gridCol>
              </a:tblGrid>
              <a:tr h="0">
                <a:tc>
                  <a:txBody>
                    <a:bodyPr/>
                    <a:lstStyle/>
                    <a:p>
                      <a:r>
                        <a:rPr lang="nl-NL" sz="800"/>
                        <a:t>Onderwerp</a:t>
                      </a:r>
                    </a:p>
                  </a:txBody>
                  <a:tcPr>
                    <a:solidFill>
                      <a:srgbClr val="004994"/>
                    </a:solidFill>
                  </a:tcPr>
                </a:tc>
                <a:tc>
                  <a:txBody>
                    <a:bodyPr/>
                    <a:lstStyle/>
                    <a:p>
                      <a:r>
                        <a:rPr lang="nl-NL" sz="800"/>
                        <a:t>Huidige situatie</a:t>
                      </a:r>
                    </a:p>
                  </a:txBody>
                  <a:tcPr>
                    <a:solidFill>
                      <a:srgbClr val="004994"/>
                    </a:solidFill>
                  </a:tcPr>
                </a:tc>
                <a:tc>
                  <a:txBody>
                    <a:bodyPr/>
                    <a:lstStyle/>
                    <a:p>
                      <a:r>
                        <a:rPr lang="nl-NL" sz="800"/>
                        <a:t>Advies</a:t>
                      </a:r>
                    </a:p>
                  </a:txBody>
                  <a:tcPr>
                    <a:solidFill>
                      <a:srgbClr val="004994"/>
                    </a:solidFill>
                  </a:tcPr>
                </a:tc>
                <a:extLst>
                  <a:ext uri="{0D108BD9-81ED-4DB2-BD59-A6C34878D82A}">
                    <a16:rowId xmlns:a16="http://schemas.microsoft.com/office/drawing/2014/main" val="9399495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Roostertype uren per week</a:t>
                      </a:r>
                    </a:p>
                    <a:p>
                      <a:endParaRPr lang="nl-NL" sz="800" kern="1200">
                        <a:solidFill>
                          <a:srgbClr val="0F4761"/>
                        </a:solidFill>
                        <a:latin typeface="Aptos" panose="020B0004020202020204" pitchFamily="34" charset="0"/>
                        <a:cs typeface="Times New Roman" panose="02020603050405020304" pitchFamily="18" charset="0"/>
                      </a:endParaRPr>
                    </a:p>
                  </a:txBody>
                  <a:tcPr/>
                </a:tc>
                <a:tc>
                  <a:txBody>
                    <a:bodyPr/>
                    <a:lstStyle/>
                    <a:p>
                      <a:pPr marL="0" lvl="0" indent="0">
                        <a:lnSpc>
                          <a:spcPct val="107000"/>
                        </a:lnSpc>
                        <a:spcBef>
                          <a:spcPts val="800"/>
                        </a:spcBef>
                        <a:spcAft>
                          <a:spcPts val="400"/>
                        </a:spcAft>
                        <a:buFont typeface="Arial" panose="020B0604020202020204" pitchFamily="34" charset="0"/>
                        <a:buNone/>
                      </a:pPr>
                      <a:r>
                        <a:rPr lang="nl-NL" sz="800" kern="1200">
                          <a:solidFill>
                            <a:srgbClr val="0F4761"/>
                          </a:solidFill>
                          <a:latin typeface="Aptos" panose="020B0004020202020204" pitchFamily="34" charset="0"/>
                          <a:cs typeface="Times New Roman" panose="02020603050405020304" pitchFamily="18" charset="0"/>
                        </a:rPr>
                        <a:t>Momenteel staat het rooster bij de meeste medewerkers op het roostertype “Uren per week”. Dit zorgt voor een aantal nadelige gevolgen:</a:t>
                      </a:r>
                      <a:br>
                        <a:rPr lang="nl-NL" sz="800" kern="1200">
                          <a:solidFill>
                            <a:srgbClr val="0F4761"/>
                          </a:solidFill>
                          <a:latin typeface="Aptos" panose="020B0004020202020204" pitchFamily="34" charset="0"/>
                          <a:cs typeface="Times New Roman" panose="02020603050405020304" pitchFamily="18" charset="0"/>
                        </a:rPr>
                      </a:br>
                      <a:r>
                        <a:rPr lang="nl-NL" sz="800" kern="1200">
                          <a:solidFill>
                            <a:srgbClr val="0F4761"/>
                          </a:solidFill>
                          <a:latin typeface="Aptos" panose="020B0004020202020204" pitchFamily="34" charset="0"/>
                          <a:cs typeface="Times New Roman" panose="02020603050405020304" pitchFamily="18" charset="0"/>
                        </a:rPr>
                        <a:t>-Bij verlofboekingen kunnen de daadwerkelijke uren niet bepaald worden wanneer iemand één of een aantal dagen verlof opneemt. </a:t>
                      </a:r>
                      <a:br>
                        <a:rPr lang="nl-NL" sz="800" kern="1200">
                          <a:solidFill>
                            <a:srgbClr val="0F4761"/>
                          </a:solidFill>
                          <a:latin typeface="Aptos" panose="020B0004020202020204" pitchFamily="34" charset="0"/>
                          <a:cs typeface="Times New Roman" panose="02020603050405020304" pitchFamily="18" charset="0"/>
                        </a:rPr>
                      </a:br>
                      <a:r>
                        <a:rPr lang="nl-NL" sz="800" kern="1200">
                          <a:solidFill>
                            <a:srgbClr val="0F4761"/>
                          </a:solidFill>
                          <a:latin typeface="Aptos" panose="020B0004020202020204" pitchFamily="34" charset="0"/>
                          <a:cs typeface="Times New Roman" panose="02020603050405020304" pitchFamily="18" charset="0"/>
                        </a:rPr>
                        <a:t>-Integratie van bijvoorbeeld ouderverlofboekingen in de payroll werkt niet doordat het systeem de uren niet kan bepalen.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Omzetten roostertypes naar een gespecificeerd rooster (roostertype uren per dag of werktijden) om de nadelige gevolgen zoveel mogelijk te elimineren.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40081080"/>
                  </a:ext>
                </a:extLst>
              </a:tr>
              <a:tr h="370840">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Mobiliteit</a:t>
                      </a: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Wordt op dit moment geen gebruik gemaakt van functionaliteit Mobiliteit.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Gebruik gaan maken van mobiliteit. Voordelen hiervan zijn: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Registeren van vervoersmiddel bij de medewerker</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Integreren registratie met de payroll.</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Dit maakt het makkelijker om de rapportage persoonsgebonden mobiliteit aan te leveren dat vanaf 01-07 ingaat.</a:t>
                      </a:r>
                    </a:p>
                  </a:txBody>
                  <a:tcPr/>
                </a:tc>
                <a:extLst>
                  <a:ext uri="{0D108BD9-81ED-4DB2-BD59-A6C34878D82A}">
                    <a16:rowId xmlns:a16="http://schemas.microsoft.com/office/drawing/2014/main" val="2044667307"/>
                  </a:ext>
                </a:extLst>
              </a:tr>
              <a:tr h="370840">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Rechten financiën tot rapportages</a:t>
                      </a: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Momenteel moet Salarisverwerking de rapportages n.a.v. de salarisverwerking nog maandelijks toesturen aan financiën. </a:t>
                      </a: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In het kader van procesverbetering is het aan te raden om financiën toegang te geven tot de rapportages in Profit om deze rapportages zelf op te kunnen halen.</a:t>
                      </a:r>
                    </a:p>
                    <a:p>
                      <a:pPr marL="0" algn="l" defTabSz="914400" rtl="0" eaLnBrk="1" latinLnBrk="0" hangingPunct="1"/>
                      <a:endParaRPr lang="nl-NL" sz="800" kern="1200">
                        <a:solidFill>
                          <a:srgbClr val="0F4761"/>
                        </a:solidFill>
                        <a:latin typeface="Aptos" panose="020B0004020202020204" pitchFamily="34" charset="0"/>
                        <a:ea typeface="+mn-ea"/>
                        <a:cs typeface="Times New Roman" panose="02020603050405020304" pitchFamily="18" charset="0"/>
                      </a:endParaRPr>
                    </a:p>
                  </a:txBody>
                  <a:tcPr/>
                </a:tc>
                <a:extLst>
                  <a:ext uri="{0D108BD9-81ED-4DB2-BD59-A6C34878D82A}">
                    <a16:rowId xmlns:a16="http://schemas.microsoft.com/office/drawing/2014/main" val="40107163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Draaiboektaken</a:t>
                      </a: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Er wordt nog geen gebruik gemaakt van functionaliteit Draaiboektaken.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Onderzoeken of het meerwaarde biedt om gebruik te maken van draaiboektaken.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Hiermee kan bijvoorbeeld het indienst-/uitdienstproces geoptimaliseerd worden.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Met draaiboeken kunnen automatisch taken worden afgetrapt op basis van de indienst-/uitdienstdatum.</a:t>
                      </a:r>
                    </a:p>
                  </a:txBody>
                  <a:tcPr/>
                </a:tc>
                <a:extLst>
                  <a:ext uri="{0D108BD9-81ED-4DB2-BD59-A6C34878D82A}">
                    <a16:rowId xmlns:a16="http://schemas.microsoft.com/office/drawing/2014/main" val="426367141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Bewaartermijnen (personeelsdossier)</a:t>
                      </a: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Er wordt op dit moment nog geen gebruik gemaakt van bewaartermijnen. </a:t>
                      </a:r>
                    </a:p>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Wordt al met Informatie Voorziening gekeken om de juiste termijn inzichtelijk te krijgen.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Inrichten van de wettelijke bewaartermijnen op mappen in het personeelsdossier.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800" kern="1200">
                        <a:solidFill>
                          <a:srgbClr val="0F4761"/>
                        </a:solidFill>
                        <a:latin typeface="Aptos" panose="020B0004020202020204" pitchFamily="34" charset="0"/>
                        <a:ea typeface="+mn-ea"/>
                        <a:cs typeface="Times New Roman" panose="02020603050405020304" pitchFamily="18" charset="0"/>
                      </a:endParaRPr>
                    </a:p>
                  </a:txBody>
                  <a:tcPr/>
                </a:tc>
                <a:extLst>
                  <a:ext uri="{0D108BD9-81ED-4DB2-BD59-A6C34878D82A}">
                    <a16:rowId xmlns:a16="http://schemas.microsoft.com/office/drawing/2014/main" val="20161686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Import dossierhistorie</a:t>
                      </a:r>
                    </a:p>
                  </a:txBody>
                  <a:tcPr/>
                </a:tc>
                <a:tc>
                  <a:txBody>
                    <a:bodyPr/>
                    <a:lstStyle/>
                    <a:p>
                      <a:pPr marL="0" indent="0" algn="l" defTabSz="914400" rtl="0" eaLnBrk="1" latinLnBrk="0" hangingPunct="1">
                        <a:buFont typeface="Arial" panose="020B0604020202020204" pitchFamily="34" charset="0"/>
                        <a:buNone/>
                      </a:pPr>
                      <a:r>
                        <a:rPr lang="nl-NL" sz="800" kern="1200">
                          <a:solidFill>
                            <a:srgbClr val="0F4761"/>
                          </a:solidFill>
                          <a:latin typeface="Aptos" panose="020B0004020202020204" pitchFamily="34" charset="0"/>
                          <a:ea typeface="+mn-ea"/>
                          <a:cs typeface="Times New Roman" panose="02020603050405020304" pitchFamily="18" charset="0"/>
                        </a:rPr>
                        <a:t>In </a:t>
                      </a:r>
                      <a:r>
                        <a:rPr lang="nl-NL" sz="800" kern="1200" err="1">
                          <a:solidFill>
                            <a:srgbClr val="0F4761"/>
                          </a:solidFill>
                          <a:latin typeface="Aptos" panose="020B0004020202020204" pitchFamily="34" charset="0"/>
                          <a:ea typeface="+mn-ea"/>
                          <a:cs typeface="Times New Roman" panose="02020603050405020304" pitchFamily="18" charset="0"/>
                        </a:rPr>
                        <a:t>Join</a:t>
                      </a:r>
                      <a:r>
                        <a:rPr lang="nl-NL" sz="800" kern="1200">
                          <a:solidFill>
                            <a:srgbClr val="0F4761"/>
                          </a:solidFill>
                          <a:latin typeface="Aptos" panose="020B0004020202020204" pitchFamily="34" charset="0"/>
                          <a:ea typeface="+mn-ea"/>
                          <a:cs typeface="Times New Roman" panose="02020603050405020304" pitchFamily="18" charset="0"/>
                        </a:rPr>
                        <a:t> staan nog dossiers vanuit het verleden toen nog niet met AFAS gewerkt werd.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Importeren eventueel met behulp van een gespecialiseerde partij.</a:t>
                      </a:r>
                    </a:p>
                  </a:txBody>
                  <a:tcPr/>
                </a:tc>
                <a:extLst>
                  <a:ext uri="{0D108BD9-81ED-4DB2-BD59-A6C34878D82A}">
                    <a16:rowId xmlns:a16="http://schemas.microsoft.com/office/drawing/2014/main" val="2785467541"/>
                  </a:ext>
                </a:extLst>
              </a:tr>
            </a:tbl>
          </a:graphicData>
        </a:graphic>
      </p:graphicFrame>
    </p:spTree>
    <p:extLst>
      <p:ext uri="{BB962C8B-B14F-4D97-AF65-F5344CB8AC3E}">
        <p14:creationId xmlns:p14="http://schemas.microsoft.com/office/powerpoint/2010/main" val="704020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HRM – Overige adviezen</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11</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F6E902DD-9F1C-B98A-70CC-BECC08867774}"/>
              </a:ext>
            </a:extLst>
          </p:cNvPr>
          <p:cNvGraphicFramePr>
            <a:graphicFrameLocks noGrp="1"/>
          </p:cNvGraphicFramePr>
          <p:nvPr>
            <p:extLst>
              <p:ext uri="{D42A27DB-BD31-4B8C-83A1-F6EECF244321}">
                <p14:modId xmlns:p14="http://schemas.microsoft.com/office/powerpoint/2010/main" val="2451874949"/>
              </p:ext>
            </p:extLst>
          </p:nvPr>
        </p:nvGraphicFramePr>
        <p:xfrm>
          <a:off x="240735" y="1472746"/>
          <a:ext cx="7139781" cy="2987040"/>
        </p:xfrm>
        <a:graphic>
          <a:graphicData uri="http://schemas.openxmlformats.org/drawingml/2006/table">
            <a:tbl>
              <a:tblPr firstRow="1" bandRow="1">
                <a:tableStyleId>{5C22544A-7EE6-4342-B048-85BDC9FD1C3A}</a:tableStyleId>
              </a:tblPr>
              <a:tblGrid>
                <a:gridCol w="2214503">
                  <a:extLst>
                    <a:ext uri="{9D8B030D-6E8A-4147-A177-3AD203B41FA5}">
                      <a16:colId xmlns:a16="http://schemas.microsoft.com/office/drawing/2014/main" val="2915258472"/>
                    </a:ext>
                  </a:extLst>
                </a:gridCol>
                <a:gridCol w="4925278">
                  <a:extLst>
                    <a:ext uri="{9D8B030D-6E8A-4147-A177-3AD203B41FA5}">
                      <a16:colId xmlns:a16="http://schemas.microsoft.com/office/drawing/2014/main" val="2383469020"/>
                    </a:ext>
                  </a:extLst>
                </a:gridCol>
              </a:tblGrid>
              <a:tr h="0">
                <a:tc>
                  <a:txBody>
                    <a:bodyPr/>
                    <a:lstStyle/>
                    <a:p>
                      <a:r>
                        <a:rPr lang="nl-NL" sz="1000"/>
                        <a:t>Onderwerp</a:t>
                      </a:r>
                    </a:p>
                  </a:txBody>
                  <a:tcPr>
                    <a:solidFill>
                      <a:srgbClr val="004994"/>
                    </a:solidFill>
                  </a:tcPr>
                </a:tc>
                <a:tc>
                  <a:txBody>
                    <a:bodyPr/>
                    <a:lstStyle/>
                    <a:p>
                      <a:r>
                        <a:rPr lang="nl-NL" sz="1000"/>
                        <a:t>Advies</a:t>
                      </a:r>
                    </a:p>
                  </a:txBody>
                  <a:tcPr>
                    <a:solidFill>
                      <a:srgbClr val="004994"/>
                    </a:solidFill>
                  </a:tcPr>
                </a:tc>
                <a:extLst>
                  <a:ext uri="{0D108BD9-81ED-4DB2-BD59-A6C34878D82A}">
                    <a16:rowId xmlns:a16="http://schemas.microsoft.com/office/drawing/2014/main" val="9399495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Contractmutaties</a:t>
                      </a:r>
                    </a:p>
                    <a:p>
                      <a:endParaRPr lang="nl-NL" sz="1000" kern="1200">
                        <a:solidFill>
                          <a:srgbClr val="0F4761"/>
                        </a:solidFill>
                        <a:latin typeface="Aptos" panose="020B0004020202020204" pitchFamily="34"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Denk na over de rol van de externe salarisverwerker. Wellicht bij de contractmutaties dat zij hierin na registratie een ter info taak voor kunnen ontvangen zodat dit niet meer via de mutatielijst hoeft worden doorgegeven.</a:t>
                      </a:r>
                    </a:p>
                  </a:txBody>
                  <a:tcPr/>
                </a:tc>
                <a:extLst>
                  <a:ext uri="{0D108BD9-81ED-4DB2-BD59-A6C34878D82A}">
                    <a16:rowId xmlns:a16="http://schemas.microsoft.com/office/drawing/2014/main" val="440081080"/>
                  </a:ext>
                </a:extLst>
              </a:tr>
              <a:tr h="370840">
                <a:tc>
                  <a:txBody>
                    <a:bodyPr/>
                    <a:lstStyle/>
                    <a:p>
                      <a:pPr marL="0" algn="l" defTabSz="914400" rtl="0" eaLnBrk="1" latinLnBrk="0" hangingPunct="1"/>
                      <a:r>
                        <a:rPr lang="nl-NL" sz="1000" kern="1200">
                          <a:solidFill>
                            <a:srgbClr val="0F4761"/>
                          </a:solidFill>
                          <a:latin typeface="Aptos" panose="020B0004020202020204" pitchFamily="34" charset="0"/>
                          <a:ea typeface="+mn-ea"/>
                          <a:cs typeface="Times New Roman" panose="02020603050405020304" pitchFamily="18" charset="0"/>
                        </a:rPr>
                        <a:t>Knoppen contractmutaties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mn-ea"/>
                          <a:cs typeface="Times New Roman" panose="02020603050405020304" pitchFamily="18" charset="0"/>
                        </a:rPr>
                        <a:t>Categoriseren van de knoppen van de contractmutaties in plaats van alles in één banner. Zodat dit overzichtelijker wordt.</a:t>
                      </a:r>
                    </a:p>
                  </a:txBody>
                  <a:tcPr/>
                </a:tc>
                <a:extLst>
                  <a:ext uri="{0D108BD9-81ED-4DB2-BD59-A6C34878D82A}">
                    <a16:rowId xmlns:a16="http://schemas.microsoft.com/office/drawing/2014/main" val="204466730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mn-ea"/>
                          <a:cs typeface="Times New Roman" panose="02020603050405020304" pitchFamily="18" charset="0"/>
                        </a:rPr>
                        <a:t>Knoppen contractmutaties</a:t>
                      </a:r>
                    </a:p>
                    <a:p>
                      <a:pPr marL="0" algn="l" defTabSz="914400" rtl="0" eaLnBrk="1" latinLnBrk="0" hangingPunct="1"/>
                      <a:endParaRPr lang="nl-NL" sz="1000" kern="1200">
                        <a:solidFill>
                          <a:srgbClr val="0F4761"/>
                        </a:solidFill>
                        <a:latin typeface="Aptos" panose="020B0004020202020204" pitchFamily="34" charset="0"/>
                        <a:ea typeface="+mn-ea"/>
                        <a:cs typeface="Times New Roman" panose="02020603050405020304" pitchFamily="18" charset="0"/>
                      </a:endParaRPr>
                    </a:p>
                  </a:txBody>
                  <a:tcPr/>
                </a:tc>
                <a:tc>
                  <a:txBody>
                    <a:bodyPr/>
                    <a:lstStyle/>
                    <a:p>
                      <a:pPr marL="0" algn="l" defTabSz="914400" rtl="0" eaLnBrk="1" latinLnBrk="0" hangingPunct="1"/>
                      <a:r>
                        <a:rPr lang="nl-NL" sz="1000" kern="1200">
                          <a:solidFill>
                            <a:srgbClr val="0F4761"/>
                          </a:solidFill>
                          <a:latin typeface="Aptos" panose="020B0004020202020204" pitchFamily="34" charset="0"/>
                          <a:ea typeface="+mn-ea"/>
                          <a:cs typeface="Times New Roman" panose="02020603050405020304" pitchFamily="18" charset="0"/>
                        </a:rPr>
                        <a:t>Denk goed na over welke knoppen je zichtbaar maakt. Tijdelijke uitbreiding is bijvoorbeeld pas 3 keer gebruikt.</a:t>
                      </a:r>
                    </a:p>
                  </a:txBody>
                  <a:tcPr/>
                </a:tc>
                <a:extLst>
                  <a:ext uri="{0D108BD9-81ED-4DB2-BD59-A6C34878D82A}">
                    <a16:rowId xmlns:a16="http://schemas.microsoft.com/office/drawing/2014/main" val="2908333613"/>
                  </a:ext>
                </a:extLst>
              </a:tr>
              <a:tr h="370840">
                <a:tc>
                  <a:txBody>
                    <a:bodyPr/>
                    <a:lstStyle/>
                    <a:p>
                      <a:pPr marL="0" algn="l" defTabSz="914400" rtl="0" eaLnBrk="1" latinLnBrk="0" hangingPunct="1"/>
                      <a:r>
                        <a:rPr lang="nl-NL" sz="1000" kern="1200">
                          <a:solidFill>
                            <a:srgbClr val="0F4761"/>
                          </a:solidFill>
                          <a:latin typeface="Aptos" panose="020B0004020202020204" pitchFamily="34" charset="0"/>
                          <a:ea typeface="+mn-ea"/>
                          <a:cs typeface="Times New Roman" panose="02020603050405020304" pitchFamily="18" charset="0"/>
                        </a:rPr>
                        <a:t>Uitdiensttreding</a:t>
                      </a:r>
                    </a:p>
                  </a:txBody>
                  <a:tcPr/>
                </a:tc>
                <a:tc>
                  <a:txBody>
                    <a:bodyPr/>
                    <a:lstStyle/>
                    <a:p>
                      <a:pPr marL="0" algn="l" defTabSz="914400" rtl="0" eaLnBrk="1" latinLnBrk="0" hangingPunct="1"/>
                      <a:r>
                        <a:rPr lang="nl-NL" sz="1000" kern="1200">
                          <a:solidFill>
                            <a:srgbClr val="0F4761"/>
                          </a:solidFill>
                          <a:latin typeface="Aptos" panose="020B0004020202020204" pitchFamily="34" charset="0"/>
                          <a:ea typeface="+mn-ea"/>
                          <a:cs typeface="Times New Roman" panose="02020603050405020304" pitchFamily="18" charset="0"/>
                        </a:rPr>
                        <a:t>Voeg bij een overzicht van de thuiswerkfaciliteiten toe zodat dit gelijk inzichtelijk is.</a:t>
                      </a:r>
                    </a:p>
                    <a:p>
                      <a:pPr marL="0" algn="l" defTabSz="914400" rtl="0" eaLnBrk="1" latinLnBrk="0" hangingPunct="1"/>
                      <a:endParaRPr lang="nl-NL" sz="1000" kern="1200">
                        <a:solidFill>
                          <a:srgbClr val="0F4761"/>
                        </a:solidFill>
                        <a:latin typeface="Aptos" panose="020B0004020202020204" pitchFamily="34" charset="0"/>
                        <a:ea typeface="+mn-ea"/>
                        <a:cs typeface="Times New Roman" panose="02020603050405020304" pitchFamily="18" charset="0"/>
                      </a:endParaRPr>
                    </a:p>
                  </a:txBody>
                  <a:tcPr/>
                </a:tc>
                <a:extLst>
                  <a:ext uri="{0D108BD9-81ED-4DB2-BD59-A6C34878D82A}">
                    <a16:rowId xmlns:a16="http://schemas.microsoft.com/office/drawing/2014/main" val="40107163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Transitievergoeding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De standaard tool/workflow voor de transitievergoeding wordt niet gebruikt om de transitievergoeding te berekenen en te boeken. Nu wordt dit vaak handmatig in Profit gezet. Advies om per uitdienstprofiel te bepalen of de transitievergoeding workflow gestart moet worden en deze vervolgens ook daadwerkelijk te gebruiken. Hierbij wordt automatisch het nabetalingscontract aangemaakt en de uitbetaling in de salarisverwerking meegenomen.</a:t>
                      </a:r>
                    </a:p>
                  </a:txBody>
                  <a:tcPr/>
                </a:tc>
                <a:extLst>
                  <a:ext uri="{0D108BD9-81ED-4DB2-BD59-A6C34878D82A}">
                    <a16:rowId xmlns:a16="http://schemas.microsoft.com/office/drawing/2014/main" val="4263671419"/>
                  </a:ext>
                </a:extLst>
              </a:tr>
            </a:tbl>
          </a:graphicData>
        </a:graphic>
      </p:graphicFrame>
    </p:spTree>
    <p:extLst>
      <p:ext uri="{BB962C8B-B14F-4D97-AF65-F5344CB8AC3E}">
        <p14:creationId xmlns:p14="http://schemas.microsoft.com/office/powerpoint/2010/main" val="2907531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28ABB-90C8-C6C7-D3E9-80F368A05144}"/>
              </a:ext>
            </a:extLst>
          </p:cNvPr>
          <p:cNvSpPr>
            <a:spLocks noGrp="1"/>
          </p:cNvSpPr>
          <p:nvPr>
            <p:ph type="title"/>
          </p:nvPr>
        </p:nvSpPr>
        <p:spPr/>
        <p:txBody>
          <a:bodyPr/>
          <a:lstStyle/>
          <a:p>
            <a:endParaRPr lang="nl-NL"/>
          </a:p>
        </p:txBody>
      </p:sp>
      <p:sp>
        <p:nvSpPr>
          <p:cNvPr id="3" name="Text Placeholder 2">
            <a:extLst>
              <a:ext uri="{FF2B5EF4-FFF2-40B4-BE49-F238E27FC236}">
                <a16:creationId xmlns:a16="http://schemas.microsoft.com/office/drawing/2014/main" id="{698433C9-283E-9696-8E73-F80182EA0CD6}"/>
              </a:ext>
            </a:extLst>
          </p:cNvPr>
          <p:cNvSpPr>
            <a:spLocks noGrp="1"/>
          </p:cNvSpPr>
          <p:nvPr>
            <p:ph type="body" idx="1"/>
          </p:nvPr>
        </p:nvSpPr>
        <p:spPr>
          <a:xfrm>
            <a:off x="196533" y="2871842"/>
            <a:ext cx="8547972" cy="981701"/>
          </a:xfrm>
        </p:spPr>
        <p:txBody>
          <a:bodyPr>
            <a:normAutofit/>
          </a:bodyPr>
          <a:lstStyle/>
          <a:p>
            <a:pPr algn="ctr"/>
            <a:r>
              <a:rPr lang="en-GB" sz="4000" b="1"/>
              <a:t>Payroll</a:t>
            </a:r>
            <a:endParaRPr lang="nl-NL" sz="4000" b="1"/>
          </a:p>
        </p:txBody>
      </p:sp>
      <p:sp>
        <p:nvSpPr>
          <p:cNvPr id="4" name="Slide Number Placeholder 3">
            <a:extLst>
              <a:ext uri="{FF2B5EF4-FFF2-40B4-BE49-F238E27FC236}">
                <a16:creationId xmlns:a16="http://schemas.microsoft.com/office/drawing/2014/main" id="{5656CDBC-BBAC-ADD3-037A-5D22078581E0}"/>
              </a:ext>
            </a:extLst>
          </p:cNvPr>
          <p:cNvSpPr>
            <a:spLocks noGrp="1"/>
          </p:cNvSpPr>
          <p:nvPr>
            <p:ph type="sldNum" sz="quarter" idx="10"/>
          </p:nvPr>
        </p:nvSpPr>
        <p:spPr/>
        <p:txBody>
          <a:bodyPr/>
          <a:lstStyle/>
          <a:p>
            <a:pPr>
              <a:defRPr/>
            </a:pPr>
            <a:fld id="{645824DB-3F1D-AF44-B236-D6C07BE30DAC}" type="slidenum">
              <a:rPr lang="nl-NL" smtClean="0"/>
              <a:pPr>
                <a:defRPr/>
              </a:pPr>
              <a:t>12</a:t>
            </a:fld>
            <a:endParaRPr lang="nl-NL"/>
          </a:p>
        </p:txBody>
      </p:sp>
      <p:sp>
        <p:nvSpPr>
          <p:cNvPr id="5" name="Date Placeholder 4">
            <a:extLst>
              <a:ext uri="{FF2B5EF4-FFF2-40B4-BE49-F238E27FC236}">
                <a16:creationId xmlns:a16="http://schemas.microsoft.com/office/drawing/2014/main" id="{CF96CCAA-80E1-427A-68B1-B32EF16A08EC}"/>
              </a:ext>
            </a:extLst>
          </p:cNvPr>
          <p:cNvSpPr>
            <a:spLocks noGrp="1"/>
          </p:cNvSpPr>
          <p:nvPr>
            <p:ph type="dt" sz="half" idx="11"/>
          </p:nvPr>
        </p:nvSpPr>
        <p:spPr/>
        <p:txBody>
          <a:bodyPr/>
          <a:lstStyle/>
          <a:p>
            <a:pPr>
              <a:defRPr/>
            </a:pPr>
            <a:fld id="{7799CBFB-D9A2-B747-A10F-05BC382DF24F}" type="datetime1">
              <a:rPr lang="nl-NL" smtClean="0"/>
              <a:pPr>
                <a:defRPr/>
              </a:pPr>
              <a:t>24-6-2024</a:t>
            </a:fld>
            <a:endParaRPr lang="nl-NL"/>
          </a:p>
        </p:txBody>
      </p:sp>
    </p:spTree>
    <p:extLst>
      <p:ext uri="{BB962C8B-B14F-4D97-AF65-F5344CB8AC3E}">
        <p14:creationId xmlns:p14="http://schemas.microsoft.com/office/powerpoint/2010/main" val="2685530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Payroll – Werkkostenregeling</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13</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AE9F80B9-A27F-F79D-BE5B-EF6E4C259AC8}"/>
              </a:ext>
            </a:extLst>
          </p:cNvPr>
          <p:cNvGraphicFramePr>
            <a:graphicFrameLocks noGrp="1"/>
          </p:cNvGraphicFramePr>
          <p:nvPr>
            <p:extLst>
              <p:ext uri="{D42A27DB-BD31-4B8C-83A1-F6EECF244321}">
                <p14:modId xmlns:p14="http://schemas.microsoft.com/office/powerpoint/2010/main" val="2928339714"/>
              </p:ext>
            </p:extLst>
          </p:nvPr>
        </p:nvGraphicFramePr>
        <p:xfrm>
          <a:off x="88478" y="1429468"/>
          <a:ext cx="8750298" cy="1714500"/>
        </p:xfrm>
        <a:graphic>
          <a:graphicData uri="http://schemas.openxmlformats.org/drawingml/2006/table">
            <a:tbl>
              <a:tblPr firstRow="1" bandRow="1">
                <a:tableStyleId>{5C22544A-7EE6-4342-B048-85BDC9FD1C3A}</a:tableStyleId>
              </a:tblPr>
              <a:tblGrid>
                <a:gridCol w="1430079">
                  <a:extLst>
                    <a:ext uri="{9D8B030D-6E8A-4147-A177-3AD203B41FA5}">
                      <a16:colId xmlns:a16="http://schemas.microsoft.com/office/drawing/2014/main" val="2915258472"/>
                    </a:ext>
                  </a:extLst>
                </a:gridCol>
                <a:gridCol w="3265714">
                  <a:extLst>
                    <a:ext uri="{9D8B030D-6E8A-4147-A177-3AD203B41FA5}">
                      <a16:colId xmlns:a16="http://schemas.microsoft.com/office/drawing/2014/main" val="2342926340"/>
                    </a:ext>
                  </a:extLst>
                </a:gridCol>
                <a:gridCol w="4054505">
                  <a:extLst>
                    <a:ext uri="{9D8B030D-6E8A-4147-A177-3AD203B41FA5}">
                      <a16:colId xmlns:a16="http://schemas.microsoft.com/office/drawing/2014/main" val="2383469020"/>
                    </a:ext>
                  </a:extLst>
                </a:gridCol>
              </a:tblGrid>
              <a:tr h="0">
                <a:tc>
                  <a:txBody>
                    <a:bodyPr/>
                    <a:lstStyle/>
                    <a:p>
                      <a:r>
                        <a:rPr lang="nl-NL" sz="1050"/>
                        <a:t>Onderwerp</a:t>
                      </a:r>
                    </a:p>
                  </a:txBody>
                  <a:tcPr>
                    <a:solidFill>
                      <a:srgbClr val="004994"/>
                    </a:solidFill>
                  </a:tcPr>
                </a:tc>
                <a:tc>
                  <a:txBody>
                    <a:bodyPr/>
                    <a:lstStyle/>
                    <a:p>
                      <a:r>
                        <a:rPr lang="nl-NL" sz="1050"/>
                        <a:t>Huidige situatie</a:t>
                      </a:r>
                    </a:p>
                  </a:txBody>
                  <a:tcPr>
                    <a:solidFill>
                      <a:srgbClr val="004994"/>
                    </a:solidFill>
                  </a:tcPr>
                </a:tc>
                <a:tc>
                  <a:txBody>
                    <a:bodyPr/>
                    <a:lstStyle/>
                    <a:p>
                      <a:r>
                        <a:rPr lang="nl-NL" sz="1050"/>
                        <a:t>Advies</a:t>
                      </a:r>
                    </a:p>
                  </a:txBody>
                  <a:tcPr>
                    <a:solidFill>
                      <a:srgbClr val="004994"/>
                    </a:solidFill>
                  </a:tcPr>
                </a:tc>
                <a:extLst>
                  <a:ext uri="{0D108BD9-81ED-4DB2-BD59-A6C34878D82A}">
                    <a16:rowId xmlns:a16="http://schemas.microsoft.com/office/drawing/2014/main" val="9399495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Werkkostenregeling</a:t>
                      </a:r>
                    </a:p>
                    <a:p>
                      <a:endParaRPr lang="nl-NL" sz="1000" kern="1200">
                        <a:solidFill>
                          <a:srgbClr val="0F4761"/>
                        </a:solidFill>
                        <a:latin typeface="Aptos" panose="020B0004020202020204" pitchFamily="34" charset="0"/>
                        <a:cs typeface="Times New Roman" panose="02020603050405020304" pitchFamily="18" charset="0"/>
                      </a:endParaRPr>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Op dit moment zijn er al verschillende WKR grootboekrekeningen aanwezig in de omgeving met betrekking tot de payroll journaalstructuur. Op het gebied van de looncomponenten is optimalisatie zeker gewenst.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Inzichtelijk maken werkkostenregeling en optimalisatie looncomponenten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Onderzoek welke verschillende declaraties binnen de omgeving worden gemaakt. -Door gebruik te maken van looncomponenten met een specifiek doel is dit eenvoudig te realiseren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Voor elke specifieke declaratie gebruik je een kostensoort.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Voor elke specifieke declaratie gebruik je een uniek looncomponent, dit kan AFAS standaard of eigen gemaakte looninrichting zijn (specifieke looncomponenten en/of groepen).</a:t>
                      </a:r>
                    </a:p>
                  </a:txBody>
                  <a:tcPr/>
                </a:tc>
                <a:extLst>
                  <a:ext uri="{0D108BD9-81ED-4DB2-BD59-A6C34878D82A}">
                    <a16:rowId xmlns:a16="http://schemas.microsoft.com/office/drawing/2014/main" val="440081080"/>
                  </a:ext>
                </a:extLst>
              </a:tr>
            </a:tbl>
          </a:graphicData>
        </a:graphic>
      </p:graphicFrame>
    </p:spTree>
    <p:extLst>
      <p:ext uri="{BB962C8B-B14F-4D97-AF65-F5344CB8AC3E}">
        <p14:creationId xmlns:p14="http://schemas.microsoft.com/office/powerpoint/2010/main" val="2263395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Payroll – Werktijden</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14</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849A4174-565E-194C-76A3-64AF025B4564}"/>
              </a:ext>
            </a:extLst>
          </p:cNvPr>
          <p:cNvGraphicFramePr>
            <a:graphicFrameLocks noGrp="1"/>
          </p:cNvGraphicFramePr>
          <p:nvPr>
            <p:extLst>
              <p:ext uri="{D42A27DB-BD31-4B8C-83A1-F6EECF244321}">
                <p14:modId xmlns:p14="http://schemas.microsoft.com/office/powerpoint/2010/main" val="2125867059"/>
              </p:ext>
            </p:extLst>
          </p:nvPr>
        </p:nvGraphicFramePr>
        <p:xfrm>
          <a:off x="289719" y="1366227"/>
          <a:ext cx="8750298" cy="4145280"/>
        </p:xfrm>
        <a:graphic>
          <a:graphicData uri="http://schemas.openxmlformats.org/drawingml/2006/table">
            <a:tbl>
              <a:tblPr firstRow="1" bandRow="1">
                <a:tableStyleId>{5C22544A-7EE6-4342-B048-85BDC9FD1C3A}</a:tableStyleId>
              </a:tblPr>
              <a:tblGrid>
                <a:gridCol w="2363674">
                  <a:extLst>
                    <a:ext uri="{9D8B030D-6E8A-4147-A177-3AD203B41FA5}">
                      <a16:colId xmlns:a16="http://schemas.microsoft.com/office/drawing/2014/main" val="2915258472"/>
                    </a:ext>
                  </a:extLst>
                </a:gridCol>
                <a:gridCol w="3094264">
                  <a:extLst>
                    <a:ext uri="{9D8B030D-6E8A-4147-A177-3AD203B41FA5}">
                      <a16:colId xmlns:a16="http://schemas.microsoft.com/office/drawing/2014/main" val="2342926340"/>
                    </a:ext>
                  </a:extLst>
                </a:gridCol>
                <a:gridCol w="3292360">
                  <a:extLst>
                    <a:ext uri="{9D8B030D-6E8A-4147-A177-3AD203B41FA5}">
                      <a16:colId xmlns:a16="http://schemas.microsoft.com/office/drawing/2014/main" val="2383469020"/>
                    </a:ext>
                  </a:extLst>
                </a:gridCol>
              </a:tblGrid>
              <a:tr h="0">
                <a:tc>
                  <a:txBody>
                    <a:bodyPr/>
                    <a:lstStyle/>
                    <a:p>
                      <a:r>
                        <a:rPr lang="nl-NL" sz="1000"/>
                        <a:t>Onderwerp</a:t>
                      </a:r>
                    </a:p>
                  </a:txBody>
                  <a:tcPr>
                    <a:solidFill>
                      <a:srgbClr val="004994"/>
                    </a:solidFill>
                  </a:tcPr>
                </a:tc>
                <a:tc>
                  <a:txBody>
                    <a:bodyPr/>
                    <a:lstStyle/>
                    <a:p>
                      <a:r>
                        <a:rPr lang="nl-NL" sz="1000"/>
                        <a:t>Huidige situatie</a:t>
                      </a:r>
                    </a:p>
                  </a:txBody>
                  <a:tcPr>
                    <a:solidFill>
                      <a:srgbClr val="004994"/>
                    </a:solidFill>
                  </a:tcPr>
                </a:tc>
                <a:tc>
                  <a:txBody>
                    <a:bodyPr/>
                    <a:lstStyle/>
                    <a:p>
                      <a:r>
                        <a:rPr lang="nl-NL" sz="1000"/>
                        <a:t>Advies</a:t>
                      </a:r>
                    </a:p>
                  </a:txBody>
                  <a:tcPr>
                    <a:solidFill>
                      <a:srgbClr val="004994"/>
                    </a:solidFill>
                  </a:tcPr>
                </a:tc>
                <a:extLst>
                  <a:ext uri="{0D108BD9-81ED-4DB2-BD59-A6C34878D82A}">
                    <a16:rowId xmlns:a16="http://schemas.microsoft.com/office/drawing/2014/main" val="9399495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Werktijdenregeling vastleggen om standaard CAO goed te kunnen volgen.</a:t>
                      </a:r>
                    </a:p>
                    <a:p>
                      <a:endParaRPr lang="nl-NL" sz="1100" kern="1200">
                        <a:solidFill>
                          <a:srgbClr val="0F4761"/>
                        </a:solidFill>
                        <a:latin typeface="Aptos" panose="020B0004020202020204" pitchFamily="34" charset="0"/>
                        <a:cs typeface="Times New Roman" panose="02020603050405020304" pitchFamily="18" charset="0"/>
                      </a:endParaRPr>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Momenteel vallen alle medewerkers onder de standaardregeling. De huidige inrichting is op een eigen manier ingericht en is niet conform CAO. Om te zorgen dat de CAO goed wordt gevolgd is het noodzakelijk om deze werktijdenregeling te gaan vastleggen. </a:t>
                      </a:r>
                    </a:p>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Consequentie kan zijn dat bij verhoging van percentage overurentoeslag deze niet automatisch wordt toegekend vanwege niet gebruik maken van CAO standaardregeling.  Medewerkers krijgen teveel of te weinig geld. </a:t>
                      </a:r>
                    </a:p>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Niet vastgelegd wie onder de bijzondere werktijden regeling vallen. </a:t>
                      </a:r>
                    </a:p>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Kan discussie ontstaan over wie wel overuren en wie niet overuren mag indienen.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1.Onderzoek welke medewerkers conform artikel 5.4 en 5.5 in de standaardregeling en bijzondere regeling vallen.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2.Onderzoek welke impact het heeft om de medewerkers vanuit de huidige regeling om te zetten naar de bijzondere regeling.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3.Indien er sprake is van een positieve impact dan is vervolg onderzoek nodig over hoeveel tijd de betreffende medewerkers groep benadeeld is.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4.Indien er sprake is van een negatieve impact is er sprake van verworven rechten.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5.Stel beleid op om de omgang en bepaling van deze werktijden vast te leggen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6.Middels het rooster de werktijden vastleggen, zodat dit ook makkelijk te herleiden valt.</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7.Stel een peildatum waar vanaf nieuwe medewerkers conform de CAO worden ingedeeld op de standaardregeling óf bijzondere regeling. Hiervoor kan binnen AFAS een aparte arbeidsvoorwaarden worden aangemaakt om dit aan te duiden.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8.Deze splitsing van arbeidsvoorwaarden kan uiteraard worden doorgetrokken daar de overige aspecten binnen huidige regeling en CAO hanteren.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9.Medewerkers met eventueel verworven rechten kunnen ook middels een aparte arbeidsvoorwaarden worden aangeduid.</a:t>
                      </a:r>
                    </a:p>
                  </a:txBody>
                  <a:tcPr/>
                </a:tc>
                <a:extLst>
                  <a:ext uri="{0D108BD9-81ED-4DB2-BD59-A6C34878D82A}">
                    <a16:rowId xmlns:a16="http://schemas.microsoft.com/office/drawing/2014/main" val="440081080"/>
                  </a:ext>
                </a:extLst>
              </a:tr>
            </a:tbl>
          </a:graphicData>
        </a:graphic>
      </p:graphicFrame>
    </p:spTree>
    <p:extLst>
      <p:ext uri="{BB962C8B-B14F-4D97-AF65-F5344CB8AC3E}">
        <p14:creationId xmlns:p14="http://schemas.microsoft.com/office/powerpoint/2010/main" val="33842133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Payroll – Looninrichting</a:t>
            </a:r>
          </a:p>
        </p:txBody>
      </p:sp>
      <p:sp>
        <p:nvSpPr>
          <p:cNvPr id="3" name="Tijdelijke aanduiding voor tekst 2">
            <a:extLst>
              <a:ext uri="{FF2B5EF4-FFF2-40B4-BE49-F238E27FC236}">
                <a16:creationId xmlns:a16="http://schemas.microsoft.com/office/drawing/2014/main" id="{7AE5E663-70DD-CA49-A96F-805DB0EB384A}"/>
              </a:ext>
            </a:extLst>
          </p:cNvPr>
          <p:cNvSpPr>
            <a:spLocks noGrp="1"/>
          </p:cNvSpPr>
          <p:nvPr>
            <p:ph type="body" idx="1"/>
          </p:nvPr>
        </p:nvSpPr>
        <p:spPr>
          <a:xfrm>
            <a:off x="809623" y="1774825"/>
            <a:ext cx="3629708" cy="4374047"/>
          </a:xfrm>
        </p:spPr>
        <p:txBody>
          <a:bodyPr lIns="91440" tIns="45720" rIns="91440" bIns="45720" anchor="t">
            <a:normAutofit/>
          </a:bodyPr>
          <a:lstStyle/>
          <a:p>
            <a:pPr>
              <a:lnSpc>
                <a:spcPct val="107000"/>
              </a:lnSpc>
              <a:spcBef>
                <a:spcPts val="800"/>
              </a:spcBef>
              <a:spcAft>
                <a:spcPts val="400"/>
              </a:spcAft>
            </a:pPr>
            <a:r>
              <a:rPr lang="nl-NL" sz="1600" b="1" dirty="0">
                <a:solidFill>
                  <a:srgbClr val="0F4761"/>
                </a:solidFill>
                <a:latin typeface="Aptos"/>
                <a:cs typeface="Times New Roman"/>
              </a:rPr>
              <a:t>Looninrichting</a:t>
            </a:r>
            <a:endParaRPr lang="nl-NL" sz="1400" b="1" dirty="0">
              <a:solidFill>
                <a:srgbClr val="0F4761"/>
              </a:solidFill>
              <a:latin typeface="Aptos"/>
              <a:cs typeface="Times New Roman"/>
            </a:endParaRPr>
          </a:p>
          <a:p>
            <a:pPr marL="285750" indent="-285750">
              <a:lnSpc>
                <a:spcPct val="110000"/>
              </a:lnSpc>
              <a:spcBef>
                <a:spcPts val="800"/>
              </a:spcBef>
              <a:spcAft>
                <a:spcPts val="400"/>
              </a:spcAft>
              <a:buFont typeface="Arial" panose="020B0604020202020204" pitchFamily="34" charset="0"/>
              <a:buChar char="•"/>
            </a:pPr>
            <a:r>
              <a:rPr lang="nl-NL" sz="1400" dirty="0">
                <a:solidFill>
                  <a:srgbClr val="0F4761"/>
                </a:solidFill>
                <a:latin typeface="Aptos"/>
                <a:cs typeface="Times New Roman"/>
              </a:rPr>
              <a:t>Looncomponenten in beheer bij AFAS versus eigen beheer</a:t>
            </a:r>
            <a:br>
              <a:rPr lang="nl-NL" sz="1400" dirty="0">
                <a:latin typeface="Aptos" panose="020B0004020202020204" pitchFamily="34" charset="0"/>
                <a:cs typeface="Times New Roman" panose="02020603050405020304" pitchFamily="18" charset="0"/>
              </a:rPr>
            </a:br>
            <a:r>
              <a:rPr lang="nl-NL" sz="1400" dirty="0">
                <a:solidFill>
                  <a:srgbClr val="0F4761"/>
                </a:solidFill>
                <a:latin typeface="Aptos"/>
                <a:cs typeface="Times New Roman"/>
              </a:rPr>
              <a:t>Advies: </a:t>
            </a:r>
            <a:br>
              <a:rPr lang="nl-NL" sz="1400" dirty="0">
                <a:latin typeface="Aptos" panose="020B0004020202020204" pitchFamily="34" charset="0"/>
                <a:cs typeface="Times New Roman" panose="02020603050405020304" pitchFamily="18" charset="0"/>
              </a:rPr>
            </a:br>
            <a:r>
              <a:rPr lang="nl-NL" sz="1400" dirty="0">
                <a:solidFill>
                  <a:srgbClr val="0F4761"/>
                </a:solidFill>
                <a:latin typeface="Aptos"/>
                <a:cs typeface="Times New Roman"/>
              </a:rPr>
              <a:t>- Beheer standaard AFAS looncomponenten worden onderhouden door AFAS. Eigen looncomponenten moeten zelf worden onderhouden. </a:t>
            </a:r>
            <a:endParaRPr lang="nl-NL" sz="1400" dirty="0">
              <a:solidFill>
                <a:srgbClr val="0F4761"/>
              </a:solidFill>
              <a:latin typeface="Aptos" panose="020B0004020202020204" pitchFamily="34" charset="0"/>
              <a:cs typeface="Times New Roman" panose="02020603050405020304" pitchFamily="18" charset="0"/>
            </a:endParaRPr>
          </a:p>
          <a:p>
            <a:pPr marL="285750" indent="-285750">
              <a:lnSpc>
                <a:spcPct val="110000"/>
              </a:lnSpc>
              <a:spcBef>
                <a:spcPts val="800"/>
              </a:spcBef>
              <a:spcAft>
                <a:spcPts val="400"/>
              </a:spcAft>
              <a:buChar char="•"/>
            </a:pPr>
            <a:r>
              <a:rPr lang="nl-NL" sz="1400" dirty="0">
                <a:solidFill>
                  <a:srgbClr val="0F4761"/>
                </a:solidFill>
                <a:latin typeface="Aptos"/>
                <a:cs typeface="Times New Roman"/>
              </a:rPr>
              <a:t>Hiernaast zijn de looncomponenten benoemd die geoptimaliseerd moeten worden </a:t>
            </a:r>
            <a:br>
              <a:rPr lang="nl-NL" sz="1400" dirty="0">
                <a:solidFill>
                  <a:srgbClr val="0F4761"/>
                </a:solidFill>
                <a:latin typeface="Aptos"/>
                <a:cs typeface="Times New Roman"/>
              </a:rPr>
            </a:br>
            <a:endParaRPr lang="nl-NL" sz="1400">
              <a:solidFill>
                <a:srgbClr val="0F4761"/>
              </a:solidFill>
              <a:latin typeface="Aptos"/>
              <a:cs typeface="Times New Roman"/>
            </a:endParaRP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15</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sp>
        <p:nvSpPr>
          <p:cNvPr id="4" name="Tijdelijke aanduiding voor tekst 2">
            <a:extLst>
              <a:ext uri="{FF2B5EF4-FFF2-40B4-BE49-F238E27FC236}">
                <a16:creationId xmlns:a16="http://schemas.microsoft.com/office/drawing/2014/main" id="{9593F791-D196-B12A-73C0-8FC3C3DAF431}"/>
              </a:ext>
            </a:extLst>
          </p:cNvPr>
          <p:cNvSpPr txBox="1">
            <a:spLocks/>
          </p:cNvSpPr>
          <p:nvPr/>
        </p:nvSpPr>
        <p:spPr>
          <a:xfrm>
            <a:off x="5020871" y="1774825"/>
            <a:ext cx="3926279" cy="4374047"/>
          </a:xfrm>
          <a:prstGeom prst="rect">
            <a:avLst/>
          </a:prstGeom>
        </p:spPr>
        <p:txBody>
          <a:bodyPr lIns="91440" tIns="45720" rIns="91440" bIns="45720" anchor="t">
            <a:normAutofit/>
          </a:bodyPr>
          <a:lstStyle>
            <a:lvl1pPr marL="0" indent="0" algn="l" rtl="0" eaLnBrk="1" fontAlgn="base" hangingPunct="1">
              <a:lnSpc>
                <a:spcPct val="90000"/>
              </a:lnSpc>
              <a:spcBef>
                <a:spcPts val="1000"/>
              </a:spcBef>
              <a:spcAft>
                <a:spcPct val="0"/>
              </a:spcAft>
              <a:buFont typeface="Arial" panose="020B0604020202020204" pitchFamily="34" charset="0"/>
              <a:buNone/>
              <a:defRPr sz="2000" kern="1200">
                <a:solidFill>
                  <a:srgbClr val="004994"/>
                </a:solidFill>
                <a:latin typeface="Arial" panose="020B0604020202020204" pitchFamily="34" charset="0"/>
                <a:ea typeface="+mn-ea"/>
                <a:cs typeface="Arial" panose="020B0604020202020204" pitchFamily="34" charset="0"/>
              </a:defRPr>
            </a:lvl1pPr>
            <a:lvl2pPr marL="457200" indent="0" algn="l" rtl="0" eaLnBrk="1" fontAlgn="base" hangingPunct="1">
              <a:lnSpc>
                <a:spcPct val="90000"/>
              </a:lnSpc>
              <a:spcBef>
                <a:spcPts val="500"/>
              </a:spcBef>
              <a:spcAft>
                <a:spcPct val="0"/>
              </a:spcAft>
              <a:buFont typeface="Arial" panose="020B0604020202020204" pitchFamily="34" charset="0"/>
              <a:buNone/>
              <a:defRPr sz="2000" kern="1200">
                <a:solidFill>
                  <a:schemeClr val="tx1">
                    <a:tint val="75000"/>
                  </a:schemeClr>
                </a:solidFill>
                <a:latin typeface="+mn-lt"/>
                <a:ea typeface="+mn-ea"/>
                <a:cs typeface="+mn-cs"/>
              </a:defRPr>
            </a:lvl2pPr>
            <a:lvl3pPr marL="914400" indent="0" algn="l" rtl="0" eaLnBrk="1" fontAlgn="base" hangingPunct="1">
              <a:lnSpc>
                <a:spcPct val="90000"/>
              </a:lnSpc>
              <a:spcBef>
                <a:spcPts val="500"/>
              </a:spcBef>
              <a:spcAft>
                <a:spcPct val="0"/>
              </a:spcAft>
              <a:buFont typeface="Arial" panose="020B0604020202020204" pitchFamily="34" charset="0"/>
              <a:buNone/>
              <a:defRPr sz="1800" kern="1200">
                <a:solidFill>
                  <a:schemeClr val="tx1">
                    <a:tint val="75000"/>
                  </a:schemeClr>
                </a:solidFill>
                <a:latin typeface="+mn-lt"/>
                <a:ea typeface="+mn-ea"/>
                <a:cs typeface="+mn-cs"/>
              </a:defRPr>
            </a:lvl3pPr>
            <a:lvl4pPr marL="13716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4pPr>
            <a:lvl5pPr marL="18288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defTabSz="914400">
              <a:lnSpc>
                <a:spcPct val="107000"/>
              </a:lnSpc>
              <a:spcBef>
                <a:spcPts val="800"/>
              </a:spcBef>
              <a:spcAft>
                <a:spcPts val="400"/>
              </a:spcAft>
            </a:pPr>
            <a:endParaRPr lang="nl-NL" sz="1800" b="1">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p:txBody>
      </p:sp>
      <p:graphicFrame>
        <p:nvGraphicFramePr>
          <p:cNvPr id="7" name="Diagram 6">
            <a:extLst>
              <a:ext uri="{FF2B5EF4-FFF2-40B4-BE49-F238E27FC236}">
                <a16:creationId xmlns:a16="http://schemas.microsoft.com/office/drawing/2014/main" id="{3F6EAD96-DC41-49C8-E1B4-08F2AE400FD6}"/>
              </a:ext>
            </a:extLst>
          </p:cNvPr>
          <p:cNvGraphicFramePr/>
          <p:nvPr>
            <p:extLst>
              <p:ext uri="{D42A27DB-BD31-4B8C-83A1-F6EECF244321}">
                <p14:modId xmlns:p14="http://schemas.microsoft.com/office/powerpoint/2010/main" val="840657863"/>
              </p:ext>
            </p:extLst>
          </p:nvPr>
        </p:nvGraphicFramePr>
        <p:xfrm>
          <a:off x="4439330" y="1774826"/>
          <a:ext cx="4507820" cy="4062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6893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Payroll – Analyses</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16</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5" name="Table 3">
            <a:extLst>
              <a:ext uri="{FF2B5EF4-FFF2-40B4-BE49-F238E27FC236}">
                <a16:creationId xmlns:a16="http://schemas.microsoft.com/office/drawing/2014/main" id="{ADD3D4F1-2898-A1C7-88ED-9F66B5A31F93}"/>
              </a:ext>
            </a:extLst>
          </p:cNvPr>
          <p:cNvGraphicFramePr>
            <a:graphicFrameLocks noGrp="1"/>
          </p:cNvGraphicFramePr>
          <p:nvPr>
            <p:extLst>
              <p:ext uri="{D42A27DB-BD31-4B8C-83A1-F6EECF244321}">
                <p14:modId xmlns:p14="http://schemas.microsoft.com/office/powerpoint/2010/main" val="3289725983"/>
              </p:ext>
            </p:extLst>
          </p:nvPr>
        </p:nvGraphicFramePr>
        <p:xfrm>
          <a:off x="245836" y="1774825"/>
          <a:ext cx="8750298" cy="4175760"/>
        </p:xfrm>
        <a:graphic>
          <a:graphicData uri="http://schemas.openxmlformats.org/drawingml/2006/table">
            <a:tbl>
              <a:tblPr firstRow="1" bandRow="1">
                <a:tableStyleId>{5C22544A-7EE6-4342-B048-85BDC9FD1C3A}</a:tableStyleId>
              </a:tblPr>
              <a:tblGrid>
                <a:gridCol w="2363674">
                  <a:extLst>
                    <a:ext uri="{9D8B030D-6E8A-4147-A177-3AD203B41FA5}">
                      <a16:colId xmlns:a16="http://schemas.microsoft.com/office/drawing/2014/main" val="2915258472"/>
                    </a:ext>
                  </a:extLst>
                </a:gridCol>
                <a:gridCol w="3094264">
                  <a:extLst>
                    <a:ext uri="{9D8B030D-6E8A-4147-A177-3AD203B41FA5}">
                      <a16:colId xmlns:a16="http://schemas.microsoft.com/office/drawing/2014/main" val="2342926340"/>
                    </a:ext>
                  </a:extLst>
                </a:gridCol>
                <a:gridCol w="3292360">
                  <a:extLst>
                    <a:ext uri="{9D8B030D-6E8A-4147-A177-3AD203B41FA5}">
                      <a16:colId xmlns:a16="http://schemas.microsoft.com/office/drawing/2014/main" val="2383469020"/>
                    </a:ext>
                  </a:extLst>
                </a:gridCol>
              </a:tblGrid>
              <a:tr h="0">
                <a:tc>
                  <a:txBody>
                    <a:bodyPr/>
                    <a:lstStyle/>
                    <a:p>
                      <a:r>
                        <a:rPr lang="nl-NL" sz="1000"/>
                        <a:t>Onderwerp</a:t>
                      </a:r>
                    </a:p>
                  </a:txBody>
                  <a:tcPr>
                    <a:solidFill>
                      <a:srgbClr val="004994"/>
                    </a:solidFill>
                  </a:tcPr>
                </a:tc>
                <a:tc>
                  <a:txBody>
                    <a:bodyPr/>
                    <a:lstStyle/>
                    <a:p>
                      <a:r>
                        <a:rPr lang="nl-NL" sz="1000"/>
                        <a:t>Huidige situatie</a:t>
                      </a:r>
                    </a:p>
                  </a:txBody>
                  <a:tcPr>
                    <a:solidFill>
                      <a:srgbClr val="004994"/>
                    </a:solidFill>
                  </a:tcPr>
                </a:tc>
                <a:tc>
                  <a:txBody>
                    <a:bodyPr/>
                    <a:lstStyle/>
                    <a:p>
                      <a:r>
                        <a:rPr lang="nl-NL" sz="1000"/>
                        <a:t>Advies</a:t>
                      </a:r>
                    </a:p>
                  </a:txBody>
                  <a:tcPr>
                    <a:solidFill>
                      <a:srgbClr val="004994"/>
                    </a:solidFill>
                  </a:tcPr>
                </a:tc>
                <a:extLst>
                  <a:ext uri="{0D108BD9-81ED-4DB2-BD59-A6C34878D82A}">
                    <a16:rowId xmlns:a16="http://schemas.microsoft.com/office/drawing/2014/main" val="9399495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100">
                          <a:solidFill>
                            <a:srgbClr val="0F4761"/>
                          </a:solidFill>
                          <a:latin typeface="Aptos" panose="020B0004020202020204" pitchFamily="34" charset="0"/>
                          <a:cs typeface="Times New Roman" panose="02020603050405020304" pitchFamily="18" charset="0"/>
                        </a:rPr>
                        <a:t>Analyses tool in AFAS gebruiken vaak voorkomende lijsten</a:t>
                      </a:r>
                    </a:p>
                    <a:p>
                      <a:endParaRPr lang="nl-NL" sz="1100" kern="1200">
                        <a:solidFill>
                          <a:srgbClr val="0F4761"/>
                        </a:solidFill>
                        <a:latin typeface="Aptos" panose="020B0004020202020204" pitchFamily="34" charset="0"/>
                        <a:cs typeface="Times New Roman" panose="02020603050405020304" pitchFamily="18" charset="0"/>
                      </a:endParaRPr>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Wordt niet tot beperkt gebruikt.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Op snelle en makkelijke manier data uit AFAS halen.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Dit kan ervoor zorgen dat bepaalde taken eenvoudiger kunnen worden uitgevoerd en daardoor minder foutgevoelig.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Bepaalde lijsten die vaak voorkomen op deze wijze gemakkelijker draaien. Dit komt uiteindelijk de efficiëntie ten goede.</a:t>
                      </a:r>
                    </a:p>
                  </a:txBody>
                  <a:tcPr/>
                </a:tc>
                <a:extLst>
                  <a:ext uri="{0D108BD9-81ED-4DB2-BD59-A6C34878D82A}">
                    <a16:rowId xmlns:a16="http://schemas.microsoft.com/office/drawing/2014/main" val="440081080"/>
                  </a:ext>
                </a:extLst>
              </a:tr>
              <a:tr h="370840">
                <a:tc>
                  <a:txBody>
                    <a:bodyPr/>
                    <a:lstStyle/>
                    <a:p>
                      <a:r>
                        <a:rPr lang="nl-NL" sz="1100">
                          <a:solidFill>
                            <a:srgbClr val="0F4761"/>
                          </a:solidFill>
                          <a:latin typeface="Aptos" panose="020B0004020202020204" pitchFamily="34" charset="0"/>
                          <a:cs typeface="Times New Roman" panose="02020603050405020304" pitchFamily="18" charset="0"/>
                        </a:rPr>
                        <a:t>Piketdienst </a:t>
                      </a:r>
                      <a:endParaRPr lang="nl-NL" sz="1100" kern="1200">
                        <a:solidFill>
                          <a:srgbClr val="0F4761"/>
                        </a:solidFill>
                        <a:latin typeface="Aptos" panose="020B0004020202020204" pitchFamily="34" charset="0"/>
                        <a:cs typeface="Times New Roman" panose="02020603050405020304" pitchFamily="18" charset="0"/>
                      </a:endParaRPr>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Medewerkers die piketdiensten draaien krijgen hiervoor extra bovenwettelijk verlof toegekend. Voor elke 132 uur piketdienst geldt er 4 uur bovenwettelijk verlof. Momenteel worden het aantal uren extra verlofrecht handmatig berekend en ingevoerd als verlofcorrectie op de betreffende medewerker.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Gedeeltelijk automatiseren door de berekening die gemaakt wordt uit te laten voeren in de analyse en een importbestand uit te draaien.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Deze kan vervolgens worden geïmporteerd als verlofcorrectie. Dit neemt de foutgevoeligheid weg en schakelt de taken van uitvoer en invoer om naar controle.</a:t>
                      </a:r>
                    </a:p>
                  </a:txBody>
                  <a:tcPr/>
                </a:tc>
                <a:extLst>
                  <a:ext uri="{0D108BD9-81ED-4DB2-BD59-A6C34878D82A}">
                    <a16:rowId xmlns:a16="http://schemas.microsoft.com/office/drawing/2014/main" val="1594258650"/>
                  </a:ext>
                </a:extLst>
              </a:tr>
              <a:tr h="370840">
                <a:tc>
                  <a:txBody>
                    <a:bodyPr/>
                    <a:lstStyle/>
                    <a:p>
                      <a:r>
                        <a:rPr lang="nl-NL" sz="1100" kern="1200">
                          <a:solidFill>
                            <a:srgbClr val="0F4761"/>
                          </a:solidFill>
                          <a:latin typeface="Aptos" panose="020B0004020202020204" pitchFamily="34" charset="0"/>
                          <a:cs typeface="Times New Roman" panose="02020603050405020304" pitchFamily="18" charset="0"/>
                        </a:rPr>
                        <a:t>Journaalposten</a:t>
                      </a:r>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Komen 0-regels in de aanlevering van de journaalposten te staan vanwege de overgang op nieuwe kostenplaatsen.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Voor de juiste invoer in het financiële pakket is het noodzakelijk dat er geen 0-regels in de aanlevering van de journaalposten staan.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Aanmaken analyse waarbij het gewenste format kan worden aangehouden en de 0-regels kunnen worden uitgesloten.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Uitsluiten oude kostenplaatsen in de gegevensverzameling en niet de 0-regels. Anders loop je het risico dat er 0-regels worden uitgesloten die om wat voor reden dan ook niet uitgesloten mogen worden.</a:t>
                      </a:r>
                    </a:p>
                  </a:txBody>
                  <a:tcPr/>
                </a:tc>
                <a:extLst>
                  <a:ext uri="{0D108BD9-81ED-4DB2-BD59-A6C34878D82A}">
                    <a16:rowId xmlns:a16="http://schemas.microsoft.com/office/drawing/2014/main" val="1082546543"/>
                  </a:ext>
                </a:extLst>
              </a:tr>
            </a:tbl>
          </a:graphicData>
        </a:graphic>
      </p:graphicFrame>
    </p:spTree>
    <p:extLst>
      <p:ext uri="{BB962C8B-B14F-4D97-AF65-F5344CB8AC3E}">
        <p14:creationId xmlns:p14="http://schemas.microsoft.com/office/powerpoint/2010/main" val="2584644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Payroll – Importeren</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17</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C4E8735D-760B-781E-CA0C-D1DC3D87DE69}"/>
              </a:ext>
            </a:extLst>
          </p:cNvPr>
          <p:cNvGraphicFramePr>
            <a:graphicFrameLocks noGrp="1"/>
          </p:cNvGraphicFramePr>
          <p:nvPr>
            <p:extLst>
              <p:ext uri="{D42A27DB-BD31-4B8C-83A1-F6EECF244321}">
                <p14:modId xmlns:p14="http://schemas.microsoft.com/office/powerpoint/2010/main" val="2854816870"/>
              </p:ext>
            </p:extLst>
          </p:nvPr>
        </p:nvGraphicFramePr>
        <p:xfrm>
          <a:off x="196852" y="1774825"/>
          <a:ext cx="8750298" cy="2773680"/>
        </p:xfrm>
        <a:graphic>
          <a:graphicData uri="http://schemas.openxmlformats.org/drawingml/2006/table">
            <a:tbl>
              <a:tblPr firstRow="1" bandRow="1">
                <a:tableStyleId>{5C22544A-7EE6-4342-B048-85BDC9FD1C3A}</a:tableStyleId>
              </a:tblPr>
              <a:tblGrid>
                <a:gridCol w="2363674">
                  <a:extLst>
                    <a:ext uri="{9D8B030D-6E8A-4147-A177-3AD203B41FA5}">
                      <a16:colId xmlns:a16="http://schemas.microsoft.com/office/drawing/2014/main" val="2915258472"/>
                    </a:ext>
                  </a:extLst>
                </a:gridCol>
                <a:gridCol w="3094264">
                  <a:extLst>
                    <a:ext uri="{9D8B030D-6E8A-4147-A177-3AD203B41FA5}">
                      <a16:colId xmlns:a16="http://schemas.microsoft.com/office/drawing/2014/main" val="2342926340"/>
                    </a:ext>
                  </a:extLst>
                </a:gridCol>
                <a:gridCol w="3292360">
                  <a:extLst>
                    <a:ext uri="{9D8B030D-6E8A-4147-A177-3AD203B41FA5}">
                      <a16:colId xmlns:a16="http://schemas.microsoft.com/office/drawing/2014/main" val="2383469020"/>
                    </a:ext>
                  </a:extLst>
                </a:gridCol>
              </a:tblGrid>
              <a:tr h="0">
                <a:tc>
                  <a:txBody>
                    <a:bodyPr/>
                    <a:lstStyle/>
                    <a:p>
                      <a:r>
                        <a:rPr lang="nl-NL" sz="1000"/>
                        <a:t>Onderwerp</a:t>
                      </a:r>
                    </a:p>
                  </a:txBody>
                  <a:tcPr>
                    <a:solidFill>
                      <a:srgbClr val="004994"/>
                    </a:solidFill>
                  </a:tcPr>
                </a:tc>
                <a:tc>
                  <a:txBody>
                    <a:bodyPr/>
                    <a:lstStyle/>
                    <a:p>
                      <a:r>
                        <a:rPr lang="nl-NL" sz="1000"/>
                        <a:t>Huidige situatie</a:t>
                      </a:r>
                    </a:p>
                  </a:txBody>
                  <a:tcPr>
                    <a:solidFill>
                      <a:srgbClr val="004994"/>
                    </a:solidFill>
                  </a:tcPr>
                </a:tc>
                <a:tc>
                  <a:txBody>
                    <a:bodyPr/>
                    <a:lstStyle/>
                    <a:p>
                      <a:r>
                        <a:rPr lang="nl-NL" sz="1000"/>
                        <a:t>Advies</a:t>
                      </a:r>
                    </a:p>
                  </a:txBody>
                  <a:tcPr>
                    <a:solidFill>
                      <a:srgbClr val="004994"/>
                    </a:solidFill>
                  </a:tcPr>
                </a:tc>
                <a:extLst>
                  <a:ext uri="{0D108BD9-81ED-4DB2-BD59-A6C34878D82A}">
                    <a16:rowId xmlns:a16="http://schemas.microsoft.com/office/drawing/2014/main" val="939949582"/>
                  </a:ext>
                </a:extLst>
              </a:tr>
              <a:tr h="370840">
                <a:tc>
                  <a:txBody>
                    <a:bodyPr/>
                    <a:lstStyle/>
                    <a:p>
                      <a:r>
                        <a:rPr lang="nl-NL" sz="1100" kern="1200">
                          <a:solidFill>
                            <a:srgbClr val="0F4761"/>
                          </a:solidFill>
                          <a:latin typeface="Aptos" panose="020B0004020202020204" pitchFamily="34" charset="0"/>
                          <a:cs typeface="Times New Roman" panose="02020603050405020304" pitchFamily="18" charset="0"/>
                        </a:rPr>
                        <a:t>Importeren van (grote hoeveelheden) data in plaats van met de hand opvoeren</a:t>
                      </a:r>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Handmatig door backoffice. </a:t>
                      </a:r>
                    </a:p>
                    <a:p>
                      <a:pPr marL="0" lvl="0" indent="0">
                        <a:lnSpc>
                          <a:spcPct val="107000"/>
                        </a:lnSpc>
                        <a:spcBef>
                          <a:spcPts val="800"/>
                        </a:spcBef>
                        <a:spcAft>
                          <a:spcPts val="400"/>
                        </a:spcAft>
                        <a:buFont typeface="Arial" panose="020B0604020202020204" pitchFamily="34" charset="0"/>
                        <a:buNone/>
                      </a:pPr>
                      <a:r>
                        <a:rPr lang="nl-NL" sz="1000" kern="1200">
                          <a:solidFill>
                            <a:srgbClr val="0F4761"/>
                          </a:solidFill>
                          <a:latin typeface="Aptos" panose="020B0004020202020204" pitchFamily="34" charset="0"/>
                          <a:cs typeface="Times New Roman" panose="02020603050405020304" pitchFamily="18" charset="0"/>
                        </a:rPr>
                        <a:t>Bijvoorbeeld presentievergoeding voor commissieleden.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cs typeface="Times New Roman" panose="02020603050405020304" pitchFamily="18" charset="0"/>
                        </a:rPr>
                        <a:t>Doorloop processen om te achterhalen waar veel werkzaamheden nog handmatig worden ingevuld. Onderzoek daarna of er de mogelijkheid is om deze werkzaamheden te optimaliseren door middel van het importeren.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Standaardisatie en uniforme werkbeschrijvingen levert tijdwinst 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Bijvoorbeeld loonmutaties in bulk importeren. </a:t>
                      </a:r>
                      <a:r>
                        <a:rPr lang="nl-NL" sz="1000">
                          <a:solidFill>
                            <a:srgbClr val="0F4761"/>
                          </a:solidFill>
                          <a:latin typeface="Aptos" panose="020B0004020202020204" pitchFamily="34" charset="0"/>
                          <a:cs typeface="Times New Roman" panose="02020603050405020304" pitchFamily="18" charset="0"/>
                        </a:rPr>
                        <a:t>Dit zorgt weer voor minder fouten, tijdswinst en schakelt de werkzaamheden van uitvoer/invoer naar controle. Voorbeelden waarbij tijdswinst kan worden behaald zijn:</a:t>
                      </a:r>
                      <a:br>
                        <a:rPr lang="nl-NL" sz="1000">
                          <a:solidFill>
                            <a:srgbClr val="0F4761"/>
                          </a:solidFill>
                          <a:latin typeface="Aptos" panose="020B0004020202020204" pitchFamily="34" charset="0"/>
                          <a:cs typeface="Times New Roman" panose="02020603050405020304" pitchFamily="18" charset="0"/>
                        </a:rPr>
                      </a:br>
                      <a:r>
                        <a:rPr lang="nl-NL" sz="1000">
                          <a:solidFill>
                            <a:srgbClr val="0F4761"/>
                          </a:solidFill>
                          <a:latin typeface="Aptos" panose="020B0004020202020204" pitchFamily="34" charset="0"/>
                          <a:cs typeface="Times New Roman" panose="02020603050405020304" pitchFamily="18" charset="0"/>
                        </a:rPr>
                        <a:t>	- Commissieleden</a:t>
                      </a:r>
                      <a:br>
                        <a:rPr lang="nl-NL" sz="1000">
                          <a:solidFill>
                            <a:srgbClr val="0F4761"/>
                          </a:solidFill>
                          <a:latin typeface="Aptos" panose="020B0004020202020204" pitchFamily="34" charset="0"/>
                          <a:cs typeface="Times New Roman" panose="02020603050405020304" pitchFamily="18" charset="0"/>
                        </a:rPr>
                      </a:br>
                      <a:r>
                        <a:rPr lang="nl-NL" sz="1000">
                          <a:solidFill>
                            <a:srgbClr val="0F4761"/>
                          </a:solidFill>
                          <a:latin typeface="Aptos" panose="020B0004020202020204" pitchFamily="34" charset="0"/>
                          <a:cs typeface="Times New Roman" panose="02020603050405020304" pitchFamily="18" charset="0"/>
                        </a:rPr>
                        <a:t>	- BABS / BODE</a:t>
                      </a:r>
                      <a:br>
                        <a:rPr lang="nl-NL" sz="1000">
                          <a:solidFill>
                            <a:srgbClr val="0F4761"/>
                          </a:solidFill>
                          <a:latin typeface="Aptos" panose="020B0004020202020204" pitchFamily="34" charset="0"/>
                          <a:cs typeface="Times New Roman" panose="02020603050405020304" pitchFamily="18" charset="0"/>
                        </a:rPr>
                      </a:br>
                      <a:r>
                        <a:rPr lang="nl-NL" sz="1000">
                          <a:solidFill>
                            <a:srgbClr val="0F4761"/>
                          </a:solidFill>
                          <a:latin typeface="Aptos" panose="020B0004020202020204" pitchFamily="34" charset="0"/>
                          <a:cs typeface="Times New Roman" panose="02020603050405020304" pitchFamily="18" charset="0"/>
                        </a:rPr>
                        <a:t>	- Overuren/overwerk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40081080"/>
                  </a:ext>
                </a:extLst>
              </a:tr>
            </a:tbl>
          </a:graphicData>
        </a:graphic>
      </p:graphicFrame>
    </p:spTree>
    <p:extLst>
      <p:ext uri="{BB962C8B-B14F-4D97-AF65-F5344CB8AC3E}">
        <p14:creationId xmlns:p14="http://schemas.microsoft.com/office/powerpoint/2010/main" val="17518560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Payroll – Rol nieuwe verwerker (1/2)</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18</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5" name="Table 3">
            <a:extLst>
              <a:ext uri="{FF2B5EF4-FFF2-40B4-BE49-F238E27FC236}">
                <a16:creationId xmlns:a16="http://schemas.microsoft.com/office/drawing/2014/main" id="{64F96F50-7D86-F7BD-358E-3FF4C8C72A12}"/>
              </a:ext>
            </a:extLst>
          </p:cNvPr>
          <p:cNvGraphicFramePr>
            <a:graphicFrameLocks noGrp="1"/>
          </p:cNvGraphicFramePr>
          <p:nvPr>
            <p:extLst>
              <p:ext uri="{D42A27DB-BD31-4B8C-83A1-F6EECF244321}">
                <p14:modId xmlns:p14="http://schemas.microsoft.com/office/powerpoint/2010/main" val="775050275"/>
              </p:ext>
            </p:extLst>
          </p:nvPr>
        </p:nvGraphicFramePr>
        <p:xfrm>
          <a:off x="536489" y="1774825"/>
          <a:ext cx="7327351" cy="3266440"/>
        </p:xfrm>
        <a:graphic>
          <a:graphicData uri="http://schemas.openxmlformats.org/drawingml/2006/table">
            <a:tbl>
              <a:tblPr firstRow="1" bandRow="1">
                <a:tableStyleId>{5C22544A-7EE6-4342-B048-85BDC9FD1C3A}</a:tableStyleId>
              </a:tblPr>
              <a:tblGrid>
                <a:gridCol w="1863802">
                  <a:extLst>
                    <a:ext uri="{9D8B030D-6E8A-4147-A177-3AD203B41FA5}">
                      <a16:colId xmlns:a16="http://schemas.microsoft.com/office/drawing/2014/main" val="2915258472"/>
                    </a:ext>
                  </a:extLst>
                </a:gridCol>
                <a:gridCol w="5463549">
                  <a:extLst>
                    <a:ext uri="{9D8B030D-6E8A-4147-A177-3AD203B41FA5}">
                      <a16:colId xmlns:a16="http://schemas.microsoft.com/office/drawing/2014/main" val="2383469020"/>
                    </a:ext>
                  </a:extLst>
                </a:gridCol>
              </a:tblGrid>
              <a:tr h="0">
                <a:tc>
                  <a:txBody>
                    <a:bodyPr/>
                    <a:lstStyle/>
                    <a:p>
                      <a:r>
                        <a:rPr lang="nl-NL" sz="1000" dirty="0"/>
                        <a:t>Onderwerp</a:t>
                      </a:r>
                    </a:p>
                  </a:txBody>
                  <a:tcPr>
                    <a:solidFill>
                      <a:srgbClr val="004994"/>
                    </a:solidFill>
                  </a:tcPr>
                </a:tc>
                <a:tc>
                  <a:txBody>
                    <a:bodyPr/>
                    <a:lstStyle/>
                    <a:p>
                      <a:r>
                        <a:rPr lang="nl-NL" sz="1000" dirty="0"/>
                        <a:t>Advies</a:t>
                      </a:r>
                    </a:p>
                  </a:txBody>
                  <a:tcPr>
                    <a:solidFill>
                      <a:srgbClr val="004994"/>
                    </a:solidFill>
                  </a:tcPr>
                </a:tc>
                <a:extLst>
                  <a:ext uri="{0D108BD9-81ED-4DB2-BD59-A6C34878D82A}">
                    <a16:rowId xmlns:a16="http://schemas.microsoft.com/office/drawing/2014/main" val="939949582"/>
                  </a:ext>
                </a:extLst>
              </a:tr>
              <a:tr h="370840">
                <a:tc>
                  <a:txBody>
                    <a:bodyPr/>
                    <a:lstStyle/>
                    <a:p>
                      <a:r>
                        <a:rPr lang="nl-NL" sz="1100" kern="1200" dirty="0">
                          <a:solidFill>
                            <a:srgbClr val="0F4761"/>
                          </a:solidFill>
                          <a:latin typeface="Aptos"/>
                          <a:cs typeface="Times New Roman"/>
                        </a:rPr>
                        <a:t>Mutaties</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nl-NL" sz="1000" kern="1200" dirty="0">
                          <a:solidFill>
                            <a:srgbClr val="0F4761"/>
                          </a:solidFill>
                          <a:latin typeface="Aptos"/>
                          <a:cs typeface="Times New Roman"/>
                        </a:rPr>
                        <a:t>De nieuwe verwerker heeft toegang tot </a:t>
                      </a:r>
                      <a:r>
                        <a:rPr lang="nl-NL" sz="1000" kern="1200" dirty="0" err="1">
                          <a:solidFill>
                            <a:srgbClr val="0F4761"/>
                          </a:solidFill>
                          <a:latin typeface="Aptos"/>
                          <a:cs typeface="Times New Roman"/>
                        </a:rPr>
                        <a:t>InSite</a:t>
                      </a:r>
                      <a:r>
                        <a:rPr lang="nl-NL" sz="1000" kern="1200" dirty="0">
                          <a:solidFill>
                            <a:srgbClr val="0F4761"/>
                          </a:solidFill>
                          <a:latin typeface="Aptos"/>
                          <a:cs typeface="Times New Roman"/>
                        </a:rPr>
                        <a:t> en kan bepaalde taken afhandelen, lezen en/of accorderen.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40081080"/>
                  </a:ext>
                </a:extLst>
              </a:tr>
              <a:tr h="370840">
                <a:tc>
                  <a:txBody>
                    <a:bodyPr/>
                    <a:lstStyle/>
                    <a:p>
                      <a:r>
                        <a:rPr lang="nl-NL" sz="1100" dirty="0">
                          <a:solidFill>
                            <a:srgbClr val="0F4761"/>
                          </a:solidFill>
                          <a:latin typeface="Aptos"/>
                          <a:cs typeface="Times New Roman"/>
                        </a:rPr>
                        <a:t>Declaraties</a:t>
                      </a:r>
                      <a:endParaRPr lang="nl-NL" sz="1100" kern="1200" dirty="0">
                        <a:solidFill>
                          <a:srgbClr val="0F4761"/>
                        </a:solidFill>
                        <a:latin typeface="Aptos"/>
                        <a:cs typeface="Times New Roman"/>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solidFill>
                            <a:srgbClr val="0F4761"/>
                          </a:solidFill>
                          <a:latin typeface="Aptos"/>
                          <a:cs typeface="Times New Roman"/>
                        </a:rPr>
                        <a:t>Controleren of de salarisverwerking overeenkomt met de nacalculatie. </a:t>
                      </a:r>
                      <a:br>
                        <a:rPr lang="nl-NL" sz="1000" dirty="0">
                          <a:solidFill>
                            <a:srgbClr val="0F4761"/>
                          </a:solidFill>
                          <a:latin typeface="Aptos"/>
                          <a:cs typeface="Times New Roman"/>
                        </a:rPr>
                      </a:br>
                      <a:br>
                        <a:rPr lang="nl-NL" sz="1000" dirty="0">
                          <a:solidFill>
                            <a:srgbClr val="0F4761"/>
                          </a:solidFill>
                          <a:latin typeface="Aptos"/>
                          <a:cs typeface="Times New Roman"/>
                        </a:rPr>
                      </a:br>
                      <a:r>
                        <a:rPr lang="nl-NL" sz="1000" dirty="0">
                          <a:solidFill>
                            <a:srgbClr val="0F4761"/>
                          </a:solidFill>
                          <a:latin typeface="Aptos"/>
                          <a:cs typeface="Times New Roman"/>
                        </a:rPr>
                        <a:t>Ter info taak naar de nieuwe verwerker om via </a:t>
                      </a:r>
                      <a:r>
                        <a:rPr lang="nl-NL" sz="1000" dirty="0" err="1">
                          <a:solidFill>
                            <a:srgbClr val="0F4761"/>
                          </a:solidFill>
                          <a:latin typeface="Aptos"/>
                          <a:cs typeface="Times New Roman"/>
                        </a:rPr>
                        <a:t>InSite</a:t>
                      </a:r>
                      <a:r>
                        <a:rPr lang="nl-NL" sz="1000" dirty="0">
                          <a:solidFill>
                            <a:srgbClr val="0F4761"/>
                          </a:solidFill>
                          <a:latin typeface="Aptos"/>
                          <a:cs typeface="Times New Roman"/>
                        </a:rPr>
                        <a:t> op de hoogte worden gebracht van een declaratie op de specifieke medewerker.</a:t>
                      </a:r>
                    </a:p>
                  </a:txBody>
                  <a:tcPr/>
                </a:tc>
                <a:extLst>
                  <a:ext uri="{0D108BD9-81ED-4DB2-BD59-A6C34878D82A}">
                    <a16:rowId xmlns:a16="http://schemas.microsoft.com/office/drawing/2014/main" val="1594258650"/>
                  </a:ext>
                </a:extLst>
              </a:tr>
              <a:tr h="370840">
                <a:tc>
                  <a:txBody>
                    <a:bodyPr/>
                    <a:lstStyle/>
                    <a:p>
                      <a:r>
                        <a:rPr lang="nl-NL" sz="1100" u="none" dirty="0">
                          <a:solidFill>
                            <a:srgbClr val="0F4761"/>
                          </a:solidFill>
                          <a:latin typeface="Aptos"/>
                          <a:cs typeface="Times New Roman"/>
                        </a:rPr>
                        <a:t>Controle</a:t>
                      </a:r>
                      <a:endParaRPr lang="nl-NL" sz="1100" u="none" kern="1200" dirty="0">
                        <a:solidFill>
                          <a:srgbClr val="0F4761"/>
                        </a:solidFill>
                        <a:latin typeface="Aptos"/>
                        <a:cs typeface="Times New Roman"/>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solidFill>
                            <a:srgbClr val="0F4761"/>
                          </a:solidFill>
                          <a:latin typeface="Aptos"/>
                          <a:cs typeface="Times New Roman"/>
                        </a:rPr>
                        <a:t>Details controle nieuwe verwerker gezamenlijk invullen met nieuwe verwerker.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82546543"/>
                  </a:ext>
                </a:extLst>
              </a:tr>
              <a:tr h="370840">
                <a:tc>
                  <a:txBody>
                    <a:bodyPr/>
                    <a:lstStyle/>
                    <a:p>
                      <a:r>
                        <a:rPr lang="nl-NL" sz="1100" u="none" dirty="0">
                          <a:solidFill>
                            <a:srgbClr val="0F4761"/>
                          </a:solidFill>
                          <a:latin typeface="Aptos"/>
                          <a:cs typeface="Times New Roman"/>
                        </a:rPr>
                        <a:t>Voorlopige output</a:t>
                      </a:r>
                      <a:endParaRPr lang="nl-NL" sz="1100" u="none" kern="1200" dirty="0">
                        <a:solidFill>
                          <a:srgbClr val="0F4761"/>
                        </a:solidFill>
                        <a:latin typeface="Aptos"/>
                        <a:cs typeface="Times New Roman"/>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solidFill>
                            <a:srgbClr val="0F4761"/>
                          </a:solidFill>
                          <a:latin typeface="Aptos"/>
                          <a:cs typeface="Times New Roman"/>
                        </a:rPr>
                        <a:t>Voorlopige output zou tenminste moeten zijn:</a:t>
                      </a:r>
                      <a:br>
                        <a:rPr lang="nl-NL" sz="1000" dirty="0">
                          <a:solidFill>
                            <a:srgbClr val="0F4761"/>
                          </a:solidFill>
                          <a:latin typeface="Aptos"/>
                          <a:cs typeface="Times New Roman"/>
                        </a:rPr>
                      </a:br>
                      <a:r>
                        <a:rPr lang="nl-NL" sz="1000" dirty="0">
                          <a:solidFill>
                            <a:srgbClr val="0F4761"/>
                          </a:solidFill>
                          <a:latin typeface="Aptos"/>
                          <a:cs typeface="Times New Roman"/>
                        </a:rPr>
                        <a:t>1. Voorlopige loonstroken</a:t>
                      </a:r>
                      <a:br>
                        <a:rPr lang="nl-NL" sz="1000" dirty="0">
                          <a:solidFill>
                            <a:srgbClr val="0F4761"/>
                          </a:solidFill>
                          <a:latin typeface="Aptos"/>
                          <a:cs typeface="Times New Roman"/>
                        </a:rPr>
                      </a:br>
                      <a:r>
                        <a:rPr lang="nl-NL" sz="1000" dirty="0">
                          <a:solidFill>
                            <a:srgbClr val="0F4761"/>
                          </a:solidFill>
                          <a:latin typeface="Aptos"/>
                          <a:cs typeface="Times New Roman"/>
                        </a:rPr>
                        <a:t>2. Overzicht betalingen</a:t>
                      </a:r>
                      <a:br>
                        <a:rPr lang="nl-NL" sz="1000" dirty="0">
                          <a:solidFill>
                            <a:srgbClr val="0F4761"/>
                          </a:solidFill>
                          <a:latin typeface="Aptos"/>
                          <a:cs typeface="Times New Roman"/>
                        </a:rPr>
                      </a:br>
                      <a:r>
                        <a:rPr lang="nl-NL" sz="1000" dirty="0">
                          <a:solidFill>
                            <a:srgbClr val="0F4761"/>
                          </a:solidFill>
                          <a:latin typeface="Aptos"/>
                          <a:cs typeface="Times New Roman"/>
                        </a:rPr>
                        <a:t>3. Voorlopige journaalposten</a:t>
                      </a:r>
                      <a:br>
                        <a:rPr lang="nl-NL" sz="1000" dirty="0">
                          <a:solidFill>
                            <a:srgbClr val="0F4761"/>
                          </a:solidFill>
                          <a:latin typeface="Aptos"/>
                          <a:cs typeface="Times New Roman"/>
                        </a:rPr>
                      </a:br>
                      <a:r>
                        <a:rPr lang="nl-NL" sz="1000" dirty="0">
                          <a:solidFill>
                            <a:srgbClr val="0F4761"/>
                          </a:solidFill>
                          <a:latin typeface="Aptos"/>
                          <a:cs typeface="Times New Roman"/>
                        </a:rPr>
                        <a:t>a. Optie om via analyse i.v.m. wens aanlevering afdeling financieel.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737282807"/>
                  </a:ext>
                </a:extLst>
              </a:tr>
              <a:tr h="370840">
                <a:tc>
                  <a:txBody>
                    <a:bodyPr/>
                    <a:lstStyle/>
                    <a:p>
                      <a:r>
                        <a:rPr lang="nl-NL" sz="1100" u="none" kern="1200" dirty="0">
                          <a:solidFill>
                            <a:srgbClr val="0F4761"/>
                          </a:solidFill>
                          <a:latin typeface="Aptos"/>
                          <a:cs typeface="Times New Roman"/>
                        </a:rPr>
                        <a:t>Accorderen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solidFill>
                            <a:srgbClr val="0F4761"/>
                          </a:solidFill>
                          <a:latin typeface="Aptos"/>
                          <a:cs typeface="Times New Roman"/>
                        </a:rPr>
                        <a:t>De nieuwe verwerker zal gaan accorderen als voorlopige output akkoord is.</a:t>
                      </a:r>
                    </a:p>
                  </a:txBody>
                  <a:tcPr/>
                </a:tc>
                <a:extLst>
                  <a:ext uri="{0D108BD9-81ED-4DB2-BD59-A6C34878D82A}">
                    <a16:rowId xmlns:a16="http://schemas.microsoft.com/office/drawing/2014/main" val="1517994241"/>
                  </a:ext>
                </a:extLst>
              </a:tr>
            </a:tbl>
          </a:graphicData>
        </a:graphic>
      </p:graphicFrame>
    </p:spTree>
    <p:extLst>
      <p:ext uri="{BB962C8B-B14F-4D97-AF65-F5344CB8AC3E}">
        <p14:creationId xmlns:p14="http://schemas.microsoft.com/office/powerpoint/2010/main" val="3529271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Payroll – Rol nieuwe verwerker (2/2)</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19</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7DF6360A-FC84-3760-063B-211BB84631A8}"/>
              </a:ext>
            </a:extLst>
          </p:cNvPr>
          <p:cNvGraphicFramePr>
            <a:graphicFrameLocks noGrp="1"/>
          </p:cNvGraphicFramePr>
          <p:nvPr>
            <p:extLst>
              <p:ext uri="{D42A27DB-BD31-4B8C-83A1-F6EECF244321}">
                <p14:modId xmlns:p14="http://schemas.microsoft.com/office/powerpoint/2010/main" val="4248428253"/>
              </p:ext>
            </p:extLst>
          </p:nvPr>
        </p:nvGraphicFramePr>
        <p:xfrm>
          <a:off x="809622" y="1774825"/>
          <a:ext cx="7308009" cy="4142740"/>
        </p:xfrm>
        <a:graphic>
          <a:graphicData uri="http://schemas.openxmlformats.org/drawingml/2006/table">
            <a:tbl>
              <a:tblPr firstRow="1" bandRow="1">
                <a:tableStyleId>{5C22544A-7EE6-4342-B048-85BDC9FD1C3A}</a:tableStyleId>
              </a:tblPr>
              <a:tblGrid>
                <a:gridCol w="1858882">
                  <a:extLst>
                    <a:ext uri="{9D8B030D-6E8A-4147-A177-3AD203B41FA5}">
                      <a16:colId xmlns:a16="http://schemas.microsoft.com/office/drawing/2014/main" val="2915258472"/>
                    </a:ext>
                  </a:extLst>
                </a:gridCol>
                <a:gridCol w="5449127">
                  <a:extLst>
                    <a:ext uri="{9D8B030D-6E8A-4147-A177-3AD203B41FA5}">
                      <a16:colId xmlns:a16="http://schemas.microsoft.com/office/drawing/2014/main" val="2383469020"/>
                    </a:ext>
                  </a:extLst>
                </a:gridCol>
              </a:tblGrid>
              <a:tr h="0">
                <a:tc>
                  <a:txBody>
                    <a:bodyPr/>
                    <a:lstStyle/>
                    <a:p>
                      <a:r>
                        <a:rPr lang="nl-NL" sz="1000"/>
                        <a:t>Onderwerp</a:t>
                      </a:r>
                    </a:p>
                  </a:txBody>
                  <a:tcPr>
                    <a:solidFill>
                      <a:srgbClr val="004994"/>
                    </a:solidFill>
                  </a:tcPr>
                </a:tc>
                <a:tc>
                  <a:txBody>
                    <a:bodyPr/>
                    <a:lstStyle/>
                    <a:p>
                      <a:r>
                        <a:rPr lang="nl-NL" sz="1000"/>
                        <a:t>Advies</a:t>
                      </a:r>
                    </a:p>
                  </a:txBody>
                  <a:tcPr>
                    <a:solidFill>
                      <a:srgbClr val="004994"/>
                    </a:solidFill>
                  </a:tcPr>
                </a:tc>
                <a:extLst>
                  <a:ext uri="{0D108BD9-81ED-4DB2-BD59-A6C34878D82A}">
                    <a16:rowId xmlns:a16="http://schemas.microsoft.com/office/drawing/2014/main" val="939949582"/>
                  </a:ext>
                </a:extLst>
              </a:tr>
              <a:tr h="370840">
                <a:tc>
                  <a:txBody>
                    <a:bodyPr/>
                    <a:lstStyle/>
                    <a:p>
                      <a:r>
                        <a:rPr lang="nl-NL" sz="11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Definitieve output</a:t>
                      </a:r>
                      <a:endParaRPr lang="nl-NL" sz="1100" kern="1200">
                        <a:solidFill>
                          <a:srgbClr val="0F4761"/>
                        </a:solidFill>
                        <a:latin typeface="Aptos" panose="020B0004020202020204" pitchFamily="34"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De definitieve output die je aangeleverd wilt hebben is tenminste het volgende;</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1. Definitieve loonstroken</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2. Overzicht betalingen</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3. Journaalposten</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4. Wellicht via analyse i.v.m. wens aanlevering afdeling financieel</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5. Opdrachtbrief</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6. SEPA-bestand(en)</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7. Aangifterapport</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8. Pensioenaangifterapport</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De definitieve output klaarzetten in het dossier van de betreffende werkgever in Profit. Verschillende typen dossieritems voor zaken die door de afdeling financieel moeten worden opgehaald uit Profit, bijvoorbeeld;</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  Journaalposten</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 Overzicht betalingen</a:t>
                      </a:r>
                      <a:b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b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 SEPA-bestand(en)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De output in het dossier van de werkgever zetten helpt mee aan het voorkomen van een data lek en voldoet volledig aan de wet- en regelgeving van de AVG.</a:t>
                      </a:r>
                    </a:p>
                  </a:txBody>
                  <a:tcPr/>
                </a:tc>
                <a:extLst>
                  <a:ext uri="{0D108BD9-81ED-4DB2-BD59-A6C34878D82A}">
                    <a16:rowId xmlns:a16="http://schemas.microsoft.com/office/drawing/2014/main" val="440081080"/>
                  </a:ext>
                </a:extLst>
              </a:tr>
              <a:tr h="370840">
                <a:tc>
                  <a:txBody>
                    <a:bodyPr/>
                    <a:lstStyle/>
                    <a:p>
                      <a:r>
                        <a:rPr lang="nl-NL" sz="1100" kern="1200">
                          <a:solidFill>
                            <a:srgbClr val="0F4761"/>
                          </a:solidFill>
                          <a:latin typeface="Aptos" panose="020B0004020202020204" pitchFamily="34" charset="0"/>
                          <a:cs typeface="Times New Roman" panose="02020603050405020304" pitchFamily="18" charset="0"/>
                        </a:rPr>
                        <a:t>Ophalen informatie</a:t>
                      </a:r>
                    </a:p>
                  </a:txBody>
                  <a:tcPr/>
                </a:tc>
                <a:tc>
                  <a:txBody>
                    <a:bodyPr/>
                    <a:lstStyle/>
                    <a:p>
                      <a:pPr marL="0" indent="0">
                        <a:lnSpc>
                          <a:spcPct val="107000"/>
                        </a:lnSpc>
                        <a:spcBef>
                          <a:spcPts val="800"/>
                        </a:spcBef>
                        <a:spcAft>
                          <a:spcPts val="400"/>
                        </a:spcAft>
                        <a:buFont typeface="Arial" panose="020B0604020202020204" pitchFamily="34" charset="0"/>
                        <a:buNone/>
                      </a:pPr>
                      <a:r>
                        <a:rPr lang="nl-NL" sz="1000">
                          <a:solidFill>
                            <a:srgbClr val="0F4761"/>
                          </a:solidFill>
                          <a:latin typeface="Aptos" panose="020B0004020202020204" pitchFamily="34" charset="0"/>
                          <a:cs typeface="Times New Roman" panose="02020603050405020304" pitchFamily="18" charset="0"/>
                        </a:rPr>
                        <a:t>Autorisatie dusdanig inrichten dat de financiële afdeling zelf de juiste output uit Profit kan halen. </a:t>
                      </a:r>
                      <a:br>
                        <a:rPr lang="nl-NL" sz="1000">
                          <a:solidFill>
                            <a:srgbClr val="0F4761"/>
                          </a:solidFill>
                          <a:latin typeface="Aptos" panose="020B0004020202020204" pitchFamily="34" charset="0"/>
                          <a:cs typeface="Times New Roman" panose="02020603050405020304" pitchFamily="18" charset="0"/>
                        </a:rPr>
                      </a:br>
                      <a:r>
                        <a:rPr lang="nl-NL" sz="1000">
                          <a:solidFill>
                            <a:srgbClr val="0F4761"/>
                          </a:solidFill>
                          <a:latin typeface="Aptos" panose="020B0004020202020204" pitchFamily="34" charset="0"/>
                          <a:cs typeface="Times New Roman" panose="02020603050405020304" pitchFamily="18" charset="0"/>
                        </a:rPr>
                        <a:t>Hierdoor wordt het mailen van output verleden tijd en daarmee aanzienlijk minder risico op een data lek.</a:t>
                      </a:r>
                      <a:br>
                        <a:rPr lang="nl-NL" sz="1000">
                          <a:solidFill>
                            <a:srgbClr val="0F4761"/>
                          </a:solidFill>
                          <a:latin typeface="Aptos" panose="020B0004020202020204" pitchFamily="34" charset="0"/>
                          <a:cs typeface="Times New Roman" panose="02020603050405020304" pitchFamily="18" charset="0"/>
                        </a:rPr>
                      </a:br>
                      <a:r>
                        <a:rPr lang="nl-NL" sz="1000">
                          <a:solidFill>
                            <a:srgbClr val="0F4761"/>
                          </a:solidFill>
                          <a:latin typeface="Aptos" panose="020B0004020202020204" pitchFamily="34" charset="0"/>
                          <a:cs typeface="Times New Roman" panose="02020603050405020304" pitchFamily="18" charset="0"/>
                        </a:rPr>
                        <a:t>Hierdoor komt de verantwoording voor het ophalen van de informatie bij de afdeling te liggen.</a:t>
                      </a:r>
                    </a:p>
                    <a:p>
                      <a:pPr>
                        <a:lnSpc>
                          <a:spcPct val="107000"/>
                        </a:lnSpc>
                        <a:spcBef>
                          <a:spcPts val="800"/>
                        </a:spcBef>
                        <a:spcAft>
                          <a:spcPts val="400"/>
                        </a:spcAft>
                      </a:pPr>
                      <a:r>
                        <a:rPr lang="nl-NL" sz="1000">
                          <a:solidFill>
                            <a:srgbClr val="0F4761"/>
                          </a:solidFill>
                          <a:latin typeface="Aptos" panose="020B0004020202020204" pitchFamily="34" charset="0"/>
                          <a:cs typeface="Times New Roman" panose="02020603050405020304" pitchFamily="18" charset="0"/>
                        </a:rPr>
                        <a:t>Belangrijk hierbij is dat de nieuwer verwerker ervoor zorgt dat de output op het juiste dossieritem komt te staan.</a:t>
                      </a:r>
                    </a:p>
                  </a:txBody>
                  <a:tcPr/>
                </a:tc>
                <a:extLst>
                  <a:ext uri="{0D108BD9-81ED-4DB2-BD59-A6C34878D82A}">
                    <a16:rowId xmlns:a16="http://schemas.microsoft.com/office/drawing/2014/main" val="1594258650"/>
                  </a:ext>
                </a:extLst>
              </a:tr>
            </a:tbl>
          </a:graphicData>
        </a:graphic>
      </p:graphicFrame>
    </p:spTree>
    <p:extLst>
      <p:ext uri="{BB962C8B-B14F-4D97-AF65-F5344CB8AC3E}">
        <p14:creationId xmlns:p14="http://schemas.microsoft.com/office/powerpoint/2010/main" val="340447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7B06C-714F-7B1C-E70B-695EFA4CE55E}"/>
              </a:ext>
            </a:extLst>
          </p:cNvPr>
          <p:cNvSpPr>
            <a:spLocks noGrp="1"/>
          </p:cNvSpPr>
          <p:nvPr>
            <p:ph type="title"/>
          </p:nvPr>
        </p:nvSpPr>
        <p:spPr/>
        <p:txBody>
          <a:bodyPr lIns="91440" tIns="45720" rIns="91440" bIns="45720" anchor="b">
            <a:normAutofit/>
          </a:bodyPr>
          <a:lstStyle/>
          <a:p>
            <a:r>
              <a:rPr lang="en-US">
                <a:latin typeface="Arial"/>
                <a:cs typeface="Arial"/>
              </a:rPr>
              <a:t>Context</a:t>
            </a:r>
            <a:endParaRPr lang="en-US"/>
          </a:p>
        </p:txBody>
      </p:sp>
      <p:sp>
        <p:nvSpPr>
          <p:cNvPr id="4" name="Slide Number Placeholder 3">
            <a:extLst>
              <a:ext uri="{FF2B5EF4-FFF2-40B4-BE49-F238E27FC236}">
                <a16:creationId xmlns:a16="http://schemas.microsoft.com/office/drawing/2014/main" id="{BD231EDB-23ED-9E9C-37AD-BF84B284DE62}"/>
              </a:ext>
            </a:extLst>
          </p:cNvPr>
          <p:cNvSpPr>
            <a:spLocks noGrp="1"/>
          </p:cNvSpPr>
          <p:nvPr>
            <p:ph type="sldNum" sz="quarter" idx="10"/>
          </p:nvPr>
        </p:nvSpPr>
        <p:spPr/>
        <p:txBody>
          <a:bodyPr/>
          <a:lstStyle/>
          <a:p>
            <a:pPr>
              <a:defRPr/>
            </a:pPr>
            <a:fld id="{645824DB-3F1D-AF44-B236-D6C07BE30DAC}" type="slidenum">
              <a:rPr lang="nl-NL"/>
              <a:pPr>
                <a:defRPr/>
              </a:pPr>
              <a:t>3</a:t>
            </a:fld>
            <a:endParaRPr lang="nl-NL"/>
          </a:p>
        </p:txBody>
      </p:sp>
      <p:sp>
        <p:nvSpPr>
          <p:cNvPr id="5" name="Date Placeholder 4">
            <a:extLst>
              <a:ext uri="{FF2B5EF4-FFF2-40B4-BE49-F238E27FC236}">
                <a16:creationId xmlns:a16="http://schemas.microsoft.com/office/drawing/2014/main" id="{2EB3E3DE-9E82-243F-2401-40EF7971BB13}"/>
              </a:ext>
            </a:extLst>
          </p:cNvPr>
          <p:cNvSpPr>
            <a:spLocks noGrp="1"/>
          </p:cNvSpPr>
          <p:nvPr>
            <p:ph type="dt" sz="half" idx="11"/>
          </p:nvPr>
        </p:nvSpPr>
        <p:spPr/>
        <p:txBody>
          <a:bodyPr/>
          <a:lstStyle/>
          <a:p>
            <a:pPr>
              <a:defRPr/>
            </a:pPr>
            <a:fld id="{7799CBFB-D9A2-B747-A10F-05BC382DF24F}" type="datetime1">
              <a:rPr lang="nl-NL"/>
              <a:pPr>
                <a:defRPr/>
              </a:pPr>
              <a:t>24-6-2024</a:t>
            </a:fld>
            <a:endParaRPr lang="nl-NL"/>
          </a:p>
        </p:txBody>
      </p:sp>
      <p:sp>
        <p:nvSpPr>
          <p:cNvPr id="7" name="Tijdelijke aanduiding voor tekst 2">
            <a:extLst>
              <a:ext uri="{FF2B5EF4-FFF2-40B4-BE49-F238E27FC236}">
                <a16:creationId xmlns:a16="http://schemas.microsoft.com/office/drawing/2014/main" id="{62A0CAA5-FB3F-C364-E7BC-80D6510AB379}"/>
              </a:ext>
            </a:extLst>
          </p:cNvPr>
          <p:cNvSpPr txBox="1">
            <a:spLocks/>
          </p:cNvSpPr>
          <p:nvPr/>
        </p:nvSpPr>
        <p:spPr>
          <a:xfrm>
            <a:off x="809625" y="1774826"/>
            <a:ext cx="7524750" cy="3025774"/>
          </a:xfrm>
          <a:prstGeom prst="rect">
            <a:avLst/>
          </a:prstGeom>
        </p:spPr>
        <p:txBody>
          <a:bodyPr lIns="91440" tIns="45720" rIns="91440" bIns="45720" anchor="t">
            <a:normAutofit/>
          </a:bodyPr>
          <a:lstStyle>
            <a:lvl1pPr marL="0" indent="0" algn="l" rtl="0" eaLnBrk="1" fontAlgn="base" hangingPunct="1">
              <a:lnSpc>
                <a:spcPct val="90000"/>
              </a:lnSpc>
              <a:spcBef>
                <a:spcPts val="1000"/>
              </a:spcBef>
              <a:spcAft>
                <a:spcPct val="0"/>
              </a:spcAft>
              <a:buFont typeface="Arial" panose="020B0604020202020204" pitchFamily="34" charset="0"/>
              <a:buNone/>
              <a:defRPr sz="2000" kern="1200">
                <a:solidFill>
                  <a:srgbClr val="004994"/>
                </a:solidFill>
                <a:latin typeface="Arial" panose="020B0604020202020204" pitchFamily="34" charset="0"/>
                <a:ea typeface="+mn-ea"/>
                <a:cs typeface="Arial" panose="020B0604020202020204" pitchFamily="34" charset="0"/>
              </a:defRPr>
            </a:lvl1pPr>
            <a:lvl2pPr marL="457200" indent="0" algn="l" rtl="0" eaLnBrk="1" fontAlgn="base" hangingPunct="1">
              <a:lnSpc>
                <a:spcPct val="90000"/>
              </a:lnSpc>
              <a:spcBef>
                <a:spcPts val="500"/>
              </a:spcBef>
              <a:spcAft>
                <a:spcPct val="0"/>
              </a:spcAft>
              <a:buFont typeface="Arial" panose="020B0604020202020204" pitchFamily="34" charset="0"/>
              <a:buNone/>
              <a:defRPr sz="2000" kern="1200">
                <a:solidFill>
                  <a:schemeClr val="tx1">
                    <a:tint val="75000"/>
                  </a:schemeClr>
                </a:solidFill>
                <a:latin typeface="+mn-lt"/>
                <a:ea typeface="+mn-ea"/>
                <a:cs typeface="+mn-cs"/>
              </a:defRPr>
            </a:lvl2pPr>
            <a:lvl3pPr marL="914400" indent="0" algn="l" rtl="0" eaLnBrk="1" fontAlgn="base" hangingPunct="1">
              <a:lnSpc>
                <a:spcPct val="90000"/>
              </a:lnSpc>
              <a:spcBef>
                <a:spcPts val="500"/>
              </a:spcBef>
              <a:spcAft>
                <a:spcPct val="0"/>
              </a:spcAft>
              <a:buFont typeface="Arial" panose="020B0604020202020204" pitchFamily="34" charset="0"/>
              <a:buNone/>
              <a:defRPr sz="1800" kern="1200">
                <a:solidFill>
                  <a:schemeClr val="tx1">
                    <a:tint val="75000"/>
                  </a:schemeClr>
                </a:solidFill>
                <a:latin typeface="+mn-lt"/>
                <a:ea typeface="+mn-ea"/>
                <a:cs typeface="+mn-cs"/>
              </a:defRPr>
            </a:lvl3pPr>
            <a:lvl4pPr marL="13716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4pPr>
            <a:lvl5pPr marL="1828800" indent="0" algn="l" rtl="0" eaLnBrk="1" fontAlgn="base" hangingPunct="1">
              <a:lnSpc>
                <a:spcPct val="90000"/>
              </a:lnSpc>
              <a:spcBef>
                <a:spcPts val="500"/>
              </a:spcBef>
              <a:spcAft>
                <a:spcPct val="0"/>
              </a:spcAft>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7000"/>
              </a:lnSpc>
              <a:spcAft>
                <a:spcPts val="800"/>
              </a:spcAft>
            </a:pPr>
            <a:endParaRPr lang="en-NL" sz="180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6">
            <a:extLst>
              <a:ext uri="{FF2B5EF4-FFF2-40B4-BE49-F238E27FC236}">
                <a16:creationId xmlns:a16="http://schemas.microsoft.com/office/drawing/2014/main" id="{DD52BC8B-62D1-4FB2-AE79-B8C6DFED037E}"/>
              </a:ext>
            </a:extLst>
          </p:cNvPr>
          <p:cNvSpPr txBox="1">
            <a:spLocks/>
          </p:cNvSpPr>
          <p:nvPr/>
        </p:nvSpPr>
        <p:spPr>
          <a:xfrm>
            <a:off x="3713117" y="2583514"/>
            <a:ext cx="3712672" cy="4771146"/>
          </a:xfrm>
          <a:prstGeom prst="rect">
            <a:avLst/>
          </a:prstGeom>
        </p:spPr>
        <p:txBody>
          <a:bodyPr lIns="91440" tIns="45720" rIns="91440" bIns="45720" anchor="t"/>
          <a:lstStyle>
            <a:defPPr>
              <a:defRPr lang="en-US"/>
            </a:defPPr>
            <a:lvl1pPr indent="0">
              <a:lnSpc>
                <a:spcPts val="1680"/>
              </a:lnSpc>
              <a:spcBef>
                <a:spcPts val="1000"/>
              </a:spcBef>
              <a:buFont typeface="Arial" panose="020B0604020202020204" pitchFamily="34" charset="0"/>
              <a:buNone/>
              <a:defRPr sz="1200">
                <a:solidFill>
                  <a:srgbClr val="000000"/>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nl-NL" sz="1400">
              <a:solidFill>
                <a:schemeClr val="tx1"/>
              </a:solidFill>
              <a:latin typeface="Nexa Light" panose="00000300000000000000"/>
            </a:endParaRPr>
          </a:p>
        </p:txBody>
      </p:sp>
      <p:sp>
        <p:nvSpPr>
          <p:cNvPr id="8" name="TextBox 7">
            <a:extLst>
              <a:ext uri="{FF2B5EF4-FFF2-40B4-BE49-F238E27FC236}">
                <a16:creationId xmlns:a16="http://schemas.microsoft.com/office/drawing/2014/main" id="{9FA519C1-68A5-8C20-6F86-45FDBE2CA37F}"/>
              </a:ext>
            </a:extLst>
          </p:cNvPr>
          <p:cNvSpPr txBox="1"/>
          <p:nvPr/>
        </p:nvSpPr>
        <p:spPr>
          <a:xfrm>
            <a:off x="653143" y="1736615"/>
            <a:ext cx="7524750" cy="3323987"/>
          </a:xfrm>
          <a:prstGeom prst="rect">
            <a:avLst/>
          </a:prstGeom>
          <a:noFill/>
        </p:spPr>
        <p:txBody>
          <a:bodyPr wrap="square" lIns="91440" tIns="45720" rIns="91440" bIns="45720" anchor="t">
            <a:spAutoFit/>
          </a:bodyPr>
          <a:lstStyle/>
          <a:p>
            <a:r>
              <a:rPr lang="nl-NL" sz="1500" dirty="0">
                <a:solidFill>
                  <a:srgbClr val="0F4761"/>
                </a:solidFill>
                <a:latin typeface="Aptos"/>
                <a:cs typeface="Times New Roman"/>
              </a:rPr>
              <a:t>Bij de initiële implementatie van AFAS is uitgegaan van de inrichting van het 'latende' HR-systeem en in mindere mate naar de gewenste situatie en beschikbare standaarden en mogelijkheden binnen het E-HRM systeem (AFAS). </a:t>
            </a:r>
            <a:endParaRPr lang="nl-NL" sz="1500" dirty="0">
              <a:solidFill>
                <a:srgbClr val="0F4761"/>
              </a:solidFill>
              <a:latin typeface="Aptos" panose="020B0004020202020204" pitchFamily="34" charset="0"/>
              <a:cs typeface="Times New Roman" panose="02020603050405020304" pitchFamily="18" charset="0"/>
            </a:endParaRPr>
          </a:p>
          <a:p>
            <a:endParaRPr lang="nl-NL" sz="1500">
              <a:solidFill>
                <a:srgbClr val="0F4761"/>
              </a:solidFill>
              <a:latin typeface="Aptos" panose="020B0004020202020204" pitchFamily="34" charset="0"/>
              <a:cs typeface="Times New Roman" panose="02020603050405020304" pitchFamily="18" charset="0"/>
            </a:endParaRPr>
          </a:p>
          <a:p>
            <a:r>
              <a:rPr lang="nl-NL" sz="1500" dirty="0">
                <a:solidFill>
                  <a:srgbClr val="0F4761"/>
                </a:solidFill>
                <a:latin typeface="Aptos"/>
                <a:cs typeface="Times New Roman"/>
              </a:rPr>
              <a:t>Ter voorbereiding van de aanbesteding voor de nieuwe dienstverlener </a:t>
            </a:r>
            <a:r>
              <a:rPr lang="nl-NL" sz="1500" dirty="0">
                <a:solidFill>
                  <a:srgbClr val="0F4761"/>
                </a:solidFill>
                <a:latin typeface="Calibri"/>
                <a:cs typeface="Calibri"/>
              </a:rPr>
              <a:t>is een HR (optimalisatie) scan uitgevoerd m.b.t. HRM &amp; Payroll. Op deze wijze is inzicht verkregen in de (on)mogelijkheden, optimalisatie mogelijkheden en relevante (nog niet gebruikte) functionaliteiten in het E-HRM systeem (AFAS). </a:t>
            </a:r>
          </a:p>
          <a:p>
            <a:endParaRPr lang="nl-NL" sz="1500" dirty="0">
              <a:solidFill>
                <a:srgbClr val="0F4761"/>
              </a:solidFill>
              <a:latin typeface="Aptos"/>
              <a:cs typeface="Times New Roman"/>
            </a:endParaRPr>
          </a:p>
          <a:p>
            <a:r>
              <a:rPr lang="nl-NL" sz="1500" dirty="0">
                <a:solidFill>
                  <a:srgbClr val="0F4761"/>
                </a:solidFill>
                <a:latin typeface="Aptos"/>
                <a:cs typeface="Times New Roman"/>
              </a:rPr>
              <a:t>In dit documenten worden de uitkomsten van deze scan kort weergegeven.</a:t>
            </a:r>
            <a:endParaRPr lang="nl-NL" sz="1500" dirty="0">
              <a:solidFill>
                <a:srgbClr val="0F4761"/>
              </a:solidFill>
              <a:latin typeface="Aptos" panose="020B0004020202020204" pitchFamily="34" charset="0"/>
              <a:cs typeface="Times New Roman" panose="02020603050405020304" pitchFamily="18" charset="0"/>
            </a:endParaRPr>
          </a:p>
          <a:p>
            <a:endParaRPr lang="nl-NL" sz="1500" dirty="0">
              <a:solidFill>
                <a:srgbClr val="0F4761"/>
              </a:solidFill>
              <a:latin typeface="Aptos" panose="020B0004020202020204" pitchFamily="34" charset="0"/>
              <a:cs typeface="Times New Roman" panose="02020603050405020304" pitchFamily="18" charset="0"/>
            </a:endParaRPr>
          </a:p>
          <a:p>
            <a:endParaRPr lang="nl-NL" sz="1500" dirty="0">
              <a:solidFill>
                <a:srgbClr val="0F4761"/>
              </a:solidFill>
              <a:latin typeface="Aptos" panose="020B0004020202020204" pitchFamily="34" charset="0"/>
              <a:cs typeface="Times New Roman" panose="02020603050405020304" pitchFamily="18" charset="0"/>
            </a:endParaRPr>
          </a:p>
          <a:p>
            <a:endParaRPr lang="nl-NL" sz="1500">
              <a:solidFill>
                <a:srgbClr val="0F4761"/>
              </a:solidFill>
              <a:latin typeface="Aptos" panose="020B0004020202020204" pitchFamily="34" charset="0"/>
              <a:cs typeface="Times New Roman" panose="02020603050405020304" pitchFamily="18" charset="0"/>
            </a:endParaRPr>
          </a:p>
          <a:p>
            <a:endParaRPr lang="nl-NL" sz="1500">
              <a:solidFill>
                <a:srgbClr val="0F4761"/>
              </a:solidFill>
              <a:latin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08726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Payroll – Beleid</a:t>
            </a:r>
          </a:p>
        </p:txBody>
      </p:sp>
      <p:sp>
        <p:nvSpPr>
          <p:cNvPr id="3" name="Tijdelijke aanduiding voor tekst 2">
            <a:extLst>
              <a:ext uri="{FF2B5EF4-FFF2-40B4-BE49-F238E27FC236}">
                <a16:creationId xmlns:a16="http://schemas.microsoft.com/office/drawing/2014/main" id="{7AE5E663-70DD-CA49-A96F-805DB0EB384A}"/>
              </a:ext>
            </a:extLst>
          </p:cNvPr>
          <p:cNvSpPr>
            <a:spLocks noGrp="1"/>
          </p:cNvSpPr>
          <p:nvPr>
            <p:ph type="body" idx="1"/>
          </p:nvPr>
        </p:nvSpPr>
        <p:spPr>
          <a:xfrm>
            <a:off x="809623" y="1774825"/>
            <a:ext cx="7308009" cy="4374047"/>
          </a:xfrm>
        </p:spPr>
        <p:txBody>
          <a:bodyPr lIns="91440" tIns="45720" rIns="91440" bIns="45720" anchor="t">
            <a:normAutofit/>
          </a:bodyPr>
          <a:lstStyle/>
          <a:p>
            <a:pPr>
              <a:lnSpc>
                <a:spcPct val="107000"/>
              </a:lnSpc>
              <a:spcBef>
                <a:spcPts val="800"/>
              </a:spcBef>
              <a:spcAft>
                <a:spcPts val="400"/>
              </a:spcAft>
            </a:pPr>
            <a:r>
              <a:rPr lang="nl-NL" sz="1600" b="1">
                <a:solidFill>
                  <a:srgbClr val="0F4761"/>
                </a:solidFill>
                <a:latin typeface="Aptos" panose="020B0004020202020204" pitchFamily="34" charset="0"/>
                <a:cs typeface="Times New Roman" panose="02020603050405020304" pitchFamily="18" charset="0"/>
              </a:rPr>
              <a:t>Beleid</a:t>
            </a:r>
          </a:p>
          <a:p>
            <a:pPr>
              <a:lnSpc>
                <a:spcPct val="107000"/>
              </a:lnSpc>
              <a:spcBef>
                <a:spcPts val="800"/>
              </a:spcBef>
              <a:spcAft>
                <a:spcPts val="400"/>
              </a:spcAft>
            </a:pPr>
            <a:r>
              <a:rPr lang="nl-NL" sz="1500">
                <a:solidFill>
                  <a:srgbClr val="0F4761"/>
                </a:solidFill>
                <a:latin typeface="Aptos" panose="020B0004020202020204" pitchFamily="34" charset="0"/>
                <a:cs typeface="Times New Roman" panose="02020603050405020304" pitchFamily="18" charset="0"/>
              </a:rPr>
              <a:t>De overkoepelende term in dit adviesrapport is beleid. Heel veel procesmatige zaken binnen Profit en </a:t>
            </a:r>
            <a:r>
              <a:rPr lang="nl-NL" sz="1500" err="1">
                <a:solidFill>
                  <a:srgbClr val="0F4761"/>
                </a:solidFill>
                <a:latin typeface="Aptos" panose="020B0004020202020204" pitchFamily="34" charset="0"/>
                <a:cs typeface="Times New Roman" panose="02020603050405020304" pitchFamily="18" charset="0"/>
              </a:rPr>
              <a:t>InSite</a:t>
            </a:r>
            <a:r>
              <a:rPr lang="nl-NL" sz="1500">
                <a:solidFill>
                  <a:srgbClr val="0F4761"/>
                </a:solidFill>
                <a:latin typeface="Aptos" panose="020B0004020202020204" pitchFamily="34" charset="0"/>
                <a:cs typeface="Times New Roman" panose="02020603050405020304" pitchFamily="18" charset="0"/>
              </a:rPr>
              <a:t> werken alleen goed wanneer er duidelijk beleid is over hoe zaken worden aangepakt. Hierdoor is het enorm belangrijk om kritisch naar de interne processen te kijken en hiervoor spelregels te maken.</a:t>
            </a:r>
          </a:p>
          <a:p>
            <a:pPr marL="285750" indent="-285750">
              <a:lnSpc>
                <a:spcPct val="77000"/>
              </a:lnSpc>
              <a:spcBef>
                <a:spcPts val="800"/>
              </a:spcBef>
              <a:spcAft>
                <a:spcPts val="400"/>
              </a:spcAft>
              <a:buFont typeface="Arial" panose="020B0604020202020204" pitchFamily="34" charset="0"/>
              <a:buChar char="•"/>
            </a:pPr>
            <a:r>
              <a:rPr lang="nl-NL" sz="1500">
                <a:solidFill>
                  <a:srgbClr val="0F4761"/>
                </a:solidFill>
                <a:latin typeface="Aptos" panose="020B0004020202020204" pitchFamily="34" charset="0"/>
                <a:cs typeface="Times New Roman" panose="02020603050405020304" pitchFamily="18" charset="0"/>
              </a:rPr>
              <a:t>Advies is hierbij dan ook om goed kritisch naar deze processen te kijken en beleidsprotocollen te gaan vastleggen en te hanteren.</a:t>
            </a:r>
          </a:p>
          <a:p>
            <a:pPr marL="285750" indent="-285750">
              <a:lnSpc>
                <a:spcPct val="107000"/>
              </a:lnSpc>
              <a:spcBef>
                <a:spcPts val="800"/>
              </a:spcBef>
              <a:spcAft>
                <a:spcPts val="400"/>
              </a:spcAft>
              <a:buFont typeface="Arial" panose="020B0604020202020204" pitchFamily="34" charset="0"/>
              <a:buChar char="•"/>
            </a:pPr>
            <a:endParaRPr lang="nl-NL"/>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20</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spTree>
    <p:extLst>
      <p:ext uri="{BB962C8B-B14F-4D97-AF65-F5344CB8AC3E}">
        <p14:creationId xmlns:p14="http://schemas.microsoft.com/office/powerpoint/2010/main" val="19061484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nl-NL" altLang="nl-NL"/>
              <a:t>Onderdelen adviesrapport</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2</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sp>
        <p:nvSpPr>
          <p:cNvPr id="5" name="TextBox 4">
            <a:extLst>
              <a:ext uri="{FF2B5EF4-FFF2-40B4-BE49-F238E27FC236}">
                <a16:creationId xmlns:a16="http://schemas.microsoft.com/office/drawing/2014/main" id="{9C17CCF2-DFA0-F54B-E38A-32AB0B579E1A}"/>
              </a:ext>
            </a:extLst>
          </p:cNvPr>
          <p:cNvSpPr txBox="1"/>
          <p:nvPr/>
        </p:nvSpPr>
        <p:spPr>
          <a:xfrm>
            <a:off x="432787" y="1185185"/>
            <a:ext cx="8275346" cy="824841"/>
          </a:xfrm>
          <a:prstGeom prst="rect">
            <a:avLst/>
          </a:prstGeom>
          <a:noFill/>
        </p:spPr>
        <p:txBody>
          <a:bodyPr wrap="square">
            <a:spAutoFit/>
          </a:bodyPr>
          <a:lstStyle/>
          <a:p>
            <a:pPr>
              <a:lnSpc>
                <a:spcPct val="107000"/>
              </a:lnSpc>
            </a:pPr>
            <a:r>
              <a:rPr lang="nl-NL" sz="1500">
                <a:solidFill>
                  <a:srgbClr val="0F4761"/>
                </a:solidFill>
                <a:latin typeface="Aptos" panose="020B0004020202020204" pitchFamily="34" charset="0"/>
                <a:cs typeface="Times New Roman" panose="02020603050405020304" pitchFamily="18" charset="0"/>
              </a:rPr>
              <a:t>Dit adviesrapport bevat voor de diverse onderdelen van AFAS verbeteradviezen, van kleinere optimalisaties (om bijvoorbeeld de gebruiksvriendelijkheid te vergroten) tot grote verbetertrajecten (denk aan een her-implementatietraject voor de inrichting van de workflows). </a:t>
            </a:r>
          </a:p>
        </p:txBody>
      </p:sp>
      <p:graphicFrame>
        <p:nvGraphicFramePr>
          <p:cNvPr id="8" name="Diagram 7">
            <a:extLst>
              <a:ext uri="{FF2B5EF4-FFF2-40B4-BE49-F238E27FC236}">
                <a16:creationId xmlns:a16="http://schemas.microsoft.com/office/drawing/2014/main" id="{16E49683-860B-75A2-C3B9-F1393F995D38}"/>
              </a:ext>
            </a:extLst>
          </p:cNvPr>
          <p:cNvGraphicFramePr/>
          <p:nvPr>
            <p:extLst>
              <p:ext uri="{D42A27DB-BD31-4B8C-83A1-F6EECF244321}">
                <p14:modId xmlns:p14="http://schemas.microsoft.com/office/powerpoint/2010/main" val="951605622"/>
              </p:ext>
            </p:extLst>
          </p:nvPr>
        </p:nvGraphicFramePr>
        <p:xfrm>
          <a:off x="432787" y="2387842"/>
          <a:ext cx="3971731" cy="31563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a:extLst>
              <a:ext uri="{FF2B5EF4-FFF2-40B4-BE49-F238E27FC236}">
                <a16:creationId xmlns:a16="http://schemas.microsoft.com/office/drawing/2014/main" id="{4C5661AE-BD31-B50C-12C7-AD0A6CEC9358}"/>
              </a:ext>
            </a:extLst>
          </p:cNvPr>
          <p:cNvGraphicFramePr/>
          <p:nvPr>
            <p:extLst>
              <p:ext uri="{D42A27DB-BD31-4B8C-83A1-F6EECF244321}">
                <p14:modId xmlns:p14="http://schemas.microsoft.com/office/powerpoint/2010/main" val="1165364584"/>
              </p:ext>
            </p:extLst>
          </p:nvPr>
        </p:nvGraphicFramePr>
        <p:xfrm>
          <a:off x="4739483" y="2387842"/>
          <a:ext cx="3971731" cy="315633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28ABB-90C8-C6C7-D3E9-80F368A05144}"/>
              </a:ext>
            </a:extLst>
          </p:cNvPr>
          <p:cNvSpPr>
            <a:spLocks noGrp="1"/>
          </p:cNvSpPr>
          <p:nvPr>
            <p:ph type="title"/>
          </p:nvPr>
        </p:nvSpPr>
        <p:spPr/>
        <p:txBody>
          <a:bodyPr/>
          <a:lstStyle/>
          <a:p>
            <a:endParaRPr lang="nl-NL"/>
          </a:p>
        </p:txBody>
      </p:sp>
      <p:sp>
        <p:nvSpPr>
          <p:cNvPr id="3" name="Text Placeholder 2">
            <a:extLst>
              <a:ext uri="{FF2B5EF4-FFF2-40B4-BE49-F238E27FC236}">
                <a16:creationId xmlns:a16="http://schemas.microsoft.com/office/drawing/2014/main" id="{698433C9-283E-9696-8E73-F80182EA0CD6}"/>
              </a:ext>
            </a:extLst>
          </p:cNvPr>
          <p:cNvSpPr>
            <a:spLocks noGrp="1"/>
          </p:cNvSpPr>
          <p:nvPr>
            <p:ph type="body" idx="1"/>
          </p:nvPr>
        </p:nvSpPr>
        <p:spPr>
          <a:xfrm>
            <a:off x="196533" y="2871842"/>
            <a:ext cx="8547972" cy="981701"/>
          </a:xfrm>
        </p:spPr>
        <p:txBody>
          <a:bodyPr>
            <a:normAutofit/>
          </a:bodyPr>
          <a:lstStyle/>
          <a:p>
            <a:pPr algn="ctr"/>
            <a:r>
              <a:rPr lang="en-GB" sz="4000" b="1"/>
              <a:t>HRM</a:t>
            </a:r>
            <a:endParaRPr lang="nl-NL" sz="4000" b="1"/>
          </a:p>
        </p:txBody>
      </p:sp>
      <p:sp>
        <p:nvSpPr>
          <p:cNvPr id="4" name="Slide Number Placeholder 3">
            <a:extLst>
              <a:ext uri="{FF2B5EF4-FFF2-40B4-BE49-F238E27FC236}">
                <a16:creationId xmlns:a16="http://schemas.microsoft.com/office/drawing/2014/main" id="{5656CDBC-BBAC-ADD3-037A-5D22078581E0}"/>
              </a:ext>
            </a:extLst>
          </p:cNvPr>
          <p:cNvSpPr>
            <a:spLocks noGrp="1"/>
          </p:cNvSpPr>
          <p:nvPr>
            <p:ph type="sldNum" sz="quarter" idx="10"/>
          </p:nvPr>
        </p:nvSpPr>
        <p:spPr/>
        <p:txBody>
          <a:bodyPr/>
          <a:lstStyle/>
          <a:p>
            <a:pPr>
              <a:defRPr/>
            </a:pPr>
            <a:fld id="{645824DB-3F1D-AF44-B236-D6C07BE30DAC}" type="slidenum">
              <a:rPr lang="nl-NL" smtClean="0"/>
              <a:pPr>
                <a:defRPr/>
              </a:pPr>
              <a:t>4</a:t>
            </a:fld>
            <a:endParaRPr lang="nl-NL"/>
          </a:p>
        </p:txBody>
      </p:sp>
      <p:sp>
        <p:nvSpPr>
          <p:cNvPr id="5" name="Date Placeholder 4">
            <a:extLst>
              <a:ext uri="{FF2B5EF4-FFF2-40B4-BE49-F238E27FC236}">
                <a16:creationId xmlns:a16="http://schemas.microsoft.com/office/drawing/2014/main" id="{CF96CCAA-80E1-427A-68B1-B32EF16A08EC}"/>
              </a:ext>
            </a:extLst>
          </p:cNvPr>
          <p:cNvSpPr>
            <a:spLocks noGrp="1"/>
          </p:cNvSpPr>
          <p:nvPr>
            <p:ph type="dt" sz="half" idx="11"/>
          </p:nvPr>
        </p:nvSpPr>
        <p:spPr/>
        <p:txBody>
          <a:bodyPr/>
          <a:lstStyle/>
          <a:p>
            <a:pPr>
              <a:defRPr/>
            </a:pPr>
            <a:fld id="{7799CBFB-D9A2-B747-A10F-05BC382DF24F}" type="datetime1">
              <a:rPr lang="nl-NL" smtClean="0"/>
              <a:pPr>
                <a:defRPr/>
              </a:pPr>
              <a:t>24-6-2024</a:t>
            </a:fld>
            <a:endParaRPr lang="nl-NL"/>
          </a:p>
        </p:txBody>
      </p:sp>
    </p:spTree>
    <p:extLst>
      <p:ext uri="{BB962C8B-B14F-4D97-AF65-F5344CB8AC3E}">
        <p14:creationId xmlns:p14="http://schemas.microsoft.com/office/powerpoint/2010/main" val="1053729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nl-NL" altLang="nl-NL"/>
              <a:t>HRM - Declaraties</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5</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394DDB12-C597-EAD5-BC81-C28A0473C85C}"/>
              </a:ext>
            </a:extLst>
          </p:cNvPr>
          <p:cNvGraphicFramePr>
            <a:graphicFrameLocks noGrp="1"/>
          </p:cNvGraphicFramePr>
          <p:nvPr>
            <p:extLst>
              <p:ext uri="{D42A27DB-BD31-4B8C-83A1-F6EECF244321}">
                <p14:modId xmlns:p14="http://schemas.microsoft.com/office/powerpoint/2010/main" val="20032584"/>
              </p:ext>
            </p:extLst>
          </p:nvPr>
        </p:nvGraphicFramePr>
        <p:xfrm>
          <a:off x="82231" y="1499475"/>
          <a:ext cx="8750298" cy="4310888"/>
        </p:xfrm>
        <a:graphic>
          <a:graphicData uri="http://schemas.openxmlformats.org/drawingml/2006/table">
            <a:tbl>
              <a:tblPr firstRow="1" bandRow="1">
                <a:tableStyleId>{5C22544A-7EE6-4342-B048-85BDC9FD1C3A}</a:tableStyleId>
              </a:tblPr>
              <a:tblGrid>
                <a:gridCol w="2916766">
                  <a:extLst>
                    <a:ext uri="{9D8B030D-6E8A-4147-A177-3AD203B41FA5}">
                      <a16:colId xmlns:a16="http://schemas.microsoft.com/office/drawing/2014/main" val="2915258472"/>
                    </a:ext>
                  </a:extLst>
                </a:gridCol>
                <a:gridCol w="2916766">
                  <a:extLst>
                    <a:ext uri="{9D8B030D-6E8A-4147-A177-3AD203B41FA5}">
                      <a16:colId xmlns:a16="http://schemas.microsoft.com/office/drawing/2014/main" val="2342926340"/>
                    </a:ext>
                  </a:extLst>
                </a:gridCol>
                <a:gridCol w="2916766">
                  <a:extLst>
                    <a:ext uri="{9D8B030D-6E8A-4147-A177-3AD203B41FA5}">
                      <a16:colId xmlns:a16="http://schemas.microsoft.com/office/drawing/2014/main" val="2383469020"/>
                    </a:ext>
                  </a:extLst>
                </a:gridCol>
              </a:tblGrid>
              <a:tr h="370840">
                <a:tc>
                  <a:txBody>
                    <a:bodyPr/>
                    <a:lstStyle/>
                    <a:p>
                      <a:r>
                        <a:rPr lang="nl-NL" sz="1000"/>
                        <a:t>Onderwerp</a:t>
                      </a:r>
                    </a:p>
                  </a:txBody>
                  <a:tcPr>
                    <a:solidFill>
                      <a:srgbClr val="004994"/>
                    </a:solidFill>
                  </a:tcPr>
                </a:tc>
                <a:tc>
                  <a:txBody>
                    <a:bodyPr/>
                    <a:lstStyle/>
                    <a:p>
                      <a:r>
                        <a:rPr lang="nl-NL" sz="1000"/>
                        <a:t>Huidige situatie</a:t>
                      </a:r>
                    </a:p>
                  </a:txBody>
                  <a:tcPr>
                    <a:solidFill>
                      <a:srgbClr val="004994"/>
                    </a:solidFill>
                  </a:tcPr>
                </a:tc>
                <a:tc>
                  <a:txBody>
                    <a:bodyPr/>
                    <a:lstStyle/>
                    <a:p>
                      <a:r>
                        <a:rPr lang="nl-NL" sz="1000"/>
                        <a:t>Advies</a:t>
                      </a:r>
                    </a:p>
                  </a:txBody>
                  <a:tcPr>
                    <a:solidFill>
                      <a:srgbClr val="004994"/>
                    </a:solidFill>
                  </a:tcPr>
                </a:tc>
                <a:extLst>
                  <a:ext uri="{0D108BD9-81ED-4DB2-BD59-A6C34878D82A}">
                    <a16:rowId xmlns:a16="http://schemas.microsoft.com/office/drawing/2014/main" val="939949582"/>
                  </a:ext>
                </a:extLst>
              </a:tr>
              <a:tr h="1913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Splitsing declaraties AFAS/Financieel systeem</a:t>
                      </a:r>
                    </a:p>
                    <a:p>
                      <a:endParaRPr lang="nl-NL" sz="1000"/>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Declaraties gaan deels via AFAS en deels via het financieel systeem. Dit heeft de volgende nadelen: </a:t>
                      </a:r>
                      <a:b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b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-Lastig om een totaaloverzicht te krijgen, denk bijvoorbeeld aan de WKR. </a:t>
                      </a:r>
                      <a:b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b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-Onhandig voor de medewerker om in 2 systemen te declareren.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rPr>
                        <a:t>A</a:t>
                      </a: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lle declaraties via één systeem.</a:t>
                      </a:r>
                      <a:endPar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a:p>
                      <a:endParaRPr lang="nl-NL" sz="900"/>
                    </a:p>
                  </a:txBody>
                  <a:tcPr/>
                </a:tc>
                <a:extLst>
                  <a:ext uri="{0D108BD9-81ED-4DB2-BD59-A6C34878D82A}">
                    <a16:rowId xmlns:a16="http://schemas.microsoft.com/office/drawing/2014/main" val="440081080"/>
                  </a:ext>
                </a:extLst>
              </a:tr>
              <a:tr h="370840">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Alle declaratieknoppen zichtbaar voor iedereen</a:t>
                      </a:r>
                    </a:p>
                    <a:p>
                      <a:pPr marL="0" algn="l" defTabSz="914400" rtl="0" eaLnBrk="1" latinLnBrk="0" hangingPunct="1"/>
                      <a:endParaRPr lang="nl-NL" sz="1000" kern="1200">
                        <a:solidFill>
                          <a:srgbClr val="0F4761"/>
                        </a:solidFill>
                        <a:effectLst/>
                        <a:latin typeface="Aptos" panose="020B0004020202020204" pitchFamily="34" charset="0"/>
                        <a:ea typeface="+mn-ea"/>
                        <a:cs typeface="Times New Roman" panose="02020603050405020304" pitchFamily="18" charset="0"/>
                      </a:endParaRPr>
                    </a:p>
                  </a:txBody>
                  <a:tcPr/>
                </a:tc>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Naast dat deze inrichting minder gebruiksvriendelijk is voor de declarerende medewerker is het ook voor de functioneel beheerder een onderhouds- en foutgevoelige inrichting.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Gebruik maken van pagina-autorisatie aan de hand van gebruikersgroepen.</a:t>
                      </a:r>
                    </a:p>
                    <a:p>
                      <a:pPr marL="0" algn="l" defTabSz="914400" rtl="0" eaLnBrk="1" latinLnBrk="0" hangingPunct="1"/>
                      <a:endParaRPr lang="nl-NL" sz="1000" kern="1200">
                        <a:solidFill>
                          <a:srgbClr val="0F4761"/>
                        </a:solidFill>
                        <a:effectLst/>
                        <a:latin typeface="Aptos" panose="020B0004020202020204" pitchFamily="34" charset="0"/>
                        <a:ea typeface="+mn-ea"/>
                        <a:cs typeface="Times New Roman" panose="02020603050405020304" pitchFamily="18" charset="0"/>
                      </a:endParaRPr>
                    </a:p>
                  </a:txBody>
                  <a:tcPr/>
                </a:tc>
                <a:extLst>
                  <a:ext uri="{0D108BD9-81ED-4DB2-BD59-A6C34878D82A}">
                    <a16:rowId xmlns:a16="http://schemas.microsoft.com/office/drawing/2014/main" val="2044667307"/>
                  </a:ext>
                </a:extLst>
              </a:tr>
              <a:tr h="370840">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Declaraties aanwezigheid commissieleden</a:t>
                      </a:r>
                    </a:p>
                  </a:txBody>
                  <a:tcPr/>
                </a:tc>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Declaraties worden nu handmatig verwerkt en er is geen toegang tot AFAS voor commissieleden.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Commissieleden toegang geven tot AFAS en declaraties digitaal via AFAS indienen. </a:t>
                      </a:r>
                    </a:p>
                    <a:p>
                      <a:pPr marL="0" algn="l" defTabSz="914400" rtl="0" eaLnBrk="1" latinLnBrk="0" hangingPunct="1"/>
                      <a:endParaRPr lang="nl-NL" sz="1000" kern="1200">
                        <a:solidFill>
                          <a:srgbClr val="0F4761"/>
                        </a:solidFill>
                        <a:effectLst/>
                        <a:latin typeface="Aptos" panose="020B0004020202020204" pitchFamily="34" charset="0"/>
                        <a:ea typeface="+mn-ea"/>
                        <a:cs typeface="Times New Roman" panose="02020603050405020304" pitchFamily="18" charset="0"/>
                      </a:endParaRPr>
                    </a:p>
                  </a:txBody>
                  <a:tcPr/>
                </a:tc>
                <a:extLst>
                  <a:ext uri="{0D108BD9-81ED-4DB2-BD59-A6C34878D82A}">
                    <a16:rowId xmlns:a16="http://schemas.microsoft.com/office/drawing/2014/main" val="40107163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Declaraties thuiswerk- / reiskostenvergoeding</a:t>
                      </a:r>
                      <a:endPar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a:txBody>
                  <a:tcPr/>
                </a:tc>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De thuiswerkvergoeding en reiskostenvergoeding woon-werk per gewerkte dag een declaratie inschieten.</a:t>
                      </a:r>
                    </a:p>
                  </a:txBody>
                  <a:tcPr/>
                </a:tc>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Werken met een maximum bedrag voor het indienen declaraties door medewerkers en alleen over de afgelopen maand. </a:t>
                      </a:r>
                    </a:p>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Taken en signaleringen periodiek gebruiken om medewerkers op te attenderen.</a:t>
                      </a:r>
                    </a:p>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Inbouwen van conditionele controle op totaalaantal gedeclareerde dagen om af te dingen dan max aantal dagen gedeclareerd </a:t>
                      </a:r>
                    </a:p>
                  </a:txBody>
                  <a:tcPr/>
                </a:tc>
                <a:extLst>
                  <a:ext uri="{0D108BD9-81ED-4DB2-BD59-A6C34878D82A}">
                    <a16:rowId xmlns:a16="http://schemas.microsoft.com/office/drawing/2014/main" val="4263671419"/>
                  </a:ext>
                </a:extLst>
              </a:tr>
            </a:tbl>
          </a:graphicData>
        </a:graphic>
      </p:graphicFrame>
    </p:spTree>
    <p:extLst>
      <p:ext uri="{BB962C8B-B14F-4D97-AF65-F5344CB8AC3E}">
        <p14:creationId xmlns:p14="http://schemas.microsoft.com/office/powerpoint/2010/main" val="328745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nl-NL" altLang="nl-NL"/>
              <a:t>HRM - Verlof</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6</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F0F42C96-1A5A-CCF9-4B6A-DD8FCBDA6280}"/>
              </a:ext>
            </a:extLst>
          </p:cNvPr>
          <p:cNvGraphicFramePr>
            <a:graphicFrameLocks noGrp="1"/>
          </p:cNvGraphicFramePr>
          <p:nvPr>
            <p:extLst>
              <p:ext uri="{D42A27DB-BD31-4B8C-83A1-F6EECF244321}">
                <p14:modId xmlns:p14="http://schemas.microsoft.com/office/powerpoint/2010/main" val="2325148143"/>
              </p:ext>
            </p:extLst>
          </p:nvPr>
        </p:nvGraphicFramePr>
        <p:xfrm>
          <a:off x="180524" y="1527989"/>
          <a:ext cx="8750298" cy="4074160"/>
        </p:xfrm>
        <a:graphic>
          <a:graphicData uri="http://schemas.openxmlformats.org/drawingml/2006/table">
            <a:tbl>
              <a:tblPr firstRow="1" bandRow="1">
                <a:tableStyleId>{5C22544A-7EE6-4342-B048-85BDC9FD1C3A}</a:tableStyleId>
              </a:tblPr>
              <a:tblGrid>
                <a:gridCol w="2916766">
                  <a:extLst>
                    <a:ext uri="{9D8B030D-6E8A-4147-A177-3AD203B41FA5}">
                      <a16:colId xmlns:a16="http://schemas.microsoft.com/office/drawing/2014/main" val="2915258472"/>
                    </a:ext>
                  </a:extLst>
                </a:gridCol>
                <a:gridCol w="2916766">
                  <a:extLst>
                    <a:ext uri="{9D8B030D-6E8A-4147-A177-3AD203B41FA5}">
                      <a16:colId xmlns:a16="http://schemas.microsoft.com/office/drawing/2014/main" val="2342926340"/>
                    </a:ext>
                  </a:extLst>
                </a:gridCol>
                <a:gridCol w="2916766">
                  <a:extLst>
                    <a:ext uri="{9D8B030D-6E8A-4147-A177-3AD203B41FA5}">
                      <a16:colId xmlns:a16="http://schemas.microsoft.com/office/drawing/2014/main" val="2383469020"/>
                    </a:ext>
                  </a:extLst>
                </a:gridCol>
              </a:tblGrid>
              <a:tr h="370840">
                <a:tc>
                  <a:txBody>
                    <a:bodyPr/>
                    <a:lstStyle/>
                    <a:p>
                      <a:r>
                        <a:rPr lang="nl-NL" sz="1000"/>
                        <a:t>Onderwerp</a:t>
                      </a:r>
                    </a:p>
                  </a:txBody>
                  <a:tcPr>
                    <a:solidFill>
                      <a:srgbClr val="004994"/>
                    </a:solidFill>
                  </a:tcPr>
                </a:tc>
                <a:tc>
                  <a:txBody>
                    <a:bodyPr/>
                    <a:lstStyle/>
                    <a:p>
                      <a:r>
                        <a:rPr lang="nl-NL" sz="1000"/>
                        <a:t>Huidige situatie</a:t>
                      </a:r>
                    </a:p>
                  </a:txBody>
                  <a:tcPr>
                    <a:solidFill>
                      <a:srgbClr val="004994"/>
                    </a:solidFill>
                  </a:tcPr>
                </a:tc>
                <a:tc>
                  <a:txBody>
                    <a:bodyPr/>
                    <a:lstStyle/>
                    <a:p>
                      <a:r>
                        <a:rPr lang="nl-NL" sz="1000"/>
                        <a:t>Advies</a:t>
                      </a:r>
                    </a:p>
                  </a:txBody>
                  <a:tcPr>
                    <a:solidFill>
                      <a:srgbClr val="004994"/>
                    </a:solidFill>
                  </a:tcPr>
                </a:tc>
                <a:extLst>
                  <a:ext uri="{0D108BD9-81ED-4DB2-BD59-A6C34878D82A}">
                    <a16:rowId xmlns:a16="http://schemas.microsoft.com/office/drawing/2014/main" val="9399495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Ouderschapsverlof</a:t>
                      </a:r>
                    </a:p>
                    <a:p>
                      <a:endParaRPr lang="nl-NL" sz="1000"/>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Door complexe CAO-regeling is het lastig om dit gebruiksvriendelijk in te richten en gaat maar een klein gedeelte via AFAS</a:t>
                      </a:r>
                      <a:endParaRPr lang="nl-NL"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rPr>
                        <a:t>Vrije inrichting gebruiken om te zorgen dat alle aanvragen via AFAS kunnen worden ingeschoten.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rPr>
                        <a:t>Mutatie in AFAS verwerken door HR/Salarisadministratie.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rPr>
                        <a:t>Communicatie loopt niet meer via mail.</a:t>
                      </a:r>
                    </a:p>
                    <a:p>
                      <a:endParaRPr lang="nl-NL" sz="900"/>
                    </a:p>
                  </a:txBody>
                  <a:tcPr/>
                </a:tc>
                <a:extLst>
                  <a:ext uri="{0D108BD9-81ED-4DB2-BD59-A6C34878D82A}">
                    <a16:rowId xmlns:a16="http://schemas.microsoft.com/office/drawing/2014/main" val="440081080"/>
                  </a:ext>
                </a:extLst>
              </a:tr>
              <a:tr h="370840">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UWV-Digitaal koppeling</a:t>
                      </a:r>
                    </a:p>
                  </a:txBody>
                  <a:tcPr/>
                </a:tc>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Wordt op dit moment nog geen gebruik van gemaakt. Staat wel op de planning maar met geen prioriteit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In gebruik nemen van standaard koppeling om verzuimberichten en de declaraties m.b.t. ouderverloven richting het UWV te sturen. Dit bespaart tijd en is minder foutgevoelig.</a:t>
                      </a:r>
                    </a:p>
                  </a:txBody>
                  <a:tcPr/>
                </a:tc>
                <a:extLst>
                  <a:ext uri="{0D108BD9-81ED-4DB2-BD59-A6C34878D82A}">
                    <a16:rowId xmlns:a16="http://schemas.microsoft.com/office/drawing/2014/main" val="2044667307"/>
                  </a:ext>
                </a:extLst>
              </a:tr>
              <a:tr h="370840">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Overzicht verlofprioritering</a:t>
                      </a:r>
                    </a:p>
                  </a:txBody>
                  <a:tcPr/>
                </a:tc>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In Insite wordt gebruik gemaakt van een eigen verlofoverzicht waarin de prioritering en de uiterste boekingsdata te zien zijn van alle verlofsoorten. Dit overzicht moet jaarlijks worden geüpdatet.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Overzicht weg halen en het veld “uiterste boekingsdatum” toe te voegen in het overzicht “Saldo (opgesplitst)”. Dit bespaart tijd en hiermee zie je direct de uiterste boekingsdatum bij het saldo die de medewerker nog heeft.</a:t>
                      </a:r>
                    </a:p>
                    <a:p>
                      <a:pPr marL="0" algn="l" defTabSz="914400" rtl="0" eaLnBrk="1" latinLnBrk="0" hangingPunct="1"/>
                      <a:endParaRPr lang="nl-NL" sz="1000" kern="1200">
                        <a:solidFill>
                          <a:srgbClr val="0F4761"/>
                        </a:solidFill>
                        <a:effectLst/>
                        <a:latin typeface="Aptos" panose="020B0004020202020204" pitchFamily="34" charset="0"/>
                        <a:ea typeface="+mn-ea"/>
                        <a:cs typeface="Times New Roman" panose="02020603050405020304" pitchFamily="18" charset="0"/>
                      </a:endParaRPr>
                    </a:p>
                  </a:txBody>
                  <a:tcPr/>
                </a:tc>
                <a:extLst>
                  <a:ext uri="{0D108BD9-81ED-4DB2-BD59-A6C34878D82A}">
                    <a16:rowId xmlns:a16="http://schemas.microsoft.com/office/drawing/2014/main" val="40107163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Uitbetaling verlofsaldi bij uitdienst</a:t>
                      </a:r>
                    </a:p>
                  </a:txBody>
                  <a:tcPr/>
                </a:tc>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Bij een uitdienstmelding wordt in Profit de verlofcorrecties geboekt van de verlofsaldi die moeten worden uitbetaald. Vanwege harmonisatie verlofrechten zal bij een groep medewerkers altijd een handmatige actie nodig zijn.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Verlofoverzicht toe te voegen aan uitdienstmelding zodat vanuit de uitdiensttreding workflow direct de verlofcorrectie kan worden geboekt.</a:t>
                      </a:r>
                    </a:p>
                  </a:txBody>
                  <a:tcPr/>
                </a:tc>
                <a:extLst>
                  <a:ext uri="{0D108BD9-81ED-4DB2-BD59-A6C34878D82A}">
                    <a16:rowId xmlns:a16="http://schemas.microsoft.com/office/drawing/2014/main" val="4263671419"/>
                  </a:ext>
                </a:extLst>
              </a:tr>
            </a:tbl>
          </a:graphicData>
        </a:graphic>
      </p:graphicFrame>
    </p:spTree>
    <p:extLst>
      <p:ext uri="{BB962C8B-B14F-4D97-AF65-F5344CB8AC3E}">
        <p14:creationId xmlns:p14="http://schemas.microsoft.com/office/powerpoint/2010/main" val="2326277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eaLnBrk="1" hangingPunct="1"/>
            <a:r>
              <a:rPr lang="nl-NL" altLang="nl-NL"/>
              <a:t>HRM – Verzuim en Individueel Keuze Budget (IKB)</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7</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2F113B43-508A-0A43-EA81-B89818774EFB}"/>
              </a:ext>
            </a:extLst>
          </p:cNvPr>
          <p:cNvGraphicFramePr>
            <a:graphicFrameLocks noGrp="1"/>
          </p:cNvGraphicFramePr>
          <p:nvPr>
            <p:extLst>
              <p:ext uri="{D42A27DB-BD31-4B8C-83A1-F6EECF244321}">
                <p14:modId xmlns:p14="http://schemas.microsoft.com/office/powerpoint/2010/main" val="3683671246"/>
              </p:ext>
            </p:extLst>
          </p:nvPr>
        </p:nvGraphicFramePr>
        <p:xfrm>
          <a:off x="196852" y="1676226"/>
          <a:ext cx="8750298" cy="3222752"/>
        </p:xfrm>
        <a:graphic>
          <a:graphicData uri="http://schemas.openxmlformats.org/drawingml/2006/table">
            <a:tbl>
              <a:tblPr firstRow="1" bandRow="1">
                <a:tableStyleId>{5C22544A-7EE6-4342-B048-85BDC9FD1C3A}</a:tableStyleId>
              </a:tblPr>
              <a:tblGrid>
                <a:gridCol w="2916766">
                  <a:extLst>
                    <a:ext uri="{9D8B030D-6E8A-4147-A177-3AD203B41FA5}">
                      <a16:colId xmlns:a16="http://schemas.microsoft.com/office/drawing/2014/main" val="2915258472"/>
                    </a:ext>
                  </a:extLst>
                </a:gridCol>
                <a:gridCol w="2916766">
                  <a:extLst>
                    <a:ext uri="{9D8B030D-6E8A-4147-A177-3AD203B41FA5}">
                      <a16:colId xmlns:a16="http://schemas.microsoft.com/office/drawing/2014/main" val="2342926340"/>
                    </a:ext>
                  </a:extLst>
                </a:gridCol>
                <a:gridCol w="2916766">
                  <a:extLst>
                    <a:ext uri="{9D8B030D-6E8A-4147-A177-3AD203B41FA5}">
                      <a16:colId xmlns:a16="http://schemas.microsoft.com/office/drawing/2014/main" val="2383469020"/>
                    </a:ext>
                  </a:extLst>
                </a:gridCol>
              </a:tblGrid>
              <a:tr h="0">
                <a:tc>
                  <a:txBody>
                    <a:bodyPr/>
                    <a:lstStyle/>
                    <a:p>
                      <a:r>
                        <a:rPr lang="nl-NL" sz="1000"/>
                        <a:t>Onderwerp</a:t>
                      </a:r>
                    </a:p>
                  </a:txBody>
                  <a:tcPr>
                    <a:solidFill>
                      <a:srgbClr val="004994"/>
                    </a:solidFill>
                  </a:tcPr>
                </a:tc>
                <a:tc>
                  <a:txBody>
                    <a:bodyPr/>
                    <a:lstStyle/>
                    <a:p>
                      <a:r>
                        <a:rPr lang="nl-NL" sz="1000"/>
                        <a:t>Huidige situatie</a:t>
                      </a:r>
                    </a:p>
                  </a:txBody>
                  <a:tcPr>
                    <a:solidFill>
                      <a:srgbClr val="004994"/>
                    </a:solidFill>
                  </a:tcPr>
                </a:tc>
                <a:tc>
                  <a:txBody>
                    <a:bodyPr/>
                    <a:lstStyle/>
                    <a:p>
                      <a:r>
                        <a:rPr lang="nl-NL" sz="1000"/>
                        <a:t>Advies</a:t>
                      </a:r>
                    </a:p>
                  </a:txBody>
                  <a:tcPr>
                    <a:solidFill>
                      <a:srgbClr val="004994"/>
                    </a:solidFill>
                  </a:tcPr>
                </a:tc>
                <a:extLst>
                  <a:ext uri="{0D108BD9-81ED-4DB2-BD59-A6C34878D82A}">
                    <a16:rowId xmlns:a16="http://schemas.microsoft.com/office/drawing/2014/main" val="9399495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Verzuim: Wet verbetering poortwachter</a:t>
                      </a:r>
                    </a:p>
                    <a:p>
                      <a:endParaRPr lang="nl-NL" sz="1000"/>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Inrichting voldoet momenteel niet meer aan de wensen waardoor Gemeente Heemskerk terug wil naar de standaard. </a:t>
                      </a:r>
                    </a:p>
                    <a:p>
                      <a:pPr marL="0" marR="0" lvl="0" indent="0" algn="l" defTabSz="914400" rtl="0" eaLnBrk="1" fontAlgn="auto" latinLnBrk="0" hangingPunct="1">
                        <a:lnSpc>
                          <a:spcPct val="107000"/>
                        </a:lnSpc>
                        <a:spcBef>
                          <a:spcPts val="800"/>
                        </a:spcBef>
                        <a:spcAft>
                          <a:spcPts val="400"/>
                        </a:spcAft>
                        <a:buClrTx/>
                        <a:buSzTx/>
                        <a:buFont typeface="Arial" panose="020B0604020202020204" pitchFamily="34" charset="0"/>
                        <a:buNone/>
                        <a:tabLst/>
                        <a:defRPr/>
                      </a:pPr>
                      <a:r>
                        <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rPr>
                        <a:t>Staat al op planning met UWV koppeling als onderdeel hiervan.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rPr>
                        <a:t>Gebruik maken van de standaard inrichting. Hiermee kunnen de standaard documenten ook gekoppeld worden in de workflows. </a:t>
                      </a:r>
                    </a:p>
                  </a:txBody>
                  <a:tcPr/>
                </a:tc>
                <a:extLst>
                  <a:ext uri="{0D108BD9-81ED-4DB2-BD59-A6C34878D82A}">
                    <a16:rowId xmlns:a16="http://schemas.microsoft.com/office/drawing/2014/main" val="440081080"/>
                  </a:ext>
                </a:extLst>
              </a:tr>
              <a:tr h="370840">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IKB: Uitbreiding keuzemogelijkheden</a:t>
                      </a:r>
                    </a:p>
                    <a:p>
                      <a:pPr marL="0" algn="l" defTabSz="914400" rtl="0" eaLnBrk="1" latinLnBrk="0" hangingPunct="1"/>
                      <a:endParaRPr lang="nl-NL" sz="1000" kern="1200">
                        <a:solidFill>
                          <a:srgbClr val="0F4761"/>
                        </a:solidFill>
                        <a:effectLst/>
                        <a:latin typeface="Aptos" panose="020B0004020202020204" pitchFamily="34" charset="0"/>
                        <a:ea typeface="+mn-ea"/>
                        <a:cs typeface="Times New Roman" panose="02020603050405020304" pitchFamily="18" charset="0"/>
                      </a:endParaRPr>
                    </a:p>
                  </a:txBody>
                  <a:tcPr/>
                </a:tc>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Bij de inrichting van IKB ontbreken een aantal keuzemogelijkheden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Keuzemogelijkheden uit te breiden met volgende opties: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-Bedrag uit te betalen in een specifieke periode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-Stoppen van periodieke opname.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-Wijzigen van periodieke opname.</a:t>
                      </a:r>
                    </a:p>
                  </a:txBody>
                  <a:tcPr/>
                </a:tc>
                <a:extLst>
                  <a:ext uri="{0D108BD9-81ED-4DB2-BD59-A6C34878D82A}">
                    <a16:rowId xmlns:a16="http://schemas.microsoft.com/office/drawing/2014/main" val="2044667307"/>
                  </a:ext>
                </a:extLst>
              </a:tr>
              <a:tr h="370840">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IKB: Inbouwen controles</a:t>
                      </a:r>
                    </a:p>
                    <a:p>
                      <a:pPr marL="0" algn="l" defTabSz="914400" rtl="0" eaLnBrk="1" latinLnBrk="0" hangingPunct="1"/>
                      <a:endParaRPr lang="nl-NL" sz="1000" kern="1200">
                        <a:solidFill>
                          <a:srgbClr val="0F4761"/>
                        </a:solidFill>
                        <a:effectLst/>
                        <a:latin typeface="Aptos" panose="020B0004020202020204" pitchFamily="34" charset="0"/>
                        <a:ea typeface="+mn-ea"/>
                        <a:cs typeface="Times New Roman" panose="02020603050405020304" pitchFamily="18" charset="0"/>
                      </a:endParaRPr>
                    </a:p>
                  </a:txBody>
                  <a:tcPr/>
                </a:tc>
                <a:tc>
                  <a:txBody>
                    <a:bodyPr/>
                    <a:lstStyle/>
                    <a:p>
                      <a:pPr marL="0" algn="l" defTabSz="914400" rtl="0" eaLnBrk="1" latinLnBrk="0" hangingPunct="1"/>
                      <a:r>
                        <a:rPr lang="nl-NL" sz="1000" kern="1200">
                          <a:solidFill>
                            <a:srgbClr val="0F4761"/>
                          </a:solidFill>
                          <a:effectLst/>
                          <a:latin typeface="Aptos" panose="020B0004020202020204" pitchFamily="34" charset="0"/>
                          <a:ea typeface="+mn-ea"/>
                          <a:cs typeface="Times New Roman" panose="02020603050405020304" pitchFamily="18" charset="0"/>
                        </a:rPr>
                        <a:t>Er zit momenteel geen geautomatiseerde controle op sommige keuze opties. Medewerkers mogen eens per 3 jaar een aankoop van een fiets vanuit het IKB declareren.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kern="1200">
                          <a:solidFill>
                            <a:srgbClr val="0F4761"/>
                          </a:solidFill>
                          <a:effectLst/>
                          <a:latin typeface="Aptos" panose="020B0004020202020204" pitchFamily="34" charset="0"/>
                          <a:ea typeface="+mn-ea"/>
                          <a:cs typeface="Times New Roman" panose="02020603050405020304" pitchFamily="18" charset="0"/>
                        </a:rPr>
                        <a:t>Toevoegen weergaven op zowel de aanmaak als de beoordelingspagina’s waarin de indiener/beoordelaar kan zien hoe vaak dit al is ingestuurd de afgelopen jaren.</a:t>
                      </a:r>
                    </a:p>
                  </a:txBody>
                  <a:tcPr/>
                </a:tc>
                <a:extLst>
                  <a:ext uri="{0D108BD9-81ED-4DB2-BD59-A6C34878D82A}">
                    <a16:rowId xmlns:a16="http://schemas.microsoft.com/office/drawing/2014/main" val="40107163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endParaRPr>
                    </a:p>
                  </a:txBody>
                  <a:tcPr/>
                </a:tc>
                <a:tc>
                  <a:txBody>
                    <a:bodyPr/>
                    <a:lstStyle/>
                    <a:p>
                      <a:pPr marL="0" algn="l" defTabSz="914400" rtl="0" eaLnBrk="1" latinLnBrk="0" hangingPunct="1"/>
                      <a:endParaRPr lang="nl-NL" sz="1000" kern="1200">
                        <a:solidFill>
                          <a:srgbClr val="0F4761"/>
                        </a:solidFill>
                        <a:effectLst/>
                        <a:latin typeface="Aptos" panose="020B0004020202020204" pitchFamily="34" charset="0"/>
                        <a:ea typeface="+mn-ea"/>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000" kern="1200">
                        <a:solidFill>
                          <a:srgbClr val="0F4761"/>
                        </a:solidFill>
                        <a:effectLst/>
                        <a:latin typeface="Aptos" panose="020B0004020202020204" pitchFamily="34" charset="0"/>
                        <a:ea typeface="+mn-ea"/>
                        <a:cs typeface="Times New Roman" panose="02020603050405020304" pitchFamily="18" charset="0"/>
                      </a:endParaRPr>
                    </a:p>
                  </a:txBody>
                  <a:tcPr/>
                </a:tc>
                <a:extLst>
                  <a:ext uri="{0D108BD9-81ED-4DB2-BD59-A6C34878D82A}">
                    <a16:rowId xmlns:a16="http://schemas.microsoft.com/office/drawing/2014/main" val="4263671419"/>
                  </a:ext>
                </a:extLst>
              </a:tr>
            </a:tbl>
          </a:graphicData>
        </a:graphic>
      </p:graphicFrame>
    </p:spTree>
    <p:extLst>
      <p:ext uri="{BB962C8B-B14F-4D97-AF65-F5344CB8AC3E}">
        <p14:creationId xmlns:p14="http://schemas.microsoft.com/office/powerpoint/2010/main" val="2935289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HRM – HR-Gesprekscyclus</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8</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487F64A7-6634-FCE2-023E-2D22420DF5F1}"/>
              </a:ext>
            </a:extLst>
          </p:cNvPr>
          <p:cNvGraphicFramePr>
            <a:graphicFrameLocks noGrp="1"/>
          </p:cNvGraphicFramePr>
          <p:nvPr>
            <p:extLst>
              <p:ext uri="{D42A27DB-BD31-4B8C-83A1-F6EECF244321}">
                <p14:modId xmlns:p14="http://schemas.microsoft.com/office/powerpoint/2010/main" val="991150136"/>
              </p:ext>
            </p:extLst>
          </p:nvPr>
        </p:nvGraphicFramePr>
        <p:xfrm>
          <a:off x="123373" y="1645183"/>
          <a:ext cx="8750298" cy="1750568"/>
        </p:xfrm>
        <a:graphic>
          <a:graphicData uri="http://schemas.openxmlformats.org/drawingml/2006/table">
            <a:tbl>
              <a:tblPr firstRow="1" bandRow="1">
                <a:tableStyleId>{5C22544A-7EE6-4342-B048-85BDC9FD1C3A}</a:tableStyleId>
              </a:tblPr>
              <a:tblGrid>
                <a:gridCol w="2916766">
                  <a:extLst>
                    <a:ext uri="{9D8B030D-6E8A-4147-A177-3AD203B41FA5}">
                      <a16:colId xmlns:a16="http://schemas.microsoft.com/office/drawing/2014/main" val="2915258472"/>
                    </a:ext>
                  </a:extLst>
                </a:gridCol>
                <a:gridCol w="2916766">
                  <a:extLst>
                    <a:ext uri="{9D8B030D-6E8A-4147-A177-3AD203B41FA5}">
                      <a16:colId xmlns:a16="http://schemas.microsoft.com/office/drawing/2014/main" val="2342926340"/>
                    </a:ext>
                  </a:extLst>
                </a:gridCol>
                <a:gridCol w="2916766">
                  <a:extLst>
                    <a:ext uri="{9D8B030D-6E8A-4147-A177-3AD203B41FA5}">
                      <a16:colId xmlns:a16="http://schemas.microsoft.com/office/drawing/2014/main" val="2383469020"/>
                    </a:ext>
                  </a:extLst>
                </a:gridCol>
              </a:tblGrid>
              <a:tr h="370840">
                <a:tc>
                  <a:txBody>
                    <a:bodyPr/>
                    <a:lstStyle/>
                    <a:p>
                      <a:r>
                        <a:rPr lang="nl-NL" sz="1000"/>
                        <a:t>Onderwerp</a:t>
                      </a:r>
                    </a:p>
                  </a:txBody>
                  <a:tcPr>
                    <a:solidFill>
                      <a:srgbClr val="004994"/>
                    </a:solidFill>
                  </a:tcPr>
                </a:tc>
                <a:tc>
                  <a:txBody>
                    <a:bodyPr/>
                    <a:lstStyle/>
                    <a:p>
                      <a:r>
                        <a:rPr lang="nl-NL" sz="1000"/>
                        <a:t>Huidige situatie</a:t>
                      </a:r>
                    </a:p>
                  </a:txBody>
                  <a:tcPr>
                    <a:solidFill>
                      <a:srgbClr val="004994"/>
                    </a:solidFill>
                  </a:tcPr>
                </a:tc>
                <a:tc>
                  <a:txBody>
                    <a:bodyPr/>
                    <a:lstStyle/>
                    <a:p>
                      <a:r>
                        <a:rPr lang="nl-NL" sz="1000"/>
                        <a:t>Advies</a:t>
                      </a:r>
                    </a:p>
                  </a:txBody>
                  <a:tcPr>
                    <a:solidFill>
                      <a:srgbClr val="004994"/>
                    </a:solidFill>
                  </a:tcPr>
                </a:tc>
                <a:extLst>
                  <a:ext uri="{0D108BD9-81ED-4DB2-BD59-A6C34878D82A}">
                    <a16:rowId xmlns:a16="http://schemas.microsoft.com/office/drawing/2014/main" val="9399495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HR Gesprekkencyclus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endParaRPr>
                    </a:p>
                    <a:p>
                      <a:endParaRPr lang="nl-NL" sz="1000"/>
                    </a:p>
                  </a:txBody>
                  <a:tcPr/>
                </a:tc>
                <a:tc>
                  <a:txBody>
                    <a:bodyPr/>
                    <a:lstStyle/>
                    <a:p>
                      <a:pPr marL="0" lvl="0" indent="0">
                        <a:lnSpc>
                          <a:spcPct val="107000"/>
                        </a:lnSpc>
                        <a:spcBef>
                          <a:spcPts val="800"/>
                        </a:spcBef>
                        <a:spcAft>
                          <a:spcPts val="400"/>
                        </a:spcAft>
                        <a:buFont typeface="Arial" panose="020B0604020202020204" pitchFamily="34" charset="0"/>
                        <a:buNone/>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Voor de HR-gesprekkencyclus wordt gebruik gemaakt van eigen inrichting. Hierin is de workflow zo ingeregeld dat de medewerker in de workflow het document moet aanpassen.</a:t>
                      </a:r>
                    </a:p>
                    <a:p>
                      <a:pPr marL="0" lvl="0" indent="0">
                        <a:lnSpc>
                          <a:spcPct val="107000"/>
                        </a:lnSpc>
                        <a:spcBef>
                          <a:spcPts val="800"/>
                        </a:spcBef>
                        <a:spcAft>
                          <a:spcPts val="400"/>
                        </a:spcAft>
                        <a:buFont typeface="Arial" panose="020B0604020202020204" pitchFamily="34" charset="0"/>
                        <a:buNone/>
                      </a:pPr>
                      <a:r>
                        <a:rPr lang="nl-NL" sz="10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In de praktijk levert dit regelmatig problemen op doordat de PCC (Profit Communication Center) benodigd is om aanpassingen te doen.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rPr>
                        <a:t>Alle invulvelden in het formulier als veld toe te voegen op de beoordeelpagina in AFAS.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a:solidFill>
                            <a:srgbClr val="0F4761"/>
                          </a:solidFill>
                          <a:latin typeface="Aptos" panose="020B0004020202020204" pitchFamily="34" charset="0"/>
                          <a:ea typeface="Times New Roman" panose="02020603050405020304" pitchFamily="18" charset="0"/>
                          <a:cs typeface="Times New Roman" panose="02020603050405020304" pitchFamily="18" charset="0"/>
                        </a:rPr>
                        <a:t>Via de “Aanpassen” knop kunnen de velden worden gevuld door de gebruiker van de taak. De velden zullen vervolgens in het document gekoppeld moeten worden zodat het document automatisch gegenereerd kan worden.</a:t>
                      </a:r>
                    </a:p>
                  </a:txBody>
                  <a:tcPr/>
                </a:tc>
                <a:extLst>
                  <a:ext uri="{0D108BD9-81ED-4DB2-BD59-A6C34878D82A}">
                    <a16:rowId xmlns:a16="http://schemas.microsoft.com/office/drawing/2014/main" val="440081080"/>
                  </a:ext>
                </a:extLst>
              </a:tr>
            </a:tbl>
          </a:graphicData>
        </a:graphic>
      </p:graphicFrame>
    </p:spTree>
    <p:extLst>
      <p:ext uri="{BB962C8B-B14F-4D97-AF65-F5344CB8AC3E}">
        <p14:creationId xmlns:p14="http://schemas.microsoft.com/office/powerpoint/2010/main" val="3240892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CCA539FE-6AE0-054B-8F45-76EFD2CF8D6C}"/>
              </a:ext>
            </a:extLst>
          </p:cNvPr>
          <p:cNvSpPr>
            <a:spLocks noGrp="1" noChangeArrowheads="1"/>
          </p:cNvSpPr>
          <p:nvPr>
            <p:ph type="title"/>
          </p:nvPr>
        </p:nvSpPr>
        <p:spPr bwMode="auto">
          <a:xfrm>
            <a:off x="196850" y="160338"/>
            <a:ext cx="8750300" cy="612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eaLnBrk="1" hangingPunct="1"/>
            <a:r>
              <a:rPr lang="nl-NL" altLang="nl-NL"/>
              <a:t>HRM – Workflows</a:t>
            </a:r>
          </a:p>
        </p:txBody>
      </p:sp>
      <p:sp>
        <p:nvSpPr>
          <p:cNvPr id="13315" name="Tijdelijke aanduiding voor dianummer 3">
            <a:extLst>
              <a:ext uri="{FF2B5EF4-FFF2-40B4-BE49-F238E27FC236}">
                <a16:creationId xmlns:a16="http://schemas.microsoft.com/office/drawing/2014/main" id="{96BAB9C2-3D8A-344F-883E-04F6AF2AA72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6FE1219-CFB7-AC49-BED1-F85B6E658B07}" type="slidenum">
              <a:rPr lang="nl-NL" altLang="nl-NL" smtClean="0">
                <a:solidFill>
                  <a:srgbClr val="004994"/>
                </a:solidFill>
                <a:latin typeface="Arial" panose="020B0604020202020204" pitchFamily="34" charset="0"/>
              </a:rPr>
              <a:pPr fontAlgn="base">
                <a:spcBef>
                  <a:spcPct val="0"/>
                </a:spcBef>
                <a:spcAft>
                  <a:spcPct val="0"/>
                </a:spcAft>
              </a:pPr>
              <a:t>9</a:t>
            </a:fld>
            <a:endParaRPr lang="nl-NL" altLang="nl-NL">
              <a:solidFill>
                <a:srgbClr val="004994"/>
              </a:solidFill>
              <a:latin typeface="Arial" panose="020B0604020202020204" pitchFamily="34" charset="0"/>
            </a:endParaRPr>
          </a:p>
        </p:txBody>
      </p:sp>
      <p:sp>
        <p:nvSpPr>
          <p:cNvPr id="13316" name="Tijdelijke aanduiding voor datum 4">
            <a:extLst>
              <a:ext uri="{FF2B5EF4-FFF2-40B4-BE49-F238E27FC236}">
                <a16:creationId xmlns:a16="http://schemas.microsoft.com/office/drawing/2014/main" id="{AF99820D-59FF-9F40-910F-655F4FD58E2D}"/>
              </a:ext>
            </a:extLst>
          </p:cNvPr>
          <p:cNvSpPr>
            <a:spLocks noGrp="1" noChangeArrowheads="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A70486A-7338-4C4D-A3BE-D7C4B4A36D43}" type="datetime1">
              <a:rPr lang="nl-NL" altLang="nl-NL" smtClean="0">
                <a:solidFill>
                  <a:srgbClr val="004994"/>
                </a:solidFill>
                <a:latin typeface="Arial" panose="020B0604020202020204" pitchFamily="34" charset="0"/>
              </a:rPr>
              <a:pPr fontAlgn="base">
                <a:spcBef>
                  <a:spcPct val="0"/>
                </a:spcBef>
                <a:spcAft>
                  <a:spcPct val="0"/>
                </a:spcAft>
              </a:pPr>
              <a:t>24-6-2024</a:t>
            </a:fld>
            <a:endParaRPr lang="nl-NL" altLang="nl-NL">
              <a:solidFill>
                <a:srgbClr val="004994"/>
              </a:solidFill>
              <a:latin typeface="Arial" panose="020B0604020202020204" pitchFamily="34" charset="0"/>
            </a:endParaRPr>
          </a:p>
        </p:txBody>
      </p:sp>
      <p:graphicFrame>
        <p:nvGraphicFramePr>
          <p:cNvPr id="2" name="Table 3">
            <a:extLst>
              <a:ext uri="{FF2B5EF4-FFF2-40B4-BE49-F238E27FC236}">
                <a16:creationId xmlns:a16="http://schemas.microsoft.com/office/drawing/2014/main" id="{6EAEBC26-06A5-B05D-1899-01738B913AB3}"/>
              </a:ext>
            </a:extLst>
          </p:cNvPr>
          <p:cNvGraphicFramePr>
            <a:graphicFrameLocks noGrp="1"/>
          </p:cNvGraphicFramePr>
          <p:nvPr>
            <p:extLst>
              <p:ext uri="{D42A27DB-BD31-4B8C-83A1-F6EECF244321}">
                <p14:modId xmlns:p14="http://schemas.microsoft.com/office/powerpoint/2010/main" val="2470086340"/>
              </p:ext>
            </p:extLst>
          </p:nvPr>
        </p:nvGraphicFramePr>
        <p:xfrm>
          <a:off x="196850" y="1546224"/>
          <a:ext cx="8750298" cy="4450080"/>
        </p:xfrm>
        <a:graphic>
          <a:graphicData uri="http://schemas.openxmlformats.org/drawingml/2006/table">
            <a:tbl>
              <a:tblPr firstRow="1" bandRow="1">
                <a:tableStyleId>{5C22544A-7EE6-4342-B048-85BDC9FD1C3A}</a:tableStyleId>
              </a:tblPr>
              <a:tblGrid>
                <a:gridCol w="2916766">
                  <a:extLst>
                    <a:ext uri="{9D8B030D-6E8A-4147-A177-3AD203B41FA5}">
                      <a16:colId xmlns:a16="http://schemas.microsoft.com/office/drawing/2014/main" val="2915258472"/>
                    </a:ext>
                  </a:extLst>
                </a:gridCol>
                <a:gridCol w="2916766">
                  <a:extLst>
                    <a:ext uri="{9D8B030D-6E8A-4147-A177-3AD203B41FA5}">
                      <a16:colId xmlns:a16="http://schemas.microsoft.com/office/drawing/2014/main" val="2342926340"/>
                    </a:ext>
                  </a:extLst>
                </a:gridCol>
                <a:gridCol w="2916766">
                  <a:extLst>
                    <a:ext uri="{9D8B030D-6E8A-4147-A177-3AD203B41FA5}">
                      <a16:colId xmlns:a16="http://schemas.microsoft.com/office/drawing/2014/main" val="2383469020"/>
                    </a:ext>
                  </a:extLst>
                </a:gridCol>
              </a:tblGrid>
              <a:tr h="0">
                <a:tc>
                  <a:txBody>
                    <a:bodyPr/>
                    <a:lstStyle/>
                    <a:p>
                      <a:r>
                        <a:rPr lang="nl-NL" sz="800"/>
                        <a:t>Onderwerp</a:t>
                      </a:r>
                    </a:p>
                  </a:txBody>
                  <a:tcPr>
                    <a:solidFill>
                      <a:srgbClr val="004994"/>
                    </a:solidFill>
                  </a:tcPr>
                </a:tc>
                <a:tc>
                  <a:txBody>
                    <a:bodyPr/>
                    <a:lstStyle/>
                    <a:p>
                      <a:r>
                        <a:rPr lang="nl-NL" sz="800"/>
                        <a:t>Huidige situatie</a:t>
                      </a:r>
                    </a:p>
                  </a:txBody>
                  <a:tcPr>
                    <a:solidFill>
                      <a:srgbClr val="004994"/>
                    </a:solidFill>
                  </a:tcPr>
                </a:tc>
                <a:tc>
                  <a:txBody>
                    <a:bodyPr/>
                    <a:lstStyle/>
                    <a:p>
                      <a:r>
                        <a:rPr lang="nl-NL" sz="800"/>
                        <a:t>Advies</a:t>
                      </a:r>
                    </a:p>
                  </a:txBody>
                  <a:tcPr>
                    <a:solidFill>
                      <a:srgbClr val="004994"/>
                    </a:solidFill>
                  </a:tcPr>
                </a:tc>
                <a:extLst>
                  <a:ext uri="{0D108BD9-81ED-4DB2-BD59-A6C34878D82A}">
                    <a16:rowId xmlns:a16="http://schemas.microsoft.com/office/drawing/2014/main" val="9399495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Generieke inrichting workflows</a:t>
                      </a:r>
                    </a:p>
                    <a:p>
                      <a:endParaRPr lang="nl-NL" sz="800" kern="1200">
                        <a:solidFill>
                          <a:srgbClr val="0F4761"/>
                        </a:solidFill>
                        <a:latin typeface="Aptos" panose="020B0004020202020204" pitchFamily="34" charset="0"/>
                        <a:cs typeface="Times New Roman" panose="02020603050405020304" pitchFamily="18" charset="0"/>
                      </a:endParaRPr>
                    </a:p>
                  </a:txBody>
                  <a:tcPr/>
                </a:tc>
                <a:tc>
                  <a:txBody>
                    <a:bodyPr/>
                    <a:lstStyle/>
                    <a:p>
                      <a:pPr marL="0" lvl="0" indent="0">
                        <a:lnSpc>
                          <a:spcPct val="107000"/>
                        </a:lnSpc>
                        <a:spcBef>
                          <a:spcPts val="800"/>
                        </a:spcBef>
                        <a:spcAft>
                          <a:spcPts val="400"/>
                        </a:spcAft>
                        <a:buFont typeface="Arial" panose="020B0604020202020204" pitchFamily="34" charset="0"/>
                        <a:buNone/>
                      </a:pPr>
                      <a:r>
                        <a:rPr lang="nl-NL" sz="800" kern="1200">
                          <a:solidFill>
                            <a:srgbClr val="0F4761"/>
                          </a:solidFill>
                          <a:latin typeface="Aptos" panose="020B0004020202020204" pitchFamily="34" charset="0"/>
                          <a:cs typeface="Times New Roman" panose="02020603050405020304" pitchFamily="18" charset="0"/>
                        </a:rPr>
                        <a:t>Contractmutaties gaan bij de Gemeente Heemskerk veelal via workflows. Hierbij valt op deze workflows niet generiek zijn ingericht waarbij er verschillen zijn tussen de diverse workflows.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Alle workflows onder de loep nemen en zo generiek mogelijk inrichten zodat het zowel voor de beoordelaar als voor de indiener helder is hoe het proces verloopt.</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Zorg voor een eenduidige wijze van gebruik van statussen in de workflows. Gebruik hiervoor de omschrijving van de groep/persoon van de bestemming van de workflow taak, bv: Leidinggevende/Salarisadministratie.</a:t>
                      </a:r>
                    </a:p>
                  </a:txBody>
                  <a:tcPr/>
                </a:tc>
                <a:extLst>
                  <a:ext uri="{0D108BD9-81ED-4DB2-BD59-A6C34878D82A}">
                    <a16:rowId xmlns:a16="http://schemas.microsoft.com/office/drawing/2014/main" val="440081080"/>
                  </a:ext>
                </a:extLst>
              </a:tr>
              <a:tr h="370840">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Gebruik documenten in workflows</a:t>
                      </a:r>
                    </a:p>
                    <a:p>
                      <a:pPr marL="0" algn="l" defTabSz="914400" rtl="0" eaLnBrk="1" latinLnBrk="0" hangingPunct="1"/>
                      <a:endParaRPr lang="nl-NL" sz="800" kern="1200">
                        <a:solidFill>
                          <a:srgbClr val="0F4761"/>
                        </a:solidFill>
                        <a:latin typeface="Aptos" panose="020B0004020202020204" pitchFamily="34" charset="0"/>
                        <a:ea typeface="+mn-ea"/>
                        <a:cs typeface="Times New Roman" panose="02020603050405020304" pitchFamily="18" charset="0"/>
                      </a:endParaRP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De contractmutaties worden via een bevestigingsbrief bevestigd/ondertekend. Momenteel zijn de documenten nog niet/volledig gekoppeld in de workflows. Dit zorgt ervoor dat bij bepaalde contractmutaties handmatig de brief moet worden gegenereerd in plaats van dat dit door het systeem gedaan wordt.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In elke workflow de bevestigingsbrief inrichten/koppelen (waar van toepassing).</a:t>
                      </a:r>
                    </a:p>
                  </a:txBody>
                  <a:tcPr/>
                </a:tc>
                <a:extLst>
                  <a:ext uri="{0D108BD9-81ED-4DB2-BD59-A6C34878D82A}">
                    <a16:rowId xmlns:a16="http://schemas.microsoft.com/office/drawing/2014/main" val="2044667307"/>
                  </a:ext>
                </a:extLst>
              </a:tr>
              <a:tr h="370840">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Oude workflows</a:t>
                      </a: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Er staan momenteel nog veel openstaande workflows in het systeem die inmiddels niet meer relevant zijn door diverse redenen. </a:t>
                      </a: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Opschoningsactie van de openstaande workflows.</a:t>
                      </a:r>
                    </a:p>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Toevoegen van conditionele actieknoppen in workflows zodat dit soort workflows in de toekomst automatisch worden afgehandeld wanneer ze aan een bepaalde conditie voldoen.</a:t>
                      </a:r>
                    </a:p>
                  </a:txBody>
                  <a:tcPr/>
                </a:tc>
                <a:extLst>
                  <a:ext uri="{0D108BD9-81ED-4DB2-BD59-A6C34878D82A}">
                    <a16:rowId xmlns:a16="http://schemas.microsoft.com/office/drawing/2014/main" val="40107163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Automatische acties instellen in (belangrijke) workflows</a:t>
                      </a: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Het komt momenteel geregeld voor dat een workflow een te lange doorlooptijd heeft doordat gebruikers hun taken niet (tijdig) afhandelen. Voornamelijk bij een contractmutatie kan dit negatieve gevolgen hebben voor zowel werkgever als werknemer.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Verlagen van de doorlooptijd door:</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-Inregelen van automatische reminders wanneer een gebruiker de workflow taak langer dan een x aantal dagen open heeft staan.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-Een workflow taak automatisch doorzetten naar een specifieke gebruiker om workflow af te handen indien deze open blijft staan doordat er geen gebruiker is gekoppeld aan de taak.</a:t>
                      </a:r>
                    </a:p>
                  </a:txBody>
                  <a:tcPr/>
                </a:tc>
                <a:extLst>
                  <a:ext uri="{0D108BD9-81ED-4DB2-BD59-A6C34878D82A}">
                    <a16:rowId xmlns:a16="http://schemas.microsoft.com/office/drawing/2014/main" val="426367141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rPr>
                        <a:t>Generieke indeling aanmaak/beoordeelpagina’s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800" kern="1200">
                        <a:solidFill>
                          <a:srgbClr val="0F4761"/>
                        </a:solidFill>
                        <a:latin typeface="Aptos" panose="020B0004020202020204" pitchFamily="34" charset="0"/>
                        <a:ea typeface="Times New Roman" panose="02020603050405020304" pitchFamily="18" charset="0"/>
                        <a:cs typeface="Times New Roman" panose="02020603050405020304" pitchFamily="18" charset="0"/>
                      </a:endParaRPr>
                    </a:p>
                  </a:txBody>
                  <a:tcPr/>
                </a:tc>
                <a:tc>
                  <a:txBody>
                    <a:bodyPr/>
                    <a:lstStyle/>
                    <a:p>
                      <a:pPr marL="0" algn="l" defTabSz="914400" rtl="0" eaLnBrk="1" latinLnBrk="0" hangingPunct="1"/>
                      <a:r>
                        <a:rPr lang="nl-NL" sz="800" kern="1200">
                          <a:solidFill>
                            <a:srgbClr val="0F4761"/>
                          </a:solidFill>
                          <a:latin typeface="Aptos" panose="020B0004020202020204" pitchFamily="34" charset="0"/>
                          <a:ea typeface="+mn-ea"/>
                          <a:cs typeface="Times New Roman" panose="02020603050405020304" pitchFamily="18" charset="0"/>
                        </a:rPr>
                        <a:t>Momenteel zijn de aanmaakpagina’s van bijvoorbeeld contractmutaties niet allemaal volgens een bepaalde generieke indeling ingericht.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kern="1200">
                          <a:solidFill>
                            <a:srgbClr val="0F4761"/>
                          </a:solidFill>
                          <a:latin typeface="Aptos" panose="020B0004020202020204" pitchFamily="34" charset="0"/>
                          <a:ea typeface="+mn-ea"/>
                          <a:cs typeface="Times New Roman" panose="02020603050405020304" pitchFamily="18" charset="0"/>
                        </a:rPr>
                        <a:t>Zoveel als mogelijk gebruik te maken van een generieke indeling van de aanmaak- en beoordelingspagina’s om het gebruiksgemak te vergroten. Denk hierbij aan overal een toelichting op de (zelfde) plek op de pagina. Gebruik maken van groeperingen of juist niet.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800" kern="1200">
                        <a:solidFill>
                          <a:srgbClr val="0F4761"/>
                        </a:solidFill>
                        <a:latin typeface="Aptos" panose="020B0004020202020204" pitchFamily="34" charset="0"/>
                        <a:ea typeface="+mn-ea"/>
                        <a:cs typeface="Times New Roman" panose="02020603050405020304" pitchFamily="18" charset="0"/>
                      </a:endParaRPr>
                    </a:p>
                  </a:txBody>
                  <a:tcPr/>
                </a:tc>
                <a:extLst>
                  <a:ext uri="{0D108BD9-81ED-4DB2-BD59-A6C34878D82A}">
                    <a16:rowId xmlns:a16="http://schemas.microsoft.com/office/drawing/2014/main" val="2016168652"/>
                  </a:ext>
                </a:extLst>
              </a:tr>
            </a:tbl>
          </a:graphicData>
        </a:graphic>
      </p:graphicFrame>
    </p:spTree>
    <p:extLst>
      <p:ext uri="{BB962C8B-B14F-4D97-AF65-F5344CB8AC3E}">
        <p14:creationId xmlns:p14="http://schemas.microsoft.com/office/powerpoint/2010/main" val="740092204"/>
      </p:ext>
    </p:extLst>
  </p:cSld>
  <p:clrMapOvr>
    <a:masterClrMapping/>
  </p:clrMapOvr>
</p:sld>
</file>

<file path=ppt/theme/theme1.xml><?xml version="1.0" encoding="utf-8"?>
<a:theme xmlns:a="http://schemas.openxmlformats.org/drawingml/2006/main" name="Heemskerk powerpoint huisstijl ">
  <a:themeElements>
    <a:clrScheme name="Kantoorth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th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emskerk ppt sjabloon versie 6 - pot bestand" id="{0B956559-0D63-2448-8993-7E5E1DBEF34A}" vid="{6F0DFD6B-6921-2D44-BBEF-F9ECE3E4F9DC}"/>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D8B09940D689B48A708835E498A98D0" ma:contentTypeVersion="6" ma:contentTypeDescription="Een nieuw document maken." ma:contentTypeScope="" ma:versionID="1382c407e71af789b7994c4516997be3">
  <xsd:schema xmlns:xsd="http://www.w3.org/2001/XMLSchema" xmlns:xs="http://www.w3.org/2001/XMLSchema" xmlns:p="http://schemas.microsoft.com/office/2006/metadata/properties" xmlns:ns2="3ebe3e83-52fa-473f-a859-df443d068ed8" xmlns:ns3="fa6323f7-c2f6-40fb-9128-91d4805e7063" targetNamespace="http://schemas.microsoft.com/office/2006/metadata/properties" ma:root="true" ma:fieldsID="23dd9431036170b95ddcb2a333070c53" ns2:_="" ns3:_="">
    <xsd:import namespace="3ebe3e83-52fa-473f-a859-df443d068ed8"/>
    <xsd:import namespace="fa6323f7-c2f6-40fb-9128-91d4805e706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be3e83-52fa-473f-a859-df443d068ed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323f7-c2f6-40fb-9128-91d4805e7063" elementFormDefault="qualified">
    <xsd:import namespace="http://schemas.microsoft.com/office/2006/documentManagement/types"/>
    <xsd:import namespace="http://schemas.microsoft.com/office/infopath/2007/PartnerControls"/>
    <xsd:element name="SharedWithUsers" ma:index="12"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6BE14BD-87F9-4E10-9371-42A43AE96778}">
  <ds:schemaRefs>
    <ds:schemaRef ds:uri="http://schemas.openxmlformats.org/package/2006/metadata/core-properties"/>
    <ds:schemaRef ds:uri="http://schemas.microsoft.com/office/2006/documentManagement/types"/>
    <ds:schemaRef ds:uri="http://www.w3.org/XML/1998/namespace"/>
    <ds:schemaRef ds:uri="http://purl.org/dc/elements/1.1/"/>
    <ds:schemaRef ds:uri="http://purl.org/dc/dcmitype/"/>
    <ds:schemaRef ds:uri="http://schemas.microsoft.com/office/2006/metadata/properties"/>
    <ds:schemaRef ds:uri="http://schemas.microsoft.com/office/infopath/2007/PartnerControls"/>
    <ds:schemaRef ds:uri="fa6323f7-c2f6-40fb-9128-91d4805e7063"/>
    <ds:schemaRef ds:uri="3ebe3e83-52fa-473f-a859-df443d068ed8"/>
    <ds:schemaRef ds:uri="http://purl.org/dc/terms/"/>
  </ds:schemaRefs>
</ds:datastoreItem>
</file>

<file path=customXml/itemProps2.xml><?xml version="1.0" encoding="utf-8"?>
<ds:datastoreItem xmlns:ds="http://schemas.openxmlformats.org/officeDocument/2006/customXml" ds:itemID="{CCF874AC-A1E9-4836-A9DB-7825F044AD73}">
  <ds:schemaRefs>
    <ds:schemaRef ds:uri="http://schemas.microsoft.com/sharepoint/v3/contenttype/forms"/>
  </ds:schemaRefs>
</ds:datastoreItem>
</file>

<file path=customXml/itemProps3.xml><?xml version="1.0" encoding="utf-8"?>
<ds:datastoreItem xmlns:ds="http://schemas.openxmlformats.org/officeDocument/2006/customXml" ds:itemID="{EC7F8231-D6C8-4122-8FE0-4CA2B1114DE7}">
  <ds:schemaRefs>
    <ds:schemaRef ds:uri="3ebe3e83-52fa-473f-a859-df443d068ed8"/>
    <ds:schemaRef ds:uri="fa6323f7-c2f6-40fb-9128-91d4805e706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16c7ace5-9385-43e6-b135-bd8a5bf009fb}" enabled="1" method="Standard" siteId="{97e42b84-6c80-487e-ad84-9d49dc837bbe}" removed="0"/>
</clbl:labelList>
</file>

<file path=docProps/app.xml><?xml version="1.0" encoding="utf-8"?>
<Properties xmlns="http://schemas.openxmlformats.org/officeDocument/2006/extended-properties" xmlns:vt="http://schemas.openxmlformats.org/officeDocument/2006/docPropsVTypes">
  <Template/>
  <TotalTime>0</TotalTime>
  <Words>3193</Words>
  <Application>Microsoft Office PowerPoint</Application>
  <PresentationFormat>Diavoorstelling (4:3)</PresentationFormat>
  <Paragraphs>348</Paragraphs>
  <Slides>21</Slides>
  <Notes>0</Notes>
  <HiddenSlides>0</HiddenSlides>
  <MMClips>0</MMClips>
  <ScaleCrop>false</ScaleCrop>
  <HeadingPairs>
    <vt:vector size="4" baseType="variant">
      <vt:variant>
        <vt:lpstr>Thema</vt:lpstr>
      </vt:variant>
      <vt:variant>
        <vt:i4>1</vt:i4>
      </vt:variant>
      <vt:variant>
        <vt:lpstr>Diatitels</vt:lpstr>
      </vt:variant>
      <vt:variant>
        <vt:i4>21</vt:i4>
      </vt:variant>
    </vt:vector>
  </HeadingPairs>
  <TitlesOfParts>
    <vt:vector size="22" baseType="lpstr">
      <vt:lpstr>Heemskerk powerpoint huisstijl </vt:lpstr>
      <vt:lpstr>Adviesrapport HRM/Payroll  ten behoeve van aanbesteding her-implementatie/optimalisatie</vt:lpstr>
      <vt:lpstr>Context</vt:lpstr>
      <vt:lpstr>Onderdelen adviesrapport</vt:lpstr>
      <vt:lpstr>PowerPoint-presentatie</vt:lpstr>
      <vt:lpstr>HRM - Declaraties</vt:lpstr>
      <vt:lpstr>HRM - Verlof</vt:lpstr>
      <vt:lpstr>HRM – Verzuim en Individueel Keuze Budget (IKB)</vt:lpstr>
      <vt:lpstr>HRM – HR-Gesprekscyclus</vt:lpstr>
      <vt:lpstr>HRM – Workflows</vt:lpstr>
      <vt:lpstr>HRM – Algemeen</vt:lpstr>
      <vt:lpstr>HRM – Overige adviezen</vt:lpstr>
      <vt:lpstr>PowerPoint-presentatie</vt:lpstr>
      <vt:lpstr>Payroll – Werkkostenregeling</vt:lpstr>
      <vt:lpstr>Payroll – Werktijden</vt:lpstr>
      <vt:lpstr>Payroll – Looninrichting</vt:lpstr>
      <vt:lpstr>Payroll – Analyses</vt:lpstr>
      <vt:lpstr>Payroll – Importeren</vt:lpstr>
      <vt:lpstr>Payroll – Rol nieuwe verwerker (1/2)</vt:lpstr>
      <vt:lpstr>Payroll – Rol nieuwe verwerker (2/2)</vt:lpstr>
      <vt:lpstr>Payroll – Beleid</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michiel Wismans</dc:creator>
  <cp:lastModifiedBy>Casper Westendorp</cp:lastModifiedBy>
  <cp:revision>75</cp:revision>
  <dcterms:created xsi:type="dcterms:W3CDTF">2020-01-18T14:04:09Z</dcterms:created>
  <dcterms:modified xsi:type="dcterms:W3CDTF">2024-06-24T08:44:18Z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0x010100ED8B09940D689B48A708835E498A98D0</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ies>
</file>