
<file path=[Content_Types].xml><?xml version="1.0" encoding="utf-8"?>
<Types xmlns="http://schemas.openxmlformats.org/package/2006/content-types">
  <Default Extension="emf" ContentType="image/x-emf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</p:sldMasterIdLst>
  <p:notesMasterIdLst>
    <p:notesMasterId r:id="rId8"/>
  </p:notesMasterIdLst>
  <p:handoutMasterIdLst>
    <p:handoutMasterId r:id="rId9"/>
  </p:handoutMasterIdLst>
  <p:sldIdLst>
    <p:sldId id="900" r:id="rId5"/>
    <p:sldId id="902" r:id="rId6"/>
    <p:sldId id="899" r:id="rId7"/>
  </p:sldIdLst>
  <p:sldSz cx="9144000" cy="6858000" type="screen4x3"/>
  <p:notesSz cx="6797675" cy="9926638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6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8C9565A1-049E-2979-8C0C-B91837A826D0}" name="Icking, M. (Margot)" initials="IM(" userId="S::m.icking@vu.nl::b0306e16-9aa9-4356-ace8-adcb05f6dd78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verbrugge" initials="m" lastIdx="8" clrIdx="0"/>
  <p:cmAuthor id="1" name="Icking, M." initials="IM" lastIdx="3" clrIdx="1"/>
  <p:cmAuthor id="2" name="Leeuwen, J. van" initials="LJv" lastIdx="3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D0D"/>
    <a:srgbClr val="DB15B5"/>
    <a:srgbClr val="005B9D"/>
    <a:srgbClr val="FFFFFF"/>
    <a:srgbClr val="F48938"/>
    <a:srgbClr val="9999FF"/>
    <a:srgbClr val="B25D4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ACFA954-E98C-4BE0-AA5D-D61E02D7503E}" v="6" dt="2024-03-05T08:25:13.37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ijl, gemiddeld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1594" y="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>
        <p:guide orient="horz" pos="3126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17" Type="http://schemas.microsoft.com/office/2018/10/relationships/authors" Target="authors.xml"/><Relationship Id="rId2" Type="http://schemas.openxmlformats.org/officeDocument/2006/relationships/customXml" Target="../customXml/item2.xml"/><Relationship Id="rId16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microsoft.com/office/2016/11/relationships/changesInfo" Target="changesInfos/changesInfo1.xml"/><Relationship Id="rId10" Type="http://schemas.openxmlformats.org/officeDocument/2006/relationships/commentAuthors" Target="commentAuthors.xml"/><Relationship Id="rId4" Type="http://schemas.openxmlformats.org/officeDocument/2006/relationships/slideMaster" Target="slideMasters/slideMaster1.xml"/><Relationship Id="rId9" Type="http://schemas.openxmlformats.org/officeDocument/2006/relationships/handoutMaster" Target="handoutMasters/handoutMaster1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cking, M. (Margot)" userId="b0306e16-9aa9-4356-ace8-adcb05f6dd78" providerId="ADAL" clId="{4E4F2E6B-4113-4ED2-B264-DADC4B55ED86}"/>
    <pc:docChg chg="custSel addSld modSld sldOrd">
      <pc:chgData name="Icking, M. (Margot)" userId="b0306e16-9aa9-4356-ace8-adcb05f6dd78" providerId="ADAL" clId="{4E4F2E6B-4113-4ED2-B264-DADC4B55ED86}" dt="2024-03-01T14:27:54.849" v="294" actId="6549"/>
      <pc:docMkLst>
        <pc:docMk/>
      </pc:docMkLst>
      <pc:sldChg chg="modSp mod">
        <pc:chgData name="Icking, M. (Margot)" userId="b0306e16-9aa9-4356-ace8-adcb05f6dd78" providerId="ADAL" clId="{4E4F2E6B-4113-4ED2-B264-DADC4B55ED86}" dt="2024-03-01T14:27:48.667" v="293" actId="20577"/>
        <pc:sldMkLst>
          <pc:docMk/>
          <pc:sldMk cId="2135597689" sldId="899"/>
        </pc:sldMkLst>
        <pc:spChg chg="mod">
          <ac:chgData name="Icking, M. (Margot)" userId="b0306e16-9aa9-4356-ace8-adcb05f6dd78" providerId="ADAL" clId="{4E4F2E6B-4113-4ED2-B264-DADC4B55ED86}" dt="2024-03-01T14:27:48.667" v="293" actId="20577"/>
          <ac:spMkLst>
            <pc:docMk/>
            <pc:sldMk cId="2135597689" sldId="899"/>
            <ac:spMk id="2" creationId="{A7259C5F-E269-ED9A-69A3-649B9B5734E3}"/>
          </ac:spMkLst>
        </pc:spChg>
      </pc:sldChg>
      <pc:sldChg chg="delSp modSp new mod ord">
        <pc:chgData name="Icking, M. (Margot)" userId="b0306e16-9aa9-4356-ace8-adcb05f6dd78" providerId="ADAL" clId="{4E4F2E6B-4113-4ED2-B264-DADC4B55ED86}" dt="2024-03-01T14:27:54.849" v="294" actId="6549"/>
        <pc:sldMkLst>
          <pc:docMk/>
          <pc:sldMk cId="2470073380" sldId="900"/>
        </pc:sldMkLst>
        <pc:spChg chg="mod">
          <ac:chgData name="Icking, M. (Margot)" userId="b0306e16-9aa9-4356-ace8-adcb05f6dd78" providerId="ADAL" clId="{4E4F2E6B-4113-4ED2-B264-DADC4B55ED86}" dt="2024-03-01T14:25:59.920" v="120" actId="20577"/>
          <ac:spMkLst>
            <pc:docMk/>
            <pc:sldMk cId="2470073380" sldId="900"/>
            <ac:spMk id="2" creationId="{35CEE545-12BE-9E52-6E39-6F0A5007C9C3}"/>
          </ac:spMkLst>
        </pc:spChg>
        <pc:spChg chg="mod">
          <ac:chgData name="Icking, M. (Margot)" userId="b0306e16-9aa9-4356-ace8-adcb05f6dd78" providerId="ADAL" clId="{4E4F2E6B-4113-4ED2-B264-DADC4B55ED86}" dt="2024-03-01T14:27:54.849" v="294" actId="6549"/>
          <ac:spMkLst>
            <pc:docMk/>
            <pc:sldMk cId="2470073380" sldId="900"/>
            <ac:spMk id="3" creationId="{A0367F94-C901-B896-751D-9734583205EA}"/>
          </ac:spMkLst>
        </pc:spChg>
        <pc:spChg chg="del">
          <ac:chgData name="Icking, M. (Margot)" userId="b0306e16-9aa9-4356-ace8-adcb05f6dd78" providerId="ADAL" clId="{4E4F2E6B-4113-4ED2-B264-DADC4B55ED86}" dt="2024-03-01T14:26:07.148" v="121" actId="478"/>
          <ac:spMkLst>
            <pc:docMk/>
            <pc:sldMk cId="2470073380" sldId="900"/>
            <ac:spMk id="4" creationId="{440F03FE-F0A5-FC38-551B-C33304320F78}"/>
          </ac:spMkLst>
        </pc:spChg>
      </pc:sldChg>
      <pc:sldChg chg="modSp new mod">
        <pc:chgData name="Icking, M. (Margot)" userId="b0306e16-9aa9-4356-ace8-adcb05f6dd78" providerId="ADAL" clId="{4E4F2E6B-4113-4ED2-B264-DADC4B55ED86}" dt="2024-03-01T14:27:43.286" v="290" actId="20577"/>
        <pc:sldMkLst>
          <pc:docMk/>
          <pc:sldMk cId="1337088669" sldId="901"/>
        </pc:sldMkLst>
        <pc:spChg chg="mod">
          <ac:chgData name="Icking, M. (Margot)" userId="b0306e16-9aa9-4356-ace8-adcb05f6dd78" providerId="ADAL" clId="{4E4F2E6B-4113-4ED2-B264-DADC4B55ED86}" dt="2024-03-01T14:27:43.286" v="290" actId="20577"/>
          <ac:spMkLst>
            <pc:docMk/>
            <pc:sldMk cId="1337088669" sldId="901"/>
            <ac:spMk id="2" creationId="{01D87B4D-9DA9-31CD-C31D-00B89C9E7034}"/>
          </ac:spMkLst>
        </pc:spChg>
      </pc:sldChg>
    </pc:docChg>
  </pc:docChgLst>
  <pc:docChgLst>
    <pc:chgData name="j.dewit@districon.com" userId="S::urn:spo:guest#j.dewit@districon.com::" providerId="AD" clId="Web-{BD7E0EB6-2272-8B82-51EB-A3E1B0EEBD08}"/>
    <pc:docChg chg="delSld">
      <pc:chgData name="j.dewit@districon.com" userId="S::urn:spo:guest#j.dewit@districon.com::" providerId="AD" clId="Web-{BD7E0EB6-2272-8B82-51EB-A3E1B0EEBD08}" dt="2024-02-29T10:11:32.088" v="2"/>
      <pc:docMkLst>
        <pc:docMk/>
      </pc:docMkLst>
      <pc:sldChg chg="del">
        <pc:chgData name="j.dewit@districon.com" userId="S::urn:spo:guest#j.dewit@districon.com::" providerId="AD" clId="Web-{BD7E0EB6-2272-8B82-51EB-A3E1B0EEBD08}" dt="2024-02-29T10:11:28.807" v="0"/>
        <pc:sldMkLst>
          <pc:docMk/>
          <pc:sldMk cId="306811809" sldId="897"/>
        </pc:sldMkLst>
      </pc:sldChg>
      <pc:sldChg chg="del">
        <pc:chgData name="j.dewit@districon.com" userId="S::urn:spo:guest#j.dewit@districon.com::" providerId="AD" clId="Web-{BD7E0EB6-2272-8B82-51EB-A3E1B0EEBD08}" dt="2024-02-29T10:11:32.088" v="2"/>
        <pc:sldMkLst>
          <pc:docMk/>
          <pc:sldMk cId="4152871296" sldId="898"/>
        </pc:sldMkLst>
      </pc:sldChg>
      <pc:sldChg chg="del">
        <pc:chgData name="j.dewit@districon.com" userId="S::urn:spo:guest#j.dewit@districon.com::" providerId="AD" clId="Web-{BD7E0EB6-2272-8B82-51EB-A3E1B0EEBD08}" dt="2024-02-29T10:11:30.041" v="1"/>
        <pc:sldMkLst>
          <pc:docMk/>
          <pc:sldMk cId="3128583308" sldId="900"/>
        </pc:sldMkLst>
      </pc:sldChg>
    </pc:docChg>
  </pc:docChgLst>
  <pc:docChgLst>
    <pc:chgData name="Icking, M. (Margot)" userId="b0306e16-9aa9-4356-ace8-adcb05f6dd78" providerId="ADAL" clId="{FACFA954-E98C-4BE0-AA5D-D61E02D7503E}"/>
    <pc:docChg chg="undo custSel modSld">
      <pc:chgData name="Icking, M. (Margot)" userId="b0306e16-9aa9-4356-ace8-adcb05f6dd78" providerId="ADAL" clId="{FACFA954-E98C-4BE0-AA5D-D61E02D7503E}" dt="2024-03-05T08:26:38.916" v="125" actId="20577"/>
      <pc:docMkLst>
        <pc:docMk/>
      </pc:docMkLst>
      <pc:sldChg chg="modSp mod">
        <pc:chgData name="Icking, M. (Margot)" userId="b0306e16-9aa9-4356-ace8-adcb05f6dd78" providerId="ADAL" clId="{FACFA954-E98C-4BE0-AA5D-D61E02D7503E}" dt="2024-03-05T08:26:38.916" v="125" actId="20577"/>
        <pc:sldMkLst>
          <pc:docMk/>
          <pc:sldMk cId="2667875539" sldId="902"/>
        </pc:sldMkLst>
        <pc:spChg chg="mod">
          <ac:chgData name="Icking, M. (Margot)" userId="b0306e16-9aa9-4356-ace8-adcb05f6dd78" providerId="ADAL" clId="{FACFA954-E98C-4BE0-AA5D-D61E02D7503E}" dt="2024-03-05T08:26:38.916" v="125" actId="20577"/>
          <ac:spMkLst>
            <pc:docMk/>
            <pc:sldMk cId="2667875539" sldId="902"/>
            <ac:spMk id="8" creationId="{E7968602-3BE7-2D4C-1D7D-CBD7FD2EE950}"/>
          </ac:spMkLst>
        </pc:spChg>
      </pc:sldChg>
    </pc:docChg>
  </pc:docChgLst>
  <pc:docChgLst>
    <pc:chgData name="Icking, M. (Margot)" userId="b0306e16-9aa9-4356-ace8-adcb05f6dd78" providerId="ADAL" clId="{B5E7E80D-C002-4A47-9C72-C7BA84DA9D8C}"/>
    <pc:docChg chg="undo custSel addSld delSld modSld">
      <pc:chgData name="Icking, M. (Margot)" userId="b0306e16-9aa9-4356-ace8-adcb05f6dd78" providerId="ADAL" clId="{B5E7E80D-C002-4A47-9C72-C7BA84DA9D8C}" dt="2024-03-01T12:02:23.471" v="234" actId="1076"/>
      <pc:docMkLst>
        <pc:docMk/>
      </pc:docMkLst>
      <pc:sldChg chg="addSp delSp modSp mod">
        <pc:chgData name="Icking, M. (Margot)" userId="b0306e16-9aa9-4356-ace8-adcb05f6dd78" providerId="ADAL" clId="{B5E7E80D-C002-4A47-9C72-C7BA84DA9D8C}" dt="2024-03-01T12:02:23.471" v="234" actId="1076"/>
        <pc:sldMkLst>
          <pc:docMk/>
          <pc:sldMk cId="2135597689" sldId="899"/>
        </pc:sldMkLst>
        <pc:spChg chg="mod">
          <ac:chgData name="Icking, M. (Margot)" userId="b0306e16-9aa9-4356-ace8-adcb05f6dd78" providerId="ADAL" clId="{B5E7E80D-C002-4A47-9C72-C7BA84DA9D8C}" dt="2024-03-01T11:38:50.596" v="71" actId="6549"/>
          <ac:spMkLst>
            <pc:docMk/>
            <pc:sldMk cId="2135597689" sldId="899"/>
            <ac:spMk id="2" creationId="{A7259C5F-E269-ED9A-69A3-649B9B5734E3}"/>
          </ac:spMkLst>
        </pc:spChg>
        <pc:spChg chg="add mod">
          <ac:chgData name="Icking, M. (Margot)" userId="b0306e16-9aa9-4356-ace8-adcb05f6dd78" providerId="ADAL" clId="{B5E7E80D-C002-4A47-9C72-C7BA84DA9D8C}" dt="2024-03-01T12:02:23.471" v="234" actId="1076"/>
          <ac:spMkLst>
            <pc:docMk/>
            <pc:sldMk cId="2135597689" sldId="899"/>
            <ac:spMk id="3" creationId="{5566A79B-BFB7-876F-FBA4-F1039DC3F909}"/>
          </ac:spMkLst>
        </pc:spChg>
        <pc:spChg chg="del mod">
          <ac:chgData name="Icking, M. (Margot)" userId="b0306e16-9aa9-4356-ace8-adcb05f6dd78" providerId="ADAL" clId="{B5E7E80D-C002-4A47-9C72-C7BA84DA9D8C}" dt="2024-03-01T11:38:34.027" v="1" actId="478"/>
          <ac:spMkLst>
            <pc:docMk/>
            <pc:sldMk cId="2135597689" sldId="899"/>
            <ac:spMk id="4" creationId="{309E38C7-F7AE-8476-BDC7-9FC451ACB2C0}"/>
          </ac:spMkLst>
        </pc:spChg>
        <pc:spChg chg="add del mod">
          <ac:chgData name="Icking, M. (Margot)" userId="b0306e16-9aa9-4356-ace8-adcb05f6dd78" providerId="ADAL" clId="{B5E7E80D-C002-4A47-9C72-C7BA84DA9D8C}" dt="2024-03-01T11:41:42.765" v="102" actId="478"/>
          <ac:spMkLst>
            <pc:docMk/>
            <pc:sldMk cId="2135597689" sldId="899"/>
            <ac:spMk id="5" creationId="{CA581C67-0012-8143-964B-EEE121366B3C}"/>
          </ac:spMkLst>
        </pc:spChg>
        <pc:spChg chg="add mod">
          <ac:chgData name="Icking, M. (Margot)" userId="b0306e16-9aa9-4356-ace8-adcb05f6dd78" providerId="ADAL" clId="{B5E7E80D-C002-4A47-9C72-C7BA84DA9D8C}" dt="2024-03-01T12:01:49.325" v="231" actId="1076"/>
          <ac:spMkLst>
            <pc:docMk/>
            <pc:sldMk cId="2135597689" sldId="899"/>
            <ac:spMk id="6" creationId="{FA04F694-1479-D005-166E-93DE3E3E8209}"/>
          </ac:spMkLst>
        </pc:spChg>
        <pc:spChg chg="add mod">
          <ac:chgData name="Icking, M. (Margot)" userId="b0306e16-9aa9-4356-ace8-adcb05f6dd78" providerId="ADAL" clId="{B5E7E80D-C002-4A47-9C72-C7BA84DA9D8C}" dt="2024-03-01T12:01:37.994" v="228" actId="1076"/>
          <ac:spMkLst>
            <pc:docMk/>
            <pc:sldMk cId="2135597689" sldId="899"/>
            <ac:spMk id="7" creationId="{DAA0078E-1866-9E0A-78C5-E3E2269EA5FF}"/>
          </ac:spMkLst>
        </pc:spChg>
        <pc:spChg chg="add mod">
          <ac:chgData name="Icking, M. (Margot)" userId="b0306e16-9aa9-4356-ace8-adcb05f6dd78" providerId="ADAL" clId="{B5E7E80D-C002-4A47-9C72-C7BA84DA9D8C}" dt="2024-03-01T11:43:39.426" v="133" actId="1076"/>
          <ac:spMkLst>
            <pc:docMk/>
            <pc:sldMk cId="2135597689" sldId="899"/>
            <ac:spMk id="8" creationId="{49E3C40F-DFE9-F13D-904E-419CF42A838F}"/>
          </ac:spMkLst>
        </pc:spChg>
        <pc:spChg chg="add del mod">
          <ac:chgData name="Icking, M. (Margot)" userId="b0306e16-9aa9-4356-ace8-adcb05f6dd78" providerId="ADAL" clId="{B5E7E80D-C002-4A47-9C72-C7BA84DA9D8C}" dt="2024-03-01T11:43:02.174" v="129" actId="478"/>
          <ac:spMkLst>
            <pc:docMk/>
            <pc:sldMk cId="2135597689" sldId="899"/>
            <ac:spMk id="9" creationId="{9F67F872-8E8A-BDD9-16CC-8F545DE6EBA9}"/>
          </ac:spMkLst>
        </pc:spChg>
        <pc:spChg chg="add mod">
          <ac:chgData name="Icking, M. (Margot)" userId="b0306e16-9aa9-4356-ace8-adcb05f6dd78" providerId="ADAL" clId="{B5E7E80D-C002-4A47-9C72-C7BA84DA9D8C}" dt="2024-03-01T12:01:35.991" v="227" actId="1076"/>
          <ac:spMkLst>
            <pc:docMk/>
            <pc:sldMk cId="2135597689" sldId="899"/>
            <ac:spMk id="10" creationId="{924D5D11-53DD-51E3-C952-522AFFF95D3C}"/>
          </ac:spMkLst>
        </pc:spChg>
        <pc:spChg chg="add mod">
          <ac:chgData name="Icking, M. (Margot)" userId="b0306e16-9aa9-4356-ace8-adcb05f6dd78" providerId="ADAL" clId="{B5E7E80D-C002-4A47-9C72-C7BA84DA9D8C}" dt="2024-03-01T11:42:33.498" v="120" actId="1076"/>
          <ac:spMkLst>
            <pc:docMk/>
            <pc:sldMk cId="2135597689" sldId="899"/>
            <ac:spMk id="11" creationId="{B1CED53F-56F5-4F1D-EA27-498B0CC289C4}"/>
          </ac:spMkLst>
        </pc:spChg>
        <pc:spChg chg="add mod">
          <ac:chgData name="Icking, M. (Margot)" userId="b0306e16-9aa9-4356-ace8-adcb05f6dd78" providerId="ADAL" clId="{B5E7E80D-C002-4A47-9C72-C7BA84DA9D8C}" dt="2024-03-01T12:01:41.837" v="229" actId="1076"/>
          <ac:spMkLst>
            <pc:docMk/>
            <pc:sldMk cId="2135597689" sldId="899"/>
            <ac:spMk id="12" creationId="{A3168EB7-B268-D87A-5302-11BE4E30619D}"/>
          </ac:spMkLst>
        </pc:spChg>
        <pc:spChg chg="add mod">
          <ac:chgData name="Icking, M. (Margot)" userId="b0306e16-9aa9-4356-ace8-adcb05f6dd78" providerId="ADAL" clId="{B5E7E80D-C002-4A47-9C72-C7BA84DA9D8C}" dt="2024-03-01T12:01:33.230" v="226" actId="1076"/>
          <ac:spMkLst>
            <pc:docMk/>
            <pc:sldMk cId="2135597689" sldId="899"/>
            <ac:spMk id="13" creationId="{21AD9FBD-18CF-5B0A-1DDE-63DC292FFCEB}"/>
          </ac:spMkLst>
        </pc:spChg>
        <pc:spChg chg="add mod">
          <ac:chgData name="Icking, M. (Margot)" userId="b0306e16-9aa9-4356-ace8-adcb05f6dd78" providerId="ADAL" clId="{B5E7E80D-C002-4A47-9C72-C7BA84DA9D8C}" dt="2024-03-01T12:01:30.881" v="225" actId="1076"/>
          <ac:spMkLst>
            <pc:docMk/>
            <pc:sldMk cId="2135597689" sldId="899"/>
            <ac:spMk id="14" creationId="{EEA9F83F-E9E0-92B0-D6D6-C9574DB6E1B7}"/>
          </ac:spMkLst>
        </pc:spChg>
        <pc:spChg chg="add mod">
          <ac:chgData name="Icking, M. (Margot)" userId="b0306e16-9aa9-4356-ace8-adcb05f6dd78" providerId="ADAL" clId="{B5E7E80D-C002-4A47-9C72-C7BA84DA9D8C}" dt="2024-03-01T12:01:29.063" v="224" actId="1076"/>
          <ac:spMkLst>
            <pc:docMk/>
            <pc:sldMk cId="2135597689" sldId="899"/>
            <ac:spMk id="15" creationId="{D5479C70-5C02-1179-6CFA-3D1FBB33A8A3}"/>
          </ac:spMkLst>
        </pc:spChg>
        <pc:spChg chg="add mod">
          <ac:chgData name="Icking, M. (Margot)" userId="b0306e16-9aa9-4356-ace8-adcb05f6dd78" providerId="ADAL" clId="{B5E7E80D-C002-4A47-9C72-C7BA84DA9D8C}" dt="2024-03-01T12:01:26.318" v="223" actId="1076"/>
          <ac:spMkLst>
            <pc:docMk/>
            <pc:sldMk cId="2135597689" sldId="899"/>
            <ac:spMk id="16" creationId="{782E74FD-5FEC-A968-0491-0EA55F51D15F}"/>
          </ac:spMkLst>
        </pc:spChg>
        <pc:spChg chg="add mod">
          <ac:chgData name="Icking, M. (Margot)" userId="b0306e16-9aa9-4356-ace8-adcb05f6dd78" providerId="ADAL" clId="{B5E7E80D-C002-4A47-9C72-C7BA84DA9D8C}" dt="2024-03-01T12:01:23.717" v="222" actId="1076"/>
          <ac:spMkLst>
            <pc:docMk/>
            <pc:sldMk cId="2135597689" sldId="899"/>
            <ac:spMk id="18" creationId="{DFC697D1-DADC-EE21-3717-2476CA4B64FE}"/>
          </ac:spMkLst>
        </pc:spChg>
        <pc:spChg chg="add mod">
          <ac:chgData name="Icking, M. (Margot)" userId="b0306e16-9aa9-4356-ace8-adcb05f6dd78" providerId="ADAL" clId="{B5E7E80D-C002-4A47-9C72-C7BA84DA9D8C}" dt="2024-03-01T11:59:33.596" v="187" actId="1076"/>
          <ac:spMkLst>
            <pc:docMk/>
            <pc:sldMk cId="2135597689" sldId="899"/>
            <ac:spMk id="19" creationId="{D120269D-4306-97E2-CACC-A8E501881928}"/>
          </ac:spMkLst>
        </pc:spChg>
        <pc:spChg chg="add mod">
          <ac:chgData name="Icking, M. (Margot)" userId="b0306e16-9aa9-4356-ace8-adcb05f6dd78" providerId="ADAL" clId="{B5E7E80D-C002-4A47-9C72-C7BA84DA9D8C}" dt="2024-03-01T11:59:31.215" v="186" actId="1076"/>
          <ac:spMkLst>
            <pc:docMk/>
            <pc:sldMk cId="2135597689" sldId="899"/>
            <ac:spMk id="20" creationId="{79251D13-312B-47CC-1512-85EAEB3BCE26}"/>
          </ac:spMkLst>
        </pc:spChg>
        <pc:spChg chg="add mod">
          <ac:chgData name="Icking, M. (Margot)" userId="b0306e16-9aa9-4356-ace8-adcb05f6dd78" providerId="ADAL" clId="{B5E7E80D-C002-4A47-9C72-C7BA84DA9D8C}" dt="2024-03-01T11:59:54.534" v="191" actId="1076"/>
          <ac:spMkLst>
            <pc:docMk/>
            <pc:sldMk cId="2135597689" sldId="899"/>
            <ac:spMk id="21" creationId="{D2BCC796-A330-7D89-DD92-088B71882209}"/>
          </ac:spMkLst>
        </pc:spChg>
        <pc:spChg chg="add mod">
          <ac:chgData name="Icking, M. (Margot)" userId="b0306e16-9aa9-4356-ace8-adcb05f6dd78" providerId="ADAL" clId="{B5E7E80D-C002-4A47-9C72-C7BA84DA9D8C}" dt="2024-03-01T12:00:38.521" v="206" actId="1076"/>
          <ac:spMkLst>
            <pc:docMk/>
            <pc:sldMk cId="2135597689" sldId="899"/>
            <ac:spMk id="22" creationId="{F0A02B0D-A84B-0DAD-5024-9BBF4FEBF260}"/>
          </ac:spMkLst>
        </pc:spChg>
        <pc:spChg chg="add mod">
          <ac:chgData name="Icking, M. (Margot)" userId="b0306e16-9aa9-4356-ace8-adcb05f6dd78" providerId="ADAL" clId="{B5E7E80D-C002-4A47-9C72-C7BA84DA9D8C}" dt="2024-03-01T12:00:43.065" v="208" actId="1076"/>
          <ac:spMkLst>
            <pc:docMk/>
            <pc:sldMk cId="2135597689" sldId="899"/>
            <ac:spMk id="23" creationId="{954C6E1B-B55B-D196-8007-B4E7AE77BA43}"/>
          </ac:spMkLst>
        </pc:spChg>
        <pc:spChg chg="add del mod">
          <ac:chgData name="Icking, M. (Margot)" userId="b0306e16-9aa9-4356-ace8-adcb05f6dd78" providerId="ADAL" clId="{B5E7E80D-C002-4A47-9C72-C7BA84DA9D8C}" dt="2024-03-01T12:00:16.211" v="195" actId="478"/>
          <ac:spMkLst>
            <pc:docMk/>
            <pc:sldMk cId="2135597689" sldId="899"/>
            <ac:spMk id="24" creationId="{0BC29FE5-98F0-67FA-251A-2967BDC10751}"/>
          </ac:spMkLst>
        </pc:spChg>
        <pc:spChg chg="add del mod">
          <ac:chgData name="Icking, M. (Margot)" userId="b0306e16-9aa9-4356-ace8-adcb05f6dd78" providerId="ADAL" clId="{B5E7E80D-C002-4A47-9C72-C7BA84DA9D8C}" dt="2024-03-01T12:00:30.395" v="201" actId="478"/>
          <ac:spMkLst>
            <pc:docMk/>
            <pc:sldMk cId="2135597689" sldId="899"/>
            <ac:spMk id="25" creationId="{2549048B-6E64-CDD1-6C51-86EB0408B22E}"/>
          </ac:spMkLst>
        </pc:spChg>
        <pc:spChg chg="add mod">
          <ac:chgData name="Icking, M. (Margot)" userId="b0306e16-9aa9-4356-ace8-adcb05f6dd78" providerId="ADAL" clId="{B5E7E80D-C002-4A47-9C72-C7BA84DA9D8C}" dt="2024-03-01T12:00:36.311" v="205" actId="1076"/>
          <ac:spMkLst>
            <pc:docMk/>
            <pc:sldMk cId="2135597689" sldId="899"/>
            <ac:spMk id="26" creationId="{4C7384E6-F828-3229-1B53-5D655C57599E}"/>
          </ac:spMkLst>
        </pc:spChg>
        <pc:spChg chg="add mod">
          <ac:chgData name="Icking, M. (Margot)" userId="b0306e16-9aa9-4356-ace8-adcb05f6dd78" providerId="ADAL" clId="{B5E7E80D-C002-4A47-9C72-C7BA84DA9D8C}" dt="2024-03-01T12:01:03.506" v="212" actId="1076"/>
          <ac:spMkLst>
            <pc:docMk/>
            <pc:sldMk cId="2135597689" sldId="899"/>
            <ac:spMk id="27" creationId="{34E75501-9BD7-FF95-994C-56CB481407F1}"/>
          </ac:spMkLst>
        </pc:spChg>
        <pc:spChg chg="add mod">
          <ac:chgData name="Icking, M. (Margot)" userId="b0306e16-9aa9-4356-ace8-adcb05f6dd78" providerId="ADAL" clId="{B5E7E80D-C002-4A47-9C72-C7BA84DA9D8C}" dt="2024-03-01T12:01:18.200" v="221" actId="1076"/>
          <ac:spMkLst>
            <pc:docMk/>
            <pc:sldMk cId="2135597689" sldId="899"/>
            <ac:spMk id="28" creationId="{5A76D5B9-F795-EF8E-2CB9-60F2B519F000}"/>
          </ac:spMkLst>
        </pc:spChg>
        <pc:spChg chg="add mod">
          <ac:chgData name="Icking, M. (Margot)" userId="b0306e16-9aa9-4356-ace8-adcb05f6dd78" providerId="ADAL" clId="{B5E7E80D-C002-4A47-9C72-C7BA84DA9D8C}" dt="2024-03-01T12:01:15.199" v="220" actId="1076"/>
          <ac:spMkLst>
            <pc:docMk/>
            <pc:sldMk cId="2135597689" sldId="899"/>
            <ac:spMk id="29" creationId="{038F4B8F-5AD8-5117-0787-0E604EEE2494}"/>
          </ac:spMkLst>
        </pc:spChg>
        <pc:picChg chg="mod">
          <ac:chgData name="Icking, M. (Margot)" userId="b0306e16-9aa9-4356-ace8-adcb05f6dd78" providerId="ADAL" clId="{B5E7E80D-C002-4A47-9C72-C7BA84DA9D8C}" dt="2024-03-01T12:02:15.822" v="233" actId="1076"/>
          <ac:picMkLst>
            <pc:docMk/>
            <pc:sldMk cId="2135597689" sldId="899"/>
            <ac:picMk id="17" creationId="{53B0013E-9C26-4F53-0863-37CF28F4F34E}"/>
          </ac:picMkLst>
        </pc:picChg>
      </pc:sldChg>
      <pc:sldChg chg="addSp delSp modSp new del mod modClrScheme chgLayout">
        <pc:chgData name="Icking, M. (Margot)" userId="b0306e16-9aa9-4356-ace8-adcb05f6dd78" providerId="ADAL" clId="{B5E7E80D-C002-4A47-9C72-C7BA84DA9D8C}" dt="2024-03-01T11:48:13.085" v="170" actId="47"/>
        <pc:sldMkLst>
          <pc:docMk/>
          <pc:sldMk cId="295578685" sldId="900"/>
        </pc:sldMkLst>
        <pc:spChg chg="del mod ord">
          <ac:chgData name="Icking, M. (Margot)" userId="b0306e16-9aa9-4356-ace8-adcb05f6dd78" providerId="ADAL" clId="{B5E7E80D-C002-4A47-9C72-C7BA84DA9D8C}" dt="2024-03-01T11:46:54.228" v="156" actId="700"/>
          <ac:spMkLst>
            <pc:docMk/>
            <pc:sldMk cId="295578685" sldId="900"/>
            <ac:spMk id="2" creationId="{EEE51601-C8DC-8FD5-0048-C3CC7EE1722E}"/>
          </ac:spMkLst>
        </pc:spChg>
        <pc:spChg chg="del">
          <ac:chgData name="Icking, M. (Margot)" userId="b0306e16-9aa9-4356-ace8-adcb05f6dd78" providerId="ADAL" clId="{B5E7E80D-C002-4A47-9C72-C7BA84DA9D8C}" dt="2024-03-01T11:46:47.187" v="155" actId="22"/>
          <ac:spMkLst>
            <pc:docMk/>
            <pc:sldMk cId="295578685" sldId="900"/>
            <ac:spMk id="3" creationId="{FB8BBE26-A3AB-45D8-CBC9-CFA9FF58870D}"/>
          </ac:spMkLst>
        </pc:spChg>
        <pc:spChg chg="mod ord">
          <ac:chgData name="Icking, M. (Margot)" userId="b0306e16-9aa9-4356-ace8-adcb05f6dd78" providerId="ADAL" clId="{B5E7E80D-C002-4A47-9C72-C7BA84DA9D8C}" dt="2024-03-01T11:46:54.228" v="156" actId="700"/>
          <ac:spMkLst>
            <pc:docMk/>
            <pc:sldMk cId="295578685" sldId="900"/>
            <ac:spMk id="4" creationId="{EDE451E9-6556-559B-D1E3-B80B0D5CF9EC}"/>
          </ac:spMkLst>
        </pc:spChg>
        <pc:spChg chg="add mod ord">
          <ac:chgData name="Icking, M. (Margot)" userId="b0306e16-9aa9-4356-ace8-adcb05f6dd78" providerId="ADAL" clId="{B5E7E80D-C002-4A47-9C72-C7BA84DA9D8C}" dt="2024-03-01T11:46:54.228" v="156" actId="700"/>
          <ac:spMkLst>
            <pc:docMk/>
            <pc:sldMk cId="295578685" sldId="900"/>
            <ac:spMk id="7" creationId="{BA1A71AC-7259-1337-95B5-D771D3B82A27}"/>
          </ac:spMkLst>
        </pc:spChg>
        <pc:picChg chg="add del mod ord">
          <ac:chgData name="Icking, M. (Margot)" userId="b0306e16-9aa9-4356-ace8-adcb05f6dd78" providerId="ADAL" clId="{B5E7E80D-C002-4A47-9C72-C7BA84DA9D8C}" dt="2024-03-01T11:47:09.370" v="161" actId="21"/>
          <ac:picMkLst>
            <pc:docMk/>
            <pc:sldMk cId="295578685" sldId="900"/>
            <ac:picMk id="6" creationId="{3FB069C1-5233-A4C7-4370-9C4EC2EE7F09}"/>
          </ac:picMkLst>
        </pc:picChg>
        <pc:picChg chg="add mod modCrop">
          <ac:chgData name="Icking, M. (Margot)" userId="b0306e16-9aa9-4356-ace8-adcb05f6dd78" providerId="ADAL" clId="{B5E7E80D-C002-4A47-9C72-C7BA84DA9D8C}" dt="2024-03-01T11:47:46.452" v="169" actId="1076"/>
          <ac:picMkLst>
            <pc:docMk/>
            <pc:sldMk cId="295578685" sldId="900"/>
            <ac:picMk id="8" creationId="{3FB069C1-5233-A4C7-4370-9C4EC2EE7F09}"/>
          </ac:picMkLst>
        </pc:picChg>
      </pc:sldChg>
    </pc:docChg>
  </pc:docChgLst>
  <pc:docChgLst>
    <pc:chgData name="Bonnema, J. (Joost)" userId="S::j.bonnema@vu.nl::6f2b2c45-3578-497d-9935-649381ca6690" providerId="AD" clId="Web-{A80FA41B-26A9-E6D3-961D-7A4DF281BA7F}"/>
    <pc:docChg chg="addSld delSld modSld">
      <pc:chgData name="Bonnema, J. (Joost)" userId="S::j.bonnema@vu.nl::6f2b2c45-3578-497d-9935-649381ca6690" providerId="AD" clId="Web-{A80FA41B-26A9-E6D3-961D-7A4DF281BA7F}" dt="2024-03-01T15:11:21.005" v="172" actId="20577"/>
      <pc:docMkLst>
        <pc:docMk/>
      </pc:docMkLst>
      <pc:sldChg chg="modSp">
        <pc:chgData name="Bonnema, J. (Joost)" userId="S::j.bonnema@vu.nl::6f2b2c45-3578-497d-9935-649381ca6690" providerId="AD" clId="Web-{A80FA41B-26A9-E6D3-961D-7A4DF281BA7F}" dt="2024-03-01T15:11:21.005" v="172" actId="20577"/>
        <pc:sldMkLst>
          <pc:docMk/>
          <pc:sldMk cId="2470073380" sldId="900"/>
        </pc:sldMkLst>
        <pc:spChg chg="mod">
          <ac:chgData name="Bonnema, J. (Joost)" userId="S::j.bonnema@vu.nl::6f2b2c45-3578-497d-9935-649381ca6690" providerId="AD" clId="Web-{A80FA41B-26A9-E6D3-961D-7A4DF281BA7F}" dt="2024-03-01T15:11:21.005" v="172" actId="20577"/>
          <ac:spMkLst>
            <pc:docMk/>
            <pc:sldMk cId="2470073380" sldId="900"/>
            <ac:spMk id="3" creationId="{A0367F94-C901-B896-751D-9734583205EA}"/>
          </ac:spMkLst>
        </pc:spChg>
      </pc:sldChg>
      <pc:sldChg chg="del">
        <pc:chgData name="Bonnema, J. (Joost)" userId="S::j.bonnema@vu.nl::6f2b2c45-3578-497d-9935-649381ca6690" providerId="AD" clId="Web-{A80FA41B-26A9-E6D3-961D-7A4DF281BA7F}" dt="2024-03-01T14:34:36.753" v="16"/>
        <pc:sldMkLst>
          <pc:docMk/>
          <pc:sldMk cId="1337088669" sldId="901"/>
        </pc:sldMkLst>
      </pc:sldChg>
      <pc:sldChg chg="addSp delSp modSp add">
        <pc:chgData name="Bonnema, J. (Joost)" userId="S::j.bonnema@vu.nl::6f2b2c45-3578-497d-9935-649381ca6690" providerId="AD" clId="Web-{A80FA41B-26A9-E6D3-961D-7A4DF281BA7F}" dt="2024-03-01T15:10:42.236" v="170" actId="20577"/>
        <pc:sldMkLst>
          <pc:docMk/>
          <pc:sldMk cId="2667875539" sldId="902"/>
        </pc:sldMkLst>
        <pc:spChg chg="mod">
          <ac:chgData name="Bonnema, J. (Joost)" userId="S::j.bonnema@vu.nl::6f2b2c45-3578-497d-9935-649381ca6690" providerId="AD" clId="Web-{A80FA41B-26A9-E6D3-961D-7A4DF281BA7F}" dt="2024-03-01T14:35:09.801" v="18"/>
          <ac:spMkLst>
            <pc:docMk/>
            <pc:sldMk cId="2667875539" sldId="902"/>
            <ac:spMk id="2" creationId="{01D87B4D-9DA9-31CD-C31D-00B89C9E7034}"/>
          </ac:spMkLst>
        </pc:spChg>
        <pc:spChg chg="add del mod">
          <ac:chgData name="Bonnema, J. (Joost)" userId="S::j.bonnema@vu.nl::6f2b2c45-3578-497d-9935-649381ca6690" providerId="AD" clId="Web-{A80FA41B-26A9-E6D3-961D-7A4DF281BA7F}" dt="2024-03-01T15:07:10.049" v="58"/>
          <ac:spMkLst>
            <pc:docMk/>
            <pc:sldMk cId="2667875539" sldId="902"/>
            <ac:spMk id="6" creationId="{5F53257D-E7DC-6DDB-8DED-8B6F4FE349F9}"/>
          </ac:spMkLst>
        </pc:spChg>
        <pc:spChg chg="del">
          <ac:chgData name="Bonnema, J. (Joost)" userId="S::j.bonnema@vu.nl::6f2b2c45-3578-497d-9935-649381ca6690" providerId="AD" clId="Web-{A80FA41B-26A9-E6D3-961D-7A4DF281BA7F}" dt="2024-03-01T14:34:57.348" v="17"/>
          <ac:spMkLst>
            <pc:docMk/>
            <pc:sldMk cId="2667875539" sldId="902"/>
            <ac:spMk id="7" creationId="{B0C0EBAA-AB53-0C7A-95DC-878DD7CD3C57}"/>
          </ac:spMkLst>
        </pc:spChg>
        <pc:spChg chg="mod">
          <ac:chgData name="Bonnema, J. (Joost)" userId="S::j.bonnema@vu.nl::6f2b2c45-3578-497d-9935-649381ca6690" providerId="AD" clId="Web-{A80FA41B-26A9-E6D3-961D-7A4DF281BA7F}" dt="2024-03-01T15:10:42.236" v="170" actId="20577"/>
          <ac:spMkLst>
            <pc:docMk/>
            <pc:sldMk cId="2667875539" sldId="902"/>
            <ac:spMk id="8" creationId="{E7968602-3BE7-2D4C-1D7D-CBD7FD2EE950}"/>
          </ac:spMkLst>
        </pc:spChg>
        <pc:spChg chg="add del mod">
          <ac:chgData name="Bonnema, J. (Joost)" userId="S::j.bonnema@vu.nl::6f2b2c45-3578-497d-9935-649381ca6690" providerId="AD" clId="Web-{A80FA41B-26A9-E6D3-961D-7A4DF281BA7F}" dt="2024-03-01T15:07:07.205" v="57"/>
          <ac:spMkLst>
            <pc:docMk/>
            <pc:sldMk cId="2667875539" sldId="902"/>
            <ac:spMk id="11" creationId="{1A89AEAE-B1B2-307F-1A61-173B9060FF08}"/>
          </ac:spMkLst>
        </pc:spChg>
        <pc:spChg chg="add mod">
          <ac:chgData name="Bonnema, J. (Joost)" userId="S::j.bonnema@vu.nl::6f2b2c45-3578-497d-9935-649381ca6690" providerId="AD" clId="Web-{A80FA41B-26A9-E6D3-961D-7A4DF281BA7F}" dt="2024-03-01T15:09:09.761" v="136" actId="1076"/>
          <ac:spMkLst>
            <pc:docMk/>
            <pc:sldMk cId="2667875539" sldId="902"/>
            <ac:spMk id="12" creationId="{B70675A7-4A03-A7EC-3B96-A9E9E28AE64D}"/>
          </ac:spMkLst>
        </pc:spChg>
        <pc:spChg chg="add mod">
          <ac:chgData name="Bonnema, J. (Joost)" userId="S::j.bonnema@vu.nl::6f2b2c45-3578-497d-9935-649381ca6690" providerId="AD" clId="Web-{A80FA41B-26A9-E6D3-961D-7A4DF281BA7F}" dt="2024-03-01T15:09:28.543" v="141" actId="1076"/>
          <ac:spMkLst>
            <pc:docMk/>
            <pc:sldMk cId="2667875539" sldId="902"/>
            <ac:spMk id="13" creationId="{D08D421D-3B75-D182-B185-798C3C3161A3}"/>
          </ac:spMkLst>
        </pc:spChg>
        <pc:cxnChg chg="add mod">
          <ac:chgData name="Bonnema, J. (Joost)" userId="S::j.bonnema@vu.nl::6f2b2c45-3578-497d-9935-649381ca6690" providerId="AD" clId="Web-{A80FA41B-26A9-E6D3-961D-7A4DF281BA7F}" dt="2024-03-01T15:05:40.621" v="34" actId="1076"/>
          <ac:cxnSpMkLst>
            <pc:docMk/>
            <pc:sldMk cId="2667875539" sldId="902"/>
            <ac:cxnSpMk id="7" creationId="{03EAFA61-9170-C15D-C01A-DEFAF5659876}"/>
          </ac:cxnSpMkLst>
        </pc:cxnChg>
        <pc:cxnChg chg="add mod">
          <ac:chgData name="Bonnema, J. (Joost)" userId="S::j.bonnema@vu.nl::6f2b2c45-3578-497d-9935-649381ca6690" providerId="AD" clId="Web-{A80FA41B-26A9-E6D3-961D-7A4DF281BA7F}" dt="2024-03-01T15:06:06.951" v="40" actId="14100"/>
          <ac:cxnSpMkLst>
            <pc:docMk/>
            <pc:sldMk cId="2667875539" sldId="902"/>
            <ac:cxnSpMk id="9" creationId="{EF7BD77C-2F95-2005-D8BA-EA3ACFF28E6A}"/>
          </ac:cxnSpMkLst>
        </pc:cxnChg>
        <pc:cxnChg chg="add mod">
          <ac:chgData name="Bonnema, J. (Joost)" userId="S::j.bonnema@vu.nl::6f2b2c45-3578-497d-9935-649381ca6690" providerId="AD" clId="Web-{A80FA41B-26A9-E6D3-961D-7A4DF281BA7F}" dt="2024-03-01T15:06:27.921" v="44" actId="1076"/>
          <ac:cxnSpMkLst>
            <pc:docMk/>
            <pc:sldMk cId="2667875539" sldId="902"/>
            <ac:cxnSpMk id="10" creationId="{2B84948B-9861-063C-7F40-BE9E4DE5D506}"/>
          </ac:cxnSpMkLst>
        </pc:cxn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CB5A9A-EECF-4F36-98A3-380CB1F20E50}" type="datetimeFigureOut">
              <a:rPr lang="nl-NL" smtClean="0"/>
              <a:t>5-3-2024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A5274D-6409-445A-8FC6-E2051CE37E47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5020591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50444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7A9D1E-C113-4007-8C00-FF33C10B7796}" type="datetimeFigureOut">
              <a:rPr lang="nl-NL" smtClean="0"/>
              <a:pPr/>
              <a:t>5-3-2024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1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50444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C997BD-FDD1-4148-A355-68FCB3316AF9}" type="slidenum">
              <a:rPr lang="nl-NL" smtClean="0"/>
              <a:pPr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287541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2" y="2130431"/>
            <a:ext cx="5470376" cy="1470025"/>
          </a:xfrm>
          <a:solidFill>
            <a:srgbClr val="0089CF">
              <a:alpha val="89804"/>
            </a:srgbClr>
          </a:solidFill>
          <a:ln>
            <a:noFill/>
          </a:ln>
          <a:effectLst>
            <a:outerShdw blurRad="50800" dist="38100" dir="2700000" algn="tl" rotWithShape="0">
              <a:srgbClr val="A6A6A6">
                <a:alpha val="40000"/>
              </a:srgbClr>
            </a:outerShdw>
          </a:effectLst>
        </p:spPr>
        <p:txBody>
          <a:bodyPr vert="horz" lIns="180000" tIns="108000" rIns="108000" bIns="0" rtlCol="0" anchor="ctr" anchorCtr="0">
            <a:noAutofit/>
          </a:bodyPr>
          <a:lstStyle>
            <a:lvl1pPr algn="l" defTabSz="914400" rtl="0" eaLnBrk="1" latinLnBrk="0" hangingPunct="1">
              <a:lnSpc>
                <a:spcPts val="3200"/>
              </a:lnSpc>
              <a:spcBef>
                <a:spcPct val="0"/>
              </a:spcBef>
              <a:buNone/>
              <a:defRPr lang="nl-NL" sz="2800" kern="1200" cap="all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681187" y="3772377"/>
            <a:ext cx="5474989" cy="859311"/>
          </a:xfrm>
          <a:solidFill>
            <a:srgbClr val="005B9D">
              <a:alpha val="89804"/>
            </a:srgbClr>
          </a:solidFill>
          <a:ln>
            <a:noFill/>
          </a:ln>
        </p:spPr>
        <p:txBody>
          <a:bodyPr vert="horz" wrap="square" lIns="180000" tIns="72000" rIns="108000" bIns="144000" rtlCol="0">
            <a:spAutoFit/>
          </a:bodyPr>
          <a:lstStyle>
            <a:lvl1pPr marL="0" indent="0" algn="ctr">
              <a:buNone/>
              <a:defRPr lang="nl-NL" sz="2000" i="1" kern="1200" cap="all" baseline="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lvl="0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itchFamily="34" charset="0"/>
              <a:buNone/>
            </a:pPr>
            <a:r>
              <a:rPr lang="nl-NL"/>
              <a:t>Klik om de ondertitelstijl van het model te bewerken</a:t>
            </a:r>
          </a:p>
        </p:txBody>
      </p:sp>
      <p:sp>
        <p:nvSpPr>
          <p:cNvPr id="8" name="KopieerDriehoekje"/>
          <p:cNvSpPr>
            <a:spLocks noChangeAspect="1"/>
          </p:cNvSpPr>
          <p:nvPr userDrawn="1"/>
        </p:nvSpPr>
        <p:spPr>
          <a:xfrm flipV="1">
            <a:off x="1180878" y="3599505"/>
            <a:ext cx="216000" cy="108000"/>
          </a:xfrm>
          <a:prstGeom prst="triangle">
            <a:avLst/>
          </a:prstGeom>
          <a:solidFill>
            <a:srgbClr val="0089CF">
              <a:alpha val="89804"/>
            </a:srgbClr>
          </a:solidFill>
          <a:ln w="3175">
            <a:noFill/>
          </a:ln>
          <a:effectLst>
            <a:outerShdw blurRad="50800" dist="38100" dir="2700000" algn="tl" rotWithShape="0">
              <a:srgbClr val="A6A6A6">
                <a:alpha val="40000"/>
              </a:srgbClr>
            </a:outerShdw>
          </a:effectLst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nl-NL">
              <a:solidFill>
                <a:srgbClr val="FFFFFF"/>
              </a:solidFill>
              <a:ea typeface="ＭＳ Ｐゴシック" charset="-128"/>
            </a:endParaRPr>
          </a:p>
        </p:txBody>
      </p:sp>
      <p:sp>
        <p:nvSpPr>
          <p:cNvPr id="9" name="KopieerBalk"/>
          <p:cNvSpPr/>
          <p:nvPr userDrawn="1"/>
        </p:nvSpPr>
        <p:spPr>
          <a:xfrm>
            <a:off x="1162380" y="3627153"/>
            <a:ext cx="144016" cy="147600"/>
          </a:xfrm>
          <a:prstGeom prst="rtTriangle">
            <a:avLst/>
          </a:prstGeom>
          <a:solidFill>
            <a:srgbClr val="005B9D">
              <a:alpha val="89804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nl-NL">
              <a:solidFill>
                <a:srgbClr val="FFFFFF"/>
              </a:solidFill>
              <a:ea typeface="ＭＳ Ｐゴシック" charset="-128"/>
            </a:endParaRPr>
          </a:p>
        </p:txBody>
      </p:sp>
      <p:sp>
        <p:nvSpPr>
          <p:cNvPr id="10" name="KopieerBalk"/>
          <p:cNvSpPr/>
          <p:nvPr userDrawn="1"/>
        </p:nvSpPr>
        <p:spPr>
          <a:xfrm flipH="1">
            <a:off x="1270201" y="3627153"/>
            <a:ext cx="144016" cy="147600"/>
          </a:xfrm>
          <a:prstGeom prst="rtTriangle">
            <a:avLst/>
          </a:prstGeom>
          <a:solidFill>
            <a:srgbClr val="005B9D">
              <a:alpha val="89804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nl-NL">
              <a:solidFill>
                <a:srgbClr val="FFFFFF"/>
              </a:solidFill>
              <a:ea typeface="ＭＳ Ｐゴシック" charset="-128"/>
            </a:endParaRPr>
          </a:p>
        </p:txBody>
      </p:sp>
      <p:sp>
        <p:nvSpPr>
          <p:cNvPr id="11" name="KopieerBalk"/>
          <p:cNvSpPr/>
          <p:nvPr userDrawn="1"/>
        </p:nvSpPr>
        <p:spPr>
          <a:xfrm flipH="1">
            <a:off x="1414216" y="3627153"/>
            <a:ext cx="4741961" cy="147600"/>
          </a:xfrm>
          <a:prstGeom prst="rect">
            <a:avLst/>
          </a:prstGeom>
          <a:solidFill>
            <a:srgbClr val="005B9D">
              <a:alpha val="89804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nl-NL">
              <a:solidFill>
                <a:srgbClr val="FFFFFF"/>
              </a:solidFill>
              <a:ea typeface="ＭＳ Ｐゴシック" charset="-128"/>
            </a:endParaRPr>
          </a:p>
        </p:txBody>
      </p:sp>
      <p:sp>
        <p:nvSpPr>
          <p:cNvPr id="12" name="KopieerBalk"/>
          <p:cNvSpPr/>
          <p:nvPr userDrawn="1"/>
        </p:nvSpPr>
        <p:spPr>
          <a:xfrm flipH="1">
            <a:off x="683568" y="3627153"/>
            <a:ext cx="478800" cy="147600"/>
          </a:xfrm>
          <a:prstGeom prst="rect">
            <a:avLst/>
          </a:prstGeom>
          <a:solidFill>
            <a:srgbClr val="005B9D">
              <a:alpha val="89804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nl-NL">
              <a:solidFill>
                <a:srgbClr val="FFFFFF"/>
              </a:solidFill>
              <a:ea typeface="ＭＳ Ｐゴシック" charset="-128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361950" indent="0">
              <a:defRPr sz="3200" cap="small" baseline="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rgbClr val="005B9D"/>
                </a:solidFill>
              </a:defRPr>
            </a:lvl1pPr>
            <a:lvl2pPr>
              <a:defRPr>
                <a:solidFill>
                  <a:srgbClr val="005B9D"/>
                </a:solidFill>
              </a:defRPr>
            </a:lvl2pPr>
            <a:lvl3pPr>
              <a:defRPr>
                <a:solidFill>
                  <a:srgbClr val="005B9D"/>
                </a:solidFill>
              </a:defRPr>
            </a:lvl3pPr>
            <a:lvl4pPr>
              <a:defRPr>
                <a:solidFill>
                  <a:srgbClr val="005B9D"/>
                </a:solidFill>
              </a:defRPr>
            </a:lvl4pPr>
            <a:lvl5pPr>
              <a:defRPr sz="1100">
                <a:solidFill>
                  <a:srgbClr val="005B9D"/>
                </a:solidFill>
              </a:defRPr>
            </a:lvl5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12" name="KopieerDriehoekje"/>
          <p:cNvSpPr>
            <a:spLocks noChangeAspect="1"/>
          </p:cNvSpPr>
          <p:nvPr userDrawn="1"/>
        </p:nvSpPr>
        <p:spPr>
          <a:xfrm flipV="1">
            <a:off x="499691" y="1052736"/>
            <a:ext cx="216000" cy="108000"/>
          </a:xfrm>
          <a:prstGeom prst="triangle">
            <a:avLst/>
          </a:prstGeom>
          <a:solidFill>
            <a:srgbClr val="0089CF">
              <a:alpha val="89804"/>
            </a:srgbClr>
          </a:solidFill>
          <a:ln w="3175">
            <a:noFill/>
          </a:ln>
          <a:effectLst>
            <a:outerShdw blurRad="50800" dist="38100" dir="2700000" algn="tl" rotWithShape="0">
              <a:srgbClr val="A6A6A6">
                <a:alpha val="40000"/>
              </a:srgbClr>
            </a:outerShdw>
          </a:effectLst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nl-NL">
              <a:solidFill>
                <a:srgbClr val="FFFFFF"/>
              </a:solidFill>
              <a:ea typeface="ＭＳ Ｐゴシック" charset="-128"/>
            </a:endParaRPr>
          </a:p>
        </p:txBody>
      </p:sp>
      <p:sp>
        <p:nvSpPr>
          <p:cNvPr id="18" name="Rechthoek 17"/>
          <p:cNvSpPr/>
          <p:nvPr userDrawn="1"/>
        </p:nvSpPr>
        <p:spPr>
          <a:xfrm>
            <a:off x="0" y="6616273"/>
            <a:ext cx="9144000" cy="252000"/>
          </a:xfrm>
          <a:prstGeom prst="rect">
            <a:avLst/>
          </a:prstGeom>
          <a:solidFill>
            <a:srgbClr val="005B9D"/>
          </a:solidFill>
          <a:ln>
            <a:noFill/>
          </a:ln>
        </p:spPr>
        <p:txBody>
          <a:bodyPr vert="horz" wrap="square" lIns="180000" tIns="0" rIns="0" bIns="180000" rtlCol="0">
            <a:spAutoFit/>
          </a:bodyPr>
          <a:lstStyle/>
          <a:p>
            <a:pPr marL="0" lvl="0" indent="0" algn="l" defTabSz="914400" rtl="0" eaLnBrk="1" latinLnBrk="0" hangingPunct="1">
              <a:lnSpc>
                <a:spcPts val="2500"/>
              </a:lnSpc>
              <a:spcBef>
                <a:spcPct val="20000"/>
              </a:spcBef>
              <a:buFont typeface="Arial" pitchFamily="34" charset="0"/>
              <a:buNone/>
            </a:pPr>
            <a:endParaRPr lang="nl-NL" sz="2400" kern="1200">
              <a:solidFill>
                <a:schemeClr val="bg1"/>
              </a:solidFill>
              <a:latin typeface="Arial Narrow" pitchFamily="34" charset="0"/>
              <a:ea typeface="+mn-ea"/>
              <a:cs typeface="+mn-cs"/>
            </a:endParaRPr>
          </a:p>
        </p:txBody>
      </p:sp>
      <p:sp>
        <p:nvSpPr>
          <p:cNvPr id="19" name="Tijdelijke aanduiding voor dianummer 16"/>
          <p:cNvSpPr txBox="1">
            <a:spLocks/>
          </p:cNvSpPr>
          <p:nvPr userDrawn="1"/>
        </p:nvSpPr>
        <p:spPr>
          <a:xfrm>
            <a:off x="0" y="6492881"/>
            <a:ext cx="611560" cy="365125"/>
          </a:xfrm>
          <a:prstGeom prst="rect">
            <a:avLst/>
          </a:prstGeom>
        </p:spPr>
        <p:txBody>
          <a:bodyPr vert="horz" lIns="91440" tIns="45720" rIns="91440" bIns="45720" rtlCol="0" anchor="b" anchorCtr="0"/>
          <a:lstStyle>
            <a:lvl1pPr algn="ctr">
              <a:defRPr sz="900"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6CC70A2-6B8C-4FE8-A4AE-E466C9B2130C}" type="slidenum">
              <a:rPr kumimoji="0" lang="nl-NL" sz="9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nl-NL" sz="9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1" name="Tijdelijke aanduiding voor voettekst 4"/>
          <p:cNvSpPr>
            <a:spLocks noGrp="1"/>
          </p:cNvSpPr>
          <p:nvPr>
            <p:ph type="ftr" sz="quarter" idx="11"/>
          </p:nvPr>
        </p:nvSpPr>
        <p:spPr>
          <a:xfrm>
            <a:off x="566366" y="6616273"/>
            <a:ext cx="4959791" cy="241727"/>
          </a:xfrm>
        </p:spPr>
        <p:txBody>
          <a:bodyPr vert="horz" lIns="91440" tIns="45720" rIns="91440" bIns="45720" rtlCol="0" anchor="b" anchorCtr="0"/>
          <a:lstStyle>
            <a:lvl1pPr algn="l">
              <a:defRPr kumimoji="0" lang="nl-NL" sz="9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defRPr>
            </a:lvl1pPr>
          </a:lstStyle>
          <a:p>
            <a:r>
              <a:rPr lang="nl-NL"/>
              <a:t>Bijlage 6 Parkeren en looproutes Onderzoeksgebouw VU SWT</a:t>
            </a:r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23531" y="476672"/>
            <a:ext cx="5472608" cy="894308"/>
          </a:xfrm>
        </p:spPr>
        <p:txBody>
          <a:bodyPr anchor="ctr"/>
          <a:lstStyle>
            <a:lvl1pPr algn="l">
              <a:defRPr sz="2800" b="1" cap="all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8" name="Rechthoek 7"/>
          <p:cNvSpPr/>
          <p:nvPr userDrawn="1"/>
        </p:nvSpPr>
        <p:spPr>
          <a:xfrm>
            <a:off x="0" y="6616273"/>
            <a:ext cx="9144000" cy="252000"/>
          </a:xfrm>
          <a:prstGeom prst="rect">
            <a:avLst/>
          </a:prstGeom>
          <a:solidFill>
            <a:srgbClr val="005B9D"/>
          </a:solidFill>
          <a:ln>
            <a:noFill/>
          </a:ln>
        </p:spPr>
        <p:txBody>
          <a:bodyPr vert="horz" wrap="square" lIns="180000" tIns="0" rIns="0" bIns="180000" rtlCol="0">
            <a:spAutoFit/>
          </a:bodyPr>
          <a:lstStyle/>
          <a:p>
            <a:pPr marL="0" lvl="0" indent="0" algn="l" defTabSz="914400" rtl="0" eaLnBrk="1" latinLnBrk="0" hangingPunct="1">
              <a:lnSpc>
                <a:spcPts val="2500"/>
              </a:lnSpc>
              <a:spcBef>
                <a:spcPct val="20000"/>
              </a:spcBef>
              <a:buFont typeface="Arial" pitchFamily="34" charset="0"/>
              <a:buNone/>
            </a:pPr>
            <a:endParaRPr lang="nl-NL" sz="2400" kern="1200">
              <a:solidFill>
                <a:schemeClr val="bg1"/>
              </a:solidFill>
              <a:latin typeface="Arial Narrow" pitchFamily="34" charset="0"/>
              <a:ea typeface="+mn-ea"/>
              <a:cs typeface="+mn-cs"/>
            </a:endParaRPr>
          </a:p>
        </p:txBody>
      </p:sp>
      <p:sp>
        <p:nvSpPr>
          <p:cNvPr id="9" name="Tijdelijke aanduiding voor dianummer 16"/>
          <p:cNvSpPr txBox="1">
            <a:spLocks/>
          </p:cNvSpPr>
          <p:nvPr userDrawn="1"/>
        </p:nvSpPr>
        <p:spPr>
          <a:xfrm>
            <a:off x="0" y="6492881"/>
            <a:ext cx="611560" cy="365125"/>
          </a:xfrm>
          <a:prstGeom prst="rect">
            <a:avLst/>
          </a:prstGeom>
        </p:spPr>
        <p:txBody>
          <a:bodyPr vert="horz" lIns="91440" tIns="45720" rIns="91440" bIns="45720" rtlCol="0" anchor="b" anchorCtr="0"/>
          <a:lstStyle>
            <a:lvl1pPr algn="ctr">
              <a:defRPr sz="900"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6CC70A2-6B8C-4FE8-A4AE-E466C9B2130C}" type="slidenum">
              <a:rPr kumimoji="0" lang="nl-NL" sz="9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nl-NL" sz="9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Tekstvak 9"/>
          <p:cNvSpPr txBox="1"/>
          <p:nvPr userDrawn="1"/>
        </p:nvSpPr>
        <p:spPr>
          <a:xfrm>
            <a:off x="5615627" y="6625643"/>
            <a:ext cx="3131840" cy="230832"/>
          </a:xfrm>
          <a:prstGeom prst="rect">
            <a:avLst/>
          </a:prstGeom>
          <a:noFill/>
        </p:spPr>
        <p:txBody>
          <a:bodyPr wrap="square" rtlCol="0" anchor="b" anchorCtr="0">
            <a:spAutoFit/>
          </a:bodyPr>
          <a:lstStyle/>
          <a:p>
            <a:pPr algn="r"/>
            <a:r>
              <a:rPr lang="nl-NL" sz="900">
                <a:solidFill>
                  <a:schemeClr val="bg1"/>
                </a:solidFill>
              </a:rPr>
              <a:t>Facilitaire Campus Organisatie</a:t>
            </a:r>
          </a:p>
        </p:txBody>
      </p:sp>
      <p:sp>
        <p:nvSpPr>
          <p:cNvPr id="12" name="Tijdelijke aanduiding voor voettekst 4"/>
          <p:cNvSpPr>
            <a:spLocks noGrp="1"/>
          </p:cNvSpPr>
          <p:nvPr>
            <p:ph type="ftr" sz="quarter" idx="11"/>
          </p:nvPr>
        </p:nvSpPr>
        <p:spPr>
          <a:xfrm>
            <a:off x="611559" y="6616273"/>
            <a:ext cx="4731717" cy="252000"/>
          </a:xfrm>
        </p:spPr>
        <p:txBody>
          <a:bodyPr vert="horz" lIns="91440" tIns="45720" rIns="91440" bIns="45720" rtlCol="0" anchor="b" anchorCtr="0"/>
          <a:lstStyle>
            <a:lvl1pPr>
              <a:defRPr kumimoji="0" lang="nl-NL" sz="9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defRPr>
            </a:lvl1pPr>
          </a:lstStyle>
          <a:p>
            <a:r>
              <a:rPr lang="nl-NL"/>
              <a:t>Bijlage 6 Parkeren en looproutes Onderzoeksgebouw VU SWT</a:t>
            </a:r>
          </a:p>
        </p:txBody>
      </p:sp>
      <p:sp>
        <p:nvSpPr>
          <p:cNvPr id="13" name="KopieerDriehoekje"/>
          <p:cNvSpPr>
            <a:spLocks noChangeAspect="1"/>
          </p:cNvSpPr>
          <p:nvPr userDrawn="1"/>
        </p:nvSpPr>
        <p:spPr>
          <a:xfrm flipV="1">
            <a:off x="826543" y="1370791"/>
            <a:ext cx="216000" cy="108000"/>
          </a:xfrm>
          <a:prstGeom prst="triangle">
            <a:avLst/>
          </a:prstGeom>
          <a:solidFill>
            <a:srgbClr val="0089CF">
              <a:alpha val="89804"/>
            </a:srgbClr>
          </a:solidFill>
          <a:ln w="3175">
            <a:noFill/>
          </a:ln>
          <a:effectLst>
            <a:outerShdw blurRad="50800" dist="38100" dir="2700000" algn="tl" rotWithShape="0">
              <a:srgbClr val="A6A6A6">
                <a:alpha val="40000"/>
              </a:srgbClr>
            </a:outerShdw>
          </a:effectLst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nl-NL">
              <a:solidFill>
                <a:srgbClr val="FFFFFF"/>
              </a:solidFill>
              <a:ea typeface="ＭＳ Ｐゴシック" charset="-128"/>
            </a:endParaRPr>
          </a:p>
        </p:txBody>
      </p:sp>
      <p:sp>
        <p:nvSpPr>
          <p:cNvPr id="14" name="KopieerBalk"/>
          <p:cNvSpPr/>
          <p:nvPr userDrawn="1"/>
        </p:nvSpPr>
        <p:spPr>
          <a:xfrm>
            <a:off x="808045" y="1398439"/>
            <a:ext cx="144016" cy="147600"/>
          </a:xfrm>
          <a:prstGeom prst="rtTriangle">
            <a:avLst/>
          </a:prstGeom>
          <a:solidFill>
            <a:srgbClr val="005B9D">
              <a:alpha val="89804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nl-NL">
              <a:solidFill>
                <a:srgbClr val="FFFFFF"/>
              </a:solidFill>
              <a:ea typeface="ＭＳ Ｐゴシック" charset="-128"/>
            </a:endParaRPr>
          </a:p>
        </p:txBody>
      </p:sp>
      <p:sp>
        <p:nvSpPr>
          <p:cNvPr id="15" name="KopieerBalk"/>
          <p:cNvSpPr/>
          <p:nvPr userDrawn="1"/>
        </p:nvSpPr>
        <p:spPr>
          <a:xfrm flipH="1">
            <a:off x="915866" y="1398439"/>
            <a:ext cx="144016" cy="147600"/>
          </a:xfrm>
          <a:prstGeom prst="rtTriangle">
            <a:avLst/>
          </a:prstGeom>
          <a:solidFill>
            <a:srgbClr val="005B9D">
              <a:alpha val="89804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nl-NL">
              <a:solidFill>
                <a:srgbClr val="FFFFFF"/>
              </a:solidFill>
              <a:ea typeface="ＭＳ Ｐゴシック" charset="-128"/>
            </a:endParaRPr>
          </a:p>
        </p:txBody>
      </p:sp>
      <p:sp>
        <p:nvSpPr>
          <p:cNvPr id="16" name="KopieerBalk"/>
          <p:cNvSpPr/>
          <p:nvPr userDrawn="1"/>
        </p:nvSpPr>
        <p:spPr>
          <a:xfrm flipH="1">
            <a:off x="1059883" y="1398439"/>
            <a:ext cx="4745608" cy="147600"/>
          </a:xfrm>
          <a:prstGeom prst="rect">
            <a:avLst/>
          </a:prstGeom>
          <a:solidFill>
            <a:srgbClr val="005B9D">
              <a:alpha val="89804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nl-NL">
              <a:solidFill>
                <a:srgbClr val="FFFFFF"/>
              </a:solidFill>
              <a:ea typeface="ＭＳ Ｐゴシック" charset="-128"/>
            </a:endParaRPr>
          </a:p>
        </p:txBody>
      </p:sp>
      <p:sp>
        <p:nvSpPr>
          <p:cNvPr id="17" name="KopieerBalk"/>
          <p:cNvSpPr/>
          <p:nvPr userDrawn="1"/>
        </p:nvSpPr>
        <p:spPr>
          <a:xfrm flipH="1">
            <a:off x="326855" y="1398439"/>
            <a:ext cx="481181" cy="147600"/>
          </a:xfrm>
          <a:prstGeom prst="rect">
            <a:avLst/>
          </a:prstGeom>
          <a:solidFill>
            <a:srgbClr val="005B9D">
              <a:alpha val="89804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nl-NL">
              <a:solidFill>
                <a:srgbClr val="FFFFFF"/>
              </a:solidFill>
              <a:ea typeface="ＭＳ Ｐゴシック" charset="-128"/>
            </a:endParaRPr>
          </a:p>
        </p:txBody>
      </p:sp>
      <p:pic>
        <p:nvPicPr>
          <p:cNvPr id="19" name="KopieerFCO_logo" descr="C:\Projecten\VU\Origineel mei 2011\PPTlogosEN\PPTlogosEN\Diensten NL\Di_NL_FCO_Blauw_HR_RGB.png"/>
          <p:cNvPicPr>
            <a:picLocks noChangeAspect="1" noChangeArrowheads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0345" y="5916508"/>
            <a:ext cx="3248308" cy="61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Ondertitel 2"/>
          <p:cNvSpPr>
            <a:spLocks noGrp="1"/>
          </p:cNvSpPr>
          <p:nvPr>
            <p:ph type="subTitle" idx="12"/>
          </p:nvPr>
        </p:nvSpPr>
        <p:spPr>
          <a:xfrm>
            <a:off x="328291" y="1547268"/>
            <a:ext cx="5474989" cy="859311"/>
          </a:xfrm>
          <a:solidFill>
            <a:srgbClr val="005B9D">
              <a:alpha val="89804"/>
            </a:srgbClr>
          </a:solidFill>
          <a:ln>
            <a:noFill/>
          </a:ln>
        </p:spPr>
        <p:txBody>
          <a:bodyPr vert="horz" wrap="square" lIns="180000" tIns="72000" rIns="108000" bIns="144000" rtlCol="0">
            <a:spAutoFit/>
          </a:bodyPr>
          <a:lstStyle>
            <a:lvl1pPr marL="0" indent="0" algn="ctr">
              <a:buNone/>
              <a:defRPr lang="nl-NL" sz="2000" i="1" kern="1200" cap="all" baseline="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lvl="0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 typeface="Arial" pitchFamily="34" charset="0"/>
              <a:buNone/>
            </a:pPr>
            <a:r>
              <a:rPr lang="nl-NL"/>
              <a:t>Klik om de ondertitelstijl van het model te bewerken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 vert="horz" lIns="91440" tIns="45720" rIns="91440" bIns="45720" rtlCol="0">
            <a:normAutofit/>
          </a:bodyPr>
          <a:lstStyle>
            <a:lvl1pPr algn="l" defTabSz="914400" rtl="0" eaLnBrk="1" latinLnBrk="0" hangingPunct="1">
              <a:spcBef>
                <a:spcPct val="20000"/>
              </a:spcBef>
              <a:buFont typeface="Arial" pitchFamily="34" charset="0"/>
              <a:defRPr lang="nl-NL" sz="2400" kern="1200" dirty="0" smtClean="0">
                <a:solidFill>
                  <a:srgbClr val="005B9D"/>
                </a:solidFill>
                <a:latin typeface="+mn-lt"/>
                <a:ea typeface="+mn-ea"/>
                <a:cs typeface="+mn-cs"/>
              </a:defRPr>
            </a:lvl1pPr>
            <a:lvl2pPr algn="l" defTabSz="914400" rtl="0" eaLnBrk="1" latinLnBrk="0" hangingPunct="1">
              <a:spcBef>
                <a:spcPct val="20000"/>
              </a:spcBef>
              <a:buFont typeface="Arial" pitchFamily="34" charset="0"/>
              <a:defRPr lang="nl-NL" sz="2400" kern="1200" dirty="0" smtClean="0">
                <a:solidFill>
                  <a:srgbClr val="005B9D"/>
                </a:solidFill>
                <a:latin typeface="+mn-lt"/>
                <a:ea typeface="+mn-ea"/>
                <a:cs typeface="+mn-cs"/>
              </a:defRPr>
            </a:lvl2pPr>
            <a:lvl3pPr algn="l" defTabSz="914400" rtl="0" eaLnBrk="1" latinLnBrk="0" hangingPunct="1">
              <a:spcBef>
                <a:spcPct val="20000"/>
              </a:spcBef>
              <a:buFont typeface="Arial" pitchFamily="34" charset="0"/>
              <a:defRPr lang="nl-NL" sz="2400" kern="1200" dirty="0" smtClean="0">
                <a:solidFill>
                  <a:srgbClr val="005B9D"/>
                </a:solidFill>
                <a:latin typeface="+mn-lt"/>
                <a:ea typeface="+mn-ea"/>
                <a:cs typeface="+mn-cs"/>
              </a:defRPr>
            </a:lvl3pPr>
            <a:lvl4pPr algn="l" defTabSz="914400" rtl="0" eaLnBrk="1" latinLnBrk="0" hangingPunct="1">
              <a:spcBef>
                <a:spcPct val="20000"/>
              </a:spcBef>
              <a:buFont typeface="Arial" pitchFamily="34" charset="0"/>
              <a:defRPr lang="nl-NL" sz="2400" kern="1200" dirty="0" smtClean="0">
                <a:solidFill>
                  <a:srgbClr val="005B9D"/>
                </a:solidFill>
                <a:latin typeface="+mn-lt"/>
                <a:ea typeface="+mn-ea"/>
                <a:cs typeface="+mn-cs"/>
              </a:defRPr>
            </a:lvl4pPr>
            <a:lvl5pPr algn="l" defTabSz="914400" rtl="0" eaLnBrk="1" latinLnBrk="0" hangingPunct="1">
              <a:spcBef>
                <a:spcPct val="20000"/>
              </a:spcBef>
              <a:buFont typeface="Arial" pitchFamily="34" charset="0"/>
              <a:defRPr lang="nl-NL" sz="1400" kern="1200" dirty="0" smtClean="0">
                <a:solidFill>
                  <a:srgbClr val="005B9D"/>
                </a:solidFill>
                <a:latin typeface="+mn-lt"/>
                <a:ea typeface="+mn-ea"/>
                <a:cs typeface="+mn-cs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 vert="horz" lIns="91440" tIns="45720" rIns="91440" bIns="45720" rtlCol="0">
            <a:normAutofit/>
          </a:bodyPr>
          <a:lstStyle>
            <a:lvl1pPr algn="l" defTabSz="914400" rtl="0" eaLnBrk="1" latinLnBrk="0" hangingPunct="1">
              <a:spcBef>
                <a:spcPct val="20000"/>
              </a:spcBef>
              <a:buFont typeface="Arial" pitchFamily="34" charset="0"/>
              <a:defRPr lang="nl-NL" sz="2400" kern="1200" smtClean="0">
                <a:solidFill>
                  <a:srgbClr val="005B9D"/>
                </a:solidFill>
                <a:latin typeface="+mn-lt"/>
                <a:ea typeface="+mn-ea"/>
                <a:cs typeface="+mn-cs"/>
              </a:defRPr>
            </a:lvl1pPr>
            <a:lvl2pPr algn="l" defTabSz="914400" rtl="0" eaLnBrk="1" latinLnBrk="0" hangingPunct="1">
              <a:spcBef>
                <a:spcPct val="20000"/>
              </a:spcBef>
              <a:buFont typeface="Arial" pitchFamily="34" charset="0"/>
              <a:defRPr lang="nl-NL" sz="2400" kern="1200" smtClean="0">
                <a:solidFill>
                  <a:srgbClr val="005B9D"/>
                </a:solidFill>
                <a:latin typeface="+mn-lt"/>
                <a:ea typeface="+mn-ea"/>
                <a:cs typeface="+mn-cs"/>
              </a:defRPr>
            </a:lvl2pPr>
            <a:lvl3pPr algn="l" defTabSz="914400" rtl="0" eaLnBrk="1" latinLnBrk="0" hangingPunct="1">
              <a:spcBef>
                <a:spcPct val="20000"/>
              </a:spcBef>
              <a:buFont typeface="Arial" pitchFamily="34" charset="0"/>
              <a:defRPr lang="nl-NL" sz="2400" kern="1200" smtClean="0">
                <a:solidFill>
                  <a:srgbClr val="005B9D"/>
                </a:solidFill>
                <a:latin typeface="+mn-lt"/>
                <a:ea typeface="+mn-ea"/>
                <a:cs typeface="+mn-cs"/>
              </a:defRPr>
            </a:lvl3pPr>
            <a:lvl4pPr algn="l" defTabSz="914400" rtl="0" eaLnBrk="1" latinLnBrk="0" hangingPunct="1">
              <a:spcBef>
                <a:spcPct val="20000"/>
              </a:spcBef>
              <a:buFont typeface="Arial" pitchFamily="34" charset="0"/>
              <a:defRPr lang="nl-NL" sz="2400" kern="1200" smtClean="0">
                <a:solidFill>
                  <a:srgbClr val="005B9D"/>
                </a:solidFill>
                <a:latin typeface="+mn-lt"/>
                <a:ea typeface="+mn-ea"/>
                <a:cs typeface="+mn-cs"/>
              </a:defRPr>
            </a:lvl4pPr>
            <a:lvl5pPr algn="l" defTabSz="914400" rtl="0" eaLnBrk="1" latinLnBrk="0" hangingPunct="1">
              <a:spcBef>
                <a:spcPct val="20000"/>
              </a:spcBef>
              <a:buFont typeface="Arial" pitchFamily="34" charset="0"/>
              <a:defRPr lang="nl-NL" sz="1400" kern="1200" dirty="0" smtClean="0">
                <a:solidFill>
                  <a:srgbClr val="005B9D"/>
                </a:solidFill>
                <a:latin typeface="+mn-lt"/>
                <a:ea typeface="+mn-ea"/>
                <a:cs typeface="+mn-cs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10" name="Rechthoek 9"/>
          <p:cNvSpPr/>
          <p:nvPr userDrawn="1"/>
        </p:nvSpPr>
        <p:spPr>
          <a:xfrm>
            <a:off x="0" y="6616273"/>
            <a:ext cx="9144000" cy="252000"/>
          </a:xfrm>
          <a:prstGeom prst="rect">
            <a:avLst/>
          </a:prstGeom>
          <a:solidFill>
            <a:srgbClr val="005B9D"/>
          </a:solidFill>
          <a:ln>
            <a:noFill/>
          </a:ln>
        </p:spPr>
        <p:txBody>
          <a:bodyPr vert="horz" wrap="square" lIns="180000" tIns="0" rIns="0" bIns="180000" rtlCol="0">
            <a:spAutoFit/>
          </a:bodyPr>
          <a:lstStyle/>
          <a:p>
            <a:pPr marL="0" lvl="0" indent="0" algn="l" defTabSz="914400" rtl="0" eaLnBrk="1" latinLnBrk="0" hangingPunct="1">
              <a:lnSpc>
                <a:spcPts val="2500"/>
              </a:lnSpc>
              <a:spcBef>
                <a:spcPct val="20000"/>
              </a:spcBef>
              <a:buFont typeface="Arial" pitchFamily="34" charset="0"/>
              <a:buNone/>
            </a:pPr>
            <a:endParaRPr lang="nl-NL" sz="2400" kern="1200">
              <a:solidFill>
                <a:schemeClr val="bg1"/>
              </a:solidFill>
              <a:latin typeface="Arial Narrow" pitchFamily="34" charset="0"/>
              <a:ea typeface="+mn-ea"/>
              <a:cs typeface="+mn-cs"/>
            </a:endParaRPr>
          </a:p>
        </p:txBody>
      </p:sp>
      <p:sp>
        <p:nvSpPr>
          <p:cNvPr id="11" name="Tijdelijke aanduiding voor dianummer 16"/>
          <p:cNvSpPr txBox="1">
            <a:spLocks/>
          </p:cNvSpPr>
          <p:nvPr userDrawn="1"/>
        </p:nvSpPr>
        <p:spPr>
          <a:xfrm>
            <a:off x="0" y="6492881"/>
            <a:ext cx="611560" cy="365125"/>
          </a:xfrm>
          <a:prstGeom prst="rect">
            <a:avLst/>
          </a:prstGeom>
        </p:spPr>
        <p:txBody>
          <a:bodyPr vert="horz" lIns="91440" tIns="45720" rIns="91440" bIns="45720" rtlCol="0" anchor="b" anchorCtr="0"/>
          <a:lstStyle>
            <a:lvl1pPr algn="ctr">
              <a:defRPr sz="900"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6CC70A2-6B8C-4FE8-A4AE-E466C9B2130C}" type="slidenum">
              <a:rPr kumimoji="0" lang="nl-NL" sz="9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nl-NL" sz="9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4" name="Tijdelijke aanduiding voor voettekst 4"/>
          <p:cNvSpPr>
            <a:spLocks noGrp="1"/>
          </p:cNvSpPr>
          <p:nvPr>
            <p:ph type="ftr" sz="quarter" idx="11"/>
          </p:nvPr>
        </p:nvSpPr>
        <p:spPr>
          <a:xfrm>
            <a:off x="607690" y="6616273"/>
            <a:ext cx="4560657" cy="241733"/>
          </a:xfrm>
        </p:spPr>
        <p:txBody>
          <a:bodyPr vert="horz" lIns="91440" tIns="45720" rIns="91440" bIns="45720" rtlCol="0" anchor="b" anchorCtr="0"/>
          <a:lstStyle>
            <a:lvl1pPr algn="l">
              <a:defRPr kumimoji="0" lang="nl-NL" sz="9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defRPr>
            </a:lvl1pPr>
          </a:lstStyle>
          <a:p>
            <a:r>
              <a:rPr lang="nl-NL"/>
              <a:t>Bijlage 6 Parkeren en looproutes Onderzoeksgebouw VU SWT</a:t>
            </a:r>
            <a:endParaRPr lang="fr-FR"/>
          </a:p>
        </p:txBody>
      </p:sp>
      <p:sp>
        <p:nvSpPr>
          <p:cNvPr id="15" name="KopieerDriehoekje"/>
          <p:cNvSpPr>
            <a:spLocks noChangeAspect="1"/>
          </p:cNvSpPr>
          <p:nvPr userDrawn="1"/>
        </p:nvSpPr>
        <p:spPr>
          <a:xfrm flipV="1">
            <a:off x="499691" y="1052736"/>
            <a:ext cx="216000" cy="108000"/>
          </a:xfrm>
          <a:prstGeom prst="triangle">
            <a:avLst/>
          </a:prstGeom>
          <a:solidFill>
            <a:srgbClr val="0089CF">
              <a:alpha val="89804"/>
            </a:srgbClr>
          </a:solidFill>
          <a:ln w="3175">
            <a:noFill/>
          </a:ln>
          <a:effectLst>
            <a:outerShdw blurRad="50800" dist="38100" dir="2700000" algn="tl" rotWithShape="0">
              <a:srgbClr val="A6A6A6">
                <a:alpha val="40000"/>
              </a:srgbClr>
            </a:outerShdw>
          </a:effectLst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nl-NL">
              <a:solidFill>
                <a:srgbClr val="FFFFFF"/>
              </a:solidFill>
              <a:ea typeface="ＭＳ Ｐゴシック" charset="-128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 vert="horz" lIns="91440" tIns="45720" rIns="91440" bIns="45720" rtlCol="0">
            <a:normAutofit/>
          </a:bodyPr>
          <a:lstStyle>
            <a:lvl1pPr algn="l" defTabSz="914400" rtl="0" eaLnBrk="1" latinLnBrk="0" hangingPunct="1">
              <a:spcBef>
                <a:spcPct val="20000"/>
              </a:spcBef>
              <a:buFont typeface="Arial" pitchFamily="34" charset="0"/>
              <a:defRPr lang="nl-NL" sz="2400" kern="1200" smtClean="0">
                <a:solidFill>
                  <a:srgbClr val="005B9D"/>
                </a:solidFill>
                <a:latin typeface="+mn-lt"/>
                <a:ea typeface="+mn-ea"/>
                <a:cs typeface="+mn-cs"/>
              </a:defRPr>
            </a:lvl1pPr>
            <a:lvl2pPr algn="l" defTabSz="914400" rtl="0" eaLnBrk="1" latinLnBrk="0" hangingPunct="1">
              <a:spcBef>
                <a:spcPct val="20000"/>
              </a:spcBef>
              <a:buFont typeface="Arial" pitchFamily="34" charset="0"/>
              <a:defRPr lang="nl-NL" sz="2400" kern="1200" smtClean="0">
                <a:solidFill>
                  <a:srgbClr val="005B9D"/>
                </a:solidFill>
                <a:latin typeface="+mn-lt"/>
                <a:ea typeface="+mn-ea"/>
                <a:cs typeface="+mn-cs"/>
              </a:defRPr>
            </a:lvl2pPr>
            <a:lvl3pPr algn="l" defTabSz="914400" rtl="0" eaLnBrk="1" latinLnBrk="0" hangingPunct="1">
              <a:spcBef>
                <a:spcPct val="20000"/>
              </a:spcBef>
              <a:buFont typeface="Arial" pitchFamily="34" charset="0"/>
              <a:defRPr lang="nl-NL" sz="2400" kern="1200" smtClean="0">
                <a:solidFill>
                  <a:srgbClr val="005B9D"/>
                </a:solidFill>
                <a:latin typeface="+mn-lt"/>
                <a:ea typeface="+mn-ea"/>
                <a:cs typeface="+mn-cs"/>
              </a:defRPr>
            </a:lvl3pPr>
            <a:lvl4pPr algn="l" defTabSz="914400" rtl="0" eaLnBrk="1" latinLnBrk="0" hangingPunct="1">
              <a:spcBef>
                <a:spcPct val="20000"/>
              </a:spcBef>
              <a:buFont typeface="Arial" pitchFamily="34" charset="0"/>
              <a:defRPr lang="nl-NL" sz="2400" kern="1200" smtClean="0">
                <a:solidFill>
                  <a:srgbClr val="005B9D"/>
                </a:solidFill>
                <a:latin typeface="+mn-lt"/>
                <a:ea typeface="+mn-ea"/>
                <a:cs typeface="+mn-cs"/>
              </a:defRPr>
            </a:lvl4pPr>
            <a:lvl5pPr algn="l" defTabSz="914400" rtl="0" eaLnBrk="1" latinLnBrk="0" hangingPunct="1">
              <a:spcBef>
                <a:spcPct val="20000"/>
              </a:spcBef>
              <a:buFont typeface="Arial" pitchFamily="34" charset="0"/>
              <a:defRPr lang="nl-NL" sz="2400" kern="1200" dirty="0" smtClean="0">
                <a:solidFill>
                  <a:srgbClr val="005B9D"/>
                </a:solidFill>
                <a:latin typeface="+mn-lt"/>
                <a:ea typeface="+mn-ea"/>
                <a:cs typeface="+mn-cs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8" y="2174875"/>
            <a:ext cx="4041775" cy="3951288"/>
          </a:xfrm>
        </p:spPr>
        <p:txBody>
          <a:bodyPr vert="horz" lIns="91440" tIns="45720" rIns="91440" bIns="45720" rtlCol="0">
            <a:normAutofit/>
          </a:bodyPr>
          <a:lstStyle>
            <a:lvl1pPr algn="l" defTabSz="914400" rtl="0" eaLnBrk="1" latinLnBrk="0" hangingPunct="1">
              <a:spcBef>
                <a:spcPct val="20000"/>
              </a:spcBef>
              <a:buFont typeface="Arial" pitchFamily="34" charset="0"/>
              <a:defRPr lang="nl-NL" sz="2400" kern="1200" smtClean="0">
                <a:solidFill>
                  <a:srgbClr val="005B9D"/>
                </a:solidFill>
                <a:latin typeface="+mn-lt"/>
                <a:ea typeface="+mn-ea"/>
                <a:cs typeface="+mn-cs"/>
              </a:defRPr>
            </a:lvl1pPr>
            <a:lvl2pPr algn="l" defTabSz="914400" rtl="0" eaLnBrk="1" latinLnBrk="0" hangingPunct="1">
              <a:spcBef>
                <a:spcPct val="20000"/>
              </a:spcBef>
              <a:buFont typeface="Arial" pitchFamily="34" charset="0"/>
              <a:defRPr lang="nl-NL" sz="2400" kern="1200" smtClean="0">
                <a:solidFill>
                  <a:srgbClr val="005B9D"/>
                </a:solidFill>
                <a:latin typeface="+mn-lt"/>
                <a:ea typeface="+mn-ea"/>
                <a:cs typeface="+mn-cs"/>
              </a:defRPr>
            </a:lvl2pPr>
            <a:lvl3pPr algn="l" defTabSz="914400" rtl="0" eaLnBrk="1" latinLnBrk="0" hangingPunct="1">
              <a:spcBef>
                <a:spcPct val="20000"/>
              </a:spcBef>
              <a:buFont typeface="Arial" pitchFamily="34" charset="0"/>
              <a:defRPr lang="nl-NL" sz="2400" kern="1200" smtClean="0">
                <a:solidFill>
                  <a:srgbClr val="005B9D"/>
                </a:solidFill>
                <a:latin typeface="+mn-lt"/>
                <a:ea typeface="+mn-ea"/>
                <a:cs typeface="+mn-cs"/>
              </a:defRPr>
            </a:lvl3pPr>
            <a:lvl4pPr algn="l" defTabSz="914400" rtl="0" eaLnBrk="1" latinLnBrk="0" hangingPunct="1">
              <a:spcBef>
                <a:spcPct val="20000"/>
              </a:spcBef>
              <a:buFont typeface="Arial" pitchFamily="34" charset="0"/>
              <a:defRPr lang="nl-NL" sz="2400" kern="1200" smtClean="0">
                <a:solidFill>
                  <a:srgbClr val="005B9D"/>
                </a:solidFill>
                <a:latin typeface="+mn-lt"/>
                <a:ea typeface="+mn-ea"/>
                <a:cs typeface="+mn-cs"/>
              </a:defRPr>
            </a:lvl4pPr>
            <a:lvl5pPr algn="l" defTabSz="914400" rtl="0" eaLnBrk="1" latinLnBrk="0" hangingPunct="1">
              <a:spcBef>
                <a:spcPct val="20000"/>
              </a:spcBef>
              <a:buFont typeface="Arial" pitchFamily="34" charset="0"/>
              <a:defRPr lang="nl-NL" sz="2400" kern="1200" dirty="0" smtClean="0">
                <a:solidFill>
                  <a:srgbClr val="005B9D"/>
                </a:solidFill>
                <a:latin typeface="+mn-lt"/>
                <a:ea typeface="+mn-ea"/>
                <a:cs typeface="+mn-cs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12" name="Rechthoek 11"/>
          <p:cNvSpPr/>
          <p:nvPr userDrawn="1"/>
        </p:nvSpPr>
        <p:spPr>
          <a:xfrm>
            <a:off x="0" y="6616273"/>
            <a:ext cx="9144000" cy="252000"/>
          </a:xfrm>
          <a:prstGeom prst="rect">
            <a:avLst/>
          </a:prstGeom>
          <a:solidFill>
            <a:srgbClr val="005B9D"/>
          </a:solidFill>
          <a:ln>
            <a:noFill/>
          </a:ln>
        </p:spPr>
        <p:txBody>
          <a:bodyPr vert="horz" wrap="square" lIns="180000" tIns="0" rIns="0" bIns="180000" rtlCol="0">
            <a:spAutoFit/>
          </a:bodyPr>
          <a:lstStyle/>
          <a:p>
            <a:pPr marL="0" lvl="0" indent="0" algn="l" defTabSz="914400" rtl="0" eaLnBrk="1" latinLnBrk="0" hangingPunct="1">
              <a:lnSpc>
                <a:spcPts val="2500"/>
              </a:lnSpc>
              <a:spcBef>
                <a:spcPct val="20000"/>
              </a:spcBef>
              <a:buFont typeface="Arial" pitchFamily="34" charset="0"/>
              <a:buNone/>
            </a:pPr>
            <a:endParaRPr lang="nl-NL" sz="2400" kern="1200">
              <a:solidFill>
                <a:schemeClr val="bg1"/>
              </a:solidFill>
              <a:latin typeface="Arial Narrow" pitchFamily="34" charset="0"/>
              <a:ea typeface="+mn-ea"/>
              <a:cs typeface="+mn-cs"/>
            </a:endParaRPr>
          </a:p>
        </p:txBody>
      </p:sp>
      <p:sp>
        <p:nvSpPr>
          <p:cNvPr id="13" name="Tijdelijke aanduiding voor dianummer 16"/>
          <p:cNvSpPr txBox="1">
            <a:spLocks/>
          </p:cNvSpPr>
          <p:nvPr userDrawn="1"/>
        </p:nvSpPr>
        <p:spPr>
          <a:xfrm>
            <a:off x="0" y="6492881"/>
            <a:ext cx="611560" cy="365125"/>
          </a:xfrm>
          <a:prstGeom prst="rect">
            <a:avLst/>
          </a:prstGeom>
        </p:spPr>
        <p:txBody>
          <a:bodyPr vert="horz" lIns="91440" tIns="45720" rIns="91440" bIns="45720" rtlCol="0" anchor="b" anchorCtr="0"/>
          <a:lstStyle>
            <a:lvl1pPr algn="ctr">
              <a:defRPr sz="900"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6CC70A2-6B8C-4FE8-A4AE-E466C9B2130C}" type="slidenum">
              <a:rPr kumimoji="0" lang="nl-NL" sz="9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nl-NL" sz="9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6" name="Tijdelijke aanduiding voor voettekst 4"/>
          <p:cNvSpPr>
            <a:spLocks noGrp="1"/>
          </p:cNvSpPr>
          <p:nvPr>
            <p:ph type="ftr" sz="quarter" idx="11"/>
          </p:nvPr>
        </p:nvSpPr>
        <p:spPr>
          <a:xfrm>
            <a:off x="630610" y="6616273"/>
            <a:ext cx="4418467" cy="241733"/>
          </a:xfrm>
        </p:spPr>
        <p:txBody>
          <a:bodyPr vert="horz" lIns="91440" tIns="45720" rIns="91440" bIns="45720" rtlCol="0" anchor="b" anchorCtr="0"/>
          <a:lstStyle>
            <a:lvl1pPr algn="l">
              <a:defRPr kumimoji="0" lang="nl-NL" sz="9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defRPr>
            </a:lvl1pPr>
          </a:lstStyle>
          <a:p>
            <a:r>
              <a:rPr lang="nl-NL"/>
              <a:t>Bijlage 6 Parkeren en looproutes Onderzoeksgebouw VU SWT</a:t>
            </a:r>
            <a:endParaRPr lang="fr-FR"/>
          </a:p>
        </p:txBody>
      </p:sp>
      <p:sp>
        <p:nvSpPr>
          <p:cNvPr id="17" name="KopieerDriehoekje"/>
          <p:cNvSpPr>
            <a:spLocks noChangeAspect="1"/>
          </p:cNvSpPr>
          <p:nvPr userDrawn="1"/>
        </p:nvSpPr>
        <p:spPr>
          <a:xfrm flipV="1">
            <a:off x="499691" y="1052736"/>
            <a:ext cx="216000" cy="108000"/>
          </a:xfrm>
          <a:prstGeom prst="triangle">
            <a:avLst/>
          </a:prstGeom>
          <a:solidFill>
            <a:srgbClr val="0089CF">
              <a:alpha val="89804"/>
            </a:srgbClr>
          </a:solidFill>
          <a:ln w="3175">
            <a:noFill/>
          </a:ln>
          <a:effectLst>
            <a:outerShdw blurRad="50800" dist="38100" dir="2700000" algn="tl" rotWithShape="0">
              <a:srgbClr val="A6A6A6">
                <a:alpha val="40000"/>
              </a:srgbClr>
            </a:outerShdw>
          </a:effectLst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nl-NL">
              <a:solidFill>
                <a:srgbClr val="FFFFFF"/>
              </a:solidFill>
              <a:ea typeface="ＭＳ Ｐゴシック" charset="-128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_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cap="none" baseline="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531812" y="1142206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531812" y="1925984"/>
            <a:ext cx="4040188" cy="3951288"/>
          </a:xfrm>
        </p:spPr>
        <p:txBody>
          <a:bodyPr vert="horz" lIns="91440" tIns="45720" rIns="91440" bIns="45720" rtlCol="0">
            <a:normAutofit/>
          </a:bodyPr>
          <a:lstStyle>
            <a:lvl1pPr algn="l" defTabSz="914400" rtl="0" eaLnBrk="1" latinLnBrk="0" hangingPunct="1">
              <a:spcBef>
                <a:spcPct val="20000"/>
              </a:spcBef>
              <a:buFont typeface="Arial" pitchFamily="34" charset="0"/>
              <a:defRPr lang="nl-NL" sz="2000" kern="1200" smtClean="0">
                <a:solidFill>
                  <a:srgbClr val="005B9D"/>
                </a:solidFill>
                <a:latin typeface="+mn-lt"/>
                <a:ea typeface="+mn-ea"/>
                <a:cs typeface="+mn-cs"/>
              </a:defRPr>
            </a:lvl1pPr>
            <a:lvl2pPr algn="l" defTabSz="914400" rtl="0" eaLnBrk="1" latinLnBrk="0" hangingPunct="1">
              <a:spcBef>
                <a:spcPct val="20000"/>
              </a:spcBef>
              <a:buFont typeface="Wingdings" pitchFamily="2" charset="2"/>
              <a:buChar char="§"/>
              <a:defRPr lang="nl-NL" sz="2000" kern="1200" smtClean="0">
                <a:solidFill>
                  <a:srgbClr val="005B9D"/>
                </a:solidFill>
                <a:latin typeface="+mn-lt"/>
                <a:ea typeface="+mn-ea"/>
                <a:cs typeface="+mn-cs"/>
              </a:defRPr>
            </a:lvl2pPr>
            <a:lvl3pPr algn="l" defTabSz="914400" rtl="0" eaLnBrk="1" latinLnBrk="0" hangingPunct="1">
              <a:spcBef>
                <a:spcPct val="20000"/>
              </a:spcBef>
              <a:buFont typeface="Arial" pitchFamily="34" charset="0"/>
              <a:defRPr lang="nl-NL" sz="2000" kern="1200" smtClean="0">
                <a:solidFill>
                  <a:srgbClr val="005B9D"/>
                </a:solidFill>
                <a:latin typeface="+mn-lt"/>
                <a:ea typeface="+mn-ea"/>
                <a:cs typeface="+mn-cs"/>
              </a:defRPr>
            </a:lvl3pPr>
            <a:lvl4pPr algn="l" defTabSz="914400" rtl="0" eaLnBrk="1" latinLnBrk="0" hangingPunct="1">
              <a:spcBef>
                <a:spcPct val="20000"/>
              </a:spcBef>
              <a:buFont typeface="Arial" pitchFamily="34" charset="0"/>
              <a:defRPr lang="nl-NL" sz="2000" kern="1200" smtClean="0">
                <a:solidFill>
                  <a:srgbClr val="005B9D"/>
                </a:solidFill>
                <a:latin typeface="+mn-lt"/>
                <a:ea typeface="+mn-ea"/>
                <a:cs typeface="+mn-cs"/>
              </a:defRPr>
            </a:lvl4pPr>
            <a:lvl5pPr algn="l" defTabSz="914400" rtl="0" eaLnBrk="1" latinLnBrk="0" hangingPunct="1">
              <a:spcBef>
                <a:spcPct val="20000"/>
              </a:spcBef>
              <a:buFont typeface="Arial" pitchFamily="34" charset="0"/>
              <a:defRPr lang="nl-NL" sz="1200" kern="1200" dirty="0" smtClean="0">
                <a:solidFill>
                  <a:srgbClr val="005B9D"/>
                </a:solidFill>
                <a:latin typeface="+mn-lt"/>
                <a:ea typeface="+mn-ea"/>
                <a:cs typeface="+mn-cs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4009" y="1142206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8" y="1925984"/>
            <a:ext cx="4041775" cy="3951288"/>
          </a:xfrm>
        </p:spPr>
        <p:txBody>
          <a:bodyPr vert="horz" lIns="91440" tIns="45720" rIns="91440" bIns="45720" rtlCol="0">
            <a:normAutofit/>
          </a:bodyPr>
          <a:lstStyle>
            <a:lvl1pPr algn="l" defTabSz="914400" rtl="0" eaLnBrk="1" latinLnBrk="0" hangingPunct="1">
              <a:spcBef>
                <a:spcPct val="20000"/>
              </a:spcBef>
              <a:buFont typeface="Arial" pitchFamily="34" charset="0"/>
              <a:defRPr lang="nl-NL" sz="2000" kern="1200" dirty="0" smtClean="0">
                <a:solidFill>
                  <a:srgbClr val="005B9D"/>
                </a:solidFill>
                <a:latin typeface="+mn-lt"/>
                <a:ea typeface="+mn-ea"/>
                <a:cs typeface="+mn-cs"/>
              </a:defRPr>
            </a:lvl1pPr>
            <a:lvl2pPr algn="l" defTabSz="914400" rtl="0" eaLnBrk="1" latinLnBrk="0" hangingPunct="1">
              <a:spcBef>
                <a:spcPct val="20000"/>
              </a:spcBef>
              <a:buFont typeface="Wingdings" pitchFamily="2" charset="2"/>
              <a:buChar char="§"/>
              <a:defRPr lang="nl-NL" sz="2000" kern="1200" dirty="0" smtClean="0">
                <a:solidFill>
                  <a:srgbClr val="005B9D"/>
                </a:solidFill>
                <a:latin typeface="+mn-lt"/>
                <a:ea typeface="+mn-ea"/>
                <a:cs typeface="+mn-cs"/>
              </a:defRPr>
            </a:lvl2pPr>
            <a:lvl3pPr algn="l" defTabSz="914400" rtl="0" eaLnBrk="1" latinLnBrk="0" hangingPunct="1">
              <a:spcBef>
                <a:spcPct val="20000"/>
              </a:spcBef>
              <a:buFont typeface="Arial" pitchFamily="34" charset="0"/>
              <a:defRPr lang="nl-NL" sz="2000" kern="1200" dirty="0" smtClean="0">
                <a:solidFill>
                  <a:srgbClr val="005B9D"/>
                </a:solidFill>
                <a:latin typeface="+mn-lt"/>
                <a:ea typeface="+mn-ea"/>
                <a:cs typeface="+mn-cs"/>
              </a:defRPr>
            </a:lvl3pPr>
            <a:lvl4pPr algn="l" defTabSz="914400" rtl="0" eaLnBrk="1" latinLnBrk="0" hangingPunct="1">
              <a:spcBef>
                <a:spcPct val="20000"/>
              </a:spcBef>
              <a:buFont typeface="Arial" pitchFamily="34" charset="0"/>
              <a:defRPr lang="nl-NL" sz="2000" kern="1200" dirty="0" smtClean="0">
                <a:solidFill>
                  <a:srgbClr val="005B9D"/>
                </a:solidFill>
                <a:latin typeface="+mn-lt"/>
                <a:ea typeface="+mn-ea"/>
                <a:cs typeface="+mn-cs"/>
              </a:defRPr>
            </a:lvl4pPr>
            <a:lvl5pPr algn="l" defTabSz="914400" rtl="0" eaLnBrk="1" latinLnBrk="0" hangingPunct="1">
              <a:spcBef>
                <a:spcPct val="20000"/>
              </a:spcBef>
              <a:buFont typeface="Arial" pitchFamily="34" charset="0"/>
              <a:defRPr lang="nl-NL" sz="1200" kern="1200" dirty="0">
                <a:solidFill>
                  <a:srgbClr val="005B9D"/>
                </a:solidFill>
                <a:latin typeface="+mn-lt"/>
                <a:ea typeface="+mn-ea"/>
                <a:cs typeface="+mn-cs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12" name="Rechthoek 11"/>
          <p:cNvSpPr/>
          <p:nvPr userDrawn="1"/>
        </p:nvSpPr>
        <p:spPr>
          <a:xfrm>
            <a:off x="0" y="6616273"/>
            <a:ext cx="9144000" cy="502358"/>
          </a:xfrm>
          <a:prstGeom prst="rect">
            <a:avLst/>
          </a:prstGeom>
          <a:solidFill>
            <a:srgbClr val="005B9D"/>
          </a:solidFill>
          <a:ln>
            <a:noFill/>
          </a:ln>
        </p:spPr>
        <p:txBody>
          <a:bodyPr vert="horz" wrap="square" lIns="180000" tIns="0" rIns="0" bIns="180000" rtlCol="0">
            <a:spAutoFit/>
          </a:bodyPr>
          <a:lstStyle/>
          <a:p>
            <a:pPr marL="0" lvl="0" indent="0" algn="l" defTabSz="914400" rtl="0" eaLnBrk="1" latinLnBrk="0" hangingPunct="1">
              <a:lnSpc>
                <a:spcPts val="2500"/>
              </a:lnSpc>
              <a:spcBef>
                <a:spcPct val="20000"/>
              </a:spcBef>
              <a:buFont typeface="Arial" pitchFamily="34" charset="0"/>
              <a:buNone/>
            </a:pPr>
            <a:endParaRPr lang="nl-NL" sz="2400" kern="1200">
              <a:solidFill>
                <a:schemeClr val="bg1"/>
              </a:solidFill>
              <a:latin typeface="Arial Narrow" pitchFamily="34" charset="0"/>
              <a:ea typeface="+mn-ea"/>
              <a:cs typeface="+mn-cs"/>
            </a:endParaRPr>
          </a:p>
        </p:txBody>
      </p:sp>
      <p:sp>
        <p:nvSpPr>
          <p:cNvPr id="13" name="Tijdelijke aanduiding voor dianummer 16"/>
          <p:cNvSpPr txBox="1">
            <a:spLocks/>
          </p:cNvSpPr>
          <p:nvPr userDrawn="1"/>
        </p:nvSpPr>
        <p:spPr>
          <a:xfrm>
            <a:off x="0" y="6492881"/>
            <a:ext cx="611560" cy="365125"/>
          </a:xfrm>
          <a:prstGeom prst="rect">
            <a:avLst/>
          </a:prstGeom>
        </p:spPr>
        <p:txBody>
          <a:bodyPr vert="horz" lIns="91440" tIns="45720" rIns="91440" bIns="45720" rtlCol="0" anchor="b" anchorCtr="0"/>
          <a:lstStyle>
            <a:lvl1pPr algn="ctr">
              <a:defRPr sz="900"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6CC70A2-6B8C-4FE8-A4AE-E466C9B2130C}" type="slidenum">
              <a:rPr kumimoji="0" lang="nl-NL" sz="9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nl-NL" sz="9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5" name="Tijdelijke aanduiding voor datum 3"/>
          <p:cNvSpPr>
            <a:spLocks noGrp="1"/>
          </p:cNvSpPr>
          <p:nvPr>
            <p:ph type="dt" sz="half" idx="10"/>
          </p:nvPr>
        </p:nvSpPr>
        <p:spPr>
          <a:xfrm>
            <a:off x="457200" y="6525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b" anchorCtr="0"/>
          <a:lstStyle>
            <a:lvl1pPr>
              <a:defRPr kumimoji="0" lang="nl-NL" sz="9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defRPr>
            </a:lvl1pPr>
          </a:lstStyle>
          <a:p>
            <a:pPr algn="ctr"/>
            <a:endParaRPr lang="nl-NL"/>
          </a:p>
        </p:txBody>
      </p:sp>
      <p:sp>
        <p:nvSpPr>
          <p:cNvPr id="16" name="Tijdelijke aanduiding voor voettekst 4"/>
          <p:cNvSpPr>
            <a:spLocks noGrp="1"/>
          </p:cNvSpPr>
          <p:nvPr>
            <p:ph type="ftr" sz="quarter" idx="11"/>
          </p:nvPr>
        </p:nvSpPr>
        <p:spPr>
          <a:xfrm>
            <a:off x="3131842" y="6492881"/>
            <a:ext cx="6012160" cy="365125"/>
          </a:xfrm>
        </p:spPr>
        <p:txBody>
          <a:bodyPr vert="horz" lIns="91440" tIns="45720" rIns="91440" bIns="45720" rtlCol="0" anchor="b" anchorCtr="0"/>
          <a:lstStyle>
            <a:lvl1pPr algn="r">
              <a:defRPr kumimoji="0" lang="nl-NL" sz="9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defRPr>
            </a:lvl1pPr>
          </a:lstStyle>
          <a:p>
            <a:r>
              <a:rPr lang="nl-NL"/>
              <a:t>Bijlage 6 Parkeren en looproutes Onderzoeksgebouw VU SWT</a:t>
            </a:r>
          </a:p>
        </p:txBody>
      </p:sp>
      <p:sp>
        <p:nvSpPr>
          <p:cNvPr id="17" name="KopieerDriehoekje"/>
          <p:cNvSpPr>
            <a:spLocks noChangeAspect="1"/>
          </p:cNvSpPr>
          <p:nvPr userDrawn="1"/>
        </p:nvSpPr>
        <p:spPr>
          <a:xfrm flipV="1">
            <a:off x="499691" y="1052736"/>
            <a:ext cx="216000" cy="108000"/>
          </a:xfrm>
          <a:prstGeom prst="triangle">
            <a:avLst/>
          </a:prstGeom>
          <a:solidFill>
            <a:srgbClr val="0089CF">
              <a:alpha val="89804"/>
            </a:srgbClr>
          </a:solidFill>
          <a:ln w="3175">
            <a:noFill/>
          </a:ln>
          <a:effectLst>
            <a:outerShdw blurRad="50800" dist="38100" dir="2700000" algn="tl" rotWithShape="0">
              <a:srgbClr val="A6A6A6">
                <a:alpha val="40000"/>
              </a:srgbClr>
            </a:outerShdw>
          </a:effectLst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nl-NL">
              <a:solidFill>
                <a:srgbClr val="FFFFFF"/>
              </a:solidFill>
              <a:ea typeface="ＭＳ Ｐゴシック" charset="-128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8" name="Rechthoek 7"/>
          <p:cNvSpPr/>
          <p:nvPr userDrawn="1"/>
        </p:nvSpPr>
        <p:spPr>
          <a:xfrm>
            <a:off x="0" y="6598800"/>
            <a:ext cx="9144000" cy="502358"/>
          </a:xfrm>
          <a:prstGeom prst="rect">
            <a:avLst/>
          </a:prstGeom>
          <a:solidFill>
            <a:srgbClr val="005B9D"/>
          </a:solidFill>
          <a:ln>
            <a:noFill/>
          </a:ln>
        </p:spPr>
        <p:txBody>
          <a:bodyPr vert="horz" wrap="square" lIns="180000" tIns="0" rIns="0" bIns="180000" rtlCol="0">
            <a:spAutoFit/>
          </a:bodyPr>
          <a:lstStyle/>
          <a:p>
            <a:pPr marL="0" lvl="0" indent="0" algn="l" defTabSz="914400" rtl="0" eaLnBrk="1" latinLnBrk="0" hangingPunct="1">
              <a:lnSpc>
                <a:spcPts val="2500"/>
              </a:lnSpc>
              <a:spcBef>
                <a:spcPct val="20000"/>
              </a:spcBef>
              <a:buFont typeface="Arial" pitchFamily="34" charset="0"/>
              <a:buNone/>
            </a:pPr>
            <a:endParaRPr lang="nl-NL" sz="2400" kern="1200">
              <a:solidFill>
                <a:schemeClr val="bg1"/>
              </a:solidFill>
              <a:latin typeface="Arial Narrow" pitchFamily="34" charset="0"/>
              <a:ea typeface="+mn-ea"/>
              <a:cs typeface="+mn-cs"/>
            </a:endParaRPr>
          </a:p>
        </p:txBody>
      </p:sp>
      <p:sp>
        <p:nvSpPr>
          <p:cNvPr id="9" name="Tijdelijke aanduiding voor dianummer 16"/>
          <p:cNvSpPr txBox="1">
            <a:spLocks/>
          </p:cNvSpPr>
          <p:nvPr userDrawn="1"/>
        </p:nvSpPr>
        <p:spPr>
          <a:xfrm>
            <a:off x="0" y="6492881"/>
            <a:ext cx="611560" cy="365125"/>
          </a:xfrm>
          <a:prstGeom prst="rect">
            <a:avLst/>
          </a:prstGeom>
        </p:spPr>
        <p:txBody>
          <a:bodyPr vert="horz" lIns="91440" tIns="45720" rIns="91440" bIns="45720" rtlCol="0" anchor="b" anchorCtr="0"/>
          <a:lstStyle>
            <a:lvl1pPr algn="ctr">
              <a:defRPr sz="900"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6CC70A2-6B8C-4FE8-A4AE-E466C9B2130C}" type="slidenum">
              <a:rPr kumimoji="0" lang="nl-NL" sz="9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nl-NL" sz="9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Tijdelijke aanduiding voor voettekst 4"/>
          <p:cNvSpPr>
            <a:spLocks noGrp="1"/>
          </p:cNvSpPr>
          <p:nvPr>
            <p:ph type="ftr" sz="quarter" idx="11"/>
          </p:nvPr>
        </p:nvSpPr>
        <p:spPr>
          <a:xfrm>
            <a:off x="499691" y="6508004"/>
            <a:ext cx="6012160" cy="365125"/>
          </a:xfrm>
        </p:spPr>
        <p:txBody>
          <a:bodyPr vert="horz" lIns="91440" tIns="45720" rIns="91440" bIns="45720" rtlCol="0" anchor="b" anchorCtr="0"/>
          <a:lstStyle>
            <a:lvl1pPr algn="l">
              <a:defRPr kumimoji="0" lang="nl-NL" sz="9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defRPr>
            </a:lvl1pPr>
          </a:lstStyle>
          <a:p>
            <a:r>
              <a:rPr lang="nl-NL"/>
              <a:t>Bijlage 6 Parkeren en looproutes Onderzoeksgebouw VU SWT</a:t>
            </a:r>
          </a:p>
        </p:txBody>
      </p:sp>
      <p:sp>
        <p:nvSpPr>
          <p:cNvPr id="13" name="KopieerDriehoekje"/>
          <p:cNvSpPr>
            <a:spLocks noChangeAspect="1"/>
          </p:cNvSpPr>
          <p:nvPr userDrawn="1"/>
        </p:nvSpPr>
        <p:spPr>
          <a:xfrm flipV="1">
            <a:off x="499691" y="1052736"/>
            <a:ext cx="216000" cy="108000"/>
          </a:xfrm>
          <a:prstGeom prst="triangle">
            <a:avLst/>
          </a:prstGeom>
          <a:solidFill>
            <a:srgbClr val="0089CF">
              <a:alpha val="89804"/>
            </a:srgbClr>
          </a:solidFill>
          <a:ln w="3175">
            <a:noFill/>
          </a:ln>
          <a:effectLst>
            <a:outerShdw blurRad="50800" dist="38100" dir="2700000" algn="tl" rotWithShape="0">
              <a:srgbClr val="A6A6A6">
                <a:alpha val="40000"/>
              </a:srgbClr>
            </a:outerShdw>
          </a:effectLst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nl-NL">
              <a:solidFill>
                <a:srgbClr val="FFFFFF"/>
              </a:solidFill>
              <a:ea typeface="ＭＳ Ｐゴシック" charset="-128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16734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8" name="Rechthoek 7"/>
          <p:cNvSpPr/>
          <p:nvPr userDrawn="1"/>
        </p:nvSpPr>
        <p:spPr>
          <a:xfrm>
            <a:off x="0" y="6616273"/>
            <a:ext cx="9144000" cy="502358"/>
          </a:xfrm>
          <a:prstGeom prst="rect">
            <a:avLst/>
          </a:prstGeom>
          <a:solidFill>
            <a:srgbClr val="005B9D"/>
          </a:solidFill>
          <a:ln>
            <a:noFill/>
          </a:ln>
        </p:spPr>
        <p:txBody>
          <a:bodyPr vert="horz" wrap="square" lIns="180000" tIns="0" rIns="0" bIns="180000" rtlCol="0">
            <a:spAutoFit/>
          </a:bodyPr>
          <a:lstStyle/>
          <a:p>
            <a:pPr marL="0" lvl="0" indent="0" algn="l" defTabSz="914400" rtl="0" eaLnBrk="1" latinLnBrk="0" hangingPunct="1">
              <a:lnSpc>
                <a:spcPts val="2500"/>
              </a:lnSpc>
              <a:spcBef>
                <a:spcPct val="20000"/>
              </a:spcBef>
              <a:buFont typeface="Arial" pitchFamily="34" charset="0"/>
              <a:buNone/>
            </a:pPr>
            <a:endParaRPr lang="nl-NL" sz="2400" kern="1200">
              <a:solidFill>
                <a:schemeClr val="bg1"/>
              </a:solidFill>
              <a:latin typeface="Arial Narrow" pitchFamily="34" charset="0"/>
              <a:ea typeface="+mn-ea"/>
              <a:cs typeface="+mn-cs"/>
            </a:endParaRPr>
          </a:p>
        </p:txBody>
      </p:sp>
      <p:sp>
        <p:nvSpPr>
          <p:cNvPr id="9" name="Tijdelijke aanduiding voor dianummer 16"/>
          <p:cNvSpPr txBox="1">
            <a:spLocks/>
          </p:cNvSpPr>
          <p:nvPr userDrawn="1"/>
        </p:nvSpPr>
        <p:spPr>
          <a:xfrm>
            <a:off x="0" y="6492881"/>
            <a:ext cx="611560" cy="365125"/>
          </a:xfrm>
          <a:prstGeom prst="rect">
            <a:avLst/>
          </a:prstGeom>
        </p:spPr>
        <p:txBody>
          <a:bodyPr vert="horz" lIns="91440" tIns="45720" rIns="91440" bIns="45720" rtlCol="0" anchor="b" anchorCtr="0"/>
          <a:lstStyle>
            <a:lvl1pPr algn="ctr">
              <a:defRPr sz="900"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6CC70A2-6B8C-4FE8-A4AE-E466C9B2130C}" type="slidenum">
              <a:rPr kumimoji="0" lang="nl-NL" sz="9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nl-NL" sz="9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Tijdelijke aanduiding voor datum 3"/>
          <p:cNvSpPr>
            <a:spLocks noGrp="1"/>
          </p:cNvSpPr>
          <p:nvPr>
            <p:ph type="dt" sz="half" idx="10"/>
          </p:nvPr>
        </p:nvSpPr>
        <p:spPr>
          <a:xfrm>
            <a:off x="457200" y="6525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b" anchorCtr="0"/>
          <a:lstStyle>
            <a:lvl1pPr>
              <a:defRPr kumimoji="0" lang="nl-NL" sz="9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defRPr>
            </a:lvl1pPr>
          </a:lstStyle>
          <a:p>
            <a:pPr algn="ctr"/>
            <a:endParaRPr lang="nl-NL"/>
          </a:p>
        </p:txBody>
      </p:sp>
      <p:sp>
        <p:nvSpPr>
          <p:cNvPr id="12" name="Tijdelijke aanduiding voor voettekst 4"/>
          <p:cNvSpPr>
            <a:spLocks noGrp="1"/>
          </p:cNvSpPr>
          <p:nvPr>
            <p:ph type="ftr" sz="quarter" idx="11"/>
          </p:nvPr>
        </p:nvSpPr>
        <p:spPr>
          <a:xfrm>
            <a:off x="3131840" y="6492881"/>
            <a:ext cx="5832648" cy="365125"/>
          </a:xfrm>
        </p:spPr>
        <p:txBody>
          <a:bodyPr vert="horz" lIns="91440" tIns="45720" rIns="91440" bIns="45720" rtlCol="0" anchor="b" anchorCtr="0"/>
          <a:lstStyle>
            <a:lvl1pPr algn="r">
              <a:defRPr kumimoji="0" lang="nl-NL" sz="9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defRPr>
            </a:lvl1pPr>
          </a:lstStyle>
          <a:p>
            <a:r>
              <a:rPr lang="nl-NL"/>
              <a:t>Bijlage 6 Parkeren en looproutes Onderzoeksgebouw VU SWT</a:t>
            </a:r>
          </a:p>
        </p:txBody>
      </p:sp>
      <p:sp>
        <p:nvSpPr>
          <p:cNvPr id="13" name="KopieerDriehoekje"/>
          <p:cNvSpPr>
            <a:spLocks noChangeAspect="1"/>
          </p:cNvSpPr>
          <p:nvPr userDrawn="1"/>
        </p:nvSpPr>
        <p:spPr>
          <a:xfrm flipV="1">
            <a:off x="499691" y="1016744"/>
            <a:ext cx="216000" cy="108000"/>
          </a:xfrm>
          <a:prstGeom prst="triangle">
            <a:avLst/>
          </a:prstGeom>
          <a:solidFill>
            <a:srgbClr val="0089CF">
              <a:alpha val="89804"/>
            </a:srgbClr>
          </a:solidFill>
          <a:ln w="3175">
            <a:noFill/>
          </a:ln>
          <a:effectLst>
            <a:outerShdw blurRad="50800" dist="38100" dir="2700000" algn="tl" rotWithShape="0">
              <a:srgbClr val="A6A6A6">
                <a:alpha val="40000"/>
              </a:srgbClr>
            </a:outerShdw>
          </a:effectLst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nl-NL">
              <a:solidFill>
                <a:srgbClr val="FFFFFF"/>
              </a:solidFill>
              <a:ea typeface="ＭＳ Ｐゴシック" charset="-128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hoek 4"/>
          <p:cNvSpPr/>
          <p:nvPr userDrawn="1"/>
        </p:nvSpPr>
        <p:spPr>
          <a:xfrm>
            <a:off x="0" y="6616273"/>
            <a:ext cx="9144000" cy="502358"/>
          </a:xfrm>
          <a:prstGeom prst="rect">
            <a:avLst/>
          </a:prstGeom>
          <a:solidFill>
            <a:srgbClr val="005B9D"/>
          </a:solidFill>
          <a:ln>
            <a:noFill/>
          </a:ln>
        </p:spPr>
        <p:txBody>
          <a:bodyPr vert="horz" wrap="square" lIns="180000" tIns="0" rIns="0" bIns="180000" rtlCol="0">
            <a:spAutoFit/>
          </a:bodyPr>
          <a:lstStyle/>
          <a:p>
            <a:pPr marL="0" lvl="0" indent="0" algn="l" defTabSz="914400" rtl="0" eaLnBrk="1" latinLnBrk="0" hangingPunct="1">
              <a:lnSpc>
                <a:spcPts val="2500"/>
              </a:lnSpc>
              <a:spcBef>
                <a:spcPct val="20000"/>
              </a:spcBef>
              <a:buFont typeface="Arial" pitchFamily="34" charset="0"/>
              <a:buNone/>
            </a:pPr>
            <a:endParaRPr lang="nl-NL" sz="2400" kern="1200">
              <a:solidFill>
                <a:schemeClr val="bg1"/>
              </a:solidFill>
              <a:latin typeface="Arial Narrow" pitchFamily="34" charset="0"/>
              <a:ea typeface="+mn-ea"/>
              <a:cs typeface="+mn-cs"/>
            </a:endParaRPr>
          </a:p>
        </p:txBody>
      </p:sp>
      <p:sp>
        <p:nvSpPr>
          <p:cNvPr id="6" name="Tijdelijke aanduiding voor dianummer 16"/>
          <p:cNvSpPr txBox="1">
            <a:spLocks/>
          </p:cNvSpPr>
          <p:nvPr userDrawn="1"/>
        </p:nvSpPr>
        <p:spPr>
          <a:xfrm>
            <a:off x="0" y="6492881"/>
            <a:ext cx="611560" cy="365125"/>
          </a:xfrm>
          <a:prstGeom prst="rect">
            <a:avLst/>
          </a:prstGeom>
        </p:spPr>
        <p:txBody>
          <a:bodyPr vert="horz" lIns="91440" tIns="45720" rIns="91440" bIns="45720" rtlCol="0" anchor="b" anchorCtr="0"/>
          <a:lstStyle>
            <a:lvl1pPr algn="ctr">
              <a:defRPr sz="900"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6CC70A2-6B8C-4FE8-A4AE-E466C9B2130C}" type="slidenum">
              <a:rPr kumimoji="0" lang="nl-NL" sz="9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nl-NL" sz="9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Tekstvak 6"/>
          <p:cNvSpPr txBox="1"/>
          <p:nvPr userDrawn="1"/>
        </p:nvSpPr>
        <p:spPr>
          <a:xfrm>
            <a:off x="5615627" y="6625643"/>
            <a:ext cx="3131840" cy="230832"/>
          </a:xfrm>
          <a:prstGeom prst="rect">
            <a:avLst/>
          </a:prstGeom>
          <a:noFill/>
        </p:spPr>
        <p:txBody>
          <a:bodyPr wrap="square" rtlCol="0" anchor="b" anchorCtr="0">
            <a:spAutoFit/>
          </a:bodyPr>
          <a:lstStyle/>
          <a:p>
            <a:pPr algn="r"/>
            <a:r>
              <a:rPr lang="nl-NL" sz="900">
                <a:solidFill>
                  <a:schemeClr val="bg1"/>
                </a:solidFill>
              </a:rPr>
              <a:t>Facilitaire Campus Organisatie</a:t>
            </a:r>
          </a:p>
        </p:txBody>
      </p:sp>
      <p:sp>
        <p:nvSpPr>
          <p:cNvPr id="8" name="Tijdelijke aanduiding voor datum 3"/>
          <p:cNvSpPr>
            <a:spLocks noGrp="1"/>
          </p:cNvSpPr>
          <p:nvPr>
            <p:ph type="dt" sz="half" idx="10"/>
          </p:nvPr>
        </p:nvSpPr>
        <p:spPr>
          <a:xfrm>
            <a:off x="457200" y="6525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b" anchorCtr="0"/>
          <a:lstStyle>
            <a:lvl1pPr>
              <a:defRPr kumimoji="0" lang="nl-NL" sz="9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defRPr>
            </a:lvl1pPr>
          </a:lstStyle>
          <a:p>
            <a:pPr algn="ctr"/>
            <a:endParaRPr lang="nl-NL"/>
          </a:p>
        </p:txBody>
      </p:sp>
      <p:sp>
        <p:nvSpPr>
          <p:cNvPr id="9" name="Tijdelijke aanduiding voor voettekst 4"/>
          <p:cNvSpPr>
            <a:spLocks noGrp="1"/>
          </p:cNvSpPr>
          <p:nvPr>
            <p:ph type="ftr" sz="quarter" idx="11"/>
          </p:nvPr>
        </p:nvSpPr>
        <p:spPr>
          <a:xfrm>
            <a:off x="3131840" y="6492881"/>
            <a:ext cx="2895600" cy="365125"/>
          </a:xfrm>
        </p:spPr>
        <p:txBody>
          <a:bodyPr vert="horz" lIns="91440" tIns="45720" rIns="91440" bIns="45720" rtlCol="0" anchor="b" anchorCtr="0"/>
          <a:lstStyle>
            <a:lvl1pPr>
              <a:defRPr kumimoji="0" lang="nl-NL" sz="9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defRPr>
            </a:lvl1pPr>
          </a:lstStyle>
          <a:p>
            <a:r>
              <a:rPr lang="nl-NL"/>
              <a:t>Bijlage 6 Parkeren en looproutes Onderzoeksgebouw VU SWT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1" y="27305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>
          <a:xfrm>
            <a:off x="457200" y="6356356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Bijlage 6 Parkeren en looproutes Onderzoeksgebouw VU SWT</a:t>
            </a: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52164-5144-41D0-8D91-371D6AA9D9EA}" type="slidenum">
              <a:rPr lang="nl-NL" smtClean="0"/>
              <a:pPr/>
              <a:t>‹#›</a:t>
            </a:fld>
            <a:endParaRPr lang="nl-NL"/>
          </a:p>
        </p:txBody>
      </p:sp>
      <p:sp>
        <p:nvSpPr>
          <p:cNvPr id="8" name="KopieerDriehoekje"/>
          <p:cNvSpPr/>
          <p:nvPr userDrawn="1"/>
        </p:nvSpPr>
        <p:spPr>
          <a:xfrm flipV="1">
            <a:off x="936625" y="1090806"/>
            <a:ext cx="196850" cy="98425"/>
          </a:xfrm>
          <a:prstGeom prst="triangle">
            <a:avLst/>
          </a:prstGeom>
          <a:solidFill>
            <a:srgbClr val="0089CF">
              <a:alpha val="89804"/>
            </a:srgbClr>
          </a:solidFill>
          <a:ln w="3175">
            <a:noFill/>
          </a:ln>
          <a:effectLst>
            <a:outerShdw blurRad="50800" dist="38100" dir="5400000" algn="ctr" rotWithShape="0">
              <a:srgbClr val="A6A6A6">
                <a:alpha val="40000"/>
              </a:srgbClr>
            </a:outerShdw>
          </a:effectLst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nl-NL">
              <a:solidFill>
                <a:srgbClr val="FFFFFF"/>
              </a:solidFill>
              <a:ea typeface="ＭＳ Ｐゴシック" charset="-128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>
          <a:xfrm>
            <a:off x="457200" y="6356356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Bijlage 6 Parkeren en looproutes Onderzoeksgebouw VU SWT</a:t>
            </a: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52164-5144-41D0-8D91-371D6AA9D9EA}" type="slidenum">
              <a:rPr lang="nl-NL" smtClean="0"/>
              <a:pPr/>
              <a:t>‹#›</a:t>
            </a:fld>
            <a:endParaRPr lang="nl-NL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>
          <a:xfrm>
            <a:off x="457200" y="6356356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Bijlage 6 Parkeren en looproutes Onderzoeksgebouw VU SWT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52164-5144-41D0-8D91-371D6AA9D9EA}" type="slidenum">
              <a:rPr lang="nl-NL" smtClean="0"/>
              <a:pPr/>
              <a:t>‹#›</a:t>
            </a:fld>
            <a:endParaRPr lang="nl-NL"/>
          </a:p>
        </p:txBody>
      </p:sp>
      <p:sp>
        <p:nvSpPr>
          <p:cNvPr id="8" name="KopieerDriehoekje"/>
          <p:cNvSpPr>
            <a:spLocks noChangeAspect="1"/>
          </p:cNvSpPr>
          <p:nvPr userDrawn="1"/>
        </p:nvSpPr>
        <p:spPr>
          <a:xfrm flipV="1">
            <a:off x="499691" y="778108"/>
            <a:ext cx="216000" cy="108000"/>
          </a:xfrm>
          <a:prstGeom prst="triangle">
            <a:avLst/>
          </a:prstGeom>
          <a:solidFill>
            <a:srgbClr val="0089CF">
              <a:alpha val="89804"/>
            </a:srgbClr>
          </a:solidFill>
          <a:ln w="3175">
            <a:noFill/>
          </a:ln>
          <a:effectLst>
            <a:outerShdw blurRad="50800" dist="38100" dir="2700000" algn="tl" rotWithShape="0">
              <a:srgbClr val="A6A6A6">
                <a:alpha val="40000"/>
              </a:srgbClr>
            </a:outerShdw>
          </a:effectLst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nl-NL">
              <a:solidFill>
                <a:srgbClr val="FFFFFF"/>
              </a:solidFill>
              <a:ea typeface="ＭＳ Ｐゴシック" charset="-128"/>
            </a:endParaRPr>
          </a:p>
        </p:txBody>
      </p:sp>
      <p:sp>
        <p:nvSpPr>
          <p:cNvPr id="9" name="KopieerBalk"/>
          <p:cNvSpPr/>
          <p:nvPr userDrawn="1"/>
        </p:nvSpPr>
        <p:spPr>
          <a:xfrm>
            <a:off x="481196" y="805756"/>
            <a:ext cx="144016" cy="147600"/>
          </a:xfrm>
          <a:prstGeom prst="rtTriangle">
            <a:avLst/>
          </a:prstGeom>
          <a:solidFill>
            <a:srgbClr val="005B9D">
              <a:alpha val="89804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nl-NL">
              <a:solidFill>
                <a:srgbClr val="FFFFFF"/>
              </a:solidFill>
              <a:ea typeface="ＭＳ Ｐゴシック" charset="-128"/>
            </a:endParaRPr>
          </a:p>
        </p:txBody>
      </p:sp>
      <p:sp>
        <p:nvSpPr>
          <p:cNvPr id="10" name="KopieerBalk"/>
          <p:cNvSpPr/>
          <p:nvPr userDrawn="1"/>
        </p:nvSpPr>
        <p:spPr>
          <a:xfrm flipH="1">
            <a:off x="589017" y="805756"/>
            <a:ext cx="144016" cy="147600"/>
          </a:xfrm>
          <a:prstGeom prst="rtTriangle">
            <a:avLst/>
          </a:prstGeom>
          <a:solidFill>
            <a:srgbClr val="005B9D">
              <a:alpha val="89804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nl-NL">
              <a:solidFill>
                <a:srgbClr val="FFFFFF"/>
              </a:solidFill>
              <a:ea typeface="ＭＳ Ｐゴシック" charset="-128"/>
            </a:endParaRPr>
          </a:p>
        </p:txBody>
      </p:sp>
      <p:sp>
        <p:nvSpPr>
          <p:cNvPr id="11" name="KopieerBalk"/>
          <p:cNvSpPr/>
          <p:nvPr userDrawn="1"/>
        </p:nvSpPr>
        <p:spPr>
          <a:xfrm flipH="1">
            <a:off x="733028" y="805756"/>
            <a:ext cx="4755600" cy="147600"/>
          </a:xfrm>
          <a:prstGeom prst="rect">
            <a:avLst/>
          </a:prstGeom>
          <a:solidFill>
            <a:srgbClr val="005B9D">
              <a:alpha val="89804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nl-NL">
              <a:solidFill>
                <a:srgbClr val="FFFFFF"/>
              </a:solidFill>
              <a:ea typeface="ＭＳ Ｐゴシック" charset="-128"/>
            </a:endParaRPr>
          </a:p>
        </p:txBody>
      </p:sp>
      <p:sp>
        <p:nvSpPr>
          <p:cNvPr id="12" name="KopieerBalk"/>
          <p:cNvSpPr/>
          <p:nvPr userDrawn="1"/>
        </p:nvSpPr>
        <p:spPr>
          <a:xfrm flipH="1">
            <a:off x="3" y="805756"/>
            <a:ext cx="481181" cy="147600"/>
          </a:xfrm>
          <a:prstGeom prst="rect">
            <a:avLst/>
          </a:prstGeom>
          <a:solidFill>
            <a:srgbClr val="005B9D">
              <a:alpha val="89804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nl-NL">
              <a:solidFill>
                <a:srgbClr val="FFFFFF"/>
              </a:solidFill>
              <a:ea typeface="ＭＳ Ｐゴシック" charset="-128"/>
            </a:endParaRPr>
          </a:p>
        </p:txBody>
      </p:sp>
      <p:sp>
        <p:nvSpPr>
          <p:cNvPr id="13" name="KopieerBalk"/>
          <p:cNvSpPr/>
          <p:nvPr userDrawn="1"/>
        </p:nvSpPr>
        <p:spPr>
          <a:xfrm flipH="1">
            <a:off x="5484294" y="802804"/>
            <a:ext cx="3659709" cy="147600"/>
          </a:xfrm>
          <a:prstGeom prst="rect">
            <a:avLst/>
          </a:prstGeom>
          <a:solidFill>
            <a:srgbClr val="005B9D">
              <a:alpha val="89804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nl-NL">
              <a:solidFill>
                <a:srgbClr val="FFFFFF"/>
              </a:solidFill>
              <a:ea typeface="ＭＳ Ｐゴシック" charset="-128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629400" y="274644"/>
            <a:ext cx="2057400" cy="5851525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274644"/>
            <a:ext cx="6019800" cy="5851525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>
          <a:xfrm>
            <a:off x="457200" y="6356356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Bijlage 6 Parkeren en looproutes Onderzoeksgebouw VU SWT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52164-5144-41D0-8D91-371D6AA9D9EA}" type="slidenum">
              <a:rPr lang="nl-NL" smtClean="0"/>
              <a:pPr/>
              <a:t>‹#›</a:t>
            </a:fld>
            <a:endParaRPr lang="nl-N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52736"/>
          </a:xfrm>
          <a:prstGeom prst="rect">
            <a:avLst/>
          </a:prstGeom>
          <a:solidFill>
            <a:srgbClr val="0089CF">
              <a:alpha val="89804"/>
            </a:srgbClr>
          </a:solidFill>
          <a:ln w="3175">
            <a:noFill/>
          </a:ln>
          <a:effectLst>
            <a:outerShdw blurRad="50800" dist="38100" dir="2700000" algn="tl" rotWithShape="0">
              <a:srgbClr val="A6A6A6">
                <a:alpha val="40000"/>
              </a:srgbClr>
            </a:outerShdw>
          </a:effectLst>
        </p:spPr>
        <p:txBody>
          <a:bodyPr vert="horz" lIns="180000" tIns="108000" rIns="108000" bIns="0" rtlCol="0" anchor="ctr" anchorCtr="0">
            <a:noAutofit/>
          </a:bodyPr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600206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57200" y="6353187"/>
            <a:ext cx="537110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nl-NL"/>
              <a:t>Bijlage 6 Parkeren en looproutes Onderzoeksgebouw VU SWT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C52164-5144-41D0-8D91-371D6AA9D9EA}" type="slidenum">
              <a:rPr lang="nl-NL" smtClean="0"/>
              <a:pPr/>
              <a:t>‹#›</a:t>
            </a:fld>
            <a:endParaRPr 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52" r:id="rId4"/>
    <p:sldLayoutId id="2147483653" r:id="rId5"/>
    <p:sldLayoutId id="2147483663" r:id="rId6"/>
    <p:sldLayoutId id="2147483654" r:id="rId7"/>
    <p:sldLayoutId id="2147483661" r:id="rId8"/>
    <p:sldLayoutId id="2147483655" r:id="rId9"/>
    <p:sldLayoutId id="2147483656" r:id="rId10"/>
    <p:sldLayoutId id="2147483657" r:id="rId11"/>
    <p:sldLayoutId id="2147483658" r:id="rId12"/>
    <p:sldLayoutId id="2147483659" r:id="rId13"/>
  </p:sldLayoutIdLst>
  <p:hf sldNum="0" hdr="0" dt="0"/>
  <p:txStyles>
    <p:titleStyle>
      <a:lvl1pPr marL="0" algn="l" defTabSz="914400" rtl="0" eaLnBrk="1" latinLnBrk="0" hangingPunct="1">
        <a:lnSpc>
          <a:spcPts val="3200"/>
        </a:lnSpc>
        <a:spcBef>
          <a:spcPct val="0"/>
        </a:spcBef>
        <a:buNone/>
        <a:defRPr lang="nl-NL" sz="3200" kern="1200" cap="none" baseline="0" dirty="0" smtClean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lang="nl-NL" sz="2400" kern="1200" smtClean="0">
          <a:solidFill>
            <a:srgbClr val="005B9D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lang="nl-NL" sz="2000" kern="1200" smtClean="0">
          <a:solidFill>
            <a:srgbClr val="005B9D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lang="nl-NL" sz="1800" kern="1200" smtClean="0">
          <a:solidFill>
            <a:srgbClr val="005B9D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lang="nl-NL" sz="1600" kern="1200" smtClean="0">
          <a:solidFill>
            <a:srgbClr val="005B9D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lang="nl-NL" sz="1400" kern="1200" dirty="0" smtClean="0">
          <a:solidFill>
            <a:srgbClr val="005B9D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CEE545-12BE-9E52-6E39-6F0A5007C9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Bijlage 9 – Logistieke route gebouw W&amp;N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367F94-C901-B896-751D-9734583205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nl-NL"/>
              <a:t>Deze bijlage bevat de volgende informatie:</a:t>
            </a:r>
            <a:r>
              <a:rPr lang="nl-NL" dirty="0"/>
              <a:t> </a:t>
            </a:r>
            <a:endParaRPr lang="nl-NL"/>
          </a:p>
          <a:p>
            <a:pPr marL="0" indent="0">
              <a:buNone/>
            </a:pPr>
            <a:endParaRPr lang="nl-NL"/>
          </a:p>
          <a:p>
            <a:pPr marL="457200" indent="-457200">
              <a:buFont typeface="+mj-lt"/>
              <a:buAutoNum type="arabicPeriod"/>
            </a:pPr>
            <a:r>
              <a:rPr lang="nl-NL"/>
              <a:t>Routes </a:t>
            </a:r>
            <a:r>
              <a:rPr lang="nl-NL" dirty="0"/>
              <a:t>vanuit</a:t>
            </a:r>
            <a:r>
              <a:rPr lang="nl-NL"/>
              <a:t> gebouw W&amp;N</a:t>
            </a:r>
          </a:p>
          <a:p>
            <a:pPr marL="457200" indent="-457200">
              <a:buFont typeface="+mj-lt"/>
              <a:buAutoNum type="arabicPeriod"/>
            </a:pPr>
            <a:r>
              <a:rPr lang="nl-NL"/>
              <a:t>In-/uitgangen gebouw W&amp;N</a:t>
            </a:r>
            <a:endParaRPr lang="nl-NL" dirty="0">
              <a:cs typeface="Calibri"/>
            </a:endParaRPr>
          </a:p>
          <a:p>
            <a:endParaRPr lang="nl-NL">
              <a:highlight>
                <a:srgbClr val="FFFF00"/>
              </a:highlight>
            </a:endParaRPr>
          </a:p>
          <a:p>
            <a:pPr marL="0" indent="0">
              <a:buNone/>
            </a:pPr>
            <a:endParaRPr lang="nl-NL"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24700733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D87B4D-9DA9-31CD-C31D-00B89C9E70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1. Routes vanuit VU W&amp;N gebouw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4E89FC-B32A-D0CA-950B-4324C8535D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243E936-A789-8E2B-B247-DB2950CE5D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Bijlage 6 Parkeren en looproutes Onderzoeksgebouw VU SWT</a:t>
            </a:r>
            <a:endParaRPr lang="fr-FR"/>
          </a:p>
        </p:txBody>
      </p:sp>
      <p:pic>
        <p:nvPicPr>
          <p:cNvPr id="5" name="Tijdelijke aanduiding voor inhoud 5">
            <a:extLst>
              <a:ext uri="{FF2B5EF4-FFF2-40B4-BE49-F238E27FC236}">
                <a16:creationId xmlns:a16="http://schemas.microsoft.com/office/drawing/2014/main" id="{81425A86-DA52-626A-2C3E-C75ABE51A8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476" y="1344835"/>
            <a:ext cx="7281423" cy="510261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7968602-3BE7-2D4C-1D7D-CBD7FD2EE950}"/>
              </a:ext>
            </a:extLst>
          </p:cNvPr>
          <p:cNvSpPr txBox="1"/>
          <p:nvPr/>
        </p:nvSpPr>
        <p:spPr>
          <a:xfrm>
            <a:off x="6174704" y="1778073"/>
            <a:ext cx="2822819" cy="203132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l-NL" sz="1400" b="1" u="sng" dirty="0"/>
              <a:t>Route vanuit W&amp;N</a:t>
            </a:r>
          </a:p>
          <a:p>
            <a:r>
              <a:rPr lang="nl-NL" sz="1400" dirty="0"/>
              <a:t>De routes vanaf W&amp;N gebouw  is aangegeven met de rode pijlen:</a:t>
            </a:r>
          </a:p>
          <a:p>
            <a:endParaRPr lang="nl-NL" sz="1400" dirty="0">
              <a:cs typeface="Calibri"/>
            </a:endParaRPr>
          </a:p>
          <a:p>
            <a:r>
              <a:rPr lang="nl-NL" sz="1400" dirty="0">
                <a:cs typeface="Calibri"/>
              </a:rPr>
              <a:t>- Route 1 is vanaf expeditie W&amp;N over het campusplein naar de Van der </a:t>
            </a:r>
            <a:r>
              <a:rPr lang="nl-NL" sz="1400" dirty="0" err="1">
                <a:cs typeface="Calibri"/>
              </a:rPr>
              <a:t>Boechorststraat</a:t>
            </a:r>
            <a:r>
              <a:rPr lang="nl-NL" sz="1400">
                <a:cs typeface="Calibri"/>
              </a:rPr>
              <a:t>. </a:t>
            </a:r>
            <a:endParaRPr lang="nl-NL" sz="1400" dirty="0">
              <a:cs typeface="Calibri"/>
            </a:endParaRPr>
          </a:p>
          <a:p>
            <a:r>
              <a:rPr lang="nl-NL" sz="1400" dirty="0">
                <a:cs typeface="Calibri"/>
              </a:rPr>
              <a:t>- Route 2 is vanuit W&amp;N over de dam via de AJ Ernststraat.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03EAFA61-9170-C15D-C01A-DEFAF5659876}"/>
              </a:ext>
            </a:extLst>
          </p:cNvPr>
          <p:cNvCxnSpPr/>
          <p:nvPr/>
        </p:nvCxnSpPr>
        <p:spPr>
          <a:xfrm flipH="1">
            <a:off x="5162987" y="5438119"/>
            <a:ext cx="4652" cy="449058"/>
          </a:xfrm>
          <a:prstGeom prst="straightConnector1">
            <a:avLst/>
          </a:prstGeom>
          <a:ln w="57150">
            <a:solidFill>
              <a:srgbClr val="FF0D0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EF7BD77C-2F95-2005-D8BA-EA3ACFF28E6A}"/>
              </a:ext>
            </a:extLst>
          </p:cNvPr>
          <p:cNvCxnSpPr>
            <a:cxnSpLocks/>
          </p:cNvCxnSpPr>
          <p:nvPr/>
        </p:nvCxnSpPr>
        <p:spPr>
          <a:xfrm flipV="1">
            <a:off x="4021729" y="4613297"/>
            <a:ext cx="1165" cy="452545"/>
          </a:xfrm>
          <a:prstGeom prst="straightConnector1">
            <a:avLst/>
          </a:prstGeom>
          <a:ln w="57150">
            <a:solidFill>
              <a:srgbClr val="FF0D0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2B84948B-9861-063C-7F40-BE9E4DE5D506}"/>
              </a:ext>
            </a:extLst>
          </p:cNvPr>
          <p:cNvCxnSpPr>
            <a:cxnSpLocks/>
          </p:cNvCxnSpPr>
          <p:nvPr/>
        </p:nvCxnSpPr>
        <p:spPr>
          <a:xfrm flipH="1" flipV="1">
            <a:off x="2580328" y="4543495"/>
            <a:ext cx="1447216" cy="10469"/>
          </a:xfrm>
          <a:prstGeom prst="straightConnector1">
            <a:avLst/>
          </a:prstGeom>
          <a:ln w="57150">
            <a:solidFill>
              <a:srgbClr val="FF0D0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9">
            <a:extLst>
              <a:ext uri="{FF2B5EF4-FFF2-40B4-BE49-F238E27FC236}">
                <a16:creationId xmlns:a16="http://schemas.microsoft.com/office/drawing/2014/main" id="{B70675A7-4A03-A7EC-3B96-A9E9E28AE64D}"/>
              </a:ext>
            </a:extLst>
          </p:cNvPr>
          <p:cNvSpPr txBox="1"/>
          <p:nvPr/>
        </p:nvSpPr>
        <p:spPr>
          <a:xfrm>
            <a:off x="4708898" y="5885931"/>
            <a:ext cx="1786888" cy="30777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nl-N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NL" sz="1400" b="1" dirty="0">
                <a:solidFill>
                  <a:srgbClr val="FF0000"/>
                </a:solidFill>
                <a:ea typeface="Calibri"/>
                <a:cs typeface="Calibri"/>
              </a:rPr>
              <a:t>ROUTE 2</a:t>
            </a:r>
          </a:p>
        </p:txBody>
      </p:sp>
      <p:sp>
        <p:nvSpPr>
          <p:cNvPr id="13" name="TextBox 19">
            <a:extLst>
              <a:ext uri="{FF2B5EF4-FFF2-40B4-BE49-F238E27FC236}">
                <a16:creationId xmlns:a16="http://schemas.microsoft.com/office/drawing/2014/main" id="{D08D421D-3B75-D182-B185-798C3C3161A3}"/>
              </a:ext>
            </a:extLst>
          </p:cNvPr>
          <p:cNvSpPr txBox="1"/>
          <p:nvPr/>
        </p:nvSpPr>
        <p:spPr>
          <a:xfrm rot="16200000">
            <a:off x="1631813" y="3437060"/>
            <a:ext cx="1786888" cy="30777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nl-N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NL" sz="1400" b="1" dirty="0">
                <a:solidFill>
                  <a:srgbClr val="FF0000"/>
                </a:solidFill>
                <a:ea typeface="Calibri"/>
                <a:cs typeface="Calibri"/>
              </a:rPr>
              <a:t>ROUTE 1</a:t>
            </a:r>
          </a:p>
        </p:txBody>
      </p:sp>
    </p:spTree>
    <p:extLst>
      <p:ext uri="{BB962C8B-B14F-4D97-AF65-F5344CB8AC3E}">
        <p14:creationId xmlns:p14="http://schemas.microsoft.com/office/powerpoint/2010/main" val="26678755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Content Placeholder 16">
            <a:extLst>
              <a:ext uri="{FF2B5EF4-FFF2-40B4-BE49-F238E27FC236}">
                <a16:creationId xmlns:a16="http://schemas.microsoft.com/office/drawing/2014/main" id="{53B0013E-9C26-4F53-0863-37CF28F4F34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2943" y="1914267"/>
            <a:ext cx="8906357" cy="3848180"/>
          </a:xfr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A7259C5F-E269-ED9A-69A3-649B9B5734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2. In-/uitgangen gebouw W&amp;N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566A79B-BFB7-876F-FBA4-F1039DC3F909}"/>
              </a:ext>
            </a:extLst>
          </p:cNvPr>
          <p:cNvSpPr txBox="1"/>
          <p:nvPr/>
        </p:nvSpPr>
        <p:spPr>
          <a:xfrm>
            <a:off x="947242" y="3326159"/>
            <a:ext cx="7267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000" b="1">
                <a:solidFill>
                  <a:srgbClr val="FF0000"/>
                </a:solidFill>
              </a:rPr>
              <a:t>A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A04F694-1479-D005-166E-93DE3E3E8209}"/>
              </a:ext>
            </a:extLst>
          </p:cNvPr>
          <p:cNvSpPr txBox="1"/>
          <p:nvPr/>
        </p:nvSpPr>
        <p:spPr>
          <a:xfrm>
            <a:off x="2237935" y="3436821"/>
            <a:ext cx="3195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000" b="1">
                <a:solidFill>
                  <a:srgbClr val="FF0000"/>
                </a:solidFill>
              </a:rPr>
              <a:t>D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AA0078E-1866-9E0A-78C5-E3E2269EA5FF}"/>
              </a:ext>
            </a:extLst>
          </p:cNvPr>
          <p:cNvSpPr txBox="1"/>
          <p:nvPr/>
        </p:nvSpPr>
        <p:spPr>
          <a:xfrm>
            <a:off x="2237935" y="4655951"/>
            <a:ext cx="3195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000" b="1">
                <a:solidFill>
                  <a:srgbClr val="FF0000"/>
                </a:solidFill>
              </a:rPr>
              <a:t>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9E3C40F-DFE9-F13D-904E-419CF42A838F}"/>
              </a:ext>
            </a:extLst>
          </p:cNvPr>
          <p:cNvSpPr txBox="1"/>
          <p:nvPr/>
        </p:nvSpPr>
        <p:spPr>
          <a:xfrm>
            <a:off x="2851894" y="3859469"/>
            <a:ext cx="3195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000" b="1">
                <a:solidFill>
                  <a:srgbClr val="FF0000"/>
                </a:solidFill>
              </a:rPr>
              <a:t>F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24D5D11-53DD-51E3-C952-522AFFF95D3C}"/>
              </a:ext>
            </a:extLst>
          </p:cNvPr>
          <p:cNvSpPr txBox="1"/>
          <p:nvPr/>
        </p:nvSpPr>
        <p:spPr>
          <a:xfrm>
            <a:off x="3417114" y="4570038"/>
            <a:ext cx="3195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000" b="1">
                <a:solidFill>
                  <a:srgbClr val="FF0000"/>
                </a:solidFill>
              </a:rPr>
              <a:t>H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1CED53F-56F5-4F1D-EA27-498B0CC289C4}"/>
              </a:ext>
            </a:extLst>
          </p:cNvPr>
          <p:cNvSpPr txBox="1"/>
          <p:nvPr/>
        </p:nvSpPr>
        <p:spPr>
          <a:xfrm rot="21297573">
            <a:off x="1557969" y="3970243"/>
            <a:ext cx="3195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000" b="1">
                <a:solidFill>
                  <a:srgbClr val="FF0000"/>
                </a:solidFill>
              </a:rPr>
              <a:t>C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3168EB7-B268-D87A-5302-11BE4E30619D}"/>
              </a:ext>
            </a:extLst>
          </p:cNvPr>
          <p:cNvSpPr txBox="1"/>
          <p:nvPr/>
        </p:nvSpPr>
        <p:spPr>
          <a:xfrm>
            <a:off x="991044" y="4770093"/>
            <a:ext cx="3195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000" b="1">
                <a:solidFill>
                  <a:srgbClr val="FF0000"/>
                </a:solidFill>
              </a:rPr>
              <a:t>B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1AD9FBD-18CF-5B0A-1DDE-63DC292FFCEB}"/>
              </a:ext>
            </a:extLst>
          </p:cNvPr>
          <p:cNvSpPr txBox="1"/>
          <p:nvPr/>
        </p:nvSpPr>
        <p:spPr>
          <a:xfrm>
            <a:off x="4678139" y="4570038"/>
            <a:ext cx="3195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000" b="1">
                <a:solidFill>
                  <a:srgbClr val="FF0000"/>
                </a:solidFill>
              </a:rPr>
              <a:t>O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EA9F83F-E9E0-92B0-D6D6-C9574DB6E1B7}"/>
              </a:ext>
            </a:extLst>
          </p:cNvPr>
          <p:cNvSpPr txBox="1"/>
          <p:nvPr/>
        </p:nvSpPr>
        <p:spPr>
          <a:xfrm>
            <a:off x="5939164" y="4655951"/>
            <a:ext cx="3195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000" b="1">
                <a:solidFill>
                  <a:srgbClr val="FF0000"/>
                </a:solidFill>
              </a:rPr>
              <a:t>R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5479C70-5C02-1179-6CFA-3D1FBB33A8A3}"/>
              </a:ext>
            </a:extLst>
          </p:cNvPr>
          <p:cNvSpPr txBox="1"/>
          <p:nvPr/>
        </p:nvSpPr>
        <p:spPr>
          <a:xfrm>
            <a:off x="7194543" y="4669871"/>
            <a:ext cx="3195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000" b="1">
                <a:solidFill>
                  <a:srgbClr val="FF0000"/>
                </a:solidFill>
              </a:rPr>
              <a:t>U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82E74FD-5FEC-A968-0491-0EA55F51D15F}"/>
              </a:ext>
            </a:extLst>
          </p:cNvPr>
          <p:cNvSpPr txBox="1"/>
          <p:nvPr/>
        </p:nvSpPr>
        <p:spPr>
          <a:xfrm>
            <a:off x="7194543" y="3204842"/>
            <a:ext cx="3195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000" b="1">
                <a:solidFill>
                  <a:srgbClr val="FF0000"/>
                </a:solidFill>
              </a:rPr>
              <a:t>T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FC697D1-DADC-EE21-3717-2476CA4B64FE}"/>
              </a:ext>
            </a:extLst>
          </p:cNvPr>
          <p:cNvSpPr txBox="1"/>
          <p:nvPr/>
        </p:nvSpPr>
        <p:spPr>
          <a:xfrm>
            <a:off x="5892941" y="3394310"/>
            <a:ext cx="3195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000" b="1">
                <a:solidFill>
                  <a:srgbClr val="FF0000"/>
                </a:solidFill>
              </a:rPr>
              <a:t>Q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120269D-4306-97E2-CACC-A8E501881928}"/>
              </a:ext>
            </a:extLst>
          </p:cNvPr>
          <p:cNvSpPr txBox="1"/>
          <p:nvPr/>
        </p:nvSpPr>
        <p:spPr>
          <a:xfrm>
            <a:off x="6515426" y="3838357"/>
            <a:ext cx="3195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000" b="1">
                <a:solidFill>
                  <a:srgbClr val="FF0000"/>
                </a:solidFill>
              </a:rPr>
              <a:t>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9251D13-312B-47CC-1512-85EAEB3BCE26}"/>
              </a:ext>
            </a:extLst>
          </p:cNvPr>
          <p:cNvSpPr txBox="1"/>
          <p:nvPr/>
        </p:nvSpPr>
        <p:spPr>
          <a:xfrm>
            <a:off x="5287114" y="3859469"/>
            <a:ext cx="3195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000" b="1">
                <a:solidFill>
                  <a:srgbClr val="FF0000"/>
                </a:solidFill>
              </a:rPr>
              <a:t>P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2BCC796-A330-7D89-DD92-088B71882209}"/>
              </a:ext>
            </a:extLst>
          </p:cNvPr>
          <p:cNvSpPr txBox="1"/>
          <p:nvPr/>
        </p:nvSpPr>
        <p:spPr>
          <a:xfrm>
            <a:off x="3969086" y="3838357"/>
            <a:ext cx="3195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000" b="1">
                <a:solidFill>
                  <a:srgbClr val="FF0000"/>
                </a:solidFill>
              </a:rPr>
              <a:t>M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0A02B0D-A84B-0DAD-5024-9BBF4FEBF260}"/>
              </a:ext>
            </a:extLst>
          </p:cNvPr>
          <p:cNvSpPr txBox="1"/>
          <p:nvPr/>
        </p:nvSpPr>
        <p:spPr>
          <a:xfrm>
            <a:off x="4050458" y="2515899"/>
            <a:ext cx="3195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000" b="1">
                <a:solidFill>
                  <a:srgbClr val="FF0000"/>
                </a:solidFill>
              </a:rPr>
              <a:t>K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54C6E1B-B55B-D196-8007-B4E7AE77BA43}"/>
              </a:ext>
            </a:extLst>
          </p:cNvPr>
          <p:cNvSpPr txBox="1"/>
          <p:nvPr/>
        </p:nvSpPr>
        <p:spPr>
          <a:xfrm>
            <a:off x="3419946" y="2804732"/>
            <a:ext cx="3195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000" b="1">
                <a:solidFill>
                  <a:srgbClr val="FF0000"/>
                </a:solidFill>
              </a:rPr>
              <a:t>G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4C7384E6-F828-3229-1B53-5D655C57599E}"/>
              </a:ext>
            </a:extLst>
          </p:cNvPr>
          <p:cNvSpPr txBox="1"/>
          <p:nvPr/>
        </p:nvSpPr>
        <p:spPr>
          <a:xfrm>
            <a:off x="4678139" y="2916009"/>
            <a:ext cx="3195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000" b="1">
                <a:solidFill>
                  <a:srgbClr val="FF0000"/>
                </a:solidFill>
              </a:rPr>
              <a:t>N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34E75501-9BD7-FF95-994C-56CB481407F1}"/>
              </a:ext>
            </a:extLst>
          </p:cNvPr>
          <p:cNvSpPr txBox="1"/>
          <p:nvPr/>
        </p:nvSpPr>
        <p:spPr>
          <a:xfrm>
            <a:off x="7651052" y="3956979"/>
            <a:ext cx="3195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000" b="1">
                <a:solidFill>
                  <a:srgbClr val="FF0000"/>
                </a:solidFill>
              </a:rPr>
              <a:t>V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5A76D5B9-F795-EF8E-2CB9-60F2B519F000}"/>
              </a:ext>
            </a:extLst>
          </p:cNvPr>
          <p:cNvSpPr txBox="1"/>
          <p:nvPr/>
        </p:nvSpPr>
        <p:spPr>
          <a:xfrm>
            <a:off x="8373722" y="4469816"/>
            <a:ext cx="3195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000" b="1">
                <a:solidFill>
                  <a:srgbClr val="FF0000"/>
                </a:solidFill>
              </a:rPr>
              <a:t>X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038F4B8F-5AD8-5117-0787-0E604EEE2494}"/>
              </a:ext>
            </a:extLst>
          </p:cNvPr>
          <p:cNvSpPr txBox="1"/>
          <p:nvPr/>
        </p:nvSpPr>
        <p:spPr>
          <a:xfrm>
            <a:off x="8213948" y="3316119"/>
            <a:ext cx="3195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000" b="1">
                <a:solidFill>
                  <a:srgbClr val="FF0000"/>
                </a:solidFill>
              </a:rPr>
              <a:t>Y</a:t>
            </a:r>
          </a:p>
        </p:txBody>
      </p:sp>
    </p:spTree>
    <p:extLst>
      <p:ext uri="{BB962C8B-B14F-4D97-AF65-F5344CB8AC3E}">
        <p14:creationId xmlns:p14="http://schemas.microsoft.com/office/powerpoint/2010/main" val="2135597689"/>
      </p:ext>
    </p:extLst>
  </p:cSld>
  <p:clrMapOvr>
    <a:masterClrMapping/>
  </p:clrMapOvr>
</p:sld>
</file>

<file path=ppt/theme/theme1.xml><?xml version="1.0" encoding="utf-8"?>
<a:theme xmlns:a="http://schemas.openxmlformats.org/drawingml/2006/main" name="Concept horecavisie  2017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234DB142618A74B8E8D9254A18E3864" ma:contentTypeVersion="15" ma:contentTypeDescription="Een nieuw document maken." ma:contentTypeScope="" ma:versionID="d295bcb46fd8d3b47060c43d2c0c390c">
  <xsd:schema xmlns:xsd="http://www.w3.org/2001/XMLSchema" xmlns:xs="http://www.w3.org/2001/XMLSchema" xmlns:p="http://schemas.microsoft.com/office/2006/metadata/properties" xmlns:ns2="27085d45-0c41-4209-a280-fb4003bf1341" xmlns:ns3="622ecbc4-9b75-4c65-8939-3ec7b5eead68" targetNamespace="http://schemas.microsoft.com/office/2006/metadata/properties" ma:root="true" ma:fieldsID="706d9d29aed547c433b9ac5b248aa30e" ns2:_="" ns3:_="">
    <xsd:import namespace="27085d45-0c41-4209-a280-fb4003bf1341"/>
    <xsd:import namespace="622ecbc4-9b75-4c65-8939-3ec7b5eead6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ObjectDetectorVersions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7085d45-0c41-4209-a280-fb4003bf134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12" nillable="true" ma:displayName="Location" ma:indexed="true" ma:internalName="MediaServiceLocatio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9" nillable="true" ma:taxonomy="true" ma:internalName="lcf76f155ced4ddcb4097134ff3c332f" ma:taxonomyFieldName="MediaServiceImageTags" ma:displayName="Afbeeldingtags" ma:readOnly="false" ma:fieldId="{5cf76f15-5ced-4ddc-b409-7134ff3c332f}" ma:taxonomyMulti="true" ma:sspId="f95a2ead-fb08-4f89-b991-c2b77859518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22ecbc4-9b75-4c65-8939-3ec7b5eead68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Gedeeld met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Gedeeld met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0" nillable="true" ma:displayName="Taxonomy Catch All Column" ma:hidden="true" ma:list="{df6b20d2-0ad4-478c-a932-da52b8727fba}" ma:internalName="TaxCatchAll" ma:showField="CatchAllData" ma:web="622ecbc4-9b75-4c65-8939-3ec7b5eead6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7085d45-0c41-4209-a280-fb4003bf1341">
      <Terms xmlns="http://schemas.microsoft.com/office/infopath/2007/PartnerControls"/>
    </lcf76f155ced4ddcb4097134ff3c332f>
    <TaxCatchAll xmlns="622ecbc4-9b75-4c65-8939-3ec7b5eead68" xsi:nil="true"/>
  </documentManagement>
</p:properties>
</file>

<file path=customXml/itemProps1.xml><?xml version="1.0" encoding="utf-8"?>
<ds:datastoreItem xmlns:ds="http://schemas.openxmlformats.org/officeDocument/2006/customXml" ds:itemID="{01AC0FDF-0D5B-4C04-B50C-BF937851F4DA}"/>
</file>

<file path=customXml/itemProps2.xml><?xml version="1.0" encoding="utf-8"?>
<ds:datastoreItem xmlns:ds="http://schemas.openxmlformats.org/officeDocument/2006/customXml" ds:itemID="{125CA8FC-AD09-4C58-8F1E-84A28AD8233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FC509C6-AD0E-4AA5-B29F-EFCEA669831E}">
  <ds:schemaRefs>
    <ds:schemaRef ds:uri="http://schemas.microsoft.com/office/2006/documentManagement/types"/>
    <ds:schemaRef ds:uri="http://www.w3.org/XML/1998/namespace"/>
    <ds:schemaRef ds:uri="http://purl.org/dc/terms/"/>
    <ds:schemaRef ds:uri="27085d45-0c41-4209-a280-fb4003bf1341"/>
    <ds:schemaRef ds:uri="622ecbc4-9b75-4c65-8939-3ec7b5eead68"/>
    <ds:schemaRef ds:uri="http://purl.org/dc/dcmitype/"/>
    <ds:schemaRef ds:uri="http://purl.org/dc/elements/1.1/"/>
    <ds:schemaRef ds:uri="http://schemas.microsoft.com/office/infopath/2007/PartnerControls"/>
    <ds:schemaRef ds:uri="http://schemas.openxmlformats.org/package/2006/metadata/core-properties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133</Words>
  <Application>Microsoft Office PowerPoint</Application>
  <PresentationFormat>On-screen Show (4:3)</PresentationFormat>
  <Paragraphs>36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9" baseType="lpstr">
      <vt:lpstr>ＭＳ Ｐゴシック</vt:lpstr>
      <vt:lpstr>Arial</vt:lpstr>
      <vt:lpstr>Arial Narrow</vt:lpstr>
      <vt:lpstr>Calibri</vt:lpstr>
      <vt:lpstr>Wingdings</vt:lpstr>
      <vt:lpstr>Concept horecavisie  2017</vt:lpstr>
      <vt:lpstr>Bijlage 9 – Logistieke route gebouw W&amp;N</vt:lpstr>
      <vt:lpstr>1. Routes vanuit VU W&amp;N gebouw</vt:lpstr>
      <vt:lpstr>2. In-/uitgangen gebouw W&amp;N </vt:lpstr>
    </vt:vector>
  </TitlesOfParts>
  <Company>Vrije Universiteit Amsterdam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Herijking Horeca &amp; Retailvisie 2012 - 5 jaar later</dc:title>
  <dc:creator>Icking, M.</dc:creator>
  <cp:lastModifiedBy>Icking, M. (Margot)</cp:lastModifiedBy>
  <cp:revision>1</cp:revision>
  <cp:lastPrinted>2018-06-20T07:12:51Z</cp:lastPrinted>
  <dcterms:created xsi:type="dcterms:W3CDTF">2017-03-22T10:09:15Z</dcterms:created>
  <dcterms:modified xsi:type="dcterms:W3CDTF">2024-03-05T08:26:42Z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0x0101008234DB142618A74B8E8D9254A18E3864</vt:lpwstr>
  </property>
  <property fmtid="{D5CDD505-2E9C-101B-9397-08002B2CF9AE}" pid="3" name="Order">
    <vt:r8>100</vt:r8>
  </property>
  <property fmtid="{D5CDD505-2E9C-101B-9397-08002B2CF9AE}" pid="4" name="MediaServiceImageTags">
    <vt:lpwstr/>
  </property>
</Properties>
</file>