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900" r:id="rId5"/>
    <p:sldId id="901" r:id="rId6"/>
    <p:sldId id="902" r:id="rId7"/>
  </p:sldIdLst>
  <p:sldSz cx="9144000" cy="6858000" type="screen4x3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9565A1-049E-2979-8C0C-B91837A826D0}" name="Icking, M. (Margot)" initials="IM(" userId="S::m.icking@vu.nl::b0306e16-9aa9-4356-ace8-adcb05f6dd7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erbrugge" initials="m" lastIdx="8" clrIdx="0"/>
  <p:cmAuthor id="1" name="Icking, M." initials="IM" lastIdx="3" clrIdx="1"/>
  <p:cmAuthor id="2" name="Leeuwen, J. van" initials="LJv" lastIdx="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DB15B5"/>
    <a:srgbClr val="005B9D"/>
    <a:srgbClr val="FFFFFF"/>
    <a:srgbClr val="F48938"/>
    <a:srgbClr val="9999FF"/>
    <a:srgbClr val="B25D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1B22F0-F087-4A8E-97F9-8FA334F6ADC4}" v="4" dt="2024-03-05T08:27:15.8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nnema, J. (Joost)" userId="6f2b2c45-3578-497d-9935-649381ca6690" providerId="ADAL" clId="{6504C5F4-F639-4F31-93C3-37767EE9E002}"/>
    <pc:docChg chg="undo custSel modSld">
      <pc:chgData name="Bonnema, J. (Joost)" userId="6f2b2c45-3578-497d-9935-649381ca6690" providerId="ADAL" clId="{6504C5F4-F639-4F31-93C3-37767EE9E002}" dt="2024-03-01T15:03:06.155" v="65" actId="1076"/>
      <pc:docMkLst>
        <pc:docMk/>
      </pc:docMkLst>
      <pc:sldChg chg="addSp delSp modSp mod">
        <pc:chgData name="Bonnema, J. (Joost)" userId="6f2b2c45-3578-497d-9935-649381ca6690" providerId="ADAL" clId="{6504C5F4-F639-4F31-93C3-37767EE9E002}" dt="2024-03-01T15:03:06.155" v="65" actId="1076"/>
        <pc:sldMkLst>
          <pc:docMk/>
          <pc:sldMk cId="935389063" sldId="902"/>
        </pc:sldMkLst>
        <pc:spChg chg="add mod">
          <ac:chgData name="Bonnema, J. (Joost)" userId="6f2b2c45-3578-497d-9935-649381ca6690" providerId="ADAL" clId="{6504C5F4-F639-4F31-93C3-37767EE9E002}" dt="2024-03-01T15:03:06.155" v="65" actId="1076"/>
          <ac:spMkLst>
            <pc:docMk/>
            <pc:sldMk cId="935389063" sldId="902"/>
            <ac:spMk id="9" creationId="{B70675A7-4A03-A7EC-3B96-A9E9E28AE64D}"/>
          </ac:spMkLst>
        </pc:spChg>
        <pc:spChg chg="mod">
          <ac:chgData name="Bonnema, J. (Joost)" userId="6f2b2c45-3578-497d-9935-649381ca6690" providerId="ADAL" clId="{6504C5F4-F639-4F31-93C3-37767EE9E002}" dt="2024-03-01T15:03:01.242" v="64" actId="1076"/>
          <ac:spMkLst>
            <pc:docMk/>
            <pc:sldMk cId="935389063" sldId="902"/>
            <ac:spMk id="20" creationId="{4AACB574-6E60-9958-21AF-5ECCA38A4634}"/>
          </ac:spMkLst>
        </pc:spChg>
        <pc:inkChg chg="add del">
          <ac:chgData name="Bonnema, J. (Joost)" userId="6f2b2c45-3578-497d-9935-649381ca6690" providerId="ADAL" clId="{6504C5F4-F639-4F31-93C3-37767EE9E002}" dt="2024-03-01T15:00:54.881" v="1" actId="9405"/>
          <ac:inkMkLst>
            <pc:docMk/>
            <pc:sldMk cId="935389063" sldId="902"/>
            <ac:inkMk id="5" creationId="{14B61E20-9D71-7051-A3E2-3DA5B09CF1A2}"/>
          </ac:inkMkLst>
        </pc:inkChg>
        <pc:inkChg chg="add mod">
          <ac:chgData name="Bonnema, J. (Joost)" userId="6f2b2c45-3578-497d-9935-649381ca6690" providerId="ADAL" clId="{6504C5F4-F639-4F31-93C3-37767EE9E002}" dt="2024-03-01T15:02:17.389" v="6" actId="692"/>
          <ac:inkMkLst>
            <pc:docMk/>
            <pc:sldMk cId="935389063" sldId="902"/>
            <ac:inkMk id="7" creationId="{4D6EF94A-19FF-776F-7669-4781E91B0E56}"/>
          </ac:inkMkLst>
        </pc:inkChg>
      </pc:sldChg>
    </pc:docChg>
  </pc:docChgLst>
  <pc:docChgLst>
    <pc:chgData name="Bonnema, J. (Joost)" userId="S::j.bonnema@vu.nl::6f2b2c45-3578-497d-9935-649381ca6690" providerId="AD" clId="Web-{7CE37743-BC00-E256-737C-57B7EA17325F}"/>
    <pc:docChg chg="addSld delSld modSld">
      <pc:chgData name="Bonnema, J. (Joost)" userId="S::j.bonnema@vu.nl::6f2b2c45-3578-497d-9935-649381ca6690" providerId="AD" clId="Web-{7CE37743-BC00-E256-737C-57B7EA17325F}" dt="2024-03-01T14:59:07.301" v="223" actId="1076"/>
      <pc:docMkLst>
        <pc:docMk/>
      </pc:docMkLst>
      <pc:sldChg chg="modSp add del">
        <pc:chgData name="Bonnema, J. (Joost)" userId="S::j.bonnema@vu.nl::6f2b2c45-3578-497d-9935-649381ca6690" providerId="AD" clId="Web-{7CE37743-BC00-E256-737C-57B7EA17325F}" dt="2024-03-01T14:48:39.290" v="32"/>
        <pc:sldMkLst>
          <pc:docMk/>
          <pc:sldMk cId="2606169317" sldId="754"/>
        </pc:sldMkLst>
        <pc:spChg chg="mod">
          <ac:chgData name="Bonnema, J. (Joost)" userId="S::j.bonnema@vu.nl::6f2b2c45-3578-497d-9935-649381ca6690" providerId="AD" clId="Web-{7CE37743-BC00-E256-737C-57B7EA17325F}" dt="2024-03-01T14:47:32.069" v="26" actId="20577"/>
          <ac:spMkLst>
            <pc:docMk/>
            <pc:sldMk cId="2606169317" sldId="754"/>
            <ac:spMk id="10" creationId="{E4C2B349-1262-CF85-88E4-EA4F8E2DBA29}"/>
          </ac:spMkLst>
        </pc:spChg>
      </pc:sldChg>
      <pc:sldChg chg="modSp add del">
        <pc:chgData name="Bonnema, J. (Joost)" userId="S::j.bonnema@vu.nl::6f2b2c45-3578-497d-9935-649381ca6690" providerId="AD" clId="Web-{7CE37743-BC00-E256-737C-57B7EA17325F}" dt="2024-03-01T14:45:19.548" v="5"/>
        <pc:sldMkLst>
          <pc:docMk/>
          <pc:sldMk cId="3180574428" sldId="760"/>
        </pc:sldMkLst>
        <pc:picChg chg="mod modCrop">
          <ac:chgData name="Bonnema, J. (Joost)" userId="S::j.bonnema@vu.nl::6f2b2c45-3578-497d-9935-649381ca6690" providerId="AD" clId="Web-{7CE37743-BC00-E256-737C-57B7EA17325F}" dt="2024-03-01T14:45:01.797" v="4"/>
          <ac:picMkLst>
            <pc:docMk/>
            <pc:sldMk cId="3180574428" sldId="760"/>
            <ac:picMk id="6" creationId="{29C24567-AB26-414F-5FE4-132EA32F02A5}"/>
          </ac:picMkLst>
        </pc:picChg>
      </pc:sldChg>
      <pc:sldChg chg="addSp delSp modSp">
        <pc:chgData name="Bonnema, J. (Joost)" userId="S::j.bonnema@vu.nl::6f2b2c45-3578-497d-9935-649381ca6690" providerId="AD" clId="Web-{7CE37743-BC00-E256-737C-57B7EA17325F}" dt="2024-03-01T14:59:07.301" v="223" actId="1076"/>
        <pc:sldMkLst>
          <pc:docMk/>
          <pc:sldMk cId="1337088669" sldId="901"/>
        </pc:sldMkLst>
        <pc:spChg chg="mod">
          <ac:chgData name="Bonnema, J. (Joost)" userId="S::j.bonnema@vu.nl::6f2b2c45-3578-497d-9935-649381ca6690" providerId="AD" clId="Web-{7CE37743-BC00-E256-737C-57B7EA17325F}" dt="2024-03-01T14:49:09.026" v="33"/>
          <ac:spMkLst>
            <pc:docMk/>
            <pc:sldMk cId="1337088669" sldId="901"/>
            <ac:spMk id="2" creationId="{01D87B4D-9DA9-31CD-C31D-00B89C9E7034}"/>
          </ac:spMkLst>
        </pc:spChg>
        <pc:spChg chg="mod">
          <ac:chgData name="Bonnema, J. (Joost)" userId="S::j.bonnema@vu.nl::6f2b2c45-3578-497d-9935-649381ca6690" providerId="AD" clId="Web-{7CE37743-BC00-E256-737C-57B7EA17325F}" dt="2024-03-01T14:57:00.046" v="159"/>
          <ac:spMkLst>
            <pc:docMk/>
            <pc:sldMk cId="1337088669" sldId="901"/>
            <ac:spMk id="6" creationId="{5F53257D-E7DC-6DDB-8DED-8B6F4FE349F9}"/>
          </ac:spMkLst>
        </pc:spChg>
        <pc:spChg chg="mod">
          <ac:chgData name="Bonnema, J. (Joost)" userId="S::j.bonnema@vu.nl::6f2b2c45-3578-497d-9935-649381ca6690" providerId="AD" clId="Web-{7CE37743-BC00-E256-737C-57B7EA17325F}" dt="2024-03-01T14:59:07.301" v="223" actId="1076"/>
          <ac:spMkLst>
            <pc:docMk/>
            <pc:sldMk cId="1337088669" sldId="901"/>
            <ac:spMk id="8" creationId="{E7968602-3BE7-2D4C-1D7D-CBD7FD2EE950}"/>
          </ac:spMkLst>
        </pc:spChg>
        <pc:spChg chg="add mod">
          <ac:chgData name="Bonnema, J. (Joost)" userId="S::j.bonnema@vu.nl::6f2b2c45-3578-497d-9935-649381ca6690" providerId="AD" clId="Web-{7CE37743-BC00-E256-737C-57B7EA17325F}" dt="2024-03-01T14:52:01.190" v="74"/>
          <ac:spMkLst>
            <pc:docMk/>
            <pc:sldMk cId="1337088669" sldId="901"/>
            <ac:spMk id="12" creationId="{EF0AAF05-5F82-9CDC-7A2D-99BE95683F44}"/>
          </ac:spMkLst>
        </pc:spChg>
        <pc:picChg chg="mod">
          <ac:chgData name="Bonnema, J. (Joost)" userId="S::j.bonnema@vu.nl::6f2b2c45-3578-497d-9935-649381ca6690" providerId="AD" clId="Web-{7CE37743-BC00-E256-737C-57B7EA17325F}" dt="2024-03-01T14:53:17.287" v="98" actId="1076"/>
          <ac:picMkLst>
            <pc:docMk/>
            <pc:sldMk cId="1337088669" sldId="901"/>
            <ac:picMk id="5" creationId="{81425A86-DA52-626A-2C3E-C75ABE51A8A7}"/>
          </ac:picMkLst>
        </pc:picChg>
        <pc:cxnChg chg="add mod">
          <ac:chgData name="Bonnema, J. (Joost)" userId="S::j.bonnema@vu.nl::6f2b2c45-3578-497d-9935-649381ca6690" providerId="AD" clId="Web-{7CE37743-BC00-E256-737C-57B7EA17325F}" dt="2024-03-01T14:58:25.472" v="194" actId="1076"/>
          <ac:cxnSpMkLst>
            <pc:docMk/>
            <pc:sldMk cId="1337088669" sldId="901"/>
            <ac:cxnSpMk id="9" creationId="{03EAFA61-9170-C15D-C01A-DEFAF5659876}"/>
          </ac:cxnSpMkLst>
        </pc:cxnChg>
        <pc:cxnChg chg="add mod">
          <ac:chgData name="Bonnema, J. (Joost)" userId="S::j.bonnema@vu.nl::6f2b2c45-3578-497d-9935-649381ca6690" providerId="AD" clId="Web-{7CE37743-BC00-E256-737C-57B7EA17325F}" dt="2024-03-01T14:58:28.143" v="195" actId="1076"/>
          <ac:cxnSpMkLst>
            <pc:docMk/>
            <pc:sldMk cId="1337088669" sldId="901"/>
            <ac:cxnSpMk id="10" creationId="{A0C87788-5CE7-F9A9-7223-284210CDB6DC}"/>
          </ac:cxnSpMkLst>
        </pc:cxnChg>
        <pc:cxnChg chg="add del mod">
          <ac:chgData name="Bonnema, J. (Joost)" userId="S::j.bonnema@vu.nl::6f2b2c45-3578-497d-9935-649381ca6690" providerId="AD" clId="Web-{7CE37743-BC00-E256-737C-57B7EA17325F}" dt="2024-03-01T14:51:23.189" v="70"/>
          <ac:cxnSpMkLst>
            <pc:docMk/>
            <pc:sldMk cId="1337088669" sldId="901"/>
            <ac:cxnSpMk id="11" creationId="{D0C55E20-8D32-FE01-63FD-E71D1DFDF0D7}"/>
          </ac:cxnSpMkLst>
        </pc:cxnChg>
        <pc:cxnChg chg="add del mod">
          <ac:chgData name="Bonnema, J. (Joost)" userId="S::j.bonnema@vu.nl::6f2b2c45-3578-497d-9935-649381ca6690" providerId="AD" clId="Web-{7CE37743-BC00-E256-737C-57B7EA17325F}" dt="2024-03-01T14:53:35.912" v="102"/>
          <ac:cxnSpMkLst>
            <pc:docMk/>
            <pc:sldMk cId="1337088669" sldId="901"/>
            <ac:cxnSpMk id="13" creationId="{6414A311-BFE9-DBE1-4ED2-44838756F12B}"/>
          </ac:cxnSpMkLst>
        </pc:cxnChg>
      </pc:sldChg>
      <pc:sldChg chg="addSp delSp modSp">
        <pc:chgData name="Bonnema, J. (Joost)" userId="S::j.bonnema@vu.nl::6f2b2c45-3578-497d-9935-649381ca6690" providerId="AD" clId="Web-{7CE37743-BC00-E256-737C-57B7EA17325F}" dt="2024-03-01T14:58:10.690" v="192" actId="1076"/>
        <pc:sldMkLst>
          <pc:docMk/>
          <pc:sldMk cId="935389063" sldId="902"/>
        </pc:sldMkLst>
        <pc:spChg chg="mod">
          <ac:chgData name="Bonnema, J. (Joost)" userId="S::j.bonnema@vu.nl::6f2b2c45-3578-497d-9935-649381ca6690" providerId="AD" clId="Web-{7CE37743-BC00-E256-737C-57B7EA17325F}" dt="2024-03-01T14:49:28.902" v="51" actId="20577"/>
          <ac:spMkLst>
            <pc:docMk/>
            <pc:sldMk cId="935389063" sldId="902"/>
            <ac:spMk id="2" creationId="{D1717B7B-60F1-449B-2D30-E4F16B7E0CD1}"/>
          </ac:spMkLst>
        </pc:spChg>
        <pc:spChg chg="mod">
          <ac:chgData name="Bonnema, J. (Joost)" userId="S::j.bonnema@vu.nl::6f2b2c45-3578-497d-9935-649381ca6690" providerId="AD" clId="Web-{7CE37743-BC00-E256-737C-57B7EA17325F}" dt="2024-03-01T14:56:38.467" v="151" actId="1076"/>
          <ac:spMkLst>
            <pc:docMk/>
            <pc:sldMk cId="935389063" sldId="902"/>
            <ac:spMk id="3" creationId="{4B32ECE6-F401-940F-41BB-E932140D45AC}"/>
          </ac:spMkLst>
        </pc:spChg>
        <pc:spChg chg="mod">
          <ac:chgData name="Bonnema, J. (Joost)" userId="S::j.bonnema@vu.nl::6f2b2c45-3578-497d-9935-649381ca6690" providerId="AD" clId="Web-{7CE37743-BC00-E256-737C-57B7EA17325F}" dt="2024-03-01T14:56:38.467" v="150" actId="1076"/>
          <ac:spMkLst>
            <pc:docMk/>
            <pc:sldMk cId="935389063" sldId="902"/>
            <ac:spMk id="4" creationId="{D6082C62-B659-07BB-2906-245D912FD705}"/>
          </ac:spMkLst>
        </pc:spChg>
        <pc:spChg chg="mod">
          <ac:chgData name="Bonnema, J. (Joost)" userId="S::j.bonnema@vu.nl::6f2b2c45-3578-497d-9935-649381ca6690" providerId="AD" clId="Web-{7CE37743-BC00-E256-737C-57B7EA17325F}" dt="2024-03-01T14:56:47.874" v="152" actId="1076"/>
          <ac:spMkLst>
            <pc:docMk/>
            <pc:sldMk cId="935389063" sldId="902"/>
            <ac:spMk id="6" creationId="{E55ADDCD-86CA-6BFE-1A60-3374663EC91B}"/>
          </ac:spMkLst>
        </pc:spChg>
        <pc:spChg chg="add del mod">
          <ac:chgData name="Bonnema, J. (Joost)" userId="S::j.bonnema@vu.nl::6f2b2c45-3578-497d-9935-649381ca6690" providerId="AD" clId="Web-{7CE37743-BC00-E256-737C-57B7EA17325F}" dt="2024-03-01T14:56:23.888" v="135"/>
          <ac:spMkLst>
            <pc:docMk/>
            <pc:sldMk cId="935389063" sldId="902"/>
            <ac:spMk id="10" creationId="{1A323F43-55F4-AACB-963B-EF243B752D6D}"/>
          </ac:spMkLst>
        </pc:spChg>
        <pc:spChg chg="add mod">
          <ac:chgData name="Bonnema, J. (Joost)" userId="S::j.bonnema@vu.nl::6f2b2c45-3578-497d-9935-649381ca6690" providerId="AD" clId="Web-{7CE37743-BC00-E256-737C-57B7EA17325F}" dt="2024-03-01T14:58:10.690" v="192" actId="1076"/>
          <ac:spMkLst>
            <pc:docMk/>
            <pc:sldMk cId="935389063" sldId="902"/>
            <ac:spMk id="16" creationId="{57B05F4F-6123-47E1-CF1A-A448F20F5C9A}"/>
          </ac:spMkLst>
        </pc:spChg>
        <pc:spChg chg="add mod">
          <ac:chgData name="Bonnema, J. (Joost)" userId="S::j.bonnema@vu.nl::6f2b2c45-3578-497d-9935-649381ca6690" providerId="AD" clId="Web-{7CE37743-BC00-E256-737C-57B7EA17325F}" dt="2024-03-01T14:57:07.578" v="161" actId="1076"/>
          <ac:spMkLst>
            <pc:docMk/>
            <pc:sldMk cId="935389063" sldId="902"/>
            <ac:spMk id="19" creationId="{3308E4D6-73B3-7BE5-1DDD-16BF68F08AB6}"/>
          </ac:spMkLst>
        </pc:spChg>
        <pc:spChg chg="add mod">
          <ac:chgData name="Bonnema, J. (Joost)" userId="S::j.bonnema@vu.nl::6f2b2c45-3578-497d-9935-649381ca6690" providerId="AD" clId="Web-{7CE37743-BC00-E256-737C-57B7EA17325F}" dt="2024-03-01T14:58:03.627" v="190" actId="1076"/>
          <ac:spMkLst>
            <pc:docMk/>
            <pc:sldMk cId="935389063" sldId="902"/>
            <ac:spMk id="20" creationId="{4AACB574-6E60-9958-21AF-5ECCA38A4634}"/>
          </ac:spMkLst>
        </pc:spChg>
        <pc:picChg chg="del">
          <ac:chgData name="Bonnema, J. (Joost)" userId="S::j.bonnema@vu.nl::6f2b2c45-3578-497d-9935-649381ca6690" providerId="AD" clId="Web-{7CE37743-BC00-E256-737C-57B7EA17325F}" dt="2024-03-01T14:47:58.929" v="27"/>
          <ac:picMkLst>
            <pc:docMk/>
            <pc:sldMk cId="935389063" sldId="902"/>
            <ac:picMk id="5" creationId="{BB96CAE8-B3EF-4D48-C282-C6E2ADA400F1}"/>
          </ac:picMkLst>
        </pc:picChg>
        <pc:picChg chg="add mod modCrop">
          <ac:chgData name="Bonnema, J. (Joost)" userId="S::j.bonnema@vu.nl::6f2b2c45-3578-497d-9935-649381ca6690" providerId="AD" clId="Web-{7CE37743-BC00-E256-737C-57B7EA17325F}" dt="2024-03-01T14:56:48.045" v="153" actId="1076"/>
          <ac:picMkLst>
            <pc:docMk/>
            <pc:sldMk cId="935389063" sldId="902"/>
            <ac:picMk id="8" creationId="{274DCDE7-E503-6942-E5C6-1F1257CFC077}"/>
          </ac:picMkLst>
        </pc:picChg>
        <pc:cxnChg chg="add mod">
          <ac:chgData name="Bonnema, J. (Joost)" userId="S::j.bonnema@vu.nl::6f2b2c45-3578-497d-9935-649381ca6690" providerId="AD" clId="Web-{7CE37743-BC00-E256-737C-57B7EA17325F}" dt="2024-03-01T14:56:48.045" v="154" actId="1076"/>
          <ac:cxnSpMkLst>
            <pc:docMk/>
            <pc:sldMk cId="935389063" sldId="902"/>
            <ac:cxnSpMk id="12" creationId="{DE8DB32B-7423-7577-466E-92C59B43EC3E}"/>
          </ac:cxnSpMkLst>
        </pc:cxnChg>
        <pc:cxnChg chg="add mod">
          <ac:chgData name="Bonnema, J. (Joost)" userId="S::j.bonnema@vu.nl::6f2b2c45-3578-497d-9935-649381ca6690" providerId="AD" clId="Web-{7CE37743-BC00-E256-737C-57B7EA17325F}" dt="2024-03-01T14:56:48.045" v="155" actId="1076"/>
          <ac:cxnSpMkLst>
            <pc:docMk/>
            <pc:sldMk cId="935389063" sldId="902"/>
            <ac:cxnSpMk id="14" creationId="{3775E101-7BB8-2D44-45CA-2C8C2095B1DA}"/>
          </ac:cxnSpMkLst>
        </pc:cxnChg>
        <pc:cxnChg chg="add mod">
          <ac:chgData name="Bonnema, J. (Joost)" userId="S::j.bonnema@vu.nl::6f2b2c45-3578-497d-9935-649381ca6690" providerId="AD" clId="Web-{7CE37743-BC00-E256-737C-57B7EA17325F}" dt="2024-03-01T14:56:48.077" v="157" actId="1076"/>
          <ac:cxnSpMkLst>
            <pc:docMk/>
            <pc:sldMk cId="935389063" sldId="902"/>
            <ac:cxnSpMk id="17" creationId="{0FCE8F9B-2631-225F-2504-8E6CC9F60B58}"/>
          </ac:cxnSpMkLst>
        </pc:cxnChg>
      </pc:sldChg>
    </pc:docChg>
  </pc:docChgLst>
  <pc:docChgLst>
    <pc:chgData name="Icking, M. (Margot)" userId="b0306e16-9aa9-4356-ace8-adcb05f6dd78" providerId="ADAL" clId="{5916EF88-C55F-493E-A275-E0F1C28BC4FD}"/>
    <pc:docChg chg="undo custSel addSld delSld modSld">
      <pc:chgData name="Icking, M. (Margot)" userId="b0306e16-9aa9-4356-ace8-adcb05f6dd78" providerId="ADAL" clId="{5916EF88-C55F-493E-A275-E0F1C28BC4FD}" dt="2024-03-01T14:31:18.799" v="126" actId="207"/>
      <pc:docMkLst>
        <pc:docMk/>
      </pc:docMkLst>
      <pc:sldChg chg="add del">
        <pc:chgData name="Icking, M. (Margot)" userId="b0306e16-9aa9-4356-ace8-adcb05f6dd78" providerId="ADAL" clId="{5916EF88-C55F-493E-A275-E0F1C28BC4FD}" dt="2024-03-01T14:30:31.280" v="117" actId="47"/>
        <pc:sldMkLst>
          <pc:docMk/>
          <pc:sldMk cId="2135597689" sldId="899"/>
        </pc:sldMkLst>
      </pc:sldChg>
      <pc:sldChg chg="modSp mod">
        <pc:chgData name="Icking, M. (Margot)" userId="b0306e16-9aa9-4356-ace8-adcb05f6dd78" providerId="ADAL" clId="{5916EF88-C55F-493E-A275-E0F1C28BC4FD}" dt="2024-03-01T14:30:11.486" v="95" actId="20577"/>
        <pc:sldMkLst>
          <pc:docMk/>
          <pc:sldMk cId="2470073380" sldId="900"/>
        </pc:sldMkLst>
        <pc:spChg chg="mod">
          <ac:chgData name="Icking, M. (Margot)" userId="b0306e16-9aa9-4356-ace8-adcb05f6dd78" providerId="ADAL" clId="{5916EF88-C55F-493E-A275-E0F1C28BC4FD}" dt="2024-03-01T14:29:24.629" v="31" actId="20577"/>
          <ac:spMkLst>
            <pc:docMk/>
            <pc:sldMk cId="2470073380" sldId="900"/>
            <ac:spMk id="2" creationId="{35CEE545-12BE-9E52-6E39-6F0A5007C9C3}"/>
          </ac:spMkLst>
        </pc:spChg>
        <pc:spChg chg="mod">
          <ac:chgData name="Icking, M. (Margot)" userId="b0306e16-9aa9-4356-ace8-adcb05f6dd78" providerId="ADAL" clId="{5916EF88-C55F-493E-A275-E0F1C28BC4FD}" dt="2024-03-01T14:30:11.486" v="95" actId="20577"/>
          <ac:spMkLst>
            <pc:docMk/>
            <pc:sldMk cId="2470073380" sldId="900"/>
            <ac:spMk id="3" creationId="{A0367F94-C901-B896-751D-9734583205EA}"/>
          </ac:spMkLst>
        </pc:spChg>
      </pc:sldChg>
      <pc:sldChg chg="addSp modSp mod">
        <pc:chgData name="Icking, M. (Margot)" userId="b0306e16-9aa9-4356-ace8-adcb05f6dd78" providerId="ADAL" clId="{5916EF88-C55F-493E-A275-E0F1C28BC4FD}" dt="2024-03-01T14:31:18.799" v="126" actId="207"/>
        <pc:sldMkLst>
          <pc:docMk/>
          <pc:sldMk cId="1337088669" sldId="901"/>
        </pc:sldMkLst>
        <pc:spChg chg="mod">
          <ac:chgData name="Icking, M. (Margot)" userId="b0306e16-9aa9-4356-ace8-adcb05f6dd78" providerId="ADAL" clId="{5916EF88-C55F-493E-A275-E0F1C28BC4FD}" dt="2024-03-01T14:31:18.799" v="126" actId="207"/>
          <ac:spMkLst>
            <pc:docMk/>
            <pc:sldMk cId="1337088669" sldId="901"/>
            <ac:spMk id="2" creationId="{01D87B4D-9DA9-31CD-C31D-00B89C9E7034}"/>
          </ac:spMkLst>
        </pc:spChg>
        <pc:spChg chg="add mod">
          <ac:chgData name="Icking, M. (Margot)" userId="b0306e16-9aa9-4356-ace8-adcb05f6dd78" providerId="ADAL" clId="{5916EF88-C55F-493E-A275-E0F1C28BC4FD}" dt="2024-03-01T14:31:15.393" v="125"/>
          <ac:spMkLst>
            <pc:docMk/>
            <pc:sldMk cId="1337088669" sldId="901"/>
            <ac:spMk id="6" creationId="{5F53257D-E7DC-6DDB-8DED-8B6F4FE349F9}"/>
          </ac:spMkLst>
        </pc:spChg>
        <pc:spChg chg="add mod">
          <ac:chgData name="Icking, M. (Margot)" userId="b0306e16-9aa9-4356-ace8-adcb05f6dd78" providerId="ADAL" clId="{5916EF88-C55F-493E-A275-E0F1C28BC4FD}" dt="2024-03-01T14:31:15.393" v="125"/>
          <ac:spMkLst>
            <pc:docMk/>
            <pc:sldMk cId="1337088669" sldId="901"/>
            <ac:spMk id="7" creationId="{B0C0EBAA-AB53-0C7A-95DC-878DD7CD3C57}"/>
          </ac:spMkLst>
        </pc:spChg>
        <pc:spChg chg="add mod">
          <ac:chgData name="Icking, M. (Margot)" userId="b0306e16-9aa9-4356-ace8-adcb05f6dd78" providerId="ADAL" clId="{5916EF88-C55F-493E-A275-E0F1C28BC4FD}" dt="2024-03-01T14:31:15.393" v="125"/>
          <ac:spMkLst>
            <pc:docMk/>
            <pc:sldMk cId="1337088669" sldId="901"/>
            <ac:spMk id="8" creationId="{E7968602-3BE7-2D4C-1D7D-CBD7FD2EE950}"/>
          </ac:spMkLst>
        </pc:spChg>
        <pc:picChg chg="add mod">
          <ac:chgData name="Icking, M. (Margot)" userId="b0306e16-9aa9-4356-ace8-adcb05f6dd78" providerId="ADAL" clId="{5916EF88-C55F-493E-A275-E0F1C28BC4FD}" dt="2024-03-01T14:31:15.393" v="125"/>
          <ac:picMkLst>
            <pc:docMk/>
            <pc:sldMk cId="1337088669" sldId="901"/>
            <ac:picMk id="5" creationId="{81425A86-DA52-626A-2C3E-C75ABE51A8A7}"/>
          </ac:picMkLst>
        </pc:picChg>
      </pc:sldChg>
      <pc:sldChg chg="addSp modSp new mod">
        <pc:chgData name="Icking, M. (Margot)" userId="b0306e16-9aa9-4356-ace8-adcb05f6dd78" providerId="ADAL" clId="{5916EF88-C55F-493E-A275-E0F1C28BC4FD}" dt="2024-03-01T14:30:59.420" v="124" actId="20577"/>
        <pc:sldMkLst>
          <pc:docMk/>
          <pc:sldMk cId="935389063" sldId="902"/>
        </pc:sldMkLst>
        <pc:spChg chg="mod">
          <ac:chgData name="Icking, M. (Margot)" userId="b0306e16-9aa9-4356-ace8-adcb05f6dd78" providerId="ADAL" clId="{5916EF88-C55F-493E-A275-E0F1C28BC4FD}" dt="2024-03-01T14:30:59.420" v="124" actId="20577"/>
          <ac:spMkLst>
            <pc:docMk/>
            <pc:sldMk cId="935389063" sldId="902"/>
            <ac:spMk id="2" creationId="{D1717B7B-60F1-449B-2D30-E4F16B7E0CD1}"/>
          </ac:spMkLst>
        </pc:spChg>
        <pc:spChg chg="add mod">
          <ac:chgData name="Icking, M. (Margot)" userId="b0306e16-9aa9-4356-ace8-adcb05f6dd78" providerId="ADAL" clId="{5916EF88-C55F-493E-A275-E0F1C28BC4FD}" dt="2024-03-01T14:30:49.424" v="119"/>
          <ac:spMkLst>
            <pc:docMk/>
            <pc:sldMk cId="935389063" sldId="902"/>
            <ac:spMk id="6" creationId="{E55ADDCD-86CA-6BFE-1A60-3374663EC91B}"/>
          </ac:spMkLst>
        </pc:spChg>
        <pc:picChg chg="add mod">
          <ac:chgData name="Icking, M. (Margot)" userId="b0306e16-9aa9-4356-ace8-adcb05f6dd78" providerId="ADAL" clId="{5916EF88-C55F-493E-A275-E0F1C28BC4FD}" dt="2024-03-01T14:30:49.424" v="119"/>
          <ac:picMkLst>
            <pc:docMk/>
            <pc:sldMk cId="935389063" sldId="902"/>
            <ac:picMk id="5" creationId="{BB96CAE8-B3EF-4D48-C282-C6E2ADA400F1}"/>
          </ac:picMkLst>
        </pc:picChg>
      </pc:sldChg>
    </pc:docChg>
  </pc:docChgLst>
  <pc:docChgLst>
    <pc:chgData name="Icking, M. (Margot)" userId="b0306e16-9aa9-4356-ace8-adcb05f6dd78" providerId="ADAL" clId="{EA1B22F0-F087-4A8E-97F9-8FA334F6ADC4}"/>
    <pc:docChg chg="custSel modSld">
      <pc:chgData name="Icking, M. (Margot)" userId="b0306e16-9aa9-4356-ace8-adcb05f6dd78" providerId="ADAL" clId="{EA1B22F0-F087-4A8E-97F9-8FA334F6ADC4}" dt="2024-03-05T16:33:51.761" v="263" actId="20577"/>
      <pc:docMkLst>
        <pc:docMk/>
      </pc:docMkLst>
      <pc:sldChg chg="modSp mod">
        <pc:chgData name="Icking, M. (Margot)" userId="b0306e16-9aa9-4356-ace8-adcb05f6dd78" providerId="ADAL" clId="{EA1B22F0-F087-4A8E-97F9-8FA334F6ADC4}" dt="2024-03-05T08:29:37.237" v="125" actId="20577"/>
        <pc:sldMkLst>
          <pc:docMk/>
          <pc:sldMk cId="2470073380" sldId="900"/>
        </pc:sldMkLst>
        <pc:spChg chg="mod">
          <ac:chgData name="Icking, M. (Margot)" userId="b0306e16-9aa9-4356-ace8-adcb05f6dd78" providerId="ADAL" clId="{EA1B22F0-F087-4A8E-97F9-8FA334F6ADC4}" dt="2024-03-05T08:29:37.237" v="125" actId="20577"/>
          <ac:spMkLst>
            <pc:docMk/>
            <pc:sldMk cId="2470073380" sldId="900"/>
            <ac:spMk id="3" creationId="{A0367F94-C901-B896-751D-9734583205EA}"/>
          </ac:spMkLst>
        </pc:spChg>
      </pc:sldChg>
      <pc:sldChg chg="delSp modSp mod">
        <pc:chgData name="Icking, M. (Margot)" userId="b0306e16-9aa9-4356-ace8-adcb05f6dd78" providerId="ADAL" clId="{EA1B22F0-F087-4A8E-97F9-8FA334F6ADC4}" dt="2024-03-05T16:33:51.761" v="263" actId="20577"/>
        <pc:sldMkLst>
          <pc:docMk/>
          <pc:sldMk cId="1337088669" sldId="901"/>
        </pc:sldMkLst>
        <pc:spChg chg="del">
          <ac:chgData name="Icking, M. (Margot)" userId="b0306e16-9aa9-4356-ace8-adcb05f6dd78" providerId="ADAL" clId="{EA1B22F0-F087-4A8E-97F9-8FA334F6ADC4}" dt="2024-03-05T08:29:13.327" v="83" actId="478"/>
          <ac:spMkLst>
            <pc:docMk/>
            <pc:sldMk cId="1337088669" sldId="901"/>
            <ac:spMk id="4" creationId="{D243E936-A789-8E2B-B247-DB2950CE5D09}"/>
          </ac:spMkLst>
        </pc:spChg>
        <pc:spChg chg="mod">
          <ac:chgData name="Icking, M. (Margot)" userId="b0306e16-9aa9-4356-ace8-adcb05f6dd78" providerId="ADAL" clId="{EA1B22F0-F087-4A8E-97F9-8FA334F6ADC4}" dt="2024-03-05T08:27:23.592" v="1" actId="20577"/>
          <ac:spMkLst>
            <pc:docMk/>
            <pc:sldMk cId="1337088669" sldId="901"/>
            <ac:spMk id="6" creationId="{5F53257D-E7DC-6DDB-8DED-8B6F4FE349F9}"/>
          </ac:spMkLst>
        </pc:spChg>
        <pc:spChg chg="mod">
          <ac:chgData name="Icking, M. (Margot)" userId="b0306e16-9aa9-4356-ace8-adcb05f6dd78" providerId="ADAL" clId="{EA1B22F0-F087-4A8E-97F9-8FA334F6ADC4}" dt="2024-03-05T08:27:43.433" v="8" actId="6549"/>
          <ac:spMkLst>
            <pc:docMk/>
            <pc:sldMk cId="1337088669" sldId="901"/>
            <ac:spMk id="7" creationId="{B0C0EBAA-AB53-0C7A-95DC-878DD7CD3C57}"/>
          </ac:spMkLst>
        </pc:spChg>
        <pc:spChg chg="mod">
          <ac:chgData name="Icking, M. (Margot)" userId="b0306e16-9aa9-4356-ace8-adcb05f6dd78" providerId="ADAL" clId="{EA1B22F0-F087-4A8E-97F9-8FA334F6ADC4}" dt="2024-03-05T16:33:51.761" v="263" actId="20577"/>
          <ac:spMkLst>
            <pc:docMk/>
            <pc:sldMk cId="1337088669" sldId="901"/>
            <ac:spMk id="8" creationId="{E7968602-3BE7-2D4C-1D7D-CBD7FD2EE950}"/>
          </ac:spMkLst>
        </pc:spChg>
      </pc:sldChg>
      <pc:sldChg chg="modSp mod">
        <pc:chgData name="Icking, M. (Margot)" userId="b0306e16-9aa9-4356-ace8-adcb05f6dd78" providerId="ADAL" clId="{EA1B22F0-F087-4A8E-97F9-8FA334F6ADC4}" dt="2024-03-05T08:28:15.551" v="13" actId="20577"/>
        <pc:sldMkLst>
          <pc:docMk/>
          <pc:sldMk cId="935389063" sldId="902"/>
        </pc:sldMkLst>
        <pc:spChg chg="mod">
          <ac:chgData name="Icking, M. (Margot)" userId="b0306e16-9aa9-4356-ace8-adcb05f6dd78" providerId="ADAL" clId="{EA1B22F0-F087-4A8E-97F9-8FA334F6ADC4}" dt="2024-03-05T08:28:10.601" v="10" actId="6549"/>
          <ac:spMkLst>
            <pc:docMk/>
            <pc:sldMk cId="935389063" sldId="902"/>
            <ac:spMk id="19" creationId="{3308E4D6-73B3-7BE5-1DDD-16BF68F08AB6}"/>
          </ac:spMkLst>
        </pc:spChg>
        <pc:spChg chg="mod">
          <ac:chgData name="Icking, M. (Margot)" userId="b0306e16-9aa9-4356-ace8-adcb05f6dd78" providerId="ADAL" clId="{EA1B22F0-F087-4A8E-97F9-8FA334F6ADC4}" dt="2024-03-05T08:28:15.551" v="13" actId="20577"/>
          <ac:spMkLst>
            <pc:docMk/>
            <pc:sldMk cId="935389063" sldId="902"/>
            <ac:spMk id="20" creationId="{4AACB574-6E60-9958-21AF-5ECCA38A4634}"/>
          </ac:spMkLst>
        </pc:spChg>
      </pc:sldChg>
    </pc:docChg>
  </pc:docChgLst>
  <pc:docChgLst>
    <pc:chgData name="Bonnema, J. (Joost)" userId="S::j.bonnema@vu.nl::6f2b2c45-3578-497d-9935-649381ca6690" providerId="AD" clId="Web-{4BDDBAB5-0A20-AA2E-0E15-B2997B4E32E3}"/>
    <pc:docChg chg="modSld">
      <pc:chgData name="Bonnema, J. (Joost)" userId="S::j.bonnema@vu.nl::6f2b2c45-3578-497d-9935-649381ca6690" providerId="AD" clId="Web-{4BDDBAB5-0A20-AA2E-0E15-B2997B4E32E3}" dt="2024-03-01T15:11:52.918" v="1"/>
      <pc:docMkLst>
        <pc:docMk/>
      </pc:docMkLst>
      <pc:sldChg chg="addSp delSp">
        <pc:chgData name="Bonnema, J. (Joost)" userId="S::j.bonnema@vu.nl::6f2b2c45-3578-497d-9935-649381ca6690" providerId="AD" clId="Web-{4BDDBAB5-0A20-AA2E-0E15-B2997B4E32E3}" dt="2024-03-01T15:11:52.918" v="1"/>
        <pc:sldMkLst>
          <pc:docMk/>
          <pc:sldMk cId="1337088669" sldId="901"/>
        </pc:sldMkLst>
        <pc:cxnChg chg="add del">
          <ac:chgData name="Bonnema, J. (Joost)" userId="S::j.bonnema@vu.nl::6f2b2c45-3578-497d-9935-649381ca6690" providerId="AD" clId="Web-{4BDDBAB5-0A20-AA2E-0E15-B2997B4E32E3}" dt="2024-03-01T15:11:52.918" v="1"/>
          <ac:cxnSpMkLst>
            <pc:docMk/>
            <pc:sldMk cId="1337088669" sldId="901"/>
            <ac:cxnSpMk id="11" creationId="{03EAFA61-9170-C15D-C01A-DEFAF5659876}"/>
          </ac:cxnSpMkLst>
        </pc:cxnChg>
        <pc:cxnChg chg="add del">
          <ac:chgData name="Bonnema, J. (Joost)" userId="S::j.bonnema@vu.nl::6f2b2c45-3578-497d-9935-649381ca6690" providerId="AD" clId="Web-{4BDDBAB5-0A20-AA2E-0E15-B2997B4E32E3}" dt="2024-03-01T15:11:52.918" v="1"/>
          <ac:cxnSpMkLst>
            <pc:docMk/>
            <pc:sldMk cId="1337088669" sldId="901"/>
            <ac:cxnSpMk id="13" creationId="{EF7BD77C-2F95-2005-D8BA-EA3ACFF28E6A}"/>
          </ac:cxnSpMkLst>
        </pc:cxnChg>
        <pc:cxnChg chg="add del">
          <ac:chgData name="Bonnema, J. (Joost)" userId="S::j.bonnema@vu.nl::6f2b2c45-3578-497d-9935-649381ca6690" providerId="AD" clId="Web-{4BDDBAB5-0A20-AA2E-0E15-B2997B4E32E3}" dt="2024-03-01T15:11:52.918" v="1"/>
          <ac:cxnSpMkLst>
            <pc:docMk/>
            <pc:sldMk cId="1337088669" sldId="901"/>
            <ac:cxnSpMk id="14" creationId="{2B84948B-9861-063C-7F40-BE9E4DE5D506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B5A9A-EECF-4F36-98A3-380CB1F20E50}" type="datetimeFigureOut">
              <a:rPr lang="nl-NL" smtClean="0"/>
              <a:t>5-3-2024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5274D-6409-445A-8FC6-E2051CE37E4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02059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1T15:01:13.364"/>
    </inkml:context>
    <inkml:brush xml:id="br0">
      <inkml:brushProperty name="width" value="0.10583" units="cm"/>
      <inkml:brushProperty name="height" value="0.10583" units="cm"/>
      <inkml:brushProperty name="color" value="#FF0000"/>
    </inkml:brush>
  </inkml:definitions>
  <inkml:trace contextRef="#ctx0" brushRef="#br0">37 0 24575,'0'65'0,"-1"69"0,-4-89 0,-1 10 0,6 379 0,1-211 0,-2-213 0,0 0 0,-1-1 0,0 1 0,-4 14 0,2-13 0,1 1 0,-2 18 0,4 124 0,2-79 0,-1-52 0,-1 2 0,1 0 0,1 0 0,2 1 0,9 42 0,-3-37 0,-6-15 0,2 0 0,7 17 0,-7-21 0,-1 0 0,0 1 0,-1-1 0,0 1 0,1 17 0,-1 65 0,-2-85 0,0 0 0,0 1 0,1-1 0,4 13 0,-2-11 0,-2 0 0,3 16 0,-4-5 0,0-1 0,-2 1 0,0-1 0,-6 26 0,3-17 0,2 1 0,2 57 0,1-33 0,1-35 0,0 1 0,8 30 0,-10-49 0,3 8 0,0-1 0,0 0 0,1 1 0,0-1 0,7 11 0,1 3 0,-6-12 0,12 19 0,-2-6 0,25 54 0,-33-62 0,-2-5 0,1-1 0,0-1 0,11 13 0,3 5 0,-10-16 0,0 0 0,0 0 0,1-1 0,17 12 0,-18-14 0,262 221 0,-253-216 0,1 0 0,0-2 0,1 0 0,26 9 0,-43-18 0,11 4 0,-7-2 0,1-1 0,-1 0 0,18 3 0,8-1 0,57 2 0,-33-3 0,28 0 0,691-5 0,-759-1 0,21-4 0,16 0 0,368 4 0,-206 2 0,-165-2 0,59 2 0,-68 4 0,11 1 0,371-5 0,-208-2 0,231 1 0,-382-6 0,-2 1 0,167 4 0,-109 2 0,-109-2 0,-1 0 0,1-1 0,16-5 0,20-3 0,-22 7 0,19-3 0,47 0 0,398 7 0,-479 0 0,0 1 0,1 0 0,-1 1 0,23 8 0,7 1 0,-30-9 0,11 2 0,43 17 0,-21-6 0,-26-9 0,24 11 0,-36-15 0,0 0 0,16 4 0,9 4 0,-1 1 0,-22-9 0,-1 1 0,1 0 0,0 0 0,-1 1 0,0 0 0,11 9 0,1 3 0,38 36 0,-33-30 0,-14-12 0,-1-1 0,0 1 0,16 22 0,-14-15 0,29 31 0,-27-33 0,0-2 0,-2 1 0,19 25 0,-27-32 0,-1 0 0,4 12 0,-5-12 0,1 1 0,5 8 0,48 93 0,-43-85 0,-11-19 0,1-1 0,-1 1 0,-1 0 0,1 0 0,-1 0 0,3 12 0,8 61 0,2-24 0,-9-36 0,4 22 0,3 9 0,0-1 0,-8-18 0,-1 0 0,0 39 0,-4-53 0,5 23 0,0 1 0,-4-29 0,1 1 0,7 21 0,1 5 0,-4-11 0,-2 0 0,1 32 0,-4-48 0,0 1 0,1 0 0,1 0 0,6 18 0,-4-15 0,6 33 0,-7-24 0,8 33 0,-3-17 0,5 66 0,-10-67 0,-1-19 0,-2-6 0,1 0 0,6 25 0,-4-22 0,0-1 0,-2 0 0,0 1 0,-1 25 0,0-7 0,5 22 0,0 17 0,-6 754 0,1-813 0,0 1 0,8 29 0,-5-27 0,3 30 0,-5-17 0,8 220 0,-11 12 0,2-253 0,0 0 0,1-1 0,0 1 0,4 10 0,-2-7 0,2 18 0,3 108 0,-4-80 0,-5 73 0,-1-63 0,2-57 0,0-1 0,1 1 0,6 20 0,-4-19 0,-1-1 0,2 25 0,-5 177 0,-1-102 0,1-81 0,-6 57 0,1-45-1365,5-29-5461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A9D1E-C113-4007-8C00-FF33C10B7796}" type="datetimeFigureOut">
              <a:rPr lang="nl-NL" smtClean="0"/>
              <a:pPr/>
              <a:t>5-3-2024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997BD-FDD1-4148-A355-68FCB3316A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8754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2" y="2130431"/>
            <a:ext cx="5470376" cy="1470025"/>
          </a:xfrm>
          <a:solidFill>
            <a:srgbClr val="0089CF">
              <a:alpha val="89804"/>
            </a:srgbClr>
          </a:solidFill>
          <a:ln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txBody>
          <a:bodyPr vert="horz" lIns="180000" tIns="108000" rIns="108000" bIns="0" rtlCol="0" anchor="ctr" anchorCtr="0">
            <a:noAutofit/>
          </a:bodyPr>
          <a:lstStyle>
            <a:lvl1pPr algn="l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nl-NL" sz="2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1187" y="3772377"/>
            <a:ext cx="5474989" cy="859311"/>
          </a:xfrm>
          <a:solidFill>
            <a:srgbClr val="005B9D">
              <a:alpha val="89804"/>
            </a:srgbClr>
          </a:solidFill>
          <a:ln>
            <a:noFill/>
          </a:ln>
        </p:spPr>
        <p:txBody>
          <a:bodyPr vert="horz" wrap="square" lIns="180000" tIns="72000" rIns="108000" bIns="144000" rtlCol="0">
            <a:spAutoFit/>
          </a:bodyPr>
          <a:lstStyle>
            <a:lvl1pPr marL="0" indent="0" algn="ctr">
              <a:buNone/>
              <a:defRPr lang="nl-NL" sz="2000" i="1" kern="1200" cap="all" baseline="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nl-NL"/>
              <a:t>Klik om de ondertitelstijl van het model te bewerken</a:t>
            </a:r>
          </a:p>
        </p:txBody>
      </p:sp>
      <p:sp>
        <p:nvSpPr>
          <p:cNvPr id="8" name="KopieerDriehoekje"/>
          <p:cNvSpPr>
            <a:spLocks noChangeAspect="1"/>
          </p:cNvSpPr>
          <p:nvPr userDrawn="1"/>
        </p:nvSpPr>
        <p:spPr>
          <a:xfrm flipV="1">
            <a:off x="1180878" y="3599505"/>
            <a:ext cx="216000" cy="108000"/>
          </a:xfrm>
          <a:prstGeom prst="triangle">
            <a:avLst/>
          </a:prstGeom>
          <a:solidFill>
            <a:srgbClr val="0089CF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9" name="KopieerBalk"/>
          <p:cNvSpPr/>
          <p:nvPr userDrawn="1"/>
        </p:nvSpPr>
        <p:spPr>
          <a:xfrm>
            <a:off x="1162380" y="3627153"/>
            <a:ext cx="144016" cy="147600"/>
          </a:xfrm>
          <a:prstGeom prst="rtTriangle">
            <a:avLst/>
          </a:prstGeom>
          <a:solidFill>
            <a:srgbClr val="005B9D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0" name="KopieerBalk"/>
          <p:cNvSpPr/>
          <p:nvPr userDrawn="1"/>
        </p:nvSpPr>
        <p:spPr>
          <a:xfrm flipH="1">
            <a:off x="1270201" y="3627153"/>
            <a:ext cx="144016" cy="147600"/>
          </a:xfrm>
          <a:prstGeom prst="rtTriangle">
            <a:avLst/>
          </a:prstGeom>
          <a:solidFill>
            <a:srgbClr val="005B9D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1" name="KopieerBalk"/>
          <p:cNvSpPr/>
          <p:nvPr userDrawn="1"/>
        </p:nvSpPr>
        <p:spPr>
          <a:xfrm flipH="1">
            <a:off x="1414216" y="3627153"/>
            <a:ext cx="4741961" cy="147600"/>
          </a:xfrm>
          <a:prstGeom prst="rect">
            <a:avLst/>
          </a:prstGeom>
          <a:solidFill>
            <a:srgbClr val="005B9D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2" name="KopieerBalk"/>
          <p:cNvSpPr/>
          <p:nvPr userDrawn="1"/>
        </p:nvSpPr>
        <p:spPr>
          <a:xfrm flipH="1">
            <a:off x="683568" y="3627153"/>
            <a:ext cx="478800" cy="147600"/>
          </a:xfrm>
          <a:prstGeom prst="rect">
            <a:avLst/>
          </a:prstGeom>
          <a:solidFill>
            <a:srgbClr val="005B9D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1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Bijlage 6 Parkeren en looproutes Onderzoeksgebouw VU SWT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2164-5144-41D0-8D91-371D6AA9D9EA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8" name="KopieerDriehoekje"/>
          <p:cNvSpPr/>
          <p:nvPr userDrawn="1"/>
        </p:nvSpPr>
        <p:spPr>
          <a:xfrm flipV="1">
            <a:off x="936625" y="1090806"/>
            <a:ext cx="196850" cy="98425"/>
          </a:xfrm>
          <a:prstGeom prst="triangle">
            <a:avLst/>
          </a:prstGeom>
          <a:solidFill>
            <a:srgbClr val="0089CF">
              <a:alpha val="89804"/>
            </a:srgbClr>
          </a:solidFill>
          <a:ln w="3175"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Bijlage 6 Parkeren en looproutes Onderzoeksgebouw VU SWT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2164-5144-41D0-8D91-371D6AA9D9EA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Bijlage 6 Parkeren en looproutes Onderzoeksgebouw VU SWT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2164-5144-41D0-8D91-371D6AA9D9EA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8" name="KopieerDriehoekje"/>
          <p:cNvSpPr>
            <a:spLocks noChangeAspect="1"/>
          </p:cNvSpPr>
          <p:nvPr userDrawn="1"/>
        </p:nvSpPr>
        <p:spPr>
          <a:xfrm flipV="1">
            <a:off x="499691" y="778108"/>
            <a:ext cx="216000" cy="108000"/>
          </a:xfrm>
          <a:prstGeom prst="triangle">
            <a:avLst/>
          </a:prstGeom>
          <a:solidFill>
            <a:srgbClr val="0089CF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9" name="KopieerBalk"/>
          <p:cNvSpPr/>
          <p:nvPr userDrawn="1"/>
        </p:nvSpPr>
        <p:spPr>
          <a:xfrm>
            <a:off x="481196" y="805756"/>
            <a:ext cx="144016" cy="147600"/>
          </a:xfrm>
          <a:prstGeom prst="rtTriangle">
            <a:avLst/>
          </a:prstGeom>
          <a:solidFill>
            <a:srgbClr val="005B9D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0" name="KopieerBalk"/>
          <p:cNvSpPr/>
          <p:nvPr userDrawn="1"/>
        </p:nvSpPr>
        <p:spPr>
          <a:xfrm flipH="1">
            <a:off x="589017" y="805756"/>
            <a:ext cx="144016" cy="147600"/>
          </a:xfrm>
          <a:prstGeom prst="rtTriangle">
            <a:avLst/>
          </a:prstGeom>
          <a:solidFill>
            <a:srgbClr val="005B9D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1" name="KopieerBalk"/>
          <p:cNvSpPr/>
          <p:nvPr userDrawn="1"/>
        </p:nvSpPr>
        <p:spPr>
          <a:xfrm flipH="1">
            <a:off x="733028" y="805756"/>
            <a:ext cx="4755600" cy="147600"/>
          </a:xfrm>
          <a:prstGeom prst="rect">
            <a:avLst/>
          </a:prstGeom>
          <a:solidFill>
            <a:srgbClr val="005B9D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2" name="KopieerBalk"/>
          <p:cNvSpPr/>
          <p:nvPr userDrawn="1"/>
        </p:nvSpPr>
        <p:spPr>
          <a:xfrm flipH="1">
            <a:off x="3" y="805756"/>
            <a:ext cx="481181" cy="147600"/>
          </a:xfrm>
          <a:prstGeom prst="rect">
            <a:avLst/>
          </a:prstGeom>
          <a:solidFill>
            <a:srgbClr val="005B9D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3" name="KopieerBalk"/>
          <p:cNvSpPr/>
          <p:nvPr userDrawn="1"/>
        </p:nvSpPr>
        <p:spPr>
          <a:xfrm flipH="1">
            <a:off x="5484294" y="802804"/>
            <a:ext cx="3659709" cy="147600"/>
          </a:xfrm>
          <a:prstGeom prst="rect">
            <a:avLst/>
          </a:prstGeom>
          <a:solidFill>
            <a:srgbClr val="005B9D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Bijlage 6 Parkeren en looproutes Onderzoeksgebouw VU SWT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2164-5144-41D0-8D91-371D6AA9D9EA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361950" indent="0">
              <a:defRPr sz="3200" cap="small" baseline="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5B9D"/>
                </a:solidFill>
              </a:defRPr>
            </a:lvl1pPr>
            <a:lvl2pPr>
              <a:defRPr>
                <a:solidFill>
                  <a:srgbClr val="005B9D"/>
                </a:solidFill>
              </a:defRPr>
            </a:lvl2pPr>
            <a:lvl3pPr>
              <a:defRPr>
                <a:solidFill>
                  <a:srgbClr val="005B9D"/>
                </a:solidFill>
              </a:defRPr>
            </a:lvl3pPr>
            <a:lvl4pPr>
              <a:defRPr>
                <a:solidFill>
                  <a:srgbClr val="005B9D"/>
                </a:solidFill>
              </a:defRPr>
            </a:lvl4pPr>
            <a:lvl5pPr>
              <a:defRPr sz="1100">
                <a:solidFill>
                  <a:srgbClr val="005B9D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KopieerDriehoekje"/>
          <p:cNvSpPr>
            <a:spLocks noChangeAspect="1"/>
          </p:cNvSpPr>
          <p:nvPr userDrawn="1"/>
        </p:nvSpPr>
        <p:spPr>
          <a:xfrm flipV="1">
            <a:off x="499691" y="1052736"/>
            <a:ext cx="216000" cy="108000"/>
          </a:xfrm>
          <a:prstGeom prst="triangle">
            <a:avLst/>
          </a:prstGeom>
          <a:solidFill>
            <a:srgbClr val="0089CF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8" name="Rechthoek 17"/>
          <p:cNvSpPr/>
          <p:nvPr userDrawn="1"/>
        </p:nvSpPr>
        <p:spPr>
          <a:xfrm>
            <a:off x="0" y="6616273"/>
            <a:ext cx="9144000" cy="252000"/>
          </a:xfrm>
          <a:prstGeom prst="rect">
            <a:avLst/>
          </a:prstGeom>
          <a:solidFill>
            <a:srgbClr val="005B9D"/>
          </a:solidFill>
          <a:ln>
            <a:noFill/>
          </a:ln>
        </p:spPr>
        <p:txBody>
          <a:bodyPr vert="horz" wrap="square" lIns="180000" tIns="0" rIns="0" bIns="180000" rtlCol="0">
            <a:spAutoFit/>
          </a:bodyPr>
          <a:lstStyle/>
          <a:p>
            <a:pPr marL="0" lvl="0" indent="0" algn="l" defTabSz="914400" rtl="0" eaLnBrk="1" latinLnBrk="0" hangingPunct="1">
              <a:lnSpc>
                <a:spcPts val="2500"/>
              </a:lnSpc>
              <a:spcBef>
                <a:spcPct val="20000"/>
              </a:spcBef>
              <a:buFont typeface="Arial" pitchFamily="34" charset="0"/>
              <a:buNone/>
            </a:pPr>
            <a:endParaRPr lang="nl-NL" sz="24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9" name="Tijdelijke aanduiding voor dianummer 16"/>
          <p:cNvSpPr txBox="1">
            <a:spLocks/>
          </p:cNvSpPr>
          <p:nvPr userDrawn="1"/>
        </p:nvSpPr>
        <p:spPr>
          <a:xfrm>
            <a:off x="0" y="6492881"/>
            <a:ext cx="61156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C70A2-6B8C-4FE8-A4AE-E466C9B2130C}" type="slidenum">
              <a: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NL" sz="9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566366" y="6616273"/>
            <a:ext cx="4959791" cy="241727"/>
          </a:xfrm>
        </p:spPr>
        <p:txBody>
          <a:bodyPr vert="horz" lIns="91440" tIns="45720" rIns="91440" bIns="45720" rtlCol="0" anchor="b" anchorCtr="0"/>
          <a:lstStyle>
            <a:lvl1pPr algn="l">
              <a:def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Bijlage 6 Parkeren en looproutes Onderzoeksgebouw VU SWT</a:t>
            </a:r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31" y="476672"/>
            <a:ext cx="5472608" cy="894308"/>
          </a:xfrm>
        </p:spPr>
        <p:txBody>
          <a:bodyPr anchor="ctr"/>
          <a:lstStyle>
            <a:lvl1pPr algn="l">
              <a:defRPr sz="28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8" name="Rechthoek 7"/>
          <p:cNvSpPr/>
          <p:nvPr userDrawn="1"/>
        </p:nvSpPr>
        <p:spPr>
          <a:xfrm>
            <a:off x="0" y="6616273"/>
            <a:ext cx="9144000" cy="252000"/>
          </a:xfrm>
          <a:prstGeom prst="rect">
            <a:avLst/>
          </a:prstGeom>
          <a:solidFill>
            <a:srgbClr val="005B9D"/>
          </a:solidFill>
          <a:ln>
            <a:noFill/>
          </a:ln>
        </p:spPr>
        <p:txBody>
          <a:bodyPr vert="horz" wrap="square" lIns="180000" tIns="0" rIns="0" bIns="180000" rtlCol="0">
            <a:spAutoFit/>
          </a:bodyPr>
          <a:lstStyle/>
          <a:p>
            <a:pPr marL="0" lvl="0" indent="0" algn="l" defTabSz="914400" rtl="0" eaLnBrk="1" latinLnBrk="0" hangingPunct="1">
              <a:lnSpc>
                <a:spcPts val="2500"/>
              </a:lnSpc>
              <a:spcBef>
                <a:spcPct val="20000"/>
              </a:spcBef>
              <a:buFont typeface="Arial" pitchFamily="34" charset="0"/>
              <a:buNone/>
            </a:pPr>
            <a:endParaRPr lang="nl-NL" sz="24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9" name="Tijdelijke aanduiding voor dianummer 16"/>
          <p:cNvSpPr txBox="1">
            <a:spLocks/>
          </p:cNvSpPr>
          <p:nvPr userDrawn="1"/>
        </p:nvSpPr>
        <p:spPr>
          <a:xfrm>
            <a:off x="0" y="6492881"/>
            <a:ext cx="61156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C70A2-6B8C-4FE8-A4AE-E466C9B2130C}" type="slidenum">
              <a: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NL" sz="9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kstvak 9"/>
          <p:cNvSpPr txBox="1"/>
          <p:nvPr userDrawn="1"/>
        </p:nvSpPr>
        <p:spPr>
          <a:xfrm>
            <a:off x="5615627" y="6625643"/>
            <a:ext cx="3131840" cy="2308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r"/>
            <a:r>
              <a:rPr lang="nl-NL" sz="900">
                <a:solidFill>
                  <a:schemeClr val="bg1"/>
                </a:solidFill>
              </a:rPr>
              <a:t>Facilitaire Campus Organisatie</a:t>
            </a:r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611559" y="6616273"/>
            <a:ext cx="4731717" cy="252000"/>
          </a:xfrm>
        </p:spPr>
        <p:txBody>
          <a:bodyPr vert="horz" lIns="91440" tIns="45720" rIns="91440" bIns="45720" rtlCol="0" anchor="b" anchorCtr="0"/>
          <a:lstStyle>
            <a:lvl1pPr>
              <a:def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Bijlage 6 Parkeren en looproutes Onderzoeksgebouw VU SWT</a:t>
            </a:r>
          </a:p>
        </p:txBody>
      </p:sp>
      <p:sp>
        <p:nvSpPr>
          <p:cNvPr id="13" name="KopieerDriehoekje"/>
          <p:cNvSpPr>
            <a:spLocks noChangeAspect="1"/>
          </p:cNvSpPr>
          <p:nvPr userDrawn="1"/>
        </p:nvSpPr>
        <p:spPr>
          <a:xfrm flipV="1">
            <a:off x="826543" y="1370791"/>
            <a:ext cx="216000" cy="108000"/>
          </a:xfrm>
          <a:prstGeom prst="triangle">
            <a:avLst/>
          </a:prstGeom>
          <a:solidFill>
            <a:srgbClr val="0089CF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4" name="KopieerBalk"/>
          <p:cNvSpPr/>
          <p:nvPr userDrawn="1"/>
        </p:nvSpPr>
        <p:spPr>
          <a:xfrm>
            <a:off x="808045" y="1398439"/>
            <a:ext cx="144016" cy="147600"/>
          </a:xfrm>
          <a:prstGeom prst="rtTriangle">
            <a:avLst/>
          </a:prstGeom>
          <a:solidFill>
            <a:srgbClr val="005B9D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5" name="KopieerBalk"/>
          <p:cNvSpPr/>
          <p:nvPr userDrawn="1"/>
        </p:nvSpPr>
        <p:spPr>
          <a:xfrm flipH="1">
            <a:off x="915866" y="1398439"/>
            <a:ext cx="144016" cy="147600"/>
          </a:xfrm>
          <a:prstGeom prst="rtTriangle">
            <a:avLst/>
          </a:prstGeom>
          <a:solidFill>
            <a:srgbClr val="005B9D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6" name="KopieerBalk"/>
          <p:cNvSpPr/>
          <p:nvPr userDrawn="1"/>
        </p:nvSpPr>
        <p:spPr>
          <a:xfrm flipH="1">
            <a:off x="1059883" y="1398439"/>
            <a:ext cx="4745608" cy="147600"/>
          </a:xfrm>
          <a:prstGeom prst="rect">
            <a:avLst/>
          </a:prstGeom>
          <a:solidFill>
            <a:srgbClr val="005B9D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7" name="KopieerBalk"/>
          <p:cNvSpPr/>
          <p:nvPr userDrawn="1"/>
        </p:nvSpPr>
        <p:spPr>
          <a:xfrm flipH="1">
            <a:off x="326855" y="1398439"/>
            <a:ext cx="481181" cy="147600"/>
          </a:xfrm>
          <a:prstGeom prst="rect">
            <a:avLst/>
          </a:prstGeom>
          <a:solidFill>
            <a:srgbClr val="005B9D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pic>
        <p:nvPicPr>
          <p:cNvPr id="19" name="KopieerFCO_logo" descr="C:\Projecten\VU\Origineel mei 2011\PPTlogosEN\PPTlogosEN\Diensten NL\Di_NL_FCO_Blauw_HR_RGB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45" y="5916508"/>
            <a:ext cx="3248308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ndertitel 2"/>
          <p:cNvSpPr>
            <a:spLocks noGrp="1"/>
          </p:cNvSpPr>
          <p:nvPr>
            <p:ph type="subTitle" idx="12"/>
          </p:nvPr>
        </p:nvSpPr>
        <p:spPr>
          <a:xfrm>
            <a:off x="328291" y="1547268"/>
            <a:ext cx="5474989" cy="859311"/>
          </a:xfrm>
          <a:solidFill>
            <a:srgbClr val="005B9D">
              <a:alpha val="89804"/>
            </a:srgbClr>
          </a:solidFill>
          <a:ln>
            <a:noFill/>
          </a:ln>
        </p:spPr>
        <p:txBody>
          <a:bodyPr vert="horz" wrap="square" lIns="180000" tIns="72000" rIns="108000" bIns="144000" rtlCol="0">
            <a:spAutoFit/>
          </a:bodyPr>
          <a:lstStyle>
            <a:lvl1pPr marL="0" indent="0" algn="ctr">
              <a:buNone/>
              <a:defRPr lang="nl-NL" sz="2000" i="1" kern="1200" cap="all" baseline="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nl-NL"/>
              <a:t>Klik om de ondertitelstijl van het model te bewerken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1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1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Rechthoek 9"/>
          <p:cNvSpPr/>
          <p:nvPr userDrawn="1"/>
        </p:nvSpPr>
        <p:spPr>
          <a:xfrm>
            <a:off x="0" y="6616273"/>
            <a:ext cx="9144000" cy="252000"/>
          </a:xfrm>
          <a:prstGeom prst="rect">
            <a:avLst/>
          </a:prstGeom>
          <a:solidFill>
            <a:srgbClr val="005B9D"/>
          </a:solidFill>
          <a:ln>
            <a:noFill/>
          </a:ln>
        </p:spPr>
        <p:txBody>
          <a:bodyPr vert="horz" wrap="square" lIns="180000" tIns="0" rIns="0" bIns="180000" rtlCol="0">
            <a:spAutoFit/>
          </a:bodyPr>
          <a:lstStyle/>
          <a:p>
            <a:pPr marL="0" lvl="0" indent="0" algn="l" defTabSz="914400" rtl="0" eaLnBrk="1" latinLnBrk="0" hangingPunct="1">
              <a:lnSpc>
                <a:spcPts val="2500"/>
              </a:lnSpc>
              <a:spcBef>
                <a:spcPct val="20000"/>
              </a:spcBef>
              <a:buFont typeface="Arial" pitchFamily="34" charset="0"/>
              <a:buNone/>
            </a:pPr>
            <a:endParaRPr lang="nl-NL" sz="24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1" name="Tijdelijke aanduiding voor dianummer 16"/>
          <p:cNvSpPr txBox="1">
            <a:spLocks/>
          </p:cNvSpPr>
          <p:nvPr userDrawn="1"/>
        </p:nvSpPr>
        <p:spPr>
          <a:xfrm>
            <a:off x="0" y="6492881"/>
            <a:ext cx="61156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C70A2-6B8C-4FE8-A4AE-E466C9B2130C}" type="slidenum">
              <a: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NL" sz="9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607690" y="6616273"/>
            <a:ext cx="4560657" cy="241733"/>
          </a:xfrm>
        </p:spPr>
        <p:txBody>
          <a:bodyPr vert="horz" lIns="91440" tIns="45720" rIns="91440" bIns="45720" rtlCol="0" anchor="b" anchorCtr="0"/>
          <a:lstStyle>
            <a:lvl1pPr algn="l">
              <a:def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Bijlage 6 Parkeren en looproutes Onderzoeksgebouw VU SWT</a:t>
            </a:r>
            <a:endParaRPr lang="fr-FR"/>
          </a:p>
        </p:txBody>
      </p:sp>
      <p:sp>
        <p:nvSpPr>
          <p:cNvPr id="15" name="KopieerDriehoekje"/>
          <p:cNvSpPr>
            <a:spLocks noChangeAspect="1"/>
          </p:cNvSpPr>
          <p:nvPr userDrawn="1"/>
        </p:nvSpPr>
        <p:spPr>
          <a:xfrm flipV="1">
            <a:off x="499691" y="1052736"/>
            <a:ext cx="216000" cy="108000"/>
          </a:xfrm>
          <a:prstGeom prst="triangle">
            <a:avLst/>
          </a:prstGeom>
          <a:solidFill>
            <a:srgbClr val="0089CF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4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Rechthoek 11"/>
          <p:cNvSpPr/>
          <p:nvPr userDrawn="1"/>
        </p:nvSpPr>
        <p:spPr>
          <a:xfrm>
            <a:off x="0" y="6616273"/>
            <a:ext cx="9144000" cy="252000"/>
          </a:xfrm>
          <a:prstGeom prst="rect">
            <a:avLst/>
          </a:prstGeom>
          <a:solidFill>
            <a:srgbClr val="005B9D"/>
          </a:solidFill>
          <a:ln>
            <a:noFill/>
          </a:ln>
        </p:spPr>
        <p:txBody>
          <a:bodyPr vert="horz" wrap="square" lIns="180000" tIns="0" rIns="0" bIns="180000" rtlCol="0">
            <a:spAutoFit/>
          </a:bodyPr>
          <a:lstStyle/>
          <a:p>
            <a:pPr marL="0" lvl="0" indent="0" algn="l" defTabSz="914400" rtl="0" eaLnBrk="1" latinLnBrk="0" hangingPunct="1">
              <a:lnSpc>
                <a:spcPts val="2500"/>
              </a:lnSpc>
              <a:spcBef>
                <a:spcPct val="20000"/>
              </a:spcBef>
              <a:buFont typeface="Arial" pitchFamily="34" charset="0"/>
              <a:buNone/>
            </a:pPr>
            <a:endParaRPr lang="nl-NL" sz="24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3" name="Tijdelijke aanduiding voor dianummer 16"/>
          <p:cNvSpPr txBox="1">
            <a:spLocks/>
          </p:cNvSpPr>
          <p:nvPr userDrawn="1"/>
        </p:nvSpPr>
        <p:spPr>
          <a:xfrm>
            <a:off x="0" y="6492881"/>
            <a:ext cx="61156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C70A2-6B8C-4FE8-A4AE-E466C9B2130C}" type="slidenum">
              <a: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NL" sz="9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630610" y="6616273"/>
            <a:ext cx="4418467" cy="241733"/>
          </a:xfrm>
        </p:spPr>
        <p:txBody>
          <a:bodyPr vert="horz" lIns="91440" tIns="45720" rIns="91440" bIns="45720" rtlCol="0" anchor="b" anchorCtr="0"/>
          <a:lstStyle>
            <a:lvl1pPr algn="l">
              <a:def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Bijlage 6 Parkeren en looproutes Onderzoeksgebouw VU SWT</a:t>
            </a:r>
            <a:endParaRPr lang="fr-FR"/>
          </a:p>
        </p:txBody>
      </p:sp>
      <p:sp>
        <p:nvSpPr>
          <p:cNvPr id="17" name="KopieerDriehoekje"/>
          <p:cNvSpPr>
            <a:spLocks noChangeAspect="1"/>
          </p:cNvSpPr>
          <p:nvPr userDrawn="1"/>
        </p:nvSpPr>
        <p:spPr>
          <a:xfrm flipV="1">
            <a:off x="499691" y="1052736"/>
            <a:ext cx="216000" cy="108000"/>
          </a:xfrm>
          <a:prstGeom prst="triangle">
            <a:avLst/>
          </a:prstGeom>
          <a:solidFill>
            <a:srgbClr val="0089CF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1812" y="114220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31812" y="1925984"/>
            <a:ext cx="4040188" cy="3951288"/>
          </a:xfr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000" kern="120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12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4009" y="114220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8" y="1925984"/>
            <a:ext cx="4041775" cy="3951288"/>
          </a:xfr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0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lang="nl-NL" sz="20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0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2000" kern="1200" dirty="0" smtClean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buFont typeface="Arial" pitchFamily="34" charset="0"/>
              <a:defRPr lang="nl-NL" sz="1200" kern="1200" dirty="0">
                <a:solidFill>
                  <a:srgbClr val="005B9D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Rechthoek 11"/>
          <p:cNvSpPr/>
          <p:nvPr userDrawn="1"/>
        </p:nvSpPr>
        <p:spPr>
          <a:xfrm>
            <a:off x="0" y="6616273"/>
            <a:ext cx="9144000" cy="502358"/>
          </a:xfrm>
          <a:prstGeom prst="rect">
            <a:avLst/>
          </a:prstGeom>
          <a:solidFill>
            <a:srgbClr val="005B9D"/>
          </a:solidFill>
          <a:ln>
            <a:noFill/>
          </a:ln>
        </p:spPr>
        <p:txBody>
          <a:bodyPr vert="horz" wrap="square" lIns="180000" tIns="0" rIns="0" bIns="180000" rtlCol="0">
            <a:spAutoFit/>
          </a:bodyPr>
          <a:lstStyle/>
          <a:p>
            <a:pPr marL="0" lvl="0" indent="0" algn="l" defTabSz="914400" rtl="0" eaLnBrk="1" latinLnBrk="0" hangingPunct="1">
              <a:lnSpc>
                <a:spcPts val="2500"/>
              </a:lnSpc>
              <a:spcBef>
                <a:spcPct val="20000"/>
              </a:spcBef>
              <a:buFont typeface="Arial" pitchFamily="34" charset="0"/>
              <a:buNone/>
            </a:pPr>
            <a:endParaRPr lang="nl-NL" sz="24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3" name="Tijdelijke aanduiding voor dianummer 16"/>
          <p:cNvSpPr txBox="1">
            <a:spLocks/>
          </p:cNvSpPr>
          <p:nvPr userDrawn="1"/>
        </p:nvSpPr>
        <p:spPr>
          <a:xfrm>
            <a:off x="0" y="6492881"/>
            <a:ext cx="61156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C70A2-6B8C-4FE8-A4AE-E466C9B2130C}" type="slidenum">
              <a: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NL" sz="9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525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>
              <a:def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algn="ctr"/>
            <a:endParaRPr lang="nl-NL"/>
          </a:p>
        </p:txBody>
      </p:sp>
      <p:sp>
        <p:nvSpPr>
          <p:cNvPr id="16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31842" y="6492881"/>
            <a:ext cx="6012160" cy="365125"/>
          </a:xfrm>
        </p:spPr>
        <p:txBody>
          <a:bodyPr vert="horz" lIns="91440" tIns="45720" rIns="91440" bIns="45720" rtlCol="0" anchor="b" anchorCtr="0"/>
          <a:lstStyle>
            <a:lvl1pPr algn="r">
              <a:def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Bijlage 6 Parkeren en looproutes Onderzoeksgebouw VU SWT</a:t>
            </a:r>
          </a:p>
        </p:txBody>
      </p:sp>
      <p:sp>
        <p:nvSpPr>
          <p:cNvPr id="17" name="KopieerDriehoekje"/>
          <p:cNvSpPr>
            <a:spLocks noChangeAspect="1"/>
          </p:cNvSpPr>
          <p:nvPr userDrawn="1"/>
        </p:nvSpPr>
        <p:spPr>
          <a:xfrm flipV="1">
            <a:off x="499691" y="1052736"/>
            <a:ext cx="216000" cy="108000"/>
          </a:xfrm>
          <a:prstGeom prst="triangle">
            <a:avLst/>
          </a:prstGeom>
          <a:solidFill>
            <a:srgbClr val="0089CF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8" name="Rechthoek 7"/>
          <p:cNvSpPr/>
          <p:nvPr userDrawn="1"/>
        </p:nvSpPr>
        <p:spPr>
          <a:xfrm>
            <a:off x="0" y="6598800"/>
            <a:ext cx="9144000" cy="502358"/>
          </a:xfrm>
          <a:prstGeom prst="rect">
            <a:avLst/>
          </a:prstGeom>
          <a:solidFill>
            <a:srgbClr val="005B9D"/>
          </a:solidFill>
          <a:ln>
            <a:noFill/>
          </a:ln>
        </p:spPr>
        <p:txBody>
          <a:bodyPr vert="horz" wrap="square" lIns="180000" tIns="0" rIns="0" bIns="180000" rtlCol="0">
            <a:spAutoFit/>
          </a:bodyPr>
          <a:lstStyle/>
          <a:p>
            <a:pPr marL="0" lvl="0" indent="0" algn="l" defTabSz="914400" rtl="0" eaLnBrk="1" latinLnBrk="0" hangingPunct="1">
              <a:lnSpc>
                <a:spcPts val="2500"/>
              </a:lnSpc>
              <a:spcBef>
                <a:spcPct val="20000"/>
              </a:spcBef>
              <a:buFont typeface="Arial" pitchFamily="34" charset="0"/>
              <a:buNone/>
            </a:pPr>
            <a:endParaRPr lang="nl-NL" sz="24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9" name="Tijdelijke aanduiding voor dianummer 16"/>
          <p:cNvSpPr txBox="1">
            <a:spLocks/>
          </p:cNvSpPr>
          <p:nvPr userDrawn="1"/>
        </p:nvSpPr>
        <p:spPr>
          <a:xfrm>
            <a:off x="0" y="6492881"/>
            <a:ext cx="61156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C70A2-6B8C-4FE8-A4AE-E466C9B2130C}" type="slidenum">
              <a: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NL" sz="9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99691" y="6508004"/>
            <a:ext cx="6012160" cy="365125"/>
          </a:xfrm>
        </p:spPr>
        <p:txBody>
          <a:bodyPr vert="horz" lIns="91440" tIns="45720" rIns="91440" bIns="45720" rtlCol="0" anchor="b" anchorCtr="0"/>
          <a:lstStyle>
            <a:lvl1pPr algn="l">
              <a:def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Bijlage 6 Parkeren en looproutes Onderzoeksgebouw VU SWT</a:t>
            </a:r>
          </a:p>
        </p:txBody>
      </p:sp>
      <p:sp>
        <p:nvSpPr>
          <p:cNvPr id="13" name="KopieerDriehoekje"/>
          <p:cNvSpPr>
            <a:spLocks noChangeAspect="1"/>
          </p:cNvSpPr>
          <p:nvPr userDrawn="1"/>
        </p:nvSpPr>
        <p:spPr>
          <a:xfrm flipV="1">
            <a:off x="499691" y="1052736"/>
            <a:ext cx="216000" cy="108000"/>
          </a:xfrm>
          <a:prstGeom prst="triangle">
            <a:avLst/>
          </a:prstGeom>
          <a:solidFill>
            <a:srgbClr val="0089CF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6734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8" name="Rechthoek 7"/>
          <p:cNvSpPr/>
          <p:nvPr userDrawn="1"/>
        </p:nvSpPr>
        <p:spPr>
          <a:xfrm>
            <a:off x="0" y="6616273"/>
            <a:ext cx="9144000" cy="502358"/>
          </a:xfrm>
          <a:prstGeom prst="rect">
            <a:avLst/>
          </a:prstGeom>
          <a:solidFill>
            <a:srgbClr val="005B9D"/>
          </a:solidFill>
          <a:ln>
            <a:noFill/>
          </a:ln>
        </p:spPr>
        <p:txBody>
          <a:bodyPr vert="horz" wrap="square" lIns="180000" tIns="0" rIns="0" bIns="180000" rtlCol="0">
            <a:spAutoFit/>
          </a:bodyPr>
          <a:lstStyle/>
          <a:p>
            <a:pPr marL="0" lvl="0" indent="0" algn="l" defTabSz="914400" rtl="0" eaLnBrk="1" latinLnBrk="0" hangingPunct="1">
              <a:lnSpc>
                <a:spcPts val="2500"/>
              </a:lnSpc>
              <a:spcBef>
                <a:spcPct val="20000"/>
              </a:spcBef>
              <a:buFont typeface="Arial" pitchFamily="34" charset="0"/>
              <a:buNone/>
            </a:pPr>
            <a:endParaRPr lang="nl-NL" sz="24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9" name="Tijdelijke aanduiding voor dianummer 16"/>
          <p:cNvSpPr txBox="1">
            <a:spLocks/>
          </p:cNvSpPr>
          <p:nvPr userDrawn="1"/>
        </p:nvSpPr>
        <p:spPr>
          <a:xfrm>
            <a:off x="0" y="6492881"/>
            <a:ext cx="61156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C70A2-6B8C-4FE8-A4AE-E466C9B2130C}" type="slidenum">
              <a: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NL" sz="9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525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>
              <a:def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algn="ctr"/>
            <a:endParaRPr lang="nl-NL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31840" y="6492881"/>
            <a:ext cx="5832648" cy="365125"/>
          </a:xfrm>
        </p:spPr>
        <p:txBody>
          <a:bodyPr vert="horz" lIns="91440" tIns="45720" rIns="91440" bIns="45720" rtlCol="0" anchor="b" anchorCtr="0"/>
          <a:lstStyle>
            <a:lvl1pPr algn="r">
              <a:def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Bijlage 6 Parkeren en looproutes Onderzoeksgebouw VU SWT</a:t>
            </a:r>
          </a:p>
        </p:txBody>
      </p:sp>
      <p:sp>
        <p:nvSpPr>
          <p:cNvPr id="13" name="KopieerDriehoekje"/>
          <p:cNvSpPr>
            <a:spLocks noChangeAspect="1"/>
          </p:cNvSpPr>
          <p:nvPr userDrawn="1"/>
        </p:nvSpPr>
        <p:spPr>
          <a:xfrm flipV="1">
            <a:off x="499691" y="1016744"/>
            <a:ext cx="216000" cy="108000"/>
          </a:xfrm>
          <a:prstGeom prst="triangle">
            <a:avLst/>
          </a:prstGeom>
          <a:solidFill>
            <a:srgbClr val="0089CF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6616273"/>
            <a:ext cx="9144000" cy="502358"/>
          </a:xfrm>
          <a:prstGeom prst="rect">
            <a:avLst/>
          </a:prstGeom>
          <a:solidFill>
            <a:srgbClr val="005B9D"/>
          </a:solidFill>
          <a:ln>
            <a:noFill/>
          </a:ln>
        </p:spPr>
        <p:txBody>
          <a:bodyPr vert="horz" wrap="square" lIns="180000" tIns="0" rIns="0" bIns="180000" rtlCol="0">
            <a:spAutoFit/>
          </a:bodyPr>
          <a:lstStyle/>
          <a:p>
            <a:pPr marL="0" lvl="0" indent="0" algn="l" defTabSz="914400" rtl="0" eaLnBrk="1" latinLnBrk="0" hangingPunct="1">
              <a:lnSpc>
                <a:spcPts val="2500"/>
              </a:lnSpc>
              <a:spcBef>
                <a:spcPct val="20000"/>
              </a:spcBef>
              <a:buFont typeface="Arial" pitchFamily="34" charset="0"/>
              <a:buNone/>
            </a:pPr>
            <a:endParaRPr lang="nl-NL" sz="24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6" name="Tijdelijke aanduiding voor dianummer 16"/>
          <p:cNvSpPr txBox="1">
            <a:spLocks/>
          </p:cNvSpPr>
          <p:nvPr userDrawn="1"/>
        </p:nvSpPr>
        <p:spPr>
          <a:xfrm>
            <a:off x="0" y="6492881"/>
            <a:ext cx="61156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CC70A2-6B8C-4FE8-A4AE-E466C9B2130C}" type="slidenum">
              <a: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NL" sz="9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kstvak 6"/>
          <p:cNvSpPr txBox="1"/>
          <p:nvPr userDrawn="1"/>
        </p:nvSpPr>
        <p:spPr>
          <a:xfrm>
            <a:off x="5615627" y="6625643"/>
            <a:ext cx="3131840" cy="2308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r"/>
            <a:r>
              <a:rPr lang="nl-NL" sz="900">
                <a:solidFill>
                  <a:schemeClr val="bg1"/>
                </a:solidFill>
              </a:rPr>
              <a:t>Facilitaire Campus Organisatie</a:t>
            </a:r>
          </a:p>
        </p:txBody>
      </p:sp>
      <p:sp>
        <p:nvSpPr>
          <p:cNvPr id="8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7200" y="6525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>
              <a:def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algn="ctr"/>
            <a:endParaRPr lang="nl-NL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31840" y="6492881"/>
            <a:ext cx="2895600" cy="365125"/>
          </a:xfrm>
        </p:spPr>
        <p:txBody>
          <a:bodyPr vert="horz" lIns="91440" tIns="45720" rIns="91440" bIns="45720" rtlCol="0" anchor="b" anchorCtr="0"/>
          <a:lstStyle>
            <a:lvl1pPr>
              <a:def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r>
              <a:rPr lang="nl-NL"/>
              <a:t>Bijlage 6 Parkeren en looproutes Onderzoeksgebouw VU SWT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rgbClr val="0089CF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txBody>
          <a:bodyPr vert="horz" lIns="180000" tIns="108000" rIns="108000" bIns="0" rtlCol="0" anchor="ctr" anchorCtr="0">
            <a:no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57200" y="6353187"/>
            <a:ext cx="53711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Bijlage 6 Parkeren en looproutes Onderzoeksgebouw VU SWT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52164-5144-41D0-8D91-371D6AA9D9EA}" type="slidenum">
              <a:rPr lang="nl-NL" smtClean="0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2" r:id="rId4"/>
    <p:sldLayoutId id="2147483653" r:id="rId5"/>
    <p:sldLayoutId id="2147483663" r:id="rId6"/>
    <p:sldLayoutId id="2147483654" r:id="rId7"/>
    <p:sldLayoutId id="2147483661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sldNum="0" hdr="0" dt="0"/>
  <p:txStyles>
    <p:titleStyle>
      <a:lvl1pPr marL="0" algn="l" defTabSz="914400" rtl="0" eaLnBrk="1" latinLnBrk="0" hangingPunct="1">
        <a:lnSpc>
          <a:spcPts val="3200"/>
        </a:lnSpc>
        <a:spcBef>
          <a:spcPct val="0"/>
        </a:spcBef>
        <a:buNone/>
        <a:defRPr lang="nl-NL" sz="3200" kern="1200" cap="none" baseline="0" dirty="0" smtClean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nl-NL" sz="2400" kern="1200" smtClean="0">
          <a:solidFill>
            <a:srgbClr val="005B9D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nl-NL" sz="2000" kern="1200" smtClean="0">
          <a:solidFill>
            <a:srgbClr val="005B9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nl-NL" sz="1800" kern="1200" smtClean="0">
          <a:solidFill>
            <a:srgbClr val="005B9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nl-NL" sz="1600" kern="1200" smtClean="0">
          <a:solidFill>
            <a:srgbClr val="005B9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nl-NL" sz="1400" kern="1200" dirty="0" smtClean="0">
          <a:solidFill>
            <a:srgbClr val="005B9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EE545-12BE-9E52-6E39-6F0A5007C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Bijlage 10 – Logistieke route VU Onderzoeksgebouw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67F94-C901-B896-751D-973458320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Deze bijlage bevat de volgende informatie: </a:t>
            </a:r>
          </a:p>
          <a:p>
            <a:pPr marL="0" indent="0">
              <a:buNone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Route van/naar </a:t>
            </a:r>
            <a:r>
              <a:rPr lang="nl-NL"/>
              <a:t>VU Onderzoeksgebouw</a:t>
            </a: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Logistieke straat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endParaRPr lang="nl-NL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nl-NL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70073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87B4D-9DA9-31CD-C31D-00B89C9E7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1. Routes van/naar VU Onderzoeksgebouw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E89FC-B32A-D0CA-950B-4324C8535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5">
            <a:extLst>
              <a:ext uri="{FF2B5EF4-FFF2-40B4-BE49-F238E27FC236}">
                <a16:creationId xmlns:a16="http://schemas.microsoft.com/office/drawing/2014/main" id="{81425A86-DA52-626A-2C3E-C75ABE51A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76" y="1344835"/>
            <a:ext cx="7281423" cy="51026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53257D-E7DC-6DDB-8DED-8B6F4FE349F9}"/>
              </a:ext>
            </a:extLst>
          </p:cNvPr>
          <p:cNvSpPr txBox="1"/>
          <p:nvPr/>
        </p:nvSpPr>
        <p:spPr>
          <a:xfrm>
            <a:off x="3380721" y="1059681"/>
            <a:ext cx="1658918" cy="5290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400" b="1" dirty="0">
                <a:solidFill>
                  <a:srgbClr val="FF0000"/>
                </a:solidFill>
              </a:rPr>
              <a:t>In- en uitrit aan de Gustav Mahlerlaan </a:t>
            </a:r>
            <a:endParaRPr lang="nl-NL" sz="1400" b="1" dirty="0">
              <a:solidFill>
                <a:srgbClr val="FF0000"/>
              </a:solidFill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C0EBAA-AB53-0C7A-95DC-878DD7CD3C57}"/>
              </a:ext>
            </a:extLst>
          </p:cNvPr>
          <p:cNvSpPr txBox="1"/>
          <p:nvPr/>
        </p:nvSpPr>
        <p:spPr>
          <a:xfrm>
            <a:off x="6086596" y="4426617"/>
            <a:ext cx="46291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/>
            <a:r>
              <a:rPr lang="nl-NL" sz="1800" dirty="0">
                <a:solidFill>
                  <a:srgbClr val="19161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Adres goederenontvangst VO</a:t>
            </a:r>
          </a:p>
          <a:p>
            <a:pPr marL="270510"/>
            <a:r>
              <a:rPr lang="nl-NL" sz="1800" dirty="0">
                <a:solidFill>
                  <a:srgbClr val="19161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Gustav Mahlerlaan 2015</a:t>
            </a:r>
          </a:p>
          <a:p>
            <a:pPr marL="270510"/>
            <a:r>
              <a:rPr lang="nl-NL" sz="1800" dirty="0">
                <a:solidFill>
                  <a:srgbClr val="19161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1081 LB Amsterdam</a:t>
            </a:r>
            <a:endParaRPr lang="nl-NL" sz="1800" dirty="0">
              <a:solidFill>
                <a:srgbClr val="19161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968602-3BE7-2D4C-1D7D-CBD7FD2EE950}"/>
              </a:ext>
            </a:extLst>
          </p:cNvPr>
          <p:cNvSpPr txBox="1"/>
          <p:nvPr/>
        </p:nvSpPr>
        <p:spPr>
          <a:xfrm>
            <a:off x="6186339" y="1842058"/>
            <a:ext cx="2887179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400" b="1" u="sng" dirty="0"/>
              <a:t>Route WN &gt; VU Onderzoeksgebouw</a:t>
            </a:r>
          </a:p>
          <a:p>
            <a:r>
              <a:rPr lang="nl-NL" sz="1400" dirty="0"/>
              <a:t>Het VU Onderzoeksgebouw is alleen vanaf de Gustav Mahlerlaan toegankelijk. Vanaf hier toegang tot de logistieke straat en expeditie.</a:t>
            </a:r>
            <a:endParaRPr lang="nl-NL" sz="1400" dirty="0">
              <a:ea typeface="Calibri"/>
              <a:cs typeface="Calibri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3EAFA61-9170-C15D-C01A-DEFAF5659876}"/>
              </a:ext>
            </a:extLst>
          </p:cNvPr>
          <p:cNvCxnSpPr/>
          <p:nvPr/>
        </p:nvCxnSpPr>
        <p:spPr>
          <a:xfrm flipH="1">
            <a:off x="3098025" y="1610669"/>
            <a:ext cx="4652" cy="658462"/>
          </a:xfrm>
          <a:prstGeom prst="straightConnector1">
            <a:avLst/>
          </a:prstGeom>
          <a:ln w="57150">
            <a:solidFill>
              <a:srgbClr val="FF0D0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0C87788-5CE7-F9A9-7223-284210CDB6DC}"/>
              </a:ext>
            </a:extLst>
          </p:cNvPr>
          <p:cNvCxnSpPr>
            <a:cxnSpLocks/>
          </p:cNvCxnSpPr>
          <p:nvPr/>
        </p:nvCxnSpPr>
        <p:spPr>
          <a:xfrm flipH="1" flipV="1">
            <a:off x="3260894" y="1588565"/>
            <a:ext cx="4652" cy="632866"/>
          </a:xfrm>
          <a:prstGeom prst="straightConnector1">
            <a:avLst/>
          </a:prstGeom>
          <a:ln w="57150">
            <a:solidFill>
              <a:srgbClr val="FF0D0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EF0AAF05-5F82-9CDC-7A2D-99BE95683F44}"/>
              </a:ext>
            </a:extLst>
          </p:cNvPr>
          <p:cNvSpPr/>
          <p:nvPr/>
        </p:nvSpPr>
        <p:spPr>
          <a:xfrm>
            <a:off x="3040731" y="2900697"/>
            <a:ext cx="558412" cy="279206"/>
          </a:xfrm>
          <a:prstGeom prst="rect">
            <a:avLst/>
          </a:prstGeom>
          <a:noFill/>
          <a:ln w="28575">
            <a:solidFill>
              <a:srgbClr val="FF0D0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08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17B7B-60F1-449B-2D30-E4F16B7E0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2. Logistieke terrein </a:t>
            </a:r>
            <a:r>
              <a:rPr lang="nl-NL" err="1"/>
              <a:t>onderzoeksgebouw</a:t>
            </a:r>
            <a:endParaRPr lang="nl-NL"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2ECE6-F401-940F-41BB-E932140D4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082C62-B659-07BB-2906-245D912FD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Bijlage 6 Parkeren en looproutes Onderzoeksgebouw VU SWT</a:t>
            </a:r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5ADDCD-86CA-6BFE-1A60-3374663EC91B}"/>
              </a:ext>
            </a:extLst>
          </p:cNvPr>
          <p:cNvSpPr txBox="1"/>
          <p:nvPr/>
        </p:nvSpPr>
        <p:spPr>
          <a:xfrm>
            <a:off x="3056952" y="2220994"/>
            <a:ext cx="2879725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NL" sz="1400">
              <a:ea typeface="Calibri"/>
              <a:cs typeface="Calibri"/>
            </a:endParaRPr>
          </a:p>
        </p:txBody>
      </p:sp>
      <p:pic>
        <p:nvPicPr>
          <p:cNvPr id="8" name="Afbeelding 6">
            <a:extLst>
              <a:ext uri="{FF2B5EF4-FFF2-40B4-BE49-F238E27FC236}">
                <a16:creationId xmlns:a16="http://schemas.microsoft.com/office/drawing/2014/main" id="{274DCDE7-E503-6942-E5C6-1F1257CFC0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41" r="96" b="102"/>
          <a:stretch/>
        </p:blipFill>
        <p:spPr>
          <a:xfrm>
            <a:off x="88483" y="1230008"/>
            <a:ext cx="6070402" cy="557139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E8DB32B-7423-7577-466E-92C59B43EC3E}"/>
              </a:ext>
            </a:extLst>
          </p:cNvPr>
          <p:cNvCxnSpPr/>
          <p:nvPr/>
        </p:nvCxnSpPr>
        <p:spPr>
          <a:xfrm flipH="1">
            <a:off x="2963700" y="1656309"/>
            <a:ext cx="4652" cy="658462"/>
          </a:xfrm>
          <a:prstGeom prst="straightConnector1">
            <a:avLst/>
          </a:prstGeom>
          <a:ln w="57150">
            <a:solidFill>
              <a:srgbClr val="FF0D0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775E101-7BB8-2D44-45CA-2C8C2095B1DA}"/>
              </a:ext>
            </a:extLst>
          </p:cNvPr>
          <p:cNvCxnSpPr>
            <a:cxnSpLocks/>
          </p:cNvCxnSpPr>
          <p:nvPr/>
        </p:nvCxnSpPr>
        <p:spPr>
          <a:xfrm flipH="1" flipV="1">
            <a:off x="3122289" y="1627867"/>
            <a:ext cx="4652" cy="632866"/>
          </a:xfrm>
          <a:prstGeom prst="straightConnector1">
            <a:avLst/>
          </a:prstGeom>
          <a:ln w="57150">
            <a:solidFill>
              <a:srgbClr val="FF0D0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57B05F4F-6123-47E1-CF1A-A448F20F5C9A}"/>
              </a:ext>
            </a:extLst>
          </p:cNvPr>
          <p:cNvSpPr/>
          <p:nvPr/>
        </p:nvSpPr>
        <p:spPr>
          <a:xfrm>
            <a:off x="3189947" y="4269054"/>
            <a:ext cx="1974581" cy="1806800"/>
          </a:xfrm>
          <a:prstGeom prst="rect">
            <a:avLst/>
          </a:prstGeom>
          <a:noFill/>
          <a:ln w="28575">
            <a:solidFill>
              <a:srgbClr val="FF0D0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rgbClr val="FF0000"/>
                </a:solidFill>
                <a:ea typeface="Calibri"/>
                <a:cs typeface="Calibri"/>
              </a:rPr>
              <a:t>ONDERZOEKS-</a:t>
            </a:r>
            <a:endParaRPr lang="en-US">
              <a:solidFill>
                <a:srgbClr val="FFFFFF"/>
              </a:solidFill>
              <a:ea typeface="Calibri"/>
              <a:cs typeface="Calibri"/>
            </a:endParaRPr>
          </a:p>
          <a:p>
            <a:pPr algn="ctr"/>
            <a:r>
              <a:rPr lang="en-US">
                <a:solidFill>
                  <a:srgbClr val="FF0000"/>
                </a:solidFill>
                <a:ea typeface="Calibri"/>
                <a:cs typeface="Calibri"/>
              </a:rPr>
              <a:t>GEBOUW</a:t>
            </a:r>
            <a:endParaRPr lang="en-US">
              <a:ea typeface="Calibri"/>
              <a:cs typeface="Calibri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FCE8F9B-2631-225F-2504-8E6CC9F60B58}"/>
              </a:ext>
            </a:extLst>
          </p:cNvPr>
          <p:cNvCxnSpPr>
            <a:cxnSpLocks/>
          </p:cNvCxnSpPr>
          <p:nvPr/>
        </p:nvCxnSpPr>
        <p:spPr>
          <a:xfrm flipH="1">
            <a:off x="4883241" y="5373240"/>
            <a:ext cx="557246" cy="6982"/>
          </a:xfrm>
          <a:prstGeom prst="straightConnector1">
            <a:avLst/>
          </a:prstGeom>
          <a:ln w="57150">
            <a:solidFill>
              <a:srgbClr val="FF0D0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308E4D6-73B3-7BE5-1DDD-16BF68F08AB6}"/>
              </a:ext>
            </a:extLst>
          </p:cNvPr>
          <p:cNvSpPr txBox="1"/>
          <p:nvPr/>
        </p:nvSpPr>
        <p:spPr>
          <a:xfrm>
            <a:off x="3272687" y="1185000"/>
            <a:ext cx="1658918" cy="5290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400" b="1" dirty="0">
                <a:solidFill>
                  <a:srgbClr val="FF0000"/>
                </a:solidFill>
              </a:rPr>
              <a:t>In- en uitrit aan de Gustav Mahlerlaan </a:t>
            </a:r>
            <a:endParaRPr lang="nl-NL" sz="1400" b="1" dirty="0">
              <a:solidFill>
                <a:srgbClr val="FF0000"/>
              </a:solidFill>
              <a:ea typeface="Calibri"/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ACB574-6E60-9958-21AF-5ECCA38A4634}"/>
              </a:ext>
            </a:extLst>
          </p:cNvPr>
          <p:cNvSpPr txBox="1"/>
          <p:nvPr/>
        </p:nvSpPr>
        <p:spPr>
          <a:xfrm>
            <a:off x="5316324" y="3238339"/>
            <a:ext cx="226586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400" b="1" dirty="0">
                <a:solidFill>
                  <a:srgbClr val="FF0000"/>
                </a:solidFill>
                <a:ea typeface="Calibri"/>
                <a:cs typeface="Calibri"/>
              </a:rPr>
              <a:t>Rijroute van toegang terrein naar logistieke straat VO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4D6EF94A-19FF-776F-7669-4781E91B0E56}"/>
                  </a:ext>
                </a:extLst>
              </p14:cNvPr>
              <p14:cNvContentPartPr/>
              <p14:nvPr/>
            </p14:nvContentPartPr>
            <p14:xfrm>
              <a:off x="3020924" y="2360913"/>
              <a:ext cx="2366280" cy="2889360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4D6EF94A-19FF-776F-7669-4781E91B0E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01841" y="2341833"/>
                <a:ext cx="2404086" cy="292716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19">
            <a:extLst>
              <a:ext uri="{FF2B5EF4-FFF2-40B4-BE49-F238E27FC236}">
                <a16:creationId xmlns:a16="http://schemas.microsoft.com/office/drawing/2014/main" id="{B70675A7-4A03-A7EC-3B96-A9E9E28AE64D}"/>
              </a:ext>
            </a:extLst>
          </p:cNvPr>
          <p:cNvSpPr txBox="1"/>
          <p:nvPr/>
        </p:nvSpPr>
        <p:spPr>
          <a:xfrm>
            <a:off x="5755921" y="4780740"/>
            <a:ext cx="1786888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400" b="1">
                <a:solidFill>
                  <a:srgbClr val="FF0000"/>
                </a:solidFill>
                <a:ea typeface="Calibri"/>
                <a:cs typeface="Calibri"/>
              </a:rPr>
              <a:t>LOGISTIEKE STRAAT MET TOEGANG EXPEDITIE EN VERHUISRAAM</a:t>
            </a:r>
          </a:p>
        </p:txBody>
      </p:sp>
    </p:spTree>
    <p:extLst>
      <p:ext uri="{BB962C8B-B14F-4D97-AF65-F5344CB8AC3E}">
        <p14:creationId xmlns:p14="http://schemas.microsoft.com/office/powerpoint/2010/main" val="935389063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 horecavisie  2017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34DB142618A74B8E8D9254A18E3864" ma:contentTypeVersion="15" ma:contentTypeDescription="Create a new document." ma:contentTypeScope="" ma:versionID="98f0c430b77dc2a791a78c99d6b96253">
  <xsd:schema xmlns:xsd="http://www.w3.org/2001/XMLSchema" xmlns:xs="http://www.w3.org/2001/XMLSchema" xmlns:p="http://schemas.microsoft.com/office/2006/metadata/properties" xmlns:ns2="27085d45-0c41-4209-a280-fb4003bf1341" xmlns:ns3="622ecbc4-9b75-4c65-8939-3ec7b5eead68" targetNamespace="http://schemas.microsoft.com/office/2006/metadata/properties" ma:root="true" ma:fieldsID="b4e6449cd4085c32630b4ca9c8292b56" ns2:_="" ns3:_="">
    <xsd:import namespace="27085d45-0c41-4209-a280-fb4003bf1341"/>
    <xsd:import namespace="622ecbc4-9b75-4c65-8939-3ec7b5eead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85d45-0c41-4209-a280-fb4003bf1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2ead-fb08-4f89-b991-c2b77859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2ecbc4-9b75-4c65-8939-3ec7b5eead6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f6b20d2-0ad4-478c-a932-da52b8727fba}" ma:internalName="TaxCatchAll" ma:showField="CatchAllData" ma:web="622ecbc4-9b75-4c65-8939-3ec7b5eead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085d45-0c41-4209-a280-fb4003bf1341">
      <Terms xmlns="http://schemas.microsoft.com/office/infopath/2007/PartnerControls"/>
    </lcf76f155ced4ddcb4097134ff3c332f>
    <TaxCatchAll xmlns="622ecbc4-9b75-4c65-8939-3ec7b5eead6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286B39-4BC8-4E34-9A08-DB8445B51645}">
  <ds:schemaRefs>
    <ds:schemaRef ds:uri="27085d45-0c41-4209-a280-fb4003bf1341"/>
    <ds:schemaRef ds:uri="622ecbc4-9b75-4c65-8939-3ec7b5eead6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FC509C6-AD0E-4AA5-B29F-EFCEA669831E}">
  <ds:schemaRefs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622ecbc4-9b75-4c65-8939-3ec7b5eead68"/>
    <ds:schemaRef ds:uri="27085d45-0c41-4209-a280-fb4003bf1341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25CA8FC-AD09-4C58-8F1E-84A28AD823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109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ＭＳ Ｐゴシック</vt:lpstr>
      <vt:lpstr>Arial</vt:lpstr>
      <vt:lpstr>Arial Narrow</vt:lpstr>
      <vt:lpstr>Calibri</vt:lpstr>
      <vt:lpstr>Wingdings</vt:lpstr>
      <vt:lpstr>Concept horecavisie  2017</vt:lpstr>
      <vt:lpstr>Bijlage 10 – Logistieke route VU Onderzoeksgebouw</vt:lpstr>
      <vt:lpstr>1. Routes van/naar VU Onderzoeksgebouw</vt:lpstr>
      <vt:lpstr>2. Logistieke terrein onderzoeksgebouw</vt:lpstr>
    </vt:vector>
  </TitlesOfParts>
  <Company>Vrije Universiteit Amsterdam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Herijking Horeca &amp; Retailvisie 2012 - 5 jaar later</dc:title>
  <dc:creator>Icking, M.</dc:creator>
  <cp:lastModifiedBy>Icking, M. (Margot)</cp:lastModifiedBy>
  <cp:revision>1</cp:revision>
  <cp:lastPrinted>2018-06-20T07:12:51Z</cp:lastPrinted>
  <dcterms:created xsi:type="dcterms:W3CDTF">2017-03-22T10:09:15Z</dcterms:created>
  <dcterms:modified xsi:type="dcterms:W3CDTF">2024-03-05T16:33:53Z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0x0101008234DB142618A74B8E8D9254A18E3864</vt:lpwstr>
  </property>
  <property fmtid="{D5CDD505-2E9C-101B-9397-08002B2CF9AE}" pid="3" name="Order">
    <vt:r8>100</vt:r8>
  </property>
  <property fmtid="{D5CDD505-2E9C-101B-9397-08002B2CF9AE}" pid="4" name="MediaServiceImageTags">
    <vt:lpwstr/>
  </property>
</Properties>
</file>