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78" r:id="rId2"/>
    <p:sldId id="261" r:id="rId3"/>
    <p:sldId id="308" r:id="rId4"/>
    <p:sldId id="314" r:id="rId5"/>
    <p:sldId id="303" r:id="rId6"/>
    <p:sldId id="316" r:id="rId7"/>
    <p:sldId id="317" r:id="rId8"/>
    <p:sldId id="318" r:id="rId9"/>
    <p:sldId id="304" r:id="rId10"/>
    <p:sldId id="306" r:id="rId11"/>
    <p:sldId id="319" r:id="rId12"/>
    <p:sldId id="292" r:id="rId13"/>
    <p:sldId id="311" r:id="rId14"/>
    <p:sldId id="283" r:id="rId15"/>
    <p:sldId id="301" r:id="rId16"/>
    <p:sldId id="312" r:id="rId17"/>
    <p:sldId id="284" r:id="rId18"/>
    <p:sldId id="296" r:id="rId19"/>
    <p:sldId id="313" r:id="rId20"/>
    <p:sldId id="315" r:id="rId21"/>
    <p:sldId id="275" r:id="rId22"/>
    <p:sldId id="320" r:id="rId23"/>
  </p:sldIdLst>
  <p:sldSz cx="12192000" cy="6858000"/>
  <p:notesSz cx="6669088" cy="9926638"/>
  <p:custDataLst>
    <p:tags r:id="rId25"/>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 indelingen" id="{773F1618-EB11-48AC-9DDC-C07D7AF8848B}">
          <p14:sldIdLst>
            <p14:sldId id="278"/>
          </p14:sldIdLst>
        </p14:section>
        <p14:section name="Tekst indelingen" id="{DFB8610A-15C6-4D32-9FE9-E36C3A1B060E}">
          <p14:sldIdLst>
            <p14:sldId id="261"/>
            <p14:sldId id="308"/>
            <p14:sldId id="314"/>
            <p14:sldId id="303"/>
            <p14:sldId id="316"/>
            <p14:sldId id="317"/>
            <p14:sldId id="318"/>
            <p14:sldId id="304"/>
            <p14:sldId id="306"/>
            <p14:sldId id="319"/>
            <p14:sldId id="292"/>
            <p14:sldId id="311"/>
            <p14:sldId id="283"/>
            <p14:sldId id="301"/>
            <p14:sldId id="312"/>
            <p14:sldId id="284"/>
            <p14:sldId id="296"/>
            <p14:sldId id="313"/>
            <p14:sldId id="315"/>
          </p14:sldIdLst>
        </p14:section>
        <p14:section name="Afsluiting indeling" id="{975DCA04-5E56-4B0F-B437-A9D6191A06EC}">
          <p14:sldIdLst>
            <p14:sldId id="275"/>
            <p14:sldId id="32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7DF93F-B57F-B620-C4CB-E3F5E081DC60}" name="Iliás, M. [Marina]" initials="IM[" userId="S::m.ilias@nwo.nl::b47fb73d-25e0-4974-9541-aed2bff07e1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Veen, R. van der [Ron]" initials="VRvd[" lastIdx="12" clrIdx="0">
    <p:extLst>
      <p:ext uri="{19B8F6BF-5375-455C-9EA6-DF929625EA0E}">
        <p15:presenceInfo xmlns:p15="http://schemas.microsoft.com/office/powerpoint/2012/main" userId="Veen, R. van der [Ron]" providerId="None"/>
      </p:ext>
    </p:extLst>
  </p:cmAuthor>
  <p:cmAuthor id="2" name="Ramesar M. [Manisha]" initials="RM[" lastIdx="3" clrIdx="1">
    <p:extLst>
      <p:ext uri="{19B8F6BF-5375-455C-9EA6-DF929625EA0E}">
        <p15:presenceInfo xmlns:p15="http://schemas.microsoft.com/office/powerpoint/2012/main" userId="S-1-5-21-1444052156-2041280685-1008150880-22989" providerId="AD"/>
      </p:ext>
    </p:extLst>
  </p:cmAuthor>
  <p:cmAuthor id="3" name="Veen, R. van der [Ron]" initials="VRvd[ [2]" lastIdx="1" clrIdx="2">
    <p:extLst>
      <p:ext uri="{19B8F6BF-5375-455C-9EA6-DF929625EA0E}">
        <p15:presenceInfo xmlns:p15="http://schemas.microsoft.com/office/powerpoint/2012/main" userId="S-1-5-21-1444052156-2041280685-1008150880-4186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8B9F"/>
    <a:srgbClr val="808080"/>
    <a:srgbClr val="5F5F5F"/>
    <a:srgbClr val="DDDDDD"/>
    <a:srgbClr val="F8F8F8"/>
    <a:srgbClr val="B6D3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02" autoAdjust="0"/>
    <p:restoredTop sz="86782" autoAdjust="0"/>
  </p:normalViewPr>
  <p:slideViewPr>
    <p:cSldViewPr snapToGrid="0">
      <p:cViewPr varScale="1">
        <p:scale>
          <a:sx n="95" d="100"/>
          <a:sy n="95" d="100"/>
        </p:scale>
        <p:origin x="2172" y="102"/>
      </p:cViewPr>
      <p:guideLst/>
    </p:cSldViewPr>
  </p:slideViewPr>
  <p:notesTextViewPr>
    <p:cViewPr>
      <p:scale>
        <a:sx n="125" d="100"/>
        <a:sy n="125" d="100"/>
      </p:scale>
      <p:origin x="0" y="0"/>
    </p:cViewPr>
  </p:notesTextViewPr>
  <p:sorterViewPr>
    <p:cViewPr>
      <p:scale>
        <a:sx n="100" d="100"/>
        <a:sy n="100" d="100"/>
      </p:scale>
      <p:origin x="0" y="0"/>
    </p:cViewPr>
  </p:sorterViewPr>
  <p:notesViewPr>
    <p:cSldViewPr snapToGrid="0">
      <p:cViewPr varScale="1">
        <p:scale>
          <a:sx n="66" d="100"/>
          <a:sy n="66" d="100"/>
        </p:scale>
        <p:origin x="32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14790A07-196B-4F4B-8E8C-301FB387CBE5}" type="datetimeFigureOut">
              <a:rPr lang="nl-NL" smtClean="0"/>
              <a:t>11-10-2024</a:t>
            </a:fld>
            <a:endParaRPr lang="nl-NL"/>
          </a:p>
        </p:txBody>
      </p:sp>
      <p:sp>
        <p:nvSpPr>
          <p:cNvPr id="4" name="Tijdelijke aanduiding voor dia-afbeelding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48C176B4-2F3E-4542-A88B-B482618D0CAA}" type="slidenum">
              <a:rPr lang="nl-NL" smtClean="0"/>
              <a:t>‹nr.›</a:t>
            </a:fld>
            <a:endParaRPr lang="nl-NL"/>
          </a:p>
        </p:txBody>
      </p:sp>
    </p:spTree>
    <p:extLst>
      <p:ext uri="{BB962C8B-B14F-4D97-AF65-F5344CB8AC3E}">
        <p14:creationId xmlns:p14="http://schemas.microsoft.com/office/powerpoint/2010/main" val="4017792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1</a:t>
            </a:fld>
            <a:endParaRPr lang="nl-NL"/>
          </a:p>
        </p:txBody>
      </p:sp>
    </p:spTree>
    <p:extLst>
      <p:ext uri="{BB962C8B-B14F-4D97-AF65-F5344CB8AC3E}">
        <p14:creationId xmlns:p14="http://schemas.microsoft.com/office/powerpoint/2010/main" val="3534069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endParaRPr lang="nl-NL" sz="1000" b="0" i="0" u="none" strike="noStrike" baseline="0" dirty="0">
              <a:solidFill>
                <a:srgbClr val="000000"/>
              </a:solidFill>
              <a:latin typeface="Calibri" panose="020F0502020204030204" pitchFamily="34" charset="0"/>
            </a:endParaRPr>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10</a:t>
            </a:fld>
            <a:endParaRPr lang="nl-NL"/>
          </a:p>
        </p:txBody>
      </p:sp>
    </p:spTree>
    <p:extLst>
      <p:ext uri="{BB962C8B-B14F-4D97-AF65-F5344CB8AC3E}">
        <p14:creationId xmlns:p14="http://schemas.microsoft.com/office/powerpoint/2010/main" val="42643278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48C176B4-2F3E-4542-A88B-B482618D0CAA}" type="slidenum">
              <a:rPr lang="nl-NL" smtClean="0"/>
              <a:t>11</a:t>
            </a:fld>
            <a:endParaRPr lang="nl-NL"/>
          </a:p>
        </p:txBody>
      </p:sp>
    </p:spTree>
    <p:extLst>
      <p:ext uri="{BB962C8B-B14F-4D97-AF65-F5344CB8AC3E}">
        <p14:creationId xmlns:p14="http://schemas.microsoft.com/office/powerpoint/2010/main" val="20407848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12</a:t>
            </a:fld>
            <a:endParaRPr lang="nl-NL"/>
          </a:p>
        </p:txBody>
      </p:sp>
    </p:spTree>
    <p:extLst>
      <p:ext uri="{BB962C8B-B14F-4D97-AF65-F5344CB8AC3E}">
        <p14:creationId xmlns:p14="http://schemas.microsoft.com/office/powerpoint/2010/main" val="28566499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8C176B4-2F3E-4542-A88B-B482618D0CAA}" type="slidenum">
              <a:rPr lang="nl-NL" smtClean="0"/>
              <a:t>13</a:t>
            </a:fld>
            <a:endParaRPr lang="nl-NL"/>
          </a:p>
        </p:txBody>
      </p:sp>
    </p:spTree>
    <p:extLst>
      <p:ext uri="{BB962C8B-B14F-4D97-AF65-F5344CB8AC3E}">
        <p14:creationId xmlns:p14="http://schemas.microsoft.com/office/powerpoint/2010/main" val="28969959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14</a:t>
            </a:fld>
            <a:endParaRPr lang="nl-NL"/>
          </a:p>
        </p:txBody>
      </p:sp>
    </p:spTree>
    <p:extLst>
      <p:ext uri="{BB962C8B-B14F-4D97-AF65-F5344CB8AC3E}">
        <p14:creationId xmlns:p14="http://schemas.microsoft.com/office/powerpoint/2010/main" val="4179132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15</a:t>
            </a:fld>
            <a:endParaRPr lang="nl-NL"/>
          </a:p>
        </p:txBody>
      </p:sp>
    </p:spTree>
    <p:extLst>
      <p:ext uri="{BB962C8B-B14F-4D97-AF65-F5344CB8AC3E}">
        <p14:creationId xmlns:p14="http://schemas.microsoft.com/office/powerpoint/2010/main" val="4977093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8C176B4-2F3E-4542-A88B-B482618D0CAA}" type="slidenum">
              <a:rPr lang="nl-NL" smtClean="0"/>
              <a:t>16</a:t>
            </a:fld>
            <a:endParaRPr lang="nl-NL"/>
          </a:p>
        </p:txBody>
      </p:sp>
    </p:spTree>
    <p:extLst>
      <p:ext uri="{BB962C8B-B14F-4D97-AF65-F5344CB8AC3E}">
        <p14:creationId xmlns:p14="http://schemas.microsoft.com/office/powerpoint/2010/main" val="39950502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17</a:t>
            </a:fld>
            <a:endParaRPr lang="nl-NL"/>
          </a:p>
        </p:txBody>
      </p:sp>
    </p:spTree>
    <p:extLst>
      <p:ext uri="{BB962C8B-B14F-4D97-AF65-F5344CB8AC3E}">
        <p14:creationId xmlns:p14="http://schemas.microsoft.com/office/powerpoint/2010/main" val="17003116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18</a:t>
            </a:fld>
            <a:endParaRPr lang="nl-NL"/>
          </a:p>
        </p:txBody>
      </p:sp>
    </p:spTree>
    <p:extLst>
      <p:ext uri="{BB962C8B-B14F-4D97-AF65-F5344CB8AC3E}">
        <p14:creationId xmlns:p14="http://schemas.microsoft.com/office/powerpoint/2010/main" val="31485053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8C176B4-2F3E-4542-A88B-B482618D0CAA}" type="slidenum">
              <a:rPr lang="nl-NL" smtClean="0"/>
              <a:t>19</a:t>
            </a:fld>
            <a:endParaRPr lang="nl-NL"/>
          </a:p>
        </p:txBody>
      </p:sp>
    </p:spTree>
    <p:extLst>
      <p:ext uri="{BB962C8B-B14F-4D97-AF65-F5344CB8AC3E}">
        <p14:creationId xmlns:p14="http://schemas.microsoft.com/office/powerpoint/2010/main" val="23624637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2</a:t>
            </a:fld>
            <a:endParaRPr lang="nl-NL"/>
          </a:p>
        </p:txBody>
      </p:sp>
    </p:spTree>
    <p:extLst>
      <p:ext uri="{BB962C8B-B14F-4D97-AF65-F5344CB8AC3E}">
        <p14:creationId xmlns:p14="http://schemas.microsoft.com/office/powerpoint/2010/main" val="11153224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8C176B4-2F3E-4542-A88B-B482618D0CAA}" type="slidenum">
              <a:rPr lang="nl-NL" smtClean="0"/>
              <a:t>20</a:t>
            </a:fld>
            <a:endParaRPr lang="nl-NL"/>
          </a:p>
        </p:txBody>
      </p:sp>
    </p:spTree>
    <p:extLst>
      <p:ext uri="{BB962C8B-B14F-4D97-AF65-F5344CB8AC3E}">
        <p14:creationId xmlns:p14="http://schemas.microsoft.com/office/powerpoint/2010/main" val="23771340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21</a:t>
            </a:fld>
            <a:endParaRPr lang="nl-NL"/>
          </a:p>
        </p:txBody>
      </p:sp>
    </p:spTree>
    <p:extLst>
      <p:ext uri="{BB962C8B-B14F-4D97-AF65-F5344CB8AC3E}">
        <p14:creationId xmlns:p14="http://schemas.microsoft.com/office/powerpoint/2010/main" val="23689781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Sander</a:t>
            </a:r>
          </a:p>
        </p:txBody>
      </p:sp>
      <p:sp>
        <p:nvSpPr>
          <p:cNvPr id="4" name="Tijdelijke aanduiding voor dianummer 3"/>
          <p:cNvSpPr>
            <a:spLocks noGrp="1"/>
          </p:cNvSpPr>
          <p:nvPr>
            <p:ph type="sldNum" sz="quarter" idx="5"/>
          </p:nvPr>
        </p:nvSpPr>
        <p:spPr/>
        <p:txBody>
          <a:bodyPr/>
          <a:lstStyle/>
          <a:p>
            <a:fld id="{48C176B4-2F3E-4542-A88B-B482618D0CAA}" type="slidenum">
              <a:rPr lang="nl-NL" smtClean="0"/>
              <a:t>22</a:t>
            </a:fld>
            <a:endParaRPr lang="nl-NL"/>
          </a:p>
        </p:txBody>
      </p:sp>
    </p:spTree>
    <p:extLst>
      <p:ext uri="{BB962C8B-B14F-4D97-AF65-F5344CB8AC3E}">
        <p14:creationId xmlns:p14="http://schemas.microsoft.com/office/powerpoint/2010/main" val="1882453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000"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3</a:t>
            </a:fld>
            <a:endParaRPr lang="nl-NL"/>
          </a:p>
        </p:txBody>
      </p:sp>
    </p:spTree>
    <p:extLst>
      <p:ext uri="{BB962C8B-B14F-4D97-AF65-F5344CB8AC3E}">
        <p14:creationId xmlns:p14="http://schemas.microsoft.com/office/powerpoint/2010/main" val="1103592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000"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4</a:t>
            </a:fld>
            <a:endParaRPr lang="nl-NL"/>
          </a:p>
        </p:txBody>
      </p:sp>
    </p:spTree>
    <p:extLst>
      <p:ext uri="{BB962C8B-B14F-4D97-AF65-F5344CB8AC3E}">
        <p14:creationId xmlns:p14="http://schemas.microsoft.com/office/powerpoint/2010/main" val="379881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000" b="0" baseline="0"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5</a:t>
            </a:fld>
            <a:endParaRPr lang="nl-NL"/>
          </a:p>
        </p:txBody>
      </p:sp>
    </p:spTree>
    <p:extLst>
      <p:ext uri="{BB962C8B-B14F-4D97-AF65-F5344CB8AC3E}">
        <p14:creationId xmlns:p14="http://schemas.microsoft.com/office/powerpoint/2010/main" val="4083340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900" dirty="0"/>
          </a:p>
        </p:txBody>
      </p:sp>
      <p:sp>
        <p:nvSpPr>
          <p:cNvPr id="4" name="Tijdelijke aanduiding voor dianummer 3"/>
          <p:cNvSpPr>
            <a:spLocks noGrp="1"/>
          </p:cNvSpPr>
          <p:nvPr>
            <p:ph type="sldNum" sz="quarter" idx="5"/>
          </p:nvPr>
        </p:nvSpPr>
        <p:spPr/>
        <p:txBody>
          <a:bodyPr/>
          <a:lstStyle/>
          <a:p>
            <a:fld id="{48C176B4-2F3E-4542-A88B-B482618D0CAA}" type="slidenum">
              <a:rPr lang="nl-NL" smtClean="0"/>
              <a:t>6</a:t>
            </a:fld>
            <a:endParaRPr lang="nl-NL"/>
          </a:p>
        </p:txBody>
      </p:sp>
    </p:spTree>
    <p:extLst>
      <p:ext uri="{BB962C8B-B14F-4D97-AF65-F5344CB8AC3E}">
        <p14:creationId xmlns:p14="http://schemas.microsoft.com/office/powerpoint/2010/main" val="497017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8C176B4-2F3E-4542-A88B-B482618D0CAA}" type="slidenum">
              <a:rPr lang="nl-NL" smtClean="0"/>
              <a:t>7</a:t>
            </a:fld>
            <a:endParaRPr lang="nl-NL"/>
          </a:p>
        </p:txBody>
      </p:sp>
    </p:spTree>
    <p:extLst>
      <p:ext uri="{BB962C8B-B14F-4D97-AF65-F5344CB8AC3E}">
        <p14:creationId xmlns:p14="http://schemas.microsoft.com/office/powerpoint/2010/main" val="2030778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8C176B4-2F3E-4542-A88B-B482618D0CAA}" type="slidenum">
              <a:rPr lang="nl-NL" smtClean="0"/>
              <a:t>8</a:t>
            </a:fld>
            <a:endParaRPr lang="nl-NL"/>
          </a:p>
        </p:txBody>
      </p:sp>
    </p:spTree>
    <p:extLst>
      <p:ext uri="{BB962C8B-B14F-4D97-AF65-F5344CB8AC3E}">
        <p14:creationId xmlns:p14="http://schemas.microsoft.com/office/powerpoint/2010/main" val="3848629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9</a:t>
            </a:fld>
            <a:endParaRPr lang="nl-NL"/>
          </a:p>
        </p:txBody>
      </p:sp>
    </p:spTree>
    <p:extLst>
      <p:ext uri="{BB962C8B-B14F-4D97-AF65-F5344CB8AC3E}">
        <p14:creationId xmlns:p14="http://schemas.microsoft.com/office/powerpoint/2010/main" val="6954669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 KLEURVLAK">
    <p:bg>
      <p:bgPr>
        <a:solidFill>
          <a:schemeClr val="accent1"/>
        </a:solidFill>
        <a:effectLst/>
      </p:bgPr>
    </p:bg>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3B6278DC-7F5B-4B90-9D6D-BBC243B13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82" y="0"/>
            <a:ext cx="12196482" cy="6858000"/>
          </a:xfrm>
          <a:prstGeom prst="rect">
            <a:avLst/>
          </a:prstGeom>
        </p:spPr>
      </p:pic>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1368000" y="1264792"/>
            <a:ext cx="8159149" cy="825246"/>
          </a:xfrm>
        </p:spPr>
        <p:txBody>
          <a:bodyPr anchor="b"/>
          <a:lstStyle>
            <a:lvl1pPr algn="l">
              <a:defRPr sz="6000">
                <a:solidFill>
                  <a:schemeClr val="bg1"/>
                </a:solidFill>
              </a:defRPr>
            </a:lvl1pPr>
          </a:lstStyle>
          <a:p>
            <a:r>
              <a:rPr lang="nl-NL" noProof="0" dirty="0"/>
              <a:t>Titel van de presentatie</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1368000" y="2194193"/>
            <a:ext cx="8150587" cy="361234"/>
          </a:xfrm>
        </p:spPr>
        <p:txBody>
          <a:bodyPr/>
          <a:lstStyle>
            <a:lvl1pPr marL="0" indent="0" algn="l">
              <a:buNone/>
              <a:defRPr sz="2800" b="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dirty="0"/>
              <a:t>Naam spreker | Plaats | Subtitel</a:t>
            </a:r>
          </a:p>
        </p:txBody>
      </p:sp>
      <p:sp>
        <p:nvSpPr>
          <p:cNvPr id="4" name="Tijdelijke aanduiding voor datum 3">
            <a:extLst>
              <a:ext uri="{FF2B5EF4-FFF2-40B4-BE49-F238E27FC236}">
                <a16:creationId xmlns:a16="http://schemas.microsoft.com/office/drawing/2014/main" id="{5EEA2768-3B92-4FC5-8ED3-7B1C505E87AE}"/>
              </a:ext>
            </a:extLst>
          </p:cNvPr>
          <p:cNvSpPr>
            <a:spLocks noGrp="1"/>
          </p:cNvSpPr>
          <p:nvPr>
            <p:ph type="dt" sz="half" idx="10"/>
          </p:nvPr>
        </p:nvSpPr>
        <p:spPr>
          <a:xfrm>
            <a:off x="429644" y="6935736"/>
            <a:ext cx="654082" cy="193612"/>
          </a:xfrm>
        </p:spPr>
        <p:txBody>
          <a:bodyPr/>
          <a:lstStyle>
            <a:lvl1pPr algn="l">
              <a:defRPr sz="1100">
                <a:solidFill>
                  <a:schemeClr val="tx2">
                    <a:lumMod val="60000"/>
                    <a:lumOff val="40000"/>
                  </a:schemeClr>
                </a:solidFill>
              </a:defRPr>
            </a:lvl1pPr>
          </a:lstStyle>
          <a:p>
            <a:fld id="{F752C959-4432-4AF9-A062-84D91BDA92AD}" type="datetime3">
              <a:rPr lang="nl-NL" smtClean="0"/>
              <a:t>11/10/24</a:t>
            </a:fld>
            <a:endParaRPr lang="nl-NL" dirty="0"/>
          </a:p>
        </p:txBody>
      </p:sp>
      <p:sp>
        <p:nvSpPr>
          <p:cNvPr id="5" name="Tijdelijke aanduiding voor voettekst 4">
            <a:extLst>
              <a:ext uri="{FF2B5EF4-FFF2-40B4-BE49-F238E27FC236}">
                <a16:creationId xmlns:a16="http://schemas.microsoft.com/office/drawing/2014/main" id="{9494CA00-555D-4751-8668-226BC887CEBE}"/>
              </a:ext>
            </a:extLst>
          </p:cNvPr>
          <p:cNvSpPr>
            <a:spLocks noGrp="1"/>
          </p:cNvSpPr>
          <p:nvPr>
            <p:ph type="ftr" sz="quarter" idx="11"/>
          </p:nvPr>
        </p:nvSpPr>
        <p:spPr>
          <a:xfrm>
            <a:off x="1251075" y="6941386"/>
            <a:ext cx="9550275" cy="193464"/>
          </a:xfrm>
        </p:spPr>
        <p:txBody>
          <a:bodyPr/>
          <a:lstStyle/>
          <a:p>
            <a:r>
              <a:rPr lang="nl-NL" noProof="0" dirty="0"/>
              <a:t>Invoegen &gt; Koptekst en voettekst</a:t>
            </a:r>
          </a:p>
        </p:txBody>
      </p:sp>
      <p:sp>
        <p:nvSpPr>
          <p:cNvPr id="6" name="Tijdelijke aanduiding voor dianummer 5">
            <a:extLst>
              <a:ext uri="{FF2B5EF4-FFF2-40B4-BE49-F238E27FC236}">
                <a16:creationId xmlns:a16="http://schemas.microsoft.com/office/drawing/2014/main" id="{2D1BBC6E-F9BF-4357-8F2F-8FFB4D00068A}"/>
              </a:ext>
            </a:extLst>
          </p:cNvPr>
          <p:cNvSpPr>
            <a:spLocks noGrp="1"/>
          </p:cNvSpPr>
          <p:nvPr>
            <p:ph type="sldNum" sz="quarter" idx="12"/>
          </p:nvPr>
        </p:nvSpPr>
        <p:spPr>
          <a:xfrm>
            <a:off x="-11154" y="6935736"/>
            <a:ext cx="307752" cy="193612"/>
          </a:xfrm>
        </p:spPr>
        <p:txBody>
          <a:bodyPr/>
          <a:lstStyle>
            <a:lvl1pPr>
              <a:defRPr lang="nl-NL" sz="1400" kern="1200" smtClean="0">
                <a:solidFill>
                  <a:schemeClr val="accent1"/>
                </a:solidFill>
                <a:latin typeface="+mj-lt"/>
                <a:ea typeface="+mn-ea"/>
                <a:cs typeface="+mn-cs"/>
              </a:defRPr>
            </a:lvl1pPr>
          </a:lstStyle>
          <a:p>
            <a:fld id="{D7B5DC5B-6873-43DB-ADC7-B15ACCE0DFDB}" type="slidenum">
              <a:rPr lang="nl-NL" smtClean="0"/>
              <a:pPr/>
              <a:t>‹nr.›</a:t>
            </a:fld>
            <a:endParaRPr lang="nl-NL" dirty="0"/>
          </a:p>
        </p:txBody>
      </p:sp>
      <p:sp>
        <p:nvSpPr>
          <p:cNvPr id="7" name="Rechthoek: afgeronde hoeken 6">
            <a:extLst>
              <a:ext uri="{FF2B5EF4-FFF2-40B4-BE49-F238E27FC236}">
                <a16:creationId xmlns:a16="http://schemas.microsoft.com/office/drawing/2014/main" id="{7D3AA19E-3DC8-4556-BC42-05B65FEB6237}"/>
              </a:ext>
            </a:extLst>
          </p:cNvPr>
          <p:cNvSpPr/>
          <p:nvPr userDrawn="1"/>
        </p:nvSpPr>
        <p:spPr>
          <a:xfrm>
            <a:off x="4345132" y="-491319"/>
            <a:ext cx="3501737"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TITELDIA / KLEURVLAK</a:t>
            </a:r>
          </a:p>
        </p:txBody>
      </p:sp>
      <p:grpSp>
        <p:nvGrpSpPr>
          <p:cNvPr id="11" name="GRID" hidden="1">
            <a:extLst>
              <a:ext uri="{FF2B5EF4-FFF2-40B4-BE49-F238E27FC236}">
                <a16:creationId xmlns:a16="http://schemas.microsoft.com/office/drawing/2014/main" id="{48A3C61C-D459-41FA-8810-4572B806E48D}"/>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C0CD2C45-57A7-48D5-8EBF-29719BF1100B}"/>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04D5B648-51FB-4ABF-BB43-C91825FD10CD}"/>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AC6A976-32BF-4367-BE75-FC5DCEE92905}"/>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BAA5E06D-9E52-4ACB-B16A-A8C69DC1A627}"/>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39726040-7997-4734-8EE6-0183F8C26FEA}"/>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5E446126-44D4-42B4-B4EA-4C5C24008DF7}"/>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BC9C3197-7E61-43A6-89E1-BD426F040C29}"/>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B0DFBEA8-CB9E-41E2-A2B4-2295A90C5D6D}"/>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Rechthoek 19">
              <a:extLst>
                <a:ext uri="{FF2B5EF4-FFF2-40B4-BE49-F238E27FC236}">
                  <a16:creationId xmlns:a16="http://schemas.microsoft.com/office/drawing/2014/main" id="{E0666717-79F6-4CCC-AD2B-F8ABF0A43D8A}"/>
                </a:ext>
              </a:extLst>
            </p:cNvPr>
            <p:cNvSpPr/>
            <p:nvPr userDrawn="1"/>
          </p:nvSpPr>
          <p:spPr>
            <a:xfrm>
              <a:off x="-4482" y="976792"/>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Rechthoek 24">
              <a:extLst>
                <a:ext uri="{FF2B5EF4-FFF2-40B4-BE49-F238E27FC236}">
                  <a16:creationId xmlns:a16="http://schemas.microsoft.com/office/drawing/2014/main" id="{2AF40AE4-A6DF-4A05-BD8A-A6B8670580B3}"/>
                </a:ext>
              </a:extLst>
            </p:cNvPr>
            <p:cNvSpPr/>
            <p:nvPr userDrawn="1"/>
          </p:nvSpPr>
          <p:spPr>
            <a:xfrm>
              <a:off x="-4482" y="2086193"/>
              <a:ext cx="10558055"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26" name="LOGO">
            <a:extLst>
              <a:ext uri="{FF2B5EF4-FFF2-40B4-BE49-F238E27FC236}">
                <a16:creationId xmlns:a16="http://schemas.microsoft.com/office/drawing/2014/main" id="{6BBF45B4-8578-40A0-A5AF-68DC7ED390C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4172" y="5190719"/>
            <a:ext cx="738591" cy="1195993"/>
          </a:xfrm>
          <a:prstGeom prst="rect">
            <a:avLst/>
          </a:prstGeom>
        </p:spPr>
      </p:pic>
      <p:grpSp>
        <p:nvGrpSpPr>
          <p:cNvPr id="8" name="INSTRUCTIE">
            <a:extLst>
              <a:ext uri="{FF2B5EF4-FFF2-40B4-BE49-F238E27FC236}">
                <a16:creationId xmlns:a16="http://schemas.microsoft.com/office/drawing/2014/main" id="{7FF86D4F-B734-4AAA-BC0F-AEE85852FCDF}"/>
              </a:ext>
            </a:extLst>
          </p:cNvPr>
          <p:cNvGrpSpPr/>
          <p:nvPr userDrawn="1"/>
        </p:nvGrpSpPr>
        <p:grpSpPr>
          <a:xfrm>
            <a:off x="-3425546" y="0"/>
            <a:ext cx="3183677" cy="3149497"/>
            <a:chOff x="-3425546" y="0"/>
            <a:chExt cx="3183677" cy="3149497"/>
          </a:xfrm>
        </p:grpSpPr>
        <p:sp>
          <p:nvSpPr>
            <p:cNvPr id="22" name="Rechthoek 21">
              <a:extLst>
                <a:ext uri="{FF2B5EF4-FFF2-40B4-BE49-F238E27FC236}">
                  <a16:creationId xmlns:a16="http://schemas.microsoft.com/office/drawing/2014/main" id="{D48F1AE4-ED1C-4DAB-89B7-DEF2306BDE39}"/>
                </a:ext>
              </a:extLst>
            </p:cNvPr>
            <p:cNvSpPr/>
            <p:nvPr userDrawn="1"/>
          </p:nvSpPr>
          <p:spPr>
            <a:xfrm>
              <a:off x="-3419885"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KLEUR ACHTERGROND veranderen</a:t>
              </a:r>
            </a:p>
          </p:txBody>
        </p:sp>
        <p:sp>
          <p:nvSpPr>
            <p:cNvPr id="23" name="Ovaal 22">
              <a:extLst>
                <a:ext uri="{FF2B5EF4-FFF2-40B4-BE49-F238E27FC236}">
                  <a16:creationId xmlns:a16="http://schemas.microsoft.com/office/drawing/2014/main" id="{A0E37E6A-E154-4E30-8FD6-63A339EB7B88}"/>
                </a:ext>
              </a:extLst>
            </p:cNvPr>
            <p:cNvSpPr/>
            <p:nvPr userDrawn="1"/>
          </p:nvSpPr>
          <p:spPr>
            <a:xfrm>
              <a:off x="-3425546"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4" name="Rechte verbindingslijn 23">
              <a:extLst>
                <a:ext uri="{FF2B5EF4-FFF2-40B4-BE49-F238E27FC236}">
                  <a16:creationId xmlns:a16="http://schemas.microsoft.com/office/drawing/2014/main" id="{9CD7621E-41B1-48A9-8E56-C5FB99AF8ED7}"/>
                </a:ext>
              </a:extLst>
            </p:cNvPr>
            <p:cNvCxnSpPr>
              <a:cxnSpLocks/>
            </p:cNvCxnSpPr>
            <p:nvPr userDrawn="1"/>
          </p:nvCxnSpPr>
          <p:spPr>
            <a:xfrm>
              <a:off x="-3419886" y="241635"/>
              <a:ext cx="3178017" cy="0"/>
            </a:xfrm>
            <a:prstGeom prst="line">
              <a:avLst/>
            </a:prstGeom>
            <a:noFill/>
            <a:ln w="3175" cap="flat" cmpd="sng" algn="ctr">
              <a:solidFill>
                <a:schemeClr val="accent1"/>
              </a:solidFill>
              <a:prstDash val="solid"/>
            </a:ln>
            <a:effectLst/>
          </p:spPr>
        </p:cxnSp>
        <p:cxnSp>
          <p:nvCxnSpPr>
            <p:cNvPr id="27" name="Rechte verbindingslijn 26">
              <a:extLst>
                <a:ext uri="{FF2B5EF4-FFF2-40B4-BE49-F238E27FC236}">
                  <a16:creationId xmlns:a16="http://schemas.microsoft.com/office/drawing/2014/main" id="{1ADE13E8-1FE0-4B77-BEC8-E4A38417AEAD}"/>
                </a:ext>
              </a:extLst>
            </p:cNvPr>
            <p:cNvCxnSpPr>
              <a:cxnSpLocks/>
            </p:cNvCxnSpPr>
            <p:nvPr userDrawn="1"/>
          </p:nvCxnSpPr>
          <p:spPr>
            <a:xfrm>
              <a:off x="-3419886" y="1650123"/>
              <a:ext cx="3178017" cy="0"/>
            </a:xfrm>
            <a:prstGeom prst="line">
              <a:avLst/>
            </a:prstGeom>
            <a:noFill/>
            <a:ln w="3175" cap="flat" cmpd="sng" algn="ctr">
              <a:solidFill>
                <a:schemeClr val="accent1"/>
              </a:solidFill>
              <a:prstDash val="solid"/>
            </a:ln>
            <a:effectLst/>
          </p:spPr>
        </p:cxnSp>
        <p:sp>
          <p:nvSpPr>
            <p:cNvPr id="28" name="Rechthoek 27">
              <a:extLst>
                <a:ext uri="{FF2B5EF4-FFF2-40B4-BE49-F238E27FC236}">
                  <a16:creationId xmlns:a16="http://schemas.microsoft.com/office/drawing/2014/main" id="{907D6730-8EA0-44AA-A8FB-0DB1D3F8505B}"/>
                </a:ext>
              </a:extLst>
            </p:cNvPr>
            <p:cNvSpPr/>
            <p:nvPr userDrawn="1"/>
          </p:nvSpPr>
          <p:spPr>
            <a:xfrm>
              <a:off x="-3059865"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de kleur van de achtergrond veranderd moet worden, klik dan met de</a:t>
              </a:r>
              <a:b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rechter muisknop naast de dia en klik op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Achtergrond opmaken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p>
          </p:txBody>
        </p:sp>
        <p:sp>
          <p:nvSpPr>
            <p:cNvPr id="30" name="Ovaal 29">
              <a:extLst>
                <a:ext uri="{FF2B5EF4-FFF2-40B4-BE49-F238E27FC236}">
                  <a16:creationId xmlns:a16="http://schemas.microsoft.com/office/drawing/2014/main" id="{B7257CBC-CD56-4635-A782-C37BB0C5D963}"/>
                </a:ext>
              </a:extLst>
            </p:cNvPr>
            <p:cNvSpPr/>
            <p:nvPr userDrawn="1"/>
          </p:nvSpPr>
          <p:spPr>
            <a:xfrm>
              <a:off x="-3425546" y="177858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31" name="Rechthoek 30">
              <a:extLst>
                <a:ext uri="{FF2B5EF4-FFF2-40B4-BE49-F238E27FC236}">
                  <a16:creationId xmlns:a16="http://schemas.microsoft.com/office/drawing/2014/main" id="{587B7F18-93DB-4DB6-AB4C-CE3282841D6C}"/>
                </a:ext>
              </a:extLst>
            </p:cNvPr>
            <p:cNvSpPr/>
            <p:nvPr userDrawn="1"/>
          </p:nvSpPr>
          <p:spPr>
            <a:xfrm>
              <a:off x="-3059865" y="1844651"/>
              <a:ext cx="2817995" cy="25968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Klik, bij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Kleur</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op het verfemmertje en kies de gewenste kleur uit de themakleuren.</a:t>
              </a:r>
            </a:p>
          </p:txBody>
        </p:sp>
        <p:cxnSp>
          <p:nvCxnSpPr>
            <p:cNvPr id="35" name="Rechte verbindingslijn 34">
              <a:extLst>
                <a:ext uri="{FF2B5EF4-FFF2-40B4-BE49-F238E27FC236}">
                  <a16:creationId xmlns:a16="http://schemas.microsoft.com/office/drawing/2014/main" id="{1D050FF7-5BBA-4362-A104-F7E89419484F}"/>
                </a:ext>
              </a:extLst>
            </p:cNvPr>
            <p:cNvCxnSpPr>
              <a:cxnSpLocks/>
            </p:cNvCxnSpPr>
            <p:nvPr userDrawn="1"/>
          </p:nvCxnSpPr>
          <p:spPr>
            <a:xfrm>
              <a:off x="-3419886" y="3149497"/>
              <a:ext cx="3178017" cy="0"/>
            </a:xfrm>
            <a:prstGeom prst="line">
              <a:avLst/>
            </a:prstGeom>
            <a:noFill/>
            <a:ln w="3175" cap="flat" cmpd="sng" algn="ctr">
              <a:solidFill>
                <a:schemeClr val="accent1"/>
              </a:solidFill>
              <a:prstDash val="solid"/>
            </a:ln>
            <a:effectLst/>
          </p:spPr>
        </p:cxnSp>
        <p:pic>
          <p:nvPicPr>
            <p:cNvPr id="36" name="Afbeelding 35">
              <a:extLst>
                <a:ext uri="{FF2B5EF4-FFF2-40B4-BE49-F238E27FC236}">
                  <a16:creationId xmlns:a16="http://schemas.microsoft.com/office/drawing/2014/main" id="{BBA4911E-3ABA-4A1C-80E1-4588ADEDBFD1}"/>
                </a:ext>
              </a:extLst>
            </p:cNvPr>
            <p:cNvPicPr>
              <a:picLocks noChangeAspect="1"/>
            </p:cNvPicPr>
            <p:nvPr userDrawn="1"/>
          </p:nvPicPr>
          <p:blipFill>
            <a:blip r:embed="rId4"/>
            <a:stretch>
              <a:fillRect/>
            </a:stretch>
          </p:blipFill>
          <p:spPr>
            <a:xfrm>
              <a:off x="-3059866" y="1120792"/>
              <a:ext cx="1580921" cy="419250"/>
            </a:xfrm>
            <a:prstGeom prst="rect">
              <a:avLst/>
            </a:prstGeom>
            <a:ln>
              <a:solidFill>
                <a:srgbClr val="DDDDDD"/>
              </a:solidFill>
            </a:ln>
          </p:spPr>
        </p:pic>
        <p:grpSp>
          <p:nvGrpSpPr>
            <p:cNvPr id="41" name="Groep 40">
              <a:extLst>
                <a:ext uri="{FF2B5EF4-FFF2-40B4-BE49-F238E27FC236}">
                  <a16:creationId xmlns:a16="http://schemas.microsoft.com/office/drawing/2014/main" id="{BA0FED21-CD6E-4689-9C85-380669B77186}"/>
                </a:ext>
              </a:extLst>
            </p:cNvPr>
            <p:cNvGrpSpPr/>
            <p:nvPr userDrawn="1"/>
          </p:nvGrpSpPr>
          <p:grpSpPr>
            <a:xfrm>
              <a:off x="-3081859" y="2243420"/>
              <a:ext cx="2012897" cy="815191"/>
              <a:chOff x="12731803" y="2982709"/>
              <a:chExt cx="2012897" cy="815191"/>
            </a:xfrm>
          </p:grpSpPr>
          <p:sp>
            <p:nvSpPr>
              <p:cNvPr id="42" name="Rechthoek 41">
                <a:extLst>
                  <a:ext uri="{FF2B5EF4-FFF2-40B4-BE49-F238E27FC236}">
                    <a16:creationId xmlns:a16="http://schemas.microsoft.com/office/drawing/2014/main" id="{65E4A019-EEDF-498A-8EF5-9BC80E1E7F0C}"/>
                  </a:ext>
                </a:extLst>
              </p:cNvPr>
              <p:cNvSpPr/>
              <p:nvPr userDrawn="1"/>
            </p:nvSpPr>
            <p:spPr>
              <a:xfrm>
                <a:off x="12753509" y="2982709"/>
                <a:ext cx="497427" cy="239324"/>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43" name="Rechthoek 42">
                <a:extLst>
                  <a:ext uri="{FF2B5EF4-FFF2-40B4-BE49-F238E27FC236}">
                    <a16:creationId xmlns:a16="http://schemas.microsoft.com/office/drawing/2014/main" id="{C2502925-500E-4D1F-8FE4-BBF98C954093}"/>
                  </a:ext>
                </a:extLst>
              </p:cNvPr>
              <p:cNvSpPr/>
              <p:nvPr userDrawn="1"/>
            </p:nvSpPr>
            <p:spPr>
              <a:xfrm>
                <a:off x="12758946" y="2988165"/>
                <a:ext cx="484600" cy="220863"/>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nvGrpSpPr>
              <p:cNvPr id="45" name="Groep 44">
                <a:extLst>
                  <a:ext uri="{FF2B5EF4-FFF2-40B4-BE49-F238E27FC236}">
                    <a16:creationId xmlns:a16="http://schemas.microsoft.com/office/drawing/2014/main" id="{48A257A3-B3EF-4ED8-A36E-74AC1B9B542A}"/>
                  </a:ext>
                </a:extLst>
              </p:cNvPr>
              <p:cNvGrpSpPr/>
              <p:nvPr userDrawn="1"/>
            </p:nvGrpSpPr>
            <p:grpSpPr>
              <a:xfrm>
                <a:off x="12820591" y="3020901"/>
                <a:ext cx="143346" cy="134586"/>
                <a:chOff x="-899320" y="3037554"/>
                <a:chExt cx="175977" cy="165227"/>
              </a:xfrm>
            </p:grpSpPr>
            <p:sp>
              <p:nvSpPr>
                <p:cNvPr id="64" name="Vrije vorm: vorm 63">
                  <a:extLst>
                    <a:ext uri="{FF2B5EF4-FFF2-40B4-BE49-F238E27FC236}">
                      <a16:creationId xmlns:a16="http://schemas.microsoft.com/office/drawing/2014/main" id="{DA1E4854-2239-42C7-BE10-F2EBA1AE5B5B}"/>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dirty="0">
                    <a:solidFill>
                      <a:schemeClr val="tx1"/>
                    </a:solidFill>
                  </a:endParaRPr>
                </a:p>
              </p:txBody>
            </p:sp>
            <p:sp>
              <p:nvSpPr>
                <p:cNvPr id="65" name="Rechthoek: afgeronde hoeken 64">
                  <a:extLst>
                    <a:ext uri="{FF2B5EF4-FFF2-40B4-BE49-F238E27FC236}">
                      <a16:creationId xmlns:a16="http://schemas.microsoft.com/office/drawing/2014/main" id="{7154AD69-56C4-4BE5-838F-E40A20F9CBF1}"/>
                    </a:ext>
                  </a:extLst>
                </p:cNvPr>
                <p:cNvSpPr/>
                <p:nvPr userDrawn="1"/>
              </p:nvSpPr>
              <p:spPr>
                <a:xfrm rot="2903873">
                  <a:off x="-887744" y="3085651"/>
                  <a:ext cx="99751" cy="12290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66" name="Vrije vorm: vorm 65">
                  <a:extLst>
                    <a:ext uri="{FF2B5EF4-FFF2-40B4-BE49-F238E27FC236}">
                      <a16:creationId xmlns:a16="http://schemas.microsoft.com/office/drawing/2014/main" id="{9A3D4A14-77D1-4240-B228-D6E114B10D1F}"/>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a:solidFill>
                      <a:schemeClr val="tx1"/>
                    </a:solidFill>
                    <a:latin typeface="Arial" panose="020B0604020202020204" pitchFamily="34" charset="0"/>
                    <a:cs typeface="Arial" panose="020B0604020202020204" pitchFamily="34" charset="0"/>
                  </a:endParaRPr>
                </a:p>
              </p:txBody>
            </p:sp>
          </p:grpSp>
          <p:sp>
            <p:nvSpPr>
              <p:cNvPr id="46" name="Gelijkbenige driehoek 45">
                <a:extLst>
                  <a:ext uri="{FF2B5EF4-FFF2-40B4-BE49-F238E27FC236}">
                    <a16:creationId xmlns:a16="http://schemas.microsoft.com/office/drawing/2014/main" id="{35A3A089-E5E5-435F-A450-C193C49AEDE8}"/>
                  </a:ext>
                </a:extLst>
              </p:cNvPr>
              <p:cNvSpPr/>
              <p:nvPr userDrawn="1"/>
            </p:nvSpPr>
            <p:spPr>
              <a:xfrm rot="10800000">
                <a:off x="13087287" y="3076878"/>
                <a:ext cx="78535" cy="4162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050" dirty="0" err="1">
                  <a:solidFill>
                    <a:schemeClr val="bg1"/>
                  </a:solidFill>
                </a:endParaRPr>
              </a:p>
            </p:txBody>
          </p:sp>
          <p:grpSp>
            <p:nvGrpSpPr>
              <p:cNvPr id="47" name="Groep 46">
                <a:extLst>
                  <a:ext uri="{FF2B5EF4-FFF2-40B4-BE49-F238E27FC236}">
                    <a16:creationId xmlns:a16="http://schemas.microsoft.com/office/drawing/2014/main" id="{808042D0-B59E-402A-A6DD-38F08CF3572D}"/>
                  </a:ext>
                </a:extLst>
              </p:cNvPr>
              <p:cNvGrpSpPr/>
              <p:nvPr userDrawn="1"/>
            </p:nvGrpSpPr>
            <p:grpSpPr>
              <a:xfrm>
                <a:off x="12731803" y="3206128"/>
                <a:ext cx="2012897" cy="490702"/>
                <a:chOff x="12731803" y="3562552"/>
                <a:chExt cx="2012897" cy="490702"/>
              </a:xfrm>
            </p:grpSpPr>
            <p:sp>
              <p:nvSpPr>
                <p:cNvPr id="49" name="Rechthoek 48">
                  <a:extLst>
                    <a:ext uri="{FF2B5EF4-FFF2-40B4-BE49-F238E27FC236}">
                      <a16:creationId xmlns:a16="http://schemas.microsoft.com/office/drawing/2014/main" id="{8F9FDAC3-F6F4-42B1-8170-76ACBD9BDEE7}"/>
                    </a:ext>
                  </a:extLst>
                </p:cNvPr>
                <p:cNvSpPr/>
                <p:nvPr userDrawn="1"/>
              </p:nvSpPr>
              <p:spPr>
                <a:xfrm>
                  <a:off x="12747554" y="3562552"/>
                  <a:ext cx="1997146" cy="490702"/>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dirty="0" err="1">
                    <a:solidFill>
                      <a:schemeClr val="tx1"/>
                    </a:solidFill>
                    <a:latin typeface="Arial" panose="020B0604020202020204" pitchFamily="34" charset="0"/>
                    <a:cs typeface="Arial" panose="020B0604020202020204" pitchFamily="34" charset="0"/>
                  </a:endParaRPr>
                </a:p>
              </p:txBody>
            </p:sp>
            <p:sp>
              <p:nvSpPr>
                <p:cNvPr id="50" name="Rechthoek 49">
                  <a:extLst>
                    <a:ext uri="{FF2B5EF4-FFF2-40B4-BE49-F238E27FC236}">
                      <a16:creationId xmlns:a16="http://schemas.microsoft.com/office/drawing/2014/main" id="{7B29EC11-5E8F-4E5D-8B0D-65AE8466925B}"/>
                    </a:ext>
                  </a:extLst>
                </p:cNvPr>
                <p:cNvSpPr/>
                <p:nvPr userDrawn="1"/>
              </p:nvSpPr>
              <p:spPr>
                <a:xfrm>
                  <a:off x="12766168" y="3578469"/>
                  <a:ext cx="1965344" cy="254977"/>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51" name="Tekstvak 50">
                  <a:extLst>
                    <a:ext uri="{FF2B5EF4-FFF2-40B4-BE49-F238E27FC236}">
                      <a16:creationId xmlns:a16="http://schemas.microsoft.com/office/drawing/2014/main" id="{3D51CB26-21E4-415D-BCAD-ED678BDDB780}"/>
                    </a:ext>
                  </a:extLst>
                </p:cNvPr>
                <p:cNvSpPr txBox="1"/>
                <p:nvPr userDrawn="1"/>
              </p:nvSpPr>
              <p:spPr>
                <a:xfrm>
                  <a:off x="12731803" y="3591461"/>
                  <a:ext cx="1052979"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1" kern="1200" noProof="0" dirty="0">
                      <a:solidFill>
                        <a:srgbClr val="666A6E"/>
                      </a:solidFill>
                      <a:latin typeface="Arial" panose="020B0604020202020204" pitchFamily="34" charset="0"/>
                      <a:ea typeface="+mn-ea"/>
                      <a:cs typeface="Arial" panose="020B0604020202020204" pitchFamily="34" charset="0"/>
                    </a:rPr>
                    <a:t>Themakleuren</a:t>
                  </a:r>
                </a:p>
              </p:txBody>
            </p:sp>
            <p:sp>
              <p:nvSpPr>
                <p:cNvPr id="52" name="Rechthoek 51">
                  <a:extLst>
                    <a:ext uri="{FF2B5EF4-FFF2-40B4-BE49-F238E27FC236}">
                      <a16:creationId xmlns:a16="http://schemas.microsoft.com/office/drawing/2014/main" id="{3D7F98D6-2864-4135-9246-10F5CF2B7E77}"/>
                    </a:ext>
                  </a:extLst>
                </p:cNvPr>
                <p:cNvSpPr/>
                <p:nvPr userDrawn="1"/>
              </p:nvSpPr>
              <p:spPr>
                <a:xfrm>
                  <a:off x="12814699" y="3874304"/>
                  <a:ext cx="136620" cy="136620"/>
                </a:xfrm>
                <a:prstGeom prst="rect">
                  <a:avLst/>
                </a:prstGeom>
                <a:solidFill>
                  <a:schemeClr val="bg1"/>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53" name="Rechthoek 52">
                  <a:extLst>
                    <a:ext uri="{FF2B5EF4-FFF2-40B4-BE49-F238E27FC236}">
                      <a16:creationId xmlns:a16="http://schemas.microsoft.com/office/drawing/2014/main" id="{C9110F66-96F6-4747-9E6C-86BBD68DC8C7}"/>
                    </a:ext>
                  </a:extLst>
                </p:cNvPr>
                <p:cNvSpPr/>
                <p:nvPr userDrawn="1"/>
              </p:nvSpPr>
              <p:spPr>
                <a:xfrm>
                  <a:off x="13007154" y="3870040"/>
                  <a:ext cx="136620" cy="136620"/>
                </a:xfrm>
                <a:prstGeom prst="rect">
                  <a:avLst/>
                </a:prstGeom>
                <a:solidFill>
                  <a:schemeClr val="tx1"/>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54" name="Rechthoek 53">
                  <a:extLst>
                    <a:ext uri="{FF2B5EF4-FFF2-40B4-BE49-F238E27FC236}">
                      <a16:creationId xmlns:a16="http://schemas.microsoft.com/office/drawing/2014/main" id="{656C67C7-86C3-4B59-B546-FF5C8B32E14D}"/>
                    </a:ext>
                  </a:extLst>
                </p:cNvPr>
                <p:cNvSpPr/>
                <p:nvPr userDrawn="1"/>
              </p:nvSpPr>
              <p:spPr>
                <a:xfrm>
                  <a:off x="13199609" y="3870040"/>
                  <a:ext cx="136620" cy="136620"/>
                </a:xfrm>
                <a:prstGeom prst="rect">
                  <a:avLst/>
                </a:prstGeom>
                <a:solidFill>
                  <a:schemeClr val="bg2"/>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55" name="Rechthoek 54">
                  <a:extLst>
                    <a:ext uri="{FF2B5EF4-FFF2-40B4-BE49-F238E27FC236}">
                      <a16:creationId xmlns:a16="http://schemas.microsoft.com/office/drawing/2014/main" id="{673300CB-7E02-4FD4-A264-51D5D628B473}"/>
                    </a:ext>
                  </a:extLst>
                </p:cNvPr>
                <p:cNvSpPr/>
                <p:nvPr userDrawn="1"/>
              </p:nvSpPr>
              <p:spPr>
                <a:xfrm>
                  <a:off x="13392064" y="3870040"/>
                  <a:ext cx="136620" cy="136620"/>
                </a:xfrm>
                <a:prstGeom prst="rect">
                  <a:avLst/>
                </a:prstGeom>
                <a:solidFill>
                  <a:schemeClr val="tx2"/>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56" name="Rechthoek 55">
                  <a:extLst>
                    <a:ext uri="{FF2B5EF4-FFF2-40B4-BE49-F238E27FC236}">
                      <a16:creationId xmlns:a16="http://schemas.microsoft.com/office/drawing/2014/main" id="{7600EAD7-AAD6-4AC4-9985-197E1210D3F2}"/>
                    </a:ext>
                  </a:extLst>
                </p:cNvPr>
                <p:cNvSpPr/>
                <p:nvPr userDrawn="1"/>
              </p:nvSpPr>
              <p:spPr>
                <a:xfrm>
                  <a:off x="13776974" y="3870040"/>
                  <a:ext cx="136620" cy="136620"/>
                </a:xfrm>
                <a:prstGeom prst="rect">
                  <a:avLst/>
                </a:prstGeom>
                <a:solidFill>
                  <a:schemeClr val="accent2"/>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57" name="Rechthoek 56">
                  <a:extLst>
                    <a:ext uri="{FF2B5EF4-FFF2-40B4-BE49-F238E27FC236}">
                      <a16:creationId xmlns:a16="http://schemas.microsoft.com/office/drawing/2014/main" id="{2A494AE1-37F9-491A-A8C8-5EB53EB53204}"/>
                    </a:ext>
                  </a:extLst>
                </p:cNvPr>
                <p:cNvSpPr/>
                <p:nvPr userDrawn="1"/>
              </p:nvSpPr>
              <p:spPr>
                <a:xfrm>
                  <a:off x="13969429" y="3870040"/>
                  <a:ext cx="136620" cy="136620"/>
                </a:xfrm>
                <a:prstGeom prst="rect">
                  <a:avLst/>
                </a:prstGeom>
                <a:solidFill>
                  <a:schemeClr val="accent3"/>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58" name="Rechthoek 57">
                  <a:extLst>
                    <a:ext uri="{FF2B5EF4-FFF2-40B4-BE49-F238E27FC236}">
                      <a16:creationId xmlns:a16="http://schemas.microsoft.com/office/drawing/2014/main" id="{4B2928A3-1272-4FF5-98F1-28FE0B94DB34}"/>
                    </a:ext>
                  </a:extLst>
                </p:cNvPr>
                <p:cNvSpPr/>
                <p:nvPr userDrawn="1"/>
              </p:nvSpPr>
              <p:spPr>
                <a:xfrm>
                  <a:off x="14161884" y="3870040"/>
                  <a:ext cx="136620" cy="136620"/>
                </a:xfrm>
                <a:prstGeom prst="rect">
                  <a:avLst/>
                </a:prstGeom>
                <a:solidFill>
                  <a:schemeClr val="accent4"/>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59" name="Rechthoek 58">
                  <a:extLst>
                    <a:ext uri="{FF2B5EF4-FFF2-40B4-BE49-F238E27FC236}">
                      <a16:creationId xmlns:a16="http://schemas.microsoft.com/office/drawing/2014/main" id="{4211417F-9A11-44B7-A07B-EAB1A831D50E}"/>
                    </a:ext>
                  </a:extLst>
                </p:cNvPr>
                <p:cNvSpPr/>
                <p:nvPr userDrawn="1"/>
              </p:nvSpPr>
              <p:spPr>
                <a:xfrm>
                  <a:off x="14354339" y="3870040"/>
                  <a:ext cx="136620" cy="136620"/>
                </a:xfrm>
                <a:prstGeom prst="rect">
                  <a:avLst/>
                </a:prstGeom>
                <a:solidFill>
                  <a:schemeClr val="accent5"/>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60" name="Rechthoek 59">
                  <a:extLst>
                    <a:ext uri="{FF2B5EF4-FFF2-40B4-BE49-F238E27FC236}">
                      <a16:creationId xmlns:a16="http://schemas.microsoft.com/office/drawing/2014/main" id="{A3E9FFD2-137F-4524-A25B-34AE1682ED6F}"/>
                    </a:ext>
                  </a:extLst>
                </p:cNvPr>
                <p:cNvSpPr/>
                <p:nvPr userDrawn="1"/>
              </p:nvSpPr>
              <p:spPr>
                <a:xfrm>
                  <a:off x="14546797" y="3870040"/>
                  <a:ext cx="136620" cy="136620"/>
                </a:xfrm>
                <a:prstGeom prst="rect">
                  <a:avLst/>
                </a:prstGeom>
                <a:solidFill>
                  <a:schemeClr val="accent6"/>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grpSp>
              <p:nvGrpSpPr>
                <p:cNvPr id="61" name="Groep 60">
                  <a:extLst>
                    <a:ext uri="{FF2B5EF4-FFF2-40B4-BE49-F238E27FC236}">
                      <a16:creationId xmlns:a16="http://schemas.microsoft.com/office/drawing/2014/main" id="{49826352-522C-4CEC-B7F5-E6AFEEF0BE26}"/>
                    </a:ext>
                  </a:extLst>
                </p:cNvPr>
                <p:cNvGrpSpPr/>
                <p:nvPr userDrawn="1"/>
              </p:nvGrpSpPr>
              <p:grpSpPr>
                <a:xfrm>
                  <a:off x="13580316" y="3865837"/>
                  <a:ext cx="145026" cy="145026"/>
                  <a:chOff x="13580316" y="3865837"/>
                  <a:chExt cx="145026" cy="145026"/>
                </a:xfrm>
              </p:grpSpPr>
              <p:sp>
                <p:nvSpPr>
                  <p:cNvPr id="62" name="Rechthoek 61">
                    <a:extLst>
                      <a:ext uri="{FF2B5EF4-FFF2-40B4-BE49-F238E27FC236}">
                        <a16:creationId xmlns:a16="http://schemas.microsoft.com/office/drawing/2014/main" id="{7ED1A3BB-E189-415E-9AF4-9722C919B533}"/>
                      </a:ext>
                    </a:extLst>
                  </p:cNvPr>
                  <p:cNvSpPr/>
                  <p:nvPr userDrawn="1"/>
                </p:nvSpPr>
                <p:spPr>
                  <a:xfrm>
                    <a:off x="13584519" y="3870040"/>
                    <a:ext cx="136620" cy="136620"/>
                  </a:xfrm>
                  <a:prstGeom prst="rect">
                    <a:avLst/>
                  </a:prstGeom>
                  <a:solidFill>
                    <a:schemeClr val="accent1"/>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63" name="Rechthoek 62">
                    <a:extLst>
                      <a:ext uri="{FF2B5EF4-FFF2-40B4-BE49-F238E27FC236}">
                        <a16:creationId xmlns:a16="http://schemas.microsoft.com/office/drawing/2014/main" id="{19990885-6FA5-4992-82E9-D4256F554291}"/>
                      </a:ext>
                    </a:extLst>
                  </p:cNvPr>
                  <p:cNvSpPr/>
                  <p:nvPr userDrawn="1"/>
                </p:nvSpPr>
                <p:spPr>
                  <a:xfrm>
                    <a:off x="13580316" y="3865837"/>
                    <a:ext cx="145026" cy="145026"/>
                  </a:xfrm>
                  <a:prstGeom prst="rect">
                    <a:avLst/>
                  </a:prstGeom>
                  <a:noFill/>
                  <a:ln>
                    <a:solidFill>
                      <a:srgbClr val="F29132"/>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grpSp>
          </p:grpSp>
          <p:pic>
            <p:nvPicPr>
              <p:cNvPr id="48" name="Picture 3">
                <a:extLst>
                  <a:ext uri="{FF2B5EF4-FFF2-40B4-BE49-F238E27FC236}">
                    <a16:creationId xmlns:a16="http://schemas.microsoft.com/office/drawing/2014/main" id="{C638D481-6060-4B67-AA64-CB330267EE87}"/>
                  </a:ext>
                </a:extLst>
              </p:cNvPr>
              <p:cNvPicPr>
                <a:picLocks noChangeAspect="1" noChangeArrowheads="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13665616" y="3587296"/>
                <a:ext cx="130266" cy="210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Tree>
    <p:extLst>
      <p:ext uri="{BB962C8B-B14F-4D97-AF65-F5344CB8AC3E}">
        <p14:creationId xmlns:p14="http://schemas.microsoft.com/office/powerpoint/2010/main" val="2152345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500" fill="hold"/>
                                        <p:tgtEl>
                                          <p:spTgt spid="9"/>
                                        </p:tgtEl>
                                        <p:attrNameLst>
                                          <p:attrName>ppt_x</p:attrName>
                                        </p:attrNameLst>
                                      </p:cBhvr>
                                      <p:tavLst>
                                        <p:tav tm="0">
                                          <p:val>
                                            <p:strVal val="1+#ppt_w/2"/>
                                          </p:val>
                                        </p:tav>
                                        <p:tav tm="100000">
                                          <p:val>
                                            <p:strVal val="#ppt_x"/>
                                          </p:val>
                                        </p:tav>
                                      </p:tavLst>
                                    </p:anim>
                                    <p:anim calcmode="lin" valueType="num">
                                      <p:cBhvr additive="base">
                                        <p:cTn id="8" dur="1500" fill="hold"/>
                                        <p:tgtEl>
                                          <p:spTgt spid="9"/>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2000"/>
                                        <p:tgtEl>
                                          <p:spTgt spid="9"/>
                                        </p:tgtEl>
                                      </p:cBhvr>
                                    </p:animEffect>
                                  </p:childTnLst>
                                </p:cTn>
                              </p:par>
                              <p:par>
                                <p:cTn id="12" presetID="17" presetClass="entr" presetSubtype="10" fill="hold" grpId="0" nodeType="withEffect">
                                  <p:stCondLst>
                                    <p:cond delay="1250"/>
                                  </p:stCondLst>
                                  <p:iterate type="lt">
                                    <p:tmPct val="20000"/>
                                  </p:iterate>
                                  <p:childTnLst>
                                    <p:set>
                                      <p:cBhvr>
                                        <p:cTn id="13" dur="1" fill="hold">
                                          <p:stCondLst>
                                            <p:cond delay="0"/>
                                          </p:stCondLst>
                                        </p:cTn>
                                        <p:tgtEl>
                                          <p:spTgt spid="2"/>
                                        </p:tgtEl>
                                        <p:attrNameLst>
                                          <p:attrName>style.visibility</p:attrName>
                                        </p:attrNameLst>
                                      </p:cBhvr>
                                      <p:to>
                                        <p:strVal val="visible"/>
                                      </p:to>
                                    </p:set>
                                    <p:anim calcmode="lin" valueType="num">
                                      <p:cBhvr>
                                        <p:cTn id="14" dur="250" fill="hold"/>
                                        <p:tgtEl>
                                          <p:spTgt spid="2"/>
                                        </p:tgtEl>
                                        <p:attrNameLst>
                                          <p:attrName>ppt_w</p:attrName>
                                        </p:attrNameLst>
                                      </p:cBhvr>
                                      <p:tavLst>
                                        <p:tav tm="0">
                                          <p:val>
                                            <p:fltVal val="0"/>
                                          </p:val>
                                        </p:tav>
                                        <p:tav tm="100000">
                                          <p:val>
                                            <p:strVal val="#ppt_w"/>
                                          </p:val>
                                        </p:tav>
                                      </p:tavLst>
                                    </p:anim>
                                    <p:anim calcmode="lin" valueType="num">
                                      <p:cBhvr>
                                        <p:cTn id="15" dur="250" fill="hold"/>
                                        <p:tgtEl>
                                          <p:spTgt spid="2"/>
                                        </p:tgtEl>
                                        <p:attrNameLst>
                                          <p:attrName>ppt_h</p:attrName>
                                        </p:attrNameLst>
                                      </p:cBhvr>
                                      <p:tavLst>
                                        <p:tav tm="0">
                                          <p:val>
                                            <p:strVal val="#ppt_h"/>
                                          </p:val>
                                        </p:tav>
                                        <p:tav tm="100000">
                                          <p:val>
                                            <p:strVal val="#ppt_h"/>
                                          </p:val>
                                        </p:tav>
                                      </p:tavLst>
                                    </p:anim>
                                  </p:childTnLst>
                                </p:cTn>
                              </p:par>
                              <p:par>
                                <p:cTn id="16" presetID="2" presetClass="entr" presetSubtype="2" decel="100000" fill="hold" nodeType="withEffect">
                                  <p:stCondLst>
                                    <p:cond delay="1500"/>
                                  </p:stCondLst>
                                  <p:childTnLst>
                                    <p:set>
                                      <p:cBhvr>
                                        <p:cTn id="17" dur="1" fill="hold">
                                          <p:stCondLst>
                                            <p:cond delay="0"/>
                                          </p:stCondLst>
                                        </p:cTn>
                                        <p:tgtEl>
                                          <p:spTgt spid="26"/>
                                        </p:tgtEl>
                                        <p:attrNameLst>
                                          <p:attrName>style.visibility</p:attrName>
                                        </p:attrNameLst>
                                      </p:cBhvr>
                                      <p:to>
                                        <p:strVal val="visible"/>
                                      </p:to>
                                    </p:set>
                                    <p:anim calcmode="lin" valueType="num">
                                      <p:cBhvr additive="base">
                                        <p:cTn id="18" dur="750" fill="hold"/>
                                        <p:tgtEl>
                                          <p:spTgt spid="26"/>
                                        </p:tgtEl>
                                        <p:attrNameLst>
                                          <p:attrName>ppt_x</p:attrName>
                                        </p:attrNameLst>
                                      </p:cBhvr>
                                      <p:tavLst>
                                        <p:tav tm="0">
                                          <p:val>
                                            <p:strVal val="1+#ppt_w/2"/>
                                          </p:val>
                                        </p:tav>
                                        <p:tav tm="100000">
                                          <p:val>
                                            <p:strVal val="#ppt_x"/>
                                          </p:val>
                                        </p:tav>
                                      </p:tavLst>
                                    </p:anim>
                                    <p:anim calcmode="lin" valueType="num">
                                      <p:cBhvr additive="base">
                                        <p:cTn id="19" dur="750" fill="hold"/>
                                        <p:tgtEl>
                                          <p:spTgt spid="26"/>
                                        </p:tgtEl>
                                        <p:attrNameLst>
                                          <p:attrName>ppt_y</p:attrName>
                                        </p:attrNameLst>
                                      </p:cBhvr>
                                      <p:tavLst>
                                        <p:tav tm="0">
                                          <p:val>
                                            <p:strVal val="#ppt_y"/>
                                          </p:val>
                                        </p:tav>
                                        <p:tav tm="100000">
                                          <p:val>
                                            <p:strVal val="#ppt_y"/>
                                          </p:val>
                                        </p:tav>
                                      </p:tavLst>
                                    </p:anim>
                                  </p:childTnLst>
                                </p:cTn>
                              </p:par>
                              <p:par>
                                <p:cTn id="20" presetID="10" presetClass="entr" presetSubtype="0" fill="hold" grpId="0" nodeType="withEffect">
                                  <p:stCondLst>
                                    <p:cond delay="225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 STREAMER">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C497BE0C-50C1-4CF0-9B75-F7CC2C80FB6D}"/>
              </a:ext>
            </a:extLst>
          </p:cNvPr>
          <p:cNvSpPr>
            <a:spLocks noGrp="1"/>
          </p:cNvSpPr>
          <p:nvPr>
            <p:ph type="pic" sz="quarter" idx="13" hasCustomPrompt="1"/>
          </p:nvPr>
        </p:nvSpPr>
        <p:spPr>
          <a:xfrm>
            <a:off x="0" y="0"/>
            <a:ext cx="12191998" cy="6858000"/>
          </a:xfrm>
          <a:solidFill>
            <a:schemeClr val="bg2">
              <a:lumMod val="20000"/>
              <a:lumOff val="80000"/>
            </a:schemeClr>
          </a:solidFill>
        </p:spPr>
        <p:txBody>
          <a:bodyPr tIns="2880000"/>
          <a:lstStyle>
            <a:lvl1pPr marL="0" indent="0" algn="ctr">
              <a:buNone/>
              <a:defRPr sz="1200" i="1">
                <a:solidFill>
                  <a:schemeClr val="bg2">
                    <a:lumMod val="50000"/>
                  </a:schemeClr>
                </a:solidFill>
              </a:defRPr>
            </a:lvl1pPr>
          </a:lstStyle>
          <a:p>
            <a:r>
              <a:rPr lang="nl-NL" dirty="0"/>
              <a:t>Klik op onderstaand pictogram om een afbeelding in te voegen</a:t>
            </a:r>
          </a:p>
        </p:txBody>
      </p:sp>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4006516" y="1136791"/>
            <a:ext cx="7285482" cy="543999"/>
          </a:xfrm>
        </p:spPr>
        <p:txBody>
          <a:bodyPr/>
          <a:lstStyle>
            <a:lvl1pPr>
              <a:defRPr>
                <a:solidFill>
                  <a:schemeClr val="bg1"/>
                </a:solidFill>
              </a:defRPr>
            </a:lvl1pPr>
          </a:lstStyle>
          <a:p>
            <a:r>
              <a:rPr lang="nl-NL" noProof="0" dirty="0"/>
              <a:t>Voeg hier een titel in</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lvl1pPr>
              <a:defRPr>
                <a:solidFill>
                  <a:schemeClr val="bg1"/>
                </a:solidFill>
              </a:defRPr>
            </a:lvl1pPr>
          </a:lstStyle>
          <a:p>
            <a:fld id="{67C88E08-DF54-48FC-82F2-B2E2D140F9B2}" type="datetime3">
              <a:rPr lang="nl-NL" smtClean="0"/>
              <a:t>11/10/24</a:t>
            </a:fld>
            <a:endParaRPr lang="nl-NL" dirty="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lvl1pPr>
              <a:defRPr>
                <a:solidFill>
                  <a:schemeClr val="bg1"/>
                </a:solidFill>
              </a:defRPr>
            </a:lvl1pPr>
          </a:lstStyle>
          <a:p>
            <a:r>
              <a:rPr lang="nl-NL"/>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3905815" y="-491319"/>
            <a:ext cx="4380371"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AFBEELDING / STREAMER</a:t>
            </a:r>
          </a:p>
        </p:txBody>
      </p:sp>
      <p:grpSp>
        <p:nvGrpSpPr>
          <p:cNvPr id="11" name="GRID" hidden="1">
            <a:extLst>
              <a:ext uri="{FF2B5EF4-FFF2-40B4-BE49-F238E27FC236}">
                <a16:creationId xmlns:a16="http://schemas.microsoft.com/office/drawing/2014/main" id="{EDC52ABE-1DE7-4786-A5BA-F9B01707B683}"/>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922B8D45-9F14-49C3-AD1D-0FB093584F75}"/>
                </a:ext>
              </a:extLst>
            </p:cNvPr>
            <p:cNvSpPr/>
            <p:nvPr userDrawn="1"/>
          </p:nvSpPr>
          <p:spPr>
            <a:xfrm>
              <a:off x="4259936" y="0"/>
              <a:ext cx="47248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58AA79CD-6AF7-4318-9AED-61FB124CA555}"/>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8AC87A8E-8C60-407F-B0EE-C1DB90535EB4}"/>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7ECB5EE3-8FAA-418B-9D04-2DCDFF9A7A52}"/>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DB61DFD9-029B-4094-B0EC-0019E67C4F45}"/>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141075C8-4EFF-448C-8DB5-3A6A05847A88}"/>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6CED089A-EB6E-46F4-85D9-A4D59F93AC20}"/>
                </a:ext>
              </a:extLst>
            </p:cNvPr>
            <p:cNvSpPr/>
            <p:nvPr userDrawn="1"/>
          </p:nvSpPr>
          <p:spPr>
            <a:xfrm>
              <a:off x="-4482" y="6059000"/>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0E426928-3F51-4A6D-BAFE-698561A7732F}"/>
                </a:ext>
              </a:extLst>
            </p:cNvPr>
            <p:cNvSpPr/>
            <p:nvPr userDrawn="1"/>
          </p:nvSpPr>
          <p:spPr>
            <a:xfrm>
              <a:off x="-4482" y="1264791"/>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61" name="Instructie">
            <a:extLst>
              <a:ext uri="{FF2B5EF4-FFF2-40B4-BE49-F238E27FC236}">
                <a16:creationId xmlns:a16="http://schemas.microsoft.com/office/drawing/2014/main" id="{DC06E321-B174-4484-AE12-AA70CC715888}"/>
              </a:ext>
            </a:extLst>
          </p:cNvPr>
          <p:cNvGrpSpPr/>
          <p:nvPr userDrawn="1"/>
        </p:nvGrpSpPr>
        <p:grpSpPr>
          <a:xfrm>
            <a:off x="12391601" y="0"/>
            <a:ext cx="3183678" cy="6865277"/>
            <a:chOff x="12391601" y="0"/>
            <a:chExt cx="3183678" cy="6865277"/>
          </a:xfrm>
        </p:grpSpPr>
        <p:grpSp>
          <p:nvGrpSpPr>
            <p:cNvPr id="62" name="Meer informatie">
              <a:extLst>
                <a:ext uri="{FF2B5EF4-FFF2-40B4-BE49-F238E27FC236}">
                  <a16:creationId xmlns:a16="http://schemas.microsoft.com/office/drawing/2014/main" id="{E2E03840-F8A7-4815-B374-57002BB8E988}"/>
                </a:ext>
              </a:extLst>
            </p:cNvPr>
            <p:cNvGrpSpPr/>
            <p:nvPr userDrawn="1"/>
          </p:nvGrpSpPr>
          <p:grpSpPr>
            <a:xfrm>
              <a:off x="12396764" y="6082004"/>
              <a:ext cx="3178515" cy="783273"/>
              <a:chOff x="-3741486" y="3386444"/>
              <a:chExt cx="3178515" cy="783273"/>
            </a:xfrm>
          </p:grpSpPr>
          <p:sp>
            <p:nvSpPr>
              <p:cNvPr id="129" name="Freeform 101">
                <a:extLst>
                  <a:ext uri="{FF2B5EF4-FFF2-40B4-BE49-F238E27FC236}">
                    <a16:creationId xmlns:a16="http://schemas.microsoft.com/office/drawing/2014/main" id="{688CED4E-9930-4671-B621-A34D6518967B}"/>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050" noProof="0"/>
              </a:p>
            </p:txBody>
          </p:sp>
          <p:sp>
            <p:nvSpPr>
              <p:cNvPr id="130" name="Rechthoek 129">
                <a:extLst>
                  <a:ext uri="{FF2B5EF4-FFF2-40B4-BE49-F238E27FC236}">
                    <a16:creationId xmlns:a16="http://schemas.microsoft.com/office/drawing/2014/main" id="{AD908126-5A92-4825-996B-C8D78EAC57C7}"/>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31" name="Rechte verbindingslijn 130">
                <a:extLst>
                  <a:ext uri="{FF2B5EF4-FFF2-40B4-BE49-F238E27FC236}">
                    <a16:creationId xmlns:a16="http://schemas.microsoft.com/office/drawing/2014/main" id="{6C2C61A2-47EC-4F22-95E7-AEACF6FD068A}"/>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63" name="Rechthoek 62">
              <a:extLst>
                <a:ext uri="{FF2B5EF4-FFF2-40B4-BE49-F238E27FC236}">
                  <a16:creationId xmlns:a16="http://schemas.microsoft.com/office/drawing/2014/main" id="{315C7395-D294-49F8-85A2-6C5E52747BAC}"/>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64" name="Ovaal 63">
              <a:extLst>
                <a:ext uri="{FF2B5EF4-FFF2-40B4-BE49-F238E27FC236}">
                  <a16:creationId xmlns:a16="http://schemas.microsoft.com/office/drawing/2014/main" id="{F783CE11-205F-4FF3-A595-CFF1F04FFA35}"/>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65" name="Rechte verbindingslijn 64">
              <a:extLst>
                <a:ext uri="{FF2B5EF4-FFF2-40B4-BE49-F238E27FC236}">
                  <a16:creationId xmlns:a16="http://schemas.microsoft.com/office/drawing/2014/main" id="{9E09E966-30B2-4845-82D7-749AD0AAC7ED}"/>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66" name="Rechte verbindingslijn 65">
              <a:extLst>
                <a:ext uri="{FF2B5EF4-FFF2-40B4-BE49-F238E27FC236}">
                  <a16:creationId xmlns:a16="http://schemas.microsoft.com/office/drawing/2014/main" id="{85B51432-873A-495E-857E-BAF1FD29292F}"/>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67" name="Rechthoek 66">
              <a:extLst>
                <a:ext uri="{FF2B5EF4-FFF2-40B4-BE49-F238E27FC236}">
                  <a16:creationId xmlns:a16="http://schemas.microsoft.com/office/drawing/2014/main" id="{ADFA4B93-CDC9-459F-97F9-963E61F85CDE}"/>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05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68" name="Rechte verbindingslijn 67">
              <a:extLst>
                <a:ext uri="{FF2B5EF4-FFF2-40B4-BE49-F238E27FC236}">
                  <a16:creationId xmlns:a16="http://schemas.microsoft.com/office/drawing/2014/main" id="{54A0B612-D6F0-4A28-98C0-4D616633B9BB}"/>
                </a:ext>
              </a:extLst>
            </p:cNvPr>
            <p:cNvCxnSpPr>
              <a:cxnSpLocks/>
            </p:cNvCxnSpPr>
            <p:nvPr userDrawn="1"/>
          </p:nvCxnSpPr>
          <p:spPr>
            <a:xfrm>
              <a:off x="12397261" y="5964121"/>
              <a:ext cx="3178017" cy="0"/>
            </a:xfrm>
            <a:prstGeom prst="line">
              <a:avLst/>
            </a:prstGeom>
            <a:noFill/>
            <a:ln w="3175" cap="flat" cmpd="sng" algn="ctr">
              <a:solidFill>
                <a:schemeClr val="accent1"/>
              </a:solidFill>
              <a:prstDash val="solid"/>
            </a:ln>
            <a:effectLst/>
          </p:spPr>
        </p:cxnSp>
        <p:sp>
          <p:nvSpPr>
            <p:cNvPr id="69" name="Ovaal 68">
              <a:extLst>
                <a:ext uri="{FF2B5EF4-FFF2-40B4-BE49-F238E27FC236}">
                  <a16:creationId xmlns:a16="http://schemas.microsoft.com/office/drawing/2014/main" id="{80E55CF1-1695-4790-B52F-0EB954C8D590}"/>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70" name="Rechthoek 69">
              <a:extLst>
                <a:ext uri="{FF2B5EF4-FFF2-40B4-BE49-F238E27FC236}">
                  <a16:creationId xmlns:a16="http://schemas.microsoft.com/office/drawing/2014/main" id="{7869DC77-C71E-4B8B-A3D7-7F811EF99A46}"/>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71" name="Groep 70">
              <a:extLst>
                <a:ext uri="{FF2B5EF4-FFF2-40B4-BE49-F238E27FC236}">
                  <a16:creationId xmlns:a16="http://schemas.microsoft.com/office/drawing/2014/main" id="{A2A0E2C4-A5A1-4D6E-9ED2-E45868726EF8}"/>
                </a:ext>
              </a:extLst>
            </p:cNvPr>
            <p:cNvGrpSpPr/>
            <p:nvPr userDrawn="1"/>
          </p:nvGrpSpPr>
          <p:grpSpPr>
            <a:xfrm>
              <a:off x="12757282" y="2184550"/>
              <a:ext cx="825500" cy="209550"/>
              <a:chOff x="13504624" y="2482850"/>
              <a:chExt cx="825500" cy="209550"/>
            </a:xfrm>
          </p:grpSpPr>
          <p:sp>
            <p:nvSpPr>
              <p:cNvPr id="126" name="Rechthoek 125">
                <a:extLst>
                  <a:ext uri="{FF2B5EF4-FFF2-40B4-BE49-F238E27FC236}">
                    <a16:creationId xmlns:a16="http://schemas.microsoft.com/office/drawing/2014/main" id="{50BD5FB2-4738-4DB4-8451-20F477134B97}"/>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a:solidFill>
                      <a:schemeClr val="tx1"/>
                    </a:solidFill>
                    <a:latin typeface="Arial" panose="020B0604020202020204" pitchFamily="34" charset="0"/>
                    <a:cs typeface="Arial" panose="020B0604020202020204" pitchFamily="34" charset="0"/>
                  </a:rPr>
                  <a:t>Invoegen</a:t>
                </a:r>
              </a:p>
            </p:txBody>
          </p:sp>
          <p:cxnSp>
            <p:nvCxnSpPr>
              <p:cNvPr id="127" name="Rechte verbindingslijn 126">
                <a:extLst>
                  <a:ext uri="{FF2B5EF4-FFF2-40B4-BE49-F238E27FC236}">
                    <a16:creationId xmlns:a16="http://schemas.microsoft.com/office/drawing/2014/main" id="{2C246E9E-6788-4AAC-BA8D-295DDAC74D53}"/>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28" name="Gelijkbenige driehoek 127">
                <a:extLst>
                  <a:ext uri="{FF2B5EF4-FFF2-40B4-BE49-F238E27FC236}">
                    <a16:creationId xmlns:a16="http://schemas.microsoft.com/office/drawing/2014/main" id="{83C27D3F-77F1-4EA2-97CA-0212FCBE8495}"/>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72" name="Groep 71">
              <a:extLst>
                <a:ext uri="{FF2B5EF4-FFF2-40B4-BE49-F238E27FC236}">
                  <a16:creationId xmlns:a16="http://schemas.microsoft.com/office/drawing/2014/main" id="{04A21FB7-66F4-46E2-8074-5F5200962646}"/>
                </a:ext>
              </a:extLst>
            </p:cNvPr>
            <p:cNvGrpSpPr/>
            <p:nvPr userDrawn="1"/>
          </p:nvGrpSpPr>
          <p:grpSpPr>
            <a:xfrm>
              <a:off x="12757282" y="1141626"/>
              <a:ext cx="294789" cy="318834"/>
              <a:chOff x="14466489" y="1001522"/>
              <a:chExt cx="290627" cy="314333"/>
            </a:xfrm>
          </p:grpSpPr>
          <p:sp>
            <p:nvSpPr>
              <p:cNvPr id="120" name="Rechthoek 119">
                <a:extLst>
                  <a:ext uri="{FF2B5EF4-FFF2-40B4-BE49-F238E27FC236}">
                    <a16:creationId xmlns:a16="http://schemas.microsoft.com/office/drawing/2014/main" id="{62335554-8FF0-4F3E-B50D-EAE1023587A5}"/>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21" name="Ovaal 120">
                <a:extLst>
                  <a:ext uri="{FF2B5EF4-FFF2-40B4-BE49-F238E27FC236}">
                    <a16:creationId xmlns:a16="http://schemas.microsoft.com/office/drawing/2014/main" id="{E02BDFB2-AF82-40C2-B9AB-E8D9212618F0}"/>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22" name="Vrije vorm: vorm 121">
                <a:extLst>
                  <a:ext uri="{FF2B5EF4-FFF2-40B4-BE49-F238E27FC236}">
                    <a16:creationId xmlns:a16="http://schemas.microsoft.com/office/drawing/2014/main" id="{2AADAC50-338F-43A6-A0B6-B0DB091EA567}"/>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23" name="Rechthoek: afgeronde hoeken 122">
                <a:extLst>
                  <a:ext uri="{FF2B5EF4-FFF2-40B4-BE49-F238E27FC236}">
                    <a16:creationId xmlns:a16="http://schemas.microsoft.com/office/drawing/2014/main" id="{310EFBBD-EA33-4692-9263-3546C420D1E4}"/>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cxnSp>
            <p:nvCxnSpPr>
              <p:cNvPr id="124" name="Rechte verbindingslijn 123">
                <a:extLst>
                  <a:ext uri="{FF2B5EF4-FFF2-40B4-BE49-F238E27FC236}">
                    <a16:creationId xmlns:a16="http://schemas.microsoft.com/office/drawing/2014/main" id="{29DD1435-FD37-4869-AA77-17F05123C85C}"/>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5" name="Rechte verbindingslijn 124">
                <a:extLst>
                  <a:ext uri="{FF2B5EF4-FFF2-40B4-BE49-F238E27FC236}">
                    <a16:creationId xmlns:a16="http://schemas.microsoft.com/office/drawing/2014/main" id="{6655DCAB-4BBB-4F9C-BAF4-1EF7ED80134B}"/>
                  </a:ext>
                </a:extLst>
              </p:cNvPr>
              <p:cNvCxnSpPr>
                <a:cxnSpLocks/>
                <a:stCxn id="123"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73" name="Ovaal 72">
              <a:extLst>
                <a:ext uri="{FF2B5EF4-FFF2-40B4-BE49-F238E27FC236}">
                  <a16:creationId xmlns:a16="http://schemas.microsoft.com/office/drawing/2014/main" id="{0D69A853-B2F9-4AA7-B53E-FBCC80A8770F}"/>
                </a:ext>
              </a:extLst>
            </p:cNvPr>
            <p:cNvSpPr/>
            <p:nvPr userDrawn="1"/>
          </p:nvSpPr>
          <p:spPr>
            <a:xfrm>
              <a:off x="12391601" y="4356973"/>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74" name="Rechthoek 73">
              <a:extLst>
                <a:ext uri="{FF2B5EF4-FFF2-40B4-BE49-F238E27FC236}">
                  <a16:creationId xmlns:a16="http://schemas.microsoft.com/office/drawing/2014/main" id="{8C31AE70-E623-4AA3-A4F9-858C769C8990}"/>
                </a:ext>
              </a:extLst>
            </p:cNvPr>
            <p:cNvSpPr/>
            <p:nvPr userDrawn="1"/>
          </p:nvSpPr>
          <p:spPr>
            <a:xfrm>
              <a:off x="12757283" y="4423037"/>
              <a:ext cx="2817996" cy="74526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‘Hulpmiddelen voor afbeeldingen - Opmaak’</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en klik op de knop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‘Bijsnijden’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75" name="Rechte verbindingslijn 74">
              <a:extLst>
                <a:ext uri="{FF2B5EF4-FFF2-40B4-BE49-F238E27FC236}">
                  <a16:creationId xmlns:a16="http://schemas.microsoft.com/office/drawing/2014/main" id="{A8354969-5DF5-403C-B2C3-7D900493E47F}"/>
                </a:ext>
              </a:extLst>
            </p:cNvPr>
            <p:cNvCxnSpPr>
              <a:cxnSpLocks/>
            </p:cNvCxnSpPr>
            <p:nvPr userDrawn="1"/>
          </p:nvCxnSpPr>
          <p:spPr>
            <a:xfrm>
              <a:off x="12397261" y="4238811"/>
              <a:ext cx="3178017" cy="0"/>
            </a:xfrm>
            <a:prstGeom prst="line">
              <a:avLst/>
            </a:prstGeom>
            <a:noFill/>
            <a:ln w="3175" cap="flat" cmpd="sng" algn="ctr">
              <a:solidFill>
                <a:schemeClr val="accent1"/>
              </a:solidFill>
              <a:prstDash val="solid"/>
            </a:ln>
            <a:effectLst/>
          </p:spPr>
        </p:cxnSp>
        <p:grpSp>
          <p:nvGrpSpPr>
            <p:cNvPr id="76" name="Groep 75">
              <a:extLst>
                <a:ext uri="{FF2B5EF4-FFF2-40B4-BE49-F238E27FC236}">
                  <a16:creationId xmlns:a16="http://schemas.microsoft.com/office/drawing/2014/main" id="{8B830A0A-3CF3-486D-B9C6-9D51B08AEFF1}"/>
                </a:ext>
              </a:extLst>
            </p:cNvPr>
            <p:cNvGrpSpPr/>
            <p:nvPr userDrawn="1"/>
          </p:nvGrpSpPr>
          <p:grpSpPr>
            <a:xfrm>
              <a:off x="12696514" y="5244422"/>
              <a:ext cx="514284" cy="612918"/>
              <a:chOff x="12682980" y="3403241"/>
              <a:chExt cx="622284" cy="741632"/>
            </a:xfrm>
          </p:grpSpPr>
          <p:grpSp>
            <p:nvGrpSpPr>
              <p:cNvPr id="104" name="Groep 103">
                <a:extLst>
                  <a:ext uri="{FF2B5EF4-FFF2-40B4-BE49-F238E27FC236}">
                    <a16:creationId xmlns:a16="http://schemas.microsoft.com/office/drawing/2014/main" id="{8BBC1D7A-1274-4254-ABB5-9B310C49BF20}"/>
                  </a:ext>
                </a:extLst>
              </p:cNvPr>
              <p:cNvGrpSpPr/>
              <p:nvPr userDrawn="1"/>
            </p:nvGrpSpPr>
            <p:grpSpPr>
              <a:xfrm>
                <a:off x="12771568" y="3403241"/>
                <a:ext cx="467138" cy="448489"/>
                <a:chOff x="12782195" y="3403241"/>
                <a:chExt cx="467138" cy="448489"/>
              </a:xfrm>
            </p:grpSpPr>
            <p:grpSp>
              <p:nvGrpSpPr>
                <p:cNvPr id="107" name="Groep 106">
                  <a:extLst>
                    <a:ext uri="{FF2B5EF4-FFF2-40B4-BE49-F238E27FC236}">
                      <a16:creationId xmlns:a16="http://schemas.microsoft.com/office/drawing/2014/main" id="{18E5DC29-8748-43E2-8C8A-03E86D08A7E1}"/>
                    </a:ext>
                  </a:extLst>
                </p:cNvPr>
                <p:cNvGrpSpPr/>
                <p:nvPr userDrawn="1"/>
              </p:nvGrpSpPr>
              <p:grpSpPr>
                <a:xfrm>
                  <a:off x="12782195" y="3403241"/>
                  <a:ext cx="412967" cy="393907"/>
                  <a:chOff x="13554906" y="3320109"/>
                  <a:chExt cx="443906" cy="423419"/>
                </a:xfrm>
              </p:grpSpPr>
              <p:grpSp>
                <p:nvGrpSpPr>
                  <p:cNvPr id="114" name="Groep 113">
                    <a:extLst>
                      <a:ext uri="{FF2B5EF4-FFF2-40B4-BE49-F238E27FC236}">
                        <a16:creationId xmlns:a16="http://schemas.microsoft.com/office/drawing/2014/main" id="{8BF3A880-6CA3-443B-866E-5C1F86325CE3}"/>
                      </a:ext>
                    </a:extLst>
                  </p:cNvPr>
                  <p:cNvGrpSpPr/>
                  <p:nvPr userDrawn="1"/>
                </p:nvGrpSpPr>
                <p:grpSpPr>
                  <a:xfrm>
                    <a:off x="13554906" y="3320109"/>
                    <a:ext cx="443906" cy="423419"/>
                    <a:chOff x="12909684" y="1276143"/>
                    <a:chExt cx="443906" cy="423419"/>
                  </a:xfrm>
                </p:grpSpPr>
                <p:sp>
                  <p:nvSpPr>
                    <p:cNvPr id="117" name="Rechthoek 116">
                      <a:extLst>
                        <a:ext uri="{FF2B5EF4-FFF2-40B4-BE49-F238E27FC236}">
                          <a16:creationId xmlns:a16="http://schemas.microsoft.com/office/drawing/2014/main" id="{DC412B0C-05F8-4CC8-A883-23E6ADB79EB8}"/>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18" name="Rechthoek 117">
                      <a:extLst>
                        <a:ext uri="{FF2B5EF4-FFF2-40B4-BE49-F238E27FC236}">
                          <a16:creationId xmlns:a16="http://schemas.microsoft.com/office/drawing/2014/main" id="{E9E3DB5F-E069-4C6E-A5C6-B2D7B972DD4E}"/>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19" name="Ovaal 118">
                      <a:extLst>
                        <a:ext uri="{FF2B5EF4-FFF2-40B4-BE49-F238E27FC236}">
                          <a16:creationId xmlns:a16="http://schemas.microsoft.com/office/drawing/2014/main" id="{300ED7E5-B6A4-44CD-A433-34385B8529A8}"/>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pic>
                <p:nvPicPr>
                  <p:cNvPr id="115" name="Afbeelding 114">
                    <a:extLst>
                      <a:ext uri="{FF2B5EF4-FFF2-40B4-BE49-F238E27FC236}">
                        <a16:creationId xmlns:a16="http://schemas.microsoft.com/office/drawing/2014/main" id="{46BEB38A-8A60-47E0-8D8F-D4A7783FE7CA}"/>
                      </a:ext>
                    </a:extLst>
                  </p:cNvPr>
                  <p:cNvPicPr>
                    <a:picLocks noChangeAspect="1"/>
                  </p:cNvPicPr>
                  <p:nvPr userDrawn="1"/>
                </p:nvPicPr>
                <p:blipFill>
                  <a:blip r:embed="rId2">
                    <a:duotone>
                      <a:prstClr val="black"/>
                      <a:srgbClr val="4D82B8">
                        <a:tint val="45000"/>
                        <a:satMod val="400000"/>
                      </a:srgbClr>
                    </a:duotone>
                  </a:blip>
                  <a:stretch>
                    <a:fillRect/>
                  </a:stretch>
                </p:blipFill>
                <p:spPr>
                  <a:xfrm>
                    <a:off x="13567296" y="3424991"/>
                    <a:ext cx="173367" cy="140220"/>
                  </a:xfrm>
                  <a:prstGeom prst="rect">
                    <a:avLst/>
                  </a:prstGeom>
                </p:spPr>
              </p:pic>
              <p:pic>
                <p:nvPicPr>
                  <p:cNvPr id="116" name="Afbeelding 115">
                    <a:extLst>
                      <a:ext uri="{FF2B5EF4-FFF2-40B4-BE49-F238E27FC236}">
                        <a16:creationId xmlns:a16="http://schemas.microsoft.com/office/drawing/2014/main" id="{BE8BD381-9FEA-4166-916E-4EFAEE409DD8}"/>
                      </a:ext>
                    </a:extLst>
                  </p:cNvPr>
                  <p:cNvPicPr>
                    <a:picLocks noChangeAspect="1"/>
                  </p:cNvPicPr>
                  <p:nvPr userDrawn="1"/>
                </p:nvPicPr>
                <p:blipFill>
                  <a:blip r:embed="rId2">
                    <a:duotone>
                      <a:prstClr val="black"/>
                      <a:srgbClr val="4D82B8">
                        <a:tint val="45000"/>
                        <a:satMod val="400000"/>
                      </a:srgbClr>
                    </a:duotone>
                  </a:blip>
                  <a:stretch>
                    <a:fillRect/>
                  </a:stretch>
                </p:blipFill>
                <p:spPr>
                  <a:xfrm flipH="1">
                    <a:off x="13635598" y="3454369"/>
                    <a:ext cx="173367" cy="111423"/>
                  </a:xfrm>
                  <a:prstGeom prst="rect">
                    <a:avLst/>
                  </a:prstGeom>
                </p:spPr>
              </p:pic>
            </p:grpSp>
            <p:grpSp>
              <p:nvGrpSpPr>
                <p:cNvPr id="108" name="Groep 107">
                  <a:extLst>
                    <a:ext uri="{FF2B5EF4-FFF2-40B4-BE49-F238E27FC236}">
                      <a16:creationId xmlns:a16="http://schemas.microsoft.com/office/drawing/2014/main" id="{9CD32EC2-D722-4F65-8765-27BB329329B7}"/>
                    </a:ext>
                  </a:extLst>
                </p:cNvPr>
                <p:cNvGrpSpPr/>
                <p:nvPr userDrawn="1"/>
              </p:nvGrpSpPr>
              <p:grpSpPr>
                <a:xfrm>
                  <a:off x="13103513" y="3705268"/>
                  <a:ext cx="145820" cy="146462"/>
                  <a:chOff x="13096169" y="3602278"/>
                  <a:chExt cx="145820" cy="146462"/>
                </a:xfrm>
              </p:grpSpPr>
              <p:sp>
                <p:nvSpPr>
                  <p:cNvPr id="112" name="Rechthoek 111">
                    <a:extLst>
                      <a:ext uri="{FF2B5EF4-FFF2-40B4-BE49-F238E27FC236}">
                        <a16:creationId xmlns:a16="http://schemas.microsoft.com/office/drawing/2014/main" id="{2542B3F5-DD21-434F-9CE4-D8F10F52DC7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13" name="Rechthoek 112">
                    <a:extLst>
                      <a:ext uri="{FF2B5EF4-FFF2-40B4-BE49-F238E27FC236}">
                        <a16:creationId xmlns:a16="http://schemas.microsoft.com/office/drawing/2014/main" id="{61D0A2AE-83E3-4F3F-ABE0-9F79B19771AE}"/>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109" name="Groep 108">
                  <a:extLst>
                    <a:ext uri="{FF2B5EF4-FFF2-40B4-BE49-F238E27FC236}">
                      <a16:creationId xmlns:a16="http://schemas.microsoft.com/office/drawing/2014/main" id="{4C81F029-1EAF-4FCC-B43F-20B0F45FBE15}"/>
                    </a:ext>
                  </a:extLst>
                </p:cNvPr>
                <p:cNvGrpSpPr/>
                <p:nvPr userDrawn="1"/>
              </p:nvGrpSpPr>
              <p:grpSpPr>
                <a:xfrm rot="10800000">
                  <a:off x="13061402" y="3665637"/>
                  <a:ext cx="145820" cy="146462"/>
                  <a:chOff x="13096169" y="3602278"/>
                  <a:chExt cx="145820" cy="146462"/>
                </a:xfrm>
              </p:grpSpPr>
              <p:sp>
                <p:nvSpPr>
                  <p:cNvPr id="110" name="Rechthoek 109">
                    <a:extLst>
                      <a:ext uri="{FF2B5EF4-FFF2-40B4-BE49-F238E27FC236}">
                        <a16:creationId xmlns:a16="http://schemas.microsoft.com/office/drawing/2014/main" id="{9EB586C3-0040-4F2A-98BC-A3AB80FB0617}"/>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11" name="Rechthoek 110">
                    <a:extLst>
                      <a:ext uri="{FF2B5EF4-FFF2-40B4-BE49-F238E27FC236}">
                        <a16:creationId xmlns:a16="http://schemas.microsoft.com/office/drawing/2014/main" id="{7205ECC8-1D91-4F5D-8CEC-04DDBCDBD35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
            <p:nvSpPr>
              <p:cNvPr id="105" name="Rechthoek 104">
                <a:extLst>
                  <a:ext uri="{FF2B5EF4-FFF2-40B4-BE49-F238E27FC236}">
                    <a16:creationId xmlns:a16="http://schemas.microsoft.com/office/drawing/2014/main" id="{2383AA45-35D3-40C4-9112-6A30B30E8022}"/>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800" b="0" noProof="0" dirty="0">
                    <a:solidFill>
                      <a:schemeClr val="tx1"/>
                    </a:solidFill>
                    <a:latin typeface="Arial" panose="020B0604020202020204" pitchFamily="34" charset="0"/>
                    <a:cs typeface="Arial" panose="020B0604020202020204" pitchFamily="34" charset="0"/>
                  </a:rPr>
                  <a:t>Bijsnijden</a:t>
                </a:r>
              </a:p>
            </p:txBody>
          </p:sp>
          <p:sp>
            <p:nvSpPr>
              <p:cNvPr id="106" name="Gelijkbenige driehoek 105">
                <a:extLst>
                  <a:ext uri="{FF2B5EF4-FFF2-40B4-BE49-F238E27FC236}">
                    <a16:creationId xmlns:a16="http://schemas.microsoft.com/office/drawing/2014/main" id="{4A584645-0398-4814-9849-A653E735C325}"/>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sp>
          <p:nvSpPr>
            <p:cNvPr id="77" name="Ovaal 76">
              <a:extLst>
                <a:ext uri="{FF2B5EF4-FFF2-40B4-BE49-F238E27FC236}">
                  <a16:creationId xmlns:a16="http://schemas.microsoft.com/office/drawing/2014/main" id="{3649FAE8-4541-4DCC-A957-7C30303ECAD2}"/>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78" name="Rechthoek 77">
              <a:extLst>
                <a:ext uri="{FF2B5EF4-FFF2-40B4-BE49-F238E27FC236}">
                  <a16:creationId xmlns:a16="http://schemas.microsoft.com/office/drawing/2014/main" id="{825FD7CA-FB8D-47F4-963B-2F5724C30FD2}"/>
                </a:ext>
              </a:extLst>
            </p:cNvPr>
            <p:cNvSpPr/>
            <p:nvPr userDrawn="1"/>
          </p:nvSpPr>
          <p:spPr>
            <a:xfrm>
              <a:off x="12757283" y="2684014"/>
              <a:ext cx="2817996" cy="43496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Klik met de rechter muisknop op de miniatuurweergave van de dia aan de linker kant van het scherm en kies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´Dia herstellen´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79" name="Rechte verbindingslijn 78">
              <a:extLst>
                <a:ext uri="{FF2B5EF4-FFF2-40B4-BE49-F238E27FC236}">
                  <a16:creationId xmlns:a16="http://schemas.microsoft.com/office/drawing/2014/main" id="{6319E675-E3FE-4BD1-A6AD-D56A9A2B1465}"/>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sp>
          <p:nvSpPr>
            <p:cNvPr id="80" name="Rechthoek 79">
              <a:extLst>
                <a:ext uri="{FF2B5EF4-FFF2-40B4-BE49-F238E27FC236}">
                  <a16:creationId xmlns:a16="http://schemas.microsoft.com/office/drawing/2014/main" id="{17C660D4-288B-4CE7-87BF-AE3A75133501}"/>
                </a:ext>
              </a:extLst>
            </p:cNvPr>
            <p:cNvSpPr/>
            <p:nvPr userDrawn="1"/>
          </p:nvSpPr>
          <p:spPr>
            <a:xfrm>
              <a:off x="12757282" y="3190782"/>
              <a:ext cx="1452013" cy="805220"/>
            </a:xfrm>
            <a:prstGeom prst="rect">
              <a:avLst/>
            </a:prstGeom>
            <a:pattFill prst="ltUpDiag">
              <a:fgClr>
                <a:schemeClr val="bg2"/>
              </a:fgClr>
              <a:bgClr>
                <a:schemeClr val="bg1"/>
              </a:bgClr>
            </a:patt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900" b="0" i="1" noProof="0" dirty="0">
                <a:solidFill>
                  <a:schemeClr val="tx1"/>
                </a:solidFill>
              </a:endParaRPr>
            </a:p>
          </p:txBody>
        </p:sp>
        <p:grpSp>
          <p:nvGrpSpPr>
            <p:cNvPr id="81" name="Groep 80">
              <a:extLst>
                <a:ext uri="{FF2B5EF4-FFF2-40B4-BE49-F238E27FC236}">
                  <a16:creationId xmlns:a16="http://schemas.microsoft.com/office/drawing/2014/main" id="{AFA38B25-9920-4C8E-BB12-4D75719039F1}"/>
                </a:ext>
              </a:extLst>
            </p:cNvPr>
            <p:cNvGrpSpPr/>
            <p:nvPr userDrawn="1"/>
          </p:nvGrpSpPr>
          <p:grpSpPr>
            <a:xfrm>
              <a:off x="13717196" y="3487056"/>
              <a:ext cx="1195723" cy="678267"/>
              <a:chOff x="12757284" y="3224292"/>
              <a:chExt cx="1195723" cy="678267"/>
            </a:xfrm>
          </p:grpSpPr>
          <p:sp>
            <p:nvSpPr>
              <p:cNvPr id="83" name="Rechthoek 82">
                <a:extLst>
                  <a:ext uri="{FF2B5EF4-FFF2-40B4-BE49-F238E27FC236}">
                    <a16:creationId xmlns:a16="http://schemas.microsoft.com/office/drawing/2014/main" id="{DA7445D2-0D4B-4240-B8D7-89C844A4E20E}"/>
                  </a:ext>
                </a:extLst>
              </p:cNvPr>
              <p:cNvSpPr/>
              <p:nvPr userDrawn="1"/>
            </p:nvSpPr>
            <p:spPr>
              <a:xfrm>
                <a:off x="12757284" y="3224292"/>
                <a:ext cx="117647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84" name="Rechthoek 83">
                <a:extLst>
                  <a:ext uri="{FF2B5EF4-FFF2-40B4-BE49-F238E27FC236}">
                    <a16:creationId xmlns:a16="http://schemas.microsoft.com/office/drawing/2014/main" id="{219EBBAD-0BAA-40C8-A034-84E42486BF55}"/>
                  </a:ext>
                </a:extLst>
              </p:cNvPr>
              <p:cNvSpPr/>
              <p:nvPr userDrawn="1"/>
            </p:nvSpPr>
            <p:spPr>
              <a:xfrm>
                <a:off x="12779248" y="3535681"/>
                <a:ext cx="1145758"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85" name="Groep 84">
                <a:extLst>
                  <a:ext uri="{FF2B5EF4-FFF2-40B4-BE49-F238E27FC236}">
                    <a16:creationId xmlns:a16="http://schemas.microsoft.com/office/drawing/2014/main" id="{08D0E25B-9B43-4338-9CA9-CBE27ACE7CE0}"/>
                  </a:ext>
                </a:extLst>
              </p:cNvPr>
              <p:cNvGrpSpPr/>
              <p:nvPr userDrawn="1"/>
            </p:nvGrpSpPr>
            <p:grpSpPr>
              <a:xfrm>
                <a:off x="12839234" y="3289794"/>
                <a:ext cx="155951" cy="131922"/>
                <a:chOff x="12968836" y="3354170"/>
                <a:chExt cx="404806" cy="342433"/>
              </a:xfrm>
            </p:grpSpPr>
            <p:sp>
              <p:nvSpPr>
                <p:cNvPr id="98" name="Rechthoek: afgeronde hoeken 97">
                  <a:extLst>
                    <a:ext uri="{FF2B5EF4-FFF2-40B4-BE49-F238E27FC236}">
                      <a16:creationId xmlns:a16="http://schemas.microsoft.com/office/drawing/2014/main" id="{B37EFE80-3882-4F05-AFB4-BF32DC0AD48D}"/>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99" name="Rechthoek 98">
                  <a:extLst>
                    <a:ext uri="{FF2B5EF4-FFF2-40B4-BE49-F238E27FC236}">
                      <a16:creationId xmlns:a16="http://schemas.microsoft.com/office/drawing/2014/main" id="{E888DD93-1E54-4981-AC20-CC8213C41DC5}"/>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0" name="Rechthoek 99">
                  <a:extLst>
                    <a:ext uri="{FF2B5EF4-FFF2-40B4-BE49-F238E27FC236}">
                      <a16:creationId xmlns:a16="http://schemas.microsoft.com/office/drawing/2014/main" id="{5FFD538F-2DB2-4099-B921-E79696DFABB7}"/>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1" name="Rechthoek 100">
                  <a:extLst>
                    <a:ext uri="{FF2B5EF4-FFF2-40B4-BE49-F238E27FC236}">
                      <a16:creationId xmlns:a16="http://schemas.microsoft.com/office/drawing/2014/main" id="{ABB1C088-D529-4309-82A6-608BF47303E8}"/>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2" name="Rechthoek 101">
                  <a:extLst>
                    <a:ext uri="{FF2B5EF4-FFF2-40B4-BE49-F238E27FC236}">
                      <a16:creationId xmlns:a16="http://schemas.microsoft.com/office/drawing/2014/main" id="{AD8CA221-1C6D-41AD-8F9B-CD5836E84124}"/>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3" name="Rechthoek 102">
                  <a:extLst>
                    <a:ext uri="{FF2B5EF4-FFF2-40B4-BE49-F238E27FC236}">
                      <a16:creationId xmlns:a16="http://schemas.microsoft.com/office/drawing/2014/main" id="{31607260-8EB5-4275-A3B4-D65777A0C78B}"/>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86" name="Groep 85">
                <a:extLst>
                  <a:ext uri="{FF2B5EF4-FFF2-40B4-BE49-F238E27FC236}">
                    <a16:creationId xmlns:a16="http://schemas.microsoft.com/office/drawing/2014/main" id="{99FE5C6F-FEE9-4A8B-B500-24CD341832A8}"/>
                  </a:ext>
                </a:extLst>
              </p:cNvPr>
              <p:cNvGrpSpPr/>
              <p:nvPr userDrawn="1"/>
            </p:nvGrpSpPr>
            <p:grpSpPr>
              <a:xfrm>
                <a:off x="12819679" y="3589117"/>
                <a:ext cx="166739" cy="218963"/>
                <a:chOff x="12940828" y="3950597"/>
                <a:chExt cx="432813" cy="568367"/>
              </a:xfrm>
            </p:grpSpPr>
            <p:grpSp>
              <p:nvGrpSpPr>
                <p:cNvPr id="90" name="Groep 89">
                  <a:extLst>
                    <a:ext uri="{FF2B5EF4-FFF2-40B4-BE49-F238E27FC236}">
                      <a16:creationId xmlns:a16="http://schemas.microsoft.com/office/drawing/2014/main" id="{7FEDA99C-8F3D-429A-AAEB-DBCDCB9919D4}"/>
                    </a:ext>
                  </a:extLst>
                </p:cNvPr>
                <p:cNvGrpSpPr/>
                <p:nvPr userDrawn="1"/>
              </p:nvGrpSpPr>
              <p:grpSpPr>
                <a:xfrm>
                  <a:off x="13000382" y="4006891"/>
                  <a:ext cx="373259" cy="315747"/>
                  <a:chOff x="12968836" y="3354170"/>
                  <a:chExt cx="404806" cy="342433"/>
                </a:xfrm>
              </p:grpSpPr>
              <p:sp>
                <p:nvSpPr>
                  <p:cNvPr id="92" name="Rechthoek: afgeronde hoeken 91">
                    <a:extLst>
                      <a:ext uri="{FF2B5EF4-FFF2-40B4-BE49-F238E27FC236}">
                        <a16:creationId xmlns:a16="http://schemas.microsoft.com/office/drawing/2014/main" id="{E01B3A67-48C2-4DCF-B3FD-2F83CF24E270}"/>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93" name="Rechthoek 92">
                    <a:extLst>
                      <a:ext uri="{FF2B5EF4-FFF2-40B4-BE49-F238E27FC236}">
                        <a16:creationId xmlns:a16="http://schemas.microsoft.com/office/drawing/2014/main" id="{566B9CB4-6ABF-4D70-9B26-51FA019FBD4A}"/>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4" name="Rechthoek 93">
                    <a:extLst>
                      <a:ext uri="{FF2B5EF4-FFF2-40B4-BE49-F238E27FC236}">
                        <a16:creationId xmlns:a16="http://schemas.microsoft.com/office/drawing/2014/main" id="{9E710FB5-CAFA-4B5C-9954-4AAFD027D31C}"/>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5" name="Rechthoek 94">
                    <a:extLst>
                      <a:ext uri="{FF2B5EF4-FFF2-40B4-BE49-F238E27FC236}">
                        <a16:creationId xmlns:a16="http://schemas.microsoft.com/office/drawing/2014/main" id="{97B131CE-6F9B-43A6-BC25-0A8A82E018C3}"/>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6" name="Rechthoek 95">
                    <a:extLst>
                      <a:ext uri="{FF2B5EF4-FFF2-40B4-BE49-F238E27FC236}">
                        <a16:creationId xmlns:a16="http://schemas.microsoft.com/office/drawing/2014/main" id="{BA8E5475-D515-4EE7-95B6-61878D13C742}"/>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7" name="Rechthoek 96">
                    <a:extLst>
                      <a:ext uri="{FF2B5EF4-FFF2-40B4-BE49-F238E27FC236}">
                        <a16:creationId xmlns:a16="http://schemas.microsoft.com/office/drawing/2014/main" id="{29B883AD-3524-494A-AF3A-3C3A71927E5A}"/>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sp>
              <p:nvSpPr>
                <p:cNvPr id="91" name="Boog 90">
                  <a:extLst>
                    <a:ext uri="{FF2B5EF4-FFF2-40B4-BE49-F238E27FC236}">
                      <a16:creationId xmlns:a16="http://schemas.microsoft.com/office/drawing/2014/main" id="{822F25B7-F665-4427-82B5-DD662C445692}"/>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lstStyle/>
                <a:p>
                  <a:pPr algn="ctr"/>
                  <a:endParaRPr lang="nl-NL" sz="2000" noProof="0"/>
                </a:p>
              </p:txBody>
            </p:sp>
          </p:grpSp>
          <p:sp>
            <p:nvSpPr>
              <p:cNvPr id="87" name="Tekstvak 86">
                <a:extLst>
                  <a:ext uri="{FF2B5EF4-FFF2-40B4-BE49-F238E27FC236}">
                    <a16:creationId xmlns:a16="http://schemas.microsoft.com/office/drawing/2014/main" id="{054053DA-DE73-4346-9855-016E68B6559C}"/>
                  </a:ext>
                </a:extLst>
              </p:cNvPr>
              <p:cNvSpPr txBox="1"/>
              <p:nvPr userDrawn="1"/>
            </p:nvSpPr>
            <p:spPr>
              <a:xfrm>
                <a:off x="12997648" y="3263402"/>
                <a:ext cx="855209" cy="18928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700" b="0" kern="1200" noProof="0">
                    <a:solidFill>
                      <a:schemeClr val="tx1"/>
                    </a:solidFill>
                    <a:latin typeface="Arial" panose="020B0604020202020204" pitchFamily="34" charset="0"/>
                    <a:ea typeface="+mn-ea"/>
                    <a:cs typeface="Arial" panose="020B0604020202020204" pitchFamily="34" charset="0"/>
                  </a:rPr>
                  <a:t>Indeling</a:t>
                </a:r>
              </a:p>
            </p:txBody>
          </p:sp>
          <p:sp>
            <p:nvSpPr>
              <p:cNvPr id="88" name="Tekstvak 87">
                <a:extLst>
                  <a:ext uri="{FF2B5EF4-FFF2-40B4-BE49-F238E27FC236}">
                    <a16:creationId xmlns:a16="http://schemas.microsoft.com/office/drawing/2014/main" id="{C6A8E84B-0FAC-4DA5-88F5-C626C442B684}"/>
                  </a:ext>
                </a:extLst>
              </p:cNvPr>
              <p:cNvSpPr txBox="1"/>
              <p:nvPr userDrawn="1"/>
            </p:nvSpPr>
            <p:spPr>
              <a:xfrm>
                <a:off x="12984219" y="3584528"/>
                <a:ext cx="855209" cy="18928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700" b="0" kern="1200" noProof="0">
                    <a:solidFill>
                      <a:schemeClr val="tx1"/>
                    </a:solidFill>
                    <a:latin typeface="Arial" panose="020B0604020202020204" pitchFamily="34" charset="0"/>
                    <a:ea typeface="+mn-ea"/>
                    <a:cs typeface="Arial" panose="020B0604020202020204" pitchFamily="34" charset="0"/>
                  </a:rPr>
                  <a:t>Dia Herstellen</a:t>
                </a:r>
              </a:p>
            </p:txBody>
          </p:sp>
          <p:pic>
            <p:nvPicPr>
              <p:cNvPr id="89" name="Picture 3">
                <a:extLst>
                  <a:ext uri="{FF2B5EF4-FFF2-40B4-BE49-F238E27FC236}">
                    <a16:creationId xmlns:a16="http://schemas.microsoft.com/office/drawing/2014/main" id="{F509BFD5-48ED-4B26-A2F6-CB2AB433D9C1}"/>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3809921" y="367122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82" name="Rechthoek 81">
              <a:extLst>
                <a:ext uri="{FF2B5EF4-FFF2-40B4-BE49-F238E27FC236}">
                  <a16:creationId xmlns:a16="http://schemas.microsoft.com/office/drawing/2014/main" id="{FA6868CB-E367-49DC-9955-2DA4D9131237}"/>
                </a:ext>
              </a:extLst>
            </p:cNvPr>
            <p:cNvSpPr/>
            <p:nvPr userDrawn="1"/>
          </p:nvSpPr>
          <p:spPr>
            <a:xfrm>
              <a:off x="13222706" y="3335615"/>
              <a:ext cx="872539" cy="93386"/>
            </a:xfrm>
            <a:prstGeom prst="rect">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900" b="0" i="1" noProof="0" dirty="0">
                <a:solidFill>
                  <a:schemeClr val="tx1"/>
                </a:solidFill>
              </a:endParaRPr>
            </a:p>
          </p:txBody>
        </p:sp>
      </p:grpSp>
    </p:spTree>
    <p:extLst>
      <p:ext uri="{BB962C8B-B14F-4D97-AF65-F5344CB8AC3E}">
        <p14:creationId xmlns:p14="http://schemas.microsoft.com/office/powerpoint/2010/main" val="1752046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C497BE0C-50C1-4CF0-9B75-F7CC2C80FB6D}"/>
              </a:ext>
            </a:extLst>
          </p:cNvPr>
          <p:cNvSpPr>
            <a:spLocks noGrp="1"/>
          </p:cNvSpPr>
          <p:nvPr>
            <p:ph type="pic" sz="quarter" idx="13" hasCustomPrompt="1"/>
          </p:nvPr>
        </p:nvSpPr>
        <p:spPr>
          <a:xfrm>
            <a:off x="0" y="0"/>
            <a:ext cx="12191998" cy="6858000"/>
          </a:xfrm>
          <a:solidFill>
            <a:schemeClr val="bg2">
              <a:lumMod val="20000"/>
              <a:lumOff val="80000"/>
            </a:schemeClr>
          </a:solidFill>
        </p:spPr>
        <p:txBody>
          <a:bodyPr tIns="2880000"/>
          <a:lstStyle>
            <a:lvl1pPr marL="0" indent="0" algn="ctr">
              <a:buNone/>
              <a:defRPr sz="1200" i="1">
                <a:solidFill>
                  <a:schemeClr val="bg2">
                    <a:lumMod val="50000"/>
                  </a:schemeClr>
                </a:solidFill>
              </a:defRPr>
            </a:lvl1pPr>
          </a:lstStyle>
          <a:p>
            <a:r>
              <a:rPr lang="nl-NL" dirty="0"/>
              <a:t>Klik op onderstaand pictogram om een afbeelding in te voegen</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lvl1pPr>
              <a:defRPr>
                <a:solidFill>
                  <a:schemeClr val="bg1"/>
                </a:solidFill>
              </a:defRPr>
            </a:lvl1pPr>
          </a:lstStyle>
          <a:p>
            <a:fld id="{B9002B03-FE30-4D78-82C0-98D722580CF3}" type="datetime3">
              <a:rPr lang="nl-NL" smtClean="0"/>
              <a:t>11/10/24</a:t>
            </a:fld>
            <a:endParaRPr lang="nl-NL" dirty="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lvl1pPr>
              <a:defRPr>
                <a:solidFill>
                  <a:schemeClr val="bg1"/>
                </a:solidFill>
              </a:defRPr>
            </a:lvl1pPr>
          </a:lstStyle>
          <a:p>
            <a:r>
              <a:rPr lang="nl-NL"/>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4980356" y="-491319"/>
            <a:ext cx="2231288"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AFBEELDING</a:t>
            </a:r>
          </a:p>
        </p:txBody>
      </p:sp>
      <p:grpSp>
        <p:nvGrpSpPr>
          <p:cNvPr id="11" name="GRID" hidden="1">
            <a:extLst>
              <a:ext uri="{FF2B5EF4-FFF2-40B4-BE49-F238E27FC236}">
                <a16:creationId xmlns:a16="http://schemas.microsoft.com/office/drawing/2014/main" id="{EDC52ABE-1DE7-4786-A5BA-F9B01707B683}"/>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922B8D45-9F14-49C3-AD1D-0FB093584F75}"/>
                </a:ext>
              </a:extLst>
            </p:cNvPr>
            <p:cNvSpPr/>
            <p:nvPr userDrawn="1"/>
          </p:nvSpPr>
          <p:spPr>
            <a:xfrm>
              <a:off x="4259936" y="0"/>
              <a:ext cx="47248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58AA79CD-6AF7-4318-9AED-61FB124CA555}"/>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8AC87A8E-8C60-407F-B0EE-C1DB90535EB4}"/>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7ECB5EE3-8FAA-418B-9D04-2DCDFF9A7A52}"/>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DB61DFD9-029B-4094-B0EC-0019E67C4F45}"/>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141075C8-4EFF-448C-8DB5-3A6A05847A88}"/>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6CED089A-EB6E-46F4-85D9-A4D59F93AC20}"/>
                </a:ext>
              </a:extLst>
            </p:cNvPr>
            <p:cNvSpPr/>
            <p:nvPr userDrawn="1"/>
          </p:nvSpPr>
          <p:spPr>
            <a:xfrm>
              <a:off x="-4482" y="6059000"/>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0E426928-3F51-4A6D-BAFE-698561A7732F}"/>
                </a:ext>
              </a:extLst>
            </p:cNvPr>
            <p:cNvSpPr/>
            <p:nvPr userDrawn="1"/>
          </p:nvSpPr>
          <p:spPr>
            <a:xfrm>
              <a:off x="-4482" y="1264791"/>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61" name="Instructie">
            <a:extLst>
              <a:ext uri="{FF2B5EF4-FFF2-40B4-BE49-F238E27FC236}">
                <a16:creationId xmlns:a16="http://schemas.microsoft.com/office/drawing/2014/main" id="{99314290-A910-4178-BE55-AAB25296CBBD}"/>
              </a:ext>
            </a:extLst>
          </p:cNvPr>
          <p:cNvGrpSpPr/>
          <p:nvPr userDrawn="1"/>
        </p:nvGrpSpPr>
        <p:grpSpPr>
          <a:xfrm>
            <a:off x="12391601" y="0"/>
            <a:ext cx="3183678" cy="6865277"/>
            <a:chOff x="12391601" y="0"/>
            <a:chExt cx="3183678" cy="6865277"/>
          </a:xfrm>
        </p:grpSpPr>
        <p:grpSp>
          <p:nvGrpSpPr>
            <p:cNvPr id="62" name="Meer informatie">
              <a:extLst>
                <a:ext uri="{FF2B5EF4-FFF2-40B4-BE49-F238E27FC236}">
                  <a16:creationId xmlns:a16="http://schemas.microsoft.com/office/drawing/2014/main" id="{26D45F86-A6A3-431A-B13B-383B95A315B4}"/>
                </a:ext>
              </a:extLst>
            </p:cNvPr>
            <p:cNvGrpSpPr/>
            <p:nvPr userDrawn="1"/>
          </p:nvGrpSpPr>
          <p:grpSpPr>
            <a:xfrm>
              <a:off x="12396764" y="6082004"/>
              <a:ext cx="3178515" cy="783273"/>
              <a:chOff x="-3741486" y="3386444"/>
              <a:chExt cx="3178515" cy="783273"/>
            </a:xfrm>
          </p:grpSpPr>
          <p:sp>
            <p:nvSpPr>
              <p:cNvPr id="128" name="Freeform 101">
                <a:extLst>
                  <a:ext uri="{FF2B5EF4-FFF2-40B4-BE49-F238E27FC236}">
                    <a16:creationId xmlns:a16="http://schemas.microsoft.com/office/drawing/2014/main" id="{194BED30-376E-4C12-A48D-3FA14447B1D8}"/>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050" noProof="0"/>
              </a:p>
            </p:txBody>
          </p:sp>
          <p:sp>
            <p:nvSpPr>
              <p:cNvPr id="129" name="Rechthoek 128">
                <a:extLst>
                  <a:ext uri="{FF2B5EF4-FFF2-40B4-BE49-F238E27FC236}">
                    <a16:creationId xmlns:a16="http://schemas.microsoft.com/office/drawing/2014/main" id="{805A5264-6D5C-4125-B205-E13F1BCA1E4C}"/>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30" name="Rechte verbindingslijn 129">
                <a:extLst>
                  <a:ext uri="{FF2B5EF4-FFF2-40B4-BE49-F238E27FC236}">
                    <a16:creationId xmlns:a16="http://schemas.microsoft.com/office/drawing/2014/main" id="{C25CD1EA-B586-4019-9ADD-C6B63E1C7BAB}"/>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63" name="Rechthoek 62">
              <a:extLst>
                <a:ext uri="{FF2B5EF4-FFF2-40B4-BE49-F238E27FC236}">
                  <a16:creationId xmlns:a16="http://schemas.microsoft.com/office/drawing/2014/main" id="{971B2EF9-FAFB-4855-85D2-CEAA9AF2A389}"/>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64" name="Ovaal 63">
              <a:extLst>
                <a:ext uri="{FF2B5EF4-FFF2-40B4-BE49-F238E27FC236}">
                  <a16:creationId xmlns:a16="http://schemas.microsoft.com/office/drawing/2014/main" id="{A760B562-66CC-4078-8299-356064DCAD62}"/>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65" name="Rechte verbindingslijn 64">
              <a:extLst>
                <a:ext uri="{FF2B5EF4-FFF2-40B4-BE49-F238E27FC236}">
                  <a16:creationId xmlns:a16="http://schemas.microsoft.com/office/drawing/2014/main" id="{89FC74BE-6814-4343-A042-8BF3CD6999F1}"/>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66" name="Rechte verbindingslijn 65">
              <a:extLst>
                <a:ext uri="{FF2B5EF4-FFF2-40B4-BE49-F238E27FC236}">
                  <a16:creationId xmlns:a16="http://schemas.microsoft.com/office/drawing/2014/main" id="{0E076918-B607-4DA3-A5F4-27F3E99C52B7}"/>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67" name="Rechthoek 66">
              <a:extLst>
                <a:ext uri="{FF2B5EF4-FFF2-40B4-BE49-F238E27FC236}">
                  <a16:creationId xmlns:a16="http://schemas.microsoft.com/office/drawing/2014/main" id="{2FA5FDDD-849E-470A-83CF-C88F4D89DCEA}"/>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05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68" name="Rechte verbindingslijn 67">
              <a:extLst>
                <a:ext uri="{FF2B5EF4-FFF2-40B4-BE49-F238E27FC236}">
                  <a16:creationId xmlns:a16="http://schemas.microsoft.com/office/drawing/2014/main" id="{9FBF073C-3D1E-4E01-9D0A-4775324E1A42}"/>
                </a:ext>
              </a:extLst>
            </p:cNvPr>
            <p:cNvCxnSpPr>
              <a:cxnSpLocks/>
            </p:cNvCxnSpPr>
            <p:nvPr userDrawn="1"/>
          </p:nvCxnSpPr>
          <p:spPr>
            <a:xfrm>
              <a:off x="12397261" y="5964121"/>
              <a:ext cx="3178017" cy="0"/>
            </a:xfrm>
            <a:prstGeom prst="line">
              <a:avLst/>
            </a:prstGeom>
            <a:noFill/>
            <a:ln w="3175" cap="flat" cmpd="sng" algn="ctr">
              <a:solidFill>
                <a:schemeClr val="accent1"/>
              </a:solidFill>
              <a:prstDash val="solid"/>
            </a:ln>
            <a:effectLst/>
          </p:spPr>
        </p:cxnSp>
        <p:sp>
          <p:nvSpPr>
            <p:cNvPr id="69" name="Ovaal 68">
              <a:extLst>
                <a:ext uri="{FF2B5EF4-FFF2-40B4-BE49-F238E27FC236}">
                  <a16:creationId xmlns:a16="http://schemas.microsoft.com/office/drawing/2014/main" id="{8031CE1D-F534-434F-B120-DC66F816211C}"/>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70" name="Rechthoek 69">
              <a:extLst>
                <a:ext uri="{FF2B5EF4-FFF2-40B4-BE49-F238E27FC236}">
                  <a16:creationId xmlns:a16="http://schemas.microsoft.com/office/drawing/2014/main" id="{D91ECC7F-8FA8-49D7-B66B-AE96ACAE7ECA}"/>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71" name="Groep 70">
              <a:extLst>
                <a:ext uri="{FF2B5EF4-FFF2-40B4-BE49-F238E27FC236}">
                  <a16:creationId xmlns:a16="http://schemas.microsoft.com/office/drawing/2014/main" id="{3AA53E8D-4177-43ED-8346-DFEC84CCB13D}"/>
                </a:ext>
              </a:extLst>
            </p:cNvPr>
            <p:cNvGrpSpPr/>
            <p:nvPr userDrawn="1"/>
          </p:nvGrpSpPr>
          <p:grpSpPr>
            <a:xfrm>
              <a:off x="12757282" y="2184550"/>
              <a:ext cx="825500" cy="209550"/>
              <a:chOff x="13504624" y="2482850"/>
              <a:chExt cx="825500" cy="209550"/>
            </a:xfrm>
          </p:grpSpPr>
          <p:sp>
            <p:nvSpPr>
              <p:cNvPr id="125" name="Rechthoek 124">
                <a:extLst>
                  <a:ext uri="{FF2B5EF4-FFF2-40B4-BE49-F238E27FC236}">
                    <a16:creationId xmlns:a16="http://schemas.microsoft.com/office/drawing/2014/main" id="{6ED528C5-2E7F-4913-9231-F351E7138F75}"/>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a:solidFill>
                      <a:schemeClr val="tx1"/>
                    </a:solidFill>
                    <a:latin typeface="Arial" panose="020B0604020202020204" pitchFamily="34" charset="0"/>
                    <a:cs typeface="Arial" panose="020B0604020202020204" pitchFamily="34" charset="0"/>
                  </a:rPr>
                  <a:t>Invoegen</a:t>
                </a:r>
              </a:p>
            </p:txBody>
          </p:sp>
          <p:cxnSp>
            <p:nvCxnSpPr>
              <p:cNvPr id="126" name="Rechte verbindingslijn 125">
                <a:extLst>
                  <a:ext uri="{FF2B5EF4-FFF2-40B4-BE49-F238E27FC236}">
                    <a16:creationId xmlns:a16="http://schemas.microsoft.com/office/drawing/2014/main" id="{A2C4C955-4CE2-4B4E-AF64-5883E0B1F320}"/>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27" name="Gelijkbenige driehoek 126">
                <a:extLst>
                  <a:ext uri="{FF2B5EF4-FFF2-40B4-BE49-F238E27FC236}">
                    <a16:creationId xmlns:a16="http://schemas.microsoft.com/office/drawing/2014/main" id="{1B94CB17-7F78-4AF5-A294-C093D7FFAF4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72" name="Groep 71">
              <a:extLst>
                <a:ext uri="{FF2B5EF4-FFF2-40B4-BE49-F238E27FC236}">
                  <a16:creationId xmlns:a16="http://schemas.microsoft.com/office/drawing/2014/main" id="{BDFB755D-F544-4C2F-9D18-EBE29A8996C4}"/>
                </a:ext>
              </a:extLst>
            </p:cNvPr>
            <p:cNvGrpSpPr/>
            <p:nvPr userDrawn="1"/>
          </p:nvGrpSpPr>
          <p:grpSpPr>
            <a:xfrm>
              <a:off x="12757282" y="1141626"/>
              <a:ext cx="294789" cy="318834"/>
              <a:chOff x="14466489" y="1001522"/>
              <a:chExt cx="290627" cy="314333"/>
            </a:xfrm>
          </p:grpSpPr>
          <p:sp>
            <p:nvSpPr>
              <p:cNvPr id="119" name="Rechthoek 118">
                <a:extLst>
                  <a:ext uri="{FF2B5EF4-FFF2-40B4-BE49-F238E27FC236}">
                    <a16:creationId xmlns:a16="http://schemas.microsoft.com/office/drawing/2014/main" id="{50136DCC-469D-4433-BF1A-D697D66F8863}"/>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20" name="Ovaal 119">
                <a:extLst>
                  <a:ext uri="{FF2B5EF4-FFF2-40B4-BE49-F238E27FC236}">
                    <a16:creationId xmlns:a16="http://schemas.microsoft.com/office/drawing/2014/main" id="{F938FFC6-8549-4BAD-8AF2-5857915D9D0F}"/>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21" name="Vrije vorm: vorm 120">
                <a:extLst>
                  <a:ext uri="{FF2B5EF4-FFF2-40B4-BE49-F238E27FC236}">
                    <a16:creationId xmlns:a16="http://schemas.microsoft.com/office/drawing/2014/main" id="{47A8B21B-E309-4DD2-8F09-397B2C1A44C5}"/>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22" name="Rechthoek: afgeronde hoeken 121">
                <a:extLst>
                  <a:ext uri="{FF2B5EF4-FFF2-40B4-BE49-F238E27FC236}">
                    <a16:creationId xmlns:a16="http://schemas.microsoft.com/office/drawing/2014/main" id="{93373FAB-437A-465C-81E3-8AE378345E18}"/>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cxnSp>
            <p:nvCxnSpPr>
              <p:cNvPr id="123" name="Rechte verbindingslijn 122">
                <a:extLst>
                  <a:ext uri="{FF2B5EF4-FFF2-40B4-BE49-F238E27FC236}">
                    <a16:creationId xmlns:a16="http://schemas.microsoft.com/office/drawing/2014/main" id="{16D34EF0-A67B-44CF-B98A-911D34ACF92E}"/>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4" name="Rechte verbindingslijn 123">
                <a:extLst>
                  <a:ext uri="{FF2B5EF4-FFF2-40B4-BE49-F238E27FC236}">
                    <a16:creationId xmlns:a16="http://schemas.microsoft.com/office/drawing/2014/main" id="{EC56EA2F-B279-4BC1-B873-681DEDE218CF}"/>
                  </a:ext>
                </a:extLst>
              </p:cNvPr>
              <p:cNvCxnSpPr>
                <a:cxnSpLocks/>
                <a:stCxn id="12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73" name="Ovaal 72">
              <a:extLst>
                <a:ext uri="{FF2B5EF4-FFF2-40B4-BE49-F238E27FC236}">
                  <a16:creationId xmlns:a16="http://schemas.microsoft.com/office/drawing/2014/main" id="{F4F93FB2-C836-4855-9C45-A3BF679C2B60}"/>
                </a:ext>
              </a:extLst>
            </p:cNvPr>
            <p:cNvSpPr/>
            <p:nvPr userDrawn="1"/>
          </p:nvSpPr>
          <p:spPr>
            <a:xfrm>
              <a:off x="12391601" y="4356973"/>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74" name="Rechthoek 73">
              <a:extLst>
                <a:ext uri="{FF2B5EF4-FFF2-40B4-BE49-F238E27FC236}">
                  <a16:creationId xmlns:a16="http://schemas.microsoft.com/office/drawing/2014/main" id="{0A28146C-7D72-4EA2-9DEA-81DA396D5C8D}"/>
                </a:ext>
              </a:extLst>
            </p:cNvPr>
            <p:cNvSpPr/>
            <p:nvPr userDrawn="1"/>
          </p:nvSpPr>
          <p:spPr>
            <a:xfrm>
              <a:off x="12757283" y="4423037"/>
              <a:ext cx="2817996" cy="74526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‘Hulpmiddelen voor afbeeldingen - Opmaak’</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en klik op de knop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‘Bijsnijden’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75" name="Rechte verbindingslijn 74">
              <a:extLst>
                <a:ext uri="{FF2B5EF4-FFF2-40B4-BE49-F238E27FC236}">
                  <a16:creationId xmlns:a16="http://schemas.microsoft.com/office/drawing/2014/main" id="{588B8F0A-6BFD-4790-89A0-461C7BFB93E6}"/>
                </a:ext>
              </a:extLst>
            </p:cNvPr>
            <p:cNvCxnSpPr>
              <a:cxnSpLocks/>
            </p:cNvCxnSpPr>
            <p:nvPr userDrawn="1"/>
          </p:nvCxnSpPr>
          <p:spPr>
            <a:xfrm>
              <a:off x="12397261" y="4238811"/>
              <a:ext cx="3178017" cy="0"/>
            </a:xfrm>
            <a:prstGeom prst="line">
              <a:avLst/>
            </a:prstGeom>
            <a:noFill/>
            <a:ln w="3175" cap="flat" cmpd="sng" algn="ctr">
              <a:solidFill>
                <a:schemeClr val="accent1"/>
              </a:solidFill>
              <a:prstDash val="solid"/>
            </a:ln>
            <a:effectLst/>
          </p:spPr>
        </p:cxnSp>
        <p:grpSp>
          <p:nvGrpSpPr>
            <p:cNvPr id="76" name="Groep 75">
              <a:extLst>
                <a:ext uri="{FF2B5EF4-FFF2-40B4-BE49-F238E27FC236}">
                  <a16:creationId xmlns:a16="http://schemas.microsoft.com/office/drawing/2014/main" id="{4D6F59B7-8DD5-4343-ACE0-42F460F1F5C3}"/>
                </a:ext>
              </a:extLst>
            </p:cNvPr>
            <p:cNvGrpSpPr/>
            <p:nvPr userDrawn="1"/>
          </p:nvGrpSpPr>
          <p:grpSpPr>
            <a:xfrm>
              <a:off x="12696514" y="5244422"/>
              <a:ext cx="514284" cy="612918"/>
              <a:chOff x="12682980" y="3403241"/>
              <a:chExt cx="622284" cy="741632"/>
            </a:xfrm>
          </p:grpSpPr>
          <p:grpSp>
            <p:nvGrpSpPr>
              <p:cNvPr id="103" name="Groep 102">
                <a:extLst>
                  <a:ext uri="{FF2B5EF4-FFF2-40B4-BE49-F238E27FC236}">
                    <a16:creationId xmlns:a16="http://schemas.microsoft.com/office/drawing/2014/main" id="{CE63D5C6-947E-4D11-BCF4-089939183104}"/>
                  </a:ext>
                </a:extLst>
              </p:cNvPr>
              <p:cNvGrpSpPr/>
              <p:nvPr userDrawn="1"/>
            </p:nvGrpSpPr>
            <p:grpSpPr>
              <a:xfrm>
                <a:off x="12771568" y="3403241"/>
                <a:ext cx="467138" cy="448489"/>
                <a:chOff x="12782195" y="3403241"/>
                <a:chExt cx="467138" cy="448489"/>
              </a:xfrm>
            </p:grpSpPr>
            <p:grpSp>
              <p:nvGrpSpPr>
                <p:cNvPr id="106" name="Groep 105">
                  <a:extLst>
                    <a:ext uri="{FF2B5EF4-FFF2-40B4-BE49-F238E27FC236}">
                      <a16:creationId xmlns:a16="http://schemas.microsoft.com/office/drawing/2014/main" id="{BBCCDF32-EFD6-498B-899A-AA74FF3E8EAD}"/>
                    </a:ext>
                  </a:extLst>
                </p:cNvPr>
                <p:cNvGrpSpPr/>
                <p:nvPr userDrawn="1"/>
              </p:nvGrpSpPr>
              <p:grpSpPr>
                <a:xfrm>
                  <a:off x="12782195" y="3403241"/>
                  <a:ext cx="412967" cy="393907"/>
                  <a:chOff x="13554906" y="3320109"/>
                  <a:chExt cx="443906" cy="423419"/>
                </a:xfrm>
              </p:grpSpPr>
              <p:grpSp>
                <p:nvGrpSpPr>
                  <p:cNvPr id="113" name="Groep 112">
                    <a:extLst>
                      <a:ext uri="{FF2B5EF4-FFF2-40B4-BE49-F238E27FC236}">
                        <a16:creationId xmlns:a16="http://schemas.microsoft.com/office/drawing/2014/main" id="{D91D8BD2-528A-4D20-A60C-24A72DACD582}"/>
                      </a:ext>
                    </a:extLst>
                  </p:cNvPr>
                  <p:cNvGrpSpPr/>
                  <p:nvPr userDrawn="1"/>
                </p:nvGrpSpPr>
                <p:grpSpPr>
                  <a:xfrm>
                    <a:off x="13554906" y="3320109"/>
                    <a:ext cx="443906" cy="423419"/>
                    <a:chOff x="12909684" y="1276143"/>
                    <a:chExt cx="443906" cy="423419"/>
                  </a:xfrm>
                </p:grpSpPr>
                <p:sp>
                  <p:nvSpPr>
                    <p:cNvPr id="116" name="Rechthoek 115">
                      <a:extLst>
                        <a:ext uri="{FF2B5EF4-FFF2-40B4-BE49-F238E27FC236}">
                          <a16:creationId xmlns:a16="http://schemas.microsoft.com/office/drawing/2014/main" id="{1066542E-E5EA-4A3A-8E59-A60AE31E4CAF}"/>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17" name="Rechthoek 116">
                      <a:extLst>
                        <a:ext uri="{FF2B5EF4-FFF2-40B4-BE49-F238E27FC236}">
                          <a16:creationId xmlns:a16="http://schemas.microsoft.com/office/drawing/2014/main" id="{D4AFE14C-F215-4ECB-862A-6A31284AD81C}"/>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18" name="Ovaal 117">
                      <a:extLst>
                        <a:ext uri="{FF2B5EF4-FFF2-40B4-BE49-F238E27FC236}">
                          <a16:creationId xmlns:a16="http://schemas.microsoft.com/office/drawing/2014/main" id="{7EF2F774-F4E8-403C-AFBF-91443F1190A9}"/>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pic>
                <p:nvPicPr>
                  <p:cNvPr id="114" name="Afbeelding 113">
                    <a:extLst>
                      <a:ext uri="{FF2B5EF4-FFF2-40B4-BE49-F238E27FC236}">
                        <a16:creationId xmlns:a16="http://schemas.microsoft.com/office/drawing/2014/main" id="{5C7F25C0-6E98-4A02-8C20-DF8E6DCB64D9}"/>
                      </a:ext>
                    </a:extLst>
                  </p:cNvPr>
                  <p:cNvPicPr>
                    <a:picLocks noChangeAspect="1"/>
                  </p:cNvPicPr>
                  <p:nvPr userDrawn="1"/>
                </p:nvPicPr>
                <p:blipFill>
                  <a:blip r:embed="rId2">
                    <a:duotone>
                      <a:prstClr val="black"/>
                      <a:srgbClr val="4D82B8">
                        <a:tint val="45000"/>
                        <a:satMod val="400000"/>
                      </a:srgbClr>
                    </a:duotone>
                  </a:blip>
                  <a:stretch>
                    <a:fillRect/>
                  </a:stretch>
                </p:blipFill>
                <p:spPr>
                  <a:xfrm>
                    <a:off x="13567296" y="3424991"/>
                    <a:ext cx="173367" cy="140220"/>
                  </a:xfrm>
                  <a:prstGeom prst="rect">
                    <a:avLst/>
                  </a:prstGeom>
                </p:spPr>
              </p:pic>
              <p:pic>
                <p:nvPicPr>
                  <p:cNvPr id="115" name="Afbeelding 114">
                    <a:extLst>
                      <a:ext uri="{FF2B5EF4-FFF2-40B4-BE49-F238E27FC236}">
                        <a16:creationId xmlns:a16="http://schemas.microsoft.com/office/drawing/2014/main" id="{D2B2E774-D1E7-4E72-BC09-20A9A6DBB5E8}"/>
                      </a:ext>
                    </a:extLst>
                  </p:cNvPr>
                  <p:cNvPicPr>
                    <a:picLocks noChangeAspect="1"/>
                  </p:cNvPicPr>
                  <p:nvPr userDrawn="1"/>
                </p:nvPicPr>
                <p:blipFill>
                  <a:blip r:embed="rId2">
                    <a:duotone>
                      <a:prstClr val="black"/>
                      <a:srgbClr val="4D82B8">
                        <a:tint val="45000"/>
                        <a:satMod val="400000"/>
                      </a:srgbClr>
                    </a:duotone>
                  </a:blip>
                  <a:stretch>
                    <a:fillRect/>
                  </a:stretch>
                </p:blipFill>
                <p:spPr>
                  <a:xfrm flipH="1">
                    <a:off x="13635598" y="3454369"/>
                    <a:ext cx="173367" cy="111423"/>
                  </a:xfrm>
                  <a:prstGeom prst="rect">
                    <a:avLst/>
                  </a:prstGeom>
                </p:spPr>
              </p:pic>
            </p:grpSp>
            <p:grpSp>
              <p:nvGrpSpPr>
                <p:cNvPr id="107" name="Groep 106">
                  <a:extLst>
                    <a:ext uri="{FF2B5EF4-FFF2-40B4-BE49-F238E27FC236}">
                      <a16:creationId xmlns:a16="http://schemas.microsoft.com/office/drawing/2014/main" id="{E5700968-09DA-45E9-9B0A-5FA9348B5048}"/>
                    </a:ext>
                  </a:extLst>
                </p:cNvPr>
                <p:cNvGrpSpPr/>
                <p:nvPr userDrawn="1"/>
              </p:nvGrpSpPr>
              <p:grpSpPr>
                <a:xfrm>
                  <a:off x="13103513" y="3705268"/>
                  <a:ext cx="145820" cy="146462"/>
                  <a:chOff x="13096169" y="3602278"/>
                  <a:chExt cx="145820" cy="146462"/>
                </a:xfrm>
              </p:grpSpPr>
              <p:sp>
                <p:nvSpPr>
                  <p:cNvPr id="111" name="Rechthoek 110">
                    <a:extLst>
                      <a:ext uri="{FF2B5EF4-FFF2-40B4-BE49-F238E27FC236}">
                        <a16:creationId xmlns:a16="http://schemas.microsoft.com/office/drawing/2014/main" id="{7BA44BB4-E86E-4301-977B-AB82DE5FAE0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12" name="Rechthoek 111">
                    <a:extLst>
                      <a:ext uri="{FF2B5EF4-FFF2-40B4-BE49-F238E27FC236}">
                        <a16:creationId xmlns:a16="http://schemas.microsoft.com/office/drawing/2014/main" id="{92712AFA-9B7E-4842-B8A7-ED5B2884EB05}"/>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108" name="Groep 107">
                  <a:extLst>
                    <a:ext uri="{FF2B5EF4-FFF2-40B4-BE49-F238E27FC236}">
                      <a16:creationId xmlns:a16="http://schemas.microsoft.com/office/drawing/2014/main" id="{D4D57917-7014-480F-A38C-DFF460606DB8}"/>
                    </a:ext>
                  </a:extLst>
                </p:cNvPr>
                <p:cNvGrpSpPr/>
                <p:nvPr userDrawn="1"/>
              </p:nvGrpSpPr>
              <p:grpSpPr>
                <a:xfrm rot="10800000">
                  <a:off x="13061402" y="3665637"/>
                  <a:ext cx="145820" cy="146462"/>
                  <a:chOff x="13096169" y="3602278"/>
                  <a:chExt cx="145820" cy="146462"/>
                </a:xfrm>
              </p:grpSpPr>
              <p:sp>
                <p:nvSpPr>
                  <p:cNvPr id="109" name="Rechthoek 108">
                    <a:extLst>
                      <a:ext uri="{FF2B5EF4-FFF2-40B4-BE49-F238E27FC236}">
                        <a16:creationId xmlns:a16="http://schemas.microsoft.com/office/drawing/2014/main" id="{6C3DDBBE-F3FD-4718-B7F4-F28427F8E0EA}"/>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10" name="Rechthoek 109">
                    <a:extLst>
                      <a:ext uri="{FF2B5EF4-FFF2-40B4-BE49-F238E27FC236}">
                        <a16:creationId xmlns:a16="http://schemas.microsoft.com/office/drawing/2014/main" id="{EB8C1E77-BAC6-43B5-B9F2-68C20BD12EB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
            <p:nvSpPr>
              <p:cNvPr id="104" name="Rechthoek 103">
                <a:extLst>
                  <a:ext uri="{FF2B5EF4-FFF2-40B4-BE49-F238E27FC236}">
                    <a16:creationId xmlns:a16="http://schemas.microsoft.com/office/drawing/2014/main" id="{B3D9D35D-74DF-4582-ACF0-BC2BEB45451B}"/>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800" b="0" noProof="0" dirty="0">
                    <a:solidFill>
                      <a:schemeClr val="tx1"/>
                    </a:solidFill>
                    <a:latin typeface="Arial" panose="020B0604020202020204" pitchFamily="34" charset="0"/>
                    <a:cs typeface="Arial" panose="020B0604020202020204" pitchFamily="34" charset="0"/>
                  </a:rPr>
                  <a:t>Bijsnijden</a:t>
                </a:r>
              </a:p>
            </p:txBody>
          </p:sp>
          <p:sp>
            <p:nvSpPr>
              <p:cNvPr id="105" name="Gelijkbenige driehoek 104">
                <a:extLst>
                  <a:ext uri="{FF2B5EF4-FFF2-40B4-BE49-F238E27FC236}">
                    <a16:creationId xmlns:a16="http://schemas.microsoft.com/office/drawing/2014/main" id="{7C9E2147-E9E1-4311-97F2-5291AF01EAFB}"/>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sp>
          <p:nvSpPr>
            <p:cNvPr id="77" name="Ovaal 76">
              <a:extLst>
                <a:ext uri="{FF2B5EF4-FFF2-40B4-BE49-F238E27FC236}">
                  <a16:creationId xmlns:a16="http://schemas.microsoft.com/office/drawing/2014/main" id="{F9BADFFD-28DA-4450-9EEE-230EF74AAABA}"/>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78" name="Rechthoek 77">
              <a:extLst>
                <a:ext uri="{FF2B5EF4-FFF2-40B4-BE49-F238E27FC236}">
                  <a16:creationId xmlns:a16="http://schemas.microsoft.com/office/drawing/2014/main" id="{F52D6897-98AC-4FCC-A327-CA1992F39F68}"/>
                </a:ext>
              </a:extLst>
            </p:cNvPr>
            <p:cNvSpPr/>
            <p:nvPr userDrawn="1"/>
          </p:nvSpPr>
          <p:spPr>
            <a:xfrm>
              <a:off x="12757283" y="2684014"/>
              <a:ext cx="2817996" cy="43496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Klik met de rechter muisknop op de miniatuurweergave van de dia aan de linker kant van het scherm en kies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´Dia herstellen´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79" name="Rechte verbindingslijn 78">
              <a:extLst>
                <a:ext uri="{FF2B5EF4-FFF2-40B4-BE49-F238E27FC236}">
                  <a16:creationId xmlns:a16="http://schemas.microsoft.com/office/drawing/2014/main" id="{C6076E5D-00AF-40D8-ABA3-E8BA3E2B9096}"/>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sp>
          <p:nvSpPr>
            <p:cNvPr id="80" name="Rechthoek 79">
              <a:extLst>
                <a:ext uri="{FF2B5EF4-FFF2-40B4-BE49-F238E27FC236}">
                  <a16:creationId xmlns:a16="http://schemas.microsoft.com/office/drawing/2014/main" id="{2F33C9DB-0A0D-4879-A917-AED95591B25D}"/>
                </a:ext>
              </a:extLst>
            </p:cNvPr>
            <p:cNvSpPr/>
            <p:nvPr userDrawn="1"/>
          </p:nvSpPr>
          <p:spPr>
            <a:xfrm>
              <a:off x="12757282" y="3190782"/>
              <a:ext cx="1452013" cy="805220"/>
            </a:xfrm>
            <a:prstGeom prst="rect">
              <a:avLst/>
            </a:prstGeom>
            <a:pattFill prst="ltUpDiag">
              <a:fgClr>
                <a:schemeClr val="bg2"/>
              </a:fgClr>
              <a:bgClr>
                <a:schemeClr val="bg1"/>
              </a:bgClr>
            </a:patt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900" b="0" i="1" noProof="0" dirty="0">
                <a:solidFill>
                  <a:schemeClr val="tx1"/>
                </a:solidFill>
              </a:endParaRPr>
            </a:p>
          </p:txBody>
        </p:sp>
        <p:grpSp>
          <p:nvGrpSpPr>
            <p:cNvPr id="81" name="Groep 80">
              <a:extLst>
                <a:ext uri="{FF2B5EF4-FFF2-40B4-BE49-F238E27FC236}">
                  <a16:creationId xmlns:a16="http://schemas.microsoft.com/office/drawing/2014/main" id="{B00701FB-84AF-4B6A-8CB2-42E21E5B263A}"/>
                </a:ext>
              </a:extLst>
            </p:cNvPr>
            <p:cNvGrpSpPr/>
            <p:nvPr userDrawn="1"/>
          </p:nvGrpSpPr>
          <p:grpSpPr>
            <a:xfrm>
              <a:off x="13717196" y="3487056"/>
              <a:ext cx="1195723" cy="678267"/>
              <a:chOff x="12757284" y="3224292"/>
              <a:chExt cx="1195723" cy="678267"/>
            </a:xfrm>
          </p:grpSpPr>
          <p:sp>
            <p:nvSpPr>
              <p:cNvPr id="82" name="Rechthoek 81">
                <a:extLst>
                  <a:ext uri="{FF2B5EF4-FFF2-40B4-BE49-F238E27FC236}">
                    <a16:creationId xmlns:a16="http://schemas.microsoft.com/office/drawing/2014/main" id="{2905E5E4-261F-40AE-9F31-872001DFCD7B}"/>
                  </a:ext>
                </a:extLst>
              </p:cNvPr>
              <p:cNvSpPr/>
              <p:nvPr userDrawn="1"/>
            </p:nvSpPr>
            <p:spPr>
              <a:xfrm>
                <a:off x="12757284" y="3224292"/>
                <a:ext cx="117647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83" name="Rechthoek 82">
                <a:extLst>
                  <a:ext uri="{FF2B5EF4-FFF2-40B4-BE49-F238E27FC236}">
                    <a16:creationId xmlns:a16="http://schemas.microsoft.com/office/drawing/2014/main" id="{1B5B5504-E576-473A-8B1A-6C95ACFA700E}"/>
                  </a:ext>
                </a:extLst>
              </p:cNvPr>
              <p:cNvSpPr/>
              <p:nvPr userDrawn="1"/>
            </p:nvSpPr>
            <p:spPr>
              <a:xfrm>
                <a:off x="12779248" y="3535681"/>
                <a:ext cx="1145758"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84" name="Groep 83">
                <a:extLst>
                  <a:ext uri="{FF2B5EF4-FFF2-40B4-BE49-F238E27FC236}">
                    <a16:creationId xmlns:a16="http://schemas.microsoft.com/office/drawing/2014/main" id="{B45211A5-3D24-47C0-861B-02F11497F935}"/>
                  </a:ext>
                </a:extLst>
              </p:cNvPr>
              <p:cNvGrpSpPr/>
              <p:nvPr userDrawn="1"/>
            </p:nvGrpSpPr>
            <p:grpSpPr>
              <a:xfrm>
                <a:off x="12839234" y="3289794"/>
                <a:ext cx="155951" cy="131922"/>
                <a:chOff x="12968836" y="3354170"/>
                <a:chExt cx="404806" cy="342433"/>
              </a:xfrm>
            </p:grpSpPr>
            <p:sp>
              <p:nvSpPr>
                <p:cNvPr id="97" name="Rechthoek: afgeronde hoeken 96">
                  <a:extLst>
                    <a:ext uri="{FF2B5EF4-FFF2-40B4-BE49-F238E27FC236}">
                      <a16:creationId xmlns:a16="http://schemas.microsoft.com/office/drawing/2014/main" id="{7A9E9216-F6F5-4E5E-8D51-9AD05D620B40}"/>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98" name="Rechthoek 97">
                  <a:extLst>
                    <a:ext uri="{FF2B5EF4-FFF2-40B4-BE49-F238E27FC236}">
                      <a16:creationId xmlns:a16="http://schemas.microsoft.com/office/drawing/2014/main" id="{0433ED8F-EFFC-4D97-87E5-5649242A698E}"/>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9" name="Rechthoek 98">
                  <a:extLst>
                    <a:ext uri="{FF2B5EF4-FFF2-40B4-BE49-F238E27FC236}">
                      <a16:creationId xmlns:a16="http://schemas.microsoft.com/office/drawing/2014/main" id="{D2161198-0D5C-4DA1-9138-BC7CD64C40F7}"/>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0" name="Rechthoek 99">
                  <a:extLst>
                    <a:ext uri="{FF2B5EF4-FFF2-40B4-BE49-F238E27FC236}">
                      <a16:creationId xmlns:a16="http://schemas.microsoft.com/office/drawing/2014/main" id="{C285E297-87D2-4B52-8FAF-0B944F5E3B8C}"/>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1" name="Rechthoek 100">
                  <a:extLst>
                    <a:ext uri="{FF2B5EF4-FFF2-40B4-BE49-F238E27FC236}">
                      <a16:creationId xmlns:a16="http://schemas.microsoft.com/office/drawing/2014/main" id="{45AF5117-3419-4050-8D03-EF7DD208B166}"/>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2" name="Rechthoek 101">
                  <a:extLst>
                    <a:ext uri="{FF2B5EF4-FFF2-40B4-BE49-F238E27FC236}">
                      <a16:creationId xmlns:a16="http://schemas.microsoft.com/office/drawing/2014/main" id="{A594C90B-1A03-48DC-B29F-C93DCA603867}"/>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85" name="Groep 84">
                <a:extLst>
                  <a:ext uri="{FF2B5EF4-FFF2-40B4-BE49-F238E27FC236}">
                    <a16:creationId xmlns:a16="http://schemas.microsoft.com/office/drawing/2014/main" id="{68EFCF3E-8C05-4889-8AED-83B70B74C670}"/>
                  </a:ext>
                </a:extLst>
              </p:cNvPr>
              <p:cNvGrpSpPr/>
              <p:nvPr userDrawn="1"/>
            </p:nvGrpSpPr>
            <p:grpSpPr>
              <a:xfrm>
                <a:off x="12819679" y="3589117"/>
                <a:ext cx="166739" cy="218963"/>
                <a:chOff x="12940828" y="3950597"/>
                <a:chExt cx="432813" cy="568367"/>
              </a:xfrm>
            </p:grpSpPr>
            <p:grpSp>
              <p:nvGrpSpPr>
                <p:cNvPr id="89" name="Groep 88">
                  <a:extLst>
                    <a:ext uri="{FF2B5EF4-FFF2-40B4-BE49-F238E27FC236}">
                      <a16:creationId xmlns:a16="http://schemas.microsoft.com/office/drawing/2014/main" id="{6339A077-B8B2-4B9C-B02B-23DCE589CBE9}"/>
                    </a:ext>
                  </a:extLst>
                </p:cNvPr>
                <p:cNvGrpSpPr/>
                <p:nvPr userDrawn="1"/>
              </p:nvGrpSpPr>
              <p:grpSpPr>
                <a:xfrm>
                  <a:off x="13000382" y="4006891"/>
                  <a:ext cx="373259" cy="315747"/>
                  <a:chOff x="12968836" y="3354170"/>
                  <a:chExt cx="404806" cy="342433"/>
                </a:xfrm>
              </p:grpSpPr>
              <p:sp>
                <p:nvSpPr>
                  <p:cNvPr id="91" name="Rechthoek: afgeronde hoeken 90">
                    <a:extLst>
                      <a:ext uri="{FF2B5EF4-FFF2-40B4-BE49-F238E27FC236}">
                        <a16:creationId xmlns:a16="http://schemas.microsoft.com/office/drawing/2014/main" id="{04EF3CD4-2CEA-46C6-B43B-A8B41DF707E4}"/>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92" name="Rechthoek 91">
                    <a:extLst>
                      <a:ext uri="{FF2B5EF4-FFF2-40B4-BE49-F238E27FC236}">
                        <a16:creationId xmlns:a16="http://schemas.microsoft.com/office/drawing/2014/main" id="{72F9EEE4-D752-4D24-9412-98D79C46DEFA}"/>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3" name="Rechthoek 92">
                    <a:extLst>
                      <a:ext uri="{FF2B5EF4-FFF2-40B4-BE49-F238E27FC236}">
                        <a16:creationId xmlns:a16="http://schemas.microsoft.com/office/drawing/2014/main" id="{2C49A004-12F6-47A6-87AE-C112673B8BAD}"/>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4" name="Rechthoek 93">
                    <a:extLst>
                      <a:ext uri="{FF2B5EF4-FFF2-40B4-BE49-F238E27FC236}">
                        <a16:creationId xmlns:a16="http://schemas.microsoft.com/office/drawing/2014/main" id="{AA43D4D2-2AD1-4CE4-8DD4-941D95C76C19}"/>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5" name="Rechthoek 94">
                    <a:extLst>
                      <a:ext uri="{FF2B5EF4-FFF2-40B4-BE49-F238E27FC236}">
                        <a16:creationId xmlns:a16="http://schemas.microsoft.com/office/drawing/2014/main" id="{7624DAC1-6562-4119-9F62-6880F86A99E0}"/>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6" name="Rechthoek 95">
                    <a:extLst>
                      <a:ext uri="{FF2B5EF4-FFF2-40B4-BE49-F238E27FC236}">
                        <a16:creationId xmlns:a16="http://schemas.microsoft.com/office/drawing/2014/main" id="{2985D47F-7C0B-42CE-BED4-BBA69CDEA6F9}"/>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sp>
              <p:nvSpPr>
                <p:cNvPr id="90" name="Boog 89">
                  <a:extLst>
                    <a:ext uri="{FF2B5EF4-FFF2-40B4-BE49-F238E27FC236}">
                      <a16:creationId xmlns:a16="http://schemas.microsoft.com/office/drawing/2014/main" id="{A045D233-4539-497A-9F91-0AC3E216B1F2}"/>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lstStyle/>
                <a:p>
                  <a:pPr algn="ctr"/>
                  <a:endParaRPr lang="nl-NL" sz="2000" noProof="0"/>
                </a:p>
              </p:txBody>
            </p:sp>
          </p:grpSp>
          <p:sp>
            <p:nvSpPr>
              <p:cNvPr id="86" name="Tekstvak 85">
                <a:extLst>
                  <a:ext uri="{FF2B5EF4-FFF2-40B4-BE49-F238E27FC236}">
                    <a16:creationId xmlns:a16="http://schemas.microsoft.com/office/drawing/2014/main" id="{18127508-1DBB-4292-8BB7-41C78C0AD7B5}"/>
                  </a:ext>
                </a:extLst>
              </p:cNvPr>
              <p:cNvSpPr txBox="1"/>
              <p:nvPr userDrawn="1"/>
            </p:nvSpPr>
            <p:spPr>
              <a:xfrm>
                <a:off x="12997648" y="3263402"/>
                <a:ext cx="855209" cy="18928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700" b="0" kern="1200" noProof="0">
                    <a:solidFill>
                      <a:schemeClr val="tx1"/>
                    </a:solidFill>
                    <a:latin typeface="Arial" panose="020B0604020202020204" pitchFamily="34" charset="0"/>
                    <a:ea typeface="+mn-ea"/>
                    <a:cs typeface="Arial" panose="020B0604020202020204" pitchFamily="34" charset="0"/>
                  </a:rPr>
                  <a:t>Indeling</a:t>
                </a:r>
              </a:p>
            </p:txBody>
          </p:sp>
          <p:sp>
            <p:nvSpPr>
              <p:cNvPr id="87" name="Tekstvak 86">
                <a:extLst>
                  <a:ext uri="{FF2B5EF4-FFF2-40B4-BE49-F238E27FC236}">
                    <a16:creationId xmlns:a16="http://schemas.microsoft.com/office/drawing/2014/main" id="{5C4E80A9-CBD2-47EE-BCE0-0CBB374F7FEC}"/>
                  </a:ext>
                </a:extLst>
              </p:cNvPr>
              <p:cNvSpPr txBox="1"/>
              <p:nvPr userDrawn="1"/>
            </p:nvSpPr>
            <p:spPr>
              <a:xfrm>
                <a:off x="12984219" y="3584528"/>
                <a:ext cx="855209" cy="18928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700" b="0" kern="1200" noProof="0">
                    <a:solidFill>
                      <a:schemeClr val="tx1"/>
                    </a:solidFill>
                    <a:latin typeface="Arial" panose="020B0604020202020204" pitchFamily="34" charset="0"/>
                    <a:ea typeface="+mn-ea"/>
                    <a:cs typeface="Arial" panose="020B0604020202020204" pitchFamily="34" charset="0"/>
                  </a:rPr>
                  <a:t>Dia Herstellen</a:t>
                </a:r>
              </a:p>
            </p:txBody>
          </p:sp>
          <p:pic>
            <p:nvPicPr>
              <p:cNvPr id="88" name="Picture 3">
                <a:extLst>
                  <a:ext uri="{FF2B5EF4-FFF2-40B4-BE49-F238E27FC236}">
                    <a16:creationId xmlns:a16="http://schemas.microsoft.com/office/drawing/2014/main" id="{22191595-2B63-460A-A426-93B61AF1FB34}"/>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3809921" y="367122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Tree>
    <p:extLst>
      <p:ext uri="{BB962C8B-B14F-4D97-AF65-F5344CB8AC3E}">
        <p14:creationId xmlns:p14="http://schemas.microsoft.com/office/powerpoint/2010/main" val="542336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 / GRAFIEK">
    <p:bg>
      <p:bgPr>
        <a:solidFill>
          <a:schemeClr val="bg1"/>
        </a:solidFill>
        <a:effectLst/>
      </p:bgPr>
    </p:bg>
    <p:spTree>
      <p:nvGrpSpPr>
        <p:cNvPr id="1" name=""/>
        <p:cNvGrpSpPr/>
        <p:nvPr/>
      </p:nvGrpSpPr>
      <p:grpSpPr>
        <a:xfrm>
          <a:off x="0" y="0"/>
          <a:ext cx="0" cy="0"/>
          <a:chOff x="0" y="0"/>
          <a:chExt cx="0" cy="0"/>
        </a:xfrm>
      </p:grpSpPr>
      <p:pic>
        <p:nvPicPr>
          <p:cNvPr id="28" name="Afbeelding 27">
            <a:extLst>
              <a:ext uri="{FF2B5EF4-FFF2-40B4-BE49-F238E27FC236}">
                <a16:creationId xmlns:a16="http://schemas.microsoft.com/office/drawing/2014/main" id="{690C9C65-E611-41B6-B6A3-DCC8F3BF725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0731" b="51403"/>
          <a:stretch/>
        </p:blipFill>
        <p:spPr>
          <a:xfrm>
            <a:off x="9841831" y="0"/>
            <a:ext cx="2350167" cy="3332747"/>
          </a:xfrm>
          <a:prstGeom prst="rect">
            <a:avLst/>
          </a:prstGeom>
        </p:spPr>
      </p:pic>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9365575" cy="543999"/>
          </a:xfrm>
        </p:spPr>
        <p:txBody>
          <a:bodyPr/>
          <a:lstStyle>
            <a:lvl1pPr>
              <a:defRPr/>
            </a:lvl1pPr>
          </a:lstStyle>
          <a:p>
            <a:r>
              <a:rPr lang="nl-NL" noProof="0" dirty="0"/>
              <a:t>Voeg hier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1368000" y="1552790"/>
            <a:ext cx="4491757" cy="4501069"/>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Tussenkop</a:t>
            </a:r>
          </a:p>
          <a:p>
            <a:pPr lvl="5"/>
            <a:r>
              <a:rPr lang="nl-NL" noProof="0" dirty="0"/>
              <a:t>Numerieke </a:t>
            </a:r>
            <a:r>
              <a:rPr lang="nl-NL" noProof="0" dirty="0" err="1"/>
              <a:t>bullet</a:t>
            </a:r>
            <a:endParaRPr lang="nl-NL" noProof="0" dirty="0"/>
          </a:p>
          <a:p>
            <a:pPr lvl="6"/>
            <a:r>
              <a:rPr lang="nl-NL" noProof="0" dirty="0"/>
              <a:t>Alfabetische </a:t>
            </a:r>
            <a:r>
              <a:rPr lang="nl-NL" noProof="0" dirty="0" err="1"/>
              <a:t>bullet</a:t>
            </a:r>
            <a:endParaRPr lang="nl-NL" noProof="0" dirty="0"/>
          </a:p>
          <a:p>
            <a:pPr lvl="7"/>
            <a:r>
              <a:rPr lang="nl-NL" noProof="0" dirty="0"/>
              <a:t>Sub-</a:t>
            </a:r>
            <a:r>
              <a:rPr lang="nl-NL" noProof="0" dirty="0" err="1"/>
              <a:t>bullet</a:t>
            </a:r>
            <a:r>
              <a:rPr lang="nl-NL" noProof="0" dirty="0"/>
              <a:t> #3</a:t>
            </a:r>
          </a:p>
          <a:p>
            <a:pPr lvl="8"/>
            <a:r>
              <a:rPr lang="nl-NL" noProof="0" dirty="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C0047E34-2442-4806-979E-C4FA2E0610C0}" type="datetime3">
              <a:rPr lang="nl-NL" noProof="0" smtClean="0"/>
              <a:t>11/10/24</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4680894" y="-491319"/>
            <a:ext cx="2830213"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TEKST / GRAFIEK</a:t>
            </a:r>
          </a:p>
        </p:txBody>
      </p:sp>
      <p:sp>
        <p:nvSpPr>
          <p:cNvPr id="25" name="Tijdelijke aanduiding voor grafiek 17">
            <a:extLst>
              <a:ext uri="{FF2B5EF4-FFF2-40B4-BE49-F238E27FC236}">
                <a16:creationId xmlns:a16="http://schemas.microsoft.com/office/drawing/2014/main" id="{3BF9432F-01F5-4CA4-AD0C-104BD942D071}"/>
              </a:ext>
            </a:extLst>
          </p:cNvPr>
          <p:cNvSpPr>
            <a:spLocks noGrp="1"/>
          </p:cNvSpPr>
          <p:nvPr>
            <p:ph type="chart" sz="quarter" idx="13" hasCustomPrompt="1"/>
          </p:nvPr>
        </p:nvSpPr>
        <p:spPr>
          <a:xfrm>
            <a:off x="6327758" y="1551998"/>
            <a:ext cx="3937816" cy="4497322"/>
          </a:xfrm>
          <a:solidFill>
            <a:schemeClr val="bg2">
              <a:lumMod val="20000"/>
              <a:lumOff val="80000"/>
            </a:schemeClr>
          </a:solidFill>
        </p:spPr>
        <p:txBody>
          <a:bodyPr tIns="1620000"/>
          <a:lstStyle>
            <a:lvl1pPr marL="0" indent="0" algn="ctr">
              <a:buNone/>
              <a:defRPr sz="1200" i="1">
                <a:solidFill>
                  <a:schemeClr val="bg2">
                    <a:lumMod val="50000"/>
                  </a:schemeClr>
                </a:solidFill>
              </a:defRPr>
            </a:lvl1pPr>
          </a:lstStyle>
          <a:p>
            <a:r>
              <a:rPr lang="nl-NL" dirty="0"/>
              <a:t>Klik op onderstaand pictogram om een grafiek in te voegen</a:t>
            </a:r>
          </a:p>
        </p:txBody>
      </p:sp>
      <p:grpSp>
        <p:nvGrpSpPr>
          <p:cNvPr id="29" name="GRID" hidden="1">
            <a:extLst>
              <a:ext uri="{FF2B5EF4-FFF2-40B4-BE49-F238E27FC236}">
                <a16:creationId xmlns:a16="http://schemas.microsoft.com/office/drawing/2014/main" id="{2BC6B788-B5D3-4BAF-8CEC-D84567F9DA38}"/>
              </a:ext>
            </a:extLst>
          </p:cNvPr>
          <p:cNvGrpSpPr/>
          <p:nvPr userDrawn="1"/>
        </p:nvGrpSpPr>
        <p:grpSpPr>
          <a:xfrm>
            <a:off x="-4482" y="0"/>
            <a:ext cx="12196482" cy="6867680"/>
            <a:chOff x="-4482" y="0"/>
            <a:chExt cx="12196482" cy="6867680"/>
          </a:xfrm>
          <a:solidFill>
            <a:srgbClr val="000000">
              <a:alpha val="30000"/>
            </a:srgbClr>
          </a:solidFill>
        </p:grpSpPr>
        <p:sp>
          <p:nvSpPr>
            <p:cNvPr id="30" name="Rechthoek 29">
              <a:extLst>
                <a:ext uri="{FF2B5EF4-FFF2-40B4-BE49-F238E27FC236}">
                  <a16:creationId xmlns:a16="http://schemas.microsoft.com/office/drawing/2014/main" id="{BE1A26FD-B357-43EA-88EF-0CB8145222B4}"/>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132914DF-EEBA-4B54-9ADA-603FC61F0E3C}"/>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0D286E8C-21B7-495F-B65B-5D5D8C9EDD28}"/>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Rechthoek 32">
              <a:extLst>
                <a:ext uri="{FF2B5EF4-FFF2-40B4-BE49-F238E27FC236}">
                  <a16:creationId xmlns:a16="http://schemas.microsoft.com/office/drawing/2014/main" id="{837B6C7A-AE85-4950-8749-E62BF33F768D}"/>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 name="Rechthoek 33">
              <a:extLst>
                <a:ext uri="{FF2B5EF4-FFF2-40B4-BE49-F238E27FC236}">
                  <a16:creationId xmlns:a16="http://schemas.microsoft.com/office/drawing/2014/main" id="{434E1ACB-87E9-4D75-824F-542001CFD772}"/>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5" name="Rechthoek 34">
              <a:extLst>
                <a:ext uri="{FF2B5EF4-FFF2-40B4-BE49-F238E27FC236}">
                  <a16:creationId xmlns:a16="http://schemas.microsoft.com/office/drawing/2014/main" id="{6135F882-697D-4131-A4AD-E197396ED4B9}"/>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6" name="Rechthoek 35">
              <a:extLst>
                <a:ext uri="{FF2B5EF4-FFF2-40B4-BE49-F238E27FC236}">
                  <a16:creationId xmlns:a16="http://schemas.microsoft.com/office/drawing/2014/main" id="{E7B87D26-7818-4D9A-9029-30EA1760434C}"/>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Rechthoek 36">
              <a:extLst>
                <a:ext uri="{FF2B5EF4-FFF2-40B4-BE49-F238E27FC236}">
                  <a16:creationId xmlns:a16="http://schemas.microsoft.com/office/drawing/2014/main" id="{A412DCD3-4D62-43A7-8CF8-DBC7C9B1E27B}"/>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4CD6DDF3-6EEA-4E99-BDD5-A090E4DE79C0}"/>
                </a:ext>
              </a:extLst>
            </p:cNvPr>
            <p:cNvSpPr/>
            <p:nvPr userDrawn="1"/>
          </p:nvSpPr>
          <p:spPr>
            <a:xfrm>
              <a:off x="-4482" y="1264791"/>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39" name="Instructie">
            <a:extLst>
              <a:ext uri="{FF2B5EF4-FFF2-40B4-BE49-F238E27FC236}">
                <a16:creationId xmlns:a16="http://schemas.microsoft.com/office/drawing/2014/main" id="{932A1540-A310-4CB0-8167-091946A6D9C5}"/>
              </a:ext>
            </a:extLst>
          </p:cNvPr>
          <p:cNvGrpSpPr/>
          <p:nvPr userDrawn="1"/>
        </p:nvGrpSpPr>
        <p:grpSpPr>
          <a:xfrm>
            <a:off x="-3437547" y="1434"/>
            <a:ext cx="3201327" cy="5082295"/>
            <a:chOff x="-3437547" y="1434"/>
            <a:chExt cx="3201327" cy="5082295"/>
          </a:xfrm>
        </p:grpSpPr>
        <p:cxnSp>
          <p:nvCxnSpPr>
            <p:cNvPr id="40" name="Rechte verbindingslijn 39">
              <a:extLst>
                <a:ext uri="{FF2B5EF4-FFF2-40B4-BE49-F238E27FC236}">
                  <a16:creationId xmlns:a16="http://schemas.microsoft.com/office/drawing/2014/main" id="{1FABE1F6-7C76-43DB-8D68-34923A60AAAC}"/>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41" name="Ovaal 40">
              <a:extLst>
                <a:ext uri="{FF2B5EF4-FFF2-40B4-BE49-F238E27FC236}">
                  <a16:creationId xmlns:a16="http://schemas.microsoft.com/office/drawing/2014/main" id="{6C69F7BE-A61F-41E5-8A2E-879B500FDB23}"/>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42" name="Rechthoek 41">
              <a:extLst>
                <a:ext uri="{FF2B5EF4-FFF2-40B4-BE49-F238E27FC236}">
                  <a16:creationId xmlns:a16="http://schemas.microsoft.com/office/drawing/2014/main" id="{501422B4-7469-4437-9BB3-9496D49165B9}"/>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800"/>
                </a:spcBef>
                <a:spcAft>
                  <a:spcPts val="500"/>
                </a:spcAft>
                <a:buClr>
                  <a:schemeClr val="accent1"/>
                </a:buClr>
                <a:buSzTx/>
                <a:buFont typeface="+mj-lt"/>
                <a:buAutoNum type="arabicPeriod"/>
                <a:tabLst/>
                <a:defRPr/>
              </a:pPr>
              <a:r>
                <a:rPr lang="nl-NL" sz="1400" kern="1200" noProof="0" dirty="0">
                  <a:solidFill>
                    <a:schemeClr val="tx2"/>
                  </a:solidFill>
                  <a:latin typeface="+mn-lt"/>
                  <a:ea typeface="+mn-ea"/>
                  <a:cs typeface="+mn-cs"/>
                </a:rPr>
                <a:t>Numerieke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43" name="Ovaal 42">
              <a:extLst>
                <a:ext uri="{FF2B5EF4-FFF2-40B4-BE49-F238E27FC236}">
                  <a16:creationId xmlns:a16="http://schemas.microsoft.com/office/drawing/2014/main" id="{D036F38D-2414-445B-AE41-92BFA0F0213B}"/>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44" name="Rechthoek 43">
              <a:extLst>
                <a:ext uri="{FF2B5EF4-FFF2-40B4-BE49-F238E27FC236}">
                  <a16:creationId xmlns:a16="http://schemas.microsoft.com/office/drawing/2014/main" id="{6CCB09D2-7FDE-43E9-8B27-D259D2925921}"/>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800"/>
                </a:spcBef>
                <a:spcAft>
                  <a:spcPts val="500"/>
                </a:spcAft>
                <a:buClr>
                  <a:schemeClr val="accent1"/>
                </a:buClr>
                <a:buSzTx/>
                <a:buFont typeface="+mj-lt"/>
                <a:buAutoNum type="alphaLcPeriod"/>
                <a:tabLst/>
                <a:defRPr/>
              </a:pPr>
              <a:r>
                <a:rPr lang="nl-NL" sz="1400" kern="1200" noProof="0" dirty="0">
                  <a:solidFill>
                    <a:schemeClr val="tx2"/>
                  </a:solidFill>
                  <a:latin typeface="+mn-lt"/>
                  <a:ea typeface="+mn-ea"/>
                  <a:cs typeface="+mn-cs"/>
                </a:rPr>
                <a:t>Alfabetische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45" name="Ovaal 44">
              <a:extLst>
                <a:ext uri="{FF2B5EF4-FFF2-40B4-BE49-F238E27FC236}">
                  <a16:creationId xmlns:a16="http://schemas.microsoft.com/office/drawing/2014/main" id="{7AD8B928-9788-41D8-8914-05C6803F2F01}"/>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46" name="Rechthoek 45">
              <a:extLst>
                <a:ext uri="{FF2B5EF4-FFF2-40B4-BE49-F238E27FC236}">
                  <a16:creationId xmlns:a16="http://schemas.microsoft.com/office/drawing/2014/main" id="{CB40571A-C85C-4E1D-8141-3C4183C28013}"/>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800"/>
                </a:spcBef>
                <a:spcAft>
                  <a:spcPts val="500"/>
                </a:spcAft>
                <a:buClr>
                  <a:schemeClr val="accent1"/>
                </a:buClr>
                <a:buSzPct val="80000"/>
                <a:buFont typeface="Microsoft JhengHei Light" panose="020B0304030504040204" pitchFamily="34" charset="-120"/>
                <a:buChar char="&gt;"/>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#3</a:t>
              </a:r>
            </a:p>
          </p:txBody>
        </p:sp>
        <p:sp>
          <p:nvSpPr>
            <p:cNvPr id="47" name="Ovaal 46">
              <a:extLst>
                <a:ext uri="{FF2B5EF4-FFF2-40B4-BE49-F238E27FC236}">
                  <a16:creationId xmlns:a16="http://schemas.microsoft.com/office/drawing/2014/main" id="{6B2D6890-7EFD-4FD4-8985-5ED70DB35D58}"/>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48" name="Rechthoek 47">
              <a:extLst>
                <a:ext uri="{FF2B5EF4-FFF2-40B4-BE49-F238E27FC236}">
                  <a16:creationId xmlns:a16="http://schemas.microsoft.com/office/drawing/2014/main" id="{9E2E2D95-C9C9-4B40-8D0D-9F103F458C95}"/>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050" i="1" kern="1200" noProof="0" dirty="0">
                  <a:solidFill>
                    <a:schemeClr val="tx2"/>
                  </a:solidFill>
                  <a:latin typeface="+mn-lt"/>
                  <a:ea typeface="+mn-ea"/>
                  <a:cs typeface="+mn-cs"/>
                </a:rPr>
                <a:t>Bronvermelding</a:t>
              </a:r>
            </a:p>
          </p:txBody>
        </p:sp>
        <p:sp>
          <p:nvSpPr>
            <p:cNvPr id="50" name="Rechthoek 49">
              <a:extLst>
                <a:ext uri="{FF2B5EF4-FFF2-40B4-BE49-F238E27FC236}">
                  <a16:creationId xmlns:a16="http://schemas.microsoft.com/office/drawing/2014/main" id="{07799A1E-A9A1-463B-989A-E83B9DE60F72}"/>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0"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51" name="Ovaal 50">
              <a:extLst>
                <a:ext uri="{FF2B5EF4-FFF2-40B4-BE49-F238E27FC236}">
                  <a16:creationId xmlns:a16="http://schemas.microsoft.com/office/drawing/2014/main" id="{2375CE36-FBC4-4BAA-B881-1AF2241F9FBB}"/>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52" name="Rechte verbindingslijn 51">
              <a:extLst>
                <a:ext uri="{FF2B5EF4-FFF2-40B4-BE49-F238E27FC236}">
                  <a16:creationId xmlns:a16="http://schemas.microsoft.com/office/drawing/2014/main" id="{8C304B23-DC49-4D24-BFE8-561A2C96D61C}"/>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53" name="Groep 52">
              <a:extLst>
                <a:ext uri="{FF2B5EF4-FFF2-40B4-BE49-F238E27FC236}">
                  <a16:creationId xmlns:a16="http://schemas.microsoft.com/office/drawing/2014/main" id="{15853C10-8359-461E-852F-3B3187E49160}"/>
                </a:ext>
              </a:extLst>
            </p:cNvPr>
            <p:cNvGrpSpPr/>
            <p:nvPr userDrawn="1"/>
          </p:nvGrpSpPr>
          <p:grpSpPr>
            <a:xfrm>
              <a:off x="-3437547" y="349413"/>
              <a:ext cx="2933825" cy="558875"/>
              <a:chOff x="-3419346" y="368233"/>
              <a:chExt cx="3904920" cy="743862"/>
            </a:xfrm>
          </p:grpSpPr>
          <p:sp>
            <p:nvSpPr>
              <p:cNvPr id="65" name="Rechthoek 64">
                <a:extLst>
                  <a:ext uri="{FF2B5EF4-FFF2-40B4-BE49-F238E27FC236}">
                    <a16:creationId xmlns:a16="http://schemas.microsoft.com/office/drawing/2014/main" id="{996085AB-C63E-470B-BB89-73E3A2BBFAAF}"/>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700" b="0" noProof="0" dirty="0">
                    <a:solidFill>
                      <a:srgbClr val="C00000"/>
                    </a:solidFill>
                    <a:latin typeface="Arial" panose="020B0604020202020204" pitchFamily="34" charset="0"/>
                    <a:cs typeface="Arial" panose="020B0604020202020204" pitchFamily="34" charset="0"/>
                  </a:rPr>
                  <a:t>Start</a:t>
                </a:r>
              </a:p>
            </p:txBody>
          </p:sp>
          <p:cxnSp>
            <p:nvCxnSpPr>
              <p:cNvPr id="66" name="Rechte verbindingslijn 65">
                <a:extLst>
                  <a:ext uri="{FF2B5EF4-FFF2-40B4-BE49-F238E27FC236}">
                    <a16:creationId xmlns:a16="http://schemas.microsoft.com/office/drawing/2014/main" id="{664E312E-C9C5-492B-BEEB-31F3442DAAB3}"/>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7" name="Rechte verbindingslijn 66">
                <a:extLst>
                  <a:ext uri="{FF2B5EF4-FFF2-40B4-BE49-F238E27FC236}">
                    <a16:creationId xmlns:a16="http://schemas.microsoft.com/office/drawing/2014/main" id="{110EC4C7-AD5F-4B4D-BD68-A0276903BD7F}"/>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8" name="Rechthoek 67">
                <a:extLst>
                  <a:ext uri="{FF2B5EF4-FFF2-40B4-BE49-F238E27FC236}">
                    <a16:creationId xmlns:a16="http://schemas.microsoft.com/office/drawing/2014/main" id="{14CBEF17-43B6-4A2A-B4F5-0A9601ADF851}"/>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69" name="Groep 68">
                <a:extLst>
                  <a:ext uri="{FF2B5EF4-FFF2-40B4-BE49-F238E27FC236}">
                    <a16:creationId xmlns:a16="http://schemas.microsoft.com/office/drawing/2014/main" id="{E8BBD8BE-1584-4746-85A3-05FF23CEABD3}"/>
                  </a:ext>
                </a:extLst>
              </p:cNvPr>
              <p:cNvGrpSpPr/>
              <p:nvPr userDrawn="1"/>
            </p:nvGrpSpPr>
            <p:grpSpPr>
              <a:xfrm>
                <a:off x="-3002834" y="720303"/>
                <a:ext cx="182598" cy="143759"/>
                <a:chOff x="-3310843" y="700986"/>
                <a:chExt cx="182598" cy="143759"/>
              </a:xfrm>
            </p:grpSpPr>
            <p:grpSp>
              <p:nvGrpSpPr>
                <p:cNvPr id="108" name="Groep 107">
                  <a:extLst>
                    <a:ext uri="{FF2B5EF4-FFF2-40B4-BE49-F238E27FC236}">
                      <a16:creationId xmlns:a16="http://schemas.microsoft.com/office/drawing/2014/main" id="{8F9EB68B-894D-4A0E-8AB1-9F7A4744B7F2}"/>
                    </a:ext>
                  </a:extLst>
                </p:cNvPr>
                <p:cNvGrpSpPr/>
                <p:nvPr userDrawn="1"/>
              </p:nvGrpSpPr>
              <p:grpSpPr>
                <a:xfrm>
                  <a:off x="-3310843" y="700986"/>
                  <a:ext cx="182598" cy="143759"/>
                  <a:chOff x="-3310843" y="700986"/>
                  <a:chExt cx="182598" cy="143759"/>
                </a:xfrm>
              </p:grpSpPr>
              <p:cxnSp>
                <p:nvCxnSpPr>
                  <p:cNvPr id="112" name="Rechte verbindingslijn 111">
                    <a:extLst>
                      <a:ext uri="{FF2B5EF4-FFF2-40B4-BE49-F238E27FC236}">
                        <a16:creationId xmlns:a16="http://schemas.microsoft.com/office/drawing/2014/main" id="{B9D2BA00-48ED-407E-82D2-57CBC97A8671}"/>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113" name="Rechte verbindingslijn 112">
                    <a:extLst>
                      <a:ext uri="{FF2B5EF4-FFF2-40B4-BE49-F238E27FC236}">
                        <a16:creationId xmlns:a16="http://schemas.microsoft.com/office/drawing/2014/main" id="{01886921-1100-4945-A42B-716C9F64D58C}"/>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114" name="Rechte verbindingslijn 113">
                    <a:extLst>
                      <a:ext uri="{FF2B5EF4-FFF2-40B4-BE49-F238E27FC236}">
                        <a16:creationId xmlns:a16="http://schemas.microsoft.com/office/drawing/2014/main" id="{C46C689A-2A2E-4474-8332-202B996E2CE3}"/>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115" name="Rechte verbindingslijn 114">
                    <a:extLst>
                      <a:ext uri="{FF2B5EF4-FFF2-40B4-BE49-F238E27FC236}">
                        <a16:creationId xmlns:a16="http://schemas.microsoft.com/office/drawing/2014/main" id="{F153E973-FC85-4867-A032-B400BEEF777D}"/>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116" name="Rechte verbindingslijn 115">
                    <a:extLst>
                      <a:ext uri="{FF2B5EF4-FFF2-40B4-BE49-F238E27FC236}">
                        <a16:creationId xmlns:a16="http://schemas.microsoft.com/office/drawing/2014/main" id="{0F67D041-8F29-41C5-9CE2-5FD09E9B5849}"/>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109" name="Groep 108">
                  <a:extLst>
                    <a:ext uri="{FF2B5EF4-FFF2-40B4-BE49-F238E27FC236}">
                      <a16:creationId xmlns:a16="http://schemas.microsoft.com/office/drawing/2014/main" id="{D1B24AA1-068A-4AB7-A846-7D3582230BBC}"/>
                    </a:ext>
                  </a:extLst>
                </p:cNvPr>
                <p:cNvGrpSpPr/>
                <p:nvPr userDrawn="1"/>
              </p:nvGrpSpPr>
              <p:grpSpPr>
                <a:xfrm flipH="1">
                  <a:off x="-3310774" y="735854"/>
                  <a:ext cx="88801" cy="72568"/>
                  <a:chOff x="-2091059" y="1395403"/>
                  <a:chExt cx="157316" cy="128558"/>
                </a:xfrm>
              </p:grpSpPr>
              <p:sp>
                <p:nvSpPr>
                  <p:cNvPr id="110" name="Rechthoek 109">
                    <a:extLst>
                      <a:ext uri="{FF2B5EF4-FFF2-40B4-BE49-F238E27FC236}">
                        <a16:creationId xmlns:a16="http://schemas.microsoft.com/office/drawing/2014/main" id="{8D698ACD-32AC-45DF-8870-81A450BE3237}"/>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11" name="Pijl: punthaak 110">
                    <a:extLst>
                      <a:ext uri="{FF2B5EF4-FFF2-40B4-BE49-F238E27FC236}">
                        <a16:creationId xmlns:a16="http://schemas.microsoft.com/office/drawing/2014/main" id="{26DACB68-2880-4FBF-84E1-80484A5A0FC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nvGrpSpPr>
              <p:cNvPr id="70" name="Groep 69">
                <a:extLst>
                  <a:ext uri="{FF2B5EF4-FFF2-40B4-BE49-F238E27FC236}">
                    <a16:creationId xmlns:a16="http://schemas.microsoft.com/office/drawing/2014/main" id="{3871537A-67BD-4271-9F2B-396858D8D287}"/>
                  </a:ext>
                </a:extLst>
              </p:cNvPr>
              <p:cNvGrpSpPr/>
              <p:nvPr userDrawn="1"/>
            </p:nvGrpSpPr>
            <p:grpSpPr>
              <a:xfrm>
                <a:off x="-3326107" y="720303"/>
                <a:ext cx="182598" cy="143759"/>
                <a:chOff x="-3634116" y="700986"/>
                <a:chExt cx="182598" cy="143759"/>
              </a:xfrm>
            </p:grpSpPr>
            <p:grpSp>
              <p:nvGrpSpPr>
                <p:cNvPr id="99" name="Groep 98">
                  <a:extLst>
                    <a:ext uri="{FF2B5EF4-FFF2-40B4-BE49-F238E27FC236}">
                      <a16:creationId xmlns:a16="http://schemas.microsoft.com/office/drawing/2014/main" id="{F0EC1814-3DC7-49CC-88FF-413A162D8285}"/>
                    </a:ext>
                  </a:extLst>
                </p:cNvPr>
                <p:cNvGrpSpPr/>
                <p:nvPr userDrawn="1"/>
              </p:nvGrpSpPr>
              <p:grpSpPr>
                <a:xfrm>
                  <a:off x="-3634116" y="700986"/>
                  <a:ext cx="182598" cy="143759"/>
                  <a:chOff x="-3634116" y="700986"/>
                  <a:chExt cx="182598" cy="143759"/>
                </a:xfrm>
              </p:grpSpPr>
              <p:cxnSp>
                <p:nvCxnSpPr>
                  <p:cNvPr id="103" name="Rechte verbindingslijn 102">
                    <a:extLst>
                      <a:ext uri="{FF2B5EF4-FFF2-40B4-BE49-F238E27FC236}">
                        <a16:creationId xmlns:a16="http://schemas.microsoft.com/office/drawing/2014/main" id="{22F001AB-54ED-4C4F-94AC-728A1CB792DE}"/>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104" name="Rechte verbindingslijn 103">
                    <a:extLst>
                      <a:ext uri="{FF2B5EF4-FFF2-40B4-BE49-F238E27FC236}">
                        <a16:creationId xmlns:a16="http://schemas.microsoft.com/office/drawing/2014/main" id="{EEDB17D6-770C-4ED4-9FA4-FDF18B035F58}"/>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105" name="Rechte verbindingslijn 104">
                    <a:extLst>
                      <a:ext uri="{FF2B5EF4-FFF2-40B4-BE49-F238E27FC236}">
                        <a16:creationId xmlns:a16="http://schemas.microsoft.com/office/drawing/2014/main" id="{B9805724-1ACA-403F-AF92-35B4C1FB03A3}"/>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106" name="Rechte verbindingslijn 105">
                    <a:extLst>
                      <a:ext uri="{FF2B5EF4-FFF2-40B4-BE49-F238E27FC236}">
                        <a16:creationId xmlns:a16="http://schemas.microsoft.com/office/drawing/2014/main" id="{844849EF-35B8-4E55-824F-D9EB7179312C}"/>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107" name="Rechte verbindingslijn 106">
                    <a:extLst>
                      <a:ext uri="{FF2B5EF4-FFF2-40B4-BE49-F238E27FC236}">
                        <a16:creationId xmlns:a16="http://schemas.microsoft.com/office/drawing/2014/main" id="{BACDBCC0-2DCC-4AB1-8464-0D9B73A118ED}"/>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100" name="Groep 99">
                  <a:extLst>
                    <a:ext uri="{FF2B5EF4-FFF2-40B4-BE49-F238E27FC236}">
                      <a16:creationId xmlns:a16="http://schemas.microsoft.com/office/drawing/2014/main" id="{5F257BC7-0BD4-413C-BA34-602FC6B895A5}"/>
                    </a:ext>
                  </a:extLst>
                </p:cNvPr>
                <p:cNvGrpSpPr/>
                <p:nvPr userDrawn="1"/>
              </p:nvGrpSpPr>
              <p:grpSpPr>
                <a:xfrm>
                  <a:off x="-3634047" y="735854"/>
                  <a:ext cx="88801" cy="72568"/>
                  <a:chOff x="-2091059" y="1395403"/>
                  <a:chExt cx="157316" cy="128558"/>
                </a:xfrm>
              </p:grpSpPr>
              <p:sp>
                <p:nvSpPr>
                  <p:cNvPr id="101" name="Rechthoek 100">
                    <a:extLst>
                      <a:ext uri="{FF2B5EF4-FFF2-40B4-BE49-F238E27FC236}">
                        <a16:creationId xmlns:a16="http://schemas.microsoft.com/office/drawing/2014/main" id="{5344D088-F71D-4965-9A53-AC0689C66CE7}"/>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2" name="Pijl: punthaak 101">
                    <a:extLst>
                      <a:ext uri="{FF2B5EF4-FFF2-40B4-BE49-F238E27FC236}">
                        <a16:creationId xmlns:a16="http://schemas.microsoft.com/office/drawing/2014/main" id="{CCCD703F-21E6-4F5D-A35B-645700989AC8}"/>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cxnSp>
            <p:nvCxnSpPr>
              <p:cNvPr id="71" name="Rechte verbindingslijn 70">
                <a:extLst>
                  <a:ext uri="{FF2B5EF4-FFF2-40B4-BE49-F238E27FC236}">
                    <a16:creationId xmlns:a16="http://schemas.microsoft.com/office/drawing/2014/main" id="{26DC21DC-59A0-40A5-9560-D05985445DA1}"/>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72" name="Rechte verbindingslijn 71">
                <a:extLst>
                  <a:ext uri="{FF2B5EF4-FFF2-40B4-BE49-F238E27FC236}">
                    <a16:creationId xmlns:a16="http://schemas.microsoft.com/office/drawing/2014/main" id="{D3AD28F8-4609-4E18-BF8A-8E0B8AE6BB90}"/>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73" name="Groep 72">
                <a:extLst>
                  <a:ext uri="{FF2B5EF4-FFF2-40B4-BE49-F238E27FC236}">
                    <a16:creationId xmlns:a16="http://schemas.microsoft.com/office/drawing/2014/main" id="{866A0962-FDE9-4E03-BDD2-4EB28A2CC25D}"/>
                  </a:ext>
                </a:extLst>
              </p:cNvPr>
              <p:cNvGrpSpPr/>
              <p:nvPr userDrawn="1"/>
            </p:nvGrpSpPr>
            <p:grpSpPr>
              <a:xfrm>
                <a:off x="-2425037" y="370226"/>
                <a:ext cx="357690" cy="330595"/>
                <a:chOff x="-2721817" y="347336"/>
                <a:chExt cx="432805" cy="400021"/>
              </a:xfrm>
            </p:grpSpPr>
            <p:sp>
              <p:nvSpPr>
                <p:cNvPr id="88" name="Rechthoek 87">
                  <a:extLst>
                    <a:ext uri="{FF2B5EF4-FFF2-40B4-BE49-F238E27FC236}">
                      <a16:creationId xmlns:a16="http://schemas.microsoft.com/office/drawing/2014/main" id="{F79AFABB-7AB8-4F5D-95EA-876D5DB0D722}"/>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89" name="Groep 88">
                  <a:extLst>
                    <a:ext uri="{FF2B5EF4-FFF2-40B4-BE49-F238E27FC236}">
                      <a16:creationId xmlns:a16="http://schemas.microsoft.com/office/drawing/2014/main" id="{54F408E8-989E-4199-B0C6-9F0E0113D529}"/>
                    </a:ext>
                  </a:extLst>
                </p:cNvPr>
                <p:cNvGrpSpPr/>
                <p:nvPr userDrawn="1"/>
              </p:nvGrpSpPr>
              <p:grpSpPr>
                <a:xfrm>
                  <a:off x="-2652453" y="431583"/>
                  <a:ext cx="294076" cy="231526"/>
                  <a:chOff x="-3634116" y="700986"/>
                  <a:chExt cx="182598" cy="143759"/>
                </a:xfrm>
              </p:grpSpPr>
              <p:grpSp>
                <p:nvGrpSpPr>
                  <p:cNvPr id="90" name="Groep 89">
                    <a:extLst>
                      <a:ext uri="{FF2B5EF4-FFF2-40B4-BE49-F238E27FC236}">
                        <a16:creationId xmlns:a16="http://schemas.microsoft.com/office/drawing/2014/main" id="{1C312745-0505-4853-B408-6F796AD08518}"/>
                      </a:ext>
                    </a:extLst>
                  </p:cNvPr>
                  <p:cNvGrpSpPr/>
                  <p:nvPr userDrawn="1"/>
                </p:nvGrpSpPr>
                <p:grpSpPr>
                  <a:xfrm>
                    <a:off x="-3634116" y="700986"/>
                    <a:ext cx="182598" cy="143759"/>
                    <a:chOff x="-3634116" y="700986"/>
                    <a:chExt cx="182598" cy="143759"/>
                  </a:xfrm>
                </p:grpSpPr>
                <p:cxnSp>
                  <p:nvCxnSpPr>
                    <p:cNvPr id="94" name="Rechte verbindingslijn 93">
                      <a:extLst>
                        <a:ext uri="{FF2B5EF4-FFF2-40B4-BE49-F238E27FC236}">
                          <a16:creationId xmlns:a16="http://schemas.microsoft.com/office/drawing/2014/main" id="{F1CA0C5B-7C16-40E1-AEBD-759211740388}"/>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95" name="Rechte verbindingslijn 94">
                      <a:extLst>
                        <a:ext uri="{FF2B5EF4-FFF2-40B4-BE49-F238E27FC236}">
                          <a16:creationId xmlns:a16="http://schemas.microsoft.com/office/drawing/2014/main" id="{1A048F18-0F48-4040-AF81-D93EA8B16175}"/>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96" name="Rechte verbindingslijn 95">
                      <a:extLst>
                        <a:ext uri="{FF2B5EF4-FFF2-40B4-BE49-F238E27FC236}">
                          <a16:creationId xmlns:a16="http://schemas.microsoft.com/office/drawing/2014/main" id="{87F3EB9A-63CC-43C1-82DB-932679BD5C1F}"/>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97" name="Rechte verbindingslijn 96">
                      <a:extLst>
                        <a:ext uri="{FF2B5EF4-FFF2-40B4-BE49-F238E27FC236}">
                          <a16:creationId xmlns:a16="http://schemas.microsoft.com/office/drawing/2014/main" id="{A512FF79-AB59-4492-81C5-38B7872EF5C6}"/>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98" name="Rechte verbindingslijn 97">
                      <a:extLst>
                        <a:ext uri="{FF2B5EF4-FFF2-40B4-BE49-F238E27FC236}">
                          <a16:creationId xmlns:a16="http://schemas.microsoft.com/office/drawing/2014/main" id="{6A18420A-71DE-4BDA-86DD-714617B09191}"/>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91" name="Groep 90">
                    <a:extLst>
                      <a:ext uri="{FF2B5EF4-FFF2-40B4-BE49-F238E27FC236}">
                        <a16:creationId xmlns:a16="http://schemas.microsoft.com/office/drawing/2014/main" id="{CF138F91-C65D-4AB9-AC15-BF46CF89F7CF}"/>
                      </a:ext>
                    </a:extLst>
                  </p:cNvPr>
                  <p:cNvGrpSpPr/>
                  <p:nvPr userDrawn="1"/>
                </p:nvGrpSpPr>
                <p:grpSpPr>
                  <a:xfrm>
                    <a:off x="-3634047" y="735854"/>
                    <a:ext cx="88801" cy="72568"/>
                    <a:chOff x="-2091059" y="1395403"/>
                    <a:chExt cx="157316" cy="128558"/>
                  </a:xfrm>
                </p:grpSpPr>
                <p:sp>
                  <p:nvSpPr>
                    <p:cNvPr id="92" name="Rechthoek 91">
                      <a:extLst>
                        <a:ext uri="{FF2B5EF4-FFF2-40B4-BE49-F238E27FC236}">
                          <a16:creationId xmlns:a16="http://schemas.microsoft.com/office/drawing/2014/main" id="{A5CB7F7F-0F98-4A02-B761-36C26C676DF6}"/>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3" name="Pijl: punthaak 92">
                      <a:extLst>
                        <a:ext uri="{FF2B5EF4-FFF2-40B4-BE49-F238E27FC236}">
                          <a16:creationId xmlns:a16="http://schemas.microsoft.com/office/drawing/2014/main" id="{FD879A88-F889-433B-A072-6E9588D0368F}"/>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grpSp>
            <p:nvGrpSpPr>
              <p:cNvPr id="74" name="Groep 73">
                <a:extLst>
                  <a:ext uri="{FF2B5EF4-FFF2-40B4-BE49-F238E27FC236}">
                    <a16:creationId xmlns:a16="http://schemas.microsoft.com/office/drawing/2014/main" id="{B339980D-BB73-4BB8-BCC6-7BCF7D31236C}"/>
                  </a:ext>
                </a:extLst>
              </p:cNvPr>
              <p:cNvGrpSpPr/>
              <p:nvPr userDrawn="1"/>
            </p:nvGrpSpPr>
            <p:grpSpPr>
              <a:xfrm>
                <a:off x="-2425037" y="781500"/>
                <a:ext cx="357690" cy="330595"/>
                <a:chOff x="-2721817" y="782525"/>
                <a:chExt cx="432805" cy="400021"/>
              </a:xfrm>
            </p:grpSpPr>
            <p:sp>
              <p:nvSpPr>
                <p:cNvPr id="77" name="Rechthoek 76">
                  <a:extLst>
                    <a:ext uri="{FF2B5EF4-FFF2-40B4-BE49-F238E27FC236}">
                      <a16:creationId xmlns:a16="http://schemas.microsoft.com/office/drawing/2014/main" id="{B4F1C70D-6960-48D3-8055-B0C939BDE7BD}"/>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78" name="Groep 77">
                  <a:extLst>
                    <a:ext uri="{FF2B5EF4-FFF2-40B4-BE49-F238E27FC236}">
                      <a16:creationId xmlns:a16="http://schemas.microsoft.com/office/drawing/2014/main" id="{7511944E-DBE8-4810-A08F-AE1663351F36}"/>
                    </a:ext>
                  </a:extLst>
                </p:cNvPr>
                <p:cNvGrpSpPr/>
                <p:nvPr userDrawn="1"/>
              </p:nvGrpSpPr>
              <p:grpSpPr>
                <a:xfrm>
                  <a:off x="-2652453" y="866772"/>
                  <a:ext cx="294076" cy="231526"/>
                  <a:chOff x="-3310843" y="700986"/>
                  <a:chExt cx="182598" cy="143759"/>
                </a:xfrm>
              </p:grpSpPr>
              <p:grpSp>
                <p:nvGrpSpPr>
                  <p:cNvPr id="79" name="Groep 78">
                    <a:extLst>
                      <a:ext uri="{FF2B5EF4-FFF2-40B4-BE49-F238E27FC236}">
                        <a16:creationId xmlns:a16="http://schemas.microsoft.com/office/drawing/2014/main" id="{A1DC9A38-3BB8-4384-8BB4-09DBF0C4BB54}"/>
                      </a:ext>
                    </a:extLst>
                  </p:cNvPr>
                  <p:cNvGrpSpPr/>
                  <p:nvPr userDrawn="1"/>
                </p:nvGrpSpPr>
                <p:grpSpPr>
                  <a:xfrm>
                    <a:off x="-3310843" y="700986"/>
                    <a:ext cx="182598" cy="143759"/>
                    <a:chOff x="-3310843" y="700986"/>
                    <a:chExt cx="182598" cy="143759"/>
                  </a:xfrm>
                </p:grpSpPr>
                <p:cxnSp>
                  <p:nvCxnSpPr>
                    <p:cNvPr id="83" name="Rechte verbindingslijn 82">
                      <a:extLst>
                        <a:ext uri="{FF2B5EF4-FFF2-40B4-BE49-F238E27FC236}">
                          <a16:creationId xmlns:a16="http://schemas.microsoft.com/office/drawing/2014/main" id="{EF78594F-C906-4711-B588-ADA74F2D3B76}"/>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84" name="Rechte verbindingslijn 83">
                      <a:extLst>
                        <a:ext uri="{FF2B5EF4-FFF2-40B4-BE49-F238E27FC236}">
                          <a16:creationId xmlns:a16="http://schemas.microsoft.com/office/drawing/2014/main" id="{31E1FE69-A8FA-4E8D-83EB-580192522D03}"/>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85" name="Rechte verbindingslijn 84">
                      <a:extLst>
                        <a:ext uri="{FF2B5EF4-FFF2-40B4-BE49-F238E27FC236}">
                          <a16:creationId xmlns:a16="http://schemas.microsoft.com/office/drawing/2014/main" id="{7EF63495-DE44-4C02-8149-58B666ADD4DC}"/>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86" name="Rechte verbindingslijn 85">
                      <a:extLst>
                        <a:ext uri="{FF2B5EF4-FFF2-40B4-BE49-F238E27FC236}">
                          <a16:creationId xmlns:a16="http://schemas.microsoft.com/office/drawing/2014/main" id="{0E716434-0CC3-40A7-AFF9-2A04DDCA7FD1}"/>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87" name="Rechte verbindingslijn 86">
                      <a:extLst>
                        <a:ext uri="{FF2B5EF4-FFF2-40B4-BE49-F238E27FC236}">
                          <a16:creationId xmlns:a16="http://schemas.microsoft.com/office/drawing/2014/main" id="{F05DD859-032E-44B9-9355-943A4D93C361}"/>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80" name="Groep 79">
                    <a:extLst>
                      <a:ext uri="{FF2B5EF4-FFF2-40B4-BE49-F238E27FC236}">
                        <a16:creationId xmlns:a16="http://schemas.microsoft.com/office/drawing/2014/main" id="{835FF986-7A0F-4008-B4EB-64892BC41712}"/>
                      </a:ext>
                    </a:extLst>
                  </p:cNvPr>
                  <p:cNvGrpSpPr/>
                  <p:nvPr userDrawn="1"/>
                </p:nvGrpSpPr>
                <p:grpSpPr>
                  <a:xfrm flipH="1">
                    <a:off x="-3310774" y="735854"/>
                    <a:ext cx="88801" cy="72568"/>
                    <a:chOff x="-2091059" y="1395403"/>
                    <a:chExt cx="157316" cy="128558"/>
                  </a:xfrm>
                </p:grpSpPr>
                <p:sp>
                  <p:nvSpPr>
                    <p:cNvPr id="81" name="Rechthoek 80">
                      <a:extLst>
                        <a:ext uri="{FF2B5EF4-FFF2-40B4-BE49-F238E27FC236}">
                          <a16:creationId xmlns:a16="http://schemas.microsoft.com/office/drawing/2014/main" id="{6231F448-8F18-4185-8A6A-7CF1ABA4DCC4}"/>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82" name="Pijl: punthaak 81">
                      <a:extLst>
                        <a:ext uri="{FF2B5EF4-FFF2-40B4-BE49-F238E27FC236}">
                          <a16:creationId xmlns:a16="http://schemas.microsoft.com/office/drawing/2014/main" id="{E870F490-4D3B-41C1-84D9-9486A3366E17}"/>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sp>
            <p:nvSpPr>
              <p:cNvPr id="75" name="Rechthoek 74">
                <a:extLst>
                  <a:ext uri="{FF2B5EF4-FFF2-40B4-BE49-F238E27FC236}">
                    <a16:creationId xmlns:a16="http://schemas.microsoft.com/office/drawing/2014/main" id="{D013CAC4-7DB5-46B2-A26D-4C23C71BA2C4}"/>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76" name="Rechthoek 75">
                <a:extLst>
                  <a:ext uri="{FF2B5EF4-FFF2-40B4-BE49-F238E27FC236}">
                    <a16:creationId xmlns:a16="http://schemas.microsoft.com/office/drawing/2014/main" id="{618A77F3-6E42-4F05-82AD-AEF6B0613F60}"/>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54" name="Rechte verbindingslijn 53">
              <a:extLst>
                <a:ext uri="{FF2B5EF4-FFF2-40B4-BE49-F238E27FC236}">
                  <a16:creationId xmlns:a16="http://schemas.microsoft.com/office/drawing/2014/main" id="{8ECD926B-6644-4103-8356-C89D9E108B64}"/>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55" name="Rechthoek 54">
              <a:extLst>
                <a:ext uri="{FF2B5EF4-FFF2-40B4-BE49-F238E27FC236}">
                  <a16:creationId xmlns:a16="http://schemas.microsoft.com/office/drawing/2014/main" id="{73874E05-7D4F-4D6C-8780-7C531D5AA70B}"/>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800"/>
                </a:spcBef>
                <a:spcAft>
                  <a:spcPts val="500"/>
                </a:spcAft>
                <a:buClr>
                  <a:schemeClr val="accent1"/>
                </a:buClr>
                <a:buSzTx/>
                <a:buFont typeface="Arial" panose="020B0604020202020204" pitchFamily="34" charset="0"/>
                <a:buChar char="•"/>
                <a:tabLst/>
                <a:defRPr/>
              </a:pP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56" name="Ovaal 55">
              <a:extLst>
                <a:ext uri="{FF2B5EF4-FFF2-40B4-BE49-F238E27FC236}">
                  <a16:creationId xmlns:a16="http://schemas.microsoft.com/office/drawing/2014/main" id="{CFEE7442-A120-4473-86E3-215230CF517D}"/>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57" name="Rechthoek 56">
              <a:extLst>
                <a:ext uri="{FF2B5EF4-FFF2-40B4-BE49-F238E27FC236}">
                  <a16:creationId xmlns:a16="http://schemas.microsoft.com/office/drawing/2014/main" id="{4A2D7555-8181-4F0B-9165-28277561C812}"/>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800"/>
                </a:spcBef>
                <a:spcAft>
                  <a:spcPts val="500"/>
                </a:spcAft>
                <a:buClr>
                  <a:schemeClr val="tx2"/>
                </a:buClr>
                <a:buSzTx/>
                <a:buFont typeface="Arial" panose="020B0604020202020204" pitchFamily="34" charset="0"/>
                <a:buChar char="•"/>
                <a:tabLst/>
                <a:defRPr/>
              </a:pPr>
              <a:r>
                <a:rPr lang="nl-NL" sz="1400" kern="1200" noProof="0" dirty="0">
                  <a:solidFill>
                    <a:schemeClr val="tx2"/>
                  </a:solidFill>
                  <a:latin typeface="+mn-lt"/>
                  <a:ea typeface="+mn-ea"/>
                  <a:cs typeface="+mn-cs"/>
                </a:rPr>
                <a:t>Sub-</a:t>
              </a:r>
              <a:r>
                <a:rPr lang="nl-NL" sz="1400" kern="1200" noProof="0" dirty="0" err="1">
                  <a:solidFill>
                    <a:schemeClr val="tx2"/>
                  </a:solidFill>
                  <a:latin typeface="+mn-lt"/>
                  <a:ea typeface="+mn-ea"/>
                  <a:cs typeface="+mn-cs"/>
                </a:rPr>
                <a:t>bullet</a:t>
              </a:r>
              <a:r>
                <a:rPr lang="nl-NL" sz="1400" kern="1200" noProof="0" dirty="0">
                  <a:solidFill>
                    <a:schemeClr val="tx2"/>
                  </a:solidFill>
                  <a:latin typeface="+mn-lt"/>
                  <a:ea typeface="+mn-ea"/>
                  <a:cs typeface="+mn-cs"/>
                </a:rPr>
                <a:t> #1</a:t>
              </a:r>
            </a:p>
          </p:txBody>
        </p:sp>
        <p:sp>
          <p:nvSpPr>
            <p:cNvPr id="58" name="Ovaal 57">
              <a:extLst>
                <a:ext uri="{FF2B5EF4-FFF2-40B4-BE49-F238E27FC236}">
                  <a16:creationId xmlns:a16="http://schemas.microsoft.com/office/drawing/2014/main" id="{71572AEE-9906-41AA-B04F-7C8C366115F9}"/>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59" name="Rechthoek 58">
              <a:extLst>
                <a:ext uri="{FF2B5EF4-FFF2-40B4-BE49-F238E27FC236}">
                  <a16:creationId xmlns:a16="http://schemas.microsoft.com/office/drawing/2014/main" id="{7C69BF14-794A-4F67-A944-269BC3E764EC}"/>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800"/>
                </a:spcBef>
                <a:spcAft>
                  <a:spcPts val="500"/>
                </a:spcAft>
                <a:buClr>
                  <a:schemeClr val="accent1"/>
                </a:buClr>
                <a:buSzTx/>
                <a:buFont typeface="Calibri Light" panose="020F0302020204030204" pitchFamily="34" charset="0"/>
                <a:buChar char="-"/>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#2</a:t>
              </a:r>
            </a:p>
          </p:txBody>
        </p:sp>
        <p:sp>
          <p:nvSpPr>
            <p:cNvPr id="60" name="Ovaal 59">
              <a:extLst>
                <a:ext uri="{FF2B5EF4-FFF2-40B4-BE49-F238E27FC236}">
                  <a16:creationId xmlns:a16="http://schemas.microsoft.com/office/drawing/2014/main" id="{8C801154-D509-483D-B89D-1C6AE773AC8C}"/>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61" name="Rechthoek 60">
              <a:extLst>
                <a:ext uri="{FF2B5EF4-FFF2-40B4-BE49-F238E27FC236}">
                  <a16:creationId xmlns:a16="http://schemas.microsoft.com/office/drawing/2014/main" id="{E4F41A50-F3B1-4E08-86A4-4A43908F5987}"/>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400" kern="1200" noProof="0" dirty="0">
                  <a:solidFill>
                    <a:schemeClr val="tx2"/>
                  </a:solidFill>
                  <a:latin typeface="+mn-lt"/>
                  <a:ea typeface="+mn-ea"/>
                  <a:cs typeface="+mn-cs"/>
                </a:rPr>
                <a:t>Leestekst</a:t>
              </a:r>
            </a:p>
          </p:txBody>
        </p:sp>
        <p:sp>
          <p:nvSpPr>
            <p:cNvPr id="62" name="Ovaal 61">
              <a:extLst>
                <a:ext uri="{FF2B5EF4-FFF2-40B4-BE49-F238E27FC236}">
                  <a16:creationId xmlns:a16="http://schemas.microsoft.com/office/drawing/2014/main" id="{88888B25-7299-49B4-ACD7-C1FE9221DFE0}"/>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63" name="Rechthoek 62">
              <a:extLst>
                <a:ext uri="{FF2B5EF4-FFF2-40B4-BE49-F238E27FC236}">
                  <a16:creationId xmlns:a16="http://schemas.microsoft.com/office/drawing/2014/main" id="{03503153-FD85-4AA2-8A79-5A962A3DBBBA}"/>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800"/>
                </a:spcBef>
                <a:spcAft>
                  <a:spcPts val="500"/>
                </a:spcAft>
                <a:buClrTx/>
                <a:buSzTx/>
                <a:buFont typeface="Arial" panose="020B0604020202020204" pitchFamily="34" charset="0"/>
                <a:buNone/>
                <a:tabLst/>
                <a:defRPr/>
              </a:pPr>
              <a:r>
                <a:rPr lang="nl-NL" sz="1800" b="0" kern="1200" noProof="0" dirty="0">
                  <a:solidFill>
                    <a:schemeClr val="accent1"/>
                  </a:solidFill>
                  <a:latin typeface="+mj-lt"/>
                  <a:ea typeface="+mn-ea"/>
                  <a:cs typeface="+mn-cs"/>
                </a:rPr>
                <a:t>Tussenkop</a:t>
              </a:r>
            </a:p>
          </p:txBody>
        </p:sp>
        <p:sp>
          <p:nvSpPr>
            <p:cNvPr id="64" name="Rechthoek 63">
              <a:extLst>
                <a:ext uri="{FF2B5EF4-FFF2-40B4-BE49-F238E27FC236}">
                  <a16:creationId xmlns:a16="http://schemas.microsoft.com/office/drawing/2014/main" id="{3A5CF8AF-A930-4B38-AAFF-793F4CCD7D90}"/>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grpSp>
        <p:nvGrpSpPr>
          <p:cNvPr id="120" name="Instructie">
            <a:extLst>
              <a:ext uri="{FF2B5EF4-FFF2-40B4-BE49-F238E27FC236}">
                <a16:creationId xmlns:a16="http://schemas.microsoft.com/office/drawing/2014/main" id="{CF95D003-DE62-4444-B03C-21A4F2C3BF51}"/>
              </a:ext>
            </a:extLst>
          </p:cNvPr>
          <p:cNvGrpSpPr/>
          <p:nvPr userDrawn="1"/>
        </p:nvGrpSpPr>
        <p:grpSpPr>
          <a:xfrm>
            <a:off x="12389714" y="5221435"/>
            <a:ext cx="3183677" cy="1636565"/>
            <a:chOff x="12389714" y="4327164"/>
            <a:chExt cx="3183677" cy="1636565"/>
          </a:xfrm>
        </p:grpSpPr>
        <p:cxnSp>
          <p:nvCxnSpPr>
            <p:cNvPr id="122" name="Rechte verbindingslijn 121">
              <a:extLst>
                <a:ext uri="{FF2B5EF4-FFF2-40B4-BE49-F238E27FC236}">
                  <a16:creationId xmlns:a16="http://schemas.microsoft.com/office/drawing/2014/main" id="{113A18EC-BDDD-42DF-A0A6-9E62CBBEA0E5}"/>
                </a:ext>
              </a:extLst>
            </p:cNvPr>
            <p:cNvCxnSpPr>
              <a:cxnSpLocks/>
            </p:cNvCxnSpPr>
            <p:nvPr userDrawn="1"/>
          </p:nvCxnSpPr>
          <p:spPr>
            <a:xfrm>
              <a:off x="12395374" y="5963729"/>
              <a:ext cx="3178017" cy="0"/>
            </a:xfrm>
            <a:prstGeom prst="line">
              <a:avLst/>
            </a:prstGeom>
            <a:noFill/>
            <a:ln w="3175" cap="flat" cmpd="sng" algn="ctr">
              <a:solidFill>
                <a:schemeClr val="accent1"/>
              </a:solidFill>
              <a:prstDash val="solid"/>
            </a:ln>
            <a:effectLst/>
          </p:spPr>
        </p:cxnSp>
        <p:sp>
          <p:nvSpPr>
            <p:cNvPr id="123" name="Rechthoek 122">
              <a:extLst>
                <a:ext uri="{FF2B5EF4-FFF2-40B4-BE49-F238E27FC236}">
                  <a16:creationId xmlns:a16="http://schemas.microsoft.com/office/drawing/2014/main" id="{D4C33014-815C-4C59-BF0A-5CCA652351B6}"/>
                </a:ext>
              </a:extLst>
            </p:cNvPr>
            <p:cNvSpPr/>
            <p:nvPr userDrawn="1"/>
          </p:nvSpPr>
          <p:spPr>
            <a:xfrm>
              <a:off x="12395375" y="4327164"/>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Data van de Grafiek Bewerken</a:t>
              </a:r>
            </a:p>
          </p:txBody>
        </p:sp>
        <p:sp>
          <p:nvSpPr>
            <p:cNvPr id="124" name="Ovaal 123">
              <a:extLst>
                <a:ext uri="{FF2B5EF4-FFF2-40B4-BE49-F238E27FC236}">
                  <a16:creationId xmlns:a16="http://schemas.microsoft.com/office/drawing/2014/main" id="{FE034D13-BFB5-4FEA-B954-E00B8DD24548}"/>
                </a:ext>
              </a:extLst>
            </p:cNvPr>
            <p:cNvSpPr/>
            <p:nvPr userDrawn="1"/>
          </p:nvSpPr>
          <p:spPr>
            <a:xfrm>
              <a:off x="12389714" y="47062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25" name="Rechte verbindingslijn 124">
              <a:extLst>
                <a:ext uri="{FF2B5EF4-FFF2-40B4-BE49-F238E27FC236}">
                  <a16:creationId xmlns:a16="http://schemas.microsoft.com/office/drawing/2014/main" id="{7B46F39A-C716-4548-A226-AA97FC123EC1}"/>
                </a:ext>
              </a:extLst>
            </p:cNvPr>
            <p:cNvCxnSpPr>
              <a:cxnSpLocks/>
            </p:cNvCxnSpPr>
            <p:nvPr userDrawn="1"/>
          </p:nvCxnSpPr>
          <p:spPr>
            <a:xfrm>
              <a:off x="12395374" y="4584932"/>
              <a:ext cx="3178017" cy="0"/>
            </a:xfrm>
            <a:prstGeom prst="line">
              <a:avLst/>
            </a:prstGeom>
            <a:noFill/>
            <a:ln w="3175" cap="flat" cmpd="sng" algn="ctr">
              <a:solidFill>
                <a:schemeClr val="accent1"/>
              </a:solidFill>
              <a:prstDash val="solid"/>
            </a:ln>
            <a:effectLst/>
          </p:spPr>
        </p:cxnSp>
        <p:sp>
          <p:nvSpPr>
            <p:cNvPr id="126" name="Rechthoek 125">
              <a:extLst>
                <a:ext uri="{FF2B5EF4-FFF2-40B4-BE49-F238E27FC236}">
                  <a16:creationId xmlns:a16="http://schemas.microsoft.com/office/drawing/2014/main" id="{41D04F73-DAE6-40D8-BAF4-2998A37D0126}"/>
                </a:ext>
              </a:extLst>
            </p:cNvPr>
            <p:cNvSpPr/>
            <p:nvPr userDrawn="1"/>
          </p:nvSpPr>
          <p:spPr>
            <a:xfrm>
              <a:off x="12755395" y="4772316"/>
              <a:ext cx="2817995" cy="314439"/>
            </a:xfrm>
            <a:prstGeom prst="rect">
              <a:avLst/>
            </a:prstGeom>
            <a:noFill/>
            <a:ln w="25400" cap="flat" cmpd="sng" algn="ctr">
              <a:noFill/>
              <a:prstDash val="solid"/>
            </a:ln>
            <a:effectLst/>
          </p:spPr>
          <p:txBody>
            <a:bodyPr lIns="0" tIns="0" rIns="0" bIns="0" rtlCol="0" anchor="t"/>
            <a:lstStyle/>
            <a:p>
              <a:pPr lvl="0" fontAlgn="auto">
                <a:spcBef>
                  <a:spcPts val="0"/>
                </a:spcBef>
                <a:spcAft>
                  <a:spcPts val="0"/>
                </a:spcAft>
                <a:defRPr/>
              </a:pPr>
              <a:r>
                <a:rPr lang="nl-NL" sz="1050" kern="0" noProof="0" dirty="0">
                  <a:solidFill>
                    <a:schemeClr val="tx1"/>
                  </a:solidFill>
                  <a:latin typeface="+mn-lt"/>
                  <a:cs typeface="Segoe UI Light" panose="020B0502040204020203" pitchFamily="34" charset="0"/>
                </a:rPr>
                <a:t>Selecteer de grafiek, klik met de rechter muisknop en kies </a:t>
              </a:r>
              <a:r>
                <a:rPr lang="nl-NL" sz="1050" b="1" kern="0" noProof="0" dirty="0">
                  <a:solidFill>
                    <a:schemeClr val="tx1"/>
                  </a:solidFill>
                  <a:latin typeface="+mn-lt"/>
                  <a:cs typeface="Segoe UI Light" panose="020B0502040204020203" pitchFamily="34" charset="0"/>
                </a:rPr>
                <a:t>‘Gegevens bewerken’</a:t>
              </a:r>
            </a:p>
          </p:txBody>
        </p:sp>
        <p:grpSp>
          <p:nvGrpSpPr>
            <p:cNvPr id="127" name="Groep 126">
              <a:extLst>
                <a:ext uri="{FF2B5EF4-FFF2-40B4-BE49-F238E27FC236}">
                  <a16:creationId xmlns:a16="http://schemas.microsoft.com/office/drawing/2014/main" id="{D4B6B2ED-FACE-4A31-B517-FB8B0105DAA7}"/>
                </a:ext>
              </a:extLst>
            </p:cNvPr>
            <p:cNvGrpSpPr/>
            <p:nvPr userDrawn="1"/>
          </p:nvGrpSpPr>
          <p:grpSpPr>
            <a:xfrm>
              <a:off x="12755394" y="5222855"/>
              <a:ext cx="1714530" cy="639425"/>
              <a:chOff x="12757283" y="4365594"/>
              <a:chExt cx="1714530" cy="639425"/>
            </a:xfrm>
          </p:grpSpPr>
          <p:sp>
            <p:nvSpPr>
              <p:cNvPr id="128" name="Rechthoek 127">
                <a:extLst>
                  <a:ext uri="{FF2B5EF4-FFF2-40B4-BE49-F238E27FC236}">
                    <a16:creationId xmlns:a16="http://schemas.microsoft.com/office/drawing/2014/main" id="{F1F1D981-1515-4821-B7BE-68ABC3B9383D}"/>
                  </a:ext>
                </a:extLst>
              </p:cNvPr>
              <p:cNvSpPr/>
              <p:nvPr userDrawn="1"/>
            </p:nvSpPr>
            <p:spPr>
              <a:xfrm>
                <a:off x="12757283" y="4365594"/>
                <a:ext cx="1626818"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29" name="Rechthoek 128">
                <a:extLst>
                  <a:ext uri="{FF2B5EF4-FFF2-40B4-BE49-F238E27FC236}">
                    <a16:creationId xmlns:a16="http://schemas.microsoft.com/office/drawing/2014/main" id="{13D79D49-12C4-47DE-9E77-194BACBB6D2C}"/>
                  </a:ext>
                </a:extLst>
              </p:cNvPr>
              <p:cNvSpPr/>
              <p:nvPr userDrawn="1"/>
            </p:nvSpPr>
            <p:spPr>
              <a:xfrm>
                <a:off x="12768263" y="4676983"/>
                <a:ext cx="1609231"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30" name="Tekstvak 129">
                <a:extLst>
                  <a:ext uri="{FF2B5EF4-FFF2-40B4-BE49-F238E27FC236}">
                    <a16:creationId xmlns:a16="http://schemas.microsoft.com/office/drawing/2014/main" id="{57B84594-543B-4DDC-8C3C-339A504CE92A}"/>
                  </a:ext>
                </a:extLst>
              </p:cNvPr>
              <p:cNvSpPr txBox="1"/>
              <p:nvPr userDrawn="1"/>
            </p:nvSpPr>
            <p:spPr>
              <a:xfrm>
                <a:off x="12997648" y="4404704"/>
                <a:ext cx="1248154"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dirty="0">
                    <a:solidFill>
                      <a:schemeClr val="tx1"/>
                    </a:solidFill>
                    <a:latin typeface="Arial" panose="020B0604020202020204" pitchFamily="34" charset="0"/>
                    <a:ea typeface="+mn-ea"/>
                    <a:cs typeface="Arial" panose="020B0604020202020204" pitchFamily="34" charset="0"/>
                  </a:rPr>
                  <a:t>Grafiektype wijzigen</a:t>
                </a:r>
              </a:p>
            </p:txBody>
          </p:sp>
          <p:sp>
            <p:nvSpPr>
              <p:cNvPr id="131" name="Tekstvak 130">
                <a:extLst>
                  <a:ext uri="{FF2B5EF4-FFF2-40B4-BE49-F238E27FC236}">
                    <a16:creationId xmlns:a16="http://schemas.microsoft.com/office/drawing/2014/main" id="{7F4C7C80-FB2E-43EB-9406-3E751A8046A8}"/>
                  </a:ext>
                </a:extLst>
              </p:cNvPr>
              <p:cNvSpPr txBox="1"/>
              <p:nvPr userDrawn="1"/>
            </p:nvSpPr>
            <p:spPr>
              <a:xfrm>
                <a:off x="12984219" y="4725830"/>
                <a:ext cx="1274711"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dirty="0">
                    <a:solidFill>
                      <a:schemeClr val="tx1"/>
                    </a:solidFill>
                    <a:latin typeface="Arial" panose="020B0604020202020204" pitchFamily="34" charset="0"/>
                    <a:ea typeface="+mn-ea"/>
                    <a:cs typeface="Arial" panose="020B0604020202020204" pitchFamily="34" charset="0"/>
                  </a:rPr>
                  <a:t>Gegevens bewerken</a:t>
                </a:r>
              </a:p>
            </p:txBody>
          </p:sp>
          <p:pic>
            <p:nvPicPr>
              <p:cNvPr id="132" name="Picture 3">
                <a:extLst>
                  <a:ext uri="{FF2B5EF4-FFF2-40B4-BE49-F238E27FC236}">
                    <a16:creationId xmlns:a16="http://schemas.microsoft.com/office/drawing/2014/main" id="{99A062A0-D3F8-4633-95F6-C896F295BF3D}"/>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4328727" y="477368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33" name="Groep 132">
                <a:extLst>
                  <a:ext uri="{FF2B5EF4-FFF2-40B4-BE49-F238E27FC236}">
                    <a16:creationId xmlns:a16="http://schemas.microsoft.com/office/drawing/2014/main" id="{BEAED996-9857-4AC6-8CE6-3412EEE2CE28}"/>
                  </a:ext>
                </a:extLst>
              </p:cNvPr>
              <p:cNvGrpSpPr/>
              <p:nvPr userDrawn="1"/>
            </p:nvGrpSpPr>
            <p:grpSpPr>
              <a:xfrm>
                <a:off x="12831198" y="4432250"/>
                <a:ext cx="139861" cy="152244"/>
                <a:chOff x="12574450" y="6053892"/>
                <a:chExt cx="169232" cy="184215"/>
              </a:xfrm>
            </p:grpSpPr>
            <p:sp>
              <p:nvSpPr>
                <p:cNvPr id="156" name="Rechthoek 155">
                  <a:extLst>
                    <a:ext uri="{FF2B5EF4-FFF2-40B4-BE49-F238E27FC236}">
                      <a16:creationId xmlns:a16="http://schemas.microsoft.com/office/drawing/2014/main" id="{0C819A62-E66D-498B-AA60-C043041A3352}"/>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solidFill>
                      <a:schemeClr val="tx2"/>
                    </a:solidFill>
                    <a:latin typeface="+mn-lt"/>
                  </a:endParaRPr>
                </a:p>
              </p:txBody>
            </p:sp>
            <p:sp>
              <p:nvSpPr>
                <p:cNvPr id="157" name="Rechthoek 156">
                  <a:extLst>
                    <a:ext uri="{FF2B5EF4-FFF2-40B4-BE49-F238E27FC236}">
                      <a16:creationId xmlns:a16="http://schemas.microsoft.com/office/drawing/2014/main" id="{58F6458C-8681-4840-99D5-03326A5DCD0B}"/>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solidFill>
                      <a:schemeClr val="tx2"/>
                    </a:solidFill>
                    <a:latin typeface="+mn-lt"/>
                  </a:endParaRPr>
                </a:p>
              </p:txBody>
            </p:sp>
            <p:sp>
              <p:nvSpPr>
                <p:cNvPr id="158" name="Rechthoek 157">
                  <a:extLst>
                    <a:ext uri="{FF2B5EF4-FFF2-40B4-BE49-F238E27FC236}">
                      <a16:creationId xmlns:a16="http://schemas.microsoft.com/office/drawing/2014/main" id="{12AE8242-EF71-47ED-B81D-04AA20ADC8AB}"/>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solidFill>
                      <a:schemeClr val="tx2"/>
                    </a:solidFill>
                    <a:latin typeface="+mn-lt"/>
                  </a:endParaRPr>
                </a:p>
              </p:txBody>
            </p:sp>
          </p:grpSp>
          <p:grpSp>
            <p:nvGrpSpPr>
              <p:cNvPr id="134" name="Groep 133">
                <a:extLst>
                  <a:ext uri="{FF2B5EF4-FFF2-40B4-BE49-F238E27FC236}">
                    <a16:creationId xmlns:a16="http://schemas.microsoft.com/office/drawing/2014/main" id="{02A55BAD-41A3-4D5C-A769-9AD77573C8A7}"/>
                  </a:ext>
                </a:extLst>
              </p:cNvPr>
              <p:cNvGrpSpPr/>
              <p:nvPr userDrawn="1"/>
            </p:nvGrpSpPr>
            <p:grpSpPr>
              <a:xfrm>
                <a:off x="12831198" y="4748585"/>
                <a:ext cx="184916" cy="120210"/>
                <a:chOff x="8815516" y="1076284"/>
                <a:chExt cx="503174" cy="327105"/>
              </a:xfrm>
            </p:grpSpPr>
            <p:sp>
              <p:nvSpPr>
                <p:cNvPr id="135" name="Rechthoek 134">
                  <a:extLst>
                    <a:ext uri="{FF2B5EF4-FFF2-40B4-BE49-F238E27FC236}">
                      <a16:creationId xmlns:a16="http://schemas.microsoft.com/office/drawing/2014/main" id="{203829D5-99C1-4DA6-9200-F3177156285B}"/>
                    </a:ext>
                  </a:extLst>
                </p:cNvPr>
                <p:cNvSpPr/>
                <p:nvPr userDrawn="1"/>
              </p:nvSpPr>
              <p:spPr>
                <a:xfrm>
                  <a:off x="8815516" y="1133167"/>
                  <a:ext cx="372729" cy="235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nvGrpSpPr>
                <p:cNvPr id="136" name="Groep 135">
                  <a:extLst>
                    <a:ext uri="{FF2B5EF4-FFF2-40B4-BE49-F238E27FC236}">
                      <a16:creationId xmlns:a16="http://schemas.microsoft.com/office/drawing/2014/main" id="{0E8B2BFA-D1F0-4D37-A09C-A2F3583044F1}"/>
                    </a:ext>
                  </a:extLst>
                </p:cNvPr>
                <p:cNvGrpSpPr/>
                <p:nvPr userDrawn="1"/>
              </p:nvGrpSpPr>
              <p:grpSpPr>
                <a:xfrm>
                  <a:off x="8815517" y="1076284"/>
                  <a:ext cx="503173" cy="327105"/>
                  <a:chOff x="1351248" y="-683635"/>
                  <a:chExt cx="503173" cy="327105"/>
                </a:xfrm>
              </p:grpSpPr>
              <p:grpSp>
                <p:nvGrpSpPr>
                  <p:cNvPr id="137" name="Groep 136">
                    <a:extLst>
                      <a:ext uri="{FF2B5EF4-FFF2-40B4-BE49-F238E27FC236}">
                        <a16:creationId xmlns:a16="http://schemas.microsoft.com/office/drawing/2014/main" id="{26E54AF5-8A87-4B6D-AB87-A28278CD4883}"/>
                      </a:ext>
                    </a:extLst>
                  </p:cNvPr>
                  <p:cNvGrpSpPr/>
                  <p:nvPr userDrawn="1"/>
                </p:nvGrpSpPr>
                <p:grpSpPr>
                  <a:xfrm>
                    <a:off x="1351248" y="-683635"/>
                    <a:ext cx="375186" cy="293652"/>
                    <a:chOff x="1094874" y="-884923"/>
                    <a:chExt cx="884668" cy="692417"/>
                  </a:xfrm>
                </p:grpSpPr>
                <p:sp>
                  <p:nvSpPr>
                    <p:cNvPr id="142" name="Rechthoek 141">
                      <a:extLst>
                        <a:ext uri="{FF2B5EF4-FFF2-40B4-BE49-F238E27FC236}">
                          <a16:creationId xmlns:a16="http://schemas.microsoft.com/office/drawing/2014/main" id="{98457982-B037-4830-A5EB-99EEDF8FB98D}"/>
                        </a:ext>
                      </a:extLst>
                    </p:cNvPr>
                    <p:cNvSpPr/>
                    <p:nvPr userDrawn="1"/>
                  </p:nvSpPr>
                  <p:spPr>
                    <a:xfrm>
                      <a:off x="1094874" y="-884923"/>
                      <a:ext cx="878304" cy="145579"/>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nvGrpSpPr>
                    <p:cNvPr id="143" name="Groep 142">
                      <a:extLst>
                        <a:ext uri="{FF2B5EF4-FFF2-40B4-BE49-F238E27FC236}">
                          <a16:creationId xmlns:a16="http://schemas.microsoft.com/office/drawing/2014/main" id="{9AC4EF4B-A5E1-49E1-878A-D46D51B359ED}"/>
                        </a:ext>
                      </a:extLst>
                    </p:cNvPr>
                    <p:cNvGrpSpPr/>
                    <p:nvPr userDrawn="1"/>
                  </p:nvGrpSpPr>
                  <p:grpSpPr>
                    <a:xfrm>
                      <a:off x="1094874" y="-878306"/>
                      <a:ext cx="867364" cy="685800"/>
                      <a:chOff x="1094874" y="-878306"/>
                      <a:chExt cx="867364" cy="613611"/>
                    </a:xfrm>
                  </p:grpSpPr>
                  <p:cxnSp>
                    <p:nvCxnSpPr>
                      <p:cNvPr id="149" name="Rechte verbindingslijn 148">
                        <a:extLst>
                          <a:ext uri="{FF2B5EF4-FFF2-40B4-BE49-F238E27FC236}">
                            <a16:creationId xmlns:a16="http://schemas.microsoft.com/office/drawing/2014/main" id="{5D2B4334-2992-4802-A692-F8C630EAE73E}"/>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50" name="Rechte verbindingslijn 149">
                        <a:extLst>
                          <a:ext uri="{FF2B5EF4-FFF2-40B4-BE49-F238E27FC236}">
                            <a16:creationId xmlns:a16="http://schemas.microsoft.com/office/drawing/2014/main" id="{413C8903-F56D-4324-A78F-3E9B87A8A7F9}"/>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151" name="Groep 150">
                        <a:extLst>
                          <a:ext uri="{FF2B5EF4-FFF2-40B4-BE49-F238E27FC236}">
                            <a16:creationId xmlns:a16="http://schemas.microsoft.com/office/drawing/2014/main" id="{0CFB619A-C6EF-4100-948A-D29E4E1AC615}"/>
                          </a:ext>
                        </a:extLst>
                      </p:cNvPr>
                      <p:cNvGrpSpPr/>
                      <p:nvPr userDrawn="1"/>
                    </p:nvGrpSpPr>
                    <p:grpSpPr>
                      <a:xfrm>
                        <a:off x="1270535" y="-878306"/>
                        <a:ext cx="526983" cy="613611"/>
                        <a:chOff x="1270535" y="-745959"/>
                        <a:chExt cx="526983" cy="481264"/>
                      </a:xfrm>
                    </p:grpSpPr>
                    <p:cxnSp>
                      <p:nvCxnSpPr>
                        <p:cNvPr id="152" name="Rechte verbindingslijn 151">
                          <a:extLst>
                            <a:ext uri="{FF2B5EF4-FFF2-40B4-BE49-F238E27FC236}">
                              <a16:creationId xmlns:a16="http://schemas.microsoft.com/office/drawing/2014/main" id="{21B57A5E-22E2-4965-9EB8-412864731D83}"/>
                            </a:ext>
                          </a:extLst>
                        </p:cNvPr>
                        <p:cNvCxnSpPr>
                          <a:cxnSpLocks/>
                        </p:cNvCxnSpPr>
                        <p:nvPr userDrawn="1"/>
                      </p:nvCxnSpPr>
                      <p:spPr>
                        <a:xfrm>
                          <a:off x="1446196"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53" name="Rechte verbindingslijn 152">
                          <a:extLst>
                            <a:ext uri="{FF2B5EF4-FFF2-40B4-BE49-F238E27FC236}">
                              <a16:creationId xmlns:a16="http://schemas.microsoft.com/office/drawing/2014/main" id="{E56CA55D-68ED-49C9-AC18-0E32A3088312}"/>
                            </a:ext>
                          </a:extLst>
                        </p:cNvPr>
                        <p:cNvCxnSpPr>
                          <a:cxnSpLocks/>
                        </p:cNvCxnSpPr>
                        <p:nvPr userDrawn="1"/>
                      </p:nvCxnSpPr>
                      <p:spPr>
                        <a:xfrm>
                          <a:off x="1270535"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54" name="Rechte verbindingslijn 153">
                          <a:extLst>
                            <a:ext uri="{FF2B5EF4-FFF2-40B4-BE49-F238E27FC236}">
                              <a16:creationId xmlns:a16="http://schemas.microsoft.com/office/drawing/2014/main" id="{A65316A9-C30B-4C6E-95DC-7B5039A8635E}"/>
                            </a:ext>
                          </a:extLst>
                        </p:cNvPr>
                        <p:cNvCxnSpPr>
                          <a:cxnSpLocks/>
                        </p:cNvCxnSpPr>
                        <p:nvPr userDrawn="1"/>
                      </p:nvCxnSpPr>
                      <p:spPr>
                        <a:xfrm>
                          <a:off x="1621857"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55" name="Rechte verbindingslijn 154">
                          <a:extLst>
                            <a:ext uri="{FF2B5EF4-FFF2-40B4-BE49-F238E27FC236}">
                              <a16:creationId xmlns:a16="http://schemas.microsoft.com/office/drawing/2014/main" id="{24F31309-B7B5-495D-95E7-A62177CBE1BC}"/>
                            </a:ext>
                          </a:extLst>
                        </p:cNvPr>
                        <p:cNvCxnSpPr>
                          <a:cxnSpLocks/>
                        </p:cNvCxnSpPr>
                        <p:nvPr userDrawn="1"/>
                      </p:nvCxnSpPr>
                      <p:spPr>
                        <a:xfrm>
                          <a:off x="1797518"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144" name="Rechte verbindingslijn 143">
                      <a:extLst>
                        <a:ext uri="{FF2B5EF4-FFF2-40B4-BE49-F238E27FC236}">
                          <a16:creationId xmlns:a16="http://schemas.microsoft.com/office/drawing/2014/main" id="{A20FC50F-014F-4C5F-BC78-618DEBFCA772}"/>
                        </a:ext>
                      </a:extLst>
                    </p:cNvPr>
                    <p:cNvCxnSpPr>
                      <a:cxnSpLocks/>
                    </p:cNvCxnSpPr>
                    <p:nvPr userDrawn="1"/>
                  </p:nvCxnSpPr>
                  <p:spPr>
                    <a:xfrm flipH="1">
                      <a:off x="1098555" y="-192506"/>
                      <a:ext cx="880987" cy="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145" name="Groep 144">
                      <a:extLst>
                        <a:ext uri="{FF2B5EF4-FFF2-40B4-BE49-F238E27FC236}">
                          <a16:creationId xmlns:a16="http://schemas.microsoft.com/office/drawing/2014/main" id="{2B497229-AF35-4E40-88CE-E4C5082B9826}"/>
                        </a:ext>
                      </a:extLst>
                    </p:cNvPr>
                    <p:cNvGrpSpPr/>
                    <p:nvPr userDrawn="1"/>
                  </p:nvGrpSpPr>
                  <p:grpSpPr>
                    <a:xfrm>
                      <a:off x="1094874" y="-607596"/>
                      <a:ext cx="878306" cy="276726"/>
                      <a:chOff x="1106905" y="-607596"/>
                      <a:chExt cx="878307" cy="276726"/>
                    </a:xfrm>
                  </p:grpSpPr>
                  <p:cxnSp>
                    <p:nvCxnSpPr>
                      <p:cNvPr id="146" name="Rechte verbindingslijn 145">
                        <a:extLst>
                          <a:ext uri="{FF2B5EF4-FFF2-40B4-BE49-F238E27FC236}">
                            <a16:creationId xmlns:a16="http://schemas.microsoft.com/office/drawing/2014/main" id="{40C8E696-2303-4AB1-B8A1-C3EA3DAFAB83}"/>
                          </a:ext>
                        </a:extLst>
                      </p:cNvPr>
                      <p:cNvCxnSpPr>
                        <a:cxnSpLocks/>
                      </p:cNvCxnSpPr>
                      <p:nvPr userDrawn="1"/>
                    </p:nvCxnSpPr>
                    <p:spPr>
                      <a:xfrm flipH="1">
                        <a:off x="1106905" y="-330870"/>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47" name="Rechte verbindingslijn 146">
                        <a:extLst>
                          <a:ext uri="{FF2B5EF4-FFF2-40B4-BE49-F238E27FC236}">
                            <a16:creationId xmlns:a16="http://schemas.microsoft.com/office/drawing/2014/main" id="{E1CED49D-AE93-4DC7-A04B-C62089BB197E}"/>
                          </a:ext>
                        </a:extLst>
                      </p:cNvPr>
                      <p:cNvCxnSpPr>
                        <a:cxnSpLocks/>
                      </p:cNvCxnSpPr>
                      <p:nvPr userDrawn="1"/>
                    </p:nvCxnSpPr>
                    <p:spPr>
                      <a:xfrm flipH="1">
                        <a:off x="1106905" y="-469233"/>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48" name="Rechte verbindingslijn 147">
                        <a:extLst>
                          <a:ext uri="{FF2B5EF4-FFF2-40B4-BE49-F238E27FC236}">
                            <a16:creationId xmlns:a16="http://schemas.microsoft.com/office/drawing/2014/main" id="{CAC28C8A-6B07-4C07-89F7-A4ECC6C9C222}"/>
                          </a:ext>
                        </a:extLst>
                      </p:cNvPr>
                      <p:cNvCxnSpPr>
                        <a:cxnSpLocks/>
                      </p:cNvCxnSpPr>
                      <p:nvPr userDrawn="1"/>
                    </p:nvCxnSpPr>
                    <p:spPr>
                      <a:xfrm flipH="1">
                        <a:off x="1106905" y="-607596"/>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grpSp>
                <p:nvGrpSpPr>
                  <p:cNvPr id="138" name="Groep 137">
                    <a:extLst>
                      <a:ext uri="{FF2B5EF4-FFF2-40B4-BE49-F238E27FC236}">
                        <a16:creationId xmlns:a16="http://schemas.microsoft.com/office/drawing/2014/main" id="{521848C4-59E9-4BF1-B35F-6A9C74C8F4B7}"/>
                      </a:ext>
                    </a:extLst>
                  </p:cNvPr>
                  <p:cNvGrpSpPr/>
                  <p:nvPr userDrawn="1"/>
                </p:nvGrpSpPr>
                <p:grpSpPr>
                  <a:xfrm rot="2700000">
                    <a:off x="1605871" y="-605080"/>
                    <a:ext cx="90079" cy="407021"/>
                    <a:chOff x="3130062" y="-817193"/>
                    <a:chExt cx="131884" cy="595920"/>
                  </a:xfrm>
                  <a:solidFill>
                    <a:srgbClr val="3399FF"/>
                  </a:solidFill>
                </p:grpSpPr>
                <p:sp>
                  <p:nvSpPr>
                    <p:cNvPr id="139" name="Rechthoek 138">
                      <a:extLst>
                        <a:ext uri="{FF2B5EF4-FFF2-40B4-BE49-F238E27FC236}">
                          <a16:creationId xmlns:a16="http://schemas.microsoft.com/office/drawing/2014/main" id="{1E74E294-E9E8-43AF-9F47-AB90B501BE7C}"/>
                        </a:ext>
                      </a:extLst>
                    </p:cNvPr>
                    <p:cNvSpPr/>
                    <p:nvPr userDrawn="1"/>
                  </p:nvSpPr>
                  <p:spPr>
                    <a:xfrm>
                      <a:off x="3130062" y="-705979"/>
                      <a:ext cx="131884" cy="281354"/>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140" name="Rechthoek: afgeronde bovenhoeken 139">
                      <a:extLst>
                        <a:ext uri="{FF2B5EF4-FFF2-40B4-BE49-F238E27FC236}">
                          <a16:creationId xmlns:a16="http://schemas.microsoft.com/office/drawing/2014/main" id="{C19B87EF-0C2F-4470-A77B-D7120E13569C}"/>
                        </a:ext>
                      </a:extLst>
                    </p:cNvPr>
                    <p:cNvSpPr/>
                    <p:nvPr userDrawn="1"/>
                  </p:nvSpPr>
                  <p:spPr>
                    <a:xfrm>
                      <a:off x="3130063" y="-817193"/>
                      <a:ext cx="131883" cy="87615"/>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141" name="Gelijkbenige driehoek 140">
                      <a:extLst>
                        <a:ext uri="{FF2B5EF4-FFF2-40B4-BE49-F238E27FC236}">
                          <a16:creationId xmlns:a16="http://schemas.microsoft.com/office/drawing/2014/main" id="{26CAE08E-0AE0-46E5-A068-553601663170}"/>
                        </a:ext>
                      </a:extLst>
                    </p:cNvPr>
                    <p:cNvSpPr/>
                    <p:nvPr userDrawn="1"/>
                  </p:nvSpPr>
                  <p:spPr>
                    <a:xfrm rot="10800000">
                      <a:off x="3130062" y="-401026"/>
                      <a:ext cx="131884"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grpSp>
          </p:grpSp>
        </p:grpSp>
      </p:grpSp>
      <p:grpSp>
        <p:nvGrpSpPr>
          <p:cNvPr id="162" name="Instructie">
            <a:extLst>
              <a:ext uri="{FF2B5EF4-FFF2-40B4-BE49-F238E27FC236}">
                <a16:creationId xmlns:a16="http://schemas.microsoft.com/office/drawing/2014/main" id="{8BFB6AF9-25A9-4469-A507-FF2852C8D235}"/>
              </a:ext>
            </a:extLst>
          </p:cNvPr>
          <p:cNvGrpSpPr/>
          <p:nvPr userDrawn="1"/>
        </p:nvGrpSpPr>
        <p:grpSpPr>
          <a:xfrm>
            <a:off x="12391601" y="0"/>
            <a:ext cx="3183677" cy="2499789"/>
            <a:chOff x="12391601" y="0"/>
            <a:chExt cx="3183677" cy="2499789"/>
          </a:xfrm>
        </p:grpSpPr>
        <p:sp>
          <p:nvSpPr>
            <p:cNvPr id="163" name="Rechthoek 162">
              <a:extLst>
                <a:ext uri="{FF2B5EF4-FFF2-40B4-BE49-F238E27FC236}">
                  <a16:creationId xmlns:a16="http://schemas.microsoft.com/office/drawing/2014/main" id="{7F920F0B-FE68-4E17-8D74-23CD5DE372E5}"/>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Grafiek invoegen/veranderen</a:t>
              </a:r>
            </a:p>
          </p:txBody>
        </p:sp>
        <p:sp>
          <p:nvSpPr>
            <p:cNvPr id="164" name="Ovaal 163">
              <a:extLst>
                <a:ext uri="{FF2B5EF4-FFF2-40B4-BE49-F238E27FC236}">
                  <a16:creationId xmlns:a16="http://schemas.microsoft.com/office/drawing/2014/main" id="{22BA8A6D-D2EC-4592-A980-DA1C2EA24D70}"/>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65" name="Rechte verbindingslijn 164">
              <a:extLst>
                <a:ext uri="{FF2B5EF4-FFF2-40B4-BE49-F238E27FC236}">
                  <a16:creationId xmlns:a16="http://schemas.microsoft.com/office/drawing/2014/main" id="{F76F4075-DDCF-496A-9A40-DBA46E1770D0}"/>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66" name="Rechte verbindingslijn 165">
              <a:extLst>
                <a:ext uri="{FF2B5EF4-FFF2-40B4-BE49-F238E27FC236}">
                  <a16:creationId xmlns:a16="http://schemas.microsoft.com/office/drawing/2014/main" id="{DDE680AB-82E1-48DD-BC62-ADC20F6CDD6C}"/>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167" name="Rechthoek 166">
              <a:extLst>
                <a:ext uri="{FF2B5EF4-FFF2-40B4-BE49-F238E27FC236}">
                  <a16:creationId xmlns:a16="http://schemas.microsoft.com/office/drawing/2014/main" id="{9CA1E1CA-BE19-4C15-960E-1E51744A9C35}"/>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grafiek d.m.v.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grafiek in te voegen. </a:t>
              </a:r>
              <a:r>
                <a:rPr kumimoji="0" lang="nl-NL" sz="105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168" name="Ovaal 167">
              <a:extLst>
                <a:ext uri="{FF2B5EF4-FFF2-40B4-BE49-F238E27FC236}">
                  <a16:creationId xmlns:a16="http://schemas.microsoft.com/office/drawing/2014/main" id="{16F7ED14-2B12-4D04-AEF1-8B530B0C9212}"/>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69" name="Rechthoek 168">
              <a:extLst>
                <a:ext uri="{FF2B5EF4-FFF2-40B4-BE49-F238E27FC236}">
                  <a16:creationId xmlns:a16="http://schemas.microsoft.com/office/drawing/2014/main" id="{D5C8FD17-66B3-4578-ACDA-CA9B8025D4E0}"/>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grafiek</a:t>
              </a:r>
              <a:b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170" name="Groep 169">
              <a:extLst>
                <a:ext uri="{FF2B5EF4-FFF2-40B4-BE49-F238E27FC236}">
                  <a16:creationId xmlns:a16="http://schemas.microsoft.com/office/drawing/2014/main" id="{9D261C73-4F40-4747-A08A-ADF4B4AAE89F}"/>
                </a:ext>
              </a:extLst>
            </p:cNvPr>
            <p:cNvGrpSpPr/>
            <p:nvPr userDrawn="1"/>
          </p:nvGrpSpPr>
          <p:grpSpPr>
            <a:xfrm>
              <a:off x="12757282" y="2184550"/>
              <a:ext cx="825500" cy="209550"/>
              <a:chOff x="13504624" y="2482850"/>
              <a:chExt cx="825500" cy="209550"/>
            </a:xfrm>
          </p:grpSpPr>
          <p:sp>
            <p:nvSpPr>
              <p:cNvPr id="176" name="Rechthoek 175">
                <a:extLst>
                  <a:ext uri="{FF2B5EF4-FFF2-40B4-BE49-F238E27FC236}">
                    <a16:creationId xmlns:a16="http://schemas.microsoft.com/office/drawing/2014/main" id="{34B70872-AE86-4CC8-A985-BDD2B7EAEDAA}"/>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a:solidFill>
                      <a:schemeClr val="tx1"/>
                    </a:solidFill>
                    <a:latin typeface="Arial" panose="020B0604020202020204" pitchFamily="34" charset="0"/>
                    <a:cs typeface="Arial" panose="020B0604020202020204" pitchFamily="34" charset="0"/>
                  </a:rPr>
                  <a:t>Invoegen</a:t>
                </a:r>
              </a:p>
            </p:txBody>
          </p:sp>
          <p:cxnSp>
            <p:nvCxnSpPr>
              <p:cNvPr id="177" name="Rechte verbindingslijn 176">
                <a:extLst>
                  <a:ext uri="{FF2B5EF4-FFF2-40B4-BE49-F238E27FC236}">
                    <a16:creationId xmlns:a16="http://schemas.microsoft.com/office/drawing/2014/main" id="{764AD022-73E0-42DE-B6BF-0E7965C4BFA0}"/>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78" name="Gelijkbenige driehoek 177">
                <a:extLst>
                  <a:ext uri="{FF2B5EF4-FFF2-40B4-BE49-F238E27FC236}">
                    <a16:creationId xmlns:a16="http://schemas.microsoft.com/office/drawing/2014/main" id="{58B3608D-1975-4D46-9D2E-16CA092FED78}"/>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cxnSp>
          <p:nvCxnSpPr>
            <p:cNvPr id="171" name="Rechte verbindingslijn 170">
              <a:extLst>
                <a:ext uri="{FF2B5EF4-FFF2-40B4-BE49-F238E27FC236}">
                  <a16:creationId xmlns:a16="http://schemas.microsoft.com/office/drawing/2014/main" id="{2B3B83E8-41DD-4D44-B963-050A76AD8FF8}"/>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172" name="Groep 171">
              <a:extLst>
                <a:ext uri="{FF2B5EF4-FFF2-40B4-BE49-F238E27FC236}">
                  <a16:creationId xmlns:a16="http://schemas.microsoft.com/office/drawing/2014/main" id="{D402F0FF-A0E4-4F3D-9B16-69EB2ECCC9B9}"/>
                </a:ext>
              </a:extLst>
            </p:cNvPr>
            <p:cNvGrpSpPr/>
            <p:nvPr userDrawn="1"/>
          </p:nvGrpSpPr>
          <p:grpSpPr>
            <a:xfrm>
              <a:off x="12751697" y="1147804"/>
              <a:ext cx="289372" cy="314992"/>
              <a:chOff x="7322769" y="-310267"/>
              <a:chExt cx="289372" cy="314992"/>
            </a:xfrm>
          </p:grpSpPr>
          <p:sp>
            <p:nvSpPr>
              <p:cNvPr id="173" name="Rechthoek 172">
                <a:extLst>
                  <a:ext uri="{FF2B5EF4-FFF2-40B4-BE49-F238E27FC236}">
                    <a16:creationId xmlns:a16="http://schemas.microsoft.com/office/drawing/2014/main" id="{C8224DAD-FCDA-41F4-8BC5-D4B64AB22A2B}"/>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174" name="Rechthoek 173">
                <a:extLst>
                  <a:ext uri="{FF2B5EF4-FFF2-40B4-BE49-F238E27FC236}">
                    <a16:creationId xmlns:a16="http://schemas.microsoft.com/office/drawing/2014/main" id="{DA26D32E-17AB-43EC-BCDA-91065CE8F3D1}"/>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175" name="Rechthoek 174">
                <a:extLst>
                  <a:ext uri="{FF2B5EF4-FFF2-40B4-BE49-F238E27FC236}">
                    <a16:creationId xmlns:a16="http://schemas.microsoft.com/office/drawing/2014/main" id="{31E8C0DD-01C4-4A88-9FB0-9A57BFC49F50}"/>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grpSp>
    </p:spTree>
    <p:extLst>
      <p:ext uri="{BB962C8B-B14F-4D97-AF65-F5344CB8AC3E}">
        <p14:creationId xmlns:p14="http://schemas.microsoft.com/office/powerpoint/2010/main" val="793532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AFIEK">
    <p:bg>
      <p:bgPr>
        <a:solidFill>
          <a:schemeClr val="bg1"/>
        </a:solidFill>
        <a:effectLst/>
      </p:bgPr>
    </p:bg>
    <p:spTree>
      <p:nvGrpSpPr>
        <p:cNvPr id="1" name=""/>
        <p:cNvGrpSpPr/>
        <p:nvPr/>
      </p:nvGrpSpPr>
      <p:grpSpPr>
        <a:xfrm>
          <a:off x="0" y="0"/>
          <a:ext cx="0" cy="0"/>
          <a:chOff x="0" y="0"/>
          <a:chExt cx="0" cy="0"/>
        </a:xfrm>
      </p:grpSpPr>
      <p:pic>
        <p:nvPicPr>
          <p:cNvPr id="27" name="Afbeelding 26">
            <a:extLst>
              <a:ext uri="{FF2B5EF4-FFF2-40B4-BE49-F238E27FC236}">
                <a16:creationId xmlns:a16="http://schemas.microsoft.com/office/drawing/2014/main" id="{9BEA8479-F78F-40EC-979F-3DCFEF2D943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0731" b="51403"/>
          <a:stretch/>
        </p:blipFill>
        <p:spPr>
          <a:xfrm>
            <a:off x="9841831" y="0"/>
            <a:ext cx="2350167" cy="3332747"/>
          </a:xfrm>
          <a:prstGeom prst="rect">
            <a:avLst/>
          </a:prstGeom>
        </p:spPr>
      </p:pic>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9365575" cy="543999"/>
          </a:xfrm>
        </p:spPr>
        <p:txBody>
          <a:bodyPr/>
          <a:lstStyle>
            <a:lvl1pPr>
              <a:defRPr/>
            </a:lvl1pPr>
          </a:lstStyle>
          <a:p>
            <a:r>
              <a:rPr lang="nl-NL" noProof="0" dirty="0"/>
              <a:t>Voeg hier een titel in</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4AE5A7CE-8C2D-40EF-B589-DEB5B55E565D}" type="datetime3">
              <a:rPr lang="nl-NL" noProof="0" smtClean="0"/>
              <a:t>11/10/24</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5315049" y="-491319"/>
            <a:ext cx="1561902"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GRAFIEK</a:t>
            </a:r>
          </a:p>
        </p:txBody>
      </p:sp>
      <p:sp>
        <p:nvSpPr>
          <p:cNvPr id="25" name="Tijdelijke aanduiding voor grafiek 17">
            <a:extLst>
              <a:ext uri="{FF2B5EF4-FFF2-40B4-BE49-F238E27FC236}">
                <a16:creationId xmlns:a16="http://schemas.microsoft.com/office/drawing/2014/main" id="{3BF9432F-01F5-4CA4-AD0C-104BD942D071}"/>
              </a:ext>
            </a:extLst>
          </p:cNvPr>
          <p:cNvSpPr>
            <a:spLocks noGrp="1"/>
          </p:cNvSpPr>
          <p:nvPr>
            <p:ph type="chart" sz="quarter" idx="13" hasCustomPrompt="1"/>
          </p:nvPr>
        </p:nvSpPr>
        <p:spPr>
          <a:xfrm>
            <a:off x="1368001" y="1551998"/>
            <a:ext cx="8897572" cy="4497322"/>
          </a:xfrm>
          <a:solidFill>
            <a:schemeClr val="bg2">
              <a:lumMod val="20000"/>
              <a:lumOff val="80000"/>
            </a:schemeClr>
          </a:solidFill>
        </p:spPr>
        <p:txBody>
          <a:bodyPr tIns="1620000"/>
          <a:lstStyle>
            <a:lvl1pPr marL="0" indent="0" algn="ctr">
              <a:buNone/>
              <a:defRPr sz="1200" i="1">
                <a:solidFill>
                  <a:schemeClr val="bg2">
                    <a:lumMod val="50000"/>
                  </a:schemeClr>
                </a:solidFill>
              </a:defRPr>
            </a:lvl1pPr>
          </a:lstStyle>
          <a:p>
            <a:r>
              <a:rPr lang="nl-NL" dirty="0"/>
              <a:t>Klik op onderstaand pictogram om een grafiek in te voegen</a:t>
            </a:r>
          </a:p>
        </p:txBody>
      </p:sp>
      <p:grpSp>
        <p:nvGrpSpPr>
          <p:cNvPr id="38" name="GRID" hidden="1">
            <a:extLst>
              <a:ext uri="{FF2B5EF4-FFF2-40B4-BE49-F238E27FC236}">
                <a16:creationId xmlns:a16="http://schemas.microsoft.com/office/drawing/2014/main" id="{6F578DEB-6D4E-4567-91A3-0E8003AB5B2F}"/>
              </a:ext>
            </a:extLst>
          </p:cNvPr>
          <p:cNvGrpSpPr/>
          <p:nvPr userDrawn="1"/>
        </p:nvGrpSpPr>
        <p:grpSpPr>
          <a:xfrm>
            <a:off x="-4482" y="0"/>
            <a:ext cx="12196482" cy="6867680"/>
            <a:chOff x="-4482" y="0"/>
            <a:chExt cx="12196482" cy="6867680"/>
          </a:xfrm>
          <a:solidFill>
            <a:srgbClr val="000000">
              <a:alpha val="30000"/>
            </a:srgbClr>
          </a:solidFill>
        </p:grpSpPr>
        <p:sp>
          <p:nvSpPr>
            <p:cNvPr id="39" name="Rechthoek 38">
              <a:extLst>
                <a:ext uri="{FF2B5EF4-FFF2-40B4-BE49-F238E27FC236}">
                  <a16:creationId xmlns:a16="http://schemas.microsoft.com/office/drawing/2014/main" id="{54A75C24-1E50-4960-AA74-BB914C2B349D}"/>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E00C105D-943E-4749-8890-C084B1B9F4B6}"/>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F4459963-4449-4EB3-A678-7DD1CE8621E3}"/>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2" name="Rechthoek 41">
              <a:extLst>
                <a:ext uri="{FF2B5EF4-FFF2-40B4-BE49-F238E27FC236}">
                  <a16:creationId xmlns:a16="http://schemas.microsoft.com/office/drawing/2014/main" id="{BC6405E3-0D9D-410D-9962-61B9F637CBF6}"/>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3" name="Rechthoek 42">
              <a:extLst>
                <a:ext uri="{FF2B5EF4-FFF2-40B4-BE49-F238E27FC236}">
                  <a16:creationId xmlns:a16="http://schemas.microsoft.com/office/drawing/2014/main" id="{F9FAF8E8-0D8D-4845-AF4E-6C2B902B60AE}"/>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4" name="Rechthoek 43">
              <a:extLst>
                <a:ext uri="{FF2B5EF4-FFF2-40B4-BE49-F238E27FC236}">
                  <a16:creationId xmlns:a16="http://schemas.microsoft.com/office/drawing/2014/main" id="{554E6379-401B-4625-A032-FB941688D18F}"/>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5" name="Rechthoek 44">
              <a:extLst>
                <a:ext uri="{FF2B5EF4-FFF2-40B4-BE49-F238E27FC236}">
                  <a16:creationId xmlns:a16="http://schemas.microsoft.com/office/drawing/2014/main" id="{2ABFE527-6AC5-4404-9E5A-B29A3CF2D989}"/>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6" name="Rechthoek 45">
              <a:extLst>
                <a:ext uri="{FF2B5EF4-FFF2-40B4-BE49-F238E27FC236}">
                  <a16:creationId xmlns:a16="http://schemas.microsoft.com/office/drawing/2014/main" id="{8C3369DB-2386-4B28-A853-C08E3029C370}"/>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7" name="Rechthoek 46">
              <a:extLst>
                <a:ext uri="{FF2B5EF4-FFF2-40B4-BE49-F238E27FC236}">
                  <a16:creationId xmlns:a16="http://schemas.microsoft.com/office/drawing/2014/main" id="{F6081E11-BF91-453B-9DBE-F979A5E40D5B}"/>
                </a:ext>
              </a:extLst>
            </p:cNvPr>
            <p:cNvSpPr/>
            <p:nvPr userDrawn="1"/>
          </p:nvSpPr>
          <p:spPr>
            <a:xfrm>
              <a:off x="-4482" y="1264791"/>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48" name="Instructie">
            <a:extLst>
              <a:ext uri="{FF2B5EF4-FFF2-40B4-BE49-F238E27FC236}">
                <a16:creationId xmlns:a16="http://schemas.microsoft.com/office/drawing/2014/main" id="{9670E6F7-5F40-4DF7-82AE-6CD95727E596}"/>
              </a:ext>
            </a:extLst>
          </p:cNvPr>
          <p:cNvGrpSpPr/>
          <p:nvPr userDrawn="1"/>
        </p:nvGrpSpPr>
        <p:grpSpPr>
          <a:xfrm>
            <a:off x="12389714" y="5221435"/>
            <a:ext cx="3183677" cy="1636565"/>
            <a:chOff x="12389714" y="4327164"/>
            <a:chExt cx="3183677" cy="1636565"/>
          </a:xfrm>
        </p:grpSpPr>
        <p:cxnSp>
          <p:nvCxnSpPr>
            <p:cNvPr id="50" name="Rechte verbindingslijn 49">
              <a:extLst>
                <a:ext uri="{FF2B5EF4-FFF2-40B4-BE49-F238E27FC236}">
                  <a16:creationId xmlns:a16="http://schemas.microsoft.com/office/drawing/2014/main" id="{05DA660E-A35E-4045-BE8F-D98BEC33F410}"/>
                </a:ext>
              </a:extLst>
            </p:cNvPr>
            <p:cNvCxnSpPr>
              <a:cxnSpLocks/>
            </p:cNvCxnSpPr>
            <p:nvPr userDrawn="1"/>
          </p:nvCxnSpPr>
          <p:spPr>
            <a:xfrm>
              <a:off x="12395374" y="5963729"/>
              <a:ext cx="3178017" cy="0"/>
            </a:xfrm>
            <a:prstGeom prst="line">
              <a:avLst/>
            </a:prstGeom>
            <a:noFill/>
            <a:ln w="3175" cap="flat" cmpd="sng" algn="ctr">
              <a:solidFill>
                <a:schemeClr val="accent1"/>
              </a:solidFill>
              <a:prstDash val="solid"/>
            </a:ln>
            <a:effectLst/>
          </p:spPr>
        </p:cxnSp>
        <p:sp>
          <p:nvSpPr>
            <p:cNvPr id="51" name="Rechthoek 50">
              <a:extLst>
                <a:ext uri="{FF2B5EF4-FFF2-40B4-BE49-F238E27FC236}">
                  <a16:creationId xmlns:a16="http://schemas.microsoft.com/office/drawing/2014/main" id="{BB75C9DA-BF11-47B9-89A0-E7C8A66BA409}"/>
                </a:ext>
              </a:extLst>
            </p:cNvPr>
            <p:cNvSpPr/>
            <p:nvPr userDrawn="1"/>
          </p:nvSpPr>
          <p:spPr>
            <a:xfrm>
              <a:off x="12395375" y="4327164"/>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Data van de Grafiek Bewerken</a:t>
              </a:r>
            </a:p>
          </p:txBody>
        </p:sp>
        <p:sp>
          <p:nvSpPr>
            <p:cNvPr id="52" name="Ovaal 51">
              <a:extLst>
                <a:ext uri="{FF2B5EF4-FFF2-40B4-BE49-F238E27FC236}">
                  <a16:creationId xmlns:a16="http://schemas.microsoft.com/office/drawing/2014/main" id="{E2039187-8827-4759-9B33-FCD059B2422C}"/>
                </a:ext>
              </a:extLst>
            </p:cNvPr>
            <p:cNvSpPr/>
            <p:nvPr userDrawn="1"/>
          </p:nvSpPr>
          <p:spPr>
            <a:xfrm>
              <a:off x="12389714" y="47062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53" name="Rechte verbindingslijn 52">
              <a:extLst>
                <a:ext uri="{FF2B5EF4-FFF2-40B4-BE49-F238E27FC236}">
                  <a16:creationId xmlns:a16="http://schemas.microsoft.com/office/drawing/2014/main" id="{C3CECA0A-8E81-47AA-872E-59D92C26BA2F}"/>
                </a:ext>
              </a:extLst>
            </p:cNvPr>
            <p:cNvCxnSpPr>
              <a:cxnSpLocks/>
            </p:cNvCxnSpPr>
            <p:nvPr userDrawn="1"/>
          </p:nvCxnSpPr>
          <p:spPr>
            <a:xfrm>
              <a:off x="12395374" y="4584932"/>
              <a:ext cx="3178017" cy="0"/>
            </a:xfrm>
            <a:prstGeom prst="line">
              <a:avLst/>
            </a:prstGeom>
            <a:noFill/>
            <a:ln w="3175" cap="flat" cmpd="sng" algn="ctr">
              <a:solidFill>
                <a:schemeClr val="accent1"/>
              </a:solidFill>
              <a:prstDash val="solid"/>
            </a:ln>
            <a:effectLst/>
          </p:spPr>
        </p:cxnSp>
        <p:sp>
          <p:nvSpPr>
            <p:cNvPr id="54" name="Rechthoek 53">
              <a:extLst>
                <a:ext uri="{FF2B5EF4-FFF2-40B4-BE49-F238E27FC236}">
                  <a16:creationId xmlns:a16="http://schemas.microsoft.com/office/drawing/2014/main" id="{D2DC50CD-0C82-4936-8884-4C4FB4D4BAAA}"/>
                </a:ext>
              </a:extLst>
            </p:cNvPr>
            <p:cNvSpPr/>
            <p:nvPr userDrawn="1"/>
          </p:nvSpPr>
          <p:spPr>
            <a:xfrm>
              <a:off x="12755395" y="4772316"/>
              <a:ext cx="2817995" cy="314439"/>
            </a:xfrm>
            <a:prstGeom prst="rect">
              <a:avLst/>
            </a:prstGeom>
            <a:noFill/>
            <a:ln w="25400" cap="flat" cmpd="sng" algn="ctr">
              <a:noFill/>
              <a:prstDash val="solid"/>
            </a:ln>
            <a:effectLst/>
          </p:spPr>
          <p:txBody>
            <a:bodyPr lIns="0" tIns="0" rIns="0" bIns="0" rtlCol="0" anchor="t"/>
            <a:lstStyle/>
            <a:p>
              <a:pPr lvl="0" fontAlgn="auto">
                <a:spcBef>
                  <a:spcPts val="0"/>
                </a:spcBef>
                <a:spcAft>
                  <a:spcPts val="0"/>
                </a:spcAft>
                <a:defRPr/>
              </a:pPr>
              <a:r>
                <a:rPr lang="nl-NL" sz="1050" kern="0" noProof="0" dirty="0">
                  <a:solidFill>
                    <a:schemeClr val="tx1"/>
                  </a:solidFill>
                  <a:latin typeface="+mn-lt"/>
                  <a:cs typeface="Segoe UI Light" panose="020B0502040204020203" pitchFamily="34" charset="0"/>
                </a:rPr>
                <a:t>Selecteer de grafiek, klik met de rechter muisknop en kies </a:t>
              </a:r>
              <a:r>
                <a:rPr lang="nl-NL" sz="1050" b="1" kern="0" noProof="0" dirty="0">
                  <a:solidFill>
                    <a:schemeClr val="tx1"/>
                  </a:solidFill>
                  <a:latin typeface="+mn-lt"/>
                  <a:cs typeface="Segoe UI Light" panose="020B0502040204020203" pitchFamily="34" charset="0"/>
                </a:rPr>
                <a:t>‘Gegevens bewerken’</a:t>
              </a:r>
            </a:p>
          </p:txBody>
        </p:sp>
        <p:grpSp>
          <p:nvGrpSpPr>
            <p:cNvPr id="55" name="Groep 54">
              <a:extLst>
                <a:ext uri="{FF2B5EF4-FFF2-40B4-BE49-F238E27FC236}">
                  <a16:creationId xmlns:a16="http://schemas.microsoft.com/office/drawing/2014/main" id="{79BDC231-A907-4FBD-B52F-283F7CE32615}"/>
                </a:ext>
              </a:extLst>
            </p:cNvPr>
            <p:cNvGrpSpPr/>
            <p:nvPr userDrawn="1"/>
          </p:nvGrpSpPr>
          <p:grpSpPr>
            <a:xfrm>
              <a:off x="12755394" y="5222855"/>
              <a:ext cx="1714530" cy="639425"/>
              <a:chOff x="12757283" y="4365594"/>
              <a:chExt cx="1714530" cy="639425"/>
            </a:xfrm>
          </p:grpSpPr>
          <p:sp>
            <p:nvSpPr>
              <p:cNvPr id="56" name="Rechthoek 55">
                <a:extLst>
                  <a:ext uri="{FF2B5EF4-FFF2-40B4-BE49-F238E27FC236}">
                    <a16:creationId xmlns:a16="http://schemas.microsoft.com/office/drawing/2014/main" id="{FF778505-F51D-4B90-BEAD-7F475F84DC52}"/>
                  </a:ext>
                </a:extLst>
              </p:cNvPr>
              <p:cNvSpPr/>
              <p:nvPr userDrawn="1"/>
            </p:nvSpPr>
            <p:spPr>
              <a:xfrm>
                <a:off x="12757283" y="4365594"/>
                <a:ext cx="1626818"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57" name="Rechthoek 56">
                <a:extLst>
                  <a:ext uri="{FF2B5EF4-FFF2-40B4-BE49-F238E27FC236}">
                    <a16:creationId xmlns:a16="http://schemas.microsoft.com/office/drawing/2014/main" id="{835D39C1-006C-4620-9BEA-14A983A693B7}"/>
                  </a:ext>
                </a:extLst>
              </p:cNvPr>
              <p:cNvSpPr/>
              <p:nvPr userDrawn="1"/>
            </p:nvSpPr>
            <p:spPr>
              <a:xfrm>
                <a:off x="12768263" y="4676983"/>
                <a:ext cx="1609231"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58" name="Tekstvak 57">
                <a:extLst>
                  <a:ext uri="{FF2B5EF4-FFF2-40B4-BE49-F238E27FC236}">
                    <a16:creationId xmlns:a16="http://schemas.microsoft.com/office/drawing/2014/main" id="{BAB1B71E-052D-4624-96E1-7E2792D6B968}"/>
                  </a:ext>
                </a:extLst>
              </p:cNvPr>
              <p:cNvSpPr txBox="1"/>
              <p:nvPr userDrawn="1"/>
            </p:nvSpPr>
            <p:spPr>
              <a:xfrm>
                <a:off x="12997648" y="4404704"/>
                <a:ext cx="1248154"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dirty="0">
                    <a:solidFill>
                      <a:schemeClr val="tx1"/>
                    </a:solidFill>
                    <a:latin typeface="Arial" panose="020B0604020202020204" pitchFamily="34" charset="0"/>
                    <a:ea typeface="+mn-ea"/>
                    <a:cs typeface="Arial" panose="020B0604020202020204" pitchFamily="34" charset="0"/>
                  </a:rPr>
                  <a:t>Grafiektype wijzigen</a:t>
                </a:r>
              </a:p>
            </p:txBody>
          </p:sp>
          <p:sp>
            <p:nvSpPr>
              <p:cNvPr id="59" name="Tekstvak 58">
                <a:extLst>
                  <a:ext uri="{FF2B5EF4-FFF2-40B4-BE49-F238E27FC236}">
                    <a16:creationId xmlns:a16="http://schemas.microsoft.com/office/drawing/2014/main" id="{86FA97A4-DAFF-4ED0-B46D-D4D07C1AA299}"/>
                  </a:ext>
                </a:extLst>
              </p:cNvPr>
              <p:cNvSpPr txBox="1"/>
              <p:nvPr userDrawn="1"/>
            </p:nvSpPr>
            <p:spPr>
              <a:xfrm>
                <a:off x="12984219" y="4725830"/>
                <a:ext cx="1274711"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dirty="0">
                    <a:solidFill>
                      <a:schemeClr val="tx1"/>
                    </a:solidFill>
                    <a:latin typeface="Arial" panose="020B0604020202020204" pitchFamily="34" charset="0"/>
                    <a:ea typeface="+mn-ea"/>
                    <a:cs typeface="Arial" panose="020B0604020202020204" pitchFamily="34" charset="0"/>
                  </a:rPr>
                  <a:t>Gegevens bewerken</a:t>
                </a:r>
              </a:p>
            </p:txBody>
          </p:sp>
          <p:pic>
            <p:nvPicPr>
              <p:cNvPr id="60" name="Picture 3">
                <a:extLst>
                  <a:ext uri="{FF2B5EF4-FFF2-40B4-BE49-F238E27FC236}">
                    <a16:creationId xmlns:a16="http://schemas.microsoft.com/office/drawing/2014/main" id="{173A9F28-8565-4C0E-9BD2-2CE3F3C45E5F}"/>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4328727" y="477368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1" name="Groep 60">
                <a:extLst>
                  <a:ext uri="{FF2B5EF4-FFF2-40B4-BE49-F238E27FC236}">
                    <a16:creationId xmlns:a16="http://schemas.microsoft.com/office/drawing/2014/main" id="{FBCFE79C-6E9F-4078-B4CC-66D2BDF005F9}"/>
                  </a:ext>
                </a:extLst>
              </p:cNvPr>
              <p:cNvGrpSpPr/>
              <p:nvPr userDrawn="1"/>
            </p:nvGrpSpPr>
            <p:grpSpPr>
              <a:xfrm>
                <a:off x="12831198" y="4432250"/>
                <a:ext cx="139861" cy="152244"/>
                <a:chOff x="12574450" y="6053892"/>
                <a:chExt cx="169232" cy="184215"/>
              </a:xfrm>
            </p:grpSpPr>
            <p:sp>
              <p:nvSpPr>
                <p:cNvPr id="84" name="Rechthoek 83">
                  <a:extLst>
                    <a:ext uri="{FF2B5EF4-FFF2-40B4-BE49-F238E27FC236}">
                      <a16:creationId xmlns:a16="http://schemas.microsoft.com/office/drawing/2014/main" id="{9618E749-726C-42EF-BB39-D6BCC3EAE5D7}"/>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solidFill>
                      <a:schemeClr val="tx2"/>
                    </a:solidFill>
                    <a:latin typeface="+mn-lt"/>
                  </a:endParaRPr>
                </a:p>
              </p:txBody>
            </p:sp>
            <p:sp>
              <p:nvSpPr>
                <p:cNvPr id="85" name="Rechthoek 84">
                  <a:extLst>
                    <a:ext uri="{FF2B5EF4-FFF2-40B4-BE49-F238E27FC236}">
                      <a16:creationId xmlns:a16="http://schemas.microsoft.com/office/drawing/2014/main" id="{60300BD5-0284-4A74-B2EB-AB1CBA41CDBC}"/>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solidFill>
                      <a:schemeClr val="tx2"/>
                    </a:solidFill>
                    <a:latin typeface="+mn-lt"/>
                  </a:endParaRPr>
                </a:p>
              </p:txBody>
            </p:sp>
            <p:sp>
              <p:nvSpPr>
                <p:cNvPr id="86" name="Rechthoek 85">
                  <a:extLst>
                    <a:ext uri="{FF2B5EF4-FFF2-40B4-BE49-F238E27FC236}">
                      <a16:creationId xmlns:a16="http://schemas.microsoft.com/office/drawing/2014/main" id="{32B7CF9D-1CDA-4AA4-8155-3AFA8D6ADAAD}"/>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solidFill>
                      <a:schemeClr val="tx2"/>
                    </a:solidFill>
                    <a:latin typeface="+mn-lt"/>
                  </a:endParaRPr>
                </a:p>
              </p:txBody>
            </p:sp>
          </p:grpSp>
          <p:grpSp>
            <p:nvGrpSpPr>
              <p:cNvPr id="62" name="Groep 61">
                <a:extLst>
                  <a:ext uri="{FF2B5EF4-FFF2-40B4-BE49-F238E27FC236}">
                    <a16:creationId xmlns:a16="http://schemas.microsoft.com/office/drawing/2014/main" id="{BA466FA4-AA41-4E38-ACD9-7E7AC3A08D93}"/>
                  </a:ext>
                </a:extLst>
              </p:cNvPr>
              <p:cNvGrpSpPr/>
              <p:nvPr userDrawn="1"/>
            </p:nvGrpSpPr>
            <p:grpSpPr>
              <a:xfrm>
                <a:off x="12831198" y="4748585"/>
                <a:ext cx="184916" cy="120210"/>
                <a:chOff x="8815516" y="1076284"/>
                <a:chExt cx="503174" cy="327105"/>
              </a:xfrm>
            </p:grpSpPr>
            <p:sp>
              <p:nvSpPr>
                <p:cNvPr id="63" name="Rechthoek 62">
                  <a:extLst>
                    <a:ext uri="{FF2B5EF4-FFF2-40B4-BE49-F238E27FC236}">
                      <a16:creationId xmlns:a16="http://schemas.microsoft.com/office/drawing/2014/main" id="{B2A33AC3-509D-4D02-BB09-6A5B6E84A402}"/>
                    </a:ext>
                  </a:extLst>
                </p:cNvPr>
                <p:cNvSpPr/>
                <p:nvPr userDrawn="1"/>
              </p:nvSpPr>
              <p:spPr>
                <a:xfrm>
                  <a:off x="8815516" y="1133167"/>
                  <a:ext cx="372729" cy="235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nvGrpSpPr>
                <p:cNvPr id="64" name="Groep 63">
                  <a:extLst>
                    <a:ext uri="{FF2B5EF4-FFF2-40B4-BE49-F238E27FC236}">
                      <a16:creationId xmlns:a16="http://schemas.microsoft.com/office/drawing/2014/main" id="{C05A10FE-C44D-41C5-AB5B-EDFFC0201650}"/>
                    </a:ext>
                  </a:extLst>
                </p:cNvPr>
                <p:cNvGrpSpPr/>
                <p:nvPr userDrawn="1"/>
              </p:nvGrpSpPr>
              <p:grpSpPr>
                <a:xfrm>
                  <a:off x="8815517" y="1076284"/>
                  <a:ext cx="503173" cy="327105"/>
                  <a:chOff x="1351248" y="-683635"/>
                  <a:chExt cx="503173" cy="327105"/>
                </a:xfrm>
              </p:grpSpPr>
              <p:grpSp>
                <p:nvGrpSpPr>
                  <p:cNvPr id="65" name="Groep 64">
                    <a:extLst>
                      <a:ext uri="{FF2B5EF4-FFF2-40B4-BE49-F238E27FC236}">
                        <a16:creationId xmlns:a16="http://schemas.microsoft.com/office/drawing/2014/main" id="{AC103949-6AD6-48CF-9BDB-F6D436A478DA}"/>
                      </a:ext>
                    </a:extLst>
                  </p:cNvPr>
                  <p:cNvGrpSpPr/>
                  <p:nvPr userDrawn="1"/>
                </p:nvGrpSpPr>
                <p:grpSpPr>
                  <a:xfrm>
                    <a:off x="1351248" y="-683635"/>
                    <a:ext cx="375186" cy="293652"/>
                    <a:chOff x="1094874" y="-884923"/>
                    <a:chExt cx="884668" cy="692417"/>
                  </a:xfrm>
                </p:grpSpPr>
                <p:sp>
                  <p:nvSpPr>
                    <p:cNvPr id="70" name="Rechthoek 69">
                      <a:extLst>
                        <a:ext uri="{FF2B5EF4-FFF2-40B4-BE49-F238E27FC236}">
                          <a16:creationId xmlns:a16="http://schemas.microsoft.com/office/drawing/2014/main" id="{586C7D4B-7CB5-4BD2-9F96-CFCE57F473EC}"/>
                        </a:ext>
                      </a:extLst>
                    </p:cNvPr>
                    <p:cNvSpPr/>
                    <p:nvPr userDrawn="1"/>
                  </p:nvSpPr>
                  <p:spPr>
                    <a:xfrm>
                      <a:off x="1094874" y="-884923"/>
                      <a:ext cx="878304" cy="145579"/>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nvGrpSpPr>
                    <p:cNvPr id="71" name="Groep 70">
                      <a:extLst>
                        <a:ext uri="{FF2B5EF4-FFF2-40B4-BE49-F238E27FC236}">
                          <a16:creationId xmlns:a16="http://schemas.microsoft.com/office/drawing/2014/main" id="{BBD32BE9-03CC-4C71-9794-AA0CEB0A1779}"/>
                        </a:ext>
                      </a:extLst>
                    </p:cNvPr>
                    <p:cNvGrpSpPr/>
                    <p:nvPr userDrawn="1"/>
                  </p:nvGrpSpPr>
                  <p:grpSpPr>
                    <a:xfrm>
                      <a:off x="1094874" y="-878306"/>
                      <a:ext cx="867364" cy="685800"/>
                      <a:chOff x="1094874" y="-878306"/>
                      <a:chExt cx="867364" cy="613611"/>
                    </a:xfrm>
                  </p:grpSpPr>
                  <p:cxnSp>
                    <p:nvCxnSpPr>
                      <p:cNvPr id="77" name="Rechte verbindingslijn 76">
                        <a:extLst>
                          <a:ext uri="{FF2B5EF4-FFF2-40B4-BE49-F238E27FC236}">
                            <a16:creationId xmlns:a16="http://schemas.microsoft.com/office/drawing/2014/main" id="{B7341234-43E0-41D0-87C7-B9B2BBBA7019}"/>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78" name="Rechte verbindingslijn 77">
                        <a:extLst>
                          <a:ext uri="{FF2B5EF4-FFF2-40B4-BE49-F238E27FC236}">
                            <a16:creationId xmlns:a16="http://schemas.microsoft.com/office/drawing/2014/main" id="{6FCF81D2-5DBC-437B-B91B-055B8B741FED}"/>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79" name="Groep 78">
                        <a:extLst>
                          <a:ext uri="{FF2B5EF4-FFF2-40B4-BE49-F238E27FC236}">
                            <a16:creationId xmlns:a16="http://schemas.microsoft.com/office/drawing/2014/main" id="{B9B7A660-2315-4C97-954F-1A4732B91691}"/>
                          </a:ext>
                        </a:extLst>
                      </p:cNvPr>
                      <p:cNvGrpSpPr/>
                      <p:nvPr userDrawn="1"/>
                    </p:nvGrpSpPr>
                    <p:grpSpPr>
                      <a:xfrm>
                        <a:off x="1270535" y="-878306"/>
                        <a:ext cx="526983" cy="613611"/>
                        <a:chOff x="1270535" y="-745959"/>
                        <a:chExt cx="526983" cy="481264"/>
                      </a:xfrm>
                    </p:grpSpPr>
                    <p:cxnSp>
                      <p:nvCxnSpPr>
                        <p:cNvPr id="80" name="Rechte verbindingslijn 79">
                          <a:extLst>
                            <a:ext uri="{FF2B5EF4-FFF2-40B4-BE49-F238E27FC236}">
                              <a16:creationId xmlns:a16="http://schemas.microsoft.com/office/drawing/2014/main" id="{36B22312-0B6E-476F-B6F1-A9925435B3EC}"/>
                            </a:ext>
                          </a:extLst>
                        </p:cNvPr>
                        <p:cNvCxnSpPr>
                          <a:cxnSpLocks/>
                        </p:cNvCxnSpPr>
                        <p:nvPr userDrawn="1"/>
                      </p:nvCxnSpPr>
                      <p:spPr>
                        <a:xfrm>
                          <a:off x="1446196"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81" name="Rechte verbindingslijn 80">
                          <a:extLst>
                            <a:ext uri="{FF2B5EF4-FFF2-40B4-BE49-F238E27FC236}">
                              <a16:creationId xmlns:a16="http://schemas.microsoft.com/office/drawing/2014/main" id="{D8ED112A-94B3-46DB-AE38-3A44296F2C8B}"/>
                            </a:ext>
                          </a:extLst>
                        </p:cNvPr>
                        <p:cNvCxnSpPr>
                          <a:cxnSpLocks/>
                        </p:cNvCxnSpPr>
                        <p:nvPr userDrawn="1"/>
                      </p:nvCxnSpPr>
                      <p:spPr>
                        <a:xfrm>
                          <a:off x="1270535"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82" name="Rechte verbindingslijn 81">
                          <a:extLst>
                            <a:ext uri="{FF2B5EF4-FFF2-40B4-BE49-F238E27FC236}">
                              <a16:creationId xmlns:a16="http://schemas.microsoft.com/office/drawing/2014/main" id="{AAB67D76-8105-487F-8F86-33FD2F023904}"/>
                            </a:ext>
                          </a:extLst>
                        </p:cNvPr>
                        <p:cNvCxnSpPr>
                          <a:cxnSpLocks/>
                        </p:cNvCxnSpPr>
                        <p:nvPr userDrawn="1"/>
                      </p:nvCxnSpPr>
                      <p:spPr>
                        <a:xfrm>
                          <a:off x="1621857"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83" name="Rechte verbindingslijn 82">
                          <a:extLst>
                            <a:ext uri="{FF2B5EF4-FFF2-40B4-BE49-F238E27FC236}">
                              <a16:creationId xmlns:a16="http://schemas.microsoft.com/office/drawing/2014/main" id="{F15CA2C9-3312-4E97-99BA-6F54F243C566}"/>
                            </a:ext>
                          </a:extLst>
                        </p:cNvPr>
                        <p:cNvCxnSpPr>
                          <a:cxnSpLocks/>
                        </p:cNvCxnSpPr>
                        <p:nvPr userDrawn="1"/>
                      </p:nvCxnSpPr>
                      <p:spPr>
                        <a:xfrm>
                          <a:off x="1797518"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72" name="Rechte verbindingslijn 71">
                      <a:extLst>
                        <a:ext uri="{FF2B5EF4-FFF2-40B4-BE49-F238E27FC236}">
                          <a16:creationId xmlns:a16="http://schemas.microsoft.com/office/drawing/2014/main" id="{6DB7CEDC-5AE5-4314-B655-6D3D61D9A747}"/>
                        </a:ext>
                      </a:extLst>
                    </p:cNvPr>
                    <p:cNvCxnSpPr>
                      <a:cxnSpLocks/>
                    </p:cNvCxnSpPr>
                    <p:nvPr userDrawn="1"/>
                  </p:nvCxnSpPr>
                  <p:spPr>
                    <a:xfrm flipH="1">
                      <a:off x="1098555" y="-192506"/>
                      <a:ext cx="880987" cy="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73" name="Groep 72">
                      <a:extLst>
                        <a:ext uri="{FF2B5EF4-FFF2-40B4-BE49-F238E27FC236}">
                          <a16:creationId xmlns:a16="http://schemas.microsoft.com/office/drawing/2014/main" id="{08D87BCE-5739-4518-A154-8E3A4F51A20C}"/>
                        </a:ext>
                      </a:extLst>
                    </p:cNvPr>
                    <p:cNvGrpSpPr/>
                    <p:nvPr userDrawn="1"/>
                  </p:nvGrpSpPr>
                  <p:grpSpPr>
                    <a:xfrm>
                      <a:off x="1094874" y="-607596"/>
                      <a:ext cx="878306" cy="276726"/>
                      <a:chOff x="1106905" y="-607596"/>
                      <a:chExt cx="878307" cy="276726"/>
                    </a:xfrm>
                  </p:grpSpPr>
                  <p:cxnSp>
                    <p:nvCxnSpPr>
                      <p:cNvPr id="74" name="Rechte verbindingslijn 73">
                        <a:extLst>
                          <a:ext uri="{FF2B5EF4-FFF2-40B4-BE49-F238E27FC236}">
                            <a16:creationId xmlns:a16="http://schemas.microsoft.com/office/drawing/2014/main" id="{B6D2F569-5574-4DC0-97A1-A4CCD8A22413}"/>
                          </a:ext>
                        </a:extLst>
                      </p:cNvPr>
                      <p:cNvCxnSpPr>
                        <a:cxnSpLocks/>
                      </p:cNvCxnSpPr>
                      <p:nvPr userDrawn="1"/>
                    </p:nvCxnSpPr>
                    <p:spPr>
                      <a:xfrm flipH="1">
                        <a:off x="1106905" y="-330870"/>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75" name="Rechte verbindingslijn 74">
                        <a:extLst>
                          <a:ext uri="{FF2B5EF4-FFF2-40B4-BE49-F238E27FC236}">
                            <a16:creationId xmlns:a16="http://schemas.microsoft.com/office/drawing/2014/main" id="{25AFB54A-7A0E-4C36-BE39-59398B5A2E6C}"/>
                          </a:ext>
                        </a:extLst>
                      </p:cNvPr>
                      <p:cNvCxnSpPr>
                        <a:cxnSpLocks/>
                      </p:cNvCxnSpPr>
                      <p:nvPr userDrawn="1"/>
                    </p:nvCxnSpPr>
                    <p:spPr>
                      <a:xfrm flipH="1">
                        <a:off x="1106905" y="-469233"/>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76" name="Rechte verbindingslijn 75">
                        <a:extLst>
                          <a:ext uri="{FF2B5EF4-FFF2-40B4-BE49-F238E27FC236}">
                            <a16:creationId xmlns:a16="http://schemas.microsoft.com/office/drawing/2014/main" id="{E21AE3DA-1603-4DEF-B901-73C7A6B47D01}"/>
                          </a:ext>
                        </a:extLst>
                      </p:cNvPr>
                      <p:cNvCxnSpPr>
                        <a:cxnSpLocks/>
                      </p:cNvCxnSpPr>
                      <p:nvPr userDrawn="1"/>
                    </p:nvCxnSpPr>
                    <p:spPr>
                      <a:xfrm flipH="1">
                        <a:off x="1106905" y="-607596"/>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grpSp>
                <p:nvGrpSpPr>
                  <p:cNvPr id="66" name="Groep 65">
                    <a:extLst>
                      <a:ext uri="{FF2B5EF4-FFF2-40B4-BE49-F238E27FC236}">
                        <a16:creationId xmlns:a16="http://schemas.microsoft.com/office/drawing/2014/main" id="{3480A7B2-1171-4318-8D87-2817C38F6921}"/>
                      </a:ext>
                    </a:extLst>
                  </p:cNvPr>
                  <p:cNvGrpSpPr/>
                  <p:nvPr userDrawn="1"/>
                </p:nvGrpSpPr>
                <p:grpSpPr>
                  <a:xfrm rot="2700000">
                    <a:off x="1605871" y="-605080"/>
                    <a:ext cx="90079" cy="407021"/>
                    <a:chOff x="3130062" y="-817193"/>
                    <a:chExt cx="131884" cy="595920"/>
                  </a:xfrm>
                  <a:solidFill>
                    <a:srgbClr val="3399FF"/>
                  </a:solidFill>
                </p:grpSpPr>
                <p:sp>
                  <p:nvSpPr>
                    <p:cNvPr id="67" name="Rechthoek 66">
                      <a:extLst>
                        <a:ext uri="{FF2B5EF4-FFF2-40B4-BE49-F238E27FC236}">
                          <a16:creationId xmlns:a16="http://schemas.microsoft.com/office/drawing/2014/main" id="{EDE28CF4-C1F9-49E8-AC43-407EF506E633}"/>
                        </a:ext>
                      </a:extLst>
                    </p:cNvPr>
                    <p:cNvSpPr/>
                    <p:nvPr userDrawn="1"/>
                  </p:nvSpPr>
                  <p:spPr>
                    <a:xfrm>
                      <a:off x="3130062" y="-705979"/>
                      <a:ext cx="131884" cy="281354"/>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68" name="Rechthoek: afgeronde bovenhoeken 67">
                      <a:extLst>
                        <a:ext uri="{FF2B5EF4-FFF2-40B4-BE49-F238E27FC236}">
                          <a16:creationId xmlns:a16="http://schemas.microsoft.com/office/drawing/2014/main" id="{2541F18B-0418-45F2-B036-AC2479B98E3F}"/>
                        </a:ext>
                      </a:extLst>
                    </p:cNvPr>
                    <p:cNvSpPr/>
                    <p:nvPr userDrawn="1"/>
                  </p:nvSpPr>
                  <p:spPr>
                    <a:xfrm>
                      <a:off x="3130063" y="-817193"/>
                      <a:ext cx="131883" cy="87615"/>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69" name="Gelijkbenige driehoek 68">
                      <a:extLst>
                        <a:ext uri="{FF2B5EF4-FFF2-40B4-BE49-F238E27FC236}">
                          <a16:creationId xmlns:a16="http://schemas.microsoft.com/office/drawing/2014/main" id="{98D58D1D-12B0-4325-A689-113D50D94BAB}"/>
                        </a:ext>
                      </a:extLst>
                    </p:cNvPr>
                    <p:cNvSpPr/>
                    <p:nvPr userDrawn="1"/>
                  </p:nvSpPr>
                  <p:spPr>
                    <a:xfrm rot="10800000">
                      <a:off x="3130062" y="-401026"/>
                      <a:ext cx="131884"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grpSp>
          </p:grpSp>
        </p:grpSp>
      </p:grpSp>
      <p:grpSp>
        <p:nvGrpSpPr>
          <p:cNvPr id="90" name="Instructie">
            <a:extLst>
              <a:ext uri="{FF2B5EF4-FFF2-40B4-BE49-F238E27FC236}">
                <a16:creationId xmlns:a16="http://schemas.microsoft.com/office/drawing/2014/main" id="{A7C08417-CFBD-4F77-B92C-4ED164D6097B}"/>
              </a:ext>
            </a:extLst>
          </p:cNvPr>
          <p:cNvGrpSpPr/>
          <p:nvPr userDrawn="1"/>
        </p:nvGrpSpPr>
        <p:grpSpPr>
          <a:xfrm>
            <a:off x="12391601" y="0"/>
            <a:ext cx="3183677" cy="2499789"/>
            <a:chOff x="12391601" y="0"/>
            <a:chExt cx="3183677" cy="2499789"/>
          </a:xfrm>
        </p:grpSpPr>
        <p:sp>
          <p:nvSpPr>
            <p:cNvPr id="91" name="Rechthoek 90">
              <a:extLst>
                <a:ext uri="{FF2B5EF4-FFF2-40B4-BE49-F238E27FC236}">
                  <a16:creationId xmlns:a16="http://schemas.microsoft.com/office/drawing/2014/main" id="{BB6BDA9F-975D-4ED9-9B9D-F39A129B0CF2}"/>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Grafiek invoegen/veranderen</a:t>
              </a:r>
            </a:p>
          </p:txBody>
        </p:sp>
        <p:sp>
          <p:nvSpPr>
            <p:cNvPr id="92" name="Ovaal 91">
              <a:extLst>
                <a:ext uri="{FF2B5EF4-FFF2-40B4-BE49-F238E27FC236}">
                  <a16:creationId xmlns:a16="http://schemas.microsoft.com/office/drawing/2014/main" id="{75EB99F6-4356-478C-A57B-B8B2A7D87D1E}"/>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93" name="Rechte verbindingslijn 92">
              <a:extLst>
                <a:ext uri="{FF2B5EF4-FFF2-40B4-BE49-F238E27FC236}">
                  <a16:creationId xmlns:a16="http://schemas.microsoft.com/office/drawing/2014/main" id="{05238CCE-F35A-4A25-927C-B1C21A77446D}"/>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94" name="Rechte verbindingslijn 93">
              <a:extLst>
                <a:ext uri="{FF2B5EF4-FFF2-40B4-BE49-F238E27FC236}">
                  <a16:creationId xmlns:a16="http://schemas.microsoft.com/office/drawing/2014/main" id="{B5C69187-3F6E-496C-86B1-3C44AE6A0021}"/>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95" name="Rechthoek 94">
              <a:extLst>
                <a:ext uri="{FF2B5EF4-FFF2-40B4-BE49-F238E27FC236}">
                  <a16:creationId xmlns:a16="http://schemas.microsoft.com/office/drawing/2014/main" id="{56D12428-9C15-4E8C-9ED9-FDEF8089163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grafiek d.m.v.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grafiek in te voegen. </a:t>
              </a:r>
              <a:r>
                <a:rPr kumimoji="0" lang="nl-NL" sz="105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96" name="Ovaal 95">
              <a:extLst>
                <a:ext uri="{FF2B5EF4-FFF2-40B4-BE49-F238E27FC236}">
                  <a16:creationId xmlns:a16="http://schemas.microsoft.com/office/drawing/2014/main" id="{157CB734-84BC-4BBA-96E3-C8006A2D68D1}"/>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97" name="Rechthoek 96">
              <a:extLst>
                <a:ext uri="{FF2B5EF4-FFF2-40B4-BE49-F238E27FC236}">
                  <a16:creationId xmlns:a16="http://schemas.microsoft.com/office/drawing/2014/main" id="{2E0EEE8E-BB39-471C-B8EB-307586E5C2E5}"/>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grafiek</a:t>
              </a:r>
              <a:b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98" name="Groep 97">
              <a:extLst>
                <a:ext uri="{FF2B5EF4-FFF2-40B4-BE49-F238E27FC236}">
                  <a16:creationId xmlns:a16="http://schemas.microsoft.com/office/drawing/2014/main" id="{C9AA0F95-122D-4014-B271-1ED2273838B3}"/>
                </a:ext>
              </a:extLst>
            </p:cNvPr>
            <p:cNvGrpSpPr/>
            <p:nvPr userDrawn="1"/>
          </p:nvGrpSpPr>
          <p:grpSpPr>
            <a:xfrm>
              <a:off x="12757282" y="2184550"/>
              <a:ext cx="825500" cy="209550"/>
              <a:chOff x="13504624" y="2482850"/>
              <a:chExt cx="825500" cy="209550"/>
            </a:xfrm>
          </p:grpSpPr>
          <p:sp>
            <p:nvSpPr>
              <p:cNvPr id="104" name="Rechthoek 103">
                <a:extLst>
                  <a:ext uri="{FF2B5EF4-FFF2-40B4-BE49-F238E27FC236}">
                    <a16:creationId xmlns:a16="http://schemas.microsoft.com/office/drawing/2014/main" id="{48BF044C-0688-430A-AFB7-3618426FFC99}"/>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a:solidFill>
                      <a:schemeClr val="tx1"/>
                    </a:solidFill>
                    <a:latin typeface="Arial" panose="020B0604020202020204" pitchFamily="34" charset="0"/>
                    <a:cs typeface="Arial" panose="020B0604020202020204" pitchFamily="34" charset="0"/>
                  </a:rPr>
                  <a:t>Invoegen</a:t>
                </a:r>
              </a:p>
            </p:txBody>
          </p:sp>
          <p:cxnSp>
            <p:nvCxnSpPr>
              <p:cNvPr id="105" name="Rechte verbindingslijn 104">
                <a:extLst>
                  <a:ext uri="{FF2B5EF4-FFF2-40B4-BE49-F238E27FC236}">
                    <a16:creationId xmlns:a16="http://schemas.microsoft.com/office/drawing/2014/main" id="{74C20F2F-5838-4CDB-B0E8-72151A026767}"/>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06" name="Gelijkbenige driehoek 105">
                <a:extLst>
                  <a:ext uri="{FF2B5EF4-FFF2-40B4-BE49-F238E27FC236}">
                    <a16:creationId xmlns:a16="http://schemas.microsoft.com/office/drawing/2014/main" id="{E7BE669F-9F9C-4303-8648-30C449A5800D}"/>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cxnSp>
          <p:nvCxnSpPr>
            <p:cNvPr id="99" name="Rechte verbindingslijn 98">
              <a:extLst>
                <a:ext uri="{FF2B5EF4-FFF2-40B4-BE49-F238E27FC236}">
                  <a16:creationId xmlns:a16="http://schemas.microsoft.com/office/drawing/2014/main" id="{7C7BC4C0-0E98-46B6-98CC-DE8A05B46B7E}"/>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100" name="Groep 99">
              <a:extLst>
                <a:ext uri="{FF2B5EF4-FFF2-40B4-BE49-F238E27FC236}">
                  <a16:creationId xmlns:a16="http://schemas.microsoft.com/office/drawing/2014/main" id="{67E2B21F-4AC1-4709-AC58-C4719FBA4EF0}"/>
                </a:ext>
              </a:extLst>
            </p:cNvPr>
            <p:cNvGrpSpPr/>
            <p:nvPr userDrawn="1"/>
          </p:nvGrpSpPr>
          <p:grpSpPr>
            <a:xfrm>
              <a:off x="12751697" y="1147804"/>
              <a:ext cx="289372" cy="314992"/>
              <a:chOff x="7322769" y="-310267"/>
              <a:chExt cx="289372" cy="314992"/>
            </a:xfrm>
          </p:grpSpPr>
          <p:sp>
            <p:nvSpPr>
              <p:cNvPr id="101" name="Rechthoek 100">
                <a:extLst>
                  <a:ext uri="{FF2B5EF4-FFF2-40B4-BE49-F238E27FC236}">
                    <a16:creationId xmlns:a16="http://schemas.microsoft.com/office/drawing/2014/main" id="{F877427E-6EB2-4158-B48A-47905832B773}"/>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102" name="Rechthoek 101">
                <a:extLst>
                  <a:ext uri="{FF2B5EF4-FFF2-40B4-BE49-F238E27FC236}">
                    <a16:creationId xmlns:a16="http://schemas.microsoft.com/office/drawing/2014/main" id="{6A76D59D-F13C-4842-AF54-C072A64D5E48}"/>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103" name="Rechthoek 102">
                <a:extLst>
                  <a:ext uri="{FF2B5EF4-FFF2-40B4-BE49-F238E27FC236}">
                    <a16:creationId xmlns:a16="http://schemas.microsoft.com/office/drawing/2014/main" id="{FF225F7B-34B0-407E-AE37-2B062A9F0BF7}"/>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grpSp>
    </p:spTree>
    <p:extLst>
      <p:ext uri="{BB962C8B-B14F-4D97-AF65-F5344CB8AC3E}">
        <p14:creationId xmlns:p14="http://schemas.microsoft.com/office/powerpoint/2010/main" val="522670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 / TABEL">
    <p:bg>
      <p:bgPr>
        <a:solidFill>
          <a:schemeClr val="bg1"/>
        </a:solidFill>
        <a:effectLst/>
      </p:bgPr>
    </p:bg>
    <p:spTree>
      <p:nvGrpSpPr>
        <p:cNvPr id="1" name=""/>
        <p:cNvGrpSpPr/>
        <p:nvPr/>
      </p:nvGrpSpPr>
      <p:grpSpPr>
        <a:xfrm>
          <a:off x="0" y="0"/>
          <a:ext cx="0" cy="0"/>
          <a:chOff x="0" y="0"/>
          <a:chExt cx="0" cy="0"/>
        </a:xfrm>
      </p:grpSpPr>
      <p:pic>
        <p:nvPicPr>
          <p:cNvPr id="28" name="Afbeelding 27">
            <a:extLst>
              <a:ext uri="{FF2B5EF4-FFF2-40B4-BE49-F238E27FC236}">
                <a16:creationId xmlns:a16="http://schemas.microsoft.com/office/drawing/2014/main" id="{334451C0-425E-4E1C-89C2-9E4DE665623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0731" b="51403"/>
          <a:stretch/>
        </p:blipFill>
        <p:spPr>
          <a:xfrm>
            <a:off x="9841831" y="0"/>
            <a:ext cx="2350167" cy="3332747"/>
          </a:xfrm>
          <a:prstGeom prst="rect">
            <a:avLst/>
          </a:prstGeom>
        </p:spPr>
      </p:pic>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9365575" cy="543999"/>
          </a:xfrm>
        </p:spPr>
        <p:txBody>
          <a:bodyPr/>
          <a:lstStyle>
            <a:lvl1pPr>
              <a:defRPr/>
            </a:lvl1pPr>
          </a:lstStyle>
          <a:p>
            <a:r>
              <a:rPr lang="nl-NL" noProof="0" dirty="0"/>
              <a:t>Voeg hier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1368000" y="1552790"/>
            <a:ext cx="4491757" cy="4501069"/>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Tussenkop</a:t>
            </a:r>
          </a:p>
          <a:p>
            <a:pPr lvl="5"/>
            <a:r>
              <a:rPr lang="nl-NL" noProof="0" dirty="0"/>
              <a:t>Numerieke </a:t>
            </a:r>
            <a:r>
              <a:rPr lang="nl-NL" noProof="0" dirty="0" err="1"/>
              <a:t>bullet</a:t>
            </a:r>
            <a:endParaRPr lang="nl-NL" noProof="0" dirty="0"/>
          </a:p>
          <a:p>
            <a:pPr lvl="6"/>
            <a:r>
              <a:rPr lang="nl-NL" noProof="0" dirty="0"/>
              <a:t>Alfabetische </a:t>
            </a:r>
            <a:r>
              <a:rPr lang="nl-NL" noProof="0" dirty="0" err="1"/>
              <a:t>bullet</a:t>
            </a:r>
            <a:endParaRPr lang="nl-NL" noProof="0" dirty="0"/>
          </a:p>
          <a:p>
            <a:pPr lvl="7"/>
            <a:r>
              <a:rPr lang="nl-NL" noProof="0" dirty="0"/>
              <a:t>Sub-</a:t>
            </a:r>
            <a:r>
              <a:rPr lang="nl-NL" noProof="0" dirty="0" err="1"/>
              <a:t>bullet</a:t>
            </a:r>
            <a:r>
              <a:rPr lang="nl-NL" noProof="0" dirty="0"/>
              <a:t> #3</a:t>
            </a:r>
          </a:p>
          <a:p>
            <a:pPr lvl="8"/>
            <a:r>
              <a:rPr lang="nl-NL" noProof="0" dirty="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72A075DD-5497-4095-933B-E1254E81CFAF}" type="datetime3">
              <a:rPr lang="nl-NL" noProof="0" smtClean="0"/>
              <a:t>11/10/24</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4874664" y="-491319"/>
            <a:ext cx="2442673"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TEKST / TABEL</a:t>
            </a:r>
          </a:p>
        </p:txBody>
      </p:sp>
      <p:sp>
        <p:nvSpPr>
          <p:cNvPr id="27" name="Tijdelijke aanduiding voor tabel 16">
            <a:extLst>
              <a:ext uri="{FF2B5EF4-FFF2-40B4-BE49-F238E27FC236}">
                <a16:creationId xmlns:a16="http://schemas.microsoft.com/office/drawing/2014/main" id="{539895FF-B2F3-44CB-8AED-938C1DE01FC4}"/>
              </a:ext>
            </a:extLst>
          </p:cNvPr>
          <p:cNvSpPr>
            <a:spLocks noGrp="1"/>
          </p:cNvSpPr>
          <p:nvPr>
            <p:ph type="tbl" sz="quarter" idx="13" hasCustomPrompt="1"/>
          </p:nvPr>
        </p:nvSpPr>
        <p:spPr>
          <a:xfrm>
            <a:off x="6327757" y="1551998"/>
            <a:ext cx="3937816" cy="4497321"/>
          </a:xfrm>
          <a:solidFill>
            <a:schemeClr val="bg2">
              <a:lumMod val="20000"/>
              <a:lumOff val="80000"/>
            </a:schemeClr>
          </a:solidFill>
        </p:spPr>
        <p:txBody>
          <a:bodyPr tIns="1620000"/>
          <a:lstStyle>
            <a:lvl1pPr marL="0" indent="0" algn="ctr">
              <a:buNone/>
              <a:defRPr sz="1200" i="1">
                <a:solidFill>
                  <a:schemeClr val="bg2">
                    <a:lumMod val="50000"/>
                  </a:schemeClr>
                </a:solidFill>
              </a:defRPr>
            </a:lvl1pPr>
          </a:lstStyle>
          <a:p>
            <a:r>
              <a:rPr lang="nl-NL" dirty="0"/>
              <a:t>Klik op onderstaand pictogram om een tabel in te voegen</a:t>
            </a:r>
          </a:p>
        </p:txBody>
      </p:sp>
      <p:grpSp>
        <p:nvGrpSpPr>
          <p:cNvPr id="29" name="GRID" hidden="1">
            <a:extLst>
              <a:ext uri="{FF2B5EF4-FFF2-40B4-BE49-F238E27FC236}">
                <a16:creationId xmlns:a16="http://schemas.microsoft.com/office/drawing/2014/main" id="{D65DCD85-4ECE-44AD-B2D5-315692CCBA1D}"/>
              </a:ext>
            </a:extLst>
          </p:cNvPr>
          <p:cNvGrpSpPr/>
          <p:nvPr userDrawn="1"/>
        </p:nvGrpSpPr>
        <p:grpSpPr>
          <a:xfrm>
            <a:off x="-4482" y="0"/>
            <a:ext cx="12196482" cy="6867680"/>
            <a:chOff x="-4482" y="0"/>
            <a:chExt cx="12196482" cy="6867680"/>
          </a:xfrm>
          <a:solidFill>
            <a:srgbClr val="000000">
              <a:alpha val="30000"/>
            </a:srgbClr>
          </a:solidFill>
        </p:grpSpPr>
        <p:sp>
          <p:nvSpPr>
            <p:cNvPr id="30" name="Rechthoek 29">
              <a:extLst>
                <a:ext uri="{FF2B5EF4-FFF2-40B4-BE49-F238E27FC236}">
                  <a16:creationId xmlns:a16="http://schemas.microsoft.com/office/drawing/2014/main" id="{8EB9E105-09DC-4B4E-9048-C401CF558A50}"/>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CC760754-FA9E-4DA9-8A33-4128ADC07443}"/>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7FCD3515-F960-4D1D-8FB9-0DC4608F7BA5}"/>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Rechthoek 32">
              <a:extLst>
                <a:ext uri="{FF2B5EF4-FFF2-40B4-BE49-F238E27FC236}">
                  <a16:creationId xmlns:a16="http://schemas.microsoft.com/office/drawing/2014/main" id="{29482BC0-E6B9-4BA1-8D5F-5643BD9D5FEE}"/>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 name="Rechthoek 33">
              <a:extLst>
                <a:ext uri="{FF2B5EF4-FFF2-40B4-BE49-F238E27FC236}">
                  <a16:creationId xmlns:a16="http://schemas.microsoft.com/office/drawing/2014/main" id="{714F6EFB-7B6C-4DF4-8EAA-450B69021668}"/>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5" name="Rechthoek 34">
              <a:extLst>
                <a:ext uri="{FF2B5EF4-FFF2-40B4-BE49-F238E27FC236}">
                  <a16:creationId xmlns:a16="http://schemas.microsoft.com/office/drawing/2014/main" id="{41CB6839-8303-4EAC-A387-CBCB0537290F}"/>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6" name="Rechthoek 35">
              <a:extLst>
                <a:ext uri="{FF2B5EF4-FFF2-40B4-BE49-F238E27FC236}">
                  <a16:creationId xmlns:a16="http://schemas.microsoft.com/office/drawing/2014/main" id="{9081948D-2832-4D62-88DA-F828B57C44C8}"/>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Rechthoek 36">
              <a:extLst>
                <a:ext uri="{FF2B5EF4-FFF2-40B4-BE49-F238E27FC236}">
                  <a16:creationId xmlns:a16="http://schemas.microsoft.com/office/drawing/2014/main" id="{8124DDDC-95C2-4093-B376-C3470D8E7C55}"/>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200003CB-AB66-4157-8B04-7BC603EE8378}"/>
                </a:ext>
              </a:extLst>
            </p:cNvPr>
            <p:cNvSpPr/>
            <p:nvPr userDrawn="1"/>
          </p:nvSpPr>
          <p:spPr>
            <a:xfrm>
              <a:off x="-4482" y="1264791"/>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39" name="Instructie">
            <a:extLst>
              <a:ext uri="{FF2B5EF4-FFF2-40B4-BE49-F238E27FC236}">
                <a16:creationId xmlns:a16="http://schemas.microsoft.com/office/drawing/2014/main" id="{67291650-ED5A-415F-8D14-CFCFFD872957}"/>
              </a:ext>
            </a:extLst>
          </p:cNvPr>
          <p:cNvGrpSpPr/>
          <p:nvPr userDrawn="1"/>
        </p:nvGrpSpPr>
        <p:grpSpPr>
          <a:xfrm>
            <a:off x="-3437547" y="1434"/>
            <a:ext cx="3201327" cy="5082295"/>
            <a:chOff x="-3437547" y="1434"/>
            <a:chExt cx="3201327" cy="5082295"/>
          </a:xfrm>
        </p:grpSpPr>
        <p:cxnSp>
          <p:nvCxnSpPr>
            <p:cNvPr id="40" name="Rechte verbindingslijn 39">
              <a:extLst>
                <a:ext uri="{FF2B5EF4-FFF2-40B4-BE49-F238E27FC236}">
                  <a16:creationId xmlns:a16="http://schemas.microsoft.com/office/drawing/2014/main" id="{06A24ED6-D6B3-4653-8FEC-77404994CA1A}"/>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41" name="Ovaal 40">
              <a:extLst>
                <a:ext uri="{FF2B5EF4-FFF2-40B4-BE49-F238E27FC236}">
                  <a16:creationId xmlns:a16="http://schemas.microsoft.com/office/drawing/2014/main" id="{6EC632DB-80B9-4DE6-B77B-260C298CCF97}"/>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42" name="Rechthoek 41">
              <a:extLst>
                <a:ext uri="{FF2B5EF4-FFF2-40B4-BE49-F238E27FC236}">
                  <a16:creationId xmlns:a16="http://schemas.microsoft.com/office/drawing/2014/main" id="{746763EA-7540-4FB0-A2C1-0337CDB5DA0D}"/>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800"/>
                </a:spcBef>
                <a:spcAft>
                  <a:spcPts val="500"/>
                </a:spcAft>
                <a:buClr>
                  <a:schemeClr val="accent1"/>
                </a:buClr>
                <a:buSzTx/>
                <a:buFont typeface="+mj-lt"/>
                <a:buAutoNum type="arabicPeriod"/>
                <a:tabLst/>
                <a:defRPr/>
              </a:pPr>
              <a:r>
                <a:rPr lang="nl-NL" sz="1400" kern="1200" noProof="0" dirty="0">
                  <a:solidFill>
                    <a:schemeClr val="tx2"/>
                  </a:solidFill>
                  <a:latin typeface="+mn-lt"/>
                  <a:ea typeface="+mn-ea"/>
                  <a:cs typeface="+mn-cs"/>
                </a:rPr>
                <a:t>Numerieke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43" name="Ovaal 42">
              <a:extLst>
                <a:ext uri="{FF2B5EF4-FFF2-40B4-BE49-F238E27FC236}">
                  <a16:creationId xmlns:a16="http://schemas.microsoft.com/office/drawing/2014/main" id="{0F7B2364-B2A3-41D2-AB1A-B69EB8AE2111}"/>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44" name="Rechthoek 43">
              <a:extLst>
                <a:ext uri="{FF2B5EF4-FFF2-40B4-BE49-F238E27FC236}">
                  <a16:creationId xmlns:a16="http://schemas.microsoft.com/office/drawing/2014/main" id="{FD20A933-A12F-4A33-9B77-D39E69E92956}"/>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800"/>
                </a:spcBef>
                <a:spcAft>
                  <a:spcPts val="500"/>
                </a:spcAft>
                <a:buClr>
                  <a:schemeClr val="accent1"/>
                </a:buClr>
                <a:buSzTx/>
                <a:buFont typeface="+mj-lt"/>
                <a:buAutoNum type="alphaLcPeriod"/>
                <a:tabLst/>
                <a:defRPr/>
              </a:pPr>
              <a:r>
                <a:rPr lang="nl-NL" sz="1400" kern="1200" noProof="0" dirty="0">
                  <a:solidFill>
                    <a:schemeClr val="tx2"/>
                  </a:solidFill>
                  <a:latin typeface="+mn-lt"/>
                  <a:ea typeface="+mn-ea"/>
                  <a:cs typeface="+mn-cs"/>
                </a:rPr>
                <a:t>Alfabetische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45" name="Ovaal 44">
              <a:extLst>
                <a:ext uri="{FF2B5EF4-FFF2-40B4-BE49-F238E27FC236}">
                  <a16:creationId xmlns:a16="http://schemas.microsoft.com/office/drawing/2014/main" id="{3B44635E-C4CC-4ABB-8841-A1687E8BD77A}"/>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46" name="Rechthoek 45">
              <a:extLst>
                <a:ext uri="{FF2B5EF4-FFF2-40B4-BE49-F238E27FC236}">
                  <a16:creationId xmlns:a16="http://schemas.microsoft.com/office/drawing/2014/main" id="{F3C16201-A304-493E-949F-E98095096D9E}"/>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800"/>
                </a:spcBef>
                <a:spcAft>
                  <a:spcPts val="500"/>
                </a:spcAft>
                <a:buClr>
                  <a:schemeClr val="accent1"/>
                </a:buClr>
                <a:buSzPct val="80000"/>
                <a:buFont typeface="Microsoft JhengHei Light" panose="020B0304030504040204" pitchFamily="34" charset="-120"/>
                <a:buChar char="&gt;"/>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#3</a:t>
              </a:r>
            </a:p>
          </p:txBody>
        </p:sp>
        <p:sp>
          <p:nvSpPr>
            <p:cNvPr id="47" name="Ovaal 46">
              <a:extLst>
                <a:ext uri="{FF2B5EF4-FFF2-40B4-BE49-F238E27FC236}">
                  <a16:creationId xmlns:a16="http://schemas.microsoft.com/office/drawing/2014/main" id="{A0556163-592A-4717-8AA8-ADB303F69C4D}"/>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48" name="Rechthoek 47">
              <a:extLst>
                <a:ext uri="{FF2B5EF4-FFF2-40B4-BE49-F238E27FC236}">
                  <a16:creationId xmlns:a16="http://schemas.microsoft.com/office/drawing/2014/main" id="{CCFCF92E-FFD1-43F0-9DA8-ABC40892BBE3}"/>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050" i="1" kern="1200" noProof="0" dirty="0">
                  <a:solidFill>
                    <a:schemeClr val="tx2"/>
                  </a:solidFill>
                  <a:latin typeface="+mn-lt"/>
                  <a:ea typeface="+mn-ea"/>
                  <a:cs typeface="+mn-cs"/>
                </a:rPr>
                <a:t>Bronvermelding</a:t>
              </a:r>
            </a:p>
          </p:txBody>
        </p:sp>
        <p:sp>
          <p:nvSpPr>
            <p:cNvPr id="50" name="Rechthoek 49">
              <a:extLst>
                <a:ext uri="{FF2B5EF4-FFF2-40B4-BE49-F238E27FC236}">
                  <a16:creationId xmlns:a16="http://schemas.microsoft.com/office/drawing/2014/main" id="{40CFAA78-F9EA-410E-9C9C-C80E097977E6}"/>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0"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51" name="Ovaal 50">
              <a:extLst>
                <a:ext uri="{FF2B5EF4-FFF2-40B4-BE49-F238E27FC236}">
                  <a16:creationId xmlns:a16="http://schemas.microsoft.com/office/drawing/2014/main" id="{473594F1-8ADA-4A69-9278-74199BE4DCD2}"/>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52" name="Rechte verbindingslijn 51">
              <a:extLst>
                <a:ext uri="{FF2B5EF4-FFF2-40B4-BE49-F238E27FC236}">
                  <a16:creationId xmlns:a16="http://schemas.microsoft.com/office/drawing/2014/main" id="{D02562DE-9EFC-46AF-9584-2DD4F4B8D90F}"/>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53" name="Groep 52">
              <a:extLst>
                <a:ext uri="{FF2B5EF4-FFF2-40B4-BE49-F238E27FC236}">
                  <a16:creationId xmlns:a16="http://schemas.microsoft.com/office/drawing/2014/main" id="{790DF61D-EC08-484C-9AD0-ADD5468E317E}"/>
                </a:ext>
              </a:extLst>
            </p:cNvPr>
            <p:cNvGrpSpPr/>
            <p:nvPr userDrawn="1"/>
          </p:nvGrpSpPr>
          <p:grpSpPr>
            <a:xfrm>
              <a:off x="-3437547" y="349413"/>
              <a:ext cx="2933825" cy="558875"/>
              <a:chOff x="-3419346" y="368233"/>
              <a:chExt cx="3904920" cy="743862"/>
            </a:xfrm>
          </p:grpSpPr>
          <p:sp>
            <p:nvSpPr>
              <p:cNvPr id="65" name="Rechthoek 64">
                <a:extLst>
                  <a:ext uri="{FF2B5EF4-FFF2-40B4-BE49-F238E27FC236}">
                    <a16:creationId xmlns:a16="http://schemas.microsoft.com/office/drawing/2014/main" id="{EB3F86BB-EE8D-4A9A-B72C-EA0C91AD8967}"/>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700" b="0" noProof="0" dirty="0">
                    <a:solidFill>
                      <a:srgbClr val="C00000"/>
                    </a:solidFill>
                    <a:latin typeface="Arial" panose="020B0604020202020204" pitchFamily="34" charset="0"/>
                    <a:cs typeface="Arial" panose="020B0604020202020204" pitchFamily="34" charset="0"/>
                  </a:rPr>
                  <a:t>Start</a:t>
                </a:r>
              </a:p>
            </p:txBody>
          </p:sp>
          <p:cxnSp>
            <p:nvCxnSpPr>
              <p:cNvPr id="66" name="Rechte verbindingslijn 65">
                <a:extLst>
                  <a:ext uri="{FF2B5EF4-FFF2-40B4-BE49-F238E27FC236}">
                    <a16:creationId xmlns:a16="http://schemas.microsoft.com/office/drawing/2014/main" id="{19407B7A-E71D-43A9-A2F8-6FF91C160F0A}"/>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7" name="Rechte verbindingslijn 66">
                <a:extLst>
                  <a:ext uri="{FF2B5EF4-FFF2-40B4-BE49-F238E27FC236}">
                    <a16:creationId xmlns:a16="http://schemas.microsoft.com/office/drawing/2014/main" id="{1744ABFE-FC50-4CA7-8BCD-CA30024FCE9A}"/>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8" name="Rechthoek 67">
                <a:extLst>
                  <a:ext uri="{FF2B5EF4-FFF2-40B4-BE49-F238E27FC236}">
                    <a16:creationId xmlns:a16="http://schemas.microsoft.com/office/drawing/2014/main" id="{256846B4-5740-43C1-9799-33DE2F474386}"/>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69" name="Groep 68">
                <a:extLst>
                  <a:ext uri="{FF2B5EF4-FFF2-40B4-BE49-F238E27FC236}">
                    <a16:creationId xmlns:a16="http://schemas.microsoft.com/office/drawing/2014/main" id="{4C247C22-FA29-426F-A159-CD4685AC7DDA}"/>
                  </a:ext>
                </a:extLst>
              </p:cNvPr>
              <p:cNvGrpSpPr/>
              <p:nvPr userDrawn="1"/>
            </p:nvGrpSpPr>
            <p:grpSpPr>
              <a:xfrm>
                <a:off x="-3002834" y="720303"/>
                <a:ext cx="182598" cy="143759"/>
                <a:chOff x="-3310843" y="700986"/>
                <a:chExt cx="182598" cy="143759"/>
              </a:xfrm>
            </p:grpSpPr>
            <p:grpSp>
              <p:nvGrpSpPr>
                <p:cNvPr id="108" name="Groep 107">
                  <a:extLst>
                    <a:ext uri="{FF2B5EF4-FFF2-40B4-BE49-F238E27FC236}">
                      <a16:creationId xmlns:a16="http://schemas.microsoft.com/office/drawing/2014/main" id="{55C343B0-222D-4EF1-B83D-C7ED048407A1}"/>
                    </a:ext>
                  </a:extLst>
                </p:cNvPr>
                <p:cNvGrpSpPr/>
                <p:nvPr userDrawn="1"/>
              </p:nvGrpSpPr>
              <p:grpSpPr>
                <a:xfrm>
                  <a:off x="-3310843" y="700986"/>
                  <a:ext cx="182598" cy="143759"/>
                  <a:chOff x="-3310843" y="700986"/>
                  <a:chExt cx="182598" cy="143759"/>
                </a:xfrm>
              </p:grpSpPr>
              <p:cxnSp>
                <p:nvCxnSpPr>
                  <p:cNvPr id="112" name="Rechte verbindingslijn 111">
                    <a:extLst>
                      <a:ext uri="{FF2B5EF4-FFF2-40B4-BE49-F238E27FC236}">
                        <a16:creationId xmlns:a16="http://schemas.microsoft.com/office/drawing/2014/main" id="{F2239823-C1E2-4F4A-A1F3-CAEABD54A2D6}"/>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113" name="Rechte verbindingslijn 112">
                    <a:extLst>
                      <a:ext uri="{FF2B5EF4-FFF2-40B4-BE49-F238E27FC236}">
                        <a16:creationId xmlns:a16="http://schemas.microsoft.com/office/drawing/2014/main" id="{1A9C7554-903F-4D46-8464-0DE8E06AE1AD}"/>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114" name="Rechte verbindingslijn 113">
                    <a:extLst>
                      <a:ext uri="{FF2B5EF4-FFF2-40B4-BE49-F238E27FC236}">
                        <a16:creationId xmlns:a16="http://schemas.microsoft.com/office/drawing/2014/main" id="{AF0E58E2-A7F8-426D-9693-4B5A64635047}"/>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115" name="Rechte verbindingslijn 114">
                    <a:extLst>
                      <a:ext uri="{FF2B5EF4-FFF2-40B4-BE49-F238E27FC236}">
                        <a16:creationId xmlns:a16="http://schemas.microsoft.com/office/drawing/2014/main" id="{0BB312D8-1D88-41C1-AC3B-E8D2F9860D98}"/>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116" name="Rechte verbindingslijn 115">
                    <a:extLst>
                      <a:ext uri="{FF2B5EF4-FFF2-40B4-BE49-F238E27FC236}">
                        <a16:creationId xmlns:a16="http://schemas.microsoft.com/office/drawing/2014/main" id="{394BC1AB-AF53-4C18-A2AD-C998DBBDE43F}"/>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109" name="Groep 108">
                  <a:extLst>
                    <a:ext uri="{FF2B5EF4-FFF2-40B4-BE49-F238E27FC236}">
                      <a16:creationId xmlns:a16="http://schemas.microsoft.com/office/drawing/2014/main" id="{1A4BDCA0-2219-43BB-868C-C25ECAF507AE}"/>
                    </a:ext>
                  </a:extLst>
                </p:cNvPr>
                <p:cNvGrpSpPr/>
                <p:nvPr userDrawn="1"/>
              </p:nvGrpSpPr>
              <p:grpSpPr>
                <a:xfrm flipH="1">
                  <a:off x="-3310774" y="735854"/>
                  <a:ext cx="88801" cy="72568"/>
                  <a:chOff x="-2091059" y="1395403"/>
                  <a:chExt cx="157316" cy="128558"/>
                </a:xfrm>
              </p:grpSpPr>
              <p:sp>
                <p:nvSpPr>
                  <p:cNvPr id="110" name="Rechthoek 109">
                    <a:extLst>
                      <a:ext uri="{FF2B5EF4-FFF2-40B4-BE49-F238E27FC236}">
                        <a16:creationId xmlns:a16="http://schemas.microsoft.com/office/drawing/2014/main" id="{1C9F3F1F-64DD-4E4A-83F2-C055A38D3936}"/>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11" name="Pijl: punthaak 110">
                    <a:extLst>
                      <a:ext uri="{FF2B5EF4-FFF2-40B4-BE49-F238E27FC236}">
                        <a16:creationId xmlns:a16="http://schemas.microsoft.com/office/drawing/2014/main" id="{19898A46-301E-4709-975D-E22127315D4D}"/>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nvGrpSpPr>
              <p:cNvPr id="70" name="Groep 69">
                <a:extLst>
                  <a:ext uri="{FF2B5EF4-FFF2-40B4-BE49-F238E27FC236}">
                    <a16:creationId xmlns:a16="http://schemas.microsoft.com/office/drawing/2014/main" id="{44707FBA-B162-4AA0-A198-C99F0AD099E9}"/>
                  </a:ext>
                </a:extLst>
              </p:cNvPr>
              <p:cNvGrpSpPr/>
              <p:nvPr userDrawn="1"/>
            </p:nvGrpSpPr>
            <p:grpSpPr>
              <a:xfrm>
                <a:off x="-3326107" y="720303"/>
                <a:ext cx="182598" cy="143759"/>
                <a:chOff x="-3634116" y="700986"/>
                <a:chExt cx="182598" cy="143759"/>
              </a:xfrm>
            </p:grpSpPr>
            <p:grpSp>
              <p:nvGrpSpPr>
                <p:cNvPr id="99" name="Groep 98">
                  <a:extLst>
                    <a:ext uri="{FF2B5EF4-FFF2-40B4-BE49-F238E27FC236}">
                      <a16:creationId xmlns:a16="http://schemas.microsoft.com/office/drawing/2014/main" id="{1883377F-6331-4ED0-BA07-6F98B0D5A272}"/>
                    </a:ext>
                  </a:extLst>
                </p:cNvPr>
                <p:cNvGrpSpPr/>
                <p:nvPr userDrawn="1"/>
              </p:nvGrpSpPr>
              <p:grpSpPr>
                <a:xfrm>
                  <a:off x="-3634116" y="700986"/>
                  <a:ext cx="182598" cy="143759"/>
                  <a:chOff x="-3634116" y="700986"/>
                  <a:chExt cx="182598" cy="143759"/>
                </a:xfrm>
              </p:grpSpPr>
              <p:cxnSp>
                <p:nvCxnSpPr>
                  <p:cNvPr id="103" name="Rechte verbindingslijn 102">
                    <a:extLst>
                      <a:ext uri="{FF2B5EF4-FFF2-40B4-BE49-F238E27FC236}">
                        <a16:creationId xmlns:a16="http://schemas.microsoft.com/office/drawing/2014/main" id="{8F59722E-E87F-46F2-8A68-60B967947FE6}"/>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104" name="Rechte verbindingslijn 103">
                    <a:extLst>
                      <a:ext uri="{FF2B5EF4-FFF2-40B4-BE49-F238E27FC236}">
                        <a16:creationId xmlns:a16="http://schemas.microsoft.com/office/drawing/2014/main" id="{682ABF06-8889-4091-8284-419C9151E0F0}"/>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105" name="Rechte verbindingslijn 104">
                    <a:extLst>
                      <a:ext uri="{FF2B5EF4-FFF2-40B4-BE49-F238E27FC236}">
                        <a16:creationId xmlns:a16="http://schemas.microsoft.com/office/drawing/2014/main" id="{71E60287-9B73-420F-AAEC-D4C1D175B0CE}"/>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106" name="Rechte verbindingslijn 105">
                    <a:extLst>
                      <a:ext uri="{FF2B5EF4-FFF2-40B4-BE49-F238E27FC236}">
                        <a16:creationId xmlns:a16="http://schemas.microsoft.com/office/drawing/2014/main" id="{372B38D8-636B-4E51-A040-C699736C0EDE}"/>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107" name="Rechte verbindingslijn 106">
                    <a:extLst>
                      <a:ext uri="{FF2B5EF4-FFF2-40B4-BE49-F238E27FC236}">
                        <a16:creationId xmlns:a16="http://schemas.microsoft.com/office/drawing/2014/main" id="{C80E1EE4-E31D-4DDD-96D2-30D020D5DD18}"/>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100" name="Groep 99">
                  <a:extLst>
                    <a:ext uri="{FF2B5EF4-FFF2-40B4-BE49-F238E27FC236}">
                      <a16:creationId xmlns:a16="http://schemas.microsoft.com/office/drawing/2014/main" id="{B21AF143-A15D-49FF-B701-B1A035552796}"/>
                    </a:ext>
                  </a:extLst>
                </p:cNvPr>
                <p:cNvGrpSpPr/>
                <p:nvPr userDrawn="1"/>
              </p:nvGrpSpPr>
              <p:grpSpPr>
                <a:xfrm>
                  <a:off x="-3634047" y="735854"/>
                  <a:ext cx="88801" cy="72568"/>
                  <a:chOff x="-2091059" y="1395403"/>
                  <a:chExt cx="157316" cy="128558"/>
                </a:xfrm>
              </p:grpSpPr>
              <p:sp>
                <p:nvSpPr>
                  <p:cNvPr id="101" name="Rechthoek 100">
                    <a:extLst>
                      <a:ext uri="{FF2B5EF4-FFF2-40B4-BE49-F238E27FC236}">
                        <a16:creationId xmlns:a16="http://schemas.microsoft.com/office/drawing/2014/main" id="{2E753419-0531-47C9-8AC9-9C08A19C3E3D}"/>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2" name="Pijl: punthaak 101">
                    <a:extLst>
                      <a:ext uri="{FF2B5EF4-FFF2-40B4-BE49-F238E27FC236}">
                        <a16:creationId xmlns:a16="http://schemas.microsoft.com/office/drawing/2014/main" id="{A490B643-C229-44A6-A584-1A05FB247B7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cxnSp>
            <p:nvCxnSpPr>
              <p:cNvPr id="71" name="Rechte verbindingslijn 70">
                <a:extLst>
                  <a:ext uri="{FF2B5EF4-FFF2-40B4-BE49-F238E27FC236}">
                    <a16:creationId xmlns:a16="http://schemas.microsoft.com/office/drawing/2014/main" id="{0E30281C-AA9E-498B-B754-6244BDC3FFCC}"/>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72" name="Rechte verbindingslijn 71">
                <a:extLst>
                  <a:ext uri="{FF2B5EF4-FFF2-40B4-BE49-F238E27FC236}">
                    <a16:creationId xmlns:a16="http://schemas.microsoft.com/office/drawing/2014/main" id="{5930F9C7-5173-4642-A803-C368BA633BA6}"/>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73" name="Groep 72">
                <a:extLst>
                  <a:ext uri="{FF2B5EF4-FFF2-40B4-BE49-F238E27FC236}">
                    <a16:creationId xmlns:a16="http://schemas.microsoft.com/office/drawing/2014/main" id="{4166B5F9-4D4E-450A-9860-06A4550D8796}"/>
                  </a:ext>
                </a:extLst>
              </p:cNvPr>
              <p:cNvGrpSpPr/>
              <p:nvPr userDrawn="1"/>
            </p:nvGrpSpPr>
            <p:grpSpPr>
              <a:xfrm>
                <a:off x="-2425037" y="370226"/>
                <a:ext cx="357690" cy="330595"/>
                <a:chOff x="-2721817" y="347336"/>
                <a:chExt cx="432805" cy="400021"/>
              </a:xfrm>
            </p:grpSpPr>
            <p:sp>
              <p:nvSpPr>
                <p:cNvPr id="88" name="Rechthoek 87">
                  <a:extLst>
                    <a:ext uri="{FF2B5EF4-FFF2-40B4-BE49-F238E27FC236}">
                      <a16:creationId xmlns:a16="http://schemas.microsoft.com/office/drawing/2014/main" id="{DE8B4FBD-FADB-4C0A-BDB9-172E908552F8}"/>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89" name="Groep 88">
                  <a:extLst>
                    <a:ext uri="{FF2B5EF4-FFF2-40B4-BE49-F238E27FC236}">
                      <a16:creationId xmlns:a16="http://schemas.microsoft.com/office/drawing/2014/main" id="{E93DCACD-BB1B-48C0-B77C-9989B81FC004}"/>
                    </a:ext>
                  </a:extLst>
                </p:cNvPr>
                <p:cNvGrpSpPr/>
                <p:nvPr userDrawn="1"/>
              </p:nvGrpSpPr>
              <p:grpSpPr>
                <a:xfrm>
                  <a:off x="-2652453" y="431583"/>
                  <a:ext cx="294076" cy="231526"/>
                  <a:chOff x="-3634116" y="700986"/>
                  <a:chExt cx="182598" cy="143759"/>
                </a:xfrm>
              </p:grpSpPr>
              <p:grpSp>
                <p:nvGrpSpPr>
                  <p:cNvPr id="90" name="Groep 89">
                    <a:extLst>
                      <a:ext uri="{FF2B5EF4-FFF2-40B4-BE49-F238E27FC236}">
                        <a16:creationId xmlns:a16="http://schemas.microsoft.com/office/drawing/2014/main" id="{534A2612-C954-42F4-BBCC-3704E17F9096}"/>
                      </a:ext>
                    </a:extLst>
                  </p:cNvPr>
                  <p:cNvGrpSpPr/>
                  <p:nvPr userDrawn="1"/>
                </p:nvGrpSpPr>
                <p:grpSpPr>
                  <a:xfrm>
                    <a:off x="-3634116" y="700986"/>
                    <a:ext cx="182598" cy="143759"/>
                    <a:chOff x="-3634116" y="700986"/>
                    <a:chExt cx="182598" cy="143759"/>
                  </a:xfrm>
                </p:grpSpPr>
                <p:cxnSp>
                  <p:nvCxnSpPr>
                    <p:cNvPr id="94" name="Rechte verbindingslijn 93">
                      <a:extLst>
                        <a:ext uri="{FF2B5EF4-FFF2-40B4-BE49-F238E27FC236}">
                          <a16:creationId xmlns:a16="http://schemas.microsoft.com/office/drawing/2014/main" id="{1EC449B6-2100-4ABE-BCB9-5963E3A08B4E}"/>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95" name="Rechte verbindingslijn 94">
                      <a:extLst>
                        <a:ext uri="{FF2B5EF4-FFF2-40B4-BE49-F238E27FC236}">
                          <a16:creationId xmlns:a16="http://schemas.microsoft.com/office/drawing/2014/main" id="{E1F61B38-4EFA-4702-B43C-AE442E9658C0}"/>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96" name="Rechte verbindingslijn 95">
                      <a:extLst>
                        <a:ext uri="{FF2B5EF4-FFF2-40B4-BE49-F238E27FC236}">
                          <a16:creationId xmlns:a16="http://schemas.microsoft.com/office/drawing/2014/main" id="{F269BF62-8D6B-4B6C-9CCD-1A3672286E3D}"/>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97" name="Rechte verbindingslijn 96">
                      <a:extLst>
                        <a:ext uri="{FF2B5EF4-FFF2-40B4-BE49-F238E27FC236}">
                          <a16:creationId xmlns:a16="http://schemas.microsoft.com/office/drawing/2014/main" id="{590433AB-1B48-4C9B-B6EA-F53F29286848}"/>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98" name="Rechte verbindingslijn 97">
                      <a:extLst>
                        <a:ext uri="{FF2B5EF4-FFF2-40B4-BE49-F238E27FC236}">
                          <a16:creationId xmlns:a16="http://schemas.microsoft.com/office/drawing/2014/main" id="{89014052-EFC5-4488-AB68-C04A43D6E00C}"/>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91" name="Groep 90">
                    <a:extLst>
                      <a:ext uri="{FF2B5EF4-FFF2-40B4-BE49-F238E27FC236}">
                        <a16:creationId xmlns:a16="http://schemas.microsoft.com/office/drawing/2014/main" id="{2AC7DC2A-D987-45DE-837E-98F75421A0FD}"/>
                      </a:ext>
                    </a:extLst>
                  </p:cNvPr>
                  <p:cNvGrpSpPr/>
                  <p:nvPr userDrawn="1"/>
                </p:nvGrpSpPr>
                <p:grpSpPr>
                  <a:xfrm>
                    <a:off x="-3634047" y="735854"/>
                    <a:ext cx="88801" cy="72568"/>
                    <a:chOff x="-2091059" y="1395403"/>
                    <a:chExt cx="157316" cy="128558"/>
                  </a:xfrm>
                </p:grpSpPr>
                <p:sp>
                  <p:nvSpPr>
                    <p:cNvPr id="92" name="Rechthoek 91">
                      <a:extLst>
                        <a:ext uri="{FF2B5EF4-FFF2-40B4-BE49-F238E27FC236}">
                          <a16:creationId xmlns:a16="http://schemas.microsoft.com/office/drawing/2014/main" id="{0B2E9D68-7CA3-43B8-BBFC-2556009BEE98}"/>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3" name="Pijl: punthaak 92">
                      <a:extLst>
                        <a:ext uri="{FF2B5EF4-FFF2-40B4-BE49-F238E27FC236}">
                          <a16:creationId xmlns:a16="http://schemas.microsoft.com/office/drawing/2014/main" id="{E83C4E90-9971-478A-A797-12CF74834CE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grpSp>
            <p:nvGrpSpPr>
              <p:cNvPr id="74" name="Groep 73">
                <a:extLst>
                  <a:ext uri="{FF2B5EF4-FFF2-40B4-BE49-F238E27FC236}">
                    <a16:creationId xmlns:a16="http://schemas.microsoft.com/office/drawing/2014/main" id="{7C231F3A-356A-465A-9169-D1F8BEA3FBD9}"/>
                  </a:ext>
                </a:extLst>
              </p:cNvPr>
              <p:cNvGrpSpPr/>
              <p:nvPr userDrawn="1"/>
            </p:nvGrpSpPr>
            <p:grpSpPr>
              <a:xfrm>
                <a:off x="-2425037" y="781500"/>
                <a:ext cx="357690" cy="330595"/>
                <a:chOff x="-2721817" y="782525"/>
                <a:chExt cx="432805" cy="400021"/>
              </a:xfrm>
            </p:grpSpPr>
            <p:sp>
              <p:nvSpPr>
                <p:cNvPr id="77" name="Rechthoek 76">
                  <a:extLst>
                    <a:ext uri="{FF2B5EF4-FFF2-40B4-BE49-F238E27FC236}">
                      <a16:creationId xmlns:a16="http://schemas.microsoft.com/office/drawing/2014/main" id="{84E400E9-0E59-403D-A053-A08F366FB5DD}"/>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78" name="Groep 77">
                  <a:extLst>
                    <a:ext uri="{FF2B5EF4-FFF2-40B4-BE49-F238E27FC236}">
                      <a16:creationId xmlns:a16="http://schemas.microsoft.com/office/drawing/2014/main" id="{9A6FC1C7-78FF-4D0E-B8C5-8659E60B9980}"/>
                    </a:ext>
                  </a:extLst>
                </p:cNvPr>
                <p:cNvGrpSpPr/>
                <p:nvPr userDrawn="1"/>
              </p:nvGrpSpPr>
              <p:grpSpPr>
                <a:xfrm>
                  <a:off x="-2652453" y="866772"/>
                  <a:ext cx="294076" cy="231526"/>
                  <a:chOff x="-3310843" y="700986"/>
                  <a:chExt cx="182598" cy="143759"/>
                </a:xfrm>
              </p:grpSpPr>
              <p:grpSp>
                <p:nvGrpSpPr>
                  <p:cNvPr id="79" name="Groep 78">
                    <a:extLst>
                      <a:ext uri="{FF2B5EF4-FFF2-40B4-BE49-F238E27FC236}">
                        <a16:creationId xmlns:a16="http://schemas.microsoft.com/office/drawing/2014/main" id="{3EDC15C3-27F0-4E87-8FC5-D6C289BC7866}"/>
                      </a:ext>
                    </a:extLst>
                  </p:cNvPr>
                  <p:cNvGrpSpPr/>
                  <p:nvPr userDrawn="1"/>
                </p:nvGrpSpPr>
                <p:grpSpPr>
                  <a:xfrm>
                    <a:off x="-3310843" y="700986"/>
                    <a:ext cx="182598" cy="143759"/>
                    <a:chOff x="-3310843" y="700986"/>
                    <a:chExt cx="182598" cy="143759"/>
                  </a:xfrm>
                </p:grpSpPr>
                <p:cxnSp>
                  <p:nvCxnSpPr>
                    <p:cNvPr id="83" name="Rechte verbindingslijn 82">
                      <a:extLst>
                        <a:ext uri="{FF2B5EF4-FFF2-40B4-BE49-F238E27FC236}">
                          <a16:creationId xmlns:a16="http://schemas.microsoft.com/office/drawing/2014/main" id="{4385B560-2F17-424C-9FEA-D8D07118BE18}"/>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84" name="Rechte verbindingslijn 83">
                      <a:extLst>
                        <a:ext uri="{FF2B5EF4-FFF2-40B4-BE49-F238E27FC236}">
                          <a16:creationId xmlns:a16="http://schemas.microsoft.com/office/drawing/2014/main" id="{8A24D46C-8B6A-4CEB-96FC-49DF5352B62E}"/>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85" name="Rechte verbindingslijn 84">
                      <a:extLst>
                        <a:ext uri="{FF2B5EF4-FFF2-40B4-BE49-F238E27FC236}">
                          <a16:creationId xmlns:a16="http://schemas.microsoft.com/office/drawing/2014/main" id="{259C3FBC-BDD0-4BD2-8F30-F9263277B470}"/>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86" name="Rechte verbindingslijn 85">
                      <a:extLst>
                        <a:ext uri="{FF2B5EF4-FFF2-40B4-BE49-F238E27FC236}">
                          <a16:creationId xmlns:a16="http://schemas.microsoft.com/office/drawing/2014/main" id="{6EB7087A-1180-49ED-9638-05A550EDD504}"/>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87" name="Rechte verbindingslijn 86">
                      <a:extLst>
                        <a:ext uri="{FF2B5EF4-FFF2-40B4-BE49-F238E27FC236}">
                          <a16:creationId xmlns:a16="http://schemas.microsoft.com/office/drawing/2014/main" id="{6DD74B3C-A4AD-497E-8685-9361A5541039}"/>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80" name="Groep 79">
                    <a:extLst>
                      <a:ext uri="{FF2B5EF4-FFF2-40B4-BE49-F238E27FC236}">
                        <a16:creationId xmlns:a16="http://schemas.microsoft.com/office/drawing/2014/main" id="{F8F8E0F3-E506-4D05-928D-15E8744DAD7B}"/>
                      </a:ext>
                    </a:extLst>
                  </p:cNvPr>
                  <p:cNvGrpSpPr/>
                  <p:nvPr userDrawn="1"/>
                </p:nvGrpSpPr>
                <p:grpSpPr>
                  <a:xfrm flipH="1">
                    <a:off x="-3310774" y="735854"/>
                    <a:ext cx="88801" cy="72568"/>
                    <a:chOff x="-2091059" y="1395403"/>
                    <a:chExt cx="157316" cy="128558"/>
                  </a:xfrm>
                </p:grpSpPr>
                <p:sp>
                  <p:nvSpPr>
                    <p:cNvPr id="81" name="Rechthoek 80">
                      <a:extLst>
                        <a:ext uri="{FF2B5EF4-FFF2-40B4-BE49-F238E27FC236}">
                          <a16:creationId xmlns:a16="http://schemas.microsoft.com/office/drawing/2014/main" id="{C27D1AFD-BFDB-40F2-9D8A-F2D9D45ACB22}"/>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82" name="Pijl: punthaak 81">
                      <a:extLst>
                        <a:ext uri="{FF2B5EF4-FFF2-40B4-BE49-F238E27FC236}">
                          <a16:creationId xmlns:a16="http://schemas.microsoft.com/office/drawing/2014/main" id="{B248D4E2-E2E7-4846-9D23-E4C3AAEC0669}"/>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sp>
            <p:nvSpPr>
              <p:cNvPr id="75" name="Rechthoek 74">
                <a:extLst>
                  <a:ext uri="{FF2B5EF4-FFF2-40B4-BE49-F238E27FC236}">
                    <a16:creationId xmlns:a16="http://schemas.microsoft.com/office/drawing/2014/main" id="{C0DA822C-5671-48D2-96F3-1D228C1EE2D0}"/>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76" name="Rechthoek 75">
                <a:extLst>
                  <a:ext uri="{FF2B5EF4-FFF2-40B4-BE49-F238E27FC236}">
                    <a16:creationId xmlns:a16="http://schemas.microsoft.com/office/drawing/2014/main" id="{7FB9BCA4-0527-4590-8780-B06FC225FF0A}"/>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54" name="Rechte verbindingslijn 53">
              <a:extLst>
                <a:ext uri="{FF2B5EF4-FFF2-40B4-BE49-F238E27FC236}">
                  <a16:creationId xmlns:a16="http://schemas.microsoft.com/office/drawing/2014/main" id="{5FDC0D23-0C65-40D0-8700-BB9944661F13}"/>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55" name="Rechthoek 54">
              <a:extLst>
                <a:ext uri="{FF2B5EF4-FFF2-40B4-BE49-F238E27FC236}">
                  <a16:creationId xmlns:a16="http://schemas.microsoft.com/office/drawing/2014/main" id="{A4093638-8297-44E9-9859-C4D522BE9E9D}"/>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800"/>
                </a:spcBef>
                <a:spcAft>
                  <a:spcPts val="500"/>
                </a:spcAft>
                <a:buClr>
                  <a:schemeClr val="accent1"/>
                </a:buClr>
                <a:buSzTx/>
                <a:buFont typeface="Arial" panose="020B0604020202020204" pitchFamily="34" charset="0"/>
                <a:buChar char="•"/>
                <a:tabLst/>
                <a:defRPr/>
              </a:pP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56" name="Ovaal 55">
              <a:extLst>
                <a:ext uri="{FF2B5EF4-FFF2-40B4-BE49-F238E27FC236}">
                  <a16:creationId xmlns:a16="http://schemas.microsoft.com/office/drawing/2014/main" id="{B0796557-94D0-49B2-B689-67F5FCB81F65}"/>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57" name="Rechthoek 56">
              <a:extLst>
                <a:ext uri="{FF2B5EF4-FFF2-40B4-BE49-F238E27FC236}">
                  <a16:creationId xmlns:a16="http://schemas.microsoft.com/office/drawing/2014/main" id="{FD1D30DB-B7A4-4A69-B615-A12871DD0781}"/>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800"/>
                </a:spcBef>
                <a:spcAft>
                  <a:spcPts val="500"/>
                </a:spcAft>
                <a:buClr>
                  <a:schemeClr val="tx2"/>
                </a:buClr>
                <a:buSzTx/>
                <a:buFont typeface="Arial" panose="020B0604020202020204" pitchFamily="34" charset="0"/>
                <a:buChar char="•"/>
                <a:tabLst/>
                <a:defRPr/>
              </a:pPr>
              <a:r>
                <a:rPr lang="nl-NL" sz="1400" kern="1200" noProof="0" dirty="0">
                  <a:solidFill>
                    <a:schemeClr val="tx2"/>
                  </a:solidFill>
                  <a:latin typeface="+mn-lt"/>
                  <a:ea typeface="+mn-ea"/>
                  <a:cs typeface="+mn-cs"/>
                </a:rPr>
                <a:t>Sub-</a:t>
              </a:r>
              <a:r>
                <a:rPr lang="nl-NL" sz="1400" kern="1200" noProof="0" dirty="0" err="1">
                  <a:solidFill>
                    <a:schemeClr val="tx2"/>
                  </a:solidFill>
                  <a:latin typeface="+mn-lt"/>
                  <a:ea typeface="+mn-ea"/>
                  <a:cs typeface="+mn-cs"/>
                </a:rPr>
                <a:t>bullet</a:t>
              </a:r>
              <a:r>
                <a:rPr lang="nl-NL" sz="1400" kern="1200" noProof="0" dirty="0">
                  <a:solidFill>
                    <a:schemeClr val="tx2"/>
                  </a:solidFill>
                  <a:latin typeface="+mn-lt"/>
                  <a:ea typeface="+mn-ea"/>
                  <a:cs typeface="+mn-cs"/>
                </a:rPr>
                <a:t> #1</a:t>
              </a:r>
            </a:p>
          </p:txBody>
        </p:sp>
        <p:sp>
          <p:nvSpPr>
            <p:cNvPr id="58" name="Ovaal 57">
              <a:extLst>
                <a:ext uri="{FF2B5EF4-FFF2-40B4-BE49-F238E27FC236}">
                  <a16:creationId xmlns:a16="http://schemas.microsoft.com/office/drawing/2014/main" id="{B4F74CB8-C646-4AA9-AA3A-704D594385FF}"/>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59" name="Rechthoek 58">
              <a:extLst>
                <a:ext uri="{FF2B5EF4-FFF2-40B4-BE49-F238E27FC236}">
                  <a16:creationId xmlns:a16="http://schemas.microsoft.com/office/drawing/2014/main" id="{6FC12112-B155-4E93-AE42-C84A8192DD30}"/>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800"/>
                </a:spcBef>
                <a:spcAft>
                  <a:spcPts val="500"/>
                </a:spcAft>
                <a:buClr>
                  <a:schemeClr val="accent1"/>
                </a:buClr>
                <a:buSzTx/>
                <a:buFont typeface="Calibri Light" panose="020F0302020204030204" pitchFamily="34" charset="0"/>
                <a:buChar char="-"/>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#2</a:t>
              </a:r>
            </a:p>
          </p:txBody>
        </p:sp>
        <p:sp>
          <p:nvSpPr>
            <p:cNvPr id="60" name="Ovaal 59">
              <a:extLst>
                <a:ext uri="{FF2B5EF4-FFF2-40B4-BE49-F238E27FC236}">
                  <a16:creationId xmlns:a16="http://schemas.microsoft.com/office/drawing/2014/main" id="{503A26EC-0B00-469A-B88E-858942BBDC4C}"/>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61" name="Rechthoek 60">
              <a:extLst>
                <a:ext uri="{FF2B5EF4-FFF2-40B4-BE49-F238E27FC236}">
                  <a16:creationId xmlns:a16="http://schemas.microsoft.com/office/drawing/2014/main" id="{8EB88618-763C-4FEF-9A5B-222BB89743C6}"/>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400" kern="1200" noProof="0" dirty="0">
                  <a:solidFill>
                    <a:schemeClr val="tx2"/>
                  </a:solidFill>
                  <a:latin typeface="+mn-lt"/>
                  <a:ea typeface="+mn-ea"/>
                  <a:cs typeface="+mn-cs"/>
                </a:rPr>
                <a:t>Leestekst</a:t>
              </a:r>
            </a:p>
          </p:txBody>
        </p:sp>
        <p:sp>
          <p:nvSpPr>
            <p:cNvPr id="62" name="Ovaal 61">
              <a:extLst>
                <a:ext uri="{FF2B5EF4-FFF2-40B4-BE49-F238E27FC236}">
                  <a16:creationId xmlns:a16="http://schemas.microsoft.com/office/drawing/2014/main" id="{27C87DD1-6B1A-4ED7-893C-ED5787FA51ED}"/>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63" name="Rechthoek 62">
              <a:extLst>
                <a:ext uri="{FF2B5EF4-FFF2-40B4-BE49-F238E27FC236}">
                  <a16:creationId xmlns:a16="http://schemas.microsoft.com/office/drawing/2014/main" id="{78A12453-3F39-4997-BA94-5E38E0150CB7}"/>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800"/>
                </a:spcBef>
                <a:spcAft>
                  <a:spcPts val="500"/>
                </a:spcAft>
                <a:buClrTx/>
                <a:buSzTx/>
                <a:buFont typeface="Arial" panose="020B0604020202020204" pitchFamily="34" charset="0"/>
                <a:buNone/>
                <a:tabLst/>
                <a:defRPr/>
              </a:pPr>
              <a:r>
                <a:rPr lang="nl-NL" sz="1800" b="0" kern="1200" noProof="0" dirty="0">
                  <a:solidFill>
                    <a:schemeClr val="accent1"/>
                  </a:solidFill>
                  <a:latin typeface="+mj-lt"/>
                  <a:ea typeface="+mn-ea"/>
                  <a:cs typeface="+mn-cs"/>
                </a:rPr>
                <a:t>Tussenkop</a:t>
              </a:r>
            </a:p>
          </p:txBody>
        </p:sp>
        <p:sp>
          <p:nvSpPr>
            <p:cNvPr id="64" name="Rechthoek 63">
              <a:extLst>
                <a:ext uri="{FF2B5EF4-FFF2-40B4-BE49-F238E27FC236}">
                  <a16:creationId xmlns:a16="http://schemas.microsoft.com/office/drawing/2014/main" id="{DCFC1131-7A5B-4C25-B774-E8B314AC6A41}"/>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grpSp>
        <p:nvGrpSpPr>
          <p:cNvPr id="120" name="Instructie">
            <a:extLst>
              <a:ext uri="{FF2B5EF4-FFF2-40B4-BE49-F238E27FC236}">
                <a16:creationId xmlns:a16="http://schemas.microsoft.com/office/drawing/2014/main" id="{140A1E9C-CA32-4FEC-9EAA-98A7A9074BA1}"/>
              </a:ext>
            </a:extLst>
          </p:cNvPr>
          <p:cNvGrpSpPr/>
          <p:nvPr userDrawn="1"/>
        </p:nvGrpSpPr>
        <p:grpSpPr>
          <a:xfrm>
            <a:off x="12391601" y="0"/>
            <a:ext cx="3183677" cy="2499789"/>
            <a:chOff x="12391601" y="0"/>
            <a:chExt cx="3183677" cy="2499789"/>
          </a:xfrm>
        </p:grpSpPr>
        <p:sp>
          <p:nvSpPr>
            <p:cNvPr id="122" name="Rechthoek 121">
              <a:extLst>
                <a:ext uri="{FF2B5EF4-FFF2-40B4-BE49-F238E27FC236}">
                  <a16:creationId xmlns:a16="http://schemas.microsoft.com/office/drawing/2014/main" id="{AE6AD65F-EE44-456F-8184-4A23B5D4180C}"/>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Tabel invoegen/veranderen</a:t>
              </a:r>
            </a:p>
          </p:txBody>
        </p:sp>
        <p:sp>
          <p:nvSpPr>
            <p:cNvPr id="123" name="Ovaal 122">
              <a:extLst>
                <a:ext uri="{FF2B5EF4-FFF2-40B4-BE49-F238E27FC236}">
                  <a16:creationId xmlns:a16="http://schemas.microsoft.com/office/drawing/2014/main" id="{22365E7E-B64B-42BF-BFC1-9C2DC56D605D}"/>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24" name="Rechte verbindingslijn 123">
              <a:extLst>
                <a:ext uri="{FF2B5EF4-FFF2-40B4-BE49-F238E27FC236}">
                  <a16:creationId xmlns:a16="http://schemas.microsoft.com/office/drawing/2014/main" id="{2C060D96-1927-48F1-B829-3F1982F31431}"/>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25" name="Rechte verbindingslijn 124">
              <a:extLst>
                <a:ext uri="{FF2B5EF4-FFF2-40B4-BE49-F238E27FC236}">
                  <a16:creationId xmlns:a16="http://schemas.microsoft.com/office/drawing/2014/main" id="{AC26D5E1-2687-494B-ADE9-E0D558120822}"/>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126" name="Rechthoek 125">
              <a:extLst>
                <a:ext uri="{FF2B5EF4-FFF2-40B4-BE49-F238E27FC236}">
                  <a16:creationId xmlns:a16="http://schemas.microsoft.com/office/drawing/2014/main" id="{5C027970-47B3-4B6C-9E95-A7C2B0A1DDDB}"/>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tabel d.m.v.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tabel in te voegen. </a:t>
              </a:r>
              <a:r>
                <a:rPr kumimoji="0" lang="nl-NL" sz="105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127" name="Ovaal 126">
              <a:extLst>
                <a:ext uri="{FF2B5EF4-FFF2-40B4-BE49-F238E27FC236}">
                  <a16:creationId xmlns:a16="http://schemas.microsoft.com/office/drawing/2014/main" id="{50156B40-4B1E-4446-B2C9-3E66CDFB387C}"/>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28" name="Rechthoek 127">
              <a:extLst>
                <a:ext uri="{FF2B5EF4-FFF2-40B4-BE49-F238E27FC236}">
                  <a16:creationId xmlns:a16="http://schemas.microsoft.com/office/drawing/2014/main" id="{3D194632-A864-4C8E-A4E8-5A11EDB5AFE3}"/>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het gewenste aantal rijen en kolommen en klik op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‘OK’</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129" name="Groep 128">
              <a:extLst>
                <a:ext uri="{FF2B5EF4-FFF2-40B4-BE49-F238E27FC236}">
                  <a16:creationId xmlns:a16="http://schemas.microsoft.com/office/drawing/2014/main" id="{BD708FC9-5706-4486-9535-C3E9672C4D8E}"/>
                </a:ext>
              </a:extLst>
            </p:cNvPr>
            <p:cNvGrpSpPr/>
            <p:nvPr userDrawn="1"/>
          </p:nvGrpSpPr>
          <p:grpSpPr>
            <a:xfrm>
              <a:off x="12757282" y="2184550"/>
              <a:ext cx="825500" cy="209550"/>
              <a:chOff x="13504624" y="2482850"/>
              <a:chExt cx="825500" cy="209550"/>
            </a:xfrm>
          </p:grpSpPr>
          <p:sp>
            <p:nvSpPr>
              <p:cNvPr id="140" name="Rechthoek 139">
                <a:extLst>
                  <a:ext uri="{FF2B5EF4-FFF2-40B4-BE49-F238E27FC236}">
                    <a16:creationId xmlns:a16="http://schemas.microsoft.com/office/drawing/2014/main" id="{0F6647D7-F556-45F0-9FDC-5986A5E827AA}"/>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dirty="0">
                    <a:solidFill>
                      <a:schemeClr val="tx1"/>
                    </a:solidFill>
                    <a:latin typeface="Arial" panose="020B0604020202020204" pitchFamily="34" charset="0"/>
                    <a:cs typeface="Arial" panose="020B0604020202020204" pitchFamily="34" charset="0"/>
                  </a:rPr>
                  <a:t>OK</a:t>
                </a:r>
              </a:p>
            </p:txBody>
          </p:sp>
          <p:cxnSp>
            <p:nvCxnSpPr>
              <p:cNvPr id="141" name="Rechte verbindingslijn 140">
                <a:extLst>
                  <a:ext uri="{FF2B5EF4-FFF2-40B4-BE49-F238E27FC236}">
                    <a16:creationId xmlns:a16="http://schemas.microsoft.com/office/drawing/2014/main" id="{2DCA3075-33B6-4571-9FC5-420F924FB30F}"/>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42" name="Gelijkbenige driehoek 141">
                <a:extLst>
                  <a:ext uri="{FF2B5EF4-FFF2-40B4-BE49-F238E27FC236}">
                    <a16:creationId xmlns:a16="http://schemas.microsoft.com/office/drawing/2014/main" id="{02D6970A-9131-49D6-BE7B-78CFFBCAE940}"/>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cxnSp>
          <p:nvCxnSpPr>
            <p:cNvPr id="130" name="Rechte verbindingslijn 129">
              <a:extLst>
                <a:ext uri="{FF2B5EF4-FFF2-40B4-BE49-F238E27FC236}">
                  <a16:creationId xmlns:a16="http://schemas.microsoft.com/office/drawing/2014/main" id="{78B56974-80BB-4D42-89DE-D44B62D25C1C}"/>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131" name="Tabel icoon">
              <a:extLst>
                <a:ext uri="{FF2B5EF4-FFF2-40B4-BE49-F238E27FC236}">
                  <a16:creationId xmlns:a16="http://schemas.microsoft.com/office/drawing/2014/main" id="{D285E025-412E-4B5B-B7C1-BBE731CC291E}"/>
                </a:ext>
              </a:extLst>
            </p:cNvPr>
            <p:cNvGrpSpPr/>
            <p:nvPr userDrawn="1"/>
          </p:nvGrpSpPr>
          <p:grpSpPr>
            <a:xfrm>
              <a:off x="12757283" y="1133664"/>
              <a:ext cx="375500" cy="339168"/>
              <a:chOff x="6072040" y="3376043"/>
              <a:chExt cx="1227920" cy="1109109"/>
            </a:xfrm>
          </p:grpSpPr>
          <p:sp>
            <p:nvSpPr>
              <p:cNvPr id="132" name="Rechthoek 131">
                <a:extLst>
                  <a:ext uri="{FF2B5EF4-FFF2-40B4-BE49-F238E27FC236}">
                    <a16:creationId xmlns:a16="http://schemas.microsoft.com/office/drawing/2014/main" id="{5FEE99C1-D6E4-4AD9-9121-60413D464219}"/>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133" name="Rechthoek 132">
                <a:extLst>
                  <a:ext uri="{FF2B5EF4-FFF2-40B4-BE49-F238E27FC236}">
                    <a16:creationId xmlns:a16="http://schemas.microsoft.com/office/drawing/2014/main" id="{5C549D6D-3865-4883-AA86-3B6DA1612825}"/>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cxnSp>
            <p:nvCxnSpPr>
              <p:cNvPr id="134" name="Rechte verbindingslijn 133">
                <a:extLst>
                  <a:ext uri="{FF2B5EF4-FFF2-40B4-BE49-F238E27FC236}">
                    <a16:creationId xmlns:a16="http://schemas.microsoft.com/office/drawing/2014/main" id="{8E81B19B-AF04-41B0-9FA8-1D5DF0FCA598}"/>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35" name="Rechte verbindingslijn 134">
                <a:extLst>
                  <a:ext uri="{FF2B5EF4-FFF2-40B4-BE49-F238E27FC236}">
                    <a16:creationId xmlns:a16="http://schemas.microsoft.com/office/drawing/2014/main" id="{F3F2504D-7F1C-41DD-A30C-3D707CAAD583}"/>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36" name="Rechte verbindingslijn 135">
                <a:extLst>
                  <a:ext uri="{FF2B5EF4-FFF2-40B4-BE49-F238E27FC236}">
                    <a16:creationId xmlns:a16="http://schemas.microsoft.com/office/drawing/2014/main" id="{BAA85C38-8018-4EFE-BF53-EBF5C8C04B80}"/>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37" name="Rechte verbindingslijn 136">
                <a:extLst>
                  <a:ext uri="{FF2B5EF4-FFF2-40B4-BE49-F238E27FC236}">
                    <a16:creationId xmlns:a16="http://schemas.microsoft.com/office/drawing/2014/main" id="{F4D965B3-E81D-4225-834E-CE7DEAD00F93}"/>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38" name="Rechte verbindingslijn 137">
                <a:extLst>
                  <a:ext uri="{FF2B5EF4-FFF2-40B4-BE49-F238E27FC236}">
                    <a16:creationId xmlns:a16="http://schemas.microsoft.com/office/drawing/2014/main" id="{F38469FA-1851-40C2-97A7-1132067D5BE9}"/>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139" name="Rechthoek 138">
                <a:extLst>
                  <a:ext uri="{FF2B5EF4-FFF2-40B4-BE49-F238E27FC236}">
                    <a16:creationId xmlns:a16="http://schemas.microsoft.com/office/drawing/2014/main" id="{DE9F689C-8B9C-4F84-94AF-DED108B6366F}"/>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grpSp>
    </p:spTree>
    <p:extLst>
      <p:ext uri="{BB962C8B-B14F-4D97-AF65-F5344CB8AC3E}">
        <p14:creationId xmlns:p14="http://schemas.microsoft.com/office/powerpoint/2010/main" val="2463533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BEL">
    <p:bg>
      <p:bgPr>
        <a:solidFill>
          <a:schemeClr val="bg1"/>
        </a:solidFill>
        <a:effectLst/>
      </p:bgPr>
    </p:bg>
    <p:spTree>
      <p:nvGrpSpPr>
        <p:cNvPr id="1" name=""/>
        <p:cNvGrpSpPr/>
        <p:nvPr/>
      </p:nvGrpSpPr>
      <p:grpSpPr>
        <a:xfrm>
          <a:off x="0" y="0"/>
          <a:ext cx="0" cy="0"/>
          <a:chOff x="0" y="0"/>
          <a:chExt cx="0" cy="0"/>
        </a:xfrm>
      </p:grpSpPr>
      <p:pic>
        <p:nvPicPr>
          <p:cNvPr id="25" name="Afbeelding 24">
            <a:extLst>
              <a:ext uri="{FF2B5EF4-FFF2-40B4-BE49-F238E27FC236}">
                <a16:creationId xmlns:a16="http://schemas.microsoft.com/office/drawing/2014/main" id="{62FFC3B0-14F4-4756-9136-00D5B15B774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0731" b="51403"/>
          <a:stretch/>
        </p:blipFill>
        <p:spPr>
          <a:xfrm>
            <a:off x="9841831" y="0"/>
            <a:ext cx="2350167" cy="3332747"/>
          </a:xfrm>
          <a:prstGeom prst="rect">
            <a:avLst/>
          </a:prstGeom>
        </p:spPr>
      </p:pic>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9365575" cy="543999"/>
          </a:xfrm>
        </p:spPr>
        <p:txBody>
          <a:bodyPr/>
          <a:lstStyle>
            <a:lvl1pPr>
              <a:defRPr/>
            </a:lvl1pPr>
          </a:lstStyle>
          <a:p>
            <a:r>
              <a:rPr lang="nl-NL" noProof="0" dirty="0"/>
              <a:t>Voeg hier een titel in</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DBBAB525-E55B-4417-86F3-F365F0DE0A9E}" type="datetime3">
              <a:rPr lang="nl-NL" noProof="0" smtClean="0"/>
              <a:t>11/10/24</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5473588" y="-491319"/>
            <a:ext cx="1244825"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TABEL</a:t>
            </a:r>
          </a:p>
        </p:txBody>
      </p:sp>
      <p:sp>
        <p:nvSpPr>
          <p:cNvPr id="27" name="Tijdelijke aanduiding voor tabel 16">
            <a:extLst>
              <a:ext uri="{FF2B5EF4-FFF2-40B4-BE49-F238E27FC236}">
                <a16:creationId xmlns:a16="http://schemas.microsoft.com/office/drawing/2014/main" id="{539895FF-B2F3-44CB-8AED-938C1DE01FC4}"/>
              </a:ext>
            </a:extLst>
          </p:cNvPr>
          <p:cNvSpPr>
            <a:spLocks noGrp="1"/>
          </p:cNvSpPr>
          <p:nvPr>
            <p:ph type="tbl" sz="quarter" idx="13" hasCustomPrompt="1"/>
          </p:nvPr>
        </p:nvSpPr>
        <p:spPr>
          <a:xfrm>
            <a:off x="1368000" y="1551998"/>
            <a:ext cx="8897573" cy="4497321"/>
          </a:xfrm>
          <a:solidFill>
            <a:schemeClr val="bg2">
              <a:lumMod val="20000"/>
              <a:lumOff val="80000"/>
            </a:schemeClr>
          </a:solidFill>
        </p:spPr>
        <p:txBody>
          <a:bodyPr tIns="1620000"/>
          <a:lstStyle>
            <a:lvl1pPr marL="0" indent="0" algn="ctr">
              <a:buNone/>
              <a:defRPr sz="1200" i="1">
                <a:solidFill>
                  <a:schemeClr val="bg2">
                    <a:lumMod val="50000"/>
                  </a:schemeClr>
                </a:solidFill>
              </a:defRPr>
            </a:lvl1pPr>
          </a:lstStyle>
          <a:p>
            <a:r>
              <a:rPr lang="nl-NL" dirty="0"/>
              <a:t>Klik op onderstaand pictogram om een tabel in te voegen</a:t>
            </a:r>
          </a:p>
        </p:txBody>
      </p:sp>
      <p:grpSp>
        <p:nvGrpSpPr>
          <p:cNvPr id="28" name="GRID" hidden="1">
            <a:extLst>
              <a:ext uri="{FF2B5EF4-FFF2-40B4-BE49-F238E27FC236}">
                <a16:creationId xmlns:a16="http://schemas.microsoft.com/office/drawing/2014/main" id="{408A8520-35A4-447E-AB49-06A3A5D30E1B}"/>
              </a:ext>
            </a:extLst>
          </p:cNvPr>
          <p:cNvGrpSpPr/>
          <p:nvPr userDrawn="1"/>
        </p:nvGrpSpPr>
        <p:grpSpPr>
          <a:xfrm>
            <a:off x="-4482" y="0"/>
            <a:ext cx="12196482" cy="6867680"/>
            <a:chOff x="-4482" y="0"/>
            <a:chExt cx="12196482" cy="6867680"/>
          </a:xfrm>
          <a:solidFill>
            <a:srgbClr val="000000">
              <a:alpha val="30000"/>
            </a:srgbClr>
          </a:solidFill>
        </p:grpSpPr>
        <p:sp>
          <p:nvSpPr>
            <p:cNvPr id="29" name="Rechthoek 28">
              <a:extLst>
                <a:ext uri="{FF2B5EF4-FFF2-40B4-BE49-F238E27FC236}">
                  <a16:creationId xmlns:a16="http://schemas.microsoft.com/office/drawing/2014/main" id="{37A761BA-451A-44CA-BDD3-086D7CF7EA1C}"/>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AFAF4257-509E-43E5-A4EF-838ABD1BA12B}"/>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4261677F-EB95-4012-A601-954123FE087C}"/>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715AC9A9-CB1D-4632-A3B1-62D8C2DE08E9}"/>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Rechthoek 32">
              <a:extLst>
                <a:ext uri="{FF2B5EF4-FFF2-40B4-BE49-F238E27FC236}">
                  <a16:creationId xmlns:a16="http://schemas.microsoft.com/office/drawing/2014/main" id="{02E0E562-CFB0-40C9-81F9-E02941FC4368}"/>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 name="Rechthoek 33">
              <a:extLst>
                <a:ext uri="{FF2B5EF4-FFF2-40B4-BE49-F238E27FC236}">
                  <a16:creationId xmlns:a16="http://schemas.microsoft.com/office/drawing/2014/main" id="{D9920561-135C-4871-A87E-FA97AECD6E2D}"/>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5" name="Rechthoek 34">
              <a:extLst>
                <a:ext uri="{FF2B5EF4-FFF2-40B4-BE49-F238E27FC236}">
                  <a16:creationId xmlns:a16="http://schemas.microsoft.com/office/drawing/2014/main" id="{B1F8CC1A-2C1C-4057-9560-99C717F02E9B}"/>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6" name="Rechthoek 35">
              <a:extLst>
                <a:ext uri="{FF2B5EF4-FFF2-40B4-BE49-F238E27FC236}">
                  <a16:creationId xmlns:a16="http://schemas.microsoft.com/office/drawing/2014/main" id="{2EADD149-3BFA-4EFE-80B1-D340E54EA692}"/>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Rechthoek 36">
              <a:extLst>
                <a:ext uri="{FF2B5EF4-FFF2-40B4-BE49-F238E27FC236}">
                  <a16:creationId xmlns:a16="http://schemas.microsoft.com/office/drawing/2014/main" id="{2023AEA3-B58D-44B1-BCB2-1AAAE58057F2}"/>
                </a:ext>
              </a:extLst>
            </p:cNvPr>
            <p:cNvSpPr/>
            <p:nvPr userDrawn="1"/>
          </p:nvSpPr>
          <p:spPr>
            <a:xfrm>
              <a:off x="-4482" y="1264791"/>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38" name="Instructie">
            <a:extLst>
              <a:ext uri="{FF2B5EF4-FFF2-40B4-BE49-F238E27FC236}">
                <a16:creationId xmlns:a16="http://schemas.microsoft.com/office/drawing/2014/main" id="{3387FEA5-F294-444C-91B7-6D5ADD17728F}"/>
              </a:ext>
            </a:extLst>
          </p:cNvPr>
          <p:cNvGrpSpPr/>
          <p:nvPr userDrawn="1"/>
        </p:nvGrpSpPr>
        <p:grpSpPr>
          <a:xfrm>
            <a:off x="12391601" y="0"/>
            <a:ext cx="3183677" cy="2499789"/>
            <a:chOff x="12391601" y="0"/>
            <a:chExt cx="3183677" cy="2499789"/>
          </a:xfrm>
        </p:grpSpPr>
        <p:sp>
          <p:nvSpPr>
            <p:cNvPr id="40" name="Rechthoek 39">
              <a:extLst>
                <a:ext uri="{FF2B5EF4-FFF2-40B4-BE49-F238E27FC236}">
                  <a16:creationId xmlns:a16="http://schemas.microsoft.com/office/drawing/2014/main" id="{8368AE5E-2C75-4799-AFA1-B8F2034F6882}"/>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Tabel invoegen/veranderen</a:t>
              </a:r>
            </a:p>
          </p:txBody>
        </p:sp>
        <p:sp>
          <p:nvSpPr>
            <p:cNvPr id="41" name="Ovaal 40">
              <a:extLst>
                <a:ext uri="{FF2B5EF4-FFF2-40B4-BE49-F238E27FC236}">
                  <a16:creationId xmlns:a16="http://schemas.microsoft.com/office/drawing/2014/main" id="{0493508C-0CD9-4811-BC92-B0F80CB0C344}"/>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42" name="Rechte verbindingslijn 41">
              <a:extLst>
                <a:ext uri="{FF2B5EF4-FFF2-40B4-BE49-F238E27FC236}">
                  <a16:creationId xmlns:a16="http://schemas.microsoft.com/office/drawing/2014/main" id="{419A5BE2-7565-443F-BCDB-07EBF2D466B2}"/>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43" name="Rechte verbindingslijn 42">
              <a:extLst>
                <a:ext uri="{FF2B5EF4-FFF2-40B4-BE49-F238E27FC236}">
                  <a16:creationId xmlns:a16="http://schemas.microsoft.com/office/drawing/2014/main" id="{5D509200-2EFA-4183-8F7D-C9C64E5A5CC9}"/>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44" name="Rechthoek 43">
              <a:extLst>
                <a:ext uri="{FF2B5EF4-FFF2-40B4-BE49-F238E27FC236}">
                  <a16:creationId xmlns:a16="http://schemas.microsoft.com/office/drawing/2014/main" id="{80021DE0-47B9-4BFC-A9F5-1A52EF9A0B1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tabel d.m.v.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tabel in te voegen. </a:t>
              </a:r>
              <a:r>
                <a:rPr kumimoji="0" lang="nl-NL" sz="105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45" name="Ovaal 44">
              <a:extLst>
                <a:ext uri="{FF2B5EF4-FFF2-40B4-BE49-F238E27FC236}">
                  <a16:creationId xmlns:a16="http://schemas.microsoft.com/office/drawing/2014/main" id="{3AD3DD30-290A-44B5-9A73-5A13CC8A0E5E}"/>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46" name="Rechthoek 45">
              <a:extLst>
                <a:ext uri="{FF2B5EF4-FFF2-40B4-BE49-F238E27FC236}">
                  <a16:creationId xmlns:a16="http://schemas.microsoft.com/office/drawing/2014/main" id="{AEEF643F-DC62-4C73-A052-C52D93446A1A}"/>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het gewenste aantal rijen en kolommen en klik op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‘OK’</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47" name="Groep 46">
              <a:extLst>
                <a:ext uri="{FF2B5EF4-FFF2-40B4-BE49-F238E27FC236}">
                  <a16:creationId xmlns:a16="http://schemas.microsoft.com/office/drawing/2014/main" id="{63CDADEA-28E9-4815-B49E-4A7DC459FF7D}"/>
                </a:ext>
              </a:extLst>
            </p:cNvPr>
            <p:cNvGrpSpPr/>
            <p:nvPr userDrawn="1"/>
          </p:nvGrpSpPr>
          <p:grpSpPr>
            <a:xfrm>
              <a:off x="12757282" y="2184550"/>
              <a:ext cx="825500" cy="209550"/>
              <a:chOff x="13504624" y="2482850"/>
              <a:chExt cx="825500" cy="209550"/>
            </a:xfrm>
          </p:grpSpPr>
          <p:sp>
            <p:nvSpPr>
              <p:cNvPr id="58" name="Rechthoek 57">
                <a:extLst>
                  <a:ext uri="{FF2B5EF4-FFF2-40B4-BE49-F238E27FC236}">
                    <a16:creationId xmlns:a16="http://schemas.microsoft.com/office/drawing/2014/main" id="{13706CA6-57A7-408A-9965-632FC8AB81F9}"/>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dirty="0">
                    <a:solidFill>
                      <a:schemeClr val="tx1"/>
                    </a:solidFill>
                    <a:latin typeface="Arial" panose="020B0604020202020204" pitchFamily="34" charset="0"/>
                    <a:cs typeface="Arial" panose="020B0604020202020204" pitchFamily="34" charset="0"/>
                  </a:rPr>
                  <a:t>OK</a:t>
                </a:r>
              </a:p>
            </p:txBody>
          </p:sp>
          <p:cxnSp>
            <p:nvCxnSpPr>
              <p:cNvPr id="59" name="Rechte verbindingslijn 58">
                <a:extLst>
                  <a:ext uri="{FF2B5EF4-FFF2-40B4-BE49-F238E27FC236}">
                    <a16:creationId xmlns:a16="http://schemas.microsoft.com/office/drawing/2014/main" id="{E6099296-0621-487C-9FFA-A2336D2247E7}"/>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60" name="Gelijkbenige driehoek 59">
                <a:extLst>
                  <a:ext uri="{FF2B5EF4-FFF2-40B4-BE49-F238E27FC236}">
                    <a16:creationId xmlns:a16="http://schemas.microsoft.com/office/drawing/2014/main" id="{C27C9277-F591-4A8D-B44E-79B86AE9E7C1}"/>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cxnSp>
          <p:nvCxnSpPr>
            <p:cNvPr id="48" name="Rechte verbindingslijn 47">
              <a:extLst>
                <a:ext uri="{FF2B5EF4-FFF2-40B4-BE49-F238E27FC236}">
                  <a16:creationId xmlns:a16="http://schemas.microsoft.com/office/drawing/2014/main" id="{EBD47F72-12F4-40D9-8DB3-79FC8FEB86B1}"/>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49" name="Tabel icoon">
              <a:extLst>
                <a:ext uri="{FF2B5EF4-FFF2-40B4-BE49-F238E27FC236}">
                  <a16:creationId xmlns:a16="http://schemas.microsoft.com/office/drawing/2014/main" id="{885DE192-4DE3-4F57-AEE5-F2999CD40CFA}"/>
                </a:ext>
              </a:extLst>
            </p:cNvPr>
            <p:cNvGrpSpPr/>
            <p:nvPr userDrawn="1"/>
          </p:nvGrpSpPr>
          <p:grpSpPr>
            <a:xfrm>
              <a:off x="12757283" y="1133664"/>
              <a:ext cx="375500" cy="339168"/>
              <a:chOff x="6072040" y="3376043"/>
              <a:chExt cx="1227920" cy="1109109"/>
            </a:xfrm>
          </p:grpSpPr>
          <p:sp>
            <p:nvSpPr>
              <p:cNvPr id="50" name="Rechthoek 49">
                <a:extLst>
                  <a:ext uri="{FF2B5EF4-FFF2-40B4-BE49-F238E27FC236}">
                    <a16:creationId xmlns:a16="http://schemas.microsoft.com/office/drawing/2014/main" id="{15417431-9E21-4009-BE2B-5D6059385AF2}"/>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51" name="Rechthoek 50">
                <a:extLst>
                  <a:ext uri="{FF2B5EF4-FFF2-40B4-BE49-F238E27FC236}">
                    <a16:creationId xmlns:a16="http://schemas.microsoft.com/office/drawing/2014/main" id="{DC38FC7A-B18B-4671-8927-C5416C0DC36F}"/>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cxnSp>
            <p:nvCxnSpPr>
              <p:cNvPr id="52" name="Rechte verbindingslijn 51">
                <a:extLst>
                  <a:ext uri="{FF2B5EF4-FFF2-40B4-BE49-F238E27FC236}">
                    <a16:creationId xmlns:a16="http://schemas.microsoft.com/office/drawing/2014/main" id="{C7E29E25-4EFE-44D9-9EC9-F554C25F8D09}"/>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53" name="Rechte verbindingslijn 52">
                <a:extLst>
                  <a:ext uri="{FF2B5EF4-FFF2-40B4-BE49-F238E27FC236}">
                    <a16:creationId xmlns:a16="http://schemas.microsoft.com/office/drawing/2014/main" id="{3D6B7557-8C62-43FD-ABBD-F61CCED5D68D}"/>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54" name="Rechte verbindingslijn 53">
                <a:extLst>
                  <a:ext uri="{FF2B5EF4-FFF2-40B4-BE49-F238E27FC236}">
                    <a16:creationId xmlns:a16="http://schemas.microsoft.com/office/drawing/2014/main" id="{F0549B8D-DA8A-442E-8434-E092E352937F}"/>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55" name="Rechte verbindingslijn 54">
                <a:extLst>
                  <a:ext uri="{FF2B5EF4-FFF2-40B4-BE49-F238E27FC236}">
                    <a16:creationId xmlns:a16="http://schemas.microsoft.com/office/drawing/2014/main" id="{E09BB2FA-3D21-4E60-9418-D1B47142897A}"/>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56" name="Rechte verbindingslijn 55">
                <a:extLst>
                  <a:ext uri="{FF2B5EF4-FFF2-40B4-BE49-F238E27FC236}">
                    <a16:creationId xmlns:a16="http://schemas.microsoft.com/office/drawing/2014/main" id="{21E2E0AA-32A9-4A11-8392-58E5E33A8299}"/>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57" name="Rechthoek 56">
                <a:extLst>
                  <a:ext uri="{FF2B5EF4-FFF2-40B4-BE49-F238E27FC236}">
                    <a16:creationId xmlns:a16="http://schemas.microsoft.com/office/drawing/2014/main" id="{8BD9DE4F-6148-4C3E-BFE4-9E3658ACE608}"/>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grpSp>
    </p:spTree>
    <p:extLst>
      <p:ext uri="{BB962C8B-B14F-4D97-AF65-F5344CB8AC3E}">
        <p14:creationId xmlns:p14="http://schemas.microsoft.com/office/powerpoint/2010/main" val="4221090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11" name="Tijdelijke aanduiding voor media 10">
            <a:extLst>
              <a:ext uri="{FF2B5EF4-FFF2-40B4-BE49-F238E27FC236}">
                <a16:creationId xmlns:a16="http://schemas.microsoft.com/office/drawing/2014/main" id="{3A750B5D-826F-45E6-825A-FDC04009BF5B}"/>
              </a:ext>
            </a:extLst>
          </p:cNvPr>
          <p:cNvSpPr>
            <a:spLocks noGrp="1"/>
          </p:cNvSpPr>
          <p:nvPr>
            <p:ph type="media" sz="quarter" idx="13" hasCustomPrompt="1"/>
          </p:nvPr>
        </p:nvSpPr>
        <p:spPr>
          <a:xfrm>
            <a:off x="-1" y="0"/>
            <a:ext cx="12192000" cy="6858000"/>
          </a:xfrm>
          <a:solidFill>
            <a:schemeClr val="bg2">
              <a:lumMod val="20000"/>
              <a:lumOff val="80000"/>
            </a:schemeClr>
          </a:solidFill>
        </p:spPr>
        <p:txBody>
          <a:bodyPr tIns="2880000"/>
          <a:lstStyle>
            <a:lvl1pPr marL="0" indent="0" algn="ctr">
              <a:buNone/>
              <a:defRPr sz="1200" i="1">
                <a:solidFill>
                  <a:schemeClr val="bg2">
                    <a:lumMod val="50000"/>
                  </a:schemeClr>
                </a:solidFill>
              </a:defRPr>
            </a:lvl1pPr>
          </a:lstStyle>
          <a:p>
            <a:r>
              <a:rPr lang="nl-NL" dirty="0"/>
              <a:t>Klik op onderstaand pictogram om een video in te voegen</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a:xfrm>
            <a:off x="1291247" y="7057347"/>
            <a:ext cx="657395" cy="234775"/>
          </a:xfrm>
        </p:spPr>
        <p:txBody>
          <a:bodyPr/>
          <a:lstStyle/>
          <a:p>
            <a:fld id="{2BCE4D0B-2C3E-4F45-A9AB-25E15842CBDC}" type="datetime3">
              <a:rPr lang="nl-NL" noProof="0" smtClean="0"/>
              <a:t>11/10/24</a:t>
            </a:fld>
            <a:endParaRPr lang="nl-NL" noProof="0" dirty="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a:xfrm>
            <a:off x="2053673" y="7057347"/>
            <a:ext cx="8211900" cy="234775"/>
          </a:xfrm>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a:xfrm>
            <a:off x="787610" y="7050941"/>
            <a:ext cx="378802" cy="227539"/>
          </a:xfrm>
        </p:spPr>
        <p:txBody>
          <a:bodyPr/>
          <a:lstStyle/>
          <a:p>
            <a:fld id="{D7B5DC5B-6873-43DB-ADC7-B15ACCE0DFDB}" type="slidenum">
              <a:rPr lang="nl-NL" noProof="0" smtClean="0"/>
              <a:t>‹nr.›</a:t>
            </a:fld>
            <a:endParaRPr lang="nl-NL" noProof="0" dirty="0"/>
          </a:p>
        </p:txBody>
      </p:sp>
      <p:grpSp>
        <p:nvGrpSpPr>
          <p:cNvPr id="8" name="GRID" hidden="1">
            <a:extLst>
              <a:ext uri="{FF2B5EF4-FFF2-40B4-BE49-F238E27FC236}">
                <a16:creationId xmlns:a16="http://schemas.microsoft.com/office/drawing/2014/main" id="{A2B169BE-D9E7-473F-97E3-2BFAB571F7A4}"/>
              </a:ext>
            </a:extLst>
          </p:cNvPr>
          <p:cNvGrpSpPr/>
          <p:nvPr userDrawn="1"/>
        </p:nvGrpSpPr>
        <p:grpSpPr>
          <a:xfrm>
            <a:off x="0" y="0"/>
            <a:ext cx="12192000" cy="6858000"/>
            <a:chOff x="0" y="0"/>
            <a:chExt cx="12192000" cy="6858000"/>
          </a:xfrm>
        </p:grpSpPr>
        <p:sp>
          <p:nvSpPr>
            <p:cNvPr id="9" name="Rechthoek 8">
              <a:extLst>
                <a:ext uri="{FF2B5EF4-FFF2-40B4-BE49-F238E27FC236}">
                  <a16:creationId xmlns:a16="http://schemas.microsoft.com/office/drawing/2014/main" id="{2EC38E08-55EF-4F5F-8027-7310A7813F9D}"/>
                </a:ext>
              </a:extLst>
            </p:cNvPr>
            <p:cNvSpPr/>
            <p:nvPr userDrawn="1"/>
          </p:nvSpPr>
          <p:spPr>
            <a:xfrm>
              <a:off x="0" y="0"/>
              <a:ext cx="12192000" cy="64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0" name="Rechthoek 9">
              <a:extLst>
                <a:ext uri="{FF2B5EF4-FFF2-40B4-BE49-F238E27FC236}">
                  <a16:creationId xmlns:a16="http://schemas.microsoft.com/office/drawing/2014/main" id="{D8DD2D10-F17C-4A00-9BA3-8D7C3246EC74}"/>
                </a:ext>
              </a:extLst>
            </p:cNvPr>
            <p:cNvSpPr/>
            <p:nvPr userDrawn="1"/>
          </p:nvSpPr>
          <p:spPr>
            <a:xfrm>
              <a:off x="0" y="0"/>
              <a:ext cx="648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2" name="Rechthoek 11">
              <a:extLst>
                <a:ext uri="{FF2B5EF4-FFF2-40B4-BE49-F238E27FC236}">
                  <a16:creationId xmlns:a16="http://schemas.microsoft.com/office/drawing/2014/main" id="{5C04DD17-44F0-4FF3-9813-9A9C47D78F9B}"/>
                </a:ext>
              </a:extLst>
            </p:cNvPr>
            <p:cNvSpPr/>
            <p:nvPr userDrawn="1"/>
          </p:nvSpPr>
          <p:spPr>
            <a:xfrm>
              <a:off x="0" y="1064525"/>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3" name="Rechthoek 12">
              <a:extLst>
                <a:ext uri="{FF2B5EF4-FFF2-40B4-BE49-F238E27FC236}">
                  <a16:creationId xmlns:a16="http://schemas.microsoft.com/office/drawing/2014/main" id="{1D27E87C-5ECA-489F-9145-5A88B2A352BD}"/>
                </a:ext>
              </a:extLst>
            </p:cNvPr>
            <p:cNvSpPr/>
            <p:nvPr userDrawn="1"/>
          </p:nvSpPr>
          <p:spPr>
            <a:xfrm>
              <a:off x="0" y="6498000"/>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4" name="Rechthoek 13">
              <a:extLst>
                <a:ext uri="{FF2B5EF4-FFF2-40B4-BE49-F238E27FC236}">
                  <a16:creationId xmlns:a16="http://schemas.microsoft.com/office/drawing/2014/main" id="{8B324CB1-0B1B-48E2-B243-FB85385995E6}"/>
                </a:ext>
              </a:extLst>
            </p:cNvPr>
            <p:cNvSpPr/>
            <p:nvPr userDrawn="1"/>
          </p:nvSpPr>
          <p:spPr>
            <a:xfrm>
              <a:off x="0" y="5986208"/>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5" name="Rechthoek 14">
              <a:extLst>
                <a:ext uri="{FF2B5EF4-FFF2-40B4-BE49-F238E27FC236}">
                  <a16:creationId xmlns:a16="http://schemas.microsoft.com/office/drawing/2014/main" id="{336D4EF6-84FE-414E-B828-F3EF75FF55F6}"/>
                </a:ext>
              </a:extLst>
            </p:cNvPr>
            <p:cNvSpPr/>
            <p:nvPr userDrawn="1"/>
          </p:nvSpPr>
          <p:spPr>
            <a:xfrm>
              <a:off x="11543999" y="0"/>
              <a:ext cx="648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sp>
        <p:nvSpPr>
          <p:cNvPr id="16" name="Rechthoek: afgeronde hoeken 15">
            <a:extLst>
              <a:ext uri="{FF2B5EF4-FFF2-40B4-BE49-F238E27FC236}">
                <a16:creationId xmlns:a16="http://schemas.microsoft.com/office/drawing/2014/main" id="{8B23DE8F-709A-4906-976C-A83DED766AB2}"/>
              </a:ext>
            </a:extLst>
          </p:cNvPr>
          <p:cNvSpPr/>
          <p:nvPr userDrawn="1"/>
        </p:nvSpPr>
        <p:spPr>
          <a:xfrm>
            <a:off x="5473588" y="-491319"/>
            <a:ext cx="1244825"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VIDEO</a:t>
            </a:r>
          </a:p>
        </p:txBody>
      </p:sp>
      <p:grpSp>
        <p:nvGrpSpPr>
          <p:cNvPr id="17" name="Instructie">
            <a:extLst>
              <a:ext uri="{FF2B5EF4-FFF2-40B4-BE49-F238E27FC236}">
                <a16:creationId xmlns:a16="http://schemas.microsoft.com/office/drawing/2014/main" id="{8EDBD65E-DC4F-4E00-9BFA-8868188967C6}"/>
              </a:ext>
            </a:extLst>
          </p:cNvPr>
          <p:cNvGrpSpPr/>
          <p:nvPr userDrawn="1"/>
        </p:nvGrpSpPr>
        <p:grpSpPr>
          <a:xfrm>
            <a:off x="12391601" y="0"/>
            <a:ext cx="3183678" cy="4275388"/>
            <a:chOff x="12391601" y="0"/>
            <a:chExt cx="3183678" cy="4275388"/>
          </a:xfrm>
        </p:grpSpPr>
        <p:grpSp>
          <p:nvGrpSpPr>
            <p:cNvPr id="18" name="Video icoon">
              <a:extLst>
                <a:ext uri="{FF2B5EF4-FFF2-40B4-BE49-F238E27FC236}">
                  <a16:creationId xmlns:a16="http://schemas.microsoft.com/office/drawing/2014/main" id="{BD1FEE3C-9040-48A0-855A-57ABF61E94F1}"/>
                </a:ext>
              </a:extLst>
            </p:cNvPr>
            <p:cNvGrpSpPr/>
            <p:nvPr userDrawn="1"/>
          </p:nvGrpSpPr>
          <p:grpSpPr>
            <a:xfrm>
              <a:off x="12757282" y="1122460"/>
              <a:ext cx="326087" cy="328143"/>
              <a:chOff x="8066315" y="1676399"/>
              <a:chExt cx="1371600" cy="1380253"/>
            </a:xfrm>
          </p:grpSpPr>
          <p:sp>
            <p:nvSpPr>
              <p:cNvPr id="56" name="Rechthoek 55">
                <a:extLst>
                  <a:ext uri="{FF2B5EF4-FFF2-40B4-BE49-F238E27FC236}">
                    <a16:creationId xmlns:a16="http://schemas.microsoft.com/office/drawing/2014/main" id="{F436A320-91FD-4832-9CDC-416653E9A0CF}"/>
                  </a:ext>
                </a:extLst>
              </p:cNvPr>
              <p:cNvSpPr/>
              <p:nvPr userDrawn="1"/>
            </p:nvSpPr>
            <p:spPr>
              <a:xfrm>
                <a:off x="8066315" y="1687286"/>
                <a:ext cx="1360714" cy="1360714"/>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57" name="Vrije vorm 112">
                <a:extLst>
                  <a:ext uri="{FF2B5EF4-FFF2-40B4-BE49-F238E27FC236}">
                    <a16:creationId xmlns:a16="http://schemas.microsoft.com/office/drawing/2014/main" id="{6C3A40A2-92A3-4282-BA63-9D7424D9DB72}"/>
                  </a:ext>
                </a:extLst>
              </p:cNvPr>
              <p:cNvSpPr/>
              <p:nvPr userDrawn="1"/>
            </p:nvSpPr>
            <p:spPr>
              <a:xfrm>
                <a:off x="8077201" y="1676399"/>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58" name="Vrije vorm 113">
                <a:extLst>
                  <a:ext uri="{FF2B5EF4-FFF2-40B4-BE49-F238E27FC236}">
                    <a16:creationId xmlns:a16="http://schemas.microsoft.com/office/drawing/2014/main" id="{010C5D0C-EAC9-4A44-BD7D-479B4480CC39}"/>
                  </a:ext>
                </a:extLst>
              </p:cNvPr>
              <p:cNvSpPr/>
              <p:nvPr userDrawn="1"/>
            </p:nvSpPr>
            <p:spPr>
              <a:xfrm>
                <a:off x="8071339" y="2849823"/>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sp>
          <p:nvSpPr>
            <p:cNvPr id="19" name="Rechthoek 18">
              <a:extLst>
                <a:ext uri="{FF2B5EF4-FFF2-40B4-BE49-F238E27FC236}">
                  <a16:creationId xmlns:a16="http://schemas.microsoft.com/office/drawing/2014/main" id="{F3B6D319-7030-478A-A152-D8B2BC4B55D8}"/>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Video invoegen/veranderen</a:t>
              </a:r>
            </a:p>
          </p:txBody>
        </p:sp>
        <p:sp>
          <p:nvSpPr>
            <p:cNvPr id="20" name="Ovaal 19">
              <a:extLst>
                <a:ext uri="{FF2B5EF4-FFF2-40B4-BE49-F238E27FC236}">
                  <a16:creationId xmlns:a16="http://schemas.microsoft.com/office/drawing/2014/main" id="{16FA97FE-669E-4B13-B9DB-A43DAF6F7CA8}"/>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1" name="Rechte verbindingslijn 20">
              <a:extLst>
                <a:ext uri="{FF2B5EF4-FFF2-40B4-BE49-F238E27FC236}">
                  <a16:creationId xmlns:a16="http://schemas.microsoft.com/office/drawing/2014/main" id="{5C4ED49A-ED3D-47A1-8700-FE37B7488086}"/>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2" name="Rechte verbindingslijn 21">
              <a:extLst>
                <a:ext uri="{FF2B5EF4-FFF2-40B4-BE49-F238E27FC236}">
                  <a16:creationId xmlns:a16="http://schemas.microsoft.com/office/drawing/2014/main" id="{30EACA08-CFF9-4AA6-AC69-9543348E6F41}"/>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3" name="Rechthoek 22">
              <a:extLst>
                <a:ext uri="{FF2B5EF4-FFF2-40B4-BE49-F238E27FC236}">
                  <a16:creationId xmlns:a16="http://schemas.microsoft.com/office/drawing/2014/main" id="{80FA2365-F91F-4DD5-8C45-1D0A702EFD6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afbeelding/video d.m.v.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video in te voegen. </a:t>
              </a:r>
              <a:r>
                <a:rPr kumimoji="0" lang="nl-NL" sz="105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52" name="Rechte verbindingslijn 51">
              <a:extLst>
                <a:ext uri="{FF2B5EF4-FFF2-40B4-BE49-F238E27FC236}">
                  <a16:creationId xmlns:a16="http://schemas.microsoft.com/office/drawing/2014/main" id="{0D42FF23-7FD7-400B-9164-0D186451C9E2}"/>
                </a:ext>
              </a:extLst>
            </p:cNvPr>
            <p:cNvCxnSpPr>
              <a:cxnSpLocks/>
            </p:cNvCxnSpPr>
            <p:nvPr userDrawn="1"/>
          </p:nvCxnSpPr>
          <p:spPr>
            <a:xfrm>
              <a:off x="12397261" y="4275388"/>
              <a:ext cx="3178017" cy="0"/>
            </a:xfrm>
            <a:prstGeom prst="line">
              <a:avLst/>
            </a:prstGeom>
            <a:noFill/>
            <a:ln w="3175" cap="flat" cmpd="sng" algn="ctr">
              <a:solidFill>
                <a:schemeClr val="accent1"/>
              </a:solidFill>
              <a:prstDash val="solid"/>
            </a:ln>
            <a:effectLst/>
          </p:spPr>
        </p:cxnSp>
        <p:sp>
          <p:nvSpPr>
            <p:cNvPr id="25" name="Ovaal 24">
              <a:extLst>
                <a:ext uri="{FF2B5EF4-FFF2-40B4-BE49-F238E27FC236}">
                  <a16:creationId xmlns:a16="http://schemas.microsoft.com/office/drawing/2014/main" id="{5489551F-F04A-46A6-80D5-42AF0A29B8F9}"/>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6" name="Rechthoek 25">
              <a:extLst>
                <a:ext uri="{FF2B5EF4-FFF2-40B4-BE49-F238E27FC236}">
                  <a16:creationId xmlns:a16="http://schemas.microsoft.com/office/drawing/2014/main" id="{262059BA-E0AF-4E10-82EC-4BC9FFB98260}"/>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video</a:t>
              </a:r>
              <a:b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27" name="Groep 26">
              <a:extLst>
                <a:ext uri="{FF2B5EF4-FFF2-40B4-BE49-F238E27FC236}">
                  <a16:creationId xmlns:a16="http://schemas.microsoft.com/office/drawing/2014/main" id="{71963A3A-47E1-4F74-801F-2F371BA8E33E}"/>
                </a:ext>
              </a:extLst>
            </p:cNvPr>
            <p:cNvGrpSpPr/>
            <p:nvPr userDrawn="1"/>
          </p:nvGrpSpPr>
          <p:grpSpPr>
            <a:xfrm>
              <a:off x="12757282" y="2184550"/>
              <a:ext cx="825500" cy="209550"/>
              <a:chOff x="13504624" y="2482850"/>
              <a:chExt cx="825500" cy="209550"/>
            </a:xfrm>
          </p:grpSpPr>
          <p:sp>
            <p:nvSpPr>
              <p:cNvPr id="48" name="Rechthoek 47">
                <a:extLst>
                  <a:ext uri="{FF2B5EF4-FFF2-40B4-BE49-F238E27FC236}">
                    <a16:creationId xmlns:a16="http://schemas.microsoft.com/office/drawing/2014/main" id="{884FC724-393F-44CB-AC12-18B2D3F17E23}"/>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a:solidFill>
                      <a:schemeClr val="tx1"/>
                    </a:solidFill>
                    <a:latin typeface="Arial" panose="020B0604020202020204" pitchFamily="34" charset="0"/>
                    <a:cs typeface="Arial" panose="020B0604020202020204" pitchFamily="34" charset="0"/>
                  </a:rPr>
                  <a:t>Invoegen</a:t>
                </a:r>
              </a:p>
            </p:txBody>
          </p:sp>
          <p:cxnSp>
            <p:nvCxnSpPr>
              <p:cNvPr id="49" name="Rechte verbindingslijn 48">
                <a:extLst>
                  <a:ext uri="{FF2B5EF4-FFF2-40B4-BE49-F238E27FC236}">
                    <a16:creationId xmlns:a16="http://schemas.microsoft.com/office/drawing/2014/main" id="{40573B48-40D2-42D2-B8B8-F6CEC97FD005}"/>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0" name="Gelijkbenige driehoek 49">
                <a:extLst>
                  <a:ext uri="{FF2B5EF4-FFF2-40B4-BE49-F238E27FC236}">
                    <a16:creationId xmlns:a16="http://schemas.microsoft.com/office/drawing/2014/main" id="{534EA9F2-4C9E-4865-82A8-71AFDE0DF871}"/>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sp>
          <p:nvSpPr>
            <p:cNvPr id="28" name="Ovaal 27">
              <a:extLst>
                <a:ext uri="{FF2B5EF4-FFF2-40B4-BE49-F238E27FC236}">
                  <a16:creationId xmlns:a16="http://schemas.microsoft.com/office/drawing/2014/main" id="{EC011896-AAB2-4B6E-9A2E-0141EC2F659C}"/>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29" name="Rechthoek 28">
              <a:extLst>
                <a:ext uri="{FF2B5EF4-FFF2-40B4-BE49-F238E27FC236}">
                  <a16:creationId xmlns:a16="http://schemas.microsoft.com/office/drawing/2014/main" id="{54590E02-A1B1-4F52-8199-DA5714C03DFD}"/>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Om de video te schalen of bij te snijden, ga naar de tab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‘Hulpmiddelen voor video - Opmaak’</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en klik op de knop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‘Bijsnijden’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Schaal met de bolletjes de video en met de hoekjes het videokader.</a:t>
              </a:r>
              <a:endPar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30" name="Rechte verbindingslijn 29">
              <a:extLst>
                <a:ext uri="{FF2B5EF4-FFF2-40B4-BE49-F238E27FC236}">
                  <a16:creationId xmlns:a16="http://schemas.microsoft.com/office/drawing/2014/main" id="{CFA2ECD0-F559-4EFE-8F1C-365AD68DC616}"/>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1" name="Groep 30">
              <a:extLst>
                <a:ext uri="{FF2B5EF4-FFF2-40B4-BE49-F238E27FC236}">
                  <a16:creationId xmlns:a16="http://schemas.microsoft.com/office/drawing/2014/main" id="{8DEF49BE-563D-4896-8385-89161003CE8B}"/>
                </a:ext>
              </a:extLst>
            </p:cNvPr>
            <p:cNvGrpSpPr/>
            <p:nvPr userDrawn="1"/>
          </p:nvGrpSpPr>
          <p:grpSpPr>
            <a:xfrm>
              <a:off x="12696514" y="3527144"/>
              <a:ext cx="514284" cy="612918"/>
              <a:chOff x="12682980" y="3403241"/>
              <a:chExt cx="622284" cy="741632"/>
            </a:xfrm>
          </p:grpSpPr>
          <p:grpSp>
            <p:nvGrpSpPr>
              <p:cNvPr id="32" name="Groep 31">
                <a:extLst>
                  <a:ext uri="{FF2B5EF4-FFF2-40B4-BE49-F238E27FC236}">
                    <a16:creationId xmlns:a16="http://schemas.microsoft.com/office/drawing/2014/main" id="{41B572EA-7D4B-40CF-81D9-60C56991B545}"/>
                  </a:ext>
                </a:extLst>
              </p:cNvPr>
              <p:cNvGrpSpPr/>
              <p:nvPr userDrawn="1"/>
            </p:nvGrpSpPr>
            <p:grpSpPr>
              <a:xfrm>
                <a:off x="12771568" y="3403241"/>
                <a:ext cx="467138" cy="448489"/>
                <a:chOff x="12782195" y="3403241"/>
                <a:chExt cx="467138" cy="448489"/>
              </a:xfrm>
            </p:grpSpPr>
            <p:grpSp>
              <p:nvGrpSpPr>
                <p:cNvPr id="35" name="Groep 34">
                  <a:extLst>
                    <a:ext uri="{FF2B5EF4-FFF2-40B4-BE49-F238E27FC236}">
                      <a16:creationId xmlns:a16="http://schemas.microsoft.com/office/drawing/2014/main" id="{FE62C26B-362D-48DD-9F7F-4B04CB8F4C3D}"/>
                    </a:ext>
                  </a:extLst>
                </p:cNvPr>
                <p:cNvGrpSpPr/>
                <p:nvPr userDrawn="1"/>
              </p:nvGrpSpPr>
              <p:grpSpPr>
                <a:xfrm>
                  <a:off x="12782195" y="3403241"/>
                  <a:ext cx="412967" cy="393907"/>
                  <a:chOff x="13554906" y="3320109"/>
                  <a:chExt cx="443906" cy="423419"/>
                </a:xfrm>
              </p:grpSpPr>
              <p:grpSp>
                <p:nvGrpSpPr>
                  <p:cNvPr id="42" name="Groep 41">
                    <a:extLst>
                      <a:ext uri="{FF2B5EF4-FFF2-40B4-BE49-F238E27FC236}">
                        <a16:creationId xmlns:a16="http://schemas.microsoft.com/office/drawing/2014/main" id="{7C3F95D6-EA01-465D-BDD2-DCEBE9500162}"/>
                      </a:ext>
                    </a:extLst>
                  </p:cNvPr>
                  <p:cNvGrpSpPr/>
                  <p:nvPr userDrawn="1"/>
                </p:nvGrpSpPr>
                <p:grpSpPr>
                  <a:xfrm>
                    <a:off x="13554906" y="3320109"/>
                    <a:ext cx="443906" cy="423419"/>
                    <a:chOff x="12909684" y="1276143"/>
                    <a:chExt cx="443906" cy="423419"/>
                  </a:xfrm>
                </p:grpSpPr>
                <p:sp>
                  <p:nvSpPr>
                    <p:cNvPr id="45" name="Rechthoek 44">
                      <a:extLst>
                        <a:ext uri="{FF2B5EF4-FFF2-40B4-BE49-F238E27FC236}">
                          <a16:creationId xmlns:a16="http://schemas.microsoft.com/office/drawing/2014/main" id="{CC43A529-65D8-4B5C-B52B-A355B6E5B3B2}"/>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46" name="Rechthoek 45">
                      <a:extLst>
                        <a:ext uri="{FF2B5EF4-FFF2-40B4-BE49-F238E27FC236}">
                          <a16:creationId xmlns:a16="http://schemas.microsoft.com/office/drawing/2014/main" id="{636FDF62-C12D-4815-9E0B-CE22F57E2B54}"/>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47" name="Ovaal 46">
                      <a:extLst>
                        <a:ext uri="{FF2B5EF4-FFF2-40B4-BE49-F238E27FC236}">
                          <a16:creationId xmlns:a16="http://schemas.microsoft.com/office/drawing/2014/main" id="{D3B4F7C0-2088-4254-BE95-620093A930A1}"/>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pic>
                <p:nvPicPr>
                  <p:cNvPr id="43" name="Afbeelding 42">
                    <a:extLst>
                      <a:ext uri="{FF2B5EF4-FFF2-40B4-BE49-F238E27FC236}">
                        <a16:creationId xmlns:a16="http://schemas.microsoft.com/office/drawing/2014/main" id="{C4C875A9-2D89-4F14-9E1C-A3C5CB1A0D72}"/>
                      </a:ext>
                    </a:extLst>
                  </p:cNvPr>
                  <p:cNvPicPr>
                    <a:picLocks noChangeAspect="1"/>
                  </p:cNvPicPr>
                  <p:nvPr userDrawn="1"/>
                </p:nvPicPr>
                <p:blipFill>
                  <a:blip r:embed="rId2">
                    <a:duotone>
                      <a:prstClr val="black"/>
                      <a:srgbClr val="4D82B8">
                        <a:tint val="45000"/>
                        <a:satMod val="400000"/>
                      </a:srgbClr>
                    </a:duotone>
                  </a:blip>
                  <a:stretch>
                    <a:fillRect/>
                  </a:stretch>
                </p:blipFill>
                <p:spPr>
                  <a:xfrm>
                    <a:off x="13567296" y="3424991"/>
                    <a:ext cx="173367" cy="140220"/>
                  </a:xfrm>
                  <a:prstGeom prst="rect">
                    <a:avLst/>
                  </a:prstGeom>
                </p:spPr>
              </p:pic>
              <p:pic>
                <p:nvPicPr>
                  <p:cNvPr id="44" name="Afbeelding 43">
                    <a:extLst>
                      <a:ext uri="{FF2B5EF4-FFF2-40B4-BE49-F238E27FC236}">
                        <a16:creationId xmlns:a16="http://schemas.microsoft.com/office/drawing/2014/main" id="{59B3610C-ABF8-4FE0-B100-820213EAD13B}"/>
                      </a:ext>
                    </a:extLst>
                  </p:cNvPr>
                  <p:cNvPicPr>
                    <a:picLocks noChangeAspect="1"/>
                  </p:cNvPicPr>
                  <p:nvPr userDrawn="1"/>
                </p:nvPicPr>
                <p:blipFill>
                  <a:blip r:embed="rId2">
                    <a:duotone>
                      <a:prstClr val="black"/>
                      <a:srgbClr val="4D82B8">
                        <a:tint val="45000"/>
                        <a:satMod val="400000"/>
                      </a:srgbClr>
                    </a:duotone>
                  </a:blip>
                  <a:stretch>
                    <a:fillRect/>
                  </a:stretch>
                </p:blipFill>
                <p:spPr>
                  <a:xfrm flipH="1">
                    <a:off x="13635598" y="3454369"/>
                    <a:ext cx="173367" cy="111423"/>
                  </a:xfrm>
                  <a:prstGeom prst="rect">
                    <a:avLst/>
                  </a:prstGeom>
                </p:spPr>
              </p:pic>
            </p:grpSp>
            <p:grpSp>
              <p:nvGrpSpPr>
                <p:cNvPr id="36" name="Groep 35">
                  <a:extLst>
                    <a:ext uri="{FF2B5EF4-FFF2-40B4-BE49-F238E27FC236}">
                      <a16:creationId xmlns:a16="http://schemas.microsoft.com/office/drawing/2014/main" id="{9BA6E439-9721-4359-8872-82FB75520F59}"/>
                    </a:ext>
                  </a:extLst>
                </p:cNvPr>
                <p:cNvGrpSpPr/>
                <p:nvPr userDrawn="1"/>
              </p:nvGrpSpPr>
              <p:grpSpPr>
                <a:xfrm>
                  <a:off x="13103513" y="3705268"/>
                  <a:ext cx="145820" cy="146462"/>
                  <a:chOff x="13096169" y="3602278"/>
                  <a:chExt cx="145820" cy="146462"/>
                </a:xfrm>
              </p:grpSpPr>
              <p:sp>
                <p:nvSpPr>
                  <p:cNvPr id="40" name="Rechthoek 39">
                    <a:extLst>
                      <a:ext uri="{FF2B5EF4-FFF2-40B4-BE49-F238E27FC236}">
                        <a16:creationId xmlns:a16="http://schemas.microsoft.com/office/drawing/2014/main" id="{846272BD-A475-48F2-875D-A4CF7E42EF9F}"/>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41" name="Rechthoek 40">
                    <a:extLst>
                      <a:ext uri="{FF2B5EF4-FFF2-40B4-BE49-F238E27FC236}">
                        <a16:creationId xmlns:a16="http://schemas.microsoft.com/office/drawing/2014/main" id="{2C965488-B57B-45BF-BF88-B4045FE30C2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37" name="Groep 36">
                  <a:extLst>
                    <a:ext uri="{FF2B5EF4-FFF2-40B4-BE49-F238E27FC236}">
                      <a16:creationId xmlns:a16="http://schemas.microsoft.com/office/drawing/2014/main" id="{9B487960-98AD-4D83-99C3-57998FB0973F}"/>
                    </a:ext>
                  </a:extLst>
                </p:cNvPr>
                <p:cNvGrpSpPr/>
                <p:nvPr userDrawn="1"/>
              </p:nvGrpSpPr>
              <p:grpSpPr>
                <a:xfrm rot="10800000">
                  <a:off x="13061402" y="3665637"/>
                  <a:ext cx="145820" cy="146462"/>
                  <a:chOff x="13096169" y="3602278"/>
                  <a:chExt cx="145820" cy="146462"/>
                </a:xfrm>
              </p:grpSpPr>
              <p:sp>
                <p:nvSpPr>
                  <p:cNvPr id="38" name="Rechthoek 37">
                    <a:extLst>
                      <a:ext uri="{FF2B5EF4-FFF2-40B4-BE49-F238E27FC236}">
                        <a16:creationId xmlns:a16="http://schemas.microsoft.com/office/drawing/2014/main" id="{4B87DB94-A7E9-4E54-A948-4874590C74FF}"/>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39" name="Rechthoek 38">
                    <a:extLst>
                      <a:ext uri="{FF2B5EF4-FFF2-40B4-BE49-F238E27FC236}">
                        <a16:creationId xmlns:a16="http://schemas.microsoft.com/office/drawing/2014/main" id="{2656F269-2C06-4357-91D6-20DB0F405976}"/>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
            <p:nvSpPr>
              <p:cNvPr id="33" name="Rechthoek 32">
                <a:extLst>
                  <a:ext uri="{FF2B5EF4-FFF2-40B4-BE49-F238E27FC236}">
                    <a16:creationId xmlns:a16="http://schemas.microsoft.com/office/drawing/2014/main" id="{780975BA-5C97-462F-B6C4-E8AD4D50232C}"/>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800" b="0" noProof="0" dirty="0">
                    <a:solidFill>
                      <a:schemeClr val="tx1"/>
                    </a:solidFill>
                    <a:latin typeface="Arial" panose="020B0604020202020204" pitchFamily="34" charset="0"/>
                    <a:cs typeface="Arial" panose="020B0604020202020204" pitchFamily="34" charset="0"/>
                  </a:rPr>
                  <a:t>Bijsnijden</a:t>
                </a:r>
              </a:p>
            </p:txBody>
          </p:sp>
          <p:sp>
            <p:nvSpPr>
              <p:cNvPr id="34" name="Gelijkbenige driehoek 33">
                <a:extLst>
                  <a:ext uri="{FF2B5EF4-FFF2-40B4-BE49-F238E27FC236}">
                    <a16:creationId xmlns:a16="http://schemas.microsoft.com/office/drawing/2014/main" id="{1E4DFBAA-DD2B-4CDD-86CB-46E4F4D3A5E8}"/>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Tree>
    <p:extLst>
      <p:ext uri="{BB962C8B-B14F-4D97-AF65-F5344CB8AC3E}">
        <p14:creationId xmlns:p14="http://schemas.microsoft.com/office/powerpoint/2010/main" val="4158541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p:txBody>
          <a:bodyPr/>
          <a:lstStyle>
            <a:lvl1pPr>
              <a:defRPr/>
            </a:lvl1pPr>
          </a:lstStyle>
          <a:p>
            <a:r>
              <a:rPr lang="nl-NL" noProof="0" dirty="0"/>
              <a:t>Voeg hier een titel in</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DD2730D7-EE42-4EFA-9A84-3F0343FAF4B8}" type="datetime3">
              <a:rPr lang="nl-NL" noProof="0" smtClean="0"/>
              <a:t>11/10/24</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grpSp>
        <p:nvGrpSpPr>
          <p:cNvPr id="8" name="GRID" hidden="1">
            <a:extLst>
              <a:ext uri="{FF2B5EF4-FFF2-40B4-BE49-F238E27FC236}">
                <a16:creationId xmlns:a16="http://schemas.microsoft.com/office/drawing/2014/main" id="{A2B169BE-D9E7-473F-97E3-2BFAB571F7A4}"/>
              </a:ext>
            </a:extLst>
          </p:cNvPr>
          <p:cNvGrpSpPr/>
          <p:nvPr userDrawn="1"/>
        </p:nvGrpSpPr>
        <p:grpSpPr>
          <a:xfrm>
            <a:off x="0" y="0"/>
            <a:ext cx="12192000" cy="6858000"/>
            <a:chOff x="0" y="0"/>
            <a:chExt cx="12192000" cy="6858000"/>
          </a:xfrm>
        </p:grpSpPr>
        <p:sp>
          <p:nvSpPr>
            <p:cNvPr id="9" name="Rechthoek 8">
              <a:extLst>
                <a:ext uri="{FF2B5EF4-FFF2-40B4-BE49-F238E27FC236}">
                  <a16:creationId xmlns:a16="http://schemas.microsoft.com/office/drawing/2014/main" id="{2EC38E08-55EF-4F5F-8027-7310A7813F9D}"/>
                </a:ext>
              </a:extLst>
            </p:cNvPr>
            <p:cNvSpPr/>
            <p:nvPr userDrawn="1"/>
          </p:nvSpPr>
          <p:spPr>
            <a:xfrm>
              <a:off x="0" y="0"/>
              <a:ext cx="12192000" cy="64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0" name="Rechthoek 9">
              <a:extLst>
                <a:ext uri="{FF2B5EF4-FFF2-40B4-BE49-F238E27FC236}">
                  <a16:creationId xmlns:a16="http://schemas.microsoft.com/office/drawing/2014/main" id="{D8DD2D10-F17C-4A00-9BA3-8D7C3246EC74}"/>
                </a:ext>
              </a:extLst>
            </p:cNvPr>
            <p:cNvSpPr/>
            <p:nvPr userDrawn="1"/>
          </p:nvSpPr>
          <p:spPr>
            <a:xfrm>
              <a:off x="0" y="0"/>
              <a:ext cx="648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2" name="Rechthoek 11">
              <a:extLst>
                <a:ext uri="{FF2B5EF4-FFF2-40B4-BE49-F238E27FC236}">
                  <a16:creationId xmlns:a16="http://schemas.microsoft.com/office/drawing/2014/main" id="{5C04DD17-44F0-4FF3-9813-9A9C47D78F9B}"/>
                </a:ext>
              </a:extLst>
            </p:cNvPr>
            <p:cNvSpPr/>
            <p:nvPr userDrawn="1"/>
          </p:nvSpPr>
          <p:spPr>
            <a:xfrm>
              <a:off x="0" y="1064525"/>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3" name="Rechthoek 12">
              <a:extLst>
                <a:ext uri="{FF2B5EF4-FFF2-40B4-BE49-F238E27FC236}">
                  <a16:creationId xmlns:a16="http://schemas.microsoft.com/office/drawing/2014/main" id="{1D27E87C-5ECA-489F-9145-5A88B2A352BD}"/>
                </a:ext>
              </a:extLst>
            </p:cNvPr>
            <p:cNvSpPr/>
            <p:nvPr userDrawn="1"/>
          </p:nvSpPr>
          <p:spPr>
            <a:xfrm>
              <a:off x="0" y="6498000"/>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4" name="Rechthoek 13">
              <a:extLst>
                <a:ext uri="{FF2B5EF4-FFF2-40B4-BE49-F238E27FC236}">
                  <a16:creationId xmlns:a16="http://schemas.microsoft.com/office/drawing/2014/main" id="{8B324CB1-0B1B-48E2-B243-FB85385995E6}"/>
                </a:ext>
              </a:extLst>
            </p:cNvPr>
            <p:cNvSpPr/>
            <p:nvPr userDrawn="1"/>
          </p:nvSpPr>
          <p:spPr>
            <a:xfrm>
              <a:off x="0" y="5986208"/>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5" name="Rechthoek 14">
              <a:extLst>
                <a:ext uri="{FF2B5EF4-FFF2-40B4-BE49-F238E27FC236}">
                  <a16:creationId xmlns:a16="http://schemas.microsoft.com/office/drawing/2014/main" id="{336D4EF6-84FE-414E-B828-F3EF75FF55F6}"/>
                </a:ext>
              </a:extLst>
            </p:cNvPr>
            <p:cNvSpPr/>
            <p:nvPr userDrawn="1"/>
          </p:nvSpPr>
          <p:spPr>
            <a:xfrm>
              <a:off x="11543999" y="0"/>
              <a:ext cx="648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sp>
        <p:nvSpPr>
          <p:cNvPr id="16" name="Rechthoek: afgeronde hoeken 15">
            <a:extLst>
              <a:ext uri="{FF2B5EF4-FFF2-40B4-BE49-F238E27FC236}">
                <a16:creationId xmlns:a16="http://schemas.microsoft.com/office/drawing/2014/main" id="{ADA8705E-AC8F-419B-8B25-00C98D0B9244}"/>
              </a:ext>
            </a:extLst>
          </p:cNvPr>
          <p:cNvSpPr/>
          <p:nvPr userDrawn="1"/>
        </p:nvSpPr>
        <p:spPr>
          <a:xfrm>
            <a:off x="4892278" y="-491319"/>
            <a:ext cx="2407444"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ALLEEN TITEL</a:t>
            </a:r>
          </a:p>
        </p:txBody>
      </p:sp>
    </p:spTree>
    <p:extLst>
      <p:ext uri="{BB962C8B-B14F-4D97-AF65-F5344CB8AC3E}">
        <p14:creationId xmlns:p14="http://schemas.microsoft.com/office/powerpoint/2010/main" val="772081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AFSLUIT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1368000" y="1264792"/>
            <a:ext cx="8897573" cy="825246"/>
          </a:xfrm>
        </p:spPr>
        <p:txBody>
          <a:bodyPr anchor="t"/>
          <a:lstStyle>
            <a:lvl1pPr algn="l">
              <a:defRPr sz="6600">
                <a:solidFill>
                  <a:schemeClr val="bg1"/>
                </a:solidFill>
              </a:defRPr>
            </a:lvl1pPr>
          </a:lstStyle>
          <a:p>
            <a:r>
              <a:rPr lang="nl-NL" noProof="0" dirty="0"/>
              <a:t>Voeg hier een titel in</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1368000" y="2194193"/>
            <a:ext cx="8888236" cy="361234"/>
          </a:xfrm>
        </p:spPr>
        <p:txBody>
          <a:bodyPr/>
          <a:lstStyle>
            <a:lvl1pPr marL="0" indent="0" algn="l">
              <a:buNone/>
              <a:defRPr sz="3200" b="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dirty="0"/>
              <a:t>Naam spreker | Plaats | Subtitel</a:t>
            </a:r>
          </a:p>
        </p:txBody>
      </p:sp>
      <p:sp>
        <p:nvSpPr>
          <p:cNvPr id="4" name="Tijdelijke aanduiding voor datum 3">
            <a:extLst>
              <a:ext uri="{FF2B5EF4-FFF2-40B4-BE49-F238E27FC236}">
                <a16:creationId xmlns:a16="http://schemas.microsoft.com/office/drawing/2014/main" id="{5EEA2768-3B92-4FC5-8ED3-7B1C505E87AE}"/>
              </a:ext>
            </a:extLst>
          </p:cNvPr>
          <p:cNvSpPr>
            <a:spLocks noGrp="1"/>
          </p:cNvSpPr>
          <p:nvPr>
            <p:ph type="dt" sz="half" idx="10"/>
          </p:nvPr>
        </p:nvSpPr>
        <p:spPr>
          <a:xfrm>
            <a:off x="440793" y="6970632"/>
            <a:ext cx="654082" cy="234270"/>
          </a:xfrm>
        </p:spPr>
        <p:txBody>
          <a:bodyPr/>
          <a:lstStyle>
            <a:lvl1pPr algn="l">
              <a:defRPr sz="1100">
                <a:solidFill>
                  <a:schemeClr val="tx2">
                    <a:lumMod val="60000"/>
                    <a:lumOff val="40000"/>
                  </a:schemeClr>
                </a:solidFill>
              </a:defRPr>
            </a:lvl1pPr>
          </a:lstStyle>
          <a:p>
            <a:fld id="{7AFB771C-7F27-4B5B-A084-94183892D99C}" type="datetime3">
              <a:rPr lang="nl-NL" smtClean="0"/>
              <a:t>11/10/24</a:t>
            </a:fld>
            <a:endParaRPr lang="nl-NL" dirty="0"/>
          </a:p>
        </p:txBody>
      </p:sp>
      <p:sp>
        <p:nvSpPr>
          <p:cNvPr id="5" name="Tijdelijke aanduiding voor voettekst 4">
            <a:extLst>
              <a:ext uri="{FF2B5EF4-FFF2-40B4-BE49-F238E27FC236}">
                <a16:creationId xmlns:a16="http://schemas.microsoft.com/office/drawing/2014/main" id="{9494CA00-555D-4751-8668-226BC887CEBE}"/>
              </a:ext>
            </a:extLst>
          </p:cNvPr>
          <p:cNvSpPr>
            <a:spLocks noGrp="1"/>
          </p:cNvSpPr>
          <p:nvPr>
            <p:ph type="ftr" sz="quarter" idx="11"/>
          </p:nvPr>
        </p:nvSpPr>
        <p:spPr>
          <a:xfrm>
            <a:off x="1251071" y="6975103"/>
            <a:ext cx="10940928" cy="229292"/>
          </a:xfrm>
        </p:spPr>
        <p:txBody>
          <a:bodyPr/>
          <a:lstStyle/>
          <a:p>
            <a:r>
              <a:rPr lang="nl-NL" noProof="0" dirty="0"/>
              <a:t>Invoegen &gt; Koptekst en voettekst</a:t>
            </a:r>
          </a:p>
        </p:txBody>
      </p:sp>
      <p:sp>
        <p:nvSpPr>
          <p:cNvPr id="6" name="Tijdelijke aanduiding voor dianummer 5">
            <a:extLst>
              <a:ext uri="{FF2B5EF4-FFF2-40B4-BE49-F238E27FC236}">
                <a16:creationId xmlns:a16="http://schemas.microsoft.com/office/drawing/2014/main" id="{2D1BBC6E-F9BF-4357-8F2F-8FFB4D00068A}"/>
              </a:ext>
            </a:extLst>
          </p:cNvPr>
          <p:cNvSpPr>
            <a:spLocks noGrp="1"/>
          </p:cNvSpPr>
          <p:nvPr>
            <p:ph type="sldNum" sz="quarter" idx="12"/>
          </p:nvPr>
        </p:nvSpPr>
        <p:spPr>
          <a:xfrm>
            <a:off x="-29883" y="6961426"/>
            <a:ext cx="344363" cy="244460"/>
          </a:xfrm>
        </p:spPr>
        <p:txBody>
          <a:bodyPr/>
          <a:lstStyle/>
          <a:p>
            <a:fld id="{D7B5DC5B-6873-43DB-ADC7-B15ACCE0DFDB}" type="slidenum">
              <a:rPr lang="nl-NL" noProof="0" smtClean="0"/>
              <a:t>‹nr.›</a:t>
            </a:fld>
            <a:endParaRPr lang="nl-NL" noProof="0" dirty="0"/>
          </a:p>
        </p:txBody>
      </p:sp>
      <p:sp>
        <p:nvSpPr>
          <p:cNvPr id="7" name="Rechthoek: afgeronde hoeken 6">
            <a:extLst>
              <a:ext uri="{FF2B5EF4-FFF2-40B4-BE49-F238E27FC236}">
                <a16:creationId xmlns:a16="http://schemas.microsoft.com/office/drawing/2014/main" id="{7D3AA19E-3DC8-4556-BC42-05B65FEB6237}"/>
              </a:ext>
            </a:extLst>
          </p:cNvPr>
          <p:cNvSpPr/>
          <p:nvPr userDrawn="1"/>
        </p:nvSpPr>
        <p:spPr>
          <a:xfrm>
            <a:off x="4980356" y="-491319"/>
            <a:ext cx="2231288"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AFSLUITING</a:t>
            </a:r>
          </a:p>
        </p:txBody>
      </p:sp>
      <p:grpSp>
        <p:nvGrpSpPr>
          <p:cNvPr id="11" name="GRID" hidden="1">
            <a:extLst>
              <a:ext uri="{FF2B5EF4-FFF2-40B4-BE49-F238E27FC236}">
                <a16:creationId xmlns:a16="http://schemas.microsoft.com/office/drawing/2014/main" id="{48A3C61C-D459-41FA-8810-4572B806E48D}"/>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C0CD2C45-57A7-48D5-8EBF-29719BF1100B}"/>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04D5B648-51FB-4ABF-BB43-C91825FD10CD}"/>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AC6A976-32BF-4367-BE75-FC5DCEE92905}"/>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BAA5E06D-9E52-4ACB-B16A-A8C69DC1A627}"/>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39726040-7997-4734-8EE6-0183F8C26FEA}"/>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5E446126-44D4-42B4-B4EA-4C5C24008DF7}"/>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BC9C3197-7E61-43A6-89E1-BD426F040C29}"/>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B0DFBEA8-CB9E-41E2-A2B4-2295A90C5D6D}"/>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Rechthoek 19">
              <a:extLst>
                <a:ext uri="{FF2B5EF4-FFF2-40B4-BE49-F238E27FC236}">
                  <a16:creationId xmlns:a16="http://schemas.microsoft.com/office/drawing/2014/main" id="{E0666717-79F6-4CCC-AD2B-F8ABF0A43D8A}"/>
                </a:ext>
              </a:extLst>
            </p:cNvPr>
            <p:cNvSpPr/>
            <p:nvPr userDrawn="1"/>
          </p:nvSpPr>
          <p:spPr>
            <a:xfrm>
              <a:off x="-4482" y="976792"/>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Rechthoek 24">
              <a:extLst>
                <a:ext uri="{FF2B5EF4-FFF2-40B4-BE49-F238E27FC236}">
                  <a16:creationId xmlns:a16="http://schemas.microsoft.com/office/drawing/2014/main" id="{2AF40AE4-A6DF-4A05-BD8A-A6B8670580B3}"/>
                </a:ext>
              </a:extLst>
            </p:cNvPr>
            <p:cNvSpPr/>
            <p:nvPr userDrawn="1"/>
          </p:nvSpPr>
          <p:spPr>
            <a:xfrm>
              <a:off x="-4482" y="2086193"/>
              <a:ext cx="10558055"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10" name="Afbeelding 9">
            <a:extLst>
              <a:ext uri="{FF2B5EF4-FFF2-40B4-BE49-F238E27FC236}">
                <a16:creationId xmlns:a16="http://schemas.microsoft.com/office/drawing/2014/main" id="{75065390-3EE5-4473-8B3F-CA5D454DD85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553572" y="5190719"/>
            <a:ext cx="737827" cy="1194754"/>
          </a:xfrm>
          <a:prstGeom prst="rect">
            <a:avLst/>
          </a:prstGeom>
        </p:spPr>
      </p:pic>
    </p:spTree>
    <p:extLst>
      <p:ext uri="{BB962C8B-B14F-4D97-AF65-F5344CB8AC3E}">
        <p14:creationId xmlns:p14="http://schemas.microsoft.com/office/powerpoint/2010/main" val="2104166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iterate type="lt">
                                    <p:tmPct val="20000"/>
                                  </p:iterate>
                                  <p:childTnLst>
                                    <p:set>
                                      <p:cBhvr>
                                        <p:cTn id="6" dur="1" fill="hold">
                                          <p:stCondLst>
                                            <p:cond delay="0"/>
                                          </p:stCondLst>
                                        </p:cTn>
                                        <p:tgtEl>
                                          <p:spTgt spid="2"/>
                                        </p:tgtEl>
                                        <p:attrNameLst>
                                          <p:attrName>style.visibility</p:attrName>
                                        </p:attrNameLst>
                                      </p:cBhvr>
                                      <p:to>
                                        <p:strVal val="visible"/>
                                      </p:to>
                                    </p:set>
                                    <p:anim calcmode="lin" valueType="num">
                                      <p:cBhvr>
                                        <p:cTn id="7" dur="250" fill="hold"/>
                                        <p:tgtEl>
                                          <p:spTgt spid="2"/>
                                        </p:tgtEl>
                                        <p:attrNameLst>
                                          <p:attrName>ppt_w</p:attrName>
                                        </p:attrNameLst>
                                      </p:cBhvr>
                                      <p:tavLst>
                                        <p:tav tm="0">
                                          <p:val>
                                            <p:fltVal val="0"/>
                                          </p:val>
                                        </p:tav>
                                        <p:tav tm="100000">
                                          <p:val>
                                            <p:strVal val="#ppt_w"/>
                                          </p:val>
                                        </p:tav>
                                      </p:tavLst>
                                    </p:anim>
                                    <p:anim calcmode="lin" valueType="num">
                                      <p:cBhvr>
                                        <p:cTn id="8" dur="250" fill="hold"/>
                                        <p:tgtEl>
                                          <p:spTgt spid="2"/>
                                        </p:tgtEl>
                                        <p:attrNameLst>
                                          <p:attrName>ppt_h</p:attrName>
                                        </p:attrNameLst>
                                      </p:cBhvr>
                                      <p:tavLst>
                                        <p:tav tm="0">
                                          <p:val>
                                            <p:strVal val="#ppt_h"/>
                                          </p:val>
                                        </p:tav>
                                        <p:tav tm="100000">
                                          <p:val>
                                            <p:strVal val="#ppt_h"/>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withEffect">
                  <p:stCondLst>
                    <p:cond delay="100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HOOFDSTUK / ROO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1368000" y="1264792"/>
            <a:ext cx="8897573" cy="825246"/>
          </a:xfrm>
        </p:spPr>
        <p:txBody>
          <a:bodyPr anchor="b"/>
          <a:lstStyle>
            <a:lvl1pPr algn="l">
              <a:defRPr sz="6000">
                <a:solidFill>
                  <a:schemeClr val="bg1"/>
                </a:solidFill>
              </a:defRPr>
            </a:lvl1pPr>
          </a:lstStyle>
          <a:p>
            <a:r>
              <a:rPr lang="nl-NL" noProof="0" dirty="0"/>
              <a:t>Titel van het hoofdstuk</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1368000" y="2194193"/>
            <a:ext cx="8888236" cy="361234"/>
          </a:xfrm>
        </p:spPr>
        <p:txBody>
          <a:bodyPr/>
          <a:lstStyle>
            <a:lvl1pPr marL="0" indent="0" algn="l">
              <a:buNone/>
              <a:defRPr sz="2800" b="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dirty="0"/>
              <a:t>Subtitel</a:t>
            </a:r>
          </a:p>
        </p:txBody>
      </p:sp>
      <p:sp>
        <p:nvSpPr>
          <p:cNvPr id="4" name="Tijdelijke aanduiding voor datum 3">
            <a:extLst>
              <a:ext uri="{FF2B5EF4-FFF2-40B4-BE49-F238E27FC236}">
                <a16:creationId xmlns:a16="http://schemas.microsoft.com/office/drawing/2014/main" id="{5EEA2768-3B92-4FC5-8ED3-7B1C505E87AE}"/>
              </a:ext>
            </a:extLst>
          </p:cNvPr>
          <p:cNvSpPr>
            <a:spLocks noGrp="1"/>
          </p:cNvSpPr>
          <p:nvPr>
            <p:ph type="dt" sz="half" idx="10"/>
          </p:nvPr>
        </p:nvSpPr>
        <p:spPr>
          <a:xfrm>
            <a:off x="440793" y="6925645"/>
            <a:ext cx="654082" cy="193612"/>
          </a:xfrm>
        </p:spPr>
        <p:txBody>
          <a:bodyPr/>
          <a:lstStyle>
            <a:lvl1pPr algn="l">
              <a:defRPr sz="1100">
                <a:solidFill>
                  <a:schemeClr val="tx2">
                    <a:lumMod val="60000"/>
                    <a:lumOff val="40000"/>
                  </a:schemeClr>
                </a:solidFill>
              </a:defRPr>
            </a:lvl1pPr>
          </a:lstStyle>
          <a:p>
            <a:fld id="{512EBEE3-E610-432A-9CB7-F2EEDCCCDC57}" type="datetime3">
              <a:rPr lang="nl-NL" smtClean="0"/>
              <a:t>11/10/24</a:t>
            </a:fld>
            <a:endParaRPr lang="nl-NL" dirty="0"/>
          </a:p>
        </p:txBody>
      </p:sp>
      <p:sp>
        <p:nvSpPr>
          <p:cNvPr id="5" name="Tijdelijke aanduiding voor voettekst 4">
            <a:extLst>
              <a:ext uri="{FF2B5EF4-FFF2-40B4-BE49-F238E27FC236}">
                <a16:creationId xmlns:a16="http://schemas.microsoft.com/office/drawing/2014/main" id="{9494CA00-555D-4751-8668-226BC887CEBE}"/>
              </a:ext>
            </a:extLst>
          </p:cNvPr>
          <p:cNvSpPr>
            <a:spLocks noGrp="1"/>
          </p:cNvSpPr>
          <p:nvPr>
            <p:ph type="ftr" sz="quarter" idx="11"/>
          </p:nvPr>
        </p:nvSpPr>
        <p:spPr>
          <a:xfrm>
            <a:off x="1251071" y="6942445"/>
            <a:ext cx="9014502" cy="207519"/>
          </a:xfrm>
        </p:spPr>
        <p:txBody>
          <a:bodyPr vert="horz" lIns="0" tIns="0" rIns="0" bIns="0" rtlCol="0" anchor="ctr">
            <a:noAutofit/>
          </a:bodyPr>
          <a:lstStyle>
            <a:lvl1pPr>
              <a:defRPr lang="nl-NL" smtClean="0"/>
            </a:lvl1pPr>
          </a:lstStyle>
          <a:p>
            <a:r>
              <a:rPr lang="nl-NL" dirty="0"/>
              <a:t>Invoegen &gt; Koptekst en voettekst</a:t>
            </a:r>
          </a:p>
        </p:txBody>
      </p:sp>
      <p:sp>
        <p:nvSpPr>
          <p:cNvPr id="6" name="Tijdelijke aanduiding voor dianummer 5">
            <a:extLst>
              <a:ext uri="{FF2B5EF4-FFF2-40B4-BE49-F238E27FC236}">
                <a16:creationId xmlns:a16="http://schemas.microsoft.com/office/drawing/2014/main" id="{2D1BBC6E-F9BF-4357-8F2F-8FFB4D00068A}"/>
              </a:ext>
            </a:extLst>
          </p:cNvPr>
          <p:cNvSpPr>
            <a:spLocks noGrp="1"/>
          </p:cNvSpPr>
          <p:nvPr>
            <p:ph type="sldNum" sz="quarter" idx="12"/>
          </p:nvPr>
        </p:nvSpPr>
        <p:spPr>
          <a:xfrm>
            <a:off x="16336" y="6882278"/>
            <a:ext cx="311805" cy="231223"/>
          </a:xfrm>
        </p:spPr>
        <p:txBody>
          <a:bodyPr/>
          <a:lstStyle/>
          <a:p>
            <a:fld id="{D7B5DC5B-6873-43DB-ADC7-B15ACCE0DFDB}" type="slidenum">
              <a:rPr lang="nl-NL" noProof="0" smtClean="0"/>
              <a:t>‹nr.›</a:t>
            </a:fld>
            <a:endParaRPr lang="nl-NL" noProof="0" dirty="0"/>
          </a:p>
        </p:txBody>
      </p:sp>
      <p:sp>
        <p:nvSpPr>
          <p:cNvPr id="7" name="Rechthoek: afgeronde hoeken 6">
            <a:extLst>
              <a:ext uri="{FF2B5EF4-FFF2-40B4-BE49-F238E27FC236}">
                <a16:creationId xmlns:a16="http://schemas.microsoft.com/office/drawing/2014/main" id="{7D3AA19E-3DC8-4556-BC42-05B65FEB6237}"/>
              </a:ext>
            </a:extLst>
          </p:cNvPr>
          <p:cNvSpPr/>
          <p:nvPr userDrawn="1"/>
        </p:nvSpPr>
        <p:spPr>
          <a:xfrm>
            <a:off x="4345132" y="-491319"/>
            <a:ext cx="3501737"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HOOFDSTUK / ROOD</a:t>
            </a:r>
          </a:p>
        </p:txBody>
      </p:sp>
      <p:grpSp>
        <p:nvGrpSpPr>
          <p:cNvPr id="11" name="GRID" hidden="1">
            <a:extLst>
              <a:ext uri="{FF2B5EF4-FFF2-40B4-BE49-F238E27FC236}">
                <a16:creationId xmlns:a16="http://schemas.microsoft.com/office/drawing/2014/main" id="{48A3C61C-D459-41FA-8810-4572B806E48D}"/>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C0CD2C45-57A7-48D5-8EBF-29719BF1100B}"/>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04D5B648-51FB-4ABF-BB43-C91825FD10CD}"/>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AC6A976-32BF-4367-BE75-FC5DCEE92905}"/>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BAA5E06D-9E52-4ACB-B16A-A8C69DC1A627}"/>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39726040-7997-4734-8EE6-0183F8C26FEA}"/>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5E446126-44D4-42B4-B4EA-4C5C24008DF7}"/>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BC9C3197-7E61-43A6-89E1-BD426F040C29}"/>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B0DFBEA8-CB9E-41E2-A2B4-2295A90C5D6D}"/>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Rechthoek 19">
              <a:extLst>
                <a:ext uri="{FF2B5EF4-FFF2-40B4-BE49-F238E27FC236}">
                  <a16:creationId xmlns:a16="http://schemas.microsoft.com/office/drawing/2014/main" id="{E0666717-79F6-4CCC-AD2B-F8ABF0A43D8A}"/>
                </a:ext>
              </a:extLst>
            </p:cNvPr>
            <p:cNvSpPr/>
            <p:nvPr userDrawn="1"/>
          </p:nvSpPr>
          <p:spPr>
            <a:xfrm>
              <a:off x="-4482" y="976792"/>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Rechthoek 24">
              <a:extLst>
                <a:ext uri="{FF2B5EF4-FFF2-40B4-BE49-F238E27FC236}">
                  <a16:creationId xmlns:a16="http://schemas.microsoft.com/office/drawing/2014/main" id="{2AF40AE4-A6DF-4A05-BD8A-A6B8670580B3}"/>
                </a:ext>
              </a:extLst>
            </p:cNvPr>
            <p:cNvSpPr/>
            <p:nvPr userDrawn="1"/>
          </p:nvSpPr>
          <p:spPr>
            <a:xfrm>
              <a:off x="-4482" y="2086193"/>
              <a:ext cx="10558055"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10" name="Afbeelding 9">
            <a:extLst>
              <a:ext uri="{FF2B5EF4-FFF2-40B4-BE49-F238E27FC236}">
                <a16:creationId xmlns:a16="http://schemas.microsoft.com/office/drawing/2014/main" id="{75065390-3EE5-4473-8B3F-CA5D454DD85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553572" y="5190719"/>
            <a:ext cx="737827" cy="1194754"/>
          </a:xfrm>
          <a:prstGeom prst="rect">
            <a:avLst/>
          </a:prstGeom>
        </p:spPr>
      </p:pic>
    </p:spTree>
    <p:extLst>
      <p:ext uri="{BB962C8B-B14F-4D97-AF65-F5344CB8AC3E}">
        <p14:creationId xmlns:p14="http://schemas.microsoft.com/office/powerpoint/2010/main" val="3215951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75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withEffect">
                  <p:stCondLst>
                    <p:cond delay="75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HOOFDSTUK / BLAU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1368000" y="1264792"/>
            <a:ext cx="8897573" cy="825246"/>
          </a:xfrm>
        </p:spPr>
        <p:txBody>
          <a:bodyPr anchor="b"/>
          <a:lstStyle>
            <a:lvl1pPr algn="l">
              <a:defRPr sz="6000">
                <a:solidFill>
                  <a:schemeClr val="bg1"/>
                </a:solidFill>
              </a:defRPr>
            </a:lvl1pPr>
          </a:lstStyle>
          <a:p>
            <a:r>
              <a:rPr lang="nl-NL" noProof="0" dirty="0"/>
              <a:t>Titel van het hoofdstuk</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1368000" y="2194193"/>
            <a:ext cx="8888236" cy="361234"/>
          </a:xfrm>
        </p:spPr>
        <p:txBody>
          <a:bodyPr/>
          <a:lstStyle>
            <a:lvl1pPr marL="0" indent="0" algn="l">
              <a:buNone/>
              <a:defRPr sz="2800" b="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dirty="0"/>
              <a:t>Subtitel</a:t>
            </a:r>
          </a:p>
        </p:txBody>
      </p:sp>
      <p:sp>
        <p:nvSpPr>
          <p:cNvPr id="4" name="Tijdelijke aanduiding voor datum 3">
            <a:extLst>
              <a:ext uri="{FF2B5EF4-FFF2-40B4-BE49-F238E27FC236}">
                <a16:creationId xmlns:a16="http://schemas.microsoft.com/office/drawing/2014/main" id="{5EEA2768-3B92-4FC5-8ED3-7B1C505E87AE}"/>
              </a:ext>
            </a:extLst>
          </p:cNvPr>
          <p:cNvSpPr>
            <a:spLocks noGrp="1"/>
          </p:cNvSpPr>
          <p:nvPr>
            <p:ph type="dt" sz="half" idx="10"/>
          </p:nvPr>
        </p:nvSpPr>
        <p:spPr>
          <a:xfrm>
            <a:off x="440793" y="6937737"/>
            <a:ext cx="654082" cy="212973"/>
          </a:xfrm>
        </p:spPr>
        <p:txBody>
          <a:bodyPr/>
          <a:lstStyle>
            <a:lvl1pPr algn="l">
              <a:defRPr lang="nl-NL" sz="1100" kern="1200" smtClean="0">
                <a:solidFill>
                  <a:schemeClr val="tx2">
                    <a:lumMod val="60000"/>
                    <a:lumOff val="40000"/>
                  </a:schemeClr>
                </a:solidFill>
                <a:latin typeface="+mn-lt"/>
                <a:ea typeface="+mn-ea"/>
                <a:cs typeface="+mn-cs"/>
              </a:defRPr>
            </a:lvl1pPr>
          </a:lstStyle>
          <a:p>
            <a:fld id="{7C63D2D3-CC8A-4EB5-9F2D-F015EC16823C}" type="datetime3">
              <a:rPr lang="nl-NL" smtClean="0"/>
              <a:pPr/>
              <a:t>11/10/24</a:t>
            </a:fld>
            <a:endParaRPr lang="nl-NL" dirty="0"/>
          </a:p>
        </p:txBody>
      </p:sp>
      <p:sp>
        <p:nvSpPr>
          <p:cNvPr id="5" name="Tijdelijke aanduiding voor voettekst 4">
            <a:extLst>
              <a:ext uri="{FF2B5EF4-FFF2-40B4-BE49-F238E27FC236}">
                <a16:creationId xmlns:a16="http://schemas.microsoft.com/office/drawing/2014/main" id="{9494CA00-555D-4751-8668-226BC887CEBE}"/>
              </a:ext>
            </a:extLst>
          </p:cNvPr>
          <p:cNvSpPr>
            <a:spLocks noGrp="1"/>
          </p:cNvSpPr>
          <p:nvPr>
            <p:ph type="ftr" sz="quarter" idx="11"/>
          </p:nvPr>
        </p:nvSpPr>
        <p:spPr>
          <a:xfrm>
            <a:off x="1251070" y="6935479"/>
            <a:ext cx="10331329" cy="205709"/>
          </a:xfrm>
        </p:spPr>
        <p:txBody>
          <a:bodyPr/>
          <a:lstStyle/>
          <a:p>
            <a:r>
              <a:rPr lang="nl-NL" noProof="0" dirty="0"/>
              <a:t>Invoegen &gt; Koptekst en voettekst</a:t>
            </a:r>
          </a:p>
        </p:txBody>
      </p:sp>
      <p:sp>
        <p:nvSpPr>
          <p:cNvPr id="6" name="Tijdelijke aanduiding voor dianummer 5">
            <a:extLst>
              <a:ext uri="{FF2B5EF4-FFF2-40B4-BE49-F238E27FC236}">
                <a16:creationId xmlns:a16="http://schemas.microsoft.com/office/drawing/2014/main" id="{2D1BBC6E-F9BF-4357-8F2F-8FFB4D00068A}"/>
              </a:ext>
            </a:extLst>
          </p:cNvPr>
          <p:cNvSpPr>
            <a:spLocks noGrp="1"/>
          </p:cNvSpPr>
          <p:nvPr>
            <p:ph type="sldNum" sz="quarter" idx="12"/>
          </p:nvPr>
        </p:nvSpPr>
        <p:spPr>
          <a:xfrm>
            <a:off x="-29883" y="6934202"/>
            <a:ext cx="344363" cy="203577"/>
          </a:xfrm>
        </p:spPr>
        <p:txBody>
          <a:bodyPr/>
          <a:lstStyle/>
          <a:p>
            <a:fld id="{D7B5DC5B-6873-43DB-ADC7-B15ACCE0DFDB}" type="slidenum">
              <a:rPr lang="nl-NL" noProof="0" smtClean="0"/>
              <a:t>‹nr.›</a:t>
            </a:fld>
            <a:endParaRPr lang="nl-NL" noProof="0" dirty="0"/>
          </a:p>
        </p:txBody>
      </p:sp>
      <p:sp>
        <p:nvSpPr>
          <p:cNvPr id="7" name="Rechthoek: afgeronde hoeken 6">
            <a:extLst>
              <a:ext uri="{FF2B5EF4-FFF2-40B4-BE49-F238E27FC236}">
                <a16:creationId xmlns:a16="http://schemas.microsoft.com/office/drawing/2014/main" id="{7D3AA19E-3DC8-4556-BC42-05B65FEB6237}"/>
              </a:ext>
            </a:extLst>
          </p:cNvPr>
          <p:cNvSpPr/>
          <p:nvPr userDrawn="1"/>
        </p:nvSpPr>
        <p:spPr>
          <a:xfrm>
            <a:off x="4345132" y="-491319"/>
            <a:ext cx="3501737"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HOOFDSTUK / BLAUW</a:t>
            </a:r>
          </a:p>
        </p:txBody>
      </p:sp>
      <p:grpSp>
        <p:nvGrpSpPr>
          <p:cNvPr id="11" name="GRID" hidden="1">
            <a:extLst>
              <a:ext uri="{FF2B5EF4-FFF2-40B4-BE49-F238E27FC236}">
                <a16:creationId xmlns:a16="http://schemas.microsoft.com/office/drawing/2014/main" id="{48A3C61C-D459-41FA-8810-4572B806E48D}"/>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C0CD2C45-57A7-48D5-8EBF-29719BF1100B}"/>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04D5B648-51FB-4ABF-BB43-C91825FD10CD}"/>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AC6A976-32BF-4367-BE75-FC5DCEE92905}"/>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BAA5E06D-9E52-4ACB-B16A-A8C69DC1A627}"/>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39726040-7997-4734-8EE6-0183F8C26FEA}"/>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5E446126-44D4-42B4-B4EA-4C5C24008DF7}"/>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BC9C3197-7E61-43A6-89E1-BD426F040C29}"/>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B0DFBEA8-CB9E-41E2-A2B4-2295A90C5D6D}"/>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Rechthoek 19">
              <a:extLst>
                <a:ext uri="{FF2B5EF4-FFF2-40B4-BE49-F238E27FC236}">
                  <a16:creationId xmlns:a16="http://schemas.microsoft.com/office/drawing/2014/main" id="{E0666717-79F6-4CCC-AD2B-F8ABF0A43D8A}"/>
                </a:ext>
              </a:extLst>
            </p:cNvPr>
            <p:cNvSpPr/>
            <p:nvPr userDrawn="1"/>
          </p:nvSpPr>
          <p:spPr>
            <a:xfrm>
              <a:off x="-4482" y="976792"/>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Rechthoek 24">
              <a:extLst>
                <a:ext uri="{FF2B5EF4-FFF2-40B4-BE49-F238E27FC236}">
                  <a16:creationId xmlns:a16="http://schemas.microsoft.com/office/drawing/2014/main" id="{2AF40AE4-A6DF-4A05-BD8A-A6B8670580B3}"/>
                </a:ext>
              </a:extLst>
            </p:cNvPr>
            <p:cNvSpPr/>
            <p:nvPr userDrawn="1"/>
          </p:nvSpPr>
          <p:spPr>
            <a:xfrm>
              <a:off x="-4482" y="2086193"/>
              <a:ext cx="10558055"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10" name="Afbeelding 9">
            <a:extLst>
              <a:ext uri="{FF2B5EF4-FFF2-40B4-BE49-F238E27FC236}">
                <a16:creationId xmlns:a16="http://schemas.microsoft.com/office/drawing/2014/main" id="{75065390-3EE5-4473-8B3F-CA5D454DD85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553572" y="5190719"/>
            <a:ext cx="737827" cy="1194754"/>
          </a:xfrm>
          <a:prstGeom prst="rect">
            <a:avLst/>
          </a:prstGeom>
        </p:spPr>
      </p:pic>
    </p:spTree>
    <p:extLst>
      <p:ext uri="{BB962C8B-B14F-4D97-AF65-F5344CB8AC3E}">
        <p14:creationId xmlns:p14="http://schemas.microsoft.com/office/powerpoint/2010/main" val="1356829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75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HOOFDSTUK / BRUI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1368000" y="1264792"/>
            <a:ext cx="8897573" cy="825246"/>
          </a:xfrm>
        </p:spPr>
        <p:txBody>
          <a:bodyPr anchor="b"/>
          <a:lstStyle>
            <a:lvl1pPr algn="l">
              <a:defRPr sz="6000">
                <a:solidFill>
                  <a:schemeClr val="bg1"/>
                </a:solidFill>
              </a:defRPr>
            </a:lvl1pPr>
          </a:lstStyle>
          <a:p>
            <a:r>
              <a:rPr lang="nl-NL" noProof="0" dirty="0"/>
              <a:t>Titel van het hoofdstuk</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1368000" y="2194193"/>
            <a:ext cx="8888236" cy="361234"/>
          </a:xfrm>
        </p:spPr>
        <p:txBody>
          <a:bodyPr/>
          <a:lstStyle>
            <a:lvl1pPr marL="0" indent="0" algn="l">
              <a:buNone/>
              <a:defRPr sz="2800" b="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dirty="0"/>
              <a:t>Subtitel</a:t>
            </a:r>
          </a:p>
        </p:txBody>
      </p:sp>
      <p:sp>
        <p:nvSpPr>
          <p:cNvPr id="4" name="Tijdelijke aanduiding voor datum 3">
            <a:extLst>
              <a:ext uri="{FF2B5EF4-FFF2-40B4-BE49-F238E27FC236}">
                <a16:creationId xmlns:a16="http://schemas.microsoft.com/office/drawing/2014/main" id="{5EEA2768-3B92-4FC5-8ED3-7B1C505E87AE}"/>
              </a:ext>
            </a:extLst>
          </p:cNvPr>
          <p:cNvSpPr>
            <a:spLocks noGrp="1"/>
          </p:cNvSpPr>
          <p:nvPr>
            <p:ph type="dt" sz="half" idx="10"/>
          </p:nvPr>
        </p:nvSpPr>
        <p:spPr>
          <a:xfrm>
            <a:off x="473451" y="6948623"/>
            <a:ext cx="654082" cy="212973"/>
          </a:xfrm>
        </p:spPr>
        <p:txBody>
          <a:bodyPr/>
          <a:lstStyle>
            <a:lvl1pPr algn="l">
              <a:defRPr sz="1100">
                <a:solidFill>
                  <a:schemeClr val="tx2">
                    <a:lumMod val="60000"/>
                    <a:lumOff val="40000"/>
                  </a:schemeClr>
                </a:solidFill>
              </a:defRPr>
            </a:lvl1pPr>
          </a:lstStyle>
          <a:p>
            <a:fld id="{3DBAA895-9D3E-4B81-B870-A8A7EADD3F99}" type="datetime3">
              <a:rPr lang="nl-NL" smtClean="0"/>
              <a:t>11/10/24</a:t>
            </a:fld>
            <a:endParaRPr lang="nl-NL" dirty="0"/>
          </a:p>
        </p:txBody>
      </p:sp>
      <p:sp>
        <p:nvSpPr>
          <p:cNvPr id="5" name="Tijdelijke aanduiding voor voettekst 4">
            <a:extLst>
              <a:ext uri="{FF2B5EF4-FFF2-40B4-BE49-F238E27FC236}">
                <a16:creationId xmlns:a16="http://schemas.microsoft.com/office/drawing/2014/main" id="{9494CA00-555D-4751-8668-226BC887CEBE}"/>
              </a:ext>
            </a:extLst>
          </p:cNvPr>
          <p:cNvSpPr>
            <a:spLocks noGrp="1"/>
          </p:cNvSpPr>
          <p:nvPr>
            <p:ph type="ftr" sz="quarter" idx="11"/>
          </p:nvPr>
        </p:nvSpPr>
        <p:spPr>
          <a:xfrm>
            <a:off x="1251071" y="6952160"/>
            <a:ext cx="10940928" cy="220821"/>
          </a:xfrm>
        </p:spPr>
        <p:txBody>
          <a:bodyPr/>
          <a:lstStyle/>
          <a:p>
            <a:r>
              <a:rPr lang="nl-NL" noProof="0" dirty="0"/>
              <a:t>Invoegen &gt; Koptekst en voettekst</a:t>
            </a:r>
          </a:p>
        </p:txBody>
      </p:sp>
      <p:sp>
        <p:nvSpPr>
          <p:cNvPr id="6" name="Tijdelijke aanduiding voor dianummer 5">
            <a:extLst>
              <a:ext uri="{FF2B5EF4-FFF2-40B4-BE49-F238E27FC236}">
                <a16:creationId xmlns:a16="http://schemas.microsoft.com/office/drawing/2014/main" id="{2D1BBC6E-F9BF-4357-8F2F-8FFB4D00068A}"/>
              </a:ext>
            </a:extLst>
          </p:cNvPr>
          <p:cNvSpPr>
            <a:spLocks noGrp="1"/>
          </p:cNvSpPr>
          <p:nvPr>
            <p:ph type="sldNum" sz="quarter" idx="12"/>
          </p:nvPr>
        </p:nvSpPr>
        <p:spPr>
          <a:xfrm>
            <a:off x="-48026" y="6934376"/>
            <a:ext cx="445275" cy="234991"/>
          </a:xfrm>
        </p:spPr>
        <p:txBody>
          <a:bodyPr/>
          <a:lstStyle/>
          <a:p>
            <a:fld id="{D7B5DC5B-6873-43DB-ADC7-B15ACCE0DFDB}" type="slidenum">
              <a:rPr lang="nl-NL" noProof="0" smtClean="0"/>
              <a:t>‹nr.›</a:t>
            </a:fld>
            <a:endParaRPr lang="nl-NL" noProof="0" dirty="0"/>
          </a:p>
        </p:txBody>
      </p:sp>
      <p:sp>
        <p:nvSpPr>
          <p:cNvPr id="7" name="Rechthoek: afgeronde hoeken 6">
            <a:extLst>
              <a:ext uri="{FF2B5EF4-FFF2-40B4-BE49-F238E27FC236}">
                <a16:creationId xmlns:a16="http://schemas.microsoft.com/office/drawing/2014/main" id="{7D3AA19E-3DC8-4556-BC42-05B65FEB6237}"/>
              </a:ext>
            </a:extLst>
          </p:cNvPr>
          <p:cNvSpPr/>
          <p:nvPr userDrawn="1"/>
        </p:nvSpPr>
        <p:spPr>
          <a:xfrm>
            <a:off x="4345132" y="-491319"/>
            <a:ext cx="3501737"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HOOFDSTUK / BRUIN</a:t>
            </a:r>
          </a:p>
        </p:txBody>
      </p:sp>
      <p:grpSp>
        <p:nvGrpSpPr>
          <p:cNvPr id="11" name="GRID" hidden="1">
            <a:extLst>
              <a:ext uri="{FF2B5EF4-FFF2-40B4-BE49-F238E27FC236}">
                <a16:creationId xmlns:a16="http://schemas.microsoft.com/office/drawing/2014/main" id="{48A3C61C-D459-41FA-8810-4572B806E48D}"/>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C0CD2C45-57A7-48D5-8EBF-29719BF1100B}"/>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04D5B648-51FB-4ABF-BB43-C91825FD10CD}"/>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AC6A976-32BF-4367-BE75-FC5DCEE92905}"/>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BAA5E06D-9E52-4ACB-B16A-A8C69DC1A627}"/>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39726040-7997-4734-8EE6-0183F8C26FEA}"/>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5E446126-44D4-42B4-B4EA-4C5C24008DF7}"/>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BC9C3197-7E61-43A6-89E1-BD426F040C29}"/>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B0DFBEA8-CB9E-41E2-A2B4-2295A90C5D6D}"/>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Rechthoek 19">
              <a:extLst>
                <a:ext uri="{FF2B5EF4-FFF2-40B4-BE49-F238E27FC236}">
                  <a16:creationId xmlns:a16="http://schemas.microsoft.com/office/drawing/2014/main" id="{E0666717-79F6-4CCC-AD2B-F8ABF0A43D8A}"/>
                </a:ext>
              </a:extLst>
            </p:cNvPr>
            <p:cNvSpPr/>
            <p:nvPr userDrawn="1"/>
          </p:nvSpPr>
          <p:spPr>
            <a:xfrm>
              <a:off x="-4482" y="976792"/>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Rechthoek 24">
              <a:extLst>
                <a:ext uri="{FF2B5EF4-FFF2-40B4-BE49-F238E27FC236}">
                  <a16:creationId xmlns:a16="http://schemas.microsoft.com/office/drawing/2014/main" id="{2AF40AE4-A6DF-4A05-BD8A-A6B8670580B3}"/>
                </a:ext>
              </a:extLst>
            </p:cNvPr>
            <p:cNvSpPr/>
            <p:nvPr userDrawn="1"/>
          </p:nvSpPr>
          <p:spPr>
            <a:xfrm>
              <a:off x="-4482" y="2086193"/>
              <a:ext cx="10558055"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10" name="Afbeelding 9">
            <a:extLst>
              <a:ext uri="{FF2B5EF4-FFF2-40B4-BE49-F238E27FC236}">
                <a16:creationId xmlns:a16="http://schemas.microsoft.com/office/drawing/2014/main" id="{75065390-3EE5-4473-8B3F-CA5D454DD85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553572" y="5190719"/>
            <a:ext cx="737827" cy="1194754"/>
          </a:xfrm>
          <a:prstGeom prst="rect">
            <a:avLst/>
          </a:prstGeom>
        </p:spPr>
      </p:pic>
    </p:spTree>
    <p:extLst>
      <p:ext uri="{BB962C8B-B14F-4D97-AF65-F5344CB8AC3E}">
        <p14:creationId xmlns:p14="http://schemas.microsoft.com/office/powerpoint/2010/main" val="412301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75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C667A40A-8BBB-492D-886A-BD5C4845F66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0731" b="51403"/>
          <a:stretch/>
        </p:blipFill>
        <p:spPr>
          <a:xfrm>
            <a:off x="9841831" y="0"/>
            <a:ext cx="2350167" cy="3332747"/>
          </a:xfrm>
          <a:prstGeom prst="rect">
            <a:avLst/>
          </a:prstGeom>
        </p:spPr>
      </p:pic>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p:txBody>
          <a:bodyPr/>
          <a:lstStyle>
            <a:lvl1pPr>
              <a:defRPr/>
            </a:lvl1pPr>
          </a:lstStyle>
          <a:p>
            <a:r>
              <a:rPr lang="nl-NL" noProof="0" dirty="0"/>
              <a:t>Voeg hier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Tussenkop</a:t>
            </a:r>
          </a:p>
          <a:p>
            <a:pPr lvl="5"/>
            <a:r>
              <a:rPr lang="nl-NL" noProof="0" dirty="0"/>
              <a:t>Numerieke </a:t>
            </a:r>
            <a:r>
              <a:rPr lang="nl-NL" noProof="0" dirty="0" err="1"/>
              <a:t>bullet</a:t>
            </a:r>
            <a:endParaRPr lang="nl-NL" noProof="0" dirty="0"/>
          </a:p>
          <a:p>
            <a:pPr lvl="6"/>
            <a:r>
              <a:rPr lang="nl-NL" noProof="0" dirty="0"/>
              <a:t>Alfabetische </a:t>
            </a:r>
            <a:r>
              <a:rPr lang="nl-NL" noProof="0" dirty="0" err="1"/>
              <a:t>bullet</a:t>
            </a:r>
            <a:endParaRPr lang="nl-NL" noProof="0" dirty="0"/>
          </a:p>
          <a:p>
            <a:pPr lvl="7"/>
            <a:r>
              <a:rPr lang="nl-NL" noProof="0" dirty="0"/>
              <a:t>Sub-</a:t>
            </a:r>
            <a:r>
              <a:rPr lang="nl-NL" noProof="0" dirty="0" err="1"/>
              <a:t>bullet</a:t>
            </a:r>
            <a:r>
              <a:rPr lang="nl-NL" noProof="0" dirty="0"/>
              <a:t> #3</a:t>
            </a:r>
          </a:p>
          <a:p>
            <a:pPr lvl="8"/>
            <a:r>
              <a:rPr lang="nl-NL" noProof="0" dirty="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431C761A-8E17-4CA5-9DEB-BC3C24B26042}" type="datetime3">
              <a:rPr lang="nl-NL" noProof="0" smtClean="0"/>
              <a:t>11/10/24</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5321989" y="-491319"/>
            <a:ext cx="1548022"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TEKST</a:t>
            </a:r>
          </a:p>
        </p:txBody>
      </p:sp>
      <p:pic>
        <p:nvPicPr>
          <p:cNvPr id="9" name="LOGO">
            <a:extLst>
              <a:ext uri="{FF2B5EF4-FFF2-40B4-BE49-F238E27FC236}">
                <a16:creationId xmlns:a16="http://schemas.microsoft.com/office/drawing/2014/main" id="{9001D1F8-B30C-4687-89C6-069A2B14E89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4172" y="5190719"/>
            <a:ext cx="738591" cy="1195993"/>
          </a:xfrm>
          <a:prstGeom prst="rect">
            <a:avLst/>
          </a:prstGeom>
        </p:spPr>
      </p:pic>
      <p:grpSp>
        <p:nvGrpSpPr>
          <p:cNvPr id="12" name="Instructie">
            <a:extLst>
              <a:ext uri="{FF2B5EF4-FFF2-40B4-BE49-F238E27FC236}">
                <a16:creationId xmlns:a16="http://schemas.microsoft.com/office/drawing/2014/main" id="{6B5174D8-51FE-4627-A15E-C7ED2BEEFA18}"/>
              </a:ext>
            </a:extLst>
          </p:cNvPr>
          <p:cNvGrpSpPr/>
          <p:nvPr userDrawn="1"/>
        </p:nvGrpSpPr>
        <p:grpSpPr>
          <a:xfrm>
            <a:off x="-3437547" y="1434"/>
            <a:ext cx="3201327" cy="5082295"/>
            <a:chOff x="-3437547" y="1434"/>
            <a:chExt cx="3201327" cy="5082295"/>
          </a:xfrm>
        </p:grpSpPr>
        <p:cxnSp>
          <p:nvCxnSpPr>
            <p:cNvPr id="13" name="Rechte verbindingslijn 12">
              <a:extLst>
                <a:ext uri="{FF2B5EF4-FFF2-40B4-BE49-F238E27FC236}">
                  <a16:creationId xmlns:a16="http://schemas.microsoft.com/office/drawing/2014/main" id="{7489CDF2-FE8C-461F-A261-6C9937118199}"/>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4" name="Ovaal 13">
              <a:extLst>
                <a:ext uri="{FF2B5EF4-FFF2-40B4-BE49-F238E27FC236}">
                  <a16:creationId xmlns:a16="http://schemas.microsoft.com/office/drawing/2014/main" id="{C56A5E20-2225-4460-9748-C520F11A2407}"/>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15" name="Rechthoek 14">
              <a:extLst>
                <a:ext uri="{FF2B5EF4-FFF2-40B4-BE49-F238E27FC236}">
                  <a16:creationId xmlns:a16="http://schemas.microsoft.com/office/drawing/2014/main" id="{92454607-AF87-469D-99CC-64C32FA178F6}"/>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800"/>
                </a:spcBef>
                <a:spcAft>
                  <a:spcPts val="500"/>
                </a:spcAft>
                <a:buClr>
                  <a:schemeClr val="accent1"/>
                </a:buClr>
                <a:buSzTx/>
                <a:buFont typeface="+mj-lt"/>
                <a:buAutoNum type="arabicPeriod"/>
                <a:tabLst/>
                <a:defRPr/>
              </a:pPr>
              <a:r>
                <a:rPr lang="nl-NL" sz="1400" kern="1200" noProof="0" dirty="0">
                  <a:solidFill>
                    <a:schemeClr val="tx2"/>
                  </a:solidFill>
                  <a:latin typeface="+mn-lt"/>
                  <a:ea typeface="+mn-ea"/>
                  <a:cs typeface="+mn-cs"/>
                </a:rPr>
                <a:t>Numerieke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16" name="Ovaal 15">
              <a:extLst>
                <a:ext uri="{FF2B5EF4-FFF2-40B4-BE49-F238E27FC236}">
                  <a16:creationId xmlns:a16="http://schemas.microsoft.com/office/drawing/2014/main" id="{929D4F9D-257D-48B3-B643-F05BADAF987B}"/>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17" name="Rechthoek 16">
              <a:extLst>
                <a:ext uri="{FF2B5EF4-FFF2-40B4-BE49-F238E27FC236}">
                  <a16:creationId xmlns:a16="http://schemas.microsoft.com/office/drawing/2014/main" id="{B0863AA3-EBED-4D49-8325-FFFDCF47A573}"/>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800"/>
                </a:spcBef>
                <a:spcAft>
                  <a:spcPts val="500"/>
                </a:spcAft>
                <a:buClr>
                  <a:schemeClr val="accent1"/>
                </a:buClr>
                <a:buSzTx/>
                <a:buFont typeface="+mj-lt"/>
                <a:buAutoNum type="alphaLcPeriod"/>
                <a:tabLst/>
                <a:defRPr/>
              </a:pPr>
              <a:r>
                <a:rPr lang="nl-NL" sz="1400" kern="1200" noProof="0" dirty="0">
                  <a:solidFill>
                    <a:schemeClr val="tx2"/>
                  </a:solidFill>
                  <a:latin typeface="+mn-lt"/>
                  <a:ea typeface="+mn-ea"/>
                  <a:cs typeface="+mn-cs"/>
                </a:rPr>
                <a:t>Alfabetische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18" name="Ovaal 17">
              <a:extLst>
                <a:ext uri="{FF2B5EF4-FFF2-40B4-BE49-F238E27FC236}">
                  <a16:creationId xmlns:a16="http://schemas.microsoft.com/office/drawing/2014/main" id="{C620D0F6-989C-4F65-A6C2-EFA15958808E}"/>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19" name="Rechthoek 18">
              <a:extLst>
                <a:ext uri="{FF2B5EF4-FFF2-40B4-BE49-F238E27FC236}">
                  <a16:creationId xmlns:a16="http://schemas.microsoft.com/office/drawing/2014/main" id="{58A7D4D1-82DA-44B5-A60A-792A3D5D6A9B}"/>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800"/>
                </a:spcBef>
                <a:spcAft>
                  <a:spcPts val="500"/>
                </a:spcAft>
                <a:buClr>
                  <a:schemeClr val="accent1"/>
                </a:buClr>
                <a:buSzPct val="80000"/>
                <a:buFont typeface="Microsoft JhengHei Light" panose="020B0304030504040204" pitchFamily="34" charset="-120"/>
                <a:buChar char="&gt;"/>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#3</a:t>
              </a:r>
            </a:p>
          </p:txBody>
        </p:sp>
        <p:sp>
          <p:nvSpPr>
            <p:cNvPr id="20" name="Ovaal 19">
              <a:extLst>
                <a:ext uri="{FF2B5EF4-FFF2-40B4-BE49-F238E27FC236}">
                  <a16:creationId xmlns:a16="http://schemas.microsoft.com/office/drawing/2014/main" id="{FDE8BCDF-6C2E-406B-A00A-25EF6F3101BD}"/>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21" name="Rechthoek 20">
              <a:extLst>
                <a:ext uri="{FF2B5EF4-FFF2-40B4-BE49-F238E27FC236}">
                  <a16:creationId xmlns:a16="http://schemas.microsoft.com/office/drawing/2014/main" id="{5F7B2934-D393-4CE5-86B1-1D7FF76C100F}"/>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050" i="1" kern="1200" noProof="0" dirty="0">
                  <a:solidFill>
                    <a:schemeClr val="tx2"/>
                  </a:solidFill>
                  <a:latin typeface="+mn-lt"/>
                  <a:ea typeface="+mn-ea"/>
                  <a:cs typeface="+mn-cs"/>
                </a:rPr>
                <a:t>Bronvermelding</a:t>
              </a:r>
            </a:p>
          </p:txBody>
        </p:sp>
        <p:sp>
          <p:nvSpPr>
            <p:cNvPr id="23" name="Rechthoek 22">
              <a:extLst>
                <a:ext uri="{FF2B5EF4-FFF2-40B4-BE49-F238E27FC236}">
                  <a16:creationId xmlns:a16="http://schemas.microsoft.com/office/drawing/2014/main" id="{4153A20F-77AA-4496-A204-34AE6461DBB1}"/>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0"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24" name="Ovaal 23">
              <a:extLst>
                <a:ext uri="{FF2B5EF4-FFF2-40B4-BE49-F238E27FC236}">
                  <a16:creationId xmlns:a16="http://schemas.microsoft.com/office/drawing/2014/main" id="{83CFADCC-94FF-47D7-9671-C8E0C6E63D61}"/>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25" name="Rechte verbindingslijn 24">
              <a:extLst>
                <a:ext uri="{FF2B5EF4-FFF2-40B4-BE49-F238E27FC236}">
                  <a16:creationId xmlns:a16="http://schemas.microsoft.com/office/drawing/2014/main" id="{9C354EEA-21D1-4DA2-B3CE-1F50C9835230}"/>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26" name="Groep 25">
              <a:extLst>
                <a:ext uri="{FF2B5EF4-FFF2-40B4-BE49-F238E27FC236}">
                  <a16:creationId xmlns:a16="http://schemas.microsoft.com/office/drawing/2014/main" id="{FE9BB266-C3A9-4E9B-8437-B84F7D5F279C}"/>
                </a:ext>
              </a:extLst>
            </p:cNvPr>
            <p:cNvGrpSpPr/>
            <p:nvPr userDrawn="1"/>
          </p:nvGrpSpPr>
          <p:grpSpPr>
            <a:xfrm>
              <a:off x="-3437547" y="349413"/>
              <a:ext cx="2933825" cy="558875"/>
              <a:chOff x="-3419346" y="368233"/>
              <a:chExt cx="3904920" cy="743862"/>
            </a:xfrm>
          </p:grpSpPr>
          <p:sp>
            <p:nvSpPr>
              <p:cNvPr id="38" name="Rechthoek 37">
                <a:extLst>
                  <a:ext uri="{FF2B5EF4-FFF2-40B4-BE49-F238E27FC236}">
                    <a16:creationId xmlns:a16="http://schemas.microsoft.com/office/drawing/2014/main" id="{CBDE92F9-E5A6-4410-93D2-48C9182EBE02}"/>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700" b="0" noProof="0" dirty="0">
                    <a:solidFill>
                      <a:srgbClr val="C00000"/>
                    </a:solidFill>
                    <a:latin typeface="Arial" panose="020B0604020202020204" pitchFamily="34" charset="0"/>
                    <a:cs typeface="Arial" panose="020B0604020202020204" pitchFamily="34" charset="0"/>
                  </a:rPr>
                  <a:t>Start</a:t>
                </a:r>
              </a:p>
            </p:txBody>
          </p:sp>
          <p:cxnSp>
            <p:nvCxnSpPr>
              <p:cNvPr id="39" name="Rechte verbindingslijn 38">
                <a:extLst>
                  <a:ext uri="{FF2B5EF4-FFF2-40B4-BE49-F238E27FC236}">
                    <a16:creationId xmlns:a16="http://schemas.microsoft.com/office/drawing/2014/main" id="{D5B3C4D6-310C-43CA-9F90-AF9F86D934B0}"/>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Rechte verbindingslijn 39">
                <a:extLst>
                  <a:ext uri="{FF2B5EF4-FFF2-40B4-BE49-F238E27FC236}">
                    <a16:creationId xmlns:a16="http://schemas.microsoft.com/office/drawing/2014/main" id="{1A1C570F-6855-4707-B38F-1E404975CB1C}"/>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1" name="Rechthoek 40">
                <a:extLst>
                  <a:ext uri="{FF2B5EF4-FFF2-40B4-BE49-F238E27FC236}">
                    <a16:creationId xmlns:a16="http://schemas.microsoft.com/office/drawing/2014/main" id="{9779CCBB-974A-4B71-9345-6A98FD1CC6C1}"/>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42" name="Groep 41">
                <a:extLst>
                  <a:ext uri="{FF2B5EF4-FFF2-40B4-BE49-F238E27FC236}">
                    <a16:creationId xmlns:a16="http://schemas.microsoft.com/office/drawing/2014/main" id="{78A06BCD-772F-4663-AAAE-E90BF8475114}"/>
                  </a:ext>
                </a:extLst>
              </p:cNvPr>
              <p:cNvGrpSpPr/>
              <p:nvPr userDrawn="1"/>
            </p:nvGrpSpPr>
            <p:grpSpPr>
              <a:xfrm>
                <a:off x="-3002834" y="720303"/>
                <a:ext cx="182598" cy="143759"/>
                <a:chOff x="-3310843" y="700986"/>
                <a:chExt cx="182598" cy="143759"/>
              </a:xfrm>
            </p:grpSpPr>
            <p:grpSp>
              <p:nvGrpSpPr>
                <p:cNvPr id="81" name="Groep 80">
                  <a:extLst>
                    <a:ext uri="{FF2B5EF4-FFF2-40B4-BE49-F238E27FC236}">
                      <a16:creationId xmlns:a16="http://schemas.microsoft.com/office/drawing/2014/main" id="{DE4642E6-4A99-4442-8FF7-3504FB0BE7AB}"/>
                    </a:ext>
                  </a:extLst>
                </p:cNvPr>
                <p:cNvGrpSpPr/>
                <p:nvPr userDrawn="1"/>
              </p:nvGrpSpPr>
              <p:grpSpPr>
                <a:xfrm>
                  <a:off x="-3310843" y="700986"/>
                  <a:ext cx="182598" cy="143759"/>
                  <a:chOff x="-3310843" y="700986"/>
                  <a:chExt cx="182598" cy="143759"/>
                </a:xfrm>
              </p:grpSpPr>
              <p:cxnSp>
                <p:nvCxnSpPr>
                  <p:cNvPr id="85" name="Rechte verbindingslijn 84">
                    <a:extLst>
                      <a:ext uri="{FF2B5EF4-FFF2-40B4-BE49-F238E27FC236}">
                        <a16:creationId xmlns:a16="http://schemas.microsoft.com/office/drawing/2014/main" id="{C9D8BE23-4A00-4A38-ADC3-29687483A698}"/>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86" name="Rechte verbindingslijn 85">
                    <a:extLst>
                      <a:ext uri="{FF2B5EF4-FFF2-40B4-BE49-F238E27FC236}">
                        <a16:creationId xmlns:a16="http://schemas.microsoft.com/office/drawing/2014/main" id="{B11E6006-B0C3-4AB1-A9E2-D26F4A78D35B}"/>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87" name="Rechte verbindingslijn 86">
                    <a:extLst>
                      <a:ext uri="{FF2B5EF4-FFF2-40B4-BE49-F238E27FC236}">
                        <a16:creationId xmlns:a16="http://schemas.microsoft.com/office/drawing/2014/main" id="{54E079AE-D851-49DC-BD22-9C6EA4A3F2BF}"/>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88" name="Rechte verbindingslijn 87">
                    <a:extLst>
                      <a:ext uri="{FF2B5EF4-FFF2-40B4-BE49-F238E27FC236}">
                        <a16:creationId xmlns:a16="http://schemas.microsoft.com/office/drawing/2014/main" id="{310BBC59-C035-4EA2-874B-0A5AFFE0BDF0}"/>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89" name="Rechte verbindingslijn 88">
                    <a:extLst>
                      <a:ext uri="{FF2B5EF4-FFF2-40B4-BE49-F238E27FC236}">
                        <a16:creationId xmlns:a16="http://schemas.microsoft.com/office/drawing/2014/main" id="{5E07E169-AAB7-4691-9606-FD3F50E4126E}"/>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82" name="Groep 81">
                  <a:extLst>
                    <a:ext uri="{FF2B5EF4-FFF2-40B4-BE49-F238E27FC236}">
                      <a16:creationId xmlns:a16="http://schemas.microsoft.com/office/drawing/2014/main" id="{242CC115-D81D-41A0-9196-E41936A93459}"/>
                    </a:ext>
                  </a:extLst>
                </p:cNvPr>
                <p:cNvGrpSpPr/>
                <p:nvPr userDrawn="1"/>
              </p:nvGrpSpPr>
              <p:grpSpPr>
                <a:xfrm flipH="1">
                  <a:off x="-3310774" y="735854"/>
                  <a:ext cx="88801" cy="72568"/>
                  <a:chOff x="-2091059" y="1395403"/>
                  <a:chExt cx="157316" cy="128558"/>
                </a:xfrm>
              </p:grpSpPr>
              <p:sp>
                <p:nvSpPr>
                  <p:cNvPr id="83" name="Rechthoek 82">
                    <a:extLst>
                      <a:ext uri="{FF2B5EF4-FFF2-40B4-BE49-F238E27FC236}">
                        <a16:creationId xmlns:a16="http://schemas.microsoft.com/office/drawing/2014/main" id="{4DCB4C25-DC88-491B-95AC-28550408B525}"/>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84" name="Pijl: punthaak 83">
                    <a:extLst>
                      <a:ext uri="{FF2B5EF4-FFF2-40B4-BE49-F238E27FC236}">
                        <a16:creationId xmlns:a16="http://schemas.microsoft.com/office/drawing/2014/main" id="{D5D437CC-C0DD-4280-B981-7A4251ABCD6D}"/>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nvGrpSpPr>
              <p:cNvPr id="43" name="Groep 42">
                <a:extLst>
                  <a:ext uri="{FF2B5EF4-FFF2-40B4-BE49-F238E27FC236}">
                    <a16:creationId xmlns:a16="http://schemas.microsoft.com/office/drawing/2014/main" id="{4BFEEF17-A398-4AC5-938A-CEE2DB2DA4B9}"/>
                  </a:ext>
                </a:extLst>
              </p:cNvPr>
              <p:cNvGrpSpPr/>
              <p:nvPr userDrawn="1"/>
            </p:nvGrpSpPr>
            <p:grpSpPr>
              <a:xfrm>
                <a:off x="-3326107" y="720303"/>
                <a:ext cx="182598" cy="143759"/>
                <a:chOff x="-3634116" y="700986"/>
                <a:chExt cx="182598" cy="143759"/>
              </a:xfrm>
            </p:grpSpPr>
            <p:grpSp>
              <p:nvGrpSpPr>
                <p:cNvPr id="72" name="Groep 71">
                  <a:extLst>
                    <a:ext uri="{FF2B5EF4-FFF2-40B4-BE49-F238E27FC236}">
                      <a16:creationId xmlns:a16="http://schemas.microsoft.com/office/drawing/2014/main" id="{26A216B1-C9B0-4A0A-A656-AC053C172A37}"/>
                    </a:ext>
                  </a:extLst>
                </p:cNvPr>
                <p:cNvGrpSpPr/>
                <p:nvPr userDrawn="1"/>
              </p:nvGrpSpPr>
              <p:grpSpPr>
                <a:xfrm>
                  <a:off x="-3634116" y="700986"/>
                  <a:ext cx="182598" cy="143759"/>
                  <a:chOff x="-3634116" y="700986"/>
                  <a:chExt cx="182598" cy="143759"/>
                </a:xfrm>
              </p:grpSpPr>
              <p:cxnSp>
                <p:nvCxnSpPr>
                  <p:cNvPr id="76" name="Rechte verbindingslijn 75">
                    <a:extLst>
                      <a:ext uri="{FF2B5EF4-FFF2-40B4-BE49-F238E27FC236}">
                        <a16:creationId xmlns:a16="http://schemas.microsoft.com/office/drawing/2014/main" id="{E54CEDA6-44F1-4A69-9A0D-DA58ADB0F8FB}"/>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77" name="Rechte verbindingslijn 76">
                    <a:extLst>
                      <a:ext uri="{FF2B5EF4-FFF2-40B4-BE49-F238E27FC236}">
                        <a16:creationId xmlns:a16="http://schemas.microsoft.com/office/drawing/2014/main" id="{C10BB00F-B93E-43EA-879A-EBB774768CFF}"/>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78" name="Rechte verbindingslijn 77">
                    <a:extLst>
                      <a:ext uri="{FF2B5EF4-FFF2-40B4-BE49-F238E27FC236}">
                        <a16:creationId xmlns:a16="http://schemas.microsoft.com/office/drawing/2014/main" id="{EF196E6B-7397-4B77-B758-C4F5D77A1E37}"/>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79" name="Rechte verbindingslijn 78">
                    <a:extLst>
                      <a:ext uri="{FF2B5EF4-FFF2-40B4-BE49-F238E27FC236}">
                        <a16:creationId xmlns:a16="http://schemas.microsoft.com/office/drawing/2014/main" id="{90458AEB-F69E-40CA-B941-B3B8B98B1DED}"/>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80" name="Rechte verbindingslijn 79">
                    <a:extLst>
                      <a:ext uri="{FF2B5EF4-FFF2-40B4-BE49-F238E27FC236}">
                        <a16:creationId xmlns:a16="http://schemas.microsoft.com/office/drawing/2014/main" id="{85BC99CF-80AA-4F29-82CA-C6B6BC6B5B75}"/>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73" name="Groep 72">
                  <a:extLst>
                    <a:ext uri="{FF2B5EF4-FFF2-40B4-BE49-F238E27FC236}">
                      <a16:creationId xmlns:a16="http://schemas.microsoft.com/office/drawing/2014/main" id="{92B4C5D1-1179-4EB6-A878-E64F1BE95124}"/>
                    </a:ext>
                  </a:extLst>
                </p:cNvPr>
                <p:cNvGrpSpPr/>
                <p:nvPr userDrawn="1"/>
              </p:nvGrpSpPr>
              <p:grpSpPr>
                <a:xfrm>
                  <a:off x="-3634047" y="735854"/>
                  <a:ext cx="88801" cy="72568"/>
                  <a:chOff x="-2091059" y="1395403"/>
                  <a:chExt cx="157316" cy="128558"/>
                </a:xfrm>
              </p:grpSpPr>
              <p:sp>
                <p:nvSpPr>
                  <p:cNvPr id="74" name="Rechthoek 73">
                    <a:extLst>
                      <a:ext uri="{FF2B5EF4-FFF2-40B4-BE49-F238E27FC236}">
                        <a16:creationId xmlns:a16="http://schemas.microsoft.com/office/drawing/2014/main" id="{83041131-7359-41E8-9469-0C0C9A893E8E}"/>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75" name="Pijl: punthaak 74">
                    <a:extLst>
                      <a:ext uri="{FF2B5EF4-FFF2-40B4-BE49-F238E27FC236}">
                        <a16:creationId xmlns:a16="http://schemas.microsoft.com/office/drawing/2014/main" id="{2CFDF00C-AA95-4CD3-925F-BA3FD505EDD4}"/>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cxnSp>
            <p:nvCxnSpPr>
              <p:cNvPr id="44" name="Rechte verbindingslijn 43">
                <a:extLst>
                  <a:ext uri="{FF2B5EF4-FFF2-40B4-BE49-F238E27FC236}">
                    <a16:creationId xmlns:a16="http://schemas.microsoft.com/office/drawing/2014/main" id="{9F325FC0-BD24-4FE2-B0E4-EA7E39CEE735}"/>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45" name="Rechte verbindingslijn 44">
                <a:extLst>
                  <a:ext uri="{FF2B5EF4-FFF2-40B4-BE49-F238E27FC236}">
                    <a16:creationId xmlns:a16="http://schemas.microsoft.com/office/drawing/2014/main" id="{0ACA34A7-261E-4D51-98BD-B01BCF779FB9}"/>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46" name="Groep 45">
                <a:extLst>
                  <a:ext uri="{FF2B5EF4-FFF2-40B4-BE49-F238E27FC236}">
                    <a16:creationId xmlns:a16="http://schemas.microsoft.com/office/drawing/2014/main" id="{34B315DF-3BC8-4D2B-91FF-C69729A27929}"/>
                  </a:ext>
                </a:extLst>
              </p:cNvPr>
              <p:cNvGrpSpPr/>
              <p:nvPr userDrawn="1"/>
            </p:nvGrpSpPr>
            <p:grpSpPr>
              <a:xfrm>
                <a:off x="-2425037" y="370226"/>
                <a:ext cx="357690" cy="330595"/>
                <a:chOff x="-2721817" y="347336"/>
                <a:chExt cx="432805" cy="400021"/>
              </a:xfrm>
            </p:grpSpPr>
            <p:sp>
              <p:nvSpPr>
                <p:cNvPr id="61" name="Rechthoek 60">
                  <a:extLst>
                    <a:ext uri="{FF2B5EF4-FFF2-40B4-BE49-F238E27FC236}">
                      <a16:creationId xmlns:a16="http://schemas.microsoft.com/office/drawing/2014/main" id="{FD9DCC62-4C10-488A-912A-83B28877B351}"/>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62" name="Groep 61">
                  <a:extLst>
                    <a:ext uri="{FF2B5EF4-FFF2-40B4-BE49-F238E27FC236}">
                      <a16:creationId xmlns:a16="http://schemas.microsoft.com/office/drawing/2014/main" id="{5440138E-8E4F-458E-BECA-1E2C954AC4DC}"/>
                    </a:ext>
                  </a:extLst>
                </p:cNvPr>
                <p:cNvGrpSpPr/>
                <p:nvPr userDrawn="1"/>
              </p:nvGrpSpPr>
              <p:grpSpPr>
                <a:xfrm>
                  <a:off x="-2652453" y="431583"/>
                  <a:ext cx="294076" cy="231526"/>
                  <a:chOff x="-3634116" y="700986"/>
                  <a:chExt cx="182598" cy="143759"/>
                </a:xfrm>
              </p:grpSpPr>
              <p:grpSp>
                <p:nvGrpSpPr>
                  <p:cNvPr id="63" name="Groep 62">
                    <a:extLst>
                      <a:ext uri="{FF2B5EF4-FFF2-40B4-BE49-F238E27FC236}">
                        <a16:creationId xmlns:a16="http://schemas.microsoft.com/office/drawing/2014/main" id="{239866E6-A483-45DA-9B99-8BDDB54980EB}"/>
                      </a:ext>
                    </a:extLst>
                  </p:cNvPr>
                  <p:cNvGrpSpPr/>
                  <p:nvPr userDrawn="1"/>
                </p:nvGrpSpPr>
                <p:grpSpPr>
                  <a:xfrm>
                    <a:off x="-3634116" y="700986"/>
                    <a:ext cx="182598" cy="143759"/>
                    <a:chOff x="-3634116" y="700986"/>
                    <a:chExt cx="182598" cy="143759"/>
                  </a:xfrm>
                </p:grpSpPr>
                <p:cxnSp>
                  <p:nvCxnSpPr>
                    <p:cNvPr id="67" name="Rechte verbindingslijn 66">
                      <a:extLst>
                        <a:ext uri="{FF2B5EF4-FFF2-40B4-BE49-F238E27FC236}">
                          <a16:creationId xmlns:a16="http://schemas.microsoft.com/office/drawing/2014/main" id="{D351BB38-8D00-4D8C-8928-D539714E383A}"/>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68" name="Rechte verbindingslijn 67">
                      <a:extLst>
                        <a:ext uri="{FF2B5EF4-FFF2-40B4-BE49-F238E27FC236}">
                          <a16:creationId xmlns:a16="http://schemas.microsoft.com/office/drawing/2014/main" id="{7EE050B6-7EFC-41E2-8D82-368720E95A29}"/>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69" name="Rechte verbindingslijn 68">
                      <a:extLst>
                        <a:ext uri="{FF2B5EF4-FFF2-40B4-BE49-F238E27FC236}">
                          <a16:creationId xmlns:a16="http://schemas.microsoft.com/office/drawing/2014/main" id="{F3690A83-85F8-4DC5-8C85-0190CB00FCF8}"/>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70" name="Rechte verbindingslijn 69">
                      <a:extLst>
                        <a:ext uri="{FF2B5EF4-FFF2-40B4-BE49-F238E27FC236}">
                          <a16:creationId xmlns:a16="http://schemas.microsoft.com/office/drawing/2014/main" id="{43515B86-3F12-495B-A89D-BEF98379B158}"/>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71" name="Rechte verbindingslijn 70">
                      <a:extLst>
                        <a:ext uri="{FF2B5EF4-FFF2-40B4-BE49-F238E27FC236}">
                          <a16:creationId xmlns:a16="http://schemas.microsoft.com/office/drawing/2014/main" id="{31F5A5A8-03BE-4504-889D-E9EA22E02B1B}"/>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64" name="Groep 63">
                    <a:extLst>
                      <a:ext uri="{FF2B5EF4-FFF2-40B4-BE49-F238E27FC236}">
                        <a16:creationId xmlns:a16="http://schemas.microsoft.com/office/drawing/2014/main" id="{126A2590-AEEE-4956-976F-1F9AD0AD4286}"/>
                      </a:ext>
                    </a:extLst>
                  </p:cNvPr>
                  <p:cNvGrpSpPr/>
                  <p:nvPr userDrawn="1"/>
                </p:nvGrpSpPr>
                <p:grpSpPr>
                  <a:xfrm>
                    <a:off x="-3634047" y="735854"/>
                    <a:ext cx="88801" cy="72568"/>
                    <a:chOff x="-2091059" y="1395403"/>
                    <a:chExt cx="157316" cy="128558"/>
                  </a:xfrm>
                </p:grpSpPr>
                <p:sp>
                  <p:nvSpPr>
                    <p:cNvPr id="65" name="Rechthoek 64">
                      <a:extLst>
                        <a:ext uri="{FF2B5EF4-FFF2-40B4-BE49-F238E27FC236}">
                          <a16:creationId xmlns:a16="http://schemas.microsoft.com/office/drawing/2014/main" id="{062093FF-7A20-43DC-9E17-3B47ADAC4EA6}"/>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66" name="Pijl: punthaak 65">
                      <a:extLst>
                        <a:ext uri="{FF2B5EF4-FFF2-40B4-BE49-F238E27FC236}">
                          <a16:creationId xmlns:a16="http://schemas.microsoft.com/office/drawing/2014/main" id="{28DB5691-A507-4009-8C45-EF68FAC967D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grpSp>
            <p:nvGrpSpPr>
              <p:cNvPr id="47" name="Groep 46">
                <a:extLst>
                  <a:ext uri="{FF2B5EF4-FFF2-40B4-BE49-F238E27FC236}">
                    <a16:creationId xmlns:a16="http://schemas.microsoft.com/office/drawing/2014/main" id="{82966788-C954-4A63-8FAF-001047482BD9}"/>
                  </a:ext>
                </a:extLst>
              </p:cNvPr>
              <p:cNvGrpSpPr/>
              <p:nvPr userDrawn="1"/>
            </p:nvGrpSpPr>
            <p:grpSpPr>
              <a:xfrm>
                <a:off x="-2425037" y="781500"/>
                <a:ext cx="357690" cy="330595"/>
                <a:chOff x="-2721817" y="782525"/>
                <a:chExt cx="432805" cy="400021"/>
              </a:xfrm>
            </p:grpSpPr>
            <p:sp>
              <p:nvSpPr>
                <p:cNvPr id="50" name="Rechthoek 49">
                  <a:extLst>
                    <a:ext uri="{FF2B5EF4-FFF2-40B4-BE49-F238E27FC236}">
                      <a16:creationId xmlns:a16="http://schemas.microsoft.com/office/drawing/2014/main" id="{3A3D3605-8C4F-40BB-A7B2-4797ABECB7EA}"/>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51" name="Groep 50">
                  <a:extLst>
                    <a:ext uri="{FF2B5EF4-FFF2-40B4-BE49-F238E27FC236}">
                      <a16:creationId xmlns:a16="http://schemas.microsoft.com/office/drawing/2014/main" id="{3841DD67-4D12-48C8-BE50-935DD30B850E}"/>
                    </a:ext>
                  </a:extLst>
                </p:cNvPr>
                <p:cNvGrpSpPr/>
                <p:nvPr userDrawn="1"/>
              </p:nvGrpSpPr>
              <p:grpSpPr>
                <a:xfrm>
                  <a:off x="-2652453" y="866772"/>
                  <a:ext cx="294076" cy="231526"/>
                  <a:chOff x="-3310843" y="700986"/>
                  <a:chExt cx="182598" cy="143759"/>
                </a:xfrm>
              </p:grpSpPr>
              <p:grpSp>
                <p:nvGrpSpPr>
                  <p:cNvPr id="52" name="Groep 51">
                    <a:extLst>
                      <a:ext uri="{FF2B5EF4-FFF2-40B4-BE49-F238E27FC236}">
                        <a16:creationId xmlns:a16="http://schemas.microsoft.com/office/drawing/2014/main" id="{FF7297F0-AD31-44A6-B8F7-0951B5D0A74B}"/>
                      </a:ext>
                    </a:extLst>
                  </p:cNvPr>
                  <p:cNvGrpSpPr/>
                  <p:nvPr userDrawn="1"/>
                </p:nvGrpSpPr>
                <p:grpSpPr>
                  <a:xfrm>
                    <a:off x="-3310843" y="700986"/>
                    <a:ext cx="182598" cy="143759"/>
                    <a:chOff x="-3310843" y="700986"/>
                    <a:chExt cx="182598" cy="143759"/>
                  </a:xfrm>
                </p:grpSpPr>
                <p:cxnSp>
                  <p:nvCxnSpPr>
                    <p:cNvPr id="56" name="Rechte verbindingslijn 55">
                      <a:extLst>
                        <a:ext uri="{FF2B5EF4-FFF2-40B4-BE49-F238E27FC236}">
                          <a16:creationId xmlns:a16="http://schemas.microsoft.com/office/drawing/2014/main" id="{144014F7-69DA-4A45-979F-EAB1C551A2B2}"/>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57" name="Rechte verbindingslijn 56">
                      <a:extLst>
                        <a:ext uri="{FF2B5EF4-FFF2-40B4-BE49-F238E27FC236}">
                          <a16:creationId xmlns:a16="http://schemas.microsoft.com/office/drawing/2014/main" id="{7E7EED87-147B-46D9-8C2B-886996D66C45}"/>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58" name="Rechte verbindingslijn 57">
                      <a:extLst>
                        <a:ext uri="{FF2B5EF4-FFF2-40B4-BE49-F238E27FC236}">
                          <a16:creationId xmlns:a16="http://schemas.microsoft.com/office/drawing/2014/main" id="{04F18571-A06D-47B4-9502-D5A4823EA2AE}"/>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59" name="Rechte verbindingslijn 58">
                      <a:extLst>
                        <a:ext uri="{FF2B5EF4-FFF2-40B4-BE49-F238E27FC236}">
                          <a16:creationId xmlns:a16="http://schemas.microsoft.com/office/drawing/2014/main" id="{D03CB646-AD16-4F56-8852-A42CE77E0586}"/>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60" name="Rechte verbindingslijn 59">
                      <a:extLst>
                        <a:ext uri="{FF2B5EF4-FFF2-40B4-BE49-F238E27FC236}">
                          <a16:creationId xmlns:a16="http://schemas.microsoft.com/office/drawing/2014/main" id="{5FABDFEB-4C0D-4676-A003-082E1803DDD8}"/>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53" name="Groep 52">
                    <a:extLst>
                      <a:ext uri="{FF2B5EF4-FFF2-40B4-BE49-F238E27FC236}">
                        <a16:creationId xmlns:a16="http://schemas.microsoft.com/office/drawing/2014/main" id="{C1EE5088-ABD4-45AE-95B7-BD7E9A1CF44C}"/>
                      </a:ext>
                    </a:extLst>
                  </p:cNvPr>
                  <p:cNvGrpSpPr/>
                  <p:nvPr userDrawn="1"/>
                </p:nvGrpSpPr>
                <p:grpSpPr>
                  <a:xfrm flipH="1">
                    <a:off x="-3310774" y="735854"/>
                    <a:ext cx="88801" cy="72568"/>
                    <a:chOff x="-2091059" y="1395403"/>
                    <a:chExt cx="157316" cy="128558"/>
                  </a:xfrm>
                </p:grpSpPr>
                <p:sp>
                  <p:nvSpPr>
                    <p:cNvPr id="54" name="Rechthoek 53">
                      <a:extLst>
                        <a:ext uri="{FF2B5EF4-FFF2-40B4-BE49-F238E27FC236}">
                          <a16:creationId xmlns:a16="http://schemas.microsoft.com/office/drawing/2014/main" id="{EEB4C066-EA1D-4DF0-B33E-95CC239B770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55" name="Pijl: punthaak 54">
                      <a:extLst>
                        <a:ext uri="{FF2B5EF4-FFF2-40B4-BE49-F238E27FC236}">
                          <a16:creationId xmlns:a16="http://schemas.microsoft.com/office/drawing/2014/main" id="{EC671C83-A010-444E-8D1F-DA531D102F49}"/>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sp>
            <p:nvSpPr>
              <p:cNvPr id="48" name="Rechthoek 47">
                <a:extLst>
                  <a:ext uri="{FF2B5EF4-FFF2-40B4-BE49-F238E27FC236}">
                    <a16:creationId xmlns:a16="http://schemas.microsoft.com/office/drawing/2014/main" id="{E33BBA4F-A5AD-49B1-8E1C-DAFA57DC5B89}"/>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49" name="Rechthoek 48">
                <a:extLst>
                  <a:ext uri="{FF2B5EF4-FFF2-40B4-BE49-F238E27FC236}">
                    <a16:creationId xmlns:a16="http://schemas.microsoft.com/office/drawing/2014/main" id="{9F1A4EC1-C8D2-4E0C-B740-8A3CECE97952}"/>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27" name="Rechte verbindingslijn 26">
              <a:extLst>
                <a:ext uri="{FF2B5EF4-FFF2-40B4-BE49-F238E27FC236}">
                  <a16:creationId xmlns:a16="http://schemas.microsoft.com/office/drawing/2014/main" id="{132DC3B2-68BC-4E20-A61C-03AE8AAB2D38}"/>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28" name="Rechthoek 27">
              <a:extLst>
                <a:ext uri="{FF2B5EF4-FFF2-40B4-BE49-F238E27FC236}">
                  <a16:creationId xmlns:a16="http://schemas.microsoft.com/office/drawing/2014/main" id="{5DF08FD9-21C9-4CAF-ACBA-99DCBB7B4AE1}"/>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800"/>
                </a:spcBef>
                <a:spcAft>
                  <a:spcPts val="500"/>
                </a:spcAft>
                <a:buClr>
                  <a:schemeClr val="accent1"/>
                </a:buClr>
                <a:buSzTx/>
                <a:buFont typeface="Arial" panose="020B0604020202020204" pitchFamily="34" charset="0"/>
                <a:buChar char="•"/>
                <a:tabLst/>
                <a:defRPr/>
              </a:pP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29" name="Ovaal 28">
              <a:extLst>
                <a:ext uri="{FF2B5EF4-FFF2-40B4-BE49-F238E27FC236}">
                  <a16:creationId xmlns:a16="http://schemas.microsoft.com/office/drawing/2014/main" id="{F060B90A-A286-4C5F-BF1C-08B156B77FB5}"/>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30" name="Rechthoek 29">
              <a:extLst>
                <a:ext uri="{FF2B5EF4-FFF2-40B4-BE49-F238E27FC236}">
                  <a16:creationId xmlns:a16="http://schemas.microsoft.com/office/drawing/2014/main" id="{4D19E5B8-69F7-4396-98CC-900C9128CE85}"/>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800"/>
                </a:spcBef>
                <a:spcAft>
                  <a:spcPts val="500"/>
                </a:spcAft>
                <a:buClr>
                  <a:schemeClr val="tx2"/>
                </a:buClr>
                <a:buSzTx/>
                <a:buFont typeface="Arial" panose="020B0604020202020204" pitchFamily="34" charset="0"/>
                <a:buChar char="•"/>
                <a:tabLst/>
                <a:defRPr/>
              </a:pPr>
              <a:r>
                <a:rPr lang="nl-NL" sz="1400" kern="1200" noProof="0" dirty="0">
                  <a:solidFill>
                    <a:schemeClr val="tx2"/>
                  </a:solidFill>
                  <a:latin typeface="+mn-lt"/>
                  <a:ea typeface="+mn-ea"/>
                  <a:cs typeface="+mn-cs"/>
                </a:rPr>
                <a:t>Sub-</a:t>
              </a:r>
              <a:r>
                <a:rPr lang="nl-NL" sz="1400" kern="1200" noProof="0" dirty="0" err="1">
                  <a:solidFill>
                    <a:schemeClr val="tx2"/>
                  </a:solidFill>
                  <a:latin typeface="+mn-lt"/>
                  <a:ea typeface="+mn-ea"/>
                  <a:cs typeface="+mn-cs"/>
                </a:rPr>
                <a:t>bullet</a:t>
              </a:r>
              <a:r>
                <a:rPr lang="nl-NL" sz="1400" kern="1200" noProof="0" dirty="0">
                  <a:solidFill>
                    <a:schemeClr val="tx2"/>
                  </a:solidFill>
                  <a:latin typeface="+mn-lt"/>
                  <a:ea typeface="+mn-ea"/>
                  <a:cs typeface="+mn-cs"/>
                </a:rPr>
                <a:t> #1</a:t>
              </a:r>
            </a:p>
          </p:txBody>
        </p:sp>
        <p:sp>
          <p:nvSpPr>
            <p:cNvPr id="31" name="Ovaal 30">
              <a:extLst>
                <a:ext uri="{FF2B5EF4-FFF2-40B4-BE49-F238E27FC236}">
                  <a16:creationId xmlns:a16="http://schemas.microsoft.com/office/drawing/2014/main" id="{1012EC44-D3DE-4CC8-864E-5A186D7B07B3}"/>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32" name="Rechthoek 31">
              <a:extLst>
                <a:ext uri="{FF2B5EF4-FFF2-40B4-BE49-F238E27FC236}">
                  <a16:creationId xmlns:a16="http://schemas.microsoft.com/office/drawing/2014/main" id="{7C26879B-3EFF-4DD5-876E-BDD6777A1904}"/>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800"/>
                </a:spcBef>
                <a:spcAft>
                  <a:spcPts val="500"/>
                </a:spcAft>
                <a:buClr>
                  <a:schemeClr val="accent1"/>
                </a:buClr>
                <a:buSzTx/>
                <a:buFont typeface="Calibri Light" panose="020F0302020204030204" pitchFamily="34" charset="0"/>
                <a:buChar char="-"/>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#2</a:t>
              </a:r>
            </a:p>
          </p:txBody>
        </p:sp>
        <p:sp>
          <p:nvSpPr>
            <p:cNvPr id="33" name="Ovaal 32">
              <a:extLst>
                <a:ext uri="{FF2B5EF4-FFF2-40B4-BE49-F238E27FC236}">
                  <a16:creationId xmlns:a16="http://schemas.microsoft.com/office/drawing/2014/main" id="{8E7C7318-076E-4C4D-935B-432C343C1814}"/>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34" name="Rechthoek 33">
              <a:extLst>
                <a:ext uri="{FF2B5EF4-FFF2-40B4-BE49-F238E27FC236}">
                  <a16:creationId xmlns:a16="http://schemas.microsoft.com/office/drawing/2014/main" id="{1A9541E7-5E7A-4113-A156-B73D2BF872C2}"/>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400" kern="1200" noProof="0" dirty="0">
                  <a:solidFill>
                    <a:schemeClr val="tx2"/>
                  </a:solidFill>
                  <a:latin typeface="+mn-lt"/>
                  <a:ea typeface="+mn-ea"/>
                  <a:cs typeface="+mn-cs"/>
                </a:rPr>
                <a:t>Leestekst</a:t>
              </a:r>
            </a:p>
          </p:txBody>
        </p:sp>
        <p:sp>
          <p:nvSpPr>
            <p:cNvPr id="35" name="Ovaal 34">
              <a:extLst>
                <a:ext uri="{FF2B5EF4-FFF2-40B4-BE49-F238E27FC236}">
                  <a16:creationId xmlns:a16="http://schemas.microsoft.com/office/drawing/2014/main" id="{64D374DA-E6AE-48B3-8259-6B4C8B09A801}"/>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36" name="Rechthoek 35">
              <a:extLst>
                <a:ext uri="{FF2B5EF4-FFF2-40B4-BE49-F238E27FC236}">
                  <a16:creationId xmlns:a16="http://schemas.microsoft.com/office/drawing/2014/main" id="{D03BB712-6BCB-4488-892A-8DB50C6FAB03}"/>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800"/>
                </a:spcBef>
                <a:spcAft>
                  <a:spcPts val="500"/>
                </a:spcAft>
                <a:buClrTx/>
                <a:buSzTx/>
                <a:buFont typeface="Arial" panose="020B0604020202020204" pitchFamily="34" charset="0"/>
                <a:buNone/>
                <a:tabLst/>
                <a:defRPr/>
              </a:pPr>
              <a:r>
                <a:rPr lang="nl-NL" sz="1800" b="0" kern="1200" noProof="0" dirty="0">
                  <a:solidFill>
                    <a:schemeClr val="accent1"/>
                  </a:solidFill>
                  <a:latin typeface="+mj-lt"/>
                  <a:ea typeface="+mn-ea"/>
                  <a:cs typeface="+mn-cs"/>
                </a:rPr>
                <a:t>Tussenkop</a:t>
              </a:r>
            </a:p>
          </p:txBody>
        </p:sp>
        <p:sp>
          <p:nvSpPr>
            <p:cNvPr id="37" name="Rechthoek 36">
              <a:extLst>
                <a:ext uri="{FF2B5EF4-FFF2-40B4-BE49-F238E27FC236}">
                  <a16:creationId xmlns:a16="http://schemas.microsoft.com/office/drawing/2014/main" id="{5C4B9B32-62E8-466D-BFE3-BEA6C87BFC03}"/>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Tree>
    <p:extLst>
      <p:ext uri="{BB962C8B-B14F-4D97-AF65-F5344CB8AC3E}">
        <p14:creationId xmlns:p14="http://schemas.microsoft.com/office/powerpoint/2010/main" val="4025452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 ZONDER LOGO">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580BE016-EF83-48AB-8D55-8D679085EFB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0731" b="51403"/>
          <a:stretch/>
        </p:blipFill>
        <p:spPr>
          <a:xfrm>
            <a:off x="9841831" y="0"/>
            <a:ext cx="2350167" cy="3332747"/>
          </a:xfrm>
          <a:prstGeom prst="rect">
            <a:avLst/>
          </a:prstGeom>
        </p:spPr>
      </p:pic>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p:txBody>
          <a:bodyPr/>
          <a:lstStyle>
            <a:lvl1pPr>
              <a:defRPr/>
            </a:lvl1pPr>
          </a:lstStyle>
          <a:p>
            <a:r>
              <a:rPr lang="nl-NL" noProof="0" dirty="0"/>
              <a:t>Voeg hier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Tussenkop</a:t>
            </a:r>
          </a:p>
          <a:p>
            <a:pPr lvl="5"/>
            <a:r>
              <a:rPr lang="nl-NL" noProof="0" dirty="0"/>
              <a:t>Numerieke </a:t>
            </a:r>
            <a:r>
              <a:rPr lang="nl-NL" noProof="0" dirty="0" err="1"/>
              <a:t>bullet</a:t>
            </a:r>
            <a:endParaRPr lang="nl-NL" noProof="0" dirty="0"/>
          </a:p>
          <a:p>
            <a:pPr lvl="6"/>
            <a:r>
              <a:rPr lang="nl-NL" noProof="0" dirty="0"/>
              <a:t>Alfabetische </a:t>
            </a:r>
            <a:r>
              <a:rPr lang="nl-NL" noProof="0" dirty="0" err="1"/>
              <a:t>bullet</a:t>
            </a:r>
            <a:endParaRPr lang="nl-NL" noProof="0" dirty="0"/>
          </a:p>
          <a:p>
            <a:pPr lvl="7"/>
            <a:r>
              <a:rPr lang="nl-NL" noProof="0" dirty="0"/>
              <a:t>Sub-</a:t>
            </a:r>
            <a:r>
              <a:rPr lang="nl-NL" noProof="0" dirty="0" err="1"/>
              <a:t>bullet</a:t>
            </a:r>
            <a:r>
              <a:rPr lang="nl-NL" noProof="0" dirty="0"/>
              <a:t> #3</a:t>
            </a:r>
          </a:p>
          <a:p>
            <a:pPr lvl="8"/>
            <a:r>
              <a:rPr lang="nl-NL" noProof="0" dirty="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CD8E8C69-B1D5-4086-A685-BED8113E9FEF}" type="datetime3">
              <a:rPr lang="nl-NL" noProof="0" smtClean="0"/>
              <a:t>11/10/24</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a:xfrm>
            <a:off x="819893" y="6205013"/>
            <a:ext cx="462443" cy="231534"/>
          </a:xfrm>
        </p:spPr>
        <p:txBody>
          <a:bodyPr/>
          <a:lstStyle/>
          <a:p>
            <a:fld id="{D7B5DC5B-6873-43DB-ADC7-B15ACCE0DFDB}" type="slidenum">
              <a:rPr lang="nl-NL" noProof="0" smtClean="0"/>
              <a:t>‹nr.›</a:t>
            </a:fld>
            <a:endParaRPr lang="nl-NL" noProof="0" dirty="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4393174" y="-491319"/>
            <a:ext cx="3405652"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TEKST / ZONDER LOGO</a:t>
            </a:r>
          </a:p>
        </p:txBody>
      </p:sp>
      <p:grpSp>
        <p:nvGrpSpPr>
          <p:cNvPr id="17" name="Instructie">
            <a:extLst>
              <a:ext uri="{FF2B5EF4-FFF2-40B4-BE49-F238E27FC236}">
                <a16:creationId xmlns:a16="http://schemas.microsoft.com/office/drawing/2014/main" id="{7B866186-B8D8-4C6D-A558-4E387E1537B0}"/>
              </a:ext>
            </a:extLst>
          </p:cNvPr>
          <p:cNvGrpSpPr/>
          <p:nvPr userDrawn="1"/>
        </p:nvGrpSpPr>
        <p:grpSpPr>
          <a:xfrm>
            <a:off x="-3437547" y="1434"/>
            <a:ext cx="3201327" cy="5082295"/>
            <a:chOff x="-3437547" y="1434"/>
            <a:chExt cx="3201327" cy="5082295"/>
          </a:xfrm>
        </p:grpSpPr>
        <p:cxnSp>
          <p:nvCxnSpPr>
            <p:cNvPr id="18" name="Rechte verbindingslijn 17">
              <a:extLst>
                <a:ext uri="{FF2B5EF4-FFF2-40B4-BE49-F238E27FC236}">
                  <a16:creationId xmlns:a16="http://schemas.microsoft.com/office/drawing/2014/main" id="{AD35C677-9A30-4922-AE6E-42DA65F173A0}"/>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9" name="Ovaal 18">
              <a:extLst>
                <a:ext uri="{FF2B5EF4-FFF2-40B4-BE49-F238E27FC236}">
                  <a16:creationId xmlns:a16="http://schemas.microsoft.com/office/drawing/2014/main" id="{77591839-95C1-4DFB-91F4-0914DD6ECBA6}"/>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20" name="Rechthoek 19">
              <a:extLst>
                <a:ext uri="{FF2B5EF4-FFF2-40B4-BE49-F238E27FC236}">
                  <a16:creationId xmlns:a16="http://schemas.microsoft.com/office/drawing/2014/main" id="{F6B20FF3-D1E2-4D4C-B7EF-4DBE8ABB7CB8}"/>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800"/>
                </a:spcBef>
                <a:spcAft>
                  <a:spcPts val="500"/>
                </a:spcAft>
                <a:buClr>
                  <a:schemeClr val="accent1"/>
                </a:buClr>
                <a:buSzTx/>
                <a:buFont typeface="+mj-lt"/>
                <a:buAutoNum type="arabicPeriod"/>
                <a:tabLst/>
                <a:defRPr/>
              </a:pPr>
              <a:r>
                <a:rPr lang="nl-NL" sz="1400" kern="1200" noProof="0" dirty="0">
                  <a:solidFill>
                    <a:schemeClr val="tx2"/>
                  </a:solidFill>
                  <a:latin typeface="+mn-lt"/>
                  <a:ea typeface="+mn-ea"/>
                  <a:cs typeface="+mn-cs"/>
                </a:rPr>
                <a:t>Numerieke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21" name="Ovaal 20">
              <a:extLst>
                <a:ext uri="{FF2B5EF4-FFF2-40B4-BE49-F238E27FC236}">
                  <a16:creationId xmlns:a16="http://schemas.microsoft.com/office/drawing/2014/main" id="{3B27E5A1-56B1-439B-A367-3DBC042D8BA2}"/>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22" name="Rechthoek 21">
              <a:extLst>
                <a:ext uri="{FF2B5EF4-FFF2-40B4-BE49-F238E27FC236}">
                  <a16:creationId xmlns:a16="http://schemas.microsoft.com/office/drawing/2014/main" id="{73C23F72-542A-411B-92FB-6C169FEE4FCE}"/>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800"/>
                </a:spcBef>
                <a:spcAft>
                  <a:spcPts val="500"/>
                </a:spcAft>
                <a:buClr>
                  <a:schemeClr val="accent1"/>
                </a:buClr>
                <a:buSzTx/>
                <a:buFont typeface="+mj-lt"/>
                <a:buAutoNum type="alphaLcPeriod"/>
                <a:tabLst/>
                <a:defRPr/>
              </a:pPr>
              <a:r>
                <a:rPr lang="nl-NL" sz="1400" kern="1200" noProof="0" dirty="0">
                  <a:solidFill>
                    <a:schemeClr val="tx2"/>
                  </a:solidFill>
                  <a:latin typeface="+mn-lt"/>
                  <a:ea typeface="+mn-ea"/>
                  <a:cs typeface="+mn-cs"/>
                </a:rPr>
                <a:t>Alfabetische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23" name="Ovaal 22">
              <a:extLst>
                <a:ext uri="{FF2B5EF4-FFF2-40B4-BE49-F238E27FC236}">
                  <a16:creationId xmlns:a16="http://schemas.microsoft.com/office/drawing/2014/main" id="{F1CCE726-35B8-470C-A61B-7F15A8A6C245}"/>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24" name="Rechthoek 23">
              <a:extLst>
                <a:ext uri="{FF2B5EF4-FFF2-40B4-BE49-F238E27FC236}">
                  <a16:creationId xmlns:a16="http://schemas.microsoft.com/office/drawing/2014/main" id="{B5579705-A842-4ED2-A8FA-4934BE63442E}"/>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800"/>
                </a:spcBef>
                <a:spcAft>
                  <a:spcPts val="500"/>
                </a:spcAft>
                <a:buClr>
                  <a:schemeClr val="accent1"/>
                </a:buClr>
                <a:buSzPct val="80000"/>
                <a:buFont typeface="Microsoft JhengHei Light" panose="020B0304030504040204" pitchFamily="34" charset="-120"/>
                <a:buChar char="&gt;"/>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#3</a:t>
              </a:r>
            </a:p>
          </p:txBody>
        </p:sp>
        <p:sp>
          <p:nvSpPr>
            <p:cNvPr id="25" name="Ovaal 24">
              <a:extLst>
                <a:ext uri="{FF2B5EF4-FFF2-40B4-BE49-F238E27FC236}">
                  <a16:creationId xmlns:a16="http://schemas.microsoft.com/office/drawing/2014/main" id="{D5FA9651-C289-44ED-93CE-8AA51C769515}"/>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26" name="Rechthoek 25">
              <a:extLst>
                <a:ext uri="{FF2B5EF4-FFF2-40B4-BE49-F238E27FC236}">
                  <a16:creationId xmlns:a16="http://schemas.microsoft.com/office/drawing/2014/main" id="{5718ECBA-EDCB-45F7-96B2-76992958058A}"/>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050" i="1" kern="1200" noProof="0" dirty="0">
                  <a:solidFill>
                    <a:schemeClr val="tx2"/>
                  </a:solidFill>
                  <a:latin typeface="+mn-lt"/>
                  <a:ea typeface="+mn-ea"/>
                  <a:cs typeface="+mn-cs"/>
                </a:rPr>
                <a:t>Bronvermelding</a:t>
              </a:r>
            </a:p>
          </p:txBody>
        </p:sp>
        <p:sp>
          <p:nvSpPr>
            <p:cNvPr id="28" name="Rechthoek 27">
              <a:extLst>
                <a:ext uri="{FF2B5EF4-FFF2-40B4-BE49-F238E27FC236}">
                  <a16:creationId xmlns:a16="http://schemas.microsoft.com/office/drawing/2014/main" id="{5A07316F-5D86-4FAA-B9AC-6072E9B95ABE}"/>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0"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29" name="Ovaal 28">
              <a:extLst>
                <a:ext uri="{FF2B5EF4-FFF2-40B4-BE49-F238E27FC236}">
                  <a16:creationId xmlns:a16="http://schemas.microsoft.com/office/drawing/2014/main" id="{77E4B976-9259-4897-84A6-E495B9E4D5F7}"/>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30" name="Rechte verbindingslijn 29">
              <a:extLst>
                <a:ext uri="{FF2B5EF4-FFF2-40B4-BE49-F238E27FC236}">
                  <a16:creationId xmlns:a16="http://schemas.microsoft.com/office/drawing/2014/main" id="{B7B59CBD-0A16-40F2-9A2C-CD384400A1E4}"/>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31" name="Groep 30">
              <a:extLst>
                <a:ext uri="{FF2B5EF4-FFF2-40B4-BE49-F238E27FC236}">
                  <a16:creationId xmlns:a16="http://schemas.microsoft.com/office/drawing/2014/main" id="{7D9C2858-209C-4B6B-8534-B742D161D386}"/>
                </a:ext>
              </a:extLst>
            </p:cNvPr>
            <p:cNvGrpSpPr/>
            <p:nvPr userDrawn="1"/>
          </p:nvGrpSpPr>
          <p:grpSpPr>
            <a:xfrm>
              <a:off x="-3437547" y="349413"/>
              <a:ext cx="2933825" cy="558875"/>
              <a:chOff x="-3419346" y="368233"/>
              <a:chExt cx="3904920" cy="743862"/>
            </a:xfrm>
          </p:grpSpPr>
          <p:sp>
            <p:nvSpPr>
              <p:cNvPr id="43" name="Rechthoek 42">
                <a:extLst>
                  <a:ext uri="{FF2B5EF4-FFF2-40B4-BE49-F238E27FC236}">
                    <a16:creationId xmlns:a16="http://schemas.microsoft.com/office/drawing/2014/main" id="{70C215CC-B521-48F4-AC5C-990ABCCCD539}"/>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700" b="0" noProof="0" dirty="0">
                    <a:solidFill>
                      <a:srgbClr val="C00000"/>
                    </a:solidFill>
                    <a:latin typeface="Arial" panose="020B0604020202020204" pitchFamily="34" charset="0"/>
                    <a:cs typeface="Arial" panose="020B0604020202020204" pitchFamily="34" charset="0"/>
                  </a:rPr>
                  <a:t>Start</a:t>
                </a:r>
              </a:p>
            </p:txBody>
          </p:sp>
          <p:cxnSp>
            <p:nvCxnSpPr>
              <p:cNvPr id="44" name="Rechte verbindingslijn 43">
                <a:extLst>
                  <a:ext uri="{FF2B5EF4-FFF2-40B4-BE49-F238E27FC236}">
                    <a16:creationId xmlns:a16="http://schemas.microsoft.com/office/drawing/2014/main" id="{6128978D-4BF0-4011-BB09-D85EC84A9984}"/>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Rechte verbindingslijn 44">
                <a:extLst>
                  <a:ext uri="{FF2B5EF4-FFF2-40B4-BE49-F238E27FC236}">
                    <a16:creationId xmlns:a16="http://schemas.microsoft.com/office/drawing/2014/main" id="{6D90E33F-5C6D-40BD-8055-0F9391F5F0A5}"/>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6" name="Rechthoek 45">
                <a:extLst>
                  <a:ext uri="{FF2B5EF4-FFF2-40B4-BE49-F238E27FC236}">
                    <a16:creationId xmlns:a16="http://schemas.microsoft.com/office/drawing/2014/main" id="{7A95CB48-0B89-4814-A1FB-F18C7B8D7FBC}"/>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47" name="Groep 46">
                <a:extLst>
                  <a:ext uri="{FF2B5EF4-FFF2-40B4-BE49-F238E27FC236}">
                    <a16:creationId xmlns:a16="http://schemas.microsoft.com/office/drawing/2014/main" id="{3DD2C57F-61CB-4F0F-9C60-E5085A4F9607}"/>
                  </a:ext>
                </a:extLst>
              </p:cNvPr>
              <p:cNvGrpSpPr/>
              <p:nvPr userDrawn="1"/>
            </p:nvGrpSpPr>
            <p:grpSpPr>
              <a:xfrm>
                <a:off x="-3002834" y="720303"/>
                <a:ext cx="182598" cy="143759"/>
                <a:chOff x="-3310843" y="700986"/>
                <a:chExt cx="182598" cy="143759"/>
              </a:xfrm>
            </p:grpSpPr>
            <p:grpSp>
              <p:nvGrpSpPr>
                <p:cNvPr id="86" name="Groep 85">
                  <a:extLst>
                    <a:ext uri="{FF2B5EF4-FFF2-40B4-BE49-F238E27FC236}">
                      <a16:creationId xmlns:a16="http://schemas.microsoft.com/office/drawing/2014/main" id="{20AEC373-09CF-4536-A1BC-9D722B5ACF9A}"/>
                    </a:ext>
                  </a:extLst>
                </p:cNvPr>
                <p:cNvGrpSpPr/>
                <p:nvPr userDrawn="1"/>
              </p:nvGrpSpPr>
              <p:grpSpPr>
                <a:xfrm>
                  <a:off x="-3310843" y="700986"/>
                  <a:ext cx="182598" cy="143759"/>
                  <a:chOff x="-3310843" y="700986"/>
                  <a:chExt cx="182598" cy="143759"/>
                </a:xfrm>
              </p:grpSpPr>
              <p:cxnSp>
                <p:nvCxnSpPr>
                  <p:cNvPr id="90" name="Rechte verbindingslijn 89">
                    <a:extLst>
                      <a:ext uri="{FF2B5EF4-FFF2-40B4-BE49-F238E27FC236}">
                        <a16:creationId xmlns:a16="http://schemas.microsoft.com/office/drawing/2014/main" id="{87A1E8D9-B730-4423-8E51-635AB05119E0}"/>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91" name="Rechte verbindingslijn 90">
                    <a:extLst>
                      <a:ext uri="{FF2B5EF4-FFF2-40B4-BE49-F238E27FC236}">
                        <a16:creationId xmlns:a16="http://schemas.microsoft.com/office/drawing/2014/main" id="{7C1FD981-BB08-471E-8EDE-2DA3F049B70A}"/>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92" name="Rechte verbindingslijn 91">
                    <a:extLst>
                      <a:ext uri="{FF2B5EF4-FFF2-40B4-BE49-F238E27FC236}">
                        <a16:creationId xmlns:a16="http://schemas.microsoft.com/office/drawing/2014/main" id="{389D2603-2363-4A93-ACA6-96FEC8F165E2}"/>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93" name="Rechte verbindingslijn 92">
                    <a:extLst>
                      <a:ext uri="{FF2B5EF4-FFF2-40B4-BE49-F238E27FC236}">
                        <a16:creationId xmlns:a16="http://schemas.microsoft.com/office/drawing/2014/main" id="{DFB96A5C-CD2F-4E9A-9B17-81B7DE0E8A75}"/>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94" name="Rechte verbindingslijn 93">
                    <a:extLst>
                      <a:ext uri="{FF2B5EF4-FFF2-40B4-BE49-F238E27FC236}">
                        <a16:creationId xmlns:a16="http://schemas.microsoft.com/office/drawing/2014/main" id="{37B749BD-9DC2-4332-A5B8-0D759E80FEF2}"/>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87" name="Groep 86">
                  <a:extLst>
                    <a:ext uri="{FF2B5EF4-FFF2-40B4-BE49-F238E27FC236}">
                      <a16:creationId xmlns:a16="http://schemas.microsoft.com/office/drawing/2014/main" id="{21684B65-03F3-4EF9-8B1B-79DCF2518723}"/>
                    </a:ext>
                  </a:extLst>
                </p:cNvPr>
                <p:cNvGrpSpPr/>
                <p:nvPr userDrawn="1"/>
              </p:nvGrpSpPr>
              <p:grpSpPr>
                <a:xfrm flipH="1">
                  <a:off x="-3310774" y="735854"/>
                  <a:ext cx="88801" cy="72568"/>
                  <a:chOff x="-2091059" y="1395403"/>
                  <a:chExt cx="157316" cy="128558"/>
                </a:xfrm>
              </p:grpSpPr>
              <p:sp>
                <p:nvSpPr>
                  <p:cNvPr id="88" name="Rechthoek 87">
                    <a:extLst>
                      <a:ext uri="{FF2B5EF4-FFF2-40B4-BE49-F238E27FC236}">
                        <a16:creationId xmlns:a16="http://schemas.microsoft.com/office/drawing/2014/main" id="{A322DD54-60A5-4B6E-B4A1-1376A7B6DEAB}"/>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89" name="Pijl: punthaak 88">
                    <a:extLst>
                      <a:ext uri="{FF2B5EF4-FFF2-40B4-BE49-F238E27FC236}">
                        <a16:creationId xmlns:a16="http://schemas.microsoft.com/office/drawing/2014/main" id="{1E55235E-DEF7-4056-8E35-52C83DF7B87B}"/>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nvGrpSpPr>
              <p:cNvPr id="48" name="Groep 47">
                <a:extLst>
                  <a:ext uri="{FF2B5EF4-FFF2-40B4-BE49-F238E27FC236}">
                    <a16:creationId xmlns:a16="http://schemas.microsoft.com/office/drawing/2014/main" id="{099F9FB7-CF98-4ECF-8E03-5A8E1A5D197E}"/>
                  </a:ext>
                </a:extLst>
              </p:cNvPr>
              <p:cNvGrpSpPr/>
              <p:nvPr userDrawn="1"/>
            </p:nvGrpSpPr>
            <p:grpSpPr>
              <a:xfrm>
                <a:off x="-3326107" y="720303"/>
                <a:ext cx="182598" cy="143759"/>
                <a:chOff x="-3634116" y="700986"/>
                <a:chExt cx="182598" cy="143759"/>
              </a:xfrm>
            </p:grpSpPr>
            <p:grpSp>
              <p:nvGrpSpPr>
                <p:cNvPr id="77" name="Groep 76">
                  <a:extLst>
                    <a:ext uri="{FF2B5EF4-FFF2-40B4-BE49-F238E27FC236}">
                      <a16:creationId xmlns:a16="http://schemas.microsoft.com/office/drawing/2014/main" id="{68F9FF14-9CC7-455C-B6E0-DE17B9134D72}"/>
                    </a:ext>
                  </a:extLst>
                </p:cNvPr>
                <p:cNvGrpSpPr/>
                <p:nvPr userDrawn="1"/>
              </p:nvGrpSpPr>
              <p:grpSpPr>
                <a:xfrm>
                  <a:off x="-3634116" y="700986"/>
                  <a:ext cx="182598" cy="143759"/>
                  <a:chOff x="-3634116" y="700986"/>
                  <a:chExt cx="182598" cy="143759"/>
                </a:xfrm>
              </p:grpSpPr>
              <p:cxnSp>
                <p:nvCxnSpPr>
                  <p:cNvPr id="81" name="Rechte verbindingslijn 80">
                    <a:extLst>
                      <a:ext uri="{FF2B5EF4-FFF2-40B4-BE49-F238E27FC236}">
                        <a16:creationId xmlns:a16="http://schemas.microsoft.com/office/drawing/2014/main" id="{A123145D-5949-4579-95B9-8B157C5BED5A}"/>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82" name="Rechte verbindingslijn 81">
                    <a:extLst>
                      <a:ext uri="{FF2B5EF4-FFF2-40B4-BE49-F238E27FC236}">
                        <a16:creationId xmlns:a16="http://schemas.microsoft.com/office/drawing/2014/main" id="{D99C3C27-5B6A-4F22-903E-196070AFA9EB}"/>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83" name="Rechte verbindingslijn 82">
                    <a:extLst>
                      <a:ext uri="{FF2B5EF4-FFF2-40B4-BE49-F238E27FC236}">
                        <a16:creationId xmlns:a16="http://schemas.microsoft.com/office/drawing/2014/main" id="{3F14970A-EE36-4EDE-A70A-3385F75FD77C}"/>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84" name="Rechte verbindingslijn 83">
                    <a:extLst>
                      <a:ext uri="{FF2B5EF4-FFF2-40B4-BE49-F238E27FC236}">
                        <a16:creationId xmlns:a16="http://schemas.microsoft.com/office/drawing/2014/main" id="{392D95E5-37E8-41DF-8C34-534E481D637D}"/>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85" name="Rechte verbindingslijn 84">
                    <a:extLst>
                      <a:ext uri="{FF2B5EF4-FFF2-40B4-BE49-F238E27FC236}">
                        <a16:creationId xmlns:a16="http://schemas.microsoft.com/office/drawing/2014/main" id="{3F4BD59C-4D9C-4B5C-90B4-C021C20DB449}"/>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78" name="Groep 77">
                  <a:extLst>
                    <a:ext uri="{FF2B5EF4-FFF2-40B4-BE49-F238E27FC236}">
                      <a16:creationId xmlns:a16="http://schemas.microsoft.com/office/drawing/2014/main" id="{CDBAEEB1-16C7-41A7-974A-024F9945A9F5}"/>
                    </a:ext>
                  </a:extLst>
                </p:cNvPr>
                <p:cNvGrpSpPr/>
                <p:nvPr userDrawn="1"/>
              </p:nvGrpSpPr>
              <p:grpSpPr>
                <a:xfrm>
                  <a:off x="-3634047" y="735854"/>
                  <a:ext cx="88801" cy="72568"/>
                  <a:chOff x="-2091059" y="1395403"/>
                  <a:chExt cx="157316" cy="128558"/>
                </a:xfrm>
              </p:grpSpPr>
              <p:sp>
                <p:nvSpPr>
                  <p:cNvPr id="79" name="Rechthoek 78">
                    <a:extLst>
                      <a:ext uri="{FF2B5EF4-FFF2-40B4-BE49-F238E27FC236}">
                        <a16:creationId xmlns:a16="http://schemas.microsoft.com/office/drawing/2014/main" id="{B84E6DE1-2AA9-40BE-A4B3-D4B9C7E917BD}"/>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80" name="Pijl: punthaak 79">
                    <a:extLst>
                      <a:ext uri="{FF2B5EF4-FFF2-40B4-BE49-F238E27FC236}">
                        <a16:creationId xmlns:a16="http://schemas.microsoft.com/office/drawing/2014/main" id="{F8387D3E-189D-43F8-BF58-AA474E0297C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cxnSp>
            <p:nvCxnSpPr>
              <p:cNvPr id="49" name="Rechte verbindingslijn 48">
                <a:extLst>
                  <a:ext uri="{FF2B5EF4-FFF2-40B4-BE49-F238E27FC236}">
                    <a16:creationId xmlns:a16="http://schemas.microsoft.com/office/drawing/2014/main" id="{FB36DCEF-E05F-43E8-9E66-A978FF045462}"/>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50" name="Rechte verbindingslijn 49">
                <a:extLst>
                  <a:ext uri="{FF2B5EF4-FFF2-40B4-BE49-F238E27FC236}">
                    <a16:creationId xmlns:a16="http://schemas.microsoft.com/office/drawing/2014/main" id="{A51CD1C7-2E63-4758-9A80-3690E6C93FC4}"/>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51" name="Groep 50">
                <a:extLst>
                  <a:ext uri="{FF2B5EF4-FFF2-40B4-BE49-F238E27FC236}">
                    <a16:creationId xmlns:a16="http://schemas.microsoft.com/office/drawing/2014/main" id="{B7CA71F7-BE82-4123-9329-916138F220E5}"/>
                  </a:ext>
                </a:extLst>
              </p:cNvPr>
              <p:cNvGrpSpPr/>
              <p:nvPr userDrawn="1"/>
            </p:nvGrpSpPr>
            <p:grpSpPr>
              <a:xfrm>
                <a:off x="-2425037" y="370226"/>
                <a:ext cx="357690" cy="330595"/>
                <a:chOff x="-2721817" y="347336"/>
                <a:chExt cx="432805" cy="400021"/>
              </a:xfrm>
            </p:grpSpPr>
            <p:sp>
              <p:nvSpPr>
                <p:cNvPr id="66" name="Rechthoek 65">
                  <a:extLst>
                    <a:ext uri="{FF2B5EF4-FFF2-40B4-BE49-F238E27FC236}">
                      <a16:creationId xmlns:a16="http://schemas.microsoft.com/office/drawing/2014/main" id="{39BDCAA9-8396-4AF6-B863-B8D50B917263}"/>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67" name="Groep 66">
                  <a:extLst>
                    <a:ext uri="{FF2B5EF4-FFF2-40B4-BE49-F238E27FC236}">
                      <a16:creationId xmlns:a16="http://schemas.microsoft.com/office/drawing/2014/main" id="{1D7C1B37-DF10-4206-8C1F-6191F95A5BC4}"/>
                    </a:ext>
                  </a:extLst>
                </p:cNvPr>
                <p:cNvGrpSpPr/>
                <p:nvPr userDrawn="1"/>
              </p:nvGrpSpPr>
              <p:grpSpPr>
                <a:xfrm>
                  <a:off x="-2652453" y="431583"/>
                  <a:ext cx="294076" cy="231526"/>
                  <a:chOff x="-3634116" y="700986"/>
                  <a:chExt cx="182598" cy="143759"/>
                </a:xfrm>
              </p:grpSpPr>
              <p:grpSp>
                <p:nvGrpSpPr>
                  <p:cNvPr id="68" name="Groep 67">
                    <a:extLst>
                      <a:ext uri="{FF2B5EF4-FFF2-40B4-BE49-F238E27FC236}">
                        <a16:creationId xmlns:a16="http://schemas.microsoft.com/office/drawing/2014/main" id="{0BBDCD60-7889-43D5-9564-075BF16D7A40}"/>
                      </a:ext>
                    </a:extLst>
                  </p:cNvPr>
                  <p:cNvGrpSpPr/>
                  <p:nvPr userDrawn="1"/>
                </p:nvGrpSpPr>
                <p:grpSpPr>
                  <a:xfrm>
                    <a:off x="-3634116" y="700986"/>
                    <a:ext cx="182598" cy="143759"/>
                    <a:chOff x="-3634116" y="700986"/>
                    <a:chExt cx="182598" cy="143759"/>
                  </a:xfrm>
                </p:grpSpPr>
                <p:cxnSp>
                  <p:nvCxnSpPr>
                    <p:cNvPr id="72" name="Rechte verbindingslijn 71">
                      <a:extLst>
                        <a:ext uri="{FF2B5EF4-FFF2-40B4-BE49-F238E27FC236}">
                          <a16:creationId xmlns:a16="http://schemas.microsoft.com/office/drawing/2014/main" id="{00100627-628C-4D68-AAD8-6AB85469FC45}"/>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73" name="Rechte verbindingslijn 72">
                      <a:extLst>
                        <a:ext uri="{FF2B5EF4-FFF2-40B4-BE49-F238E27FC236}">
                          <a16:creationId xmlns:a16="http://schemas.microsoft.com/office/drawing/2014/main" id="{80EAC39C-C271-4D73-BC7A-5944C9F91141}"/>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74" name="Rechte verbindingslijn 73">
                      <a:extLst>
                        <a:ext uri="{FF2B5EF4-FFF2-40B4-BE49-F238E27FC236}">
                          <a16:creationId xmlns:a16="http://schemas.microsoft.com/office/drawing/2014/main" id="{72EC4B83-6D0B-49AD-B1A1-603DFE88D19D}"/>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75" name="Rechte verbindingslijn 74">
                      <a:extLst>
                        <a:ext uri="{FF2B5EF4-FFF2-40B4-BE49-F238E27FC236}">
                          <a16:creationId xmlns:a16="http://schemas.microsoft.com/office/drawing/2014/main" id="{5E0532D8-19EF-4F65-936D-C94DCFE2F28B}"/>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76" name="Rechte verbindingslijn 75">
                      <a:extLst>
                        <a:ext uri="{FF2B5EF4-FFF2-40B4-BE49-F238E27FC236}">
                          <a16:creationId xmlns:a16="http://schemas.microsoft.com/office/drawing/2014/main" id="{E2A4BAED-B71C-4F5D-AEFC-62E987824D3F}"/>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69" name="Groep 68">
                    <a:extLst>
                      <a:ext uri="{FF2B5EF4-FFF2-40B4-BE49-F238E27FC236}">
                        <a16:creationId xmlns:a16="http://schemas.microsoft.com/office/drawing/2014/main" id="{A8987EC2-F607-4386-89D2-079FE4820E73}"/>
                      </a:ext>
                    </a:extLst>
                  </p:cNvPr>
                  <p:cNvGrpSpPr/>
                  <p:nvPr userDrawn="1"/>
                </p:nvGrpSpPr>
                <p:grpSpPr>
                  <a:xfrm>
                    <a:off x="-3634047" y="735854"/>
                    <a:ext cx="88801" cy="72568"/>
                    <a:chOff x="-2091059" y="1395403"/>
                    <a:chExt cx="157316" cy="128558"/>
                  </a:xfrm>
                </p:grpSpPr>
                <p:sp>
                  <p:nvSpPr>
                    <p:cNvPr id="70" name="Rechthoek 69">
                      <a:extLst>
                        <a:ext uri="{FF2B5EF4-FFF2-40B4-BE49-F238E27FC236}">
                          <a16:creationId xmlns:a16="http://schemas.microsoft.com/office/drawing/2014/main" id="{D00234E5-0D34-4E3B-96AB-057FDAA473C3}"/>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71" name="Pijl: punthaak 70">
                      <a:extLst>
                        <a:ext uri="{FF2B5EF4-FFF2-40B4-BE49-F238E27FC236}">
                          <a16:creationId xmlns:a16="http://schemas.microsoft.com/office/drawing/2014/main" id="{07344967-AEC4-4959-96D1-8E9D7E79E2A9}"/>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grpSp>
            <p:nvGrpSpPr>
              <p:cNvPr id="52" name="Groep 51">
                <a:extLst>
                  <a:ext uri="{FF2B5EF4-FFF2-40B4-BE49-F238E27FC236}">
                    <a16:creationId xmlns:a16="http://schemas.microsoft.com/office/drawing/2014/main" id="{831DFBF1-3BF4-4930-9D0B-3AD760049B63}"/>
                  </a:ext>
                </a:extLst>
              </p:cNvPr>
              <p:cNvGrpSpPr/>
              <p:nvPr userDrawn="1"/>
            </p:nvGrpSpPr>
            <p:grpSpPr>
              <a:xfrm>
                <a:off x="-2425037" y="781500"/>
                <a:ext cx="357690" cy="330595"/>
                <a:chOff x="-2721817" y="782525"/>
                <a:chExt cx="432805" cy="400021"/>
              </a:xfrm>
            </p:grpSpPr>
            <p:sp>
              <p:nvSpPr>
                <p:cNvPr id="55" name="Rechthoek 54">
                  <a:extLst>
                    <a:ext uri="{FF2B5EF4-FFF2-40B4-BE49-F238E27FC236}">
                      <a16:creationId xmlns:a16="http://schemas.microsoft.com/office/drawing/2014/main" id="{BB062F73-8F1A-4C88-8DF3-0EF1D91B7600}"/>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56" name="Groep 55">
                  <a:extLst>
                    <a:ext uri="{FF2B5EF4-FFF2-40B4-BE49-F238E27FC236}">
                      <a16:creationId xmlns:a16="http://schemas.microsoft.com/office/drawing/2014/main" id="{29A83D22-5FA5-4587-84C7-22A33CBEDCB3}"/>
                    </a:ext>
                  </a:extLst>
                </p:cNvPr>
                <p:cNvGrpSpPr/>
                <p:nvPr userDrawn="1"/>
              </p:nvGrpSpPr>
              <p:grpSpPr>
                <a:xfrm>
                  <a:off x="-2652453" y="866772"/>
                  <a:ext cx="294076" cy="231526"/>
                  <a:chOff x="-3310843" y="700986"/>
                  <a:chExt cx="182598" cy="143759"/>
                </a:xfrm>
              </p:grpSpPr>
              <p:grpSp>
                <p:nvGrpSpPr>
                  <p:cNvPr id="57" name="Groep 56">
                    <a:extLst>
                      <a:ext uri="{FF2B5EF4-FFF2-40B4-BE49-F238E27FC236}">
                        <a16:creationId xmlns:a16="http://schemas.microsoft.com/office/drawing/2014/main" id="{C1D7B751-DF4F-45A2-A3A7-A0BBBA0120B6}"/>
                      </a:ext>
                    </a:extLst>
                  </p:cNvPr>
                  <p:cNvGrpSpPr/>
                  <p:nvPr userDrawn="1"/>
                </p:nvGrpSpPr>
                <p:grpSpPr>
                  <a:xfrm>
                    <a:off x="-3310843" y="700986"/>
                    <a:ext cx="182598" cy="143759"/>
                    <a:chOff x="-3310843" y="700986"/>
                    <a:chExt cx="182598" cy="143759"/>
                  </a:xfrm>
                </p:grpSpPr>
                <p:cxnSp>
                  <p:nvCxnSpPr>
                    <p:cNvPr id="61" name="Rechte verbindingslijn 60">
                      <a:extLst>
                        <a:ext uri="{FF2B5EF4-FFF2-40B4-BE49-F238E27FC236}">
                          <a16:creationId xmlns:a16="http://schemas.microsoft.com/office/drawing/2014/main" id="{193FCC86-0F14-420D-B91E-398A4533F2A2}"/>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62" name="Rechte verbindingslijn 61">
                      <a:extLst>
                        <a:ext uri="{FF2B5EF4-FFF2-40B4-BE49-F238E27FC236}">
                          <a16:creationId xmlns:a16="http://schemas.microsoft.com/office/drawing/2014/main" id="{C225615F-E27F-4B02-A5C9-F90D7CE3A467}"/>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63" name="Rechte verbindingslijn 62">
                      <a:extLst>
                        <a:ext uri="{FF2B5EF4-FFF2-40B4-BE49-F238E27FC236}">
                          <a16:creationId xmlns:a16="http://schemas.microsoft.com/office/drawing/2014/main" id="{0D6118F2-50FD-4F15-BD2A-72EB238A513A}"/>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64" name="Rechte verbindingslijn 63">
                      <a:extLst>
                        <a:ext uri="{FF2B5EF4-FFF2-40B4-BE49-F238E27FC236}">
                          <a16:creationId xmlns:a16="http://schemas.microsoft.com/office/drawing/2014/main" id="{8036486F-E744-44DC-9CD0-BB9163E3AFBA}"/>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65" name="Rechte verbindingslijn 64">
                      <a:extLst>
                        <a:ext uri="{FF2B5EF4-FFF2-40B4-BE49-F238E27FC236}">
                          <a16:creationId xmlns:a16="http://schemas.microsoft.com/office/drawing/2014/main" id="{F5C75B89-8031-4AEF-A82B-2939F93BCE49}"/>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58" name="Groep 57">
                    <a:extLst>
                      <a:ext uri="{FF2B5EF4-FFF2-40B4-BE49-F238E27FC236}">
                        <a16:creationId xmlns:a16="http://schemas.microsoft.com/office/drawing/2014/main" id="{C87A99D1-054C-4234-80BE-34A45C78FE59}"/>
                      </a:ext>
                    </a:extLst>
                  </p:cNvPr>
                  <p:cNvGrpSpPr/>
                  <p:nvPr userDrawn="1"/>
                </p:nvGrpSpPr>
                <p:grpSpPr>
                  <a:xfrm flipH="1">
                    <a:off x="-3310774" y="735854"/>
                    <a:ext cx="88801" cy="72568"/>
                    <a:chOff x="-2091059" y="1395403"/>
                    <a:chExt cx="157316" cy="128558"/>
                  </a:xfrm>
                </p:grpSpPr>
                <p:sp>
                  <p:nvSpPr>
                    <p:cNvPr id="59" name="Rechthoek 58">
                      <a:extLst>
                        <a:ext uri="{FF2B5EF4-FFF2-40B4-BE49-F238E27FC236}">
                          <a16:creationId xmlns:a16="http://schemas.microsoft.com/office/drawing/2014/main" id="{7E17E13C-2EF6-470E-AACC-35599E8577F2}"/>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60" name="Pijl: punthaak 59">
                      <a:extLst>
                        <a:ext uri="{FF2B5EF4-FFF2-40B4-BE49-F238E27FC236}">
                          <a16:creationId xmlns:a16="http://schemas.microsoft.com/office/drawing/2014/main" id="{A2013D1B-FBCD-427D-94A0-45C27F27BEDD}"/>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sp>
            <p:nvSpPr>
              <p:cNvPr id="53" name="Rechthoek 52">
                <a:extLst>
                  <a:ext uri="{FF2B5EF4-FFF2-40B4-BE49-F238E27FC236}">
                    <a16:creationId xmlns:a16="http://schemas.microsoft.com/office/drawing/2014/main" id="{6CC4DE5C-5C0C-4837-BC0C-DC621A507641}"/>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54" name="Rechthoek 53">
                <a:extLst>
                  <a:ext uri="{FF2B5EF4-FFF2-40B4-BE49-F238E27FC236}">
                    <a16:creationId xmlns:a16="http://schemas.microsoft.com/office/drawing/2014/main" id="{6440B507-BACE-4EE1-8804-3D929B9D09B1}"/>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32" name="Rechte verbindingslijn 31">
              <a:extLst>
                <a:ext uri="{FF2B5EF4-FFF2-40B4-BE49-F238E27FC236}">
                  <a16:creationId xmlns:a16="http://schemas.microsoft.com/office/drawing/2014/main" id="{F23C5D59-BC38-4014-B8C6-165882DB0CFB}"/>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33" name="Rechthoek 32">
              <a:extLst>
                <a:ext uri="{FF2B5EF4-FFF2-40B4-BE49-F238E27FC236}">
                  <a16:creationId xmlns:a16="http://schemas.microsoft.com/office/drawing/2014/main" id="{C549DBD0-03D2-4C07-932B-FE5EB75EBBC2}"/>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800"/>
                </a:spcBef>
                <a:spcAft>
                  <a:spcPts val="500"/>
                </a:spcAft>
                <a:buClr>
                  <a:schemeClr val="accent1"/>
                </a:buClr>
                <a:buSzTx/>
                <a:buFont typeface="Arial" panose="020B0604020202020204" pitchFamily="34" charset="0"/>
                <a:buChar char="•"/>
                <a:tabLst/>
                <a:defRPr/>
              </a:pP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34" name="Ovaal 33">
              <a:extLst>
                <a:ext uri="{FF2B5EF4-FFF2-40B4-BE49-F238E27FC236}">
                  <a16:creationId xmlns:a16="http://schemas.microsoft.com/office/drawing/2014/main" id="{16AE593B-B1BC-4D90-894A-DC5500828CA5}"/>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35" name="Rechthoek 34">
              <a:extLst>
                <a:ext uri="{FF2B5EF4-FFF2-40B4-BE49-F238E27FC236}">
                  <a16:creationId xmlns:a16="http://schemas.microsoft.com/office/drawing/2014/main" id="{0BCC59D6-C4D5-48FA-B671-3FF8ED29E6A1}"/>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800"/>
                </a:spcBef>
                <a:spcAft>
                  <a:spcPts val="500"/>
                </a:spcAft>
                <a:buClr>
                  <a:schemeClr val="tx2"/>
                </a:buClr>
                <a:buSzTx/>
                <a:buFont typeface="Arial" panose="020B0604020202020204" pitchFamily="34" charset="0"/>
                <a:buChar char="•"/>
                <a:tabLst/>
                <a:defRPr/>
              </a:pPr>
              <a:r>
                <a:rPr lang="nl-NL" sz="1400" kern="1200" noProof="0" dirty="0">
                  <a:solidFill>
                    <a:schemeClr val="tx2"/>
                  </a:solidFill>
                  <a:latin typeface="+mn-lt"/>
                  <a:ea typeface="+mn-ea"/>
                  <a:cs typeface="+mn-cs"/>
                </a:rPr>
                <a:t>Sub-</a:t>
              </a:r>
              <a:r>
                <a:rPr lang="nl-NL" sz="1400" kern="1200" noProof="0" dirty="0" err="1">
                  <a:solidFill>
                    <a:schemeClr val="tx2"/>
                  </a:solidFill>
                  <a:latin typeface="+mn-lt"/>
                  <a:ea typeface="+mn-ea"/>
                  <a:cs typeface="+mn-cs"/>
                </a:rPr>
                <a:t>bullet</a:t>
              </a:r>
              <a:r>
                <a:rPr lang="nl-NL" sz="1400" kern="1200" noProof="0" dirty="0">
                  <a:solidFill>
                    <a:schemeClr val="tx2"/>
                  </a:solidFill>
                  <a:latin typeface="+mn-lt"/>
                  <a:ea typeface="+mn-ea"/>
                  <a:cs typeface="+mn-cs"/>
                </a:rPr>
                <a:t> #1</a:t>
              </a:r>
            </a:p>
          </p:txBody>
        </p:sp>
        <p:sp>
          <p:nvSpPr>
            <p:cNvPr id="36" name="Ovaal 35">
              <a:extLst>
                <a:ext uri="{FF2B5EF4-FFF2-40B4-BE49-F238E27FC236}">
                  <a16:creationId xmlns:a16="http://schemas.microsoft.com/office/drawing/2014/main" id="{752A5281-F6B8-428B-84E8-05F21419AAAC}"/>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37" name="Rechthoek 36">
              <a:extLst>
                <a:ext uri="{FF2B5EF4-FFF2-40B4-BE49-F238E27FC236}">
                  <a16:creationId xmlns:a16="http://schemas.microsoft.com/office/drawing/2014/main" id="{D0101CD9-3BBB-432C-A7F2-B0BC478EB399}"/>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800"/>
                </a:spcBef>
                <a:spcAft>
                  <a:spcPts val="500"/>
                </a:spcAft>
                <a:buClr>
                  <a:schemeClr val="accent1"/>
                </a:buClr>
                <a:buSzTx/>
                <a:buFont typeface="Calibri Light" panose="020F0302020204030204" pitchFamily="34" charset="0"/>
                <a:buChar char="-"/>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#2</a:t>
              </a:r>
            </a:p>
          </p:txBody>
        </p:sp>
        <p:sp>
          <p:nvSpPr>
            <p:cNvPr id="38" name="Ovaal 37">
              <a:extLst>
                <a:ext uri="{FF2B5EF4-FFF2-40B4-BE49-F238E27FC236}">
                  <a16:creationId xmlns:a16="http://schemas.microsoft.com/office/drawing/2014/main" id="{C1963F3D-EB82-4429-9E74-5FD5539D8605}"/>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39" name="Rechthoek 38">
              <a:extLst>
                <a:ext uri="{FF2B5EF4-FFF2-40B4-BE49-F238E27FC236}">
                  <a16:creationId xmlns:a16="http://schemas.microsoft.com/office/drawing/2014/main" id="{9BDCC4AF-B988-4702-9D55-DD1141C974B1}"/>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400" kern="1200" noProof="0" dirty="0">
                  <a:solidFill>
                    <a:schemeClr val="tx2"/>
                  </a:solidFill>
                  <a:latin typeface="+mn-lt"/>
                  <a:ea typeface="+mn-ea"/>
                  <a:cs typeface="+mn-cs"/>
                </a:rPr>
                <a:t>Leestekst</a:t>
              </a:r>
            </a:p>
          </p:txBody>
        </p:sp>
        <p:sp>
          <p:nvSpPr>
            <p:cNvPr id="40" name="Ovaal 39">
              <a:extLst>
                <a:ext uri="{FF2B5EF4-FFF2-40B4-BE49-F238E27FC236}">
                  <a16:creationId xmlns:a16="http://schemas.microsoft.com/office/drawing/2014/main" id="{7C13B699-2990-4C29-9C37-1668712630BC}"/>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41" name="Rechthoek 40">
              <a:extLst>
                <a:ext uri="{FF2B5EF4-FFF2-40B4-BE49-F238E27FC236}">
                  <a16:creationId xmlns:a16="http://schemas.microsoft.com/office/drawing/2014/main" id="{CB428B65-C9CC-4CB4-8766-ABF39BFEB864}"/>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800"/>
                </a:spcBef>
                <a:spcAft>
                  <a:spcPts val="500"/>
                </a:spcAft>
                <a:buClrTx/>
                <a:buSzTx/>
                <a:buFont typeface="Arial" panose="020B0604020202020204" pitchFamily="34" charset="0"/>
                <a:buNone/>
                <a:tabLst/>
                <a:defRPr/>
              </a:pPr>
              <a:r>
                <a:rPr lang="nl-NL" sz="1800" b="0" kern="1200" noProof="0" dirty="0">
                  <a:solidFill>
                    <a:schemeClr val="accent1"/>
                  </a:solidFill>
                  <a:latin typeface="+mj-lt"/>
                  <a:ea typeface="+mn-ea"/>
                  <a:cs typeface="+mn-cs"/>
                </a:rPr>
                <a:t>Tussenkop</a:t>
              </a:r>
            </a:p>
          </p:txBody>
        </p:sp>
        <p:sp>
          <p:nvSpPr>
            <p:cNvPr id="42" name="Rechthoek 41">
              <a:extLst>
                <a:ext uri="{FF2B5EF4-FFF2-40B4-BE49-F238E27FC236}">
                  <a16:creationId xmlns:a16="http://schemas.microsoft.com/office/drawing/2014/main" id="{0C330E3B-B498-4EFB-AAB8-7E83A7C78CD6}"/>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Tree>
    <p:extLst>
      <p:ext uri="{BB962C8B-B14F-4D97-AF65-F5344CB8AC3E}">
        <p14:creationId xmlns:p14="http://schemas.microsoft.com/office/powerpoint/2010/main" val="3100673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 AFBEELDING (S)">
    <p:bg>
      <p:bgPr>
        <a:solidFill>
          <a:schemeClr val="bg1"/>
        </a:solidFill>
        <a:effectLst/>
      </p:bgPr>
    </p:bg>
    <p:spTree>
      <p:nvGrpSpPr>
        <p:cNvPr id="1" name=""/>
        <p:cNvGrpSpPr/>
        <p:nvPr/>
      </p:nvGrpSpPr>
      <p:grpSpPr>
        <a:xfrm>
          <a:off x="0" y="0"/>
          <a:ext cx="0" cy="0"/>
          <a:chOff x="0" y="0"/>
          <a:chExt cx="0" cy="0"/>
        </a:xfrm>
      </p:grpSpPr>
      <p:sp>
        <p:nvSpPr>
          <p:cNvPr id="27" name="Tijdelijke aanduiding voor afbeelding 16">
            <a:extLst>
              <a:ext uri="{FF2B5EF4-FFF2-40B4-BE49-F238E27FC236}">
                <a16:creationId xmlns:a16="http://schemas.microsoft.com/office/drawing/2014/main" id="{F642C567-C12A-4087-8979-6338C128A3AF}"/>
              </a:ext>
            </a:extLst>
          </p:cNvPr>
          <p:cNvSpPr>
            <a:spLocks noGrp="1"/>
          </p:cNvSpPr>
          <p:nvPr>
            <p:ph type="pic" sz="quarter" idx="13" hasCustomPrompt="1"/>
          </p:nvPr>
        </p:nvSpPr>
        <p:spPr>
          <a:xfrm>
            <a:off x="8408832" y="0"/>
            <a:ext cx="3783166" cy="6858000"/>
          </a:xfrm>
          <a:solidFill>
            <a:schemeClr val="bg2">
              <a:lumMod val="20000"/>
              <a:lumOff val="80000"/>
            </a:schemeClr>
          </a:solidFill>
        </p:spPr>
        <p:txBody>
          <a:bodyPr lIns="900000" tIns="2700000" rIns="900000"/>
          <a:lstStyle>
            <a:lvl1pPr marL="0" indent="0" algn="ctr">
              <a:buNone/>
              <a:defRPr sz="1200" i="1">
                <a:solidFill>
                  <a:schemeClr val="bg2">
                    <a:lumMod val="50000"/>
                  </a:schemeClr>
                </a:solidFill>
              </a:defRPr>
            </a:lvl1pPr>
          </a:lstStyle>
          <a:p>
            <a:r>
              <a:rPr lang="nl-NL" dirty="0"/>
              <a:t>Klik op onderstaand pictogram om een afbeelding in te voegen</a:t>
            </a:r>
          </a:p>
        </p:txBody>
      </p:sp>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7040832" cy="543999"/>
          </a:xfrm>
        </p:spPr>
        <p:txBody>
          <a:bodyPr/>
          <a:lstStyle>
            <a:lvl1pPr>
              <a:defRPr/>
            </a:lvl1pPr>
          </a:lstStyle>
          <a:p>
            <a:r>
              <a:rPr lang="nl-NL" noProof="0" dirty="0"/>
              <a:t>Voeg hier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1368000" y="1552790"/>
            <a:ext cx="6572830" cy="4501069"/>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Tussenkop</a:t>
            </a:r>
          </a:p>
          <a:p>
            <a:pPr lvl="5"/>
            <a:r>
              <a:rPr lang="nl-NL" noProof="0" dirty="0"/>
              <a:t>Numerieke </a:t>
            </a:r>
            <a:r>
              <a:rPr lang="nl-NL" noProof="0" dirty="0" err="1"/>
              <a:t>bullet</a:t>
            </a:r>
            <a:endParaRPr lang="nl-NL" noProof="0" dirty="0"/>
          </a:p>
          <a:p>
            <a:pPr lvl="6"/>
            <a:r>
              <a:rPr lang="nl-NL" noProof="0" dirty="0"/>
              <a:t>Alfabetische </a:t>
            </a:r>
            <a:r>
              <a:rPr lang="nl-NL" noProof="0" dirty="0" err="1"/>
              <a:t>bullet</a:t>
            </a:r>
            <a:endParaRPr lang="nl-NL" noProof="0" dirty="0"/>
          </a:p>
          <a:p>
            <a:pPr lvl="7"/>
            <a:r>
              <a:rPr lang="nl-NL" noProof="0" dirty="0"/>
              <a:t>Sub-</a:t>
            </a:r>
            <a:r>
              <a:rPr lang="nl-NL" noProof="0" dirty="0" err="1"/>
              <a:t>bullet</a:t>
            </a:r>
            <a:r>
              <a:rPr lang="nl-NL" noProof="0" dirty="0"/>
              <a:t> #3</a:t>
            </a:r>
          </a:p>
          <a:p>
            <a:pPr lvl="8"/>
            <a:r>
              <a:rPr lang="nl-NL" noProof="0" dirty="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7AFE06B2-DD86-4FDE-BDD6-2CBDF4F69701}" type="datetime3">
              <a:rPr lang="nl-NL" noProof="0" smtClean="0"/>
              <a:t>11/10/24</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4099584" y="-491319"/>
            <a:ext cx="3992832"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TEKST / AFBEELDING (S)</a:t>
            </a:r>
          </a:p>
        </p:txBody>
      </p:sp>
      <p:grpSp>
        <p:nvGrpSpPr>
          <p:cNvPr id="10" name="GRID" hidden="1">
            <a:extLst>
              <a:ext uri="{FF2B5EF4-FFF2-40B4-BE49-F238E27FC236}">
                <a16:creationId xmlns:a16="http://schemas.microsoft.com/office/drawing/2014/main" id="{CD00BE49-8745-4E59-A325-DF09886D13CE}"/>
              </a:ext>
            </a:extLst>
          </p:cNvPr>
          <p:cNvGrpSpPr/>
          <p:nvPr userDrawn="1"/>
        </p:nvGrpSpPr>
        <p:grpSpPr>
          <a:xfrm>
            <a:off x="-4482" y="0"/>
            <a:ext cx="12196482" cy="6867680"/>
            <a:chOff x="-4482" y="0"/>
            <a:chExt cx="12196482" cy="6867680"/>
          </a:xfrm>
          <a:solidFill>
            <a:srgbClr val="000000">
              <a:alpha val="30000"/>
            </a:srgbClr>
          </a:solidFill>
        </p:grpSpPr>
        <p:sp>
          <p:nvSpPr>
            <p:cNvPr id="26" name="Rechthoek 25">
              <a:extLst>
                <a:ext uri="{FF2B5EF4-FFF2-40B4-BE49-F238E27FC236}">
                  <a16:creationId xmlns:a16="http://schemas.microsoft.com/office/drawing/2014/main" id="{C798974E-A3CC-46F5-A93E-BEE1F635528C}"/>
                </a:ext>
              </a:extLst>
            </p:cNvPr>
            <p:cNvSpPr/>
            <p:nvPr userDrawn="1"/>
          </p:nvSpPr>
          <p:spPr>
            <a:xfrm>
              <a:off x="7940831" y="0"/>
              <a:ext cx="47248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10">
              <a:extLst>
                <a:ext uri="{FF2B5EF4-FFF2-40B4-BE49-F238E27FC236}">
                  <a16:creationId xmlns:a16="http://schemas.microsoft.com/office/drawing/2014/main" id="{3F4B495C-B28B-4DF9-B35F-07BA8A47C092}"/>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 11">
              <a:extLst>
                <a:ext uri="{FF2B5EF4-FFF2-40B4-BE49-F238E27FC236}">
                  <a16:creationId xmlns:a16="http://schemas.microsoft.com/office/drawing/2014/main" id="{8E215F8B-C4A6-4CEA-9BE3-259C676D7032}"/>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E7AF4BC6-2D64-4B08-A1CB-61D75035E2C9}"/>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CD3C6B0-FFE2-4FF6-8A3A-2E790AE22641}"/>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8B1A6C6F-7CC6-4D4F-978C-8EEE1375736E}"/>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E9BE1316-2F0A-493C-92ED-42148032014C}"/>
                </a:ext>
              </a:extLst>
            </p:cNvPr>
            <p:cNvSpPr/>
            <p:nvPr userDrawn="1"/>
          </p:nvSpPr>
          <p:spPr>
            <a:xfrm>
              <a:off x="-4482" y="6059000"/>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277FB2C8-8EC7-451A-8C75-2F61C2C3083F}"/>
                </a:ext>
              </a:extLst>
            </p:cNvPr>
            <p:cNvSpPr/>
            <p:nvPr userDrawn="1"/>
          </p:nvSpPr>
          <p:spPr>
            <a:xfrm>
              <a:off x="-4482" y="1264791"/>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21" name="Groep 20">
            <a:extLst>
              <a:ext uri="{FF2B5EF4-FFF2-40B4-BE49-F238E27FC236}">
                <a16:creationId xmlns:a16="http://schemas.microsoft.com/office/drawing/2014/main" id="{B4E9FE10-A1DF-494E-BD93-960DCBDC29FB}"/>
              </a:ext>
            </a:extLst>
          </p:cNvPr>
          <p:cNvGrpSpPr/>
          <p:nvPr userDrawn="1"/>
        </p:nvGrpSpPr>
        <p:grpSpPr>
          <a:xfrm>
            <a:off x="-36096" y="1528010"/>
            <a:ext cx="795818" cy="5342020"/>
            <a:chOff x="-36096" y="1528010"/>
            <a:chExt cx="795818" cy="5342020"/>
          </a:xfrm>
        </p:grpSpPr>
        <p:sp>
          <p:nvSpPr>
            <p:cNvPr id="22" name="Vrije vorm: vorm 21">
              <a:extLst>
                <a:ext uri="{FF2B5EF4-FFF2-40B4-BE49-F238E27FC236}">
                  <a16:creationId xmlns:a16="http://schemas.microsoft.com/office/drawing/2014/main" id="{1CD0E4C0-BCA1-4163-BECF-C04C85CA2FB2}"/>
                </a:ext>
              </a:extLst>
            </p:cNvPr>
            <p:cNvSpPr/>
            <p:nvPr userDrawn="1"/>
          </p:nvSpPr>
          <p:spPr>
            <a:xfrm>
              <a:off x="-36096" y="1528010"/>
              <a:ext cx="685861" cy="3537284"/>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Lst>
              <a:ahLst/>
              <a:cxnLst>
                <a:cxn ang="0">
                  <a:pos x="connsiteX0" y="connsiteY0"/>
                </a:cxn>
                <a:cxn ang="0">
                  <a:pos x="connsiteX1" y="connsiteY1"/>
                </a:cxn>
                <a:cxn ang="0">
                  <a:pos x="connsiteX2" y="connsiteY2"/>
                </a:cxn>
              </a:cxnLst>
              <a:rect l="l" t="t" r="r" b="b"/>
              <a:pathLst>
                <a:path w="685861" h="3537284">
                  <a:moveTo>
                    <a:pt x="0" y="0"/>
                  </a:moveTo>
                  <a:cubicBezTo>
                    <a:pt x="433136" y="457200"/>
                    <a:pt x="681788" y="1155033"/>
                    <a:pt x="685799" y="1744580"/>
                  </a:cubicBezTo>
                  <a:cubicBezTo>
                    <a:pt x="689810" y="2334127"/>
                    <a:pt x="501317" y="3104148"/>
                    <a:pt x="24064" y="3537284"/>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Vrije vorm: vorm 22">
              <a:extLst>
                <a:ext uri="{FF2B5EF4-FFF2-40B4-BE49-F238E27FC236}">
                  <a16:creationId xmlns:a16="http://schemas.microsoft.com/office/drawing/2014/main" id="{516ACD3F-FE03-4229-B7AA-DC5B531DAF77}"/>
                </a:ext>
              </a:extLst>
            </p:cNvPr>
            <p:cNvSpPr/>
            <p:nvPr userDrawn="1"/>
          </p:nvSpPr>
          <p:spPr>
            <a:xfrm>
              <a:off x="-26635" y="2526631"/>
              <a:ext cx="786357" cy="4343399"/>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 name="connsiteX0" fmla="*/ 0 w 722917"/>
                <a:gd name="connsiteY0" fmla="*/ 0 h 3508130"/>
                <a:gd name="connsiteX1" fmla="*/ 685799 w 722917"/>
                <a:gd name="connsiteY1" fmla="*/ 1744580 h 3508130"/>
                <a:gd name="connsiteX2" fmla="*/ 326582 w 722917"/>
                <a:gd name="connsiteY2" fmla="*/ 3508130 h 3508130"/>
                <a:gd name="connsiteX0" fmla="*/ 0 w 700380"/>
                <a:gd name="connsiteY0" fmla="*/ 0 h 3508130"/>
                <a:gd name="connsiteX1" fmla="*/ 685799 w 700380"/>
                <a:gd name="connsiteY1" fmla="*/ 1744580 h 3508130"/>
                <a:gd name="connsiteX2" fmla="*/ 326582 w 700380"/>
                <a:gd name="connsiteY2" fmla="*/ 3508130 h 3508130"/>
                <a:gd name="connsiteX0" fmla="*/ 0 w 731627"/>
                <a:gd name="connsiteY0" fmla="*/ 0 h 3508130"/>
                <a:gd name="connsiteX1" fmla="*/ 719413 w 731627"/>
                <a:gd name="connsiteY1" fmla="*/ 1744580 h 3508130"/>
                <a:gd name="connsiteX2" fmla="*/ 326582 w 731627"/>
                <a:gd name="connsiteY2" fmla="*/ 3508130 h 3508130"/>
                <a:gd name="connsiteX0" fmla="*/ 0 w 729939"/>
                <a:gd name="connsiteY0" fmla="*/ 0 h 3508130"/>
                <a:gd name="connsiteX1" fmla="*/ 719413 w 729939"/>
                <a:gd name="connsiteY1" fmla="*/ 1744580 h 3508130"/>
                <a:gd name="connsiteX2" fmla="*/ 326582 w 729939"/>
                <a:gd name="connsiteY2" fmla="*/ 3508130 h 3508130"/>
                <a:gd name="connsiteX0" fmla="*/ 0 w 724539"/>
                <a:gd name="connsiteY0" fmla="*/ 0 h 3508130"/>
                <a:gd name="connsiteX1" fmla="*/ 719413 w 724539"/>
                <a:gd name="connsiteY1" fmla="*/ 1744580 h 3508130"/>
                <a:gd name="connsiteX2" fmla="*/ 326582 w 724539"/>
                <a:gd name="connsiteY2" fmla="*/ 3508130 h 3508130"/>
                <a:gd name="connsiteX0" fmla="*/ 0 w 732294"/>
                <a:gd name="connsiteY0" fmla="*/ 0 h 3508130"/>
                <a:gd name="connsiteX1" fmla="*/ 719413 w 732294"/>
                <a:gd name="connsiteY1" fmla="*/ 1744580 h 3508130"/>
                <a:gd name="connsiteX2" fmla="*/ 326582 w 732294"/>
                <a:gd name="connsiteY2" fmla="*/ 3508130 h 3508130"/>
              </a:gdLst>
              <a:ahLst/>
              <a:cxnLst>
                <a:cxn ang="0">
                  <a:pos x="connsiteX0" y="connsiteY0"/>
                </a:cxn>
                <a:cxn ang="0">
                  <a:pos x="connsiteX1" y="connsiteY1"/>
                </a:cxn>
                <a:cxn ang="0">
                  <a:pos x="connsiteX2" y="connsiteY2"/>
                </a:cxn>
              </a:cxnLst>
              <a:rect l="l" t="t" r="r" b="b"/>
              <a:pathLst>
                <a:path w="732294" h="3508130">
                  <a:moveTo>
                    <a:pt x="0" y="0"/>
                  </a:moveTo>
                  <a:cubicBezTo>
                    <a:pt x="433136" y="457200"/>
                    <a:pt x="664983" y="1159892"/>
                    <a:pt x="719413" y="1744580"/>
                  </a:cubicBezTo>
                  <a:cubicBezTo>
                    <a:pt x="773843" y="2329268"/>
                    <a:pt x="658178" y="2977816"/>
                    <a:pt x="326582" y="3508130"/>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Vrije vorm: vorm 23">
              <a:extLst>
                <a:ext uri="{FF2B5EF4-FFF2-40B4-BE49-F238E27FC236}">
                  <a16:creationId xmlns:a16="http://schemas.microsoft.com/office/drawing/2014/main" id="{1576B43A-482C-4025-8E1D-6B1F71FAD9CD}"/>
                </a:ext>
              </a:extLst>
            </p:cNvPr>
            <p:cNvSpPr/>
            <p:nvPr userDrawn="1"/>
          </p:nvSpPr>
          <p:spPr>
            <a:xfrm>
              <a:off x="-36095" y="2610852"/>
              <a:ext cx="553454" cy="2394285"/>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Lst>
              <a:ahLst/>
              <a:cxnLst>
                <a:cxn ang="0">
                  <a:pos x="connsiteX0" y="connsiteY0"/>
                </a:cxn>
                <a:cxn ang="0">
                  <a:pos x="connsiteX1" y="connsiteY1"/>
                </a:cxn>
                <a:cxn ang="0">
                  <a:pos x="connsiteX2" y="connsiteY2"/>
                </a:cxn>
              </a:cxnLst>
              <a:rect l="l" t="t" r="r" b="b"/>
              <a:pathLst>
                <a:path w="685861" h="3537284">
                  <a:moveTo>
                    <a:pt x="0" y="0"/>
                  </a:moveTo>
                  <a:cubicBezTo>
                    <a:pt x="433136" y="457200"/>
                    <a:pt x="681788" y="1155033"/>
                    <a:pt x="685799" y="1744580"/>
                  </a:cubicBezTo>
                  <a:cubicBezTo>
                    <a:pt x="689810" y="2334127"/>
                    <a:pt x="501317" y="3104148"/>
                    <a:pt x="24064" y="3537284"/>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28" name="Instructie">
            <a:extLst>
              <a:ext uri="{FF2B5EF4-FFF2-40B4-BE49-F238E27FC236}">
                <a16:creationId xmlns:a16="http://schemas.microsoft.com/office/drawing/2014/main" id="{D8D30AFD-8510-4CF3-85F8-A1E57FFB4C1D}"/>
              </a:ext>
            </a:extLst>
          </p:cNvPr>
          <p:cNvGrpSpPr/>
          <p:nvPr userDrawn="1"/>
        </p:nvGrpSpPr>
        <p:grpSpPr>
          <a:xfrm>
            <a:off x="-3437547" y="1434"/>
            <a:ext cx="3201327" cy="5082295"/>
            <a:chOff x="-3437547" y="1434"/>
            <a:chExt cx="3201327" cy="5082295"/>
          </a:xfrm>
        </p:grpSpPr>
        <p:cxnSp>
          <p:nvCxnSpPr>
            <p:cNvPr id="29" name="Rechte verbindingslijn 28">
              <a:extLst>
                <a:ext uri="{FF2B5EF4-FFF2-40B4-BE49-F238E27FC236}">
                  <a16:creationId xmlns:a16="http://schemas.microsoft.com/office/drawing/2014/main" id="{D8655177-5E45-40DD-81F4-DE36D5C58595}"/>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30" name="Ovaal 29">
              <a:extLst>
                <a:ext uri="{FF2B5EF4-FFF2-40B4-BE49-F238E27FC236}">
                  <a16:creationId xmlns:a16="http://schemas.microsoft.com/office/drawing/2014/main" id="{9D00D0C5-AD7F-4E8C-8759-6D788B0AC9C9}"/>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31" name="Rechthoek 30">
              <a:extLst>
                <a:ext uri="{FF2B5EF4-FFF2-40B4-BE49-F238E27FC236}">
                  <a16:creationId xmlns:a16="http://schemas.microsoft.com/office/drawing/2014/main" id="{B6177998-ADB4-42DE-A911-4F858971D914}"/>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800"/>
                </a:spcBef>
                <a:spcAft>
                  <a:spcPts val="500"/>
                </a:spcAft>
                <a:buClr>
                  <a:schemeClr val="accent1"/>
                </a:buClr>
                <a:buSzTx/>
                <a:buFont typeface="+mj-lt"/>
                <a:buAutoNum type="arabicPeriod"/>
                <a:tabLst/>
                <a:defRPr/>
              </a:pPr>
              <a:r>
                <a:rPr lang="nl-NL" sz="1400" kern="1200" noProof="0" dirty="0">
                  <a:solidFill>
                    <a:schemeClr val="tx2"/>
                  </a:solidFill>
                  <a:latin typeface="+mn-lt"/>
                  <a:ea typeface="+mn-ea"/>
                  <a:cs typeface="+mn-cs"/>
                </a:rPr>
                <a:t>Numerieke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32" name="Ovaal 31">
              <a:extLst>
                <a:ext uri="{FF2B5EF4-FFF2-40B4-BE49-F238E27FC236}">
                  <a16:creationId xmlns:a16="http://schemas.microsoft.com/office/drawing/2014/main" id="{F5D83180-CCC7-41F1-8FEC-D0CA601069F6}"/>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33" name="Rechthoek 32">
              <a:extLst>
                <a:ext uri="{FF2B5EF4-FFF2-40B4-BE49-F238E27FC236}">
                  <a16:creationId xmlns:a16="http://schemas.microsoft.com/office/drawing/2014/main" id="{DA2BE9EC-B6BE-4A8E-83E3-F9848E3604EC}"/>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800"/>
                </a:spcBef>
                <a:spcAft>
                  <a:spcPts val="500"/>
                </a:spcAft>
                <a:buClr>
                  <a:schemeClr val="accent1"/>
                </a:buClr>
                <a:buSzTx/>
                <a:buFont typeface="+mj-lt"/>
                <a:buAutoNum type="alphaLcPeriod"/>
                <a:tabLst/>
                <a:defRPr/>
              </a:pPr>
              <a:r>
                <a:rPr lang="nl-NL" sz="1400" kern="1200" noProof="0" dirty="0">
                  <a:solidFill>
                    <a:schemeClr val="tx2"/>
                  </a:solidFill>
                  <a:latin typeface="+mn-lt"/>
                  <a:ea typeface="+mn-ea"/>
                  <a:cs typeface="+mn-cs"/>
                </a:rPr>
                <a:t>Alfabetische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34" name="Ovaal 33">
              <a:extLst>
                <a:ext uri="{FF2B5EF4-FFF2-40B4-BE49-F238E27FC236}">
                  <a16:creationId xmlns:a16="http://schemas.microsoft.com/office/drawing/2014/main" id="{48CB19F6-EC12-4BB1-A4E9-AD0300772914}"/>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35" name="Rechthoek 34">
              <a:extLst>
                <a:ext uri="{FF2B5EF4-FFF2-40B4-BE49-F238E27FC236}">
                  <a16:creationId xmlns:a16="http://schemas.microsoft.com/office/drawing/2014/main" id="{60DF54E4-C9BB-4601-9EA8-13A380BB73F3}"/>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800"/>
                </a:spcBef>
                <a:spcAft>
                  <a:spcPts val="500"/>
                </a:spcAft>
                <a:buClr>
                  <a:schemeClr val="accent1"/>
                </a:buClr>
                <a:buSzPct val="80000"/>
                <a:buFont typeface="Microsoft JhengHei Light" panose="020B0304030504040204" pitchFamily="34" charset="-120"/>
                <a:buChar char="&gt;"/>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#3</a:t>
              </a:r>
            </a:p>
          </p:txBody>
        </p:sp>
        <p:sp>
          <p:nvSpPr>
            <p:cNvPr id="36" name="Ovaal 35">
              <a:extLst>
                <a:ext uri="{FF2B5EF4-FFF2-40B4-BE49-F238E27FC236}">
                  <a16:creationId xmlns:a16="http://schemas.microsoft.com/office/drawing/2014/main" id="{8757F761-57E4-4538-B7DE-F2A70890088E}"/>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37" name="Rechthoek 36">
              <a:extLst>
                <a:ext uri="{FF2B5EF4-FFF2-40B4-BE49-F238E27FC236}">
                  <a16:creationId xmlns:a16="http://schemas.microsoft.com/office/drawing/2014/main" id="{41B212EE-E2A6-4B85-9A71-79768CC179B9}"/>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050" i="1" kern="1200" noProof="0" dirty="0">
                  <a:solidFill>
                    <a:schemeClr val="tx2"/>
                  </a:solidFill>
                  <a:latin typeface="+mn-lt"/>
                  <a:ea typeface="+mn-ea"/>
                  <a:cs typeface="+mn-cs"/>
                </a:rPr>
                <a:t>Bronvermelding</a:t>
              </a:r>
            </a:p>
          </p:txBody>
        </p:sp>
        <p:sp>
          <p:nvSpPr>
            <p:cNvPr id="39" name="Rechthoek 38">
              <a:extLst>
                <a:ext uri="{FF2B5EF4-FFF2-40B4-BE49-F238E27FC236}">
                  <a16:creationId xmlns:a16="http://schemas.microsoft.com/office/drawing/2014/main" id="{44D159B0-B4C1-4A56-BA44-FCF567D2DCF5}"/>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0"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40" name="Ovaal 39">
              <a:extLst>
                <a:ext uri="{FF2B5EF4-FFF2-40B4-BE49-F238E27FC236}">
                  <a16:creationId xmlns:a16="http://schemas.microsoft.com/office/drawing/2014/main" id="{4E2DBBF7-6550-4358-B515-37FA4102EF53}"/>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41" name="Rechte verbindingslijn 40">
              <a:extLst>
                <a:ext uri="{FF2B5EF4-FFF2-40B4-BE49-F238E27FC236}">
                  <a16:creationId xmlns:a16="http://schemas.microsoft.com/office/drawing/2014/main" id="{2DADB809-1F52-4E49-AD24-A707C78BD280}"/>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42" name="Groep 41">
              <a:extLst>
                <a:ext uri="{FF2B5EF4-FFF2-40B4-BE49-F238E27FC236}">
                  <a16:creationId xmlns:a16="http://schemas.microsoft.com/office/drawing/2014/main" id="{94ADEF0A-4381-4161-B351-3BCAB93C7291}"/>
                </a:ext>
              </a:extLst>
            </p:cNvPr>
            <p:cNvGrpSpPr/>
            <p:nvPr userDrawn="1"/>
          </p:nvGrpSpPr>
          <p:grpSpPr>
            <a:xfrm>
              <a:off x="-3437547" y="349413"/>
              <a:ext cx="2933825" cy="558875"/>
              <a:chOff x="-3419346" y="368233"/>
              <a:chExt cx="3904920" cy="743862"/>
            </a:xfrm>
          </p:grpSpPr>
          <p:sp>
            <p:nvSpPr>
              <p:cNvPr id="54" name="Rechthoek 53">
                <a:extLst>
                  <a:ext uri="{FF2B5EF4-FFF2-40B4-BE49-F238E27FC236}">
                    <a16:creationId xmlns:a16="http://schemas.microsoft.com/office/drawing/2014/main" id="{4E0269FE-FB28-4423-81B2-20AB6A394D5C}"/>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700" b="0" noProof="0" dirty="0">
                    <a:solidFill>
                      <a:srgbClr val="C00000"/>
                    </a:solidFill>
                    <a:latin typeface="Arial" panose="020B0604020202020204" pitchFamily="34" charset="0"/>
                    <a:cs typeface="Arial" panose="020B0604020202020204" pitchFamily="34" charset="0"/>
                  </a:rPr>
                  <a:t>Start</a:t>
                </a:r>
              </a:p>
            </p:txBody>
          </p:sp>
          <p:cxnSp>
            <p:nvCxnSpPr>
              <p:cNvPr id="55" name="Rechte verbindingslijn 54">
                <a:extLst>
                  <a:ext uri="{FF2B5EF4-FFF2-40B4-BE49-F238E27FC236}">
                    <a16:creationId xmlns:a16="http://schemas.microsoft.com/office/drawing/2014/main" id="{6F8C5120-A4E7-4FD0-9F4C-1AFEDD818645}"/>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chte verbindingslijn 55">
                <a:extLst>
                  <a:ext uri="{FF2B5EF4-FFF2-40B4-BE49-F238E27FC236}">
                    <a16:creationId xmlns:a16="http://schemas.microsoft.com/office/drawing/2014/main" id="{86E07A28-E8F6-4448-9EEC-3F10A1E4A8C1}"/>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7" name="Rechthoek 56">
                <a:extLst>
                  <a:ext uri="{FF2B5EF4-FFF2-40B4-BE49-F238E27FC236}">
                    <a16:creationId xmlns:a16="http://schemas.microsoft.com/office/drawing/2014/main" id="{4288E78B-3EAF-4E1B-BF53-2C058340A4DA}"/>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58" name="Groep 57">
                <a:extLst>
                  <a:ext uri="{FF2B5EF4-FFF2-40B4-BE49-F238E27FC236}">
                    <a16:creationId xmlns:a16="http://schemas.microsoft.com/office/drawing/2014/main" id="{FB10F755-A8B7-4DB3-A067-47FB5524A8F0}"/>
                  </a:ext>
                </a:extLst>
              </p:cNvPr>
              <p:cNvGrpSpPr/>
              <p:nvPr userDrawn="1"/>
            </p:nvGrpSpPr>
            <p:grpSpPr>
              <a:xfrm>
                <a:off x="-3002834" y="720303"/>
                <a:ext cx="182598" cy="143759"/>
                <a:chOff x="-3310843" y="700986"/>
                <a:chExt cx="182598" cy="143759"/>
              </a:xfrm>
            </p:grpSpPr>
            <p:grpSp>
              <p:nvGrpSpPr>
                <p:cNvPr id="97" name="Groep 96">
                  <a:extLst>
                    <a:ext uri="{FF2B5EF4-FFF2-40B4-BE49-F238E27FC236}">
                      <a16:creationId xmlns:a16="http://schemas.microsoft.com/office/drawing/2014/main" id="{0087546E-AC01-459D-BA11-53E46BA69B08}"/>
                    </a:ext>
                  </a:extLst>
                </p:cNvPr>
                <p:cNvGrpSpPr/>
                <p:nvPr userDrawn="1"/>
              </p:nvGrpSpPr>
              <p:grpSpPr>
                <a:xfrm>
                  <a:off x="-3310843" y="700986"/>
                  <a:ext cx="182598" cy="143759"/>
                  <a:chOff x="-3310843" y="700986"/>
                  <a:chExt cx="182598" cy="143759"/>
                </a:xfrm>
              </p:grpSpPr>
              <p:cxnSp>
                <p:nvCxnSpPr>
                  <p:cNvPr id="101" name="Rechte verbindingslijn 100">
                    <a:extLst>
                      <a:ext uri="{FF2B5EF4-FFF2-40B4-BE49-F238E27FC236}">
                        <a16:creationId xmlns:a16="http://schemas.microsoft.com/office/drawing/2014/main" id="{3FDCFB40-E7C2-45A9-9141-046C44D007DA}"/>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102" name="Rechte verbindingslijn 101">
                    <a:extLst>
                      <a:ext uri="{FF2B5EF4-FFF2-40B4-BE49-F238E27FC236}">
                        <a16:creationId xmlns:a16="http://schemas.microsoft.com/office/drawing/2014/main" id="{054E3219-6ABB-4D2E-A8CC-9D775A6003B7}"/>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103" name="Rechte verbindingslijn 102">
                    <a:extLst>
                      <a:ext uri="{FF2B5EF4-FFF2-40B4-BE49-F238E27FC236}">
                        <a16:creationId xmlns:a16="http://schemas.microsoft.com/office/drawing/2014/main" id="{340B5805-52A5-48F6-A51A-4301081C7E95}"/>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104" name="Rechte verbindingslijn 103">
                    <a:extLst>
                      <a:ext uri="{FF2B5EF4-FFF2-40B4-BE49-F238E27FC236}">
                        <a16:creationId xmlns:a16="http://schemas.microsoft.com/office/drawing/2014/main" id="{D2DCED18-E48E-48BC-BE11-2A6BD41FC78A}"/>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105" name="Rechte verbindingslijn 104">
                    <a:extLst>
                      <a:ext uri="{FF2B5EF4-FFF2-40B4-BE49-F238E27FC236}">
                        <a16:creationId xmlns:a16="http://schemas.microsoft.com/office/drawing/2014/main" id="{6DA3D3B0-4CA8-4C4E-9AAE-0C1E2EF1F214}"/>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98" name="Groep 97">
                  <a:extLst>
                    <a:ext uri="{FF2B5EF4-FFF2-40B4-BE49-F238E27FC236}">
                      <a16:creationId xmlns:a16="http://schemas.microsoft.com/office/drawing/2014/main" id="{300A73E1-626C-4CB3-8FD5-2AEC0DA27E32}"/>
                    </a:ext>
                  </a:extLst>
                </p:cNvPr>
                <p:cNvGrpSpPr/>
                <p:nvPr userDrawn="1"/>
              </p:nvGrpSpPr>
              <p:grpSpPr>
                <a:xfrm flipH="1">
                  <a:off x="-3310774" y="735854"/>
                  <a:ext cx="88801" cy="72568"/>
                  <a:chOff x="-2091059" y="1395403"/>
                  <a:chExt cx="157316" cy="128558"/>
                </a:xfrm>
              </p:grpSpPr>
              <p:sp>
                <p:nvSpPr>
                  <p:cNvPr id="99" name="Rechthoek 98">
                    <a:extLst>
                      <a:ext uri="{FF2B5EF4-FFF2-40B4-BE49-F238E27FC236}">
                        <a16:creationId xmlns:a16="http://schemas.microsoft.com/office/drawing/2014/main" id="{4D117615-A26E-4BBB-9F48-62F1AD66A813}"/>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0" name="Pijl: punthaak 99">
                    <a:extLst>
                      <a:ext uri="{FF2B5EF4-FFF2-40B4-BE49-F238E27FC236}">
                        <a16:creationId xmlns:a16="http://schemas.microsoft.com/office/drawing/2014/main" id="{2175DA83-56A9-4882-91A8-20AF7758ACE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nvGrpSpPr>
              <p:cNvPr id="59" name="Groep 58">
                <a:extLst>
                  <a:ext uri="{FF2B5EF4-FFF2-40B4-BE49-F238E27FC236}">
                    <a16:creationId xmlns:a16="http://schemas.microsoft.com/office/drawing/2014/main" id="{0D02C845-CAC8-4F96-9D7A-8E0417170AD4}"/>
                  </a:ext>
                </a:extLst>
              </p:cNvPr>
              <p:cNvGrpSpPr/>
              <p:nvPr userDrawn="1"/>
            </p:nvGrpSpPr>
            <p:grpSpPr>
              <a:xfrm>
                <a:off x="-3326107" y="720303"/>
                <a:ext cx="182598" cy="143759"/>
                <a:chOff x="-3634116" y="700986"/>
                <a:chExt cx="182598" cy="143759"/>
              </a:xfrm>
            </p:grpSpPr>
            <p:grpSp>
              <p:nvGrpSpPr>
                <p:cNvPr id="88" name="Groep 87">
                  <a:extLst>
                    <a:ext uri="{FF2B5EF4-FFF2-40B4-BE49-F238E27FC236}">
                      <a16:creationId xmlns:a16="http://schemas.microsoft.com/office/drawing/2014/main" id="{A9994E48-DC5D-4D9C-8582-D1DFFC10E9B5}"/>
                    </a:ext>
                  </a:extLst>
                </p:cNvPr>
                <p:cNvGrpSpPr/>
                <p:nvPr userDrawn="1"/>
              </p:nvGrpSpPr>
              <p:grpSpPr>
                <a:xfrm>
                  <a:off x="-3634116" y="700986"/>
                  <a:ext cx="182598" cy="143759"/>
                  <a:chOff x="-3634116" y="700986"/>
                  <a:chExt cx="182598" cy="143759"/>
                </a:xfrm>
              </p:grpSpPr>
              <p:cxnSp>
                <p:nvCxnSpPr>
                  <p:cNvPr id="92" name="Rechte verbindingslijn 91">
                    <a:extLst>
                      <a:ext uri="{FF2B5EF4-FFF2-40B4-BE49-F238E27FC236}">
                        <a16:creationId xmlns:a16="http://schemas.microsoft.com/office/drawing/2014/main" id="{3EEFA9BE-2E60-417D-83E7-B74713253BC1}"/>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93" name="Rechte verbindingslijn 92">
                    <a:extLst>
                      <a:ext uri="{FF2B5EF4-FFF2-40B4-BE49-F238E27FC236}">
                        <a16:creationId xmlns:a16="http://schemas.microsoft.com/office/drawing/2014/main" id="{3BDEA2B2-4DF7-4C01-B0B3-7B3095631ECB}"/>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94" name="Rechte verbindingslijn 93">
                    <a:extLst>
                      <a:ext uri="{FF2B5EF4-FFF2-40B4-BE49-F238E27FC236}">
                        <a16:creationId xmlns:a16="http://schemas.microsoft.com/office/drawing/2014/main" id="{A2763C3F-1372-4C35-A322-DFB11DD592BD}"/>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95" name="Rechte verbindingslijn 94">
                    <a:extLst>
                      <a:ext uri="{FF2B5EF4-FFF2-40B4-BE49-F238E27FC236}">
                        <a16:creationId xmlns:a16="http://schemas.microsoft.com/office/drawing/2014/main" id="{065E5A41-A915-41C8-9B15-924500F0BEA2}"/>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96" name="Rechte verbindingslijn 95">
                    <a:extLst>
                      <a:ext uri="{FF2B5EF4-FFF2-40B4-BE49-F238E27FC236}">
                        <a16:creationId xmlns:a16="http://schemas.microsoft.com/office/drawing/2014/main" id="{BF90B728-0F88-457D-A69D-49A6D8E739C1}"/>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89" name="Groep 88">
                  <a:extLst>
                    <a:ext uri="{FF2B5EF4-FFF2-40B4-BE49-F238E27FC236}">
                      <a16:creationId xmlns:a16="http://schemas.microsoft.com/office/drawing/2014/main" id="{ADEAC049-C4FC-4F63-91C4-33373FFC1616}"/>
                    </a:ext>
                  </a:extLst>
                </p:cNvPr>
                <p:cNvGrpSpPr/>
                <p:nvPr userDrawn="1"/>
              </p:nvGrpSpPr>
              <p:grpSpPr>
                <a:xfrm>
                  <a:off x="-3634047" y="735854"/>
                  <a:ext cx="88801" cy="72568"/>
                  <a:chOff x="-2091059" y="1395403"/>
                  <a:chExt cx="157316" cy="128558"/>
                </a:xfrm>
              </p:grpSpPr>
              <p:sp>
                <p:nvSpPr>
                  <p:cNvPr id="90" name="Rechthoek 89">
                    <a:extLst>
                      <a:ext uri="{FF2B5EF4-FFF2-40B4-BE49-F238E27FC236}">
                        <a16:creationId xmlns:a16="http://schemas.microsoft.com/office/drawing/2014/main" id="{22D526CF-DB76-44FE-94FF-9B1B25F81B23}"/>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1" name="Pijl: punthaak 90">
                    <a:extLst>
                      <a:ext uri="{FF2B5EF4-FFF2-40B4-BE49-F238E27FC236}">
                        <a16:creationId xmlns:a16="http://schemas.microsoft.com/office/drawing/2014/main" id="{3C4D76C2-CDB3-40D2-9D63-ED211E566C22}"/>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cxnSp>
            <p:nvCxnSpPr>
              <p:cNvPr id="60" name="Rechte verbindingslijn 59">
                <a:extLst>
                  <a:ext uri="{FF2B5EF4-FFF2-40B4-BE49-F238E27FC236}">
                    <a16:creationId xmlns:a16="http://schemas.microsoft.com/office/drawing/2014/main" id="{38DEC5A4-8F0D-4DE7-A627-05FA38DE54B6}"/>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61" name="Rechte verbindingslijn 60">
                <a:extLst>
                  <a:ext uri="{FF2B5EF4-FFF2-40B4-BE49-F238E27FC236}">
                    <a16:creationId xmlns:a16="http://schemas.microsoft.com/office/drawing/2014/main" id="{5013B11F-FD35-4A7F-BDF1-E7272CA9A54B}"/>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62" name="Groep 61">
                <a:extLst>
                  <a:ext uri="{FF2B5EF4-FFF2-40B4-BE49-F238E27FC236}">
                    <a16:creationId xmlns:a16="http://schemas.microsoft.com/office/drawing/2014/main" id="{833D2950-F59A-41F4-A277-B0ADB747818F}"/>
                  </a:ext>
                </a:extLst>
              </p:cNvPr>
              <p:cNvGrpSpPr/>
              <p:nvPr userDrawn="1"/>
            </p:nvGrpSpPr>
            <p:grpSpPr>
              <a:xfrm>
                <a:off x="-2425037" y="370226"/>
                <a:ext cx="357690" cy="330595"/>
                <a:chOff x="-2721817" y="347336"/>
                <a:chExt cx="432805" cy="400021"/>
              </a:xfrm>
            </p:grpSpPr>
            <p:sp>
              <p:nvSpPr>
                <p:cNvPr id="77" name="Rechthoek 76">
                  <a:extLst>
                    <a:ext uri="{FF2B5EF4-FFF2-40B4-BE49-F238E27FC236}">
                      <a16:creationId xmlns:a16="http://schemas.microsoft.com/office/drawing/2014/main" id="{0AB4E0FA-AE40-4DAD-A235-776A606CB95E}"/>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78" name="Groep 77">
                  <a:extLst>
                    <a:ext uri="{FF2B5EF4-FFF2-40B4-BE49-F238E27FC236}">
                      <a16:creationId xmlns:a16="http://schemas.microsoft.com/office/drawing/2014/main" id="{A74799AC-A638-4B9E-98CB-806EA37A52B4}"/>
                    </a:ext>
                  </a:extLst>
                </p:cNvPr>
                <p:cNvGrpSpPr/>
                <p:nvPr userDrawn="1"/>
              </p:nvGrpSpPr>
              <p:grpSpPr>
                <a:xfrm>
                  <a:off x="-2652453" y="431583"/>
                  <a:ext cx="294076" cy="231526"/>
                  <a:chOff x="-3634116" y="700986"/>
                  <a:chExt cx="182598" cy="143759"/>
                </a:xfrm>
              </p:grpSpPr>
              <p:grpSp>
                <p:nvGrpSpPr>
                  <p:cNvPr id="79" name="Groep 78">
                    <a:extLst>
                      <a:ext uri="{FF2B5EF4-FFF2-40B4-BE49-F238E27FC236}">
                        <a16:creationId xmlns:a16="http://schemas.microsoft.com/office/drawing/2014/main" id="{3F9C4B41-9C92-42E7-BFCD-FBEBC2D0AD48}"/>
                      </a:ext>
                    </a:extLst>
                  </p:cNvPr>
                  <p:cNvGrpSpPr/>
                  <p:nvPr userDrawn="1"/>
                </p:nvGrpSpPr>
                <p:grpSpPr>
                  <a:xfrm>
                    <a:off x="-3634116" y="700986"/>
                    <a:ext cx="182598" cy="143759"/>
                    <a:chOff x="-3634116" y="700986"/>
                    <a:chExt cx="182598" cy="143759"/>
                  </a:xfrm>
                </p:grpSpPr>
                <p:cxnSp>
                  <p:nvCxnSpPr>
                    <p:cNvPr id="83" name="Rechte verbindingslijn 82">
                      <a:extLst>
                        <a:ext uri="{FF2B5EF4-FFF2-40B4-BE49-F238E27FC236}">
                          <a16:creationId xmlns:a16="http://schemas.microsoft.com/office/drawing/2014/main" id="{870A6C0D-0A36-4DDA-9214-302E660AADC8}"/>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84" name="Rechte verbindingslijn 83">
                      <a:extLst>
                        <a:ext uri="{FF2B5EF4-FFF2-40B4-BE49-F238E27FC236}">
                          <a16:creationId xmlns:a16="http://schemas.microsoft.com/office/drawing/2014/main" id="{090885F0-F6B0-4508-B388-543F5F7C4F27}"/>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85" name="Rechte verbindingslijn 84">
                      <a:extLst>
                        <a:ext uri="{FF2B5EF4-FFF2-40B4-BE49-F238E27FC236}">
                          <a16:creationId xmlns:a16="http://schemas.microsoft.com/office/drawing/2014/main" id="{A160B5EE-8F24-43B3-B6AA-1D2FF77B237B}"/>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86" name="Rechte verbindingslijn 85">
                      <a:extLst>
                        <a:ext uri="{FF2B5EF4-FFF2-40B4-BE49-F238E27FC236}">
                          <a16:creationId xmlns:a16="http://schemas.microsoft.com/office/drawing/2014/main" id="{2A7637FA-7517-4DDB-87E2-000A62A38CC6}"/>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87" name="Rechte verbindingslijn 86">
                      <a:extLst>
                        <a:ext uri="{FF2B5EF4-FFF2-40B4-BE49-F238E27FC236}">
                          <a16:creationId xmlns:a16="http://schemas.microsoft.com/office/drawing/2014/main" id="{B6585FEF-C2F4-42C9-977C-6BB32C838E80}"/>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80" name="Groep 79">
                    <a:extLst>
                      <a:ext uri="{FF2B5EF4-FFF2-40B4-BE49-F238E27FC236}">
                        <a16:creationId xmlns:a16="http://schemas.microsoft.com/office/drawing/2014/main" id="{F097826A-C430-4315-A456-905D2BD77327}"/>
                      </a:ext>
                    </a:extLst>
                  </p:cNvPr>
                  <p:cNvGrpSpPr/>
                  <p:nvPr userDrawn="1"/>
                </p:nvGrpSpPr>
                <p:grpSpPr>
                  <a:xfrm>
                    <a:off x="-3634047" y="735854"/>
                    <a:ext cx="88801" cy="72568"/>
                    <a:chOff x="-2091059" y="1395403"/>
                    <a:chExt cx="157316" cy="128558"/>
                  </a:xfrm>
                </p:grpSpPr>
                <p:sp>
                  <p:nvSpPr>
                    <p:cNvPr id="81" name="Rechthoek 80">
                      <a:extLst>
                        <a:ext uri="{FF2B5EF4-FFF2-40B4-BE49-F238E27FC236}">
                          <a16:creationId xmlns:a16="http://schemas.microsoft.com/office/drawing/2014/main" id="{30781693-1CBA-4690-9CF7-83504092F3F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82" name="Pijl: punthaak 81">
                      <a:extLst>
                        <a:ext uri="{FF2B5EF4-FFF2-40B4-BE49-F238E27FC236}">
                          <a16:creationId xmlns:a16="http://schemas.microsoft.com/office/drawing/2014/main" id="{4E08E751-4E37-47C8-9159-15E9BCF2D170}"/>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grpSp>
            <p:nvGrpSpPr>
              <p:cNvPr id="63" name="Groep 62">
                <a:extLst>
                  <a:ext uri="{FF2B5EF4-FFF2-40B4-BE49-F238E27FC236}">
                    <a16:creationId xmlns:a16="http://schemas.microsoft.com/office/drawing/2014/main" id="{43755754-B44A-4800-B349-EC347FC68227}"/>
                  </a:ext>
                </a:extLst>
              </p:cNvPr>
              <p:cNvGrpSpPr/>
              <p:nvPr userDrawn="1"/>
            </p:nvGrpSpPr>
            <p:grpSpPr>
              <a:xfrm>
                <a:off x="-2425037" y="781500"/>
                <a:ext cx="357690" cy="330595"/>
                <a:chOff x="-2721817" y="782525"/>
                <a:chExt cx="432805" cy="400021"/>
              </a:xfrm>
            </p:grpSpPr>
            <p:sp>
              <p:nvSpPr>
                <p:cNvPr id="66" name="Rechthoek 65">
                  <a:extLst>
                    <a:ext uri="{FF2B5EF4-FFF2-40B4-BE49-F238E27FC236}">
                      <a16:creationId xmlns:a16="http://schemas.microsoft.com/office/drawing/2014/main" id="{2B7BDC69-F5D6-4888-9AFD-4282F19E645D}"/>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67" name="Groep 66">
                  <a:extLst>
                    <a:ext uri="{FF2B5EF4-FFF2-40B4-BE49-F238E27FC236}">
                      <a16:creationId xmlns:a16="http://schemas.microsoft.com/office/drawing/2014/main" id="{614438D4-3313-4953-8D62-DCAEC00B2DB2}"/>
                    </a:ext>
                  </a:extLst>
                </p:cNvPr>
                <p:cNvGrpSpPr/>
                <p:nvPr userDrawn="1"/>
              </p:nvGrpSpPr>
              <p:grpSpPr>
                <a:xfrm>
                  <a:off x="-2652453" y="866772"/>
                  <a:ext cx="294076" cy="231526"/>
                  <a:chOff x="-3310843" y="700986"/>
                  <a:chExt cx="182598" cy="143759"/>
                </a:xfrm>
              </p:grpSpPr>
              <p:grpSp>
                <p:nvGrpSpPr>
                  <p:cNvPr id="68" name="Groep 67">
                    <a:extLst>
                      <a:ext uri="{FF2B5EF4-FFF2-40B4-BE49-F238E27FC236}">
                        <a16:creationId xmlns:a16="http://schemas.microsoft.com/office/drawing/2014/main" id="{4D0A9621-8651-4297-AC50-BF748E0C5ABC}"/>
                      </a:ext>
                    </a:extLst>
                  </p:cNvPr>
                  <p:cNvGrpSpPr/>
                  <p:nvPr userDrawn="1"/>
                </p:nvGrpSpPr>
                <p:grpSpPr>
                  <a:xfrm>
                    <a:off x="-3310843" y="700986"/>
                    <a:ext cx="182598" cy="143759"/>
                    <a:chOff x="-3310843" y="700986"/>
                    <a:chExt cx="182598" cy="143759"/>
                  </a:xfrm>
                </p:grpSpPr>
                <p:cxnSp>
                  <p:nvCxnSpPr>
                    <p:cNvPr id="72" name="Rechte verbindingslijn 71">
                      <a:extLst>
                        <a:ext uri="{FF2B5EF4-FFF2-40B4-BE49-F238E27FC236}">
                          <a16:creationId xmlns:a16="http://schemas.microsoft.com/office/drawing/2014/main" id="{3AB1FDFF-1AB2-4A63-B7CB-AE11DEB770C8}"/>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73" name="Rechte verbindingslijn 72">
                      <a:extLst>
                        <a:ext uri="{FF2B5EF4-FFF2-40B4-BE49-F238E27FC236}">
                          <a16:creationId xmlns:a16="http://schemas.microsoft.com/office/drawing/2014/main" id="{EABCC3C8-D73E-42F8-8E40-C64576FD5163}"/>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74" name="Rechte verbindingslijn 73">
                      <a:extLst>
                        <a:ext uri="{FF2B5EF4-FFF2-40B4-BE49-F238E27FC236}">
                          <a16:creationId xmlns:a16="http://schemas.microsoft.com/office/drawing/2014/main" id="{51C8915B-0818-42FF-8903-A5E69E63294A}"/>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75" name="Rechte verbindingslijn 74">
                      <a:extLst>
                        <a:ext uri="{FF2B5EF4-FFF2-40B4-BE49-F238E27FC236}">
                          <a16:creationId xmlns:a16="http://schemas.microsoft.com/office/drawing/2014/main" id="{EB4B8484-7626-4C19-B9E0-EE2A513BDA05}"/>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76" name="Rechte verbindingslijn 75">
                      <a:extLst>
                        <a:ext uri="{FF2B5EF4-FFF2-40B4-BE49-F238E27FC236}">
                          <a16:creationId xmlns:a16="http://schemas.microsoft.com/office/drawing/2014/main" id="{43B2D762-1863-4D58-B679-8E57B1B10CA2}"/>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69" name="Groep 68">
                    <a:extLst>
                      <a:ext uri="{FF2B5EF4-FFF2-40B4-BE49-F238E27FC236}">
                        <a16:creationId xmlns:a16="http://schemas.microsoft.com/office/drawing/2014/main" id="{64E2D6F0-4549-4057-BF80-D096314B04E4}"/>
                      </a:ext>
                    </a:extLst>
                  </p:cNvPr>
                  <p:cNvGrpSpPr/>
                  <p:nvPr userDrawn="1"/>
                </p:nvGrpSpPr>
                <p:grpSpPr>
                  <a:xfrm flipH="1">
                    <a:off x="-3310774" y="735854"/>
                    <a:ext cx="88801" cy="72568"/>
                    <a:chOff x="-2091059" y="1395403"/>
                    <a:chExt cx="157316" cy="128558"/>
                  </a:xfrm>
                </p:grpSpPr>
                <p:sp>
                  <p:nvSpPr>
                    <p:cNvPr id="70" name="Rechthoek 69">
                      <a:extLst>
                        <a:ext uri="{FF2B5EF4-FFF2-40B4-BE49-F238E27FC236}">
                          <a16:creationId xmlns:a16="http://schemas.microsoft.com/office/drawing/2014/main" id="{AD6A8908-86AB-4490-9F68-D37C903E9A9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71" name="Pijl: punthaak 70">
                      <a:extLst>
                        <a:ext uri="{FF2B5EF4-FFF2-40B4-BE49-F238E27FC236}">
                          <a16:creationId xmlns:a16="http://schemas.microsoft.com/office/drawing/2014/main" id="{66704A29-983F-4D0F-9363-E4472B8AA62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sp>
            <p:nvSpPr>
              <p:cNvPr id="64" name="Rechthoek 63">
                <a:extLst>
                  <a:ext uri="{FF2B5EF4-FFF2-40B4-BE49-F238E27FC236}">
                    <a16:creationId xmlns:a16="http://schemas.microsoft.com/office/drawing/2014/main" id="{370FDC1E-E275-4533-980E-A2AA0D70ED17}"/>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65" name="Rechthoek 64">
                <a:extLst>
                  <a:ext uri="{FF2B5EF4-FFF2-40B4-BE49-F238E27FC236}">
                    <a16:creationId xmlns:a16="http://schemas.microsoft.com/office/drawing/2014/main" id="{6EE0C3A8-907D-4879-B717-F0E606FC59E5}"/>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43" name="Rechte verbindingslijn 42">
              <a:extLst>
                <a:ext uri="{FF2B5EF4-FFF2-40B4-BE49-F238E27FC236}">
                  <a16:creationId xmlns:a16="http://schemas.microsoft.com/office/drawing/2014/main" id="{29D5284C-F872-4375-BAD8-F96E95668AB7}"/>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44" name="Rechthoek 43">
              <a:extLst>
                <a:ext uri="{FF2B5EF4-FFF2-40B4-BE49-F238E27FC236}">
                  <a16:creationId xmlns:a16="http://schemas.microsoft.com/office/drawing/2014/main" id="{3F2E771E-8ADD-4E4E-B0F0-CE9CDDCFF232}"/>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800"/>
                </a:spcBef>
                <a:spcAft>
                  <a:spcPts val="500"/>
                </a:spcAft>
                <a:buClr>
                  <a:schemeClr val="accent1"/>
                </a:buClr>
                <a:buSzTx/>
                <a:buFont typeface="Arial" panose="020B0604020202020204" pitchFamily="34" charset="0"/>
                <a:buChar char="•"/>
                <a:tabLst/>
                <a:defRPr/>
              </a:pP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45" name="Ovaal 44">
              <a:extLst>
                <a:ext uri="{FF2B5EF4-FFF2-40B4-BE49-F238E27FC236}">
                  <a16:creationId xmlns:a16="http://schemas.microsoft.com/office/drawing/2014/main" id="{99CC833C-E01C-4B5C-8A32-F760E1B215BF}"/>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46" name="Rechthoek 45">
              <a:extLst>
                <a:ext uri="{FF2B5EF4-FFF2-40B4-BE49-F238E27FC236}">
                  <a16:creationId xmlns:a16="http://schemas.microsoft.com/office/drawing/2014/main" id="{3EA1051F-8263-4584-9642-34A3F96CFA53}"/>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800"/>
                </a:spcBef>
                <a:spcAft>
                  <a:spcPts val="500"/>
                </a:spcAft>
                <a:buClr>
                  <a:schemeClr val="tx2"/>
                </a:buClr>
                <a:buSzTx/>
                <a:buFont typeface="Arial" panose="020B0604020202020204" pitchFamily="34" charset="0"/>
                <a:buChar char="•"/>
                <a:tabLst/>
                <a:defRPr/>
              </a:pPr>
              <a:r>
                <a:rPr lang="nl-NL" sz="1400" kern="1200" noProof="0" dirty="0">
                  <a:solidFill>
                    <a:schemeClr val="tx2"/>
                  </a:solidFill>
                  <a:latin typeface="+mn-lt"/>
                  <a:ea typeface="+mn-ea"/>
                  <a:cs typeface="+mn-cs"/>
                </a:rPr>
                <a:t>Sub-</a:t>
              </a:r>
              <a:r>
                <a:rPr lang="nl-NL" sz="1400" kern="1200" noProof="0" dirty="0" err="1">
                  <a:solidFill>
                    <a:schemeClr val="tx2"/>
                  </a:solidFill>
                  <a:latin typeface="+mn-lt"/>
                  <a:ea typeface="+mn-ea"/>
                  <a:cs typeface="+mn-cs"/>
                </a:rPr>
                <a:t>bullet</a:t>
              </a:r>
              <a:r>
                <a:rPr lang="nl-NL" sz="1400" kern="1200" noProof="0" dirty="0">
                  <a:solidFill>
                    <a:schemeClr val="tx2"/>
                  </a:solidFill>
                  <a:latin typeface="+mn-lt"/>
                  <a:ea typeface="+mn-ea"/>
                  <a:cs typeface="+mn-cs"/>
                </a:rPr>
                <a:t> #1</a:t>
              </a:r>
            </a:p>
          </p:txBody>
        </p:sp>
        <p:sp>
          <p:nvSpPr>
            <p:cNvPr id="47" name="Ovaal 46">
              <a:extLst>
                <a:ext uri="{FF2B5EF4-FFF2-40B4-BE49-F238E27FC236}">
                  <a16:creationId xmlns:a16="http://schemas.microsoft.com/office/drawing/2014/main" id="{43762DFA-B6C1-4975-AE05-F064EB8DDBF4}"/>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48" name="Rechthoek 47">
              <a:extLst>
                <a:ext uri="{FF2B5EF4-FFF2-40B4-BE49-F238E27FC236}">
                  <a16:creationId xmlns:a16="http://schemas.microsoft.com/office/drawing/2014/main" id="{B772460E-D721-417D-B700-D2C34F6E1564}"/>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800"/>
                </a:spcBef>
                <a:spcAft>
                  <a:spcPts val="500"/>
                </a:spcAft>
                <a:buClr>
                  <a:schemeClr val="accent1"/>
                </a:buClr>
                <a:buSzTx/>
                <a:buFont typeface="Calibri Light" panose="020F0302020204030204" pitchFamily="34" charset="0"/>
                <a:buChar char="-"/>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#2</a:t>
              </a:r>
            </a:p>
          </p:txBody>
        </p:sp>
        <p:sp>
          <p:nvSpPr>
            <p:cNvPr id="49" name="Ovaal 48">
              <a:extLst>
                <a:ext uri="{FF2B5EF4-FFF2-40B4-BE49-F238E27FC236}">
                  <a16:creationId xmlns:a16="http://schemas.microsoft.com/office/drawing/2014/main" id="{C1800645-8305-4528-9F1E-0F915B7C8646}"/>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50" name="Rechthoek 49">
              <a:extLst>
                <a:ext uri="{FF2B5EF4-FFF2-40B4-BE49-F238E27FC236}">
                  <a16:creationId xmlns:a16="http://schemas.microsoft.com/office/drawing/2014/main" id="{CCEB077F-217D-42E6-AA63-65C1EC635ACF}"/>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400" kern="1200" noProof="0" dirty="0">
                  <a:solidFill>
                    <a:schemeClr val="tx2"/>
                  </a:solidFill>
                  <a:latin typeface="+mn-lt"/>
                  <a:ea typeface="+mn-ea"/>
                  <a:cs typeface="+mn-cs"/>
                </a:rPr>
                <a:t>Leestekst</a:t>
              </a:r>
            </a:p>
          </p:txBody>
        </p:sp>
        <p:sp>
          <p:nvSpPr>
            <p:cNvPr id="51" name="Ovaal 50">
              <a:extLst>
                <a:ext uri="{FF2B5EF4-FFF2-40B4-BE49-F238E27FC236}">
                  <a16:creationId xmlns:a16="http://schemas.microsoft.com/office/drawing/2014/main" id="{4198B51A-A9C8-4191-9C99-C09A5E7547BD}"/>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52" name="Rechthoek 51">
              <a:extLst>
                <a:ext uri="{FF2B5EF4-FFF2-40B4-BE49-F238E27FC236}">
                  <a16:creationId xmlns:a16="http://schemas.microsoft.com/office/drawing/2014/main" id="{FBB9C111-72D5-485C-991C-542FBE9B62DC}"/>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800"/>
                </a:spcBef>
                <a:spcAft>
                  <a:spcPts val="500"/>
                </a:spcAft>
                <a:buClrTx/>
                <a:buSzTx/>
                <a:buFont typeface="Arial" panose="020B0604020202020204" pitchFamily="34" charset="0"/>
                <a:buNone/>
                <a:tabLst/>
                <a:defRPr/>
              </a:pPr>
              <a:r>
                <a:rPr lang="nl-NL" sz="1800" b="0" kern="1200" noProof="0" dirty="0">
                  <a:solidFill>
                    <a:schemeClr val="accent1"/>
                  </a:solidFill>
                  <a:latin typeface="+mj-lt"/>
                  <a:ea typeface="+mn-ea"/>
                  <a:cs typeface="+mn-cs"/>
                </a:rPr>
                <a:t>Tussenkop</a:t>
              </a:r>
            </a:p>
          </p:txBody>
        </p:sp>
        <p:sp>
          <p:nvSpPr>
            <p:cNvPr id="53" name="Rechthoek 52">
              <a:extLst>
                <a:ext uri="{FF2B5EF4-FFF2-40B4-BE49-F238E27FC236}">
                  <a16:creationId xmlns:a16="http://schemas.microsoft.com/office/drawing/2014/main" id="{BAE2E1CF-30CB-4B31-B0F5-9B44AED57D8A}"/>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grpSp>
        <p:nvGrpSpPr>
          <p:cNvPr id="109" name="Instructie">
            <a:extLst>
              <a:ext uri="{FF2B5EF4-FFF2-40B4-BE49-F238E27FC236}">
                <a16:creationId xmlns:a16="http://schemas.microsoft.com/office/drawing/2014/main" id="{06094A35-6420-4B13-98E0-F7E47B0DA61D}"/>
              </a:ext>
            </a:extLst>
          </p:cNvPr>
          <p:cNvGrpSpPr/>
          <p:nvPr userDrawn="1"/>
        </p:nvGrpSpPr>
        <p:grpSpPr>
          <a:xfrm>
            <a:off x="12391601" y="0"/>
            <a:ext cx="3183678" cy="4439101"/>
            <a:chOff x="12391601" y="0"/>
            <a:chExt cx="3183678" cy="4439101"/>
          </a:xfrm>
        </p:grpSpPr>
        <p:sp>
          <p:nvSpPr>
            <p:cNvPr id="111" name="Rechthoek 110">
              <a:extLst>
                <a:ext uri="{FF2B5EF4-FFF2-40B4-BE49-F238E27FC236}">
                  <a16:creationId xmlns:a16="http://schemas.microsoft.com/office/drawing/2014/main" id="{D7C963D7-D7FC-41A2-9026-725019D9A93C}"/>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112" name="Ovaal 111">
              <a:extLst>
                <a:ext uri="{FF2B5EF4-FFF2-40B4-BE49-F238E27FC236}">
                  <a16:creationId xmlns:a16="http://schemas.microsoft.com/office/drawing/2014/main" id="{D58BE4FE-E1EF-4F67-95EE-1B74632C6B95}"/>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13" name="Rechte verbindingslijn 112">
              <a:extLst>
                <a:ext uri="{FF2B5EF4-FFF2-40B4-BE49-F238E27FC236}">
                  <a16:creationId xmlns:a16="http://schemas.microsoft.com/office/drawing/2014/main" id="{ABAF079D-0903-4654-99C9-5FC3432FB6A3}"/>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14" name="Rechte verbindingslijn 113">
              <a:extLst>
                <a:ext uri="{FF2B5EF4-FFF2-40B4-BE49-F238E27FC236}">
                  <a16:creationId xmlns:a16="http://schemas.microsoft.com/office/drawing/2014/main" id="{02E79461-08F4-40BD-8A00-D4D5DD97EE51}"/>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115" name="Rechthoek 114">
              <a:extLst>
                <a:ext uri="{FF2B5EF4-FFF2-40B4-BE49-F238E27FC236}">
                  <a16:creationId xmlns:a16="http://schemas.microsoft.com/office/drawing/2014/main" id="{630D8603-F59C-48A8-BE1A-F25BEBF355F1}"/>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05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16" name="Rechte verbindingslijn 115">
              <a:extLst>
                <a:ext uri="{FF2B5EF4-FFF2-40B4-BE49-F238E27FC236}">
                  <a16:creationId xmlns:a16="http://schemas.microsoft.com/office/drawing/2014/main" id="{279C020C-4DB3-4CA9-8E2E-C67DE553DB37}"/>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117" name="Ovaal 116">
              <a:extLst>
                <a:ext uri="{FF2B5EF4-FFF2-40B4-BE49-F238E27FC236}">
                  <a16:creationId xmlns:a16="http://schemas.microsoft.com/office/drawing/2014/main" id="{B689676E-788E-4B80-95ED-D21BC6209EF3}"/>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18" name="Rechthoek 117">
              <a:extLst>
                <a:ext uri="{FF2B5EF4-FFF2-40B4-BE49-F238E27FC236}">
                  <a16:creationId xmlns:a16="http://schemas.microsoft.com/office/drawing/2014/main" id="{7DB6A11F-A938-43CB-A465-CB5C846CE627}"/>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119" name="Groep 118">
              <a:extLst>
                <a:ext uri="{FF2B5EF4-FFF2-40B4-BE49-F238E27FC236}">
                  <a16:creationId xmlns:a16="http://schemas.microsoft.com/office/drawing/2014/main" id="{832FB336-8030-4042-833B-76CF538A8B9D}"/>
                </a:ext>
              </a:extLst>
            </p:cNvPr>
            <p:cNvGrpSpPr/>
            <p:nvPr userDrawn="1"/>
          </p:nvGrpSpPr>
          <p:grpSpPr>
            <a:xfrm>
              <a:off x="12757282" y="2184550"/>
              <a:ext cx="825500" cy="209550"/>
              <a:chOff x="13504624" y="2482850"/>
              <a:chExt cx="825500" cy="209550"/>
            </a:xfrm>
          </p:grpSpPr>
          <p:sp>
            <p:nvSpPr>
              <p:cNvPr id="147" name="Rechthoek 146">
                <a:extLst>
                  <a:ext uri="{FF2B5EF4-FFF2-40B4-BE49-F238E27FC236}">
                    <a16:creationId xmlns:a16="http://schemas.microsoft.com/office/drawing/2014/main" id="{A2B65B80-D574-4475-B8DE-1A568FD55142}"/>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a:solidFill>
                      <a:schemeClr val="tx1"/>
                    </a:solidFill>
                    <a:latin typeface="Arial" panose="020B0604020202020204" pitchFamily="34" charset="0"/>
                    <a:cs typeface="Arial" panose="020B0604020202020204" pitchFamily="34" charset="0"/>
                  </a:rPr>
                  <a:t>Invoegen</a:t>
                </a:r>
              </a:p>
            </p:txBody>
          </p:sp>
          <p:cxnSp>
            <p:nvCxnSpPr>
              <p:cNvPr id="148" name="Rechte verbindingslijn 147">
                <a:extLst>
                  <a:ext uri="{FF2B5EF4-FFF2-40B4-BE49-F238E27FC236}">
                    <a16:creationId xmlns:a16="http://schemas.microsoft.com/office/drawing/2014/main" id="{8E56972B-185B-4791-B4BC-EDB78A73CB5C}"/>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49" name="Gelijkbenige driehoek 148">
                <a:extLst>
                  <a:ext uri="{FF2B5EF4-FFF2-40B4-BE49-F238E27FC236}">
                    <a16:creationId xmlns:a16="http://schemas.microsoft.com/office/drawing/2014/main" id="{E1601933-045F-420E-8E43-921215FCDFA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120" name="Groep 119">
              <a:extLst>
                <a:ext uri="{FF2B5EF4-FFF2-40B4-BE49-F238E27FC236}">
                  <a16:creationId xmlns:a16="http://schemas.microsoft.com/office/drawing/2014/main" id="{6B1C76F3-797D-4AE0-9190-90AD65BAB648}"/>
                </a:ext>
              </a:extLst>
            </p:cNvPr>
            <p:cNvGrpSpPr/>
            <p:nvPr userDrawn="1"/>
          </p:nvGrpSpPr>
          <p:grpSpPr>
            <a:xfrm>
              <a:off x="12757282" y="1141626"/>
              <a:ext cx="294789" cy="318834"/>
              <a:chOff x="14466489" y="1001522"/>
              <a:chExt cx="290627" cy="314333"/>
            </a:xfrm>
          </p:grpSpPr>
          <p:sp>
            <p:nvSpPr>
              <p:cNvPr id="141" name="Rechthoek 140">
                <a:extLst>
                  <a:ext uri="{FF2B5EF4-FFF2-40B4-BE49-F238E27FC236}">
                    <a16:creationId xmlns:a16="http://schemas.microsoft.com/office/drawing/2014/main" id="{1CF53A5F-D892-4AC7-86C4-F0BD826034BC}"/>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42" name="Ovaal 141">
                <a:extLst>
                  <a:ext uri="{FF2B5EF4-FFF2-40B4-BE49-F238E27FC236}">
                    <a16:creationId xmlns:a16="http://schemas.microsoft.com/office/drawing/2014/main" id="{F6551BB9-D42C-487D-B6FF-0C235F792240}"/>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43" name="Vrije vorm: vorm 142">
                <a:extLst>
                  <a:ext uri="{FF2B5EF4-FFF2-40B4-BE49-F238E27FC236}">
                    <a16:creationId xmlns:a16="http://schemas.microsoft.com/office/drawing/2014/main" id="{68168DD3-957A-4D91-95F2-08EB39A5DC8E}"/>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44" name="Rechthoek: afgeronde hoeken 143">
                <a:extLst>
                  <a:ext uri="{FF2B5EF4-FFF2-40B4-BE49-F238E27FC236}">
                    <a16:creationId xmlns:a16="http://schemas.microsoft.com/office/drawing/2014/main" id="{E3A8570F-3ABA-4625-87C7-EC0C299B9E41}"/>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cxnSp>
            <p:nvCxnSpPr>
              <p:cNvPr id="145" name="Rechte verbindingslijn 144">
                <a:extLst>
                  <a:ext uri="{FF2B5EF4-FFF2-40B4-BE49-F238E27FC236}">
                    <a16:creationId xmlns:a16="http://schemas.microsoft.com/office/drawing/2014/main" id="{2A98BD19-6F80-4755-91AE-AC38D10BCB20}"/>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46" name="Rechte verbindingslijn 145">
                <a:extLst>
                  <a:ext uri="{FF2B5EF4-FFF2-40B4-BE49-F238E27FC236}">
                    <a16:creationId xmlns:a16="http://schemas.microsoft.com/office/drawing/2014/main" id="{52EBE993-B91B-4CCB-98DB-B3E8B14EA1AA}"/>
                  </a:ext>
                </a:extLst>
              </p:cNvPr>
              <p:cNvCxnSpPr>
                <a:cxnSpLocks/>
                <a:stCxn id="144"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21" name="Ovaal 120">
              <a:extLst>
                <a:ext uri="{FF2B5EF4-FFF2-40B4-BE49-F238E27FC236}">
                  <a16:creationId xmlns:a16="http://schemas.microsoft.com/office/drawing/2014/main" id="{D566653B-B51C-4B68-B104-3C81B5844815}"/>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22" name="Rechthoek 121">
              <a:extLst>
                <a:ext uri="{FF2B5EF4-FFF2-40B4-BE49-F238E27FC236}">
                  <a16:creationId xmlns:a16="http://schemas.microsoft.com/office/drawing/2014/main" id="{FD91CB00-6CCF-4601-B301-D31676CC519D}"/>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‘Hulpmiddelen voor afbeeldingen - Opmaak’</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en klik op de knop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‘Bijsnijden’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23" name="Rechte verbindingslijn 122">
              <a:extLst>
                <a:ext uri="{FF2B5EF4-FFF2-40B4-BE49-F238E27FC236}">
                  <a16:creationId xmlns:a16="http://schemas.microsoft.com/office/drawing/2014/main" id="{89029FBA-02E6-4F3C-BCD2-3FBA5134C9CD}"/>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124" name="Groep 123">
              <a:extLst>
                <a:ext uri="{FF2B5EF4-FFF2-40B4-BE49-F238E27FC236}">
                  <a16:creationId xmlns:a16="http://schemas.microsoft.com/office/drawing/2014/main" id="{5EDDDFC2-3C3C-4D0A-9740-F3B2BC4F7C9C}"/>
                </a:ext>
              </a:extLst>
            </p:cNvPr>
            <p:cNvGrpSpPr/>
            <p:nvPr userDrawn="1"/>
          </p:nvGrpSpPr>
          <p:grpSpPr>
            <a:xfrm>
              <a:off x="12696514" y="3701158"/>
              <a:ext cx="514284" cy="612918"/>
              <a:chOff x="12682980" y="3403241"/>
              <a:chExt cx="622284" cy="741632"/>
            </a:xfrm>
          </p:grpSpPr>
          <p:grpSp>
            <p:nvGrpSpPr>
              <p:cNvPr id="125" name="Groep 124">
                <a:extLst>
                  <a:ext uri="{FF2B5EF4-FFF2-40B4-BE49-F238E27FC236}">
                    <a16:creationId xmlns:a16="http://schemas.microsoft.com/office/drawing/2014/main" id="{79209C54-215E-45AD-9917-673DB127D87C}"/>
                  </a:ext>
                </a:extLst>
              </p:cNvPr>
              <p:cNvGrpSpPr/>
              <p:nvPr userDrawn="1"/>
            </p:nvGrpSpPr>
            <p:grpSpPr>
              <a:xfrm>
                <a:off x="12771568" y="3403241"/>
                <a:ext cx="467138" cy="448489"/>
                <a:chOff x="12782195" y="3403241"/>
                <a:chExt cx="467138" cy="448489"/>
              </a:xfrm>
            </p:grpSpPr>
            <p:grpSp>
              <p:nvGrpSpPr>
                <p:cNvPr id="128" name="Groep 127">
                  <a:extLst>
                    <a:ext uri="{FF2B5EF4-FFF2-40B4-BE49-F238E27FC236}">
                      <a16:creationId xmlns:a16="http://schemas.microsoft.com/office/drawing/2014/main" id="{1D722FE4-5D55-4A45-8058-6D43DBE93A43}"/>
                    </a:ext>
                  </a:extLst>
                </p:cNvPr>
                <p:cNvGrpSpPr/>
                <p:nvPr userDrawn="1"/>
              </p:nvGrpSpPr>
              <p:grpSpPr>
                <a:xfrm>
                  <a:off x="12782195" y="3403241"/>
                  <a:ext cx="412967" cy="393907"/>
                  <a:chOff x="13554906" y="3320109"/>
                  <a:chExt cx="443906" cy="423419"/>
                </a:xfrm>
              </p:grpSpPr>
              <p:grpSp>
                <p:nvGrpSpPr>
                  <p:cNvPr id="135" name="Groep 134">
                    <a:extLst>
                      <a:ext uri="{FF2B5EF4-FFF2-40B4-BE49-F238E27FC236}">
                        <a16:creationId xmlns:a16="http://schemas.microsoft.com/office/drawing/2014/main" id="{4090A1DB-2BE5-4A48-B80A-7F46DB6554DD}"/>
                      </a:ext>
                    </a:extLst>
                  </p:cNvPr>
                  <p:cNvGrpSpPr/>
                  <p:nvPr userDrawn="1"/>
                </p:nvGrpSpPr>
                <p:grpSpPr>
                  <a:xfrm>
                    <a:off x="13554906" y="3320109"/>
                    <a:ext cx="443906" cy="423419"/>
                    <a:chOff x="12909684" y="1276143"/>
                    <a:chExt cx="443906" cy="423419"/>
                  </a:xfrm>
                </p:grpSpPr>
                <p:sp>
                  <p:nvSpPr>
                    <p:cNvPr id="138" name="Rechthoek 137">
                      <a:extLst>
                        <a:ext uri="{FF2B5EF4-FFF2-40B4-BE49-F238E27FC236}">
                          <a16:creationId xmlns:a16="http://schemas.microsoft.com/office/drawing/2014/main" id="{77D6C152-4885-436B-BCDA-CB93F6361506}"/>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39" name="Rechthoek 138">
                      <a:extLst>
                        <a:ext uri="{FF2B5EF4-FFF2-40B4-BE49-F238E27FC236}">
                          <a16:creationId xmlns:a16="http://schemas.microsoft.com/office/drawing/2014/main" id="{C7CFFDC8-E42D-48E7-985A-6585F5EF2004}"/>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40" name="Ovaal 139">
                      <a:extLst>
                        <a:ext uri="{FF2B5EF4-FFF2-40B4-BE49-F238E27FC236}">
                          <a16:creationId xmlns:a16="http://schemas.microsoft.com/office/drawing/2014/main" id="{9480629B-1802-4EA2-BD37-975F37D6A084}"/>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pic>
                <p:nvPicPr>
                  <p:cNvPr id="136" name="Afbeelding 135">
                    <a:extLst>
                      <a:ext uri="{FF2B5EF4-FFF2-40B4-BE49-F238E27FC236}">
                        <a16:creationId xmlns:a16="http://schemas.microsoft.com/office/drawing/2014/main" id="{751D92CE-72D1-48D3-BAE6-EF7373241632}"/>
                      </a:ext>
                    </a:extLst>
                  </p:cNvPr>
                  <p:cNvPicPr>
                    <a:picLocks noChangeAspect="1"/>
                  </p:cNvPicPr>
                  <p:nvPr userDrawn="1"/>
                </p:nvPicPr>
                <p:blipFill>
                  <a:blip r:embed="rId2">
                    <a:duotone>
                      <a:prstClr val="black"/>
                      <a:srgbClr val="4D82B8">
                        <a:tint val="45000"/>
                        <a:satMod val="400000"/>
                      </a:srgbClr>
                    </a:duotone>
                  </a:blip>
                  <a:stretch>
                    <a:fillRect/>
                  </a:stretch>
                </p:blipFill>
                <p:spPr>
                  <a:xfrm>
                    <a:off x="13567296" y="3424991"/>
                    <a:ext cx="173367" cy="140220"/>
                  </a:xfrm>
                  <a:prstGeom prst="rect">
                    <a:avLst/>
                  </a:prstGeom>
                </p:spPr>
              </p:pic>
              <p:pic>
                <p:nvPicPr>
                  <p:cNvPr id="137" name="Afbeelding 136">
                    <a:extLst>
                      <a:ext uri="{FF2B5EF4-FFF2-40B4-BE49-F238E27FC236}">
                        <a16:creationId xmlns:a16="http://schemas.microsoft.com/office/drawing/2014/main" id="{1868AA98-F36B-4295-A366-2482F49876BA}"/>
                      </a:ext>
                    </a:extLst>
                  </p:cNvPr>
                  <p:cNvPicPr>
                    <a:picLocks noChangeAspect="1"/>
                  </p:cNvPicPr>
                  <p:nvPr userDrawn="1"/>
                </p:nvPicPr>
                <p:blipFill>
                  <a:blip r:embed="rId2">
                    <a:duotone>
                      <a:prstClr val="black"/>
                      <a:srgbClr val="4D82B8">
                        <a:tint val="45000"/>
                        <a:satMod val="400000"/>
                      </a:srgbClr>
                    </a:duotone>
                  </a:blip>
                  <a:stretch>
                    <a:fillRect/>
                  </a:stretch>
                </p:blipFill>
                <p:spPr>
                  <a:xfrm flipH="1">
                    <a:off x="13635598" y="3454369"/>
                    <a:ext cx="173367" cy="111423"/>
                  </a:xfrm>
                  <a:prstGeom prst="rect">
                    <a:avLst/>
                  </a:prstGeom>
                </p:spPr>
              </p:pic>
            </p:grpSp>
            <p:grpSp>
              <p:nvGrpSpPr>
                <p:cNvPr id="129" name="Groep 128">
                  <a:extLst>
                    <a:ext uri="{FF2B5EF4-FFF2-40B4-BE49-F238E27FC236}">
                      <a16:creationId xmlns:a16="http://schemas.microsoft.com/office/drawing/2014/main" id="{BC3FF8B1-5F24-49A1-A41D-9181705B3981}"/>
                    </a:ext>
                  </a:extLst>
                </p:cNvPr>
                <p:cNvGrpSpPr/>
                <p:nvPr userDrawn="1"/>
              </p:nvGrpSpPr>
              <p:grpSpPr>
                <a:xfrm>
                  <a:off x="13103513" y="3705268"/>
                  <a:ext cx="145820" cy="146462"/>
                  <a:chOff x="13096169" y="3602278"/>
                  <a:chExt cx="145820" cy="146462"/>
                </a:xfrm>
              </p:grpSpPr>
              <p:sp>
                <p:nvSpPr>
                  <p:cNvPr id="133" name="Rechthoek 132">
                    <a:extLst>
                      <a:ext uri="{FF2B5EF4-FFF2-40B4-BE49-F238E27FC236}">
                        <a16:creationId xmlns:a16="http://schemas.microsoft.com/office/drawing/2014/main" id="{9D1CB782-A8EA-4E8C-84D5-B42815B4493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34" name="Rechthoek 133">
                    <a:extLst>
                      <a:ext uri="{FF2B5EF4-FFF2-40B4-BE49-F238E27FC236}">
                        <a16:creationId xmlns:a16="http://schemas.microsoft.com/office/drawing/2014/main" id="{705D6C5A-A35F-49DD-8EC7-6A152AC05D9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130" name="Groep 129">
                  <a:extLst>
                    <a:ext uri="{FF2B5EF4-FFF2-40B4-BE49-F238E27FC236}">
                      <a16:creationId xmlns:a16="http://schemas.microsoft.com/office/drawing/2014/main" id="{78A6A1D1-AEF5-4C61-95E9-FA3DE343879B}"/>
                    </a:ext>
                  </a:extLst>
                </p:cNvPr>
                <p:cNvGrpSpPr/>
                <p:nvPr userDrawn="1"/>
              </p:nvGrpSpPr>
              <p:grpSpPr>
                <a:xfrm rot="10800000">
                  <a:off x="13061402" y="3665637"/>
                  <a:ext cx="145820" cy="146462"/>
                  <a:chOff x="13096169" y="3602278"/>
                  <a:chExt cx="145820" cy="146462"/>
                </a:xfrm>
              </p:grpSpPr>
              <p:sp>
                <p:nvSpPr>
                  <p:cNvPr id="131" name="Rechthoek 130">
                    <a:extLst>
                      <a:ext uri="{FF2B5EF4-FFF2-40B4-BE49-F238E27FC236}">
                        <a16:creationId xmlns:a16="http://schemas.microsoft.com/office/drawing/2014/main" id="{661896D5-1F86-4308-925C-C81306C4B17F}"/>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32" name="Rechthoek 131">
                    <a:extLst>
                      <a:ext uri="{FF2B5EF4-FFF2-40B4-BE49-F238E27FC236}">
                        <a16:creationId xmlns:a16="http://schemas.microsoft.com/office/drawing/2014/main" id="{8E4DC1B6-E14A-4BCD-A114-C7880673D8D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
            <p:nvSpPr>
              <p:cNvPr id="126" name="Rechthoek 125">
                <a:extLst>
                  <a:ext uri="{FF2B5EF4-FFF2-40B4-BE49-F238E27FC236}">
                    <a16:creationId xmlns:a16="http://schemas.microsoft.com/office/drawing/2014/main" id="{6BF3218B-7466-48FF-8B5D-004BD45A72DE}"/>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800" b="0" noProof="0" dirty="0">
                    <a:solidFill>
                      <a:schemeClr val="tx1"/>
                    </a:solidFill>
                    <a:latin typeface="Arial" panose="020B0604020202020204" pitchFamily="34" charset="0"/>
                    <a:cs typeface="Arial" panose="020B0604020202020204" pitchFamily="34" charset="0"/>
                  </a:rPr>
                  <a:t>Bijsnijden</a:t>
                </a:r>
              </a:p>
            </p:txBody>
          </p:sp>
          <p:sp>
            <p:nvSpPr>
              <p:cNvPr id="127" name="Gelijkbenige driehoek 126">
                <a:extLst>
                  <a:ext uri="{FF2B5EF4-FFF2-40B4-BE49-F238E27FC236}">
                    <a16:creationId xmlns:a16="http://schemas.microsoft.com/office/drawing/2014/main" id="{967DB554-C5DB-4A0A-9E02-681852622968}"/>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Tree>
    <p:extLst>
      <p:ext uri="{BB962C8B-B14F-4D97-AF65-F5344CB8AC3E}">
        <p14:creationId xmlns:p14="http://schemas.microsoft.com/office/powerpoint/2010/main" val="260355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 AFBEELDING (M)">
    <p:bg>
      <p:bgPr>
        <a:solidFill>
          <a:schemeClr val="bg1"/>
        </a:solidFill>
        <a:effectLst/>
      </p:bgPr>
    </p:bg>
    <p:spTree>
      <p:nvGrpSpPr>
        <p:cNvPr id="1" name=""/>
        <p:cNvGrpSpPr/>
        <p:nvPr/>
      </p:nvGrpSpPr>
      <p:grpSpPr>
        <a:xfrm>
          <a:off x="0" y="0"/>
          <a:ext cx="0" cy="0"/>
          <a:chOff x="0" y="0"/>
          <a:chExt cx="0" cy="0"/>
        </a:xfrm>
      </p:grpSpPr>
      <p:sp>
        <p:nvSpPr>
          <p:cNvPr id="27" name="Tijdelijke aanduiding voor afbeelding 16">
            <a:extLst>
              <a:ext uri="{FF2B5EF4-FFF2-40B4-BE49-F238E27FC236}">
                <a16:creationId xmlns:a16="http://schemas.microsoft.com/office/drawing/2014/main" id="{F642C567-C12A-4087-8979-6338C128A3AF}"/>
              </a:ext>
            </a:extLst>
          </p:cNvPr>
          <p:cNvSpPr>
            <a:spLocks noGrp="1"/>
          </p:cNvSpPr>
          <p:nvPr>
            <p:ph type="pic" sz="quarter" idx="13" hasCustomPrompt="1"/>
          </p:nvPr>
        </p:nvSpPr>
        <p:spPr>
          <a:xfrm>
            <a:off x="6327756" y="0"/>
            <a:ext cx="5864242" cy="6858000"/>
          </a:xfrm>
          <a:solidFill>
            <a:schemeClr val="bg2">
              <a:lumMod val="20000"/>
              <a:lumOff val="80000"/>
            </a:schemeClr>
          </a:solidFill>
        </p:spPr>
        <p:txBody>
          <a:bodyPr tIns="2880000"/>
          <a:lstStyle>
            <a:lvl1pPr marL="0" indent="0" algn="ctr">
              <a:buNone/>
              <a:defRPr sz="1200" i="1">
                <a:solidFill>
                  <a:schemeClr val="bg2">
                    <a:lumMod val="50000"/>
                  </a:schemeClr>
                </a:solidFill>
              </a:defRPr>
            </a:lvl1pPr>
          </a:lstStyle>
          <a:p>
            <a:r>
              <a:rPr lang="nl-NL" dirty="0"/>
              <a:t>Klik op onderstaand pictogram om een afbeelding in te voegen</a:t>
            </a:r>
          </a:p>
        </p:txBody>
      </p:sp>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4959759" cy="543999"/>
          </a:xfrm>
        </p:spPr>
        <p:txBody>
          <a:bodyPr/>
          <a:lstStyle>
            <a:lvl1pPr>
              <a:defRPr/>
            </a:lvl1pPr>
          </a:lstStyle>
          <a:p>
            <a:r>
              <a:rPr lang="nl-NL" noProof="0" dirty="0"/>
              <a:t>Voeg hier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1368000" y="1552790"/>
            <a:ext cx="4491757" cy="4501069"/>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Tussenkop</a:t>
            </a:r>
          </a:p>
          <a:p>
            <a:pPr lvl="5"/>
            <a:r>
              <a:rPr lang="nl-NL" noProof="0" dirty="0"/>
              <a:t>Numerieke </a:t>
            </a:r>
            <a:r>
              <a:rPr lang="nl-NL" noProof="0" dirty="0" err="1"/>
              <a:t>bullet</a:t>
            </a:r>
            <a:endParaRPr lang="nl-NL" noProof="0" dirty="0"/>
          </a:p>
          <a:p>
            <a:pPr lvl="6"/>
            <a:r>
              <a:rPr lang="nl-NL" noProof="0" dirty="0"/>
              <a:t>Alfabetische </a:t>
            </a:r>
            <a:r>
              <a:rPr lang="nl-NL" noProof="0" dirty="0" err="1"/>
              <a:t>bullet</a:t>
            </a:r>
            <a:endParaRPr lang="nl-NL" noProof="0" dirty="0"/>
          </a:p>
          <a:p>
            <a:pPr lvl="7"/>
            <a:r>
              <a:rPr lang="nl-NL" noProof="0" dirty="0"/>
              <a:t>Sub-</a:t>
            </a:r>
            <a:r>
              <a:rPr lang="nl-NL" noProof="0" dirty="0" err="1"/>
              <a:t>bullet</a:t>
            </a:r>
            <a:r>
              <a:rPr lang="nl-NL" noProof="0" dirty="0"/>
              <a:t> #3</a:t>
            </a:r>
          </a:p>
          <a:p>
            <a:pPr lvl="8"/>
            <a:r>
              <a:rPr lang="nl-NL" noProof="0" dirty="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3769DA94-F0DA-43CC-B2F5-6790D8B9A756}" type="datetime3">
              <a:rPr lang="nl-NL" noProof="0" smtClean="0"/>
              <a:t>11/10/24</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4099584" y="-491319"/>
            <a:ext cx="3992832"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TEKST / AFBEELDING (M)</a:t>
            </a:r>
          </a:p>
        </p:txBody>
      </p:sp>
      <p:grpSp>
        <p:nvGrpSpPr>
          <p:cNvPr id="10" name="GRID" hidden="1">
            <a:extLst>
              <a:ext uri="{FF2B5EF4-FFF2-40B4-BE49-F238E27FC236}">
                <a16:creationId xmlns:a16="http://schemas.microsoft.com/office/drawing/2014/main" id="{CD00BE49-8745-4E59-A325-DF09886D13CE}"/>
              </a:ext>
            </a:extLst>
          </p:cNvPr>
          <p:cNvGrpSpPr/>
          <p:nvPr userDrawn="1"/>
        </p:nvGrpSpPr>
        <p:grpSpPr>
          <a:xfrm>
            <a:off x="-4482" y="0"/>
            <a:ext cx="12196482" cy="6867680"/>
            <a:chOff x="-4482" y="0"/>
            <a:chExt cx="12196482" cy="6867680"/>
          </a:xfrm>
          <a:solidFill>
            <a:srgbClr val="000000">
              <a:alpha val="30000"/>
            </a:srgbClr>
          </a:solidFill>
        </p:grpSpPr>
        <p:sp>
          <p:nvSpPr>
            <p:cNvPr id="26" name="Rechthoek 25">
              <a:extLst>
                <a:ext uri="{FF2B5EF4-FFF2-40B4-BE49-F238E27FC236}">
                  <a16:creationId xmlns:a16="http://schemas.microsoft.com/office/drawing/2014/main" id="{C798974E-A3CC-46F5-A93E-BEE1F635528C}"/>
                </a:ext>
              </a:extLst>
            </p:cNvPr>
            <p:cNvSpPr/>
            <p:nvPr userDrawn="1"/>
          </p:nvSpPr>
          <p:spPr>
            <a:xfrm>
              <a:off x="5859758" y="0"/>
              <a:ext cx="47248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10">
              <a:extLst>
                <a:ext uri="{FF2B5EF4-FFF2-40B4-BE49-F238E27FC236}">
                  <a16:creationId xmlns:a16="http://schemas.microsoft.com/office/drawing/2014/main" id="{3F4B495C-B28B-4DF9-B35F-07BA8A47C092}"/>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 11">
              <a:extLst>
                <a:ext uri="{FF2B5EF4-FFF2-40B4-BE49-F238E27FC236}">
                  <a16:creationId xmlns:a16="http://schemas.microsoft.com/office/drawing/2014/main" id="{8E215F8B-C4A6-4CEA-9BE3-259C676D7032}"/>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E7AF4BC6-2D64-4B08-A1CB-61D75035E2C9}"/>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CD3C6B0-FFE2-4FF6-8A3A-2E790AE22641}"/>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8B1A6C6F-7CC6-4D4F-978C-8EEE1375736E}"/>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E9BE1316-2F0A-493C-92ED-42148032014C}"/>
                </a:ext>
              </a:extLst>
            </p:cNvPr>
            <p:cNvSpPr/>
            <p:nvPr userDrawn="1"/>
          </p:nvSpPr>
          <p:spPr>
            <a:xfrm>
              <a:off x="-4482" y="6059000"/>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277FB2C8-8EC7-451A-8C75-2F61C2C3083F}"/>
                </a:ext>
              </a:extLst>
            </p:cNvPr>
            <p:cNvSpPr/>
            <p:nvPr userDrawn="1"/>
          </p:nvSpPr>
          <p:spPr>
            <a:xfrm>
              <a:off x="-4482" y="1264791"/>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21" name="Groep 20">
            <a:extLst>
              <a:ext uri="{FF2B5EF4-FFF2-40B4-BE49-F238E27FC236}">
                <a16:creationId xmlns:a16="http://schemas.microsoft.com/office/drawing/2014/main" id="{B4E9FE10-A1DF-494E-BD93-960DCBDC29FB}"/>
              </a:ext>
            </a:extLst>
          </p:cNvPr>
          <p:cNvGrpSpPr/>
          <p:nvPr userDrawn="1"/>
        </p:nvGrpSpPr>
        <p:grpSpPr>
          <a:xfrm>
            <a:off x="-36096" y="1528010"/>
            <a:ext cx="795818" cy="5342020"/>
            <a:chOff x="-36096" y="1528010"/>
            <a:chExt cx="795818" cy="5342020"/>
          </a:xfrm>
        </p:grpSpPr>
        <p:sp>
          <p:nvSpPr>
            <p:cNvPr id="22" name="Vrije vorm: vorm 21">
              <a:extLst>
                <a:ext uri="{FF2B5EF4-FFF2-40B4-BE49-F238E27FC236}">
                  <a16:creationId xmlns:a16="http://schemas.microsoft.com/office/drawing/2014/main" id="{1CD0E4C0-BCA1-4163-BECF-C04C85CA2FB2}"/>
                </a:ext>
              </a:extLst>
            </p:cNvPr>
            <p:cNvSpPr/>
            <p:nvPr userDrawn="1"/>
          </p:nvSpPr>
          <p:spPr>
            <a:xfrm>
              <a:off x="-36096" y="1528010"/>
              <a:ext cx="685861" cy="3537284"/>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Lst>
              <a:ahLst/>
              <a:cxnLst>
                <a:cxn ang="0">
                  <a:pos x="connsiteX0" y="connsiteY0"/>
                </a:cxn>
                <a:cxn ang="0">
                  <a:pos x="connsiteX1" y="connsiteY1"/>
                </a:cxn>
                <a:cxn ang="0">
                  <a:pos x="connsiteX2" y="connsiteY2"/>
                </a:cxn>
              </a:cxnLst>
              <a:rect l="l" t="t" r="r" b="b"/>
              <a:pathLst>
                <a:path w="685861" h="3537284">
                  <a:moveTo>
                    <a:pt x="0" y="0"/>
                  </a:moveTo>
                  <a:cubicBezTo>
                    <a:pt x="433136" y="457200"/>
                    <a:pt x="681788" y="1155033"/>
                    <a:pt x="685799" y="1744580"/>
                  </a:cubicBezTo>
                  <a:cubicBezTo>
                    <a:pt x="689810" y="2334127"/>
                    <a:pt x="501317" y="3104148"/>
                    <a:pt x="24064" y="3537284"/>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Vrije vorm: vorm 22">
              <a:extLst>
                <a:ext uri="{FF2B5EF4-FFF2-40B4-BE49-F238E27FC236}">
                  <a16:creationId xmlns:a16="http://schemas.microsoft.com/office/drawing/2014/main" id="{516ACD3F-FE03-4229-B7AA-DC5B531DAF77}"/>
                </a:ext>
              </a:extLst>
            </p:cNvPr>
            <p:cNvSpPr/>
            <p:nvPr userDrawn="1"/>
          </p:nvSpPr>
          <p:spPr>
            <a:xfrm>
              <a:off x="-26635" y="2526631"/>
              <a:ext cx="786357" cy="4343399"/>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 name="connsiteX0" fmla="*/ 0 w 722917"/>
                <a:gd name="connsiteY0" fmla="*/ 0 h 3508130"/>
                <a:gd name="connsiteX1" fmla="*/ 685799 w 722917"/>
                <a:gd name="connsiteY1" fmla="*/ 1744580 h 3508130"/>
                <a:gd name="connsiteX2" fmla="*/ 326582 w 722917"/>
                <a:gd name="connsiteY2" fmla="*/ 3508130 h 3508130"/>
                <a:gd name="connsiteX0" fmla="*/ 0 w 700380"/>
                <a:gd name="connsiteY0" fmla="*/ 0 h 3508130"/>
                <a:gd name="connsiteX1" fmla="*/ 685799 w 700380"/>
                <a:gd name="connsiteY1" fmla="*/ 1744580 h 3508130"/>
                <a:gd name="connsiteX2" fmla="*/ 326582 w 700380"/>
                <a:gd name="connsiteY2" fmla="*/ 3508130 h 3508130"/>
                <a:gd name="connsiteX0" fmla="*/ 0 w 731627"/>
                <a:gd name="connsiteY0" fmla="*/ 0 h 3508130"/>
                <a:gd name="connsiteX1" fmla="*/ 719413 w 731627"/>
                <a:gd name="connsiteY1" fmla="*/ 1744580 h 3508130"/>
                <a:gd name="connsiteX2" fmla="*/ 326582 w 731627"/>
                <a:gd name="connsiteY2" fmla="*/ 3508130 h 3508130"/>
                <a:gd name="connsiteX0" fmla="*/ 0 w 729939"/>
                <a:gd name="connsiteY0" fmla="*/ 0 h 3508130"/>
                <a:gd name="connsiteX1" fmla="*/ 719413 w 729939"/>
                <a:gd name="connsiteY1" fmla="*/ 1744580 h 3508130"/>
                <a:gd name="connsiteX2" fmla="*/ 326582 w 729939"/>
                <a:gd name="connsiteY2" fmla="*/ 3508130 h 3508130"/>
                <a:gd name="connsiteX0" fmla="*/ 0 w 724539"/>
                <a:gd name="connsiteY0" fmla="*/ 0 h 3508130"/>
                <a:gd name="connsiteX1" fmla="*/ 719413 w 724539"/>
                <a:gd name="connsiteY1" fmla="*/ 1744580 h 3508130"/>
                <a:gd name="connsiteX2" fmla="*/ 326582 w 724539"/>
                <a:gd name="connsiteY2" fmla="*/ 3508130 h 3508130"/>
                <a:gd name="connsiteX0" fmla="*/ 0 w 732294"/>
                <a:gd name="connsiteY0" fmla="*/ 0 h 3508130"/>
                <a:gd name="connsiteX1" fmla="*/ 719413 w 732294"/>
                <a:gd name="connsiteY1" fmla="*/ 1744580 h 3508130"/>
                <a:gd name="connsiteX2" fmla="*/ 326582 w 732294"/>
                <a:gd name="connsiteY2" fmla="*/ 3508130 h 3508130"/>
              </a:gdLst>
              <a:ahLst/>
              <a:cxnLst>
                <a:cxn ang="0">
                  <a:pos x="connsiteX0" y="connsiteY0"/>
                </a:cxn>
                <a:cxn ang="0">
                  <a:pos x="connsiteX1" y="connsiteY1"/>
                </a:cxn>
                <a:cxn ang="0">
                  <a:pos x="connsiteX2" y="connsiteY2"/>
                </a:cxn>
              </a:cxnLst>
              <a:rect l="l" t="t" r="r" b="b"/>
              <a:pathLst>
                <a:path w="732294" h="3508130">
                  <a:moveTo>
                    <a:pt x="0" y="0"/>
                  </a:moveTo>
                  <a:cubicBezTo>
                    <a:pt x="433136" y="457200"/>
                    <a:pt x="664983" y="1159892"/>
                    <a:pt x="719413" y="1744580"/>
                  </a:cubicBezTo>
                  <a:cubicBezTo>
                    <a:pt x="773843" y="2329268"/>
                    <a:pt x="658178" y="2977816"/>
                    <a:pt x="326582" y="3508130"/>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Vrije vorm: vorm 23">
              <a:extLst>
                <a:ext uri="{FF2B5EF4-FFF2-40B4-BE49-F238E27FC236}">
                  <a16:creationId xmlns:a16="http://schemas.microsoft.com/office/drawing/2014/main" id="{1576B43A-482C-4025-8E1D-6B1F71FAD9CD}"/>
                </a:ext>
              </a:extLst>
            </p:cNvPr>
            <p:cNvSpPr/>
            <p:nvPr userDrawn="1"/>
          </p:nvSpPr>
          <p:spPr>
            <a:xfrm>
              <a:off x="-36095" y="2610852"/>
              <a:ext cx="553454" cy="2394285"/>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Lst>
              <a:ahLst/>
              <a:cxnLst>
                <a:cxn ang="0">
                  <a:pos x="connsiteX0" y="connsiteY0"/>
                </a:cxn>
                <a:cxn ang="0">
                  <a:pos x="connsiteX1" y="connsiteY1"/>
                </a:cxn>
                <a:cxn ang="0">
                  <a:pos x="connsiteX2" y="connsiteY2"/>
                </a:cxn>
              </a:cxnLst>
              <a:rect l="l" t="t" r="r" b="b"/>
              <a:pathLst>
                <a:path w="685861" h="3537284">
                  <a:moveTo>
                    <a:pt x="0" y="0"/>
                  </a:moveTo>
                  <a:cubicBezTo>
                    <a:pt x="433136" y="457200"/>
                    <a:pt x="681788" y="1155033"/>
                    <a:pt x="685799" y="1744580"/>
                  </a:cubicBezTo>
                  <a:cubicBezTo>
                    <a:pt x="689810" y="2334127"/>
                    <a:pt x="501317" y="3104148"/>
                    <a:pt x="24064" y="3537284"/>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25" name="Instructie">
            <a:extLst>
              <a:ext uri="{FF2B5EF4-FFF2-40B4-BE49-F238E27FC236}">
                <a16:creationId xmlns:a16="http://schemas.microsoft.com/office/drawing/2014/main" id="{6C629DD7-5758-4C42-8647-8B54F540C661}"/>
              </a:ext>
            </a:extLst>
          </p:cNvPr>
          <p:cNvGrpSpPr/>
          <p:nvPr userDrawn="1"/>
        </p:nvGrpSpPr>
        <p:grpSpPr>
          <a:xfrm>
            <a:off x="-3437547" y="1434"/>
            <a:ext cx="3201327" cy="5082295"/>
            <a:chOff x="-3437547" y="1434"/>
            <a:chExt cx="3201327" cy="5082295"/>
          </a:xfrm>
        </p:grpSpPr>
        <p:cxnSp>
          <p:nvCxnSpPr>
            <p:cNvPr id="28" name="Rechte verbindingslijn 27">
              <a:extLst>
                <a:ext uri="{FF2B5EF4-FFF2-40B4-BE49-F238E27FC236}">
                  <a16:creationId xmlns:a16="http://schemas.microsoft.com/office/drawing/2014/main" id="{C28D5AD8-D141-4429-90E2-9EA4FED06CB7}"/>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29" name="Ovaal 28">
              <a:extLst>
                <a:ext uri="{FF2B5EF4-FFF2-40B4-BE49-F238E27FC236}">
                  <a16:creationId xmlns:a16="http://schemas.microsoft.com/office/drawing/2014/main" id="{27AAEB9A-5605-4262-9807-2C7B22DFC2D2}"/>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30" name="Rechthoek 29">
              <a:extLst>
                <a:ext uri="{FF2B5EF4-FFF2-40B4-BE49-F238E27FC236}">
                  <a16:creationId xmlns:a16="http://schemas.microsoft.com/office/drawing/2014/main" id="{76CE4846-CD5D-440E-90AF-69E69575586A}"/>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800"/>
                </a:spcBef>
                <a:spcAft>
                  <a:spcPts val="500"/>
                </a:spcAft>
                <a:buClr>
                  <a:schemeClr val="accent1"/>
                </a:buClr>
                <a:buSzTx/>
                <a:buFont typeface="+mj-lt"/>
                <a:buAutoNum type="arabicPeriod"/>
                <a:tabLst/>
                <a:defRPr/>
              </a:pPr>
              <a:r>
                <a:rPr lang="nl-NL" sz="1400" kern="1200" noProof="0" dirty="0">
                  <a:solidFill>
                    <a:schemeClr val="tx2"/>
                  </a:solidFill>
                  <a:latin typeface="+mn-lt"/>
                  <a:ea typeface="+mn-ea"/>
                  <a:cs typeface="+mn-cs"/>
                </a:rPr>
                <a:t>Numerieke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31" name="Ovaal 30">
              <a:extLst>
                <a:ext uri="{FF2B5EF4-FFF2-40B4-BE49-F238E27FC236}">
                  <a16:creationId xmlns:a16="http://schemas.microsoft.com/office/drawing/2014/main" id="{EBF02289-51DA-484F-AB37-0FBC0062C94A}"/>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32" name="Rechthoek 31">
              <a:extLst>
                <a:ext uri="{FF2B5EF4-FFF2-40B4-BE49-F238E27FC236}">
                  <a16:creationId xmlns:a16="http://schemas.microsoft.com/office/drawing/2014/main" id="{B4FA8F52-9BC0-4BCB-87B9-D1EFC1F80994}"/>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800"/>
                </a:spcBef>
                <a:spcAft>
                  <a:spcPts val="500"/>
                </a:spcAft>
                <a:buClr>
                  <a:schemeClr val="accent1"/>
                </a:buClr>
                <a:buSzTx/>
                <a:buFont typeface="+mj-lt"/>
                <a:buAutoNum type="alphaLcPeriod"/>
                <a:tabLst/>
                <a:defRPr/>
              </a:pPr>
              <a:r>
                <a:rPr lang="nl-NL" sz="1400" kern="1200" noProof="0" dirty="0">
                  <a:solidFill>
                    <a:schemeClr val="tx2"/>
                  </a:solidFill>
                  <a:latin typeface="+mn-lt"/>
                  <a:ea typeface="+mn-ea"/>
                  <a:cs typeface="+mn-cs"/>
                </a:rPr>
                <a:t>Alfabetische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33" name="Ovaal 32">
              <a:extLst>
                <a:ext uri="{FF2B5EF4-FFF2-40B4-BE49-F238E27FC236}">
                  <a16:creationId xmlns:a16="http://schemas.microsoft.com/office/drawing/2014/main" id="{4F124A5C-1FC2-4BAA-8EBB-C29E773EE211}"/>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34" name="Rechthoek 33">
              <a:extLst>
                <a:ext uri="{FF2B5EF4-FFF2-40B4-BE49-F238E27FC236}">
                  <a16:creationId xmlns:a16="http://schemas.microsoft.com/office/drawing/2014/main" id="{9794D49A-1DC4-4063-B7B9-9FE464F15920}"/>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800"/>
                </a:spcBef>
                <a:spcAft>
                  <a:spcPts val="500"/>
                </a:spcAft>
                <a:buClr>
                  <a:schemeClr val="accent1"/>
                </a:buClr>
                <a:buSzPct val="80000"/>
                <a:buFont typeface="Microsoft JhengHei Light" panose="020B0304030504040204" pitchFamily="34" charset="-120"/>
                <a:buChar char="&gt;"/>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#3</a:t>
              </a:r>
            </a:p>
          </p:txBody>
        </p:sp>
        <p:sp>
          <p:nvSpPr>
            <p:cNvPr id="35" name="Ovaal 34">
              <a:extLst>
                <a:ext uri="{FF2B5EF4-FFF2-40B4-BE49-F238E27FC236}">
                  <a16:creationId xmlns:a16="http://schemas.microsoft.com/office/drawing/2014/main" id="{FE5CEA50-34A9-4C6A-A1C0-45B7DD21806E}"/>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36" name="Rechthoek 35">
              <a:extLst>
                <a:ext uri="{FF2B5EF4-FFF2-40B4-BE49-F238E27FC236}">
                  <a16:creationId xmlns:a16="http://schemas.microsoft.com/office/drawing/2014/main" id="{AADF9815-6C59-493D-B8F5-87CBF6B4C326}"/>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050" i="1" kern="1200" noProof="0" dirty="0">
                  <a:solidFill>
                    <a:schemeClr val="tx2"/>
                  </a:solidFill>
                  <a:latin typeface="+mn-lt"/>
                  <a:ea typeface="+mn-ea"/>
                  <a:cs typeface="+mn-cs"/>
                </a:rPr>
                <a:t>Bronvermelding</a:t>
              </a:r>
            </a:p>
          </p:txBody>
        </p:sp>
        <p:sp>
          <p:nvSpPr>
            <p:cNvPr id="38" name="Rechthoek 37">
              <a:extLst>
                <a:ext uri="{FF2B5EF4-FFF2-40B4-BE49-F238E27FC236}">
                  <a16:creationId xmlns:a16="http://schemas.microsoft.com/office/drawing/2014/main" id="{4BF058D3-9D18-4401-B642-3573A59794C3}"/>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0"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39" name="Ovaal 38">
              <a:extLst>
                <a:ext uri="{FF2B5EF4-FFF2-40B4-BE49-F238E27FC236}">
                  <a16:creationId xmlns:a16="http://schemas.microsoft.com/office/drawing/2014/main" id="{403A097F-92D8-4CE2-BB3B-B6E7A9F043ED}"/>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40" name="Rechte verbindingslijn 39">
              <a:extLst>
                <a:ext uri="{FF2B5EF4-FFF2-40B4-BE49-F238E27FC236}">
                  <a16:creationId xmlns:a16="http://schemas.microsoft.com/office/drawing/2014/main" id="{CBB6C961-5724-46DA-B8E9-5232E5C09E50}"/>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41" name="Groep 40">
              <a:extLst>
                <a:ext uri="{FF2B5EF4-FFF2-40B4-BE49-F238E27FC236}">
                  <a16:creationId xmlns:a16="http://schemas.microsoft.com/office/drawing/2014/main" id="{5294B839-A802-4307-A362-B2AB85C5F687}"/>
                </a:ext>
              </a:extLst>
            </p:cNvPr>
            <p:cNvGrpSpPr/>
            <p:nvPr userDrawn="1"/>
          </p:nvGrpSpPr>
          <p:grpSpPr>
            <a:xfrm>
              <a:off x="-3437547" y="349413"/>
              <a:ext cx="2933825" cy="558875"/>
              <a:chOff x="-3419346" y="368233"/>
              <a:chExt cx="3904920" cy="743862"/>
            </a:xfrm>
          </p:grpSpPr>
          <p:sp>
            <p:nvSpPr>
              <p:cNvPr id="53" name="Rechthoek 52">
                <a:extLst>
                  <a:ext uri="{FF2B5EF4-FFF2-40B4-BE49-F238E27FC236}">
                    <a16:creationId xmlns:a16="http://schemas.microsoft.com/office/drawing/2014/main" id="{B4A8E0A5-DD48-4AA2-A734-DA30588CD8C1}"/>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700" b="0" noProof="0" dirty="0">
                    <a:solidFill>
                      <a:srgbClr val="C00000"/>
                    </a:solidFill>
                    <a:latin typeface="Arial" panose="020B0604020202020204" pitchFamily="34" charset="0"/>
                    <a:cs typeface="Arial" panose="020B0604020202020204" pitchFamily="34" charset="0"/>
                  </a:rPr>
                  <a:t>Start</a:t>
                </a:r>
              </a:p>
            </p:txBody>
          </p:sp>
          <p:cxnSp>
            <p:nvCxnSpPr>
              <p:cNvPr id="54" name="Rechte verbindingslijn 53">
                <a:extLst>
                  <a:ext uri="{FF2B5EF4-FFF2-40B4-BE49-F238E27FC236}">
                    <a16:creationId xmlns:a16="http://schemas.microsoft.com/office/drawing/2014/main" id="{B53EE050-9EF8-4F57-BC25-3A6D2551F73B}"/>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Rechte verbindingslijn 54">
                <a:extLst>
                  <a:ext uri="{FF2B5EF4-FFF2-40B4-BE49-F238E27FC236}">
                    <a16:creationId xmlns:a16="http://schemas.microsoft.com/office/drawing/2014/main" id="{9B217540-5C9C-41F3-8762-40F320D1DC8E}"/>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6" name="Rechthoek 55">
                <a:extLst>
                  <a:ext uri="{FF2B5EF4-FFF2-40B4-BE49-F238E27FC236}">
                    <a16:creationId xmlns:a16="http://schemas.microsoft.com/office/drawing/2014/main" id="{2A288292-DE8E-47B8-ABFF-07E620F8CED9}"/>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57" name="Groep 56">
                <a:extLst>
                  <a:ext uri="{FF2B5EF4-FFF2-40B4-BE49-F238E27FC236}">
                    <a16:creationId xmlns:a16="http://schemas.microsoft.com/office/drawing/2014/main" id="{66317FA8-AB5E-4DB3-8A3A-8C805C035E95}"/>
                  </a:ext>
                </a:extLst>
              </p:cNvPr>
              <p:cNvGrpSpPr/>
              <p:nvPr userDrawn="1"/>
            </p:nvGrpSpPr>
            <p:grpSpPr>
              <a:xfrm>
                <a:off x="-3002834" y="720303"/>
                <a:ext cx="182598" cy="143759"/>
                <a:chOff x="-3310843" y="700986"/>
                <a:chExt cx="182598" cy="143759"/>
              </a:xfrm>
            </p:grpSpPr>
            <p:grpSp>
              <p:nvGrpSpPr>
                <p:cNvPr id="96" name="Groep 95">
                  <a:extLst>
                    <a:ext uri="{FF2B5EF4-FFF2-40B4-BE49-F238E27FC236}">
                      <a16:creationId xmlns:a16="http://schemas.microsoft.com/office/drawing/2014/main" id="{B9906C08-DB65-42BE-9B76-EB6D29E8F7E6}"/>
                    </a:ext>
                  </a:extLst>
                </p:cNvPr>
                <p:cNvGrpSpPr/>
                <p:nvPr userDrawn="1"/>
              </p:nvGrpSpPr>
              <p:grpSpPr>
                <a:xfrm>
                  <a:off x="-3310843" y="700986"/>
                  <a:ext cx="182598" cy="143759"/>
                  <a:chOff x="-3310843" y="700986"/>
                  <a:chExt cx="182598" cy="143759"/>
                </a:xfrm>
              </p:grpSpPr>
              <p:cxnSp>
                <p:nvCxnSpPr>
                  <p:cNvPr id="100" name="Rechte verbindingslijn 99">
                    <a:extLst>
                      <a:ext uri="{FF2B5EF4-FFF2-40B4-BE49-F238E27FC236}">
                        <a16:creationId xmlns:a16="http://schemas.microsoft.com/office/drawing/2014/main" id="{7720CCB9-18AF-44E7-9894-85BEAB49D5C3}"/>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101" name="Rechte verbindingslijn 100">
                    <a:extLst>
                      <a:ext uri="{FF2B5EF4-FFF2-40B4-BE49-F238E27FC236}">
                        <a16:creationId xmlns:a16="http://schemas.microsoft.com/office/drawing/2014/main" id="{43E31F21-E2DC-49DC-BDDC-0A34D76CFDE4}"/>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102" name="Rechte verbindingslijn 101">
                    <a:extLst>
                      <a:ext uri="{FF2B5EF4-FFF2-40B4-BE49-F238E27FC236}">
                        <a16:creationId xmlns:a16="http://schemas.microsoft.com/office/drawing/2014/main" id="{B1A1FFD1-34FC-463B-8C02-F37997DCD460}"/>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103" name="Rechte verbindingslijn 102">
                    <a:extLst>
                      <a:ext uri="{FF2B5EF4-FFF2-40B4-BE49-F238E27FC236}">
                        <a16:creationId xmlns:a16="http://schemas.microsoft.com/office/drawing/2014/main" id="{3EB7C33A-AFD5-45D9-9D21-DC29EDD7E0C3}"/>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104" name="Rechte verbindingslijn 103">
                    <a:extLst>
                      <a:ext uri="{FF2B5EF4-FFF2-40B4-BE49-F238E27FC236}">
                        <a16:creationId xmlns:a16="http://schemas.microsoft.com/office/drawing/2014/main" id="{5D5F4D50-1712-46E5-8A63-51D53F9CB5B6}"/>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97" name="Groep 96">
                  <a:extLst>
                    <a:ext uri="{FF2B5EF4-FFF2-40B4-BE49-F238E27FC236}">
                      <a16:creationId xmlns:a16="http://schemas.microsoft.com/office/drawing/2014/main" id="{C3A0979B-3AC4-4CEF-9FB3-4F11A7880D68}"/>
                    </a:ext>
                  </a:extLst>
                </p:cNvPr>
                <p:cNvGrpSpPr/>
                <p:nvPr userDrawn="1"/>
              </p:nvGrpSpPr>
              <p:grpSpPr>
                <a:xfrm flipH="1">
                  <a:off x="-3310774" y="735854"/>
                  <a:ext cx="88801" cy="72568"/>
                  <a:chOff x="-2091059" y="1395403"/>
                  <a:chExt cx="157316" cy="128558"/>
                </a:xfrm>
              </p:grpSpPr>
              <p:sp>
                <p:nvSpPr>
                  <p:cNvPr id="98" name="Rechthoek 97">
                    <a:extLst>
                      <a:ext uri="{FF2B5EF4-FFF2-40B4-BE49-F238E27FC236}">
                        <a16:creationId xmlns:a16="http://schemas.microsoft.com/office/drawing/2014/main" id="{34A793F9-8DF4-40A7-B527-9B8E26E08EDB}"/>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9" name="Pijl: punthaak 98">
                    <a:extLst>
                      <a:ext uri="{FF2B5EF4-FFF2-40B4-BE49-F238E27FC236}">
                        <a16:creationId xmlns:a16="http://schemas.microsoft.com/office/drawing/2014/main" id="{9C5C241F-E15A-457B-B1BD-FC6A7FD0200C}"/>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nvGrpSpPr>
              <p:cNvPr id="58" name="Groep 57">
                <a:extLst>
                  <a:ext uri="{FF2B5EF4-FFF2-40B4-BE49-F238E27FC236}">
                    <a16:creationId xmlns:a16="http://schemas.microsoft.com/office/drawing/2014/main" id="{A9A124B1-F2FA-4DD8-84DC-0B0D0BE7DAB3}"/>
                  </a:ext>
                </a:extLst>
              </p:cNvPr>
              <p:cNvGrpSpPr/>
              <p:nvPr userDrawn="1"/>
            </p:nvGrpSpPr>
            <p:grpSpPr>
              <a:xfrm>
                <a:off x="-3326107" y="720303"/>
                <a:ext cx="182598" cy="143759"/>
                <a:chOff x="-3634116" y="700986"/>
                <a:chExt cx="182598" cy="143759"/>
              </a:xfrm>
            </p:grpSpPr>
            <p:grpSp>
              <p:nvGrpSpPr>
                <p:cNvPr id="87" name="Groep 86">
                  <a:extLst>
                    <a:ext uri="{FF2B5EF4-FFF2-40B4-BE49-F238E27FC236}">
                      <a16:creationId xmlns:a16="http://schemas.microsoft.com/office/drawing/2014/main" id="{595A0B15-4602-4C78-B520-A763B3C02CBE}"/>
                    </a:ext>
                  </a:extLst>
                </p:cNvPr>
                <p:cNvGrpSpPr/>
                <p:nvPr userDrawn="1"/>
              </p:nvGrpSpPr>
              <p:grpSpPr>
                <a:xfrm>
                  <a:off x="-3634116" y="700986"/>
                  <a:ext cx="182598" cy="143759"/>
                  <a:chOff x="-3634116" y="700986"/>
                  <a:chExt cx="182598" cy="143759"/>
                </a:xfrm>
              </p:grpSpPr>
              <p:cxnSp>
                <p:nvCxnSpPr>
                  <p:cNvPr id="91" name="Rechte verbindingslijn 90">
                    <a:extLst>
                      <a:ext uri="{FF2B5EF4-FFF2-40B4-BE49-F238E27FC236}">
                        <a16:creationId xmlns:a16="http://schemas.microsoft.com/office/drawing/2014/main" id="{9205B479-DDF9-4D1E-8C52-7D3D0177E188}"/>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92" name="Rechte verbindingslijn 91">
                    <a:extLst>
                      <a:ext uri="{FF2B5EF4-FFF2-40B4-BE49-F238E27FC236}">
                        <a16:creationId xmlns:a16="http://schemas.microsoft.com/office/drawing/2014/main" id="{2471CBDB-912C-4766-8122-CCB7F5BA503E}"/>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93" name="Rechte verbindingslijn 92">
                    <a:extLst>
                      <a:ext uri="{FF2B5EF4-FFF2-40B4-BE49-F238E27FC236}">
                        <a16:creationId xmlns:a16="http://schemas.microsoft.com/office/drawing/2014/main" id="{9D83C2E7-FF3E-4085-9D8D-97CD02DECAAD}"/>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94" name="Rechte verbindingslijn 93">
                    <a:extLst>
                      <a:ext uri="{FF2B5EF4-FFF2-40B4-BE49-F238E27FC236}">
                        <a16:creationId xmlns:a16="http://schemas.microsoft.com/office/drawing/2014/main" id="{B7619E6B-B037-49A4-9C75-2B61380966A1}"/>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95" name="Rechte verbindingslijn 94">
                    <a:extLst>
                      <a:ext uri="{FF2B5EF4-FFF2-40B4-BE49-F238E27FC236}">
                        <a16:creationId xmlns:a16="http://schemas.microsoft.com/office/drawing/2014/main" id="{F4CFBD6F-1BE6-4474-A345-E796044FD552}"/>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88" name="Groep 87">
                  <a:extLst>
                    <a:ext uri="{FF2B5EF4-FFF2-40B4-BE49-F238E27FC236}">
                      <a16:creationId xmlns:a16="http://schemas.microsoft.com/office/drawing/2014/main" id="{F99219F4-8BEB-4594-BD88-75D154E8BC91}"/>
                    </a:ext>
                  </a:extLst>
                </p:cNvPr>
                <p:cNvGrpSpPr/>
                <p:nvPr userDrawn="1"/>
              </p:nvGrpSpPr>
              <p:grpSpPr>
                <a:xfrm>
                  <a:off x="-3634047" y="735854"/>
                  <a:ext cx="88801" cy="72568"/>
                  <a:chOff x="-2091059" y="1395403"/>
                  <a:chExt cx="157316" cy="128558"/>
                </a:xfrm>
              </p:grpSpPr>
              <p:sp>
                <p:nvSpPr>
                  <p:cNvPr id="89" name="Rechthoek 88">
                    <a:extLst>
                      <a:ext uri="{FF2B5EF4-FFF2-40B4-BE49-F238E27FC236}">
                        <a16:creationId xmlns:a16="http://schemas.microsoft.com/office/drawing/2014/main" id="{ECF2DCF5-C6A2-4D52-8F68-18478E553FCD}"/>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0" name="Pijl: punthaak 89">
                    <a:extLst>
                      <a:ext uri="{FF2B5EF4-FFF2-40B4-BE49-F238E27FC236}">
                        <a16:creationId xmlns:a16="http://schemas.microsoft.com/office/drawing/2014/main" id="{C6E54AC2-F431-4DF7-BB54-F71A47D859E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cxnSp>
            <p:nvCxnSpPr>
              <p:cNvPr id="59" name="Rechte verbindingslijn 58">
                <a:extLst>
                  <a:ext uri="{FF2B5EF4-FFF2-40B4-BE49-F238E27FC236}">
                    <a16:creationId xmlns:a16="http://schemas.microsoft.com/office/drawing/2014/main" id="{DE6A4C61-BE49-4DBF-8D5B-C5DD270F55F7}"/>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60" name="Rechte verbindingslijn 59">
                <a:extLst>
                  <a:ext uri="{FF2B5EF4-FFF2-40B4-BE49-F238E27FC236}">
                    <a16:creationId xmlns:a16="http://schemas.microsoft.com/office/drawing/2014/main" id="{FF420D17-05D5-4F80-948F-303558530F55}"/>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61" name="Groep 60">
                <a:extLst>
                  <a:ext uri="{FF2B5EF4-FFF2-40B4-BE49-F238E27FC236}">
                    <a16:creationId xmlns:a16="http://schemas.microsoft.com/office/drawing/2014/main" id="{5D4CEAB8-0E44-4A3C-A183-5FBCF07C9D23}"/>
                  </a:ext>
                </a:extLst>
              </p:cNvPr>
              <p:cNvGrpSpPr/>
              <p:nvPr userDrawn="1"/>
            </p:nvGrpSpPr>
            <p:grpSpPr>
              <a:xfrm>
                <a:off x="-2425037" y="370226"/>
                <a:ext cx="357690" cy="330595"/>
                <a:chOff x="-2721817" y="347336"/>
                <a:chExt cx="432805" cy="400021"/>
              </a:xfrm>
            </p:grpSpPr>
            <p:sp>
              <p:nvSpPr>
                <p:cNvPr id="76" name="Rechthoek 75">
                  <a:extLst>
                    <a:ext uri="{FF2B5EF4-FFF2-40B4-BE49-F238E27FC236}">
                      <a16:creationId xmlns:a16="http://schemas.microsoft.com/office/drawing/2014/main" id="{6ACB9F6E-FA2F-4B79-AE55-05B1220FB2CC}"/>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77" name="Groep 76">
                  <a:extLst>
                    <a:ext uri="{FF2B5EF4-FFF2-40B4-BE49-F238E27FC236}">
                      <a16:creationId xmlns:a16="http://schemas.microsoft.com/office/drawing/2014/main" id="{448CBB69-B819-4293-8386-6271AE9A2E37}"/>
                    </a:ext>
                  </a:extLst>
                </p:cNvPr>
                <p:cNvGrpSpPr/>
                <p:nvPr userDrawn="1"/>
              </p:nvGrpSpPr>
              <p:grpSpPr>
                <a:xfrm>
                  <a:off x="-2652453" y="431583"/>
                  <a:ext cx="294076" cy="231526"/>
                  <a:chOff x="-3634116" y="700986"/>
                  <a:chExt cx="182598" cy="143759"/>
                </a:xfrm>
              </p:grpSpPr>
              <p:grpSp>
                <p:nvGrpSpPr>
                  <p:cNvPr id="78" name="Groep 77">
                    <a:extLst>
                      <a:ext uri="{FF2B5EF4-FFF2-40B4-BE49-F238E27FC236}">
                        <a16:creationId xmlns:a16="http://schemas.microsoft.com/office/drawing/2014/main" id="{10D50C6B-20A4-4BBE-8C40-E272FD3D28B5}"/>
                      </a:ext>
                    </a:extLst>
                  </p:cNvPr>
                  <p:cNvGrpSpPr/>
                  <p:nvPr userDrawn="1"/>
                </p:nvGrpSpPr>
                <p:grpSpPr>
                  <a:xfrm>
                    <a:off x="-3634116" y="700986"/>
                    <a:ext cx="182598" cy="143759"/>
                    <a:chOff x="-3634116" y="700986"/>
                    <a:chExt cx="182598" cy="143759"/>
                  </a:xfrm>
                </p:grpSpPr>
                <p:cxnSp>
                  <p:nvCxnSpPr>
                    <p:cNvPr id="82" name="Rechte verbindingslijn 81">
                      <a:extLst>
                        <a:ext uri="{FF2B5EF4-FFF2-40B4-BE49-F238E27FC236}">
                          <a16:creationId xmlns:a16="http://schemas.microsoft.com/office/drawing/2014/main" id="{EA2FD237-DB95-4ED4-98BC-96E7EACF4891}"/>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83" name="Rechte verbindingslijn 82">
                      <a:extLst>
                        <a:ext uri="{FF2B5EF4-FFF2-40B4-BE49-F238E27FC236}">
                          <a16:creationId xmlns:a16="http://schemas.microsoft.com/office/drawing/2014/main" id="{3BED3B6D-DD4C-44EA-B4BC-3B354369EC22}"/>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84" name="Rechte verbindingslijn 83">
                      <a:extLst>
                        <a:ext uri="{FF2B5EF4-FFF2-40B4-BE49-F238E27FC236}">
                          <a16:creationId xmlns:a16="http://schemas.microsoft.com/office/drawing/2014/main" id="{B192B68C-A9F6-445E-B7A8-04E991237219}"/>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85" name="Rechte verbindingslijn 84">
                      <a:extLst>
                        <a:ext uri="{FF2B5EF4-FFF2-40B4-BE49-F238E27FC236}">
                          <a16:creationId xmlns:a16="http://schemas.microsoft.com/office/drawing/2014/main" id="{8BD2818C-31FB-4BD3-B43D-CBEC193B677B}"/>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86" name="Rechte verbindingslijn 85">
                      <a:extLst>
                        <a:ext uri="{FF2B5EF4-FFF2-40B4-BE49-F238E27FC236}">
                          <a16:creationId xmlns:a16="http://schemas.microsoft.com/office/drawing/2014/main" id="{81AFB4CE-F254-4CEA-8A31-77C3E5DA5099}"/>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79" name="Groep 78">
                    <a:extLst>
                      <a:ext uri="{FF2B5EF4-FFF2-40B4-BE49-F238E27FC236}">
                        <a16:creationId xmlns:a16="http://schemas.microsoft.com/office/drawing/2014/main" id="{5D1964DF-8BFC-4480-8750-0341EC319C92}"/>
                      </a:ext>
                    </a:extLst>
                  </p:cNvPr>
                  <p:cNvGrpSpPr/>
                  <p:nvPr userDrawn="1"/>
                </p:nvGrpSpPr>
                <p:grpSpPr>
                  <a:xfrm>
                    <a:off x="-3634047" y="735854"/>
                    <a:ext cx="88801" cy="72568"/>
                    <a:chOff x="-2091059" y="1395403"/>
                    <a:chExt cx="157316" cy="128558"/>
                  </a:xfrm>
                </p:grpSpPr>
                <p:sp>
                  <p:nvSpPr>
                    <p:cNvPr id="80" name="Rechthoek 79">
                      <a:extLst>
                        <a:ext uri="{FF2B5EF4-FFF2-40B4-BE49-F238E27FC236}">
                          <a16:creationId xmlns:a16="http://schemas.microsoft.com/office/drawing/2014/main" id="{799856A1-CE9B-48BD-B6BC-6F38984DD6F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81" name="Pijl: punthaak 80">
                      <a:extLst>
                        <a:ext uri="{FF2B5EF4-FFF2-40B4-BE49-F238E27FC236}">
                          <a16:creationId xmlns:a16="http://schemas.microsoft.com/office/drawing/2014/main" id="{05EF423D-0FA0-40D0-ACC6-E5B3C66F8DF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grpSp>
            <p:nvGrpSpPr>
              <p:cNvPr id="62" name="Groep 61">
                <a:extLst>
                  <a:ext uri="{FF2B5EF4-FFF2-40B4-BE49-F238E27FC236}">
                    <a16:creationId xmlns:a16="http://schemas.microsoft.com/office/drawing/2014/main" id="{E8D30668-34B5-40D7-9FD1-40A64F18967C}"/>
                  </a:ext>
                </a:extLst>
              </p:cNvPr>
              <p:cNvGrpSpPr/>
              <p:nvPr userDrawn="1"/>
            </p:nvGrpSpPr>
            <p:grpSpPr>
              <a:xfrm>
                <a:off x="-2425037" y="781500"/>
                <a:ext cx="357690" cy="330595"/>
                <a:chOff x="-2721817" y="782525"/>
                <a:chExt cx="432805" cy="400021"/>
              </a:xfrm>
            </p:grpSpPr>
            <p:sp>
              <p:nvSpPr>
                <p:cNvPr id="65" name="Rechthoek 64">
                  <a:extLst>
                    <a:ext uri="{FF2B5EF4-FFF2-40B4-BE49-F238E27FC236}">
                      <a16:creationId xmlns:a16="http://schemas.microsoft.com/office/drawing/2014/main" id="{9E448C21-08FB-4010-B043-251E3C80C210}"/>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66" name="Groep 65">
                  <a:extLst>
                    <a:ext uri="{FF2B5EF4-FFF2-40B4-BE49-F238E27FC236}">
                      <a16:creationId xmlns:a16="http://schemas.microsoft.com/office/drawing/2014/main" id="{E5B99A00-1867-4BBC-8A25-51BB95449B7B}"/>
                    </a:ext>
                  </a:extLst>
                </p:cNvPr>
                <p:cNvGrpSpPr/>
                <p:nvPr userDrawn="1"/>
              </p:nvGrpSpPr>
              <p:grpSpPr>
                <a:xfrm>
                  <a:off x="-2652453" y="866772"/>
                  <a:ext cx="294076" cy="231526"/>
                  <a:chOff x="-3310843" y="700986"/>
                  <a:chExt cx="182598" cy="143759"/>
                </a:xfrm>
              </p:grpSpPr>
              <p:grpSp>
                <p:nvGrpSpPr>
                  <p:cNvPr id="67" name="Groep 66">
                    <a:extLst>
                      <a:ext uri="{FF2B5EF4-FFF2-40B4-BE49-F238E27FC236}">
                        <a16:creationId xmlns:a16="http://schemas.microsoft.com/office/drawing/2014/main" id="{A9DFA133-DE5E-4D9F-881B-3B3EC0EF8B46}"/>
                      </a:ext>
                    </a:extLst>
                  </p:cNvPr>
                  <p:cNvGrpSpPr/>
                  <p:nvPr userDrawn="1"/>
                </p:nvGrpSpPr>
                <p:grpSpPr>
                  <a:xfrm>
                    <a:off x="-3310843" y="700986"/>
                    <a:ext cx="182598" cy="143759"/>
                    <a:chOff x="-3310843" y="700986"/>
                    <a:chExt cx="182598" cy="143759"/>
                  </a:xfrm>
                </p:grpSpPr>
                <p:cxnSp>
                  <p:nvCxnSpPr>
                    <p:cNvPr id="71" name="Rechte verbindingslijn 70">
                      <a:extLst>
                        <a:ext uri="{FF2B5EF4-FFF2-40B4-BE49-F238E27FC236}">
                          <a16:creationId xmlns:a16="http://schemas.microsoft.com/office/drawing/2014/main" id="{BBB66CB2-C9FC-4954-9844-72C2B38499E1}"/>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72" name="Rechte verbindingslijn 71">
                      <a:extLst>
                        <a:ext uri="{FF2B5EF4-FFF2-40B4-BE49-F238E27FC236}">
                          <a16:creationId xmlns:a16="http://schemas.microsoft.com/office/drawing/2014/main" id="{07040AD6-7E54-4497-9993-6D770637B1FD}"/>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73" name="Rechte verbindingslijn 72">
                      <a:extLst>
                        <a:ext uri="{FF2B5EF4-FFF2-40B4-BE49-F238E27FC236}">
                          <a16:creationId xmlns:a16="http://schemas.microsoft.com/office/drawing/2014/main" id="{E40B46C9-99C2-425D-B2CC-9A2E9B4CF3F1}"/>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74" name="Rechte verbindingslijn 73">
                      <a:extLst>
                        <a:ext uri="{FF2B5EF4-FFF2-40B4-BE49-F238E27FC236}">
                          <a16:creationId xmlns:a16="http://schemas.microsoft.com/office/drawing/2014/main" id="{9049775B-1BC5-40A5-AD54-6CE03D2350AB}"/>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75" name="Rechte verbindingslijn 74">
                      <a:extLst>
                        <a:ext uri="{FF2B5EF4-FFF2-40B4-BE49-F238E27FC236}">
                          <a16:creationId xmlns:a16="http://schemas.microsoft.com/office/drawing/2014/main" id="{0D0357E2-202F-4389-96DA-163CE8004EB2}"/>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68" name="Groep 67">
                    <a:extLst>
                      <a:ext uri="{FF2B5EF4-FFF2-40B4-BE49-F238E27FC236}">
                        <a16:creationId xmlns:a16="http://schemas.microsoft.com/office/drawing/2014/main" id="{0DDCCE4C-DD23-40AF-9F7D-5BA6B45AEB77}"/>
                      </a:ext>
                    </a:extLst>
                  </p:cNvPr>
                  <p:cNvGrpSpPr/>
                  <p:nvPr userDrawn="1"/>
                </p:nvGrpSpPr>
                <p:grpSpPr>
                  <a:xfrm flipH="1">
                    <a:off x="-3310774" y="735854"/>
                    <a:ext cx="88801" cy="72568"/>
                    <a:chOff x="-2091059" y="1395403"/>
                    <a:chExt cx="157316" cy="128558"/>
                  </a:xfrm>
                </p:grpSpPr>
                <p:sp>
                  <p:nvSpPr>
                    <p:cNvPr id="69" name="Rechthoek 68">
                      <a:extLst>
                        <a:ext uri="{FF2B5EF4-FFF2-40B4-BE49-F238E27FC236}">
                          <a16:creationId xmlns:a16="http://schemas.microsoft.com/office/drawing/2014/main" id="{C15DA3E9-E7BC-4C24-8819-0CE303E9AEFF}"/>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70" name="Pijl: punthaak 69">
                      <a:extLst>
                        <a:ext uri="{FF2B5EF4-FFF2-40B4-BE49-F238E27FC236}">
                          <a16:creationId xmlns:a16="http://schemas.microsoft.com/office/drawing/2014/main" id="{AF66AF33-424D-41ED-8A85-36D6D6D7DCF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sp>
            <p:nvSpPr>
              <p:cNvPr id="63" name="Rechthoek 62">
                <a:extLst>
                  <a:ext uri="{FF2B5EF4-FFF2-40B4-BE49-F238E27FC236}">
                    <a16:creationId xmlns:a16="http://schemas.microsoft.com/office/drawing/2014/main" id="{97578B4F-03A6-4B22-9AF4-FDD8B817493E}"/>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64" name="Rechthoek 63">
                <a:extLst>
                  <a:ext uri="{FF2B5EF4-FFF2-40B4-BE49-F238E27FC236}">
                    <a16:creationId xmlns:a16="http://schemas.microsoft.com/office/drawing/2014/main" id="{144AB55C-528B-420C-B4BE-05119D07D9E2}"/>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42" name="Rechte verbindingslijn 41">
              <a:extLst>
                <a:ext uri="{FF2B5EF4-FFF2-40B4-BE49-F238E27FC236}">
                  <a16:creationId xmlns:a16="http://schemas.microsoft.com/office/drawing/2014/main" id="{A4866447-547D-4DD4-8B64-1FD92E70DEBF}"/>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43" name="Rechthoek 42">
              <a:extLst>
                <a:ext uri="{FF2B5EF4-FFF2-40B4-BE49-F238E27FC236}">
                  <a16:creationId xmlns:a16="http://schemas.microsoft.com/office/drawing/2014/main" id="{D9283934-A728-44B2-88FC-48D0CC3F529C}"/>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800"/>
                </a:spcBef>
                <a:spcAft>
                  <a:spcPts val="500"/>
                </a:spcAft>
                <a:buClr>
                  <a:schemeClr val="accent1"/>
                </a:buClr>
                <a:buSzTx/>
                <a:buFont typeface="Arial" panose="020B0604020202020204" pitchFamily="34" charset="0"/>
                <a:buChar char="•"/>
                <a:tabLst/>
                <a:defRPr/>
              </a:pP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44" name="Ovaal 43">
              <a:extLst>
                <a:ext uri="{FF2B5EF4-FFF2-40B4-BE49-F238E27FC236}">
                  <a16:creationId xmlns:a16="http://schemas.microsoft.com/office/drawing/2014/main" id="{535D3BD5-1ABD-4DCE-A0FC-ECA98C9A1B08}"/>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45" name="Rechthoek 44">
              <a:extLst>
                <a:ext uri="{FF2B5EF4-FFF2-40B4-BE49-F238E27FC236}">
                  <a16:creationId xmlns:a16="http://schemas.microsoft.com/office/drawing/2014/main" id="{330BFB55-B7D1-495B-B6EF-44DDF3D35B24}"/>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800"/>
                </a:spcBef>
                <a:spcAft>
                  <a:spcPts val="500"/>
                </a:spcAft>
                <a:buClr>
                  <a:schemeClr val="tx2"/>
                </a:buClr>
                <a:buSzTx/>
                <a:buFont typeface="Arial" panose="020B0604020202020204" pitchFamily="34" charset="0"/>
                <a:buChar char="•"/>
                <a:tabLst/>
                <a:defRPr/>
              </a:pPr>
              <a:r>
                <a:rPr lang="nl-NL" sz="1400" kern="1200" noProof="0" dirty="0">
                  <a:solidFill>
                    <a:schemeClr val="tx2"/>
                  </a:solidFill>
                  <a:latin typeface="+mn-lt"/>
                  <a:ea typeface="+mn-ea"/>
                  <a:cs typeface="+mn-cs"/>
                </a:rPr>
                <a:t>Sub-</a:t>
              </a:r>
              <a:r>
                <a:rPr lang="nl-NL" sz="1400" kern="1200" noProof="0" dirty="0" err="1">
                  <a:solidFill>
                    <a:schemeClr val="tx2"/>
                  </a:solidFill>
                  <a:latin typeface="+mn-lt"/>
                  <a:ea typeface="+mn-ea"/>
                  <a:cs typeface="+mn-cs"/>
                </a:rPr>
                <a:t>bullet</a:t>
              </a:r>
              <a:r>
                <a:rPr lang="nl-NL" sz="1400" kern="1200" noProof="0" dirty="0">
                  <a:solidFill>
                    <a:schemeClr val="tx2"/>
                  </a:solidFill>
                  <a:latin typeface="+mn-lt"/>
                  <a:ea typeface="+mn-ea"/>
                  <a:cs typeface="+mn-cs"/>
                </a:rPr>
                <a:t> #1</a:t>
              </a:r>
            </a:p>
          </p:txBody>
        </p:sp>
        <p:sp>
          <p:nvSpPr>
            <p:cNvPr id="46" name="Ovaal 45">
              <a:extLst>
                <a:ext uri="{FF2B5EF4-FFF2-40B4-BE49-F238E27FC236}">
                  <a16:creationId xmlns:a16="http://schemas.microsoft.com/office/drawing/2014/main" id="{F50B54A6-6EC4-4073-A3A7-FAEEDD336EB9}"/>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47" name="Rechthoek 46">
              <a:extLst>
                <a:ext uri="{FF2B5EF4-FFF2-40B4-BE49-F238E27FC236}">
                  <a16:creationId xmlns:a16="http://schemas.microsoft.com/office/drawing/2014/main" id="{7436317B-30DD-4932-9B10-D1A3F02170EE}"/>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800"/>
                </a:spcBef>
                <a:spcAft>
                  <a:spcPts val="500"/>
                </a:spcAft>
                <a:buClr>
                  <a:schemeClr val="accent1"/>
                </a:buClr>
                <a:buSzTx/>
                <a:buFont typeface="Calibri Light" panose="020F0302020204030204" pitchFamily="34" charset="0"/>
                <a:buChar char="-"/>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#2</a:t>
              </a:r>
            </a:p>
          </p:txBody>
        </p:sp>
        <p:sp>
          <p:nvSpPr>
            <p:cNvPr id="48" name="Ovaal 47">
              <a:extLst>
                <a:ext uri="{FF2B5EF4-FFF2-40B4-BE49-F238E27FC236}">
                  <a16:creationId xmlns:a16="http://schemas.microsoft.com/office/drawing/2014/main" id="{937D8323-614E-4228-9EEB-1128017C3A26}"/>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49" name="Rechthoek 48">
              <a:extLst>
                <a:ext uri="{FF2B5EF4-FFF2-40B4-BE49-F238E27FC236}">
                  <a16:creationId xmlns:a16="http://schemas.microsoft.com/office/drawing/2014/main" id="{75F1A5AA-DDEE-462A-90B1-47F0163BBE27}"/>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400" kern="1200" noProof="0" dirty="0">
                  <a:solidFill>
                    <a:schemeClr val="tx2"/>
                  </a:solidFill>
                  <a:latin typeface="+mn-lt"/>
                  <a:ea typeface="+mn-ea"/>
                  <a:cs typeface="+mn-cs"/>
                </a:rPr>
                <a:t>Leestekst</a:t>
              </a:r>
            </a:p>
          </p:txBody>
        </p:sp>
        <p:sp>
          <p:nvSpPr>
            <p:cNvPr id="50" name="Ovaal 49">
              <a:extLst>
                <a:ext uri="{FF2B5EF4-FFF2-40B4-BE49-F238E27FC236}">
                  <a16:creationId xmlns:a16="http://schemas.microsoft.com/office/drawing/2014/main" id="{9DBC2691-EB88-4F3A-A92C-BE48C354C0A3}"/>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51" name="Rechthoek 50">
              <a:extLst>
                <a:ext uri="{FF2B5EF4-FFF2-40B4-BE49-F238E27FC236}">
                  <a16:creationId xmlns:a16="http://schemas.microsoft.com/office/drawing/2014/main" id="{CA831DF4-0770-4A3B-9238-76397A688A44}"/>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800"/>
                </a:spcBef>
                <a:spcAft>
                  <a:spcPts val="500"/>
                </a:spcAft>
                <a:buClrTx/>
                <a:buSzTx/>
                <a:buFont typeface="Arial" panose="020B0604020202020204" pitchFamily="34" charset="0"/>
                <a:buNone/>
                <a:tabLst/>
                <a:defRPr/>
              </a:pPr>
              <a:r>
                <a:rPr lang="nl-NL" sz="1800" b="0" kern="1200" noProof="0" dirty="0">
                  <a:solidFill>
                    <a:schemeClr val="accent1"/>
                  </a:solidFill>
                  <a:latin typeface="+mj-lt"/>
                  <a:ea typeface="+mn-ea"/>
                  <a:cs typeface="+mn-cs"/>
                </a:rPr>
                <a:t>Tussenkop</a:t>
              </a:r>
            </a:p>
          </p:txBody>
        </p:sp>
        <p:sp>
          <p:nvSpPr>
            <p:cNvPr id="52" name="Rechthoek 51">
              <a:extLst>
                <a:ext uri="{FF2B5EF4-FFF2-40B4-BE49-F238E27FC236}">
                  <a16:creationId xmlns:a16="http://schemas.microsoft.com/office/drawing/2014/main" id="{40865AC4-B990-4A6A-BF2E-1586BD71F2F6}"/>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grpSp>
        <p:nvGrpSpPr>
          <p:cNvPr id="108" name="Instructie">
            <a:extLst>
              <a:ext uri="{FF2B5EF4-FFF2-40B4-BE49-F238E27FC236}">
                <a16:creationId xmlns:a16="http://schemas.microsoft.com/office/drawing/2014/main" id="{4C2D8C65-1A20-4EE9-8048-11BF0932248C}"/>
              </a:ext>
            </a:extLst>
          </p:cNvPr>
          <p:cNvGrpSpPr/>
          <p:nvPr userDrawn="1"/>
        </p:nvGrpSpPr>
        <p:grpSpPr>
          <a:xfrm>
            <a:off x="12391601" y="0"/>
            <a:ext cx="3183678" cy="4439101"/>
            <a:chOff x="12391601" y="0"/>
            <a:chExt cx="3183678" cy="4439101"/>
          </a:xfrm>
        </p:grpSpPr>
        <p:sp>
          <p:nvSpPr>
            <p:cNvPr id="110" name="Rechthoek 109">
              <a:extLst>
                <a:ext uri="{FF2B5EF4-FFF2-40B4-BE49-F238E27FC236}">
                  <a16:creationId xmlns:a16="http://schemas.microsoft.com/office/drawing/2014/main" id="{1E0BA8B9-8701-4ACE-B93D-9CCCB7B4B04A}"/>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111" name="Ovaal 110">
              <a:extLst>
                <a:ext uri="{FF2B5EF4-FFF2-40B4-BE49-F238E27FC236}">
                  <a16:creationId xmlns:a16="http://schemas.microsoft.com/office/drawing/2014/main" id="{EFACD24D-637B-4D56-A8ED-F7399272E5F5}"/>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12" name="Rechte verbindingslijn 111">
              <a:extLst>
                <a:ext uri="{FF2B5EF4-FFF2-40B4-BE49-F238E27FC236}">
                  <a16:creationId xmlns:a16="http://schemas.microsoft.com/office/drawing/2014/main" id="{C23F2443-35A2-4D71-AC8B-3D3D5B38CE66}"/>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13" name="Rechte verbindingslijn 112">
              <a:extLst>
                <a:ext uri="{FF2B5EF4-FFF2-40B4-BE49-F238E27FC236}">
                  <a16:creationId xmlns:a16="http://schemas.microsoft.com/office/drawing/2014/main" id="{CCD406F7-B7AA-450D-AA6D-0E45E9880A77}"/>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114" name="Rechthoek 113">
              <a:extLst>
                <a:ext uri="{FF2B5EF4-FFF2-40B4-BE49-F238E27FC236}">
                  <a16:creationId xmlns:a16="http://schemas.microsoft.com/office/drawing/2014/main" id="{F1A15129-E676-4565-B127-A95DF3DEBC62}"/>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05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15" name="Rechte verbindingslijn 114">
              <a:extLst>
                <a:ext uri="{FF2B5EF4-FFF2-40B4-BE49-F238E27FC236}">
                  <a16:creationId xmlns:a16="http://schemas.microsoft.com/office/drawing/2014/main" id="{82F2721B-90C2-480F-92B5-DAD52BB45C25}"/>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116" name="Ovaal 115">
              <a:extLst>
                <a:ext uri="{FF2B5EF4-FFF2-40B4-BE49-F238E27FC236}">
                  <a16:creationId xmlns:a16="http://schemas.microsoft.com/office/drawing/2014/main" id="{CE4744A7-23F4-4091-A35D-674F7A3C7051}"/>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17" name="Rechthoek 116">
              <a:extLst>
                <a:ext uri="{FF2B5EF4-FFF2-40B4-BE49-F238E27FC236}">
                  <a16:creationId xmlns:a16="http://schemas.microsoft.com/office/drawing/2014/main" id="{E4EF4737-1030-4207-B29E-A3FD13A5C9A5}"/>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118" name="Groep 117">
              <a:extLst>
                <a:ext uri="{FF2B5EF4-FFF2-40B4-BE49-F238E27FC236}">
                  <a16:creationId xmlns:a16="http://schemas.microsoft.com/office/drawing/2014/main" id="{102B2D70-460D-482C-AC64-87206D758233}"/>
                </a:ext>
              </a:extLst>
            </p:cNvPr>
            <p:cNvGrpSpPr/>
            <p:nvPr userDrawn="1"/>
          </p:nvGrpSpPr>
          <p:grpSpPr>
            <a:xfrm>
              <a:off x="12757282" y="2184550"/>
              <a:ext cx="825500" cy="209550"/>
              <a:chOff x="13504624" y="2482850"/>
              <a:chExt cx="825500" cy="209550"/>
            </a:xfrm>
          </p:grpSpPr>
          <p:sp>
            <p:nvSpPr>
              <p:cNvPr id="146" name="Rechthoek 145">
                <a:extLst>
                  <a:ext uri="{FF2B5EF4-FFF2-40B4-BE49-F238E27FC236}">
                    <a16:creationId xmlns:a16="http://schemas.microsoft.com/office/drawing/2014/main" id="{7A9503A6-F929-4CA4-83F2-37606FE378FE}"/>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a:solidFill>
                      <a:schemeClr val="tx1"/>
                    </a:solidFill>
                    <a:latin typeface="Arial" panose="020B0604020202020204" pitchFamily="34" charset="0"/>
                    <a:cs typeface="Arial" panose="020B0604020202020204" pitchFamily="34" charset="0"/>
                  </a:rPr>
                  <a:t>Invoegen</a:t>
                </a:r>
              </a:p>
            </p:txBody>
          </p:sp>
          <p:cxnSp>
            <p:nvCxnSpPr>
              <p:cNvPr id="147" name="Rechte verbindingslijn 146">
                <a:extLst>
                  <a:ext uri="{FF2B5EF4-FFF2-40B4-BE49-F238E27FC236}">
                    <a16:creationId xmlns:a16="http://schemas.microsoft.com/office/drawing/2014/main" id="{B9E67448-F753-46C7-AC16-56A643539632}"/>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48" name="Gelijkbenige driehoek 147">
                <a:extLst>
                  <a:ext uri="{FF2B5EF4-FFF2-40B4-BE49-F238E27FC236}">
                    <a16:creationId xmlns:a16="http://schemas.microsoft.com/office/drawing/2014/main" id="{7C0ADA07-D056-4252-887F-B749AC628FD1}"/>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119" name="Groep 118">
              <a:extLst>
                <a:ext uri="{FF2B5EF4-FFF2-40B4-BE49-F238E27FC236}">
                  <a16:creationId xmlns:a16="http://schemas.microsoft.com/office/drawing/2014/main" id="{D4F71311-3D82-40BC-AD50-DE65B952D351}"/>
                </a:ext>
              </a:extLst>
            </p:cNvPr>
            <p:cNvGrpSpPr/>
            <p:nvPr userDrawn="1"/>
          </p:nvGrpSpPr>
          <p:grpSpPr>
            <a:xfrm>
              <a:off x="12757282" y="1141626"/>
              <a:ext cx="294789" cy="318834"/>
              <a:chOff x="14466489" y="1001522"/>
              <a:chExt cx="290627" cy="314333"/>
            </a:xfrm>
          </p:grpSpPr>
          <p:sp>
            <p:nvSpPr>
              <p:cNvPr id="140" name="Rechthoek 139">
                <a:extLst>
                  <a:ext uri="{FF2B5EF4-FFF2-40B4-BE49-F238E27FC236}">
                    <a16:creationId xmlns:a16="http://schemas.microsoft.com/office/drawing/2014/main" id="{27F0647C-D063-4452-BB5D-F035EDC20E8E}"/>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41" name="Ovaal 140">
                <a:extLst>
                  <a:ext uri="{FF2B5EF4-FFF2-40B4-BE49-F238E27FC236}">
                    <a16:creationId xmlns:a16="http://schemas.microsoft.com/office/drawing/2014/main" id="{3E2C9923-2593-49DE-847F-D359E02D56F9}"/>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42" name="Vrije vorm: vorm 141">
                <a:extLst>
                  <a:ext uri="{FF2B5EF4-FFF2-40B4-BE49-F238E27FC236}">
                    <a16:creationId xmlns:a16="http://schemas.microsoft.com/office/drawing/2014/main" id="{5A0FDB99-C5AD-4BCB-88DF-C9ED15D29155}"/>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43" name="Rechthoek: afgeronde hoeken 142">
                <a:extLst>
                  <a:ext uri="{FF2B5EF4-FFF2-40B4-BE49-F238E27FC236}">
                    <a16:creationId xmlns:a16="http://schemas.microsoft.com/office/drawing/2014/main" id="{4F742721-C030-49FB-AFBA-A1661920E62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cxnSp>
            <p:nvCxnSpPr>
              <p:cNvPr id="144" name="Rechte verbindingslijn 143">
                <a:extLst>
                  <a:ext uri="{FF2B5EF4-FFF2-40B4-BE49-F238E27FC236}">
                    <a16:creationId xmlns:a16="http://schemas.microsoft.com/office/drawing/2014/main" id="{C0667A74-8D0B-4A91-86B3-61125658CF4A}"/>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45" name="Rechte verbindingslijn 144">
                <a:extLst>
                  <a:ext uri="{FF2B5EF4-FFF2-40B4-BE49-F238E27FC236}">
                    <a16:creationId xmlns:a16="http://schemas.microsoft.com/office/drawing/2014/main" id="{F883EE7C-C93D-4CBE-AE5E-C8DF47CB55B5}"/>
                  </a:ext>
                </a:extLst>
              </p:cNvPr>
              <p:cNvCxnSpPr>
                <a:cxnSpLocks/>
                <a:stCxn id="143"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20" name="Ovaal 119">
              <a:extLst>
                <a:ext uri="{FF2B5EF4-FFF2-40B4-BE49-F238E27FC236}">
                  <a16:creationId xmlns:a16="http://schemas.microsoft.com/office/drawing/2014/main" id="{6244CBF8-0614-4F9B-9D3A-06E298DDF858}"/>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21" name="Rechthoek 120">
              <a:extLst>
                <a:ext uri="{FF2B5EF4-FFF2-40B4-BE49-F238E27FC236}">
                  <a16:creationId xmlns:a16="http://schemas.microsoft.com/office/drawing/2014/main" id="{479E4B1E-ADCA-4B1F-AC20-B6AEA696D580}"/>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‘Hulpmiddelen voor afbeeldingen - Opmaak’</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en klik op de knop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‘Bijsnijden’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22" name="Rechte verbindingslijn 121">
              <a:extLst>
                <a:ext uri="{FF2B5EF4-FFF2-40B4-BE49-F238E27FC236}">
                  <a16:creationId xmlns:a16="http://schemas.microsoft.com/office/drawing/2014/main" id="{23D6BB54-C5C9-4E42-A099-3F7ECEF84011}"/>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123" name="Groep 122">
              <a:extLst>
                <a:ext uri="{FF2B5EF4-FFF2-40B4-BE49-F238E27FC236}">
                  <a16:creationId xmlns:a16="http://schemas.microsoft.com/office/drawing/2014/main" id="{FACBA970-A3D7-4A0A-BBA7-2385AECED7B2}"/>
                </a:ext>
              </a:extLst>
            </p:cNvPr>
            <p:cNvGrpSpPr/>
            <p:nvPr userDrawn="1"/>
          </p:nvGrpSpPr>
          <p:grpSpPr>
            <a:xfrm>
              <a:off x="12696514" y="3701158"/>
              <a:ext cx="514284" cy="612918"/>
              <a:chOff x="12682980" y="3403241"/>
              <a:chExt cx="622284" cy="741632"/>
            </a:xfrm>
          </p:grpSpPr>
          <p:grpSp>
            <p:nvGrpSpPr>
              <p:cNvPr id="124" name="Groep 123">
                <a:extLst>
                  <a:ext uri="{FF2B5EF4-FFF2-40B4-BE49-F238E27FC236}">
                    <a16:creationId xmlns:a16="http://schemas.microsoft.com/office/drawing/2014/main" id="{462F0A36-95DD-49C1-ABBF-F26B26949AE4}"/>
                  </a:ext>
                </a:extLst>
              </p:cNvPr>
              <p:cNvGrpSpPr/>
              <p:nvPr userDrawn="1"/>
            </p:nvGrpSpPr>
            <p:grpSpPr>
              <a:xfrm>
                <a:off x="12771568" y="3403241"/>
                <a:ext cx="467138" cy="448489"/>
                <a:chOff x="12782195" y="3403241"/>
                <a:chExt cx="467138" cy="448489"/>
              </a:xfrm>
            </p:grpSpPr>
            <p:grpSp>
              <p:nvGrpSpPr>
                <p:cNvPr id="127" name="Groep 126">
                  <a:extLst>
                    <a:ext uri="{FF2B5EF4-FFF2-40B4-BE49-F238E27FC236}">
                      <a16:creationId xmlns:a16="http://schemas.microsoft.com/office/drawing/2014/main" id="{64E124F8-F57C-495F-9FBC-B56D00D15480}"/>
                    </a:ext>
                  </a:extLst>
                </p:cNvPr>
                <p:cNvGrpSpPr/>
                <p:nvPr userDrawn="1"/>
              </p:nvGrpSpPr>
              <p:grpSpPr>
                <a:xfrm>
                  <a:off x="12782195" y="3403241"/>
                  <a:ext cx="412967" cy="393907"/>
                  <a:chOff x="13554906" y="3320109"/>
                  <a:chExt cx="443906" cy="423419"/>
                </a:xfrm>
              </p:grpSpPr>
              <p:grpSp>
                <p:nvGrpSpPr>
                  <p:cNvPr id="134" name="Groep 133">
                    <a:extLst>
                      <a:ext uri="{FF2B5EF4-FFF2-40B4-BE49-F238E27FC236}">
                        <a16:creationId xmlns:a16="http://schemas.microsoft.com/office/drawing/2014/main" id="{E4EE00DC-3B76-40D4-A35B-235924C5AC16}"/>
                      </a:ext>
                    </a:extLst>
                  </p:cNvPr>
                  <p:cNvGrpSpPr/>
                  <p:nvPr userDrawn="1"/>
                </p:nvGrpSpPr>
                <p:grpSpPr>
                  <a:xfrm>
                    <a:off x="13554906" y="3320109"/>
                    <a:ext cx="443906" cy="423419"/>
                    <a:chOff x="12909684" y="1276143"/>
                    <a:chExt cx="443906" cy="423419"/>
                  </a:xfrm>
                </p:grpSpPr>
                <p:sp>
                  <p:nvSpPr>
                    <p:cNvPr id="137" name="Rechthoek 136">
                      <a:extLst>
                        <a:ext uri="{FF2B5EF4-FFF2-40B4-BE49-F238E27FC236}">
                          <a16:creationId xmlns:a16="http://schemas.microsoft.com/office/drawing/2014/main" id="{33026DEF-7F69-4325-AB21-1337416CAF9C}"/>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38" name="Rechthoek 137">
                      <a:extLst>
                        <a:ext uri="{FF2B5EF4-FFF2-40B4-BE49-F238E27FC236}">
                          <a16:creationId xmlns:a16="http://schemas.microsoft.com/office/drawing/2014/main" id="{D4872CA8-D714-4B2A-ADF3-5F12CE2449F5}"/>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39" name="Ovaal 138">
                      <a:extLst>
                        <a:ext uri="{FF2B5EF4-FFF2-40B4-BE49-F238E27FC236}">
                          <a16:creationId xmlns:a16="http://schemas.microsoft.com/office/drawing/2014/main" id="{C18F42FC-BCE3-430F-B728-D5C2C73F91DB}"/>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pic>
                <p:nvPicPr>
                  <p:cNvPr id="135" name="Afbeelding 134">
                    <a:extLst>
                      <a:ext uri="{FF2B5EF4-FFF2-40B4-BE49-F238E27FC236}">
                        <a16:creationId xmlns:a16="http://schemas.microsoft.com/office/drawing/2014/main" id="{DB65E27D-E10E-473C-8CD2-CE7D7A1BD5A9}"/>
                      </a:ext>
                    </a:extLst>
                  </p:cNvPr>
                  <p:cNvPicPr>
                    <a:picLocks noChangeAspect="1"/>
                  </p:cNvPicPr>
                  <p:nvPr userDrawn="1"/>
                </p:nvPicPr>
                <p:blipFill>
                  <a:blip r:embed="rId2">
                    <a:duotone>
                      <a:prstClr val="black"/>
                      <a:srgbClr val="4D82B8">
                        <a:tint val="45000"/>
                        <a:satMod val="400000"/>
                      </a:srgbClr>
                    </a:duotone>
                  </a:blip>
                  <a:stretch>
                    <a:fillRect/>
                  </a:stretch>
                </p:blipFill>
                <p:spPr>
                  <a:xfrm>
                    <a:off x="13567296" y="3424991"/>
                    <a:ext cx="173367" cy="140220"/>
                  </a:xfrm>
                  <a:prstGeom prst="rect">
                    <a:avLst/>
                  </a:prstGeom>
                </p:spPr>
              </p:pic>
              <p:pic>
                <p:nvPicPr>
                  <p:cNvPr id="136" name="Afbeelding 135">
                    <a:extLst>
                      <a:ext uri="{FF2B5EF4-FFF2-40B4-BE49-F238E27FC236}">
                        <a16:creationId xmlns:a16="http://schemas.microsoft.com/office/drawing/2014/main" id="{49A9AD0B-E321-4E44-858C-16A67D22B0B4}"/>
                      </a:ext>
                    </a:extLst>
                  </p:cNvPr>
                  <p:cNvPicPr>
                    <a:picLocks noChangeAspect="1"/>
                  </p:cNvPicPr>
                  <p:nvPr userDrawn="1"/>
                </p:nvPicPr>
                <p:blipFill>
                  <a:blip r:embed="rId2">
                    <a:duotone>
                      <a:prstClr val="black"/>
                      <a:srgbClr val="4D82B8">
                        <a:tint val="45000"/>
                        <a:satMod val="400000"/>
                      </a:srgbClr>
                    </a:duotone>
                  </a:blip>
                  <a:stretch>
                    <a:fillRect/>
                  </a:stretch>
                </p:blipFill>
                <p:spPr>
                  <a:xfrm flipH="1">
                    <a:off x="13635598" y="3454369"/>
                    <a:ext cx="173367" cy="111423"/>
                  </a:xfrm>
                  <a:prstGeom prst="rect">
                    <a:avLst/>
                  </a:prstGeom>
                </p:spPr>
              </p:pic>
            </p:grpSp>
            <p:grpSp>
              <p:nvGrpSpPr>
                <p:cNvPr id="128" name="Groep 127">
                  <a:extLst>
                    <a:ext uri="{FF2B5EF4-FFF2-40B4-BE49-F238E27FC236}">
                      <a16:creationId xmlns:a16="http://schemas.microsoft.com/office/drawing/2014/main" id="{FF73719F-9E08-43DF-A618-D630E2689A5D}"/>
                    </a:ext>
                  </a:extLst>
                </p:cNvPr>
                <p:cNvGrpSpPr/>
                <p:nvPr userDrawn="1"/>
              </p:nvGrpSpPr>
              <p:grpSpPr>
                <a:xfrm>
                  <a:off x="13103513" y="3705268"/>
                  <a:ext cx="145820" cy="146462"/>
                  <a:chOff x="13096169" y="3602278"/>
                  <a:chExt cx="145820" cy="146462"/>
                </a:xfrm>
              </p:grpSpPr>
              <p:sp>
                <p:nvSpPr>
                  <p:cNvPr id="132" name="Rechthoek 131">
                    <a:extLst>
                      <a:ext uri="{FF2B5EF4-FFF2-40B4-BE49-F238E27FC236}">
                        <a16:creationId xmlns:a16="http://schemas.microsoft.com/office/drawing/2014/main" id="{3014DD29-93D4-4FBD-A362-9C4CC9C82D30}"/>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33" name="Rechthoek 132">
                    <a:extLst>
                      <a:ext uri="{FF2B5EF4-FFF2-40B4-BE49-F238E27FC236}">
                        <a16:creationId xmlns:a16="http://schemas.microsoft.com/office/drawing/2014/main" id="{1722C392-3B1D-48B0-B7A7-013517F2E0A5}"/>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129" name="Groep 128">
                  <a:extLst>
                    <a:ext uri="{FF2B5EF4-FFF2-40B4-BE49-F238E27FC236}">
                      <a16:creationId xmlns:a16="http://schemas.microsoft.com/office/drawing/2014/main" id="{74E27EBE-7FC5-428C-8D08-F9867D7933FB}"/>
                    </a:ext>
                  </a:extLst>
                </p:cNvPr>
                <p:cNvGrpSpPr/>
                <p:nvPr userDrawn="1"/>
              </p:nvGrpSpPr>
              <p:grpSpPr>
                <a:xfrm rot="10800000">
                  <a:off x="13061402" y="3665637"/>
                  <a:ext cx="145820" cy="146462"/>
                  <a:chOff x="13096169" y="3602278"/>
                  <a:chExt cx="145820" cy="146462"/>
                </a:xfrm>
              </p:grpSpPr>
              <p:sp>
                <p:nvSpPr>
                  <p:cNvPr id="130" name="Rechthoek 129">
                    <a:extLst>
                      <a:ext uri="{FF2B5EF4-FFF2-40B4-BE49-F238E27FC236}">
                        <a16:creationId xmlns:a16="http://schemas.microsoft.com/office/drawing/2014/main" id="{F3998B7F-26A9-44A6-8D6E-B02EB957730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31" name="Rechthoek 130">
                    <a:extLst>
                      <a:ext uri="{FF2B5EF4-FFF2-40B4-BE49-F238E27FC236}">
                        <a16:creationId xmlns:a16="http://schemas.microsoft.com/office/drawing/2014/main" id="{030FDE6F-59A5-40EE-81C4-6C4C2BF554B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
            <p:nvSpPr>
              <p:cNvPr id="125" name="Rechthoek 124">
                <a:extLst>
                  <a:ext uri="{FF2B5EF4-FFF2-40B4-BE49-F238E27FC236}">
                    <a16:creationId xmlns:a16="http://schemas.microsoft.com/office/drawing/2014/main" id="{5B75ABAD-DA79-49E3-A744-03124A980E4D}"/>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800" b="0" noProof="0" dirty="0">
                    <a:solidFill>
                      <a:schemeClr val="tx1"/>
                    </a:solidFill>
                    <a:latin typeface="Arial" panose="020B0604020202020204" pitchFamily="34" charset="0"/>
                    <a:cs typeface="Arial" panose="020B0604020202020204" pitchFamily="34" charset="0"/>
                  </a:rPr>
                  <a:t>Bijsnijden</a:t>
                </a:r>
              </a:p>
            </p:txBody>
          </p:sp>
          <p:sp>
            <p:nvSpPr>
              <p:cNvPr id="126" name="Gelijkbenige driehoek 125">
                <a:extLst>
                  <a:ext uri="{FF2B5EF4-FFF2-40B4-BE49-F238E27FC236}">
                    <a16:creationId xmlns:a16="http://schemas.microsoft.com/office/drawing/2014/main" id="{2B758CAA-9567-43C4-91E9-33A68BF4F07C}"/>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Tree>
    <p:extLst>
      <p:ext uri="{BB962C8B-B14F-4D97-AF65-F5344CB8AC3E}">
        <p14:creationId xmlns:p14="http://schemas.microsoft.com/office/powerpoint/2010/main" val="3006990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 AFBEELDING (L)">
    <p:bg>
      <p:bgPr>
        <a:solidFill>
          <a:schemeClr val="bg1"/>
        </a:solidFill>
        <a:effectLst/>
      </p:bgPr>
    </p:bg>
    <p:spTree>
      <p:nvGrpSpPr>
        <p:cNvPr id="1" name=""/>
        <p:cNvGrpSpPr/>
        <p:nvPr/>
      </p:nvGrpSpPr>
      <p:grpSpPr>
        <a:xfrm>
          <a:off x="0" y="0"/>
          <a:ext cx="0" cy="0"/>
          <a:chOff x="0" y="0"/>
          <a:chExt cx="0" cy="0"/>
        </a:xfrm>
      </p:grpSpPr>
      <p:sp>
        <p:nvSpPr>
          <p:cNvPr id="27" name="Tijdelijke aanduiding voor afbeelding 16">
            <a:extLst>
              <a:ext uri="{FF2B5EF4-FFF2-40B4-BE49-F238E27FC236}">
                <a16:creationId xmlns:a16="http://schemas.microsoft.com/office/drawing/2014/main" id="{F642C567-C12A-4087-8979-6338C128A3AF}"/>
              </a:ext>
            </a:extLst>
          </p:cNvPr>
          <p:cNvSpPr>
            <a:spLocks noGrp="1"/>
          </p:cNvSpPr>
          <p:nvPr>
            <p:ph type="pic" sz="quarter" idx="13" hasCustomPrompt="1"/>
          </p:nvPr>
        </p:nvSpPr>
        <p:spPr>
          <a:xfrm>
            <a:off x="4727936" y="0"/>
            <a:ext cx="7464062" cy="6858000"/>
          </a:xfrm>
          <a:solidFill>
            <a:schemeClr val="bg2">
              <a:lumMod val="20000"/>
              <a:lumOff val="80000"/>
            </a:schemeClr>
          </a:solidFill>
        </p:spPr>
        <p:txBody>
          <a:bodyPr tIns="2880000"/>
          <a:lstStyle>
            <a:lvl1pPr marL="0" indent="0" algn="ctr">
              <a:buNone/>
              <a:defRPr sz="1200" i="1">
                <a:solidFill>
                  <a:schemeClr val="bg2">
                    <a:lumMod val="50000"/>
                  </a:schemeClr>
                </a:solidFill>
              </a:defRPr>
            </a:lvl1pPr>
          </a:lstStyle>
          <a:p>
            <a:r>
              <a:rPr lang="nl-NL" dirty="0"/>
              <a:t>Klik op onderstaand pictogram om een afbeelding in te voegen</a:t>
            </a:r>
          </a:p>
        </p:txBody>
      </p:sp>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3359937" cy="543999"/>
          </a:xfrm>
        </p:spPr>
        <p:txBody>
          <a:bodyPr/>
          <a:lstStyle>
            <a:lvl1pPr>
              <a:defRPr/>
            </a:lvl1pPr>
          </a:lstStyle>
          <a:p>
            <a:r>
              <a:rPr lang="nl-NL" noProof="0" dirty="0"/>
              <a:t>Voeg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1368000" y="1552790"/>
            <a:ext cx="2891935" cy="4501069"/>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Tussenkop</a:t>
            </a:r>
          </a:p>
          <a:p>
            <a:pPr lvl="5"/>
            <a:r>
              <a:rPr lang="nl-NL" noProof="0" dirty="0"/>
              <a:t>Numerieke </a:t>
            </a:r>
            <a:r>
              <a:rPr lang="nl-NL" noProof="0" dirty="0" err="1"/>
              <a:t>bullet</a:t>
            </a:r>
            <a:endParaRPr lang="nl-NL" noProof="0" dirty="0"/>
          </a:p>
          <a:p>
            <a:pPr lvl="6"/>
            <a:r>
              <a:rPr lang="nl-NL" noProof="0" dirty="0"/>
              <a:t>Alfabetische </a:t>
            </a:r>
            <a:r>
              <a:rPr lang="nl-NL" noProof="0" dirty="0" err="1"/>
              <a:t>bullet</a:t>
            </a:r>
            <a:endParaRPr lang="nl-NL" noProof="0" dirty="0"/>
          </a:p>
          <a:p>
            <a:pPr lvl="7"/>
            <a:r>
              <a:rPr lang="nl-NL" noProof="0" dirty="0"/>
              <a:t>Sub-</a:t>
            </a:r>
            <a:r>
              <a:rPr lang="nl-NL" noProof="0" dirty="0" err="1"/>
              <a:t>bullet</a:t>
            </a:r>
            <a:r>
              <a:rPr lang="nl-NL" noProof="0" dirty="0"/>
              <a:t> #3</a:t>
            </a:r>
          </a:p>
          <a:p>
            <a:pPr lvl="8"/>
            <a:r>
              <a:rPr lang="nl-NL" noProof="0" dirty="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7CEA31D8-982E-45E4-8D13-8C7A96B63309}" type="datetime3">
              <a:rPr lang="nl-NL" noProof="0" smtClean="0"/>
              <a:t>11/10/24</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4099584" y="-491319"/>
            <a:ext cx="3992832"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TEKST / AFBEELDING (L)</a:t>
            </a:r>
          </a:p>
        </p:txBody>
      </p:sp>
      <p:grpSp>
        <p:nvGrpSpPr>
          <p:cNvPr id="10" name="GRID" hidden="1">
            <a:extLst>
              <a:ext uri="{FF2B5EF4-FFF2-40B4-BE49-F238E27FC236}">
                <a16:creationId xmlns:a16="http://schemas.microsoft.com/office/drawing/2014/main" id="{CD00BE49-8745-4E59-A325-DF09886D13CE}"/>
              </a:ext>
            </a:extLst>
          </p:cNvPr>
          <p:cNvGrpSpPr/>
          <p:nvPr userDrawn="1"/>
        </p:nvGrpSpPr>
        <p:grpSpPr>
          <a:xfrm>
            <a:off x="-4482" y="0"/>
            <a:ext cx="12196482" cy="6867680"/>
            <a:chOff x="-4482" y="0"/>
            <a:chExt cx="12196482" cy="6867680"/>
          </a:xfrm>
          <a:solidFill>
            <a:srgbClr val="000000">
              <a:alpha val="30000"/>
            </a:srgbClr>
          </a:solidFill>
        </p:grpSpPr>
        <p:sp>
          <p:nvSpPr>
            <p:cNvPr id="26" name="Rechthoek 25">
              <a:extLst>
                <a:ext uri="{FF2B5EF4-FFF2-40B4-BE49-F238E27FC236}">
                  <a16:creationId xmlns:a16="http://schemas.microsoft.com/office/drawing/2014/main" id="{C798974E-A3CC-46F5-A93E-BEE1F635528C}"/>
                </a:ext>
              </a:extLst>
            </p:cNvPr>
            <p:cNvSpPr/>
            <p:nvPr userDrawn="1"/>
          </p:nvSpPr>
          <p:spPr>
            <a:xfrm>
              <a:off x="4259936" y="0"/>
              <a:ext cx="47248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10">
              <a:extLst>
                <a:ext uri="{FF2B5EF4-FFF2-40B4-BE49-F238E27FC236}">
                  <a16:creationId xmlns:a16="http://schemas.microsoft.com/office/drawing/2014/main" id="{3F4B495C-B28B-4DF9-B35F-07BA8A47C092}"/>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 11">
              <a:extLst>
                <a:ext uri="{FF2B5EF4-FFF2-40B4-BE49-F238E27FC236}">
                  <a16:creationId xmlns:a16="http://schemas.microsoft.com/office/drawing/2014/main" id="{8E215F8B-C4A6-4CEA-9BE3-259C676D7032}"/>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E7AF4BC6-2D64-4B08-A1CB-61D75035E2C9}"/>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CD3C6B0-FFE2-4FF6-8A3A-2E790AE22641}"/>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8B1A6C6F-7CC6-4D4F-978C-8EEE1375736E}"/>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E9BE1316-2F0A-493C-92ED-42148032014C}"/>
                </a:ext>
              </a:extLst>
            </p:cNvPr>
            <p:cNvSpPr/>
            <p:nvPr userDrawn="1"/>
          </p:nvSpPr>
          <p:spPr>
            <a:xfrm>
              <a:off x="-4482" y="6059000"/>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277FB2C8-8EC7-451A-8C75-2F61C2C3083F}"/>
                </a:ext>
              </a:extLst>
            </p:cNvPr>
            <p:cNvSpPr/>
            <p:nvPr userDrawn="1"/>
          </p:nvSpPr>
          <p:spPr>
            <a:xfrm>
              <a:off x="-4482" y="1264791"/>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21" name="Groep 20">
            <a:extLst>
              <a:ext uri="{FF2B5EF4-FFF2-40B4-BE49-F238E27FC236}">
                <a16:creationId xmlns:a16="http://schemas.microsoft.com/office/drawing/2014/main" id="{B4E9FE10-A1DF-494E-BD93-960DCBDC29FB}"/>
              </a:ext>
            </a:extLst>
          </p:cNvPr>
          <p:cNvGrpSpPr/>
          <p:nvPr userDrawn="1"/>
        </p:nvGrpSpPr>
        <p:grpSpPr>
          <a:xfrm>
            <a:off x="-36096" y="1528010"/>
            <a:ext cx="795818" cy="5342020"/>
            <a:chOff x="-36096" y="1528010"/>
            <a:chExt cx="795818" cy="5342020"/>
          </a:xfrm>
        </p:grpSpPr>
        <p:sp>
          <p:nvSpPr>
            <p:cNvPr id="22" name="Vrije vorm: vorm 21">
              <a:extLst>
                <a:ext uri="{FF2B5EF4-FFF2-40B4-BE49-F238E27FC236}">
                  <a16:creationId xmlns:a16="http://schemas.microsoft.com/office/drawing/2014/main" id="{1CD0E4C0-BCA1-4163-BECF-C04C85CA2FB2}"/>
                </a:ext>
              </a:extLst>
            </p:cNvPr>
            <p:cNvSpPr/>
            <p:nvPr userDrawn="1"/>
          </p:nvSpPr>
          <p:spPr>
            <a:xfrm>
              <a:off x="-36096" y="1528010"/>
              <a:ext cx="685861" cy="3537284"/>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Lst>
              <a:ahLst/>
              <a:cxnLst>
                <a:cxn ang="0">
                  <a:pos x="connsiteX0" y="connsiteY0"/>
                </a:cxn>
                <a:cxn ang="0">
                  <a:pos x="connsiteX1" y="connsiteY1"/>
                </a:cxn>
                <a:cxn ang="0">
                  <a:pos x="connsiteX2" y="connsiteY2"/>
                </a:cxn>
              </a:cxnLst>
              <a:rect l="l" t="t" r="r" b="b"/>
              <a:pathLst>
                <a:path w="685861" h="3537284">
                  <a:moveTo>
                    <a:pt x="0" y="0"/>
                  </a:moveTo>
                  <a:cubicBezTo>
                    <a:pt x="433136" y="457200"/>
                    <a:pt x="681788" y="1155033"/>
                    <a:pt x="685799" y="1744580"/>
                  </a:cubicBezTo>
                  <a:cubicBezTo>
                    <a:pt x="689810" y="2334127"/>
                    <a:pt x="501317" y="3104148"/>
                    <a:pt x="24064" y="3537284"/>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Vrije vorm: vorm 22">
              <a:extLst>
                <a:ext uri="{FF2B5EF4-FFF2-40B4-BE49-F238E27FC236}">
                  <a16:creationId xmlns:a16="http://schemas.microsoft.com/office/drawing/2014/main" id="{516ACD3F-FE03-4229-B7AA-DC5B531DAF77}"/>
                </a:ext>
              </a:extLst>
            </p:cNvPr>
            <p:cNvSpPr/>
            <p:nvPr userDrawn="1"/>
          </p:nvSpPr>
          <p:spPr>
            <a:xfrm>
              <a:off x="-26635" y="2526631"/>
              <a:ext cx="786357" cy="4343399"/>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 name="connsiteX0" fmla="*/ 0 w 722917"/>
                <a:gd name="connsiteY0" fmla="*/ 0 h 3508130"/>
                <a:gd name="connsiteX1" fmla="*/ 685799 w 722917"/>
                <a:gd name="connsiteY1" fmla="*/ 1744580 h 3508130"/>
                <a:gd name="connsiteX2" fmla="*/ 326582 w 722917"/>
                <a:gd name="connsiteY2" fmla="*/ 3508130 h 3508130"/>
                <a:gd name="connsiteX0" fmla="*/ 0 w 700380"/>
                <a:gd name="connsiteY0" fmla="*/ 0 h 3508130"/>
                <a:gd name="connsiteX1" fmla="*/ 685799 w 700380"/>
                <a:gd name="connsiteY1" fmla="*/ 1744580 h 3508130"/>
                <a:gd name="connsiteX2" fmla="*/ 326582 w 700380"/>
                <a:gd name="connsiteY2" fmla="*/ 3508130 h 3508130"/>
                <a:gd name="connsiteX0" fmla="*/ 0 w 731627"/>
                <a:gd name="connsiteY0" fmla="*/ 0 h 3508130"/>
                <a:gd name="connsiteX1" fmla="*/ 719413 w 731627"/>
                <a:gd name="connsiteY1" fmla="*/ 1744580 h 3508130"/>
                <a:gd name="connsiteX2" fmla="*/ 326582 w 731627"/>
                <a:gd name="connsiteY2" fmla="*/ 3508130 h 3508130"/>
                <a:gd name="connsiteX0" fmla="*/ 0 w 729939"/>
                <a:gd name="connsiteY0" fmla="*/ 0 h 3508130"/>
                <a:gd name="connsiteX1" fmla="*/ 719413 w 729939"/>
                <a:gd name="connsiteY1" fmla="*/ 1744580 h 3508130"/>
                <a:gd name="connsiteX2" fmla="*/ 326582 w 729939"/>
                <a:gd name="connsiteY2" fmla="*/ 3508130 h 3508130"/>
                <a:gd name="connsiteX0" fmla="*/ 0 w 724539"/>
                <a:gd name="connsiteY0" fmla="*/ 0 h 3508130"/>
                <a:gd name="connsiteX1" fmla="*/ 719413 w 724539"/>
                <a:gd name="connsiteY1" fmla="*/ 1744580 h 3508130"/>
                <a:gd name="connsiteX2" fmla="*/ 326582 w 724539"/>
                <a:gd name="connsiteY2" fmla="*/ 3508130 h 3508130"/>
                <a:gd name="connsiteX0" fmla="*/ 0 w 732294"/>
                <a:gd name="connsiteY0" fmla="*/ 0 h 3508130"/>
                <a:gd name="connsiteX1" fmla="*/ 719413 w 732294"/>
                <a:gd name="connsiteY1" fmla="*/ 1744580 h 3508130"/>
                <a:gd name="connsiteX2" fmla="*/ 326582 w 732294"/>
                <a:gd name="connsiteY2" fmla="*/ 3508130 h 3508130"/>
              </a:gdLst>
              <a:ahLst/>
              <a:cxnLst>
                <a:cxn ang="0">
                  <a:pos x="connsiteX0" y="connsiteY0"/>
                </a:cxn>
                <a:cxn ang="0">
                  <a:pos x="connsiteX1" y="connsiteY1"/>
                </a:cxn>
                <a:cxn ang="0">
                  <a:pos x="connsiteX2" y="connsiteY2"/>
                </a:cxn>
              </a:cxnLst>
              <a:rect l="l" t="t" r="r" b="b"/>
              <a:pathLst>
                <a:path w="732294" h="3508130">
                  <a:moveTo>
                    <a:pt x="0" y="0"/>
                  </a:moveTo>
                  <a:cubicBezTo>
                    <a:pt x="433136" y="457200"/>
                    <a:pt x="664983" y="1159892"/>
                    <a:pt x="719413" y="1744580"/>
                  </a:cubicBezTo>
                  <a:cubicBezTo>
                    <a:pt x="773843" y="2329268"/>
                    <a:pt x="658178" y="2977816"/>
                    <a:pt x="326582" y="3508130"/>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Vrije vorm: vorm 23">
              <a:extLst>
                <a:ext uri="{FF2B5EF4-FFF2-40B4-BE49-F238E27FC236}">
                  <a16:creationId xmlns:a16="http://schemas.microsoft.com/office/drawing/2014/main" id="{1576B43A-482C-4025-8E1D-6B1F71FAD9CD}"/>
                </a:ext>
              </a:extLst>
            </p:cNvPr>
            <p:cNvSpPr/>
            <p:nvPr userDrawn="1"/>
          </p:nvSpPr>
          <p:spPr>
            <a:xfrm>
              <a:off x="-36095" y="2610852"/>
              <a:ext cx="553454" cy="2394285"/>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Lst>
              <a:ahLst/>
              <a:cxnLst>
                <a:cxn ang="0">
                  <a:pos x="connsiteX0" y="connsiteY0"/>
                </a:cxn>
                <a:cxn ang="0">
                  <a:pos x="connsiteX1" y="connsiteY1"/>
                </a:cxn>
                <a:cxn ang="0">
                  <a:pos x="connsiteX2" y="connsiteY2"/>
                </a:cxn>
              </a:cxnLst>
              <a:rect l="l" t="t" r="r" b="b"/>
              <a:pathLst>
                <a:path w="685861" h="3537284">
                  <a:moveTo>
                    <a:pt x="0" y="0"/>
                  </a:moveTo>
                  <a:cubicBezTo>
                    <a:pt x="433136" y="457200"/>
                    <a:pt x="681788" y="1155033"/>
                    <a:pt x="685799" y="1744580"/>
                  </a:cubicBezTo>
                  <a:cubicBezTo>
                    <a:pt x="689810" y="2334127"/>
                    <a:pt x="501317" y="3104148"/>
                    <a:pt x="24064" y="3537284"/>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25" name="Instructie">
            <a:extLst>
              <a:ext uri="{FF2B5EF4-FFF2-40B4-BE49-F238E27FC236}">
                <a16:creationId xmlns:a16="http://schemas.microsoft.com/office/drawing/2014/main" id="{A1F45E74-38C3-4D07-BADB-8A572EA23766}"/>
              </a:ext>
            </a:extLst>
          </p:cNvPr>
          <p:cNvGrpSpPr/>
          <p:nvPr userDrawn="1"/>
        </p:nvGrpSpPr>
        <p:grpSpPr>
          <a:xfrm>
            <a:off x="-3437547" y="1434"/>
            <a:ext cx="3201327" cy="5082295"/>
            <a:chOff x="-3437547" y="1434"/>
            <a:chExt cx="3201327" cy="5082295"/>
          </a:xfrm>
        </p:grpSpPr>
        <p:cxnSp>
          <p:nvCxnSpPr>
            <p:cNvPr id="28" name="Rechte verbindingslijn 27">
              <a:extLst>
                <a:ext uri="{FF2B5EF4-FFF2-40B4-BE49-F238E27FC236}">
                  <a16:creationId xmlns:a16="http://schemas.microsoft.com/office/drawing/2014/main" id="{7E8A3113-ED11-44BF-8F55-650C720AA82B}"/>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29" name="Ovaal 28">
              <a:extLst>
                <a:ext uri="{FF2B5EF4-FFF2-40B4-BE49-F238E27FC236}">
                  <a16:creationId xmlns:a16="http://schemas.microsoft.com/office/drawing/2014/main" id="{DE2E06C6-48BC-4308-8CFE-C0E1DDDECA62}"/>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30" name="Rechthoek 29">
              <a:extLst>
                <a:ext uri="{FF2B5EF4-FFF2-40B4-BE49-F238E27FC236}">
                  <a16:creationId xmlns:a16="http://schemas.microsoft.com/office/drawing/2014/main" id="{0BA8D8B5-38A4-4325-BF7D-335CE9EA37D8}"/>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800"/>
                </a:spcBef>
                <a:spcAft>
                  <a:spcPts val="500"/>
                </a:spcAft>
                <a:buClr>
                  <a:schemeClr val="accent1"/>
                </a:buClr>
                <a:buSzTx/>
                <a:buFont typeface="+mj-lt"/>
                <a:buAutoNum type="arabicPeriod"/>
                <a:tabLst/>
                <a:defRPr/>
              </a:pPr>
              <a:r>
                <a:rPr lang="nl-NL" sz="1400" kern="1200" noProof="0" dirty="0">
                  <a:solidFill>
                    <a:schemeClr val="tx2"/>
                  </a:solidFill>
                  <a:latin typeface="+mn-lt"/>
                  <a:ea typeface="+mn-ea"/>
                  <a:cs typeface="+mn-cs"/>
                </a:rPr>
                <a:t>Numerieke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31" name="Ovaal 30">
              <a:extLst>
                <a:ext uri="{FF2B5EF4-FFF2-40B4-BE49-F238E27FC236}">
                  <a16:creationId xmlns:a16="http://schemas.microsoft.com/office/drawing/2014/main" id="{0A6E6575-09C6-4152-BC9B-141C53E00793}"/>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32" name="Rechthoek 31">
              <a:extLst>
                <a:ext uri="{FF2B5EF4-FFF2-40B4-BE49-F238E27FC236}">
                  <a16:creationId xmlns:a16="http://schemas.microsoft.com/office/drawing/2014/main" id="{497CD7B0-D21D-4050-8668-092CD1A96BD9}"/>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800"/>
                </a:spcBef>
                <a:spcAft>
                  <a:spcPts val="500"/>
                </a:spcAft>
                <a:buClr>
                  <a:schemeClr val="accent1"/>
                </a:buClr>
                <a:buSzTx/>
                <a:buFont typeface="+mj-lt"/>
                <a:buAutoNum type="alphaLcPeriod"/>
                <a:tabLst/>
                <a:defRPr/>
              </a:pPr>
              <a:r>
                <a:rPr lang="nl-NL" sz="1400" kern="1200" noProof="0" dirty="0">
                  <a:solidFill>
                    <a:schemeClr val="tx2"/>
                  </a:solidFill>
                  <a:latin typeface="+mn-lt"/>
                  <a:ea typeface="+mn-ea"/>
                  <a:cs typeface="+mn-cs"/>
                </a:rPr>
                <a:t>Alfabetische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33" name="Ovaal 32">
              <a:extLst>
                <a:ext uri="{FF2B5EF4-FFF2-40B4-BE49-F238E27FC236}">
                  <a16:creationId xmlns:a16="http://schemas.microsoft.com/office/drawing/2014/main" id="{EC152B79-7161-4EA5-A21E-D8DBBBD99B18}"/>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34" name="Rechthoek 33">
              <a:extLst>
                <a:ext uri="{FF2B5EF4-FFF2-40B4-BE49-F238E27FC236}">
                  <a16:creationId xmlns:a16="http://schemas.microsoft.com/office/drawing/2014/main" id="{3B097406-34FD-4280-BF8E-E7536AB661A3}"/>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800"/>
                </a:spcBef>
                <a:spcAft>
                  <a:spcPts val="500"/>
                </a:spcAft>
                <a:buClr>
                  <a:schemeClr val="accent1"/>
                </a:buClr>
                <a:buSzPct val="80000"/>
                <a:buFont typeface="Microsoft JhengHei Light" panose="020B0304030504040204" pitchFamily="34" charset="-120"/>
                <a:buChar char="&gt;"/>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#3</a:t>
              </a:r>
            </a:p>
          </p:txBody>
        </p:sp>
        <p:sp>
          <p:nvSpPr>
            <p:cNvPr id="35" name="Ovaal 34">
              <a:extLst>
                <a:ext uri="{FF2B5EF4-FFF2-40B4-BE49-F238E27FC236}">
                  <a16:creationId xmlns:a16="http://schemas.microsoft.com/office/drawing/2014/main" id="{50827EA3-BF9F-4D82-BF0C-BE69E7015436}"/>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36" name="Rechthoek 35">
              <a:extLst>
                <a:ext uri="{FF2B5EF4-FFF2-40B4-BE49-F238E27FC236}">
                  <a16:creationId xmlns:a16="http://schemas.microsoft.com/office/drawing/2014/main" id="{278499EF-8CFD-49A7-B2BE-1481B43091CA}"/>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050" i="1" kern="1200" noProof="0" dirty="0">
                  <a:solidFill>
                    <a:schemeClr val="tx2"/>
                  </a:solidFill>
                  <a:latin typeface="+mn-lt"/>
                  <a:ea typeface="+mn-ea"/>
                  <a:cs typeface="+mn-cs"/>
                </a:rPr>
                <a:t>Bronvermelding</a:t>
              </a:r>
            </a:p>
          </p:txBody>
        </p:sp>
        <p:sp>
          <p:nvSpPr>
            <p:cNvPr id="38" name="Rechthoek 37">
              <a:extLst>
                <a:ext uri="{FF2B5EF4-FFF2-40B4-BE49-F238E27FC236}">
                  <a16:creationId xmlns:a16="http://schemas.microsoft.com/office/drawing/2014/main" id="{5573689D-F1F2-428B-92D0-0B231DB098FD}"/>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0"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39" name="Ovaal 38">
              <a:extLst>
                <a:ext uri="{FF2B5EF4-FFF2-40B4-BE49-F238E27FC236}">
                  <a16:creationId xmlns:a16="http://schemas.microsoft.com/office/drawing/2014/main" id="{1D4C04BD-9AEC-430B-8E36-EF547E2810A9}"/>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40" name="Rechte verbindingslijn 39">
              <a:extLst>
                <a:ext uri="{FF2B5EF4-FFF2-40B4-BE49-F238E27FC236}">
                  <a16:creationId xmlns:a16="http://schemas.microsoft.com/office/drawing/2014/main" id="{222479BE-74E7-44E6-BC76-7D56E62897C8}"/>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41" name="Groep 40">
              <a:extLst>
                <a:ext uri="{FF2B5EF4-FFF2-40B4-BE49-F238E27FC236}">
                  <a16:creationId xmlns:a16="http://schemas.microsoft.com/office/drawing/2014/main" id="{A47B5DF7-36DF-40AC-9471-DF312E4DF046}"/>
                </a:ext>
              </a:extLst>
            </p:cNvPr>
            <p:cNvGrpSpPr/>
            <p:nvPr userDrawn="1"/>
          </p:nvGrpSpPr>
          <p:grpSpPr>
            <a:xfrm>
              <a:off x="-3437547" y="349413"/>
              <a:ext cx="2933825" cy="558875"/>
              <a:chOff x="-3419346" y="368233"/>
              <a:chExt cx="3904920" cy="743862"/>
            </a:xfrm>
          </p:grpSpPr>
          <p:sp>
            <p:nvSpPr>
              <p:cNvPr id="53" name="Rechthoek 52">
                <a:extLst>
                  <a:ext uri="{FF2B5EF4-FFF2-40B4-BE49-F238E27FC236}">
                    <a16:creationId xmlns:a16="http://schemas.microsoft.com/office/drawing/2014/main" id="{027D7A35-4A71-4752-A621-3409EE25DA5A}"/>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700" b="0" noProof="0" dirty="0">
                    <a:solidFill>
                      <a:srgbClr val="C00000"/>
                    </a:solidFill>
                    <a:latin typeface="Arial" panose="020B0604020202020204" pitchFamily="34" charset="0"/>
                    <a:cs typeface="Arial" panose="020B0604020202020204" pitchFamily="34" charset="0"/>
                  </a:rPr>
                  <a:t>Start</a:t>
                </a:r>
              </a:p>
            </p:txBody>
          </p:sp>
          <p:cxnSp>
            <p:nvCxnSpPr>
              <p:cNvPr id="54" name="Rechte verbindingslijn 53">
                <a:extLst>
                  <a:ext uri="{FF2B5EF4-FFF2-40B4-BE49-F238E27FC236}">
                    <a16:creationId xmlns:a16="http://schemas.microsoft.com/office/drawing/2014/main" id="{0B4A74E8-C30E-46AC-9C2E-55C5C19C5ADA}"/>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Rechte verbindingslijn 54">
                <a:extLst>
                  <a:ext uri="{FF2B5EF4-FFF2-40B4-BE49-F238E27FC236}">
                    <a16:creationId xmlns:a16="http://schemas.microsoft.com/office/drawing/2014/main" id="{CDD6D12D-9C7A-46D9-BB06-2E605573F75F}"/>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6" name="Rechthoek 55">
                <a:extLst>
                  <a:ext uri="{FF2B5EF4-FFF2-40B4-BE49-F238E27FC236}">
                    <a16:creationId xmlns:a16="http://schemas.microsoft.com/office/drawing/2014/main" id="{94B9DC01-CEF9-49D3-B2DC-C4DC6D6D1A88}"/>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57" name="Groep 56">
                <a:extLst>
                  <a:ext uri="{FF2B5EF4-FFF2-40B4-BE49-F238E27FC236}">
                    <a16:creationId xmlns:a16="http://schemas.microsoft.com/office/drawing/2014/main" id="{51F0A73E-9575-44ED-B529-3E0C9EC2DD89}"/>
                  </a:ext>
                </a:extLst>
              </p:cNvPr>
              <p:cNvGrpSpPr/>
              <p:nvPr userDrawn="1"/>
            </p:nvGrpSpPr>
            <p:grpSpPr>
              <a:xfrm>
                <a:off x="-3002834" y="720303"/>
                <a:ext cx="182598" cy="143759"/>
                <a:chOff x="-3310843" y="700986"/>
                <a:chExt cx="182598" cy="143759"/>
              </a:xfrm>
            </p:grpSpPr>
            <p:grpSp>
              <p:nvGrpSpPr>
                <p:cNvPr id="96" name="Groep 95">
                  <a:extLst>
                    <a:ext uri="{FF2B5EF4-FFF2-40B4-BE49-F238E27FC236}">
                      <a16:creationId xmlns:a16="http://schemas.microsoft.com/office/drawing/2014/main" id="{A8D6E036-30FF-4B63-8FD8-F402FC3B0350}"/>
                    </a:ext>
                  </a:extLst>
                </p:cNvPr>
                <p:cNvGrpSpPr/>
                <p:nvPr userDrawn="1"/>
              </p:nvGrpSpPr>
              <p:grpSpPr>
                <a:xfrm>
                  <a:off x="-3310843" y="700986"/>
                  <a:ext cx="182598" cy="143759"/>
                  <a:chOff x="-3310843" y="700986"/>
                  <a:chExt cx="182598" cy="143759"/>
                </a:xfrm>
              </p:grpSpPr>
              <p:cxnSp>
                <p:nvCxnSpPr>
                  <p:cNvPr id="100" name="Rechte verbindingslijn 99">
                    <a:extLst>
                      <a:ext uri="{FF2B5EF4-FFF2-40B4-BE49-F238E27FC236}">
                        <a16:creationId xmlns:a16="http://schemas.microsoft.com/office/drawing/2014/main" id="{C1A1E28C-2A23-4F5F-8824-7FA2D95FFFF2}"/>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101" name="Rechte verbindingslijn 100">
                    <a:extLst>
                      <a:ext uri="{FF2B5EF4-FFF2-40B4-BE49-F238E27FC236}">
                        <a16:creationId xmlns:a16="http://schemas.microsoft.com/office/drawing/2014/main" id="{906493EA-2FC8-4E5F-A553-1B22E1B93A9E}"/>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102" name="Rechte verbindingslijn 101">
                    <a:extLst>
                      <a:ext uri="{FF2B5EF4-FFF2-40B4-BE49-F238E27FC236}">
                        <a16:creationId xmlns:a16="http://schemas.microsoft.com/office/drawing/2014/main" id="{AFF0FED7-97AA-404C-AF0B-95F38784128A}"/>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103" name="Rechte verbindingslijn 102">
                    <a:extLst>
                      <a:ext uri="{FF2B5EF4-FFF2-40B4-BE49-F238E27FC236}">
                        <a16:creationId xmlns:a16="http://schemas.microsoft.com/office/drawing/2014/main" id="{0B182BE5-4A41-4E7D-84C9-9580A9862F66}"/>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104" name="Rechte verbindingslijn 103">
                    <a:extLst>
                      <a:ext uri="{FF2B5EF4-FFF2-40B4-BE49-F238E27FC236}">
                        <a16:creationId xmlns:a16="http://schemas.microsoft.com/office/drawing/2014/main" id="{2CF7D797-676E-4FA1-B582-30A9AAEF4DBC}"/>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97" name="Groep 96">
                  <a:extLst>
                    <a:ext uri="{FF2B5EF4-FFF2-40B4-BE49-F238E27FC236}">
                      <a16:creationId xmlns:a16="http://schemas.microsoft.com/office/drawing/2014/main" id="{800CF97F-16D6-42B5-89EE-8C89FDED4CE2}"/>
                    </a:ext>
                  </a:extLst>
                </p:cNvPr>
                <p:cNvGrpSpPr/>
                <p:nvPr userDrawn="1"/>
              </p:nvGrpSpPr>
              <p:grpSpPr>
                <a:xfrm flipH="1">
                  <a:off x="-3310774" y="735854"/>
                  <a:ext cx="88801" cy="72568"/>
                  <a:chOff x="-2091059" y="1395403"/>
                  <a:chExt cx="157316" cy="128558"/>
                </a:xfrm>
              </p:grpSpPr>
              <p:sp>
                <p:nvSpPr>
                  <p:cNvPr id="98" name="Rechthoek 97">
                    <a:extLst>
                      <a:ext uri="{FF2B5EF4-FFF2-40B4-BE49-F238E27FC236}">
                        <a16:creationId xmlns:a16="http://schemas.microsoft.com/office/drawing/2014/main" id="{D907FC3D-1E6E-4F16-97F4-7AF92B2BEEB3}"/>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9" name="Pijl: punthaak 98">
                    <a:extLst>
                      <a:ext uri="{FF2B5EF4-FFF2-40B4-BE49-F238E27FC236}">
                        <a16:creationId xmlns:a16="http://schemas.microsoft.com/office/drawing/2014/main" id="{96652B05-D6E5-46EB-89D8-EA015C8F0927}"/>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nvGrpSpPr>
              <p:cNvPr id="58" name="Groep 57">
                <a:extLst>
                  <a:ext uri="{FF2B5EF4-FFF2-40B4-BE49-F238E27FC236}">
                    <a16:creationId xmlns:a16="http://schemas.microsoft.com/office/drawing/2014/main" id="{A72E408E-92EE-4842-BC16-BA3A889BB25B}"/>
                  </a:ext>
                </a:extLst>
              </p:cNvPr>
              <p:cNvGrpSpPr/>
              <p:nvPr userDrawn="1"/>
            </p:nvGrpSpPr>
            <p:grpSpPr>
              <a:xfrm>
                <a:off x="-3326107" y="720303"/>
                <a:ext cx="182598" cy="143759"/>
                <a:chOff x="-3634116" y="700986"/>
                <a:chExt cx="182598" cy="143759"/>
              </a:xfrm>
            </p:grpSpPr>
            <p:grpSp>
              <p:nvGrpSpPr>
                <p:cNvPr id="87" name="Groep 86">
                  <a:extLst>
                    <a:ext uri="{FF2B5EF4-FFF2-40B4-BE49-F238E27FC236}">
                      <a16:creationId xmlns:a16="http://schemas.microsoft.com/office/drawing/2014/main" id="{D8D6100E-2578-4225-AB33-878E35B79FDC}"/>
                    </a:ext>
                  </a:extLst>
                </p:cNvPr>
                <p:cNvGrpSpPr/>
                <p:nvPr userDrawn="1"/>
              </p:nvGrpSpPr>
              <p:grpSpPr>
                <a:xfrm>
                  <a:off x="-3634116" y="700986"/>
                  <a:ext cx="182598" cy="143759"/>
                  <a:chOff x="-3634116" y="700986"/>
                  <a:chExt cx="182598" cy="143759"/>
                </a:xfrm>
              </p:grpSpPr>
              <p:cxnSp>
                <p:nvCxnSpPr>
                  <p:cNvPr id="91" name="Rechte verbindingslijn 90">
                    <a:extLst>
                      <a:ext uri="{FF2B5EF4-FFF2-40B4-BE49-F238E27FC236}">
                        <a16:creationId xmlns:a16="http://schemas.microsoft.com/office/drawing/2014/main" id="{B4EBD333-BE7D-4B1B-B686-5582BD36A200}"/>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92" name="Rechte verbindingslijn 91">
                    <a:extLst>
                      <a:ext uri="{FF2B5EF4-FFF2-40B4-BE49-F238E27FC236}">
                        <a16:creationId xmlns:a16="http://schemas.microsoft.com/office/drawing/2014/main" id="{AAB06B9C-4F34-43A9-8113-EDFF22768D41}"/>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93" name="Rechte verbindingslijn 92">
                    <a:extLst>
                      <a:ext uri="{FF2B5EF4-FFF2-40B4-BE49-F238E27FC236}">
                        <a16:creationId xmlns:a16="http://schemas.microsoft.com/office/drawing/2014/main" id="{BC79974F-0AE4-47D4-AF06-D4B71E6484CB}"/>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94" name="Rechte verbindingslijn 93">
                    <a:extLst>
                      <a:ext uri="{FF2B5EF4-FFF2-40B4-BE49-F238E27FC236}">
                        <a16:creationId xmlns:a16="http://schemas.microsoft.com/office/drawing/2014/main" id="{8879A271-FF69-49BC-BACD-704A039635E1}"/>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95" name="Rechte verbindingslijn 94">
                    <a:extLst>
                      <a:ext uri="{FF2B5EF4-FFF2-40B4-BE49-F238E27FC236}">
                        <a16:creationId xmlns:a16="http://schemas.microsoft.com/office/drawing/2014/main" id="{86E0AEE2-7C60-4B92-9777-FCA77A68381D}"/>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88" name="Groep 87">
                  <a:extLst>
                    <a:ext uri="{FF2B5EF4-FFF2-40B4-BE49-F238E27FC236}">
                      <a16:creationId xmlns:a16="http://schemas.microsoft.com/office/drawing/2014/main" id="{9F6E110F-54E1-4EE9-986D-8B93E5C8F629}"/>
                    </a:ext>
                  </a:extLst>
                </p:cNvPr>
                <p:cNvGrpSpPr/>
                <p:nvPr userDrawn="1"/>
              </p:nvGrpSpPr>
              <p:grpSpPr>
                <a:xfrm>
                  <a:off x="-3634047" y="735854"/>
                  <a:ext cx="88801" cy="72568"/>
                  <a:chOff x="-2091059" y="1395403"/>
                  <a:chExt cx="157316" cy="128558"/>
                </a:xfrm>
              </p:grpSpPr>
              <p:sp>
                <p:nvSpPr>
                  <p:cNvPr id="89" name="Rechthoek 88">
                    <a:extLst>
                      <a:ext uri="{FF2B5EF4-FFF2-40B4-BE49-F238E27FC236}">
                        <a16:creationId xmlns:a16="http://schemas.microsoft.com/office/drawing/2014/main" id="{44F8FB3F-A367-4E43-8F92-D9F81A6B7D9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0" name="Pijl: punthaak 89">
                    <a:extLst>
                      <a:ext uri="{FF2B5EF4-FFF2-40B4-BE49-F238E27FC236}">
                        <a16:creationId xmlns:a16="http://schemas.microsoft.com/office/drawing/2014/main" id="{D1BFB066-4C94-40C0-BA2D-34B51A3150F6}"/>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cxnSp>
            <p:nvCxnSpPr>
              <p:cNvPr id="59" name="Rechte verbindingslijn 58">
                <a:extLst>
                  <a:ext uri="{FF2B5EF4-FFF2-40B4-BE49-F238E27FC236}">
                    <a16:creationId xmlns:a16="http://schemas.microsoft.com/office/drawing/2014/main" id="{55B34F36-21C4-4C2A-8514-529FC80EBFF1}"/>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60" name="Rechte verbindingslijn 59">
                <a:extLst>
                  <a:ext uri="{FF2B5EF4-FFF2-40B4-BE49-F238E27FC236}">
                    <a16:creationId xmlns:a16="http://schemas.microsoft.com/office/drawing/2014/main" id="{126FC7E3-D9A3-4B57-99C8-F215A09FE084}"/>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61" name="Groep 60">
                <a:extLst>
                  <a:ext uri="{FF2B5EF4-FFF2-40B4-BE49-F238E27FC236}">
                    <a16:creationId xmlns:a16="http://schemas.microsoft.com/office/drawing/2014/main" id="{E1FE6A43-7FB2-4D9F-8F43-FCEAC7C476AD}"/>
                  </a:ext>
                </a:extLst>
              </p:cNvPr>
              <p:cNvGrpSpPr/>
              <p:nvPr userDrawn="1"/>
            </p:nvGrpSpPr>
            <p:grpSpPr>
              <a:xfrm>
                <a:off x="-2425037" y="370226"/>
                <a:ext cx="357690" cy="330595"/>
                <a:chOff x="-2721817" y="347336"/>
                <a:chExt cx="432805" cy="400021"/>
              </a:xfrm>
            </p:grpSpPr>
            <p:sp>
              <p:nvSpPr>
                <p:cNvPr id="76" name="Rechthoek 75">
                  <a:extLst>
                    <a:ext uri="{FF2B5EF4-FFF2-40B4-BE49-F238E27FC236}">
                      <a16:creationId xmlns:a16="http://schemas.microsoft.com/office/drawing/2014/main" id="{01709D4F-703D-4A6D-86E0-430613748F91}"/>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77" name="Groep 76">
                  <a:extLst>
                    <a:ext uri="{FF2B5EF4-FFF2-40B4-BE49-F238E27FC236}">
                      <a16:creationId xmlns:a16="http://schemas.microsoft.com/office/drawing/2014/main" id="{3AD59786-5FDE-4788-9CEC-4ED026245CE8}"/>
                    </a:ext>
                  </a:extLst>
                </p:cNvPr>
                <p:cNvGrpSpPr/>
                <p:nvPr userDrawn="1"/>
              </p:nvGrpSpPr>
              <p:grpSpPr>
                <a:xfrm>
                  <a:off x="-2652453" y="431583"/>
                  <a:ext cx="294076" cy="231526"/>
                  <a:chOff x="-3634116" y="700986"/>
                  <a:chExt cx="182598" cy="143759"/>
                </a:xfrm>
              </p:grpSpPr>
              <p:grpSp>
                <p:nvGrpSpPr>
                  <p:cNvPr id="78" name="Groep 77">
                    <a:extLst>
                      <a:ext uri="{FF2B5EF4-FFF2-40B4-BE49-F238E27FC236}">
                        <a16:creationId xmlns:a16="http://schemas.microsoft.com/office/drawing/2014/main" id="{1B5120AD-E153-4B83-B76E-436B6B78F6B9}"/>
                      </a:ext>
                    </a:extLst>
                  </p:cNvPr>
                  <p:cNvGrpSpPr/>
                  <p:nvPr userDrawn="1"/>
                </p:nvGrpSpPr>
                <p:grpSpPr>
                  <a:xfrm>
                    <a:off x="-3634116" y="700986"/>
                    <a:ext cx="182598" cy="143759"/>
                    <a:chOff x="-3634116" y="700986"/>
                    <a:chExt cx="182598" cy="143759"/>
                  </a:xfrm>
                </p:grpSpPr>
                <p:cxnSp>
                  <p:nvCxnSpPr>
                    <p:cNvPr id="82" name="Rechte verbindingslijn 81">
                      <a:extLst>
                        <a:ext uri="{FF2B5EF4-FFF2-40B4-BE49-F238E27FC236}">
                          <a16:creationId xmlns:a16="http://schemas.microsoft.com/office/drawing/2014/main" id="{7FEFE5FF-06CB-4775-8F80-74A8D97819E7}"/>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83" name="Rechte verbindingslijn 82">
                      <a:extLst>
                        <a:ext uri="{FF2B5EF4-FFF2-40B4-BE49-F238E27FC236}">
                          <a16:creationId xmlns:a16="http://schemas.microsoft.com/office/drawing/2014/main" id="{D186C02F-5B54-4BAD-990F-5DAB56DF1E66}"/>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84" name="Rechte verbindingslijn 83">
                      <a:extLst>
                        <a:ext uri="{FF2B5EF4-FFF2-40B4-BE49-F238E27FC236}">
                          <a16:creationId xmlns:a16="http://schemas.microsoft.com/office/drawing/2014/main" id="{DC31BDE0-BB73-4FCD-A686-B19587953AEC}"/>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85" name="Rechte verbindingslijn 84">
                      <a:extLst>
                        <a:ext uri="{FF2B5EF4-FFF2-40B4-BE49-F238E27FC236}">
                          <a16:creationId xmlns:a16="http://schemas.microsoft.com/office/drawing/2014/main" id="{F1E1A4B8-0198-4ECB-A35A-C1158ACFE560}"/>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86" name="Rechte verbindingslijn 85">
                      <a:extLst>
                        <a:ext uri="{FF2B5EF4-FFF2-40B4-BE49-F238E27FC236}">
                          <a16:creationId xmlns:a16="http://schemas.microsoft.com/office/drawing/2014/main" id="{C7BD1D08-FDDF-42CA-BDD8-6FA704A95BB7}"/>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79" name="Groep 78">
                    <a:extLst>
                      <a:ext uri="{FF2B5EF4-FFF2-40B4-BE49-F238E27FC236}">
                        <a16:creationId xmlns:a16="http://schemas.microsoft.com/office/drawing/2014/main" id="{584C0F78-094C-4034-8086-6F41F695A004}"/>
                      </a:ext>
                    </a:extLst>
                  </p:cNvPr>
                  <p:cNvGrpSpPr/>
                  <p:nvPr userDrawn="1"/>
                </p:nvGrpSpPr>
                <p:grpSpPr>
                  <a:xfrm>
                    <a:off x="-3634047" y="735854"/>
                    <a:ext cx="88801" cy="72568"/>
                    <a:chOff x="-2091059" y="1395403"/>
                    <a:chExt cx="157316" cy="128558"/>
                  </a:xfrm>
                </p:grpSpPr>
                <p:sp>
                  <p:nvSpPr>
                    <p:cNvPr id="80" name="Rechthoek 79">
                      <a:extLst>
                        <a:ext uri="{FF2B5EF4-FFF2-40B4-BE49-F238E27FC236}">
                          <a16:creationId xmlns:a16="http://schemas.microsoft.com/office/drawing/2014/main" id="{C7773C6A-869C-4AFE-900B-B618550D253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81" name="Pijl: punthaak 80">
                      <a:extLst>
                        <a:ext uri="{FF2B5EF4-FFF2-40B4-BE49-F238E27FC236}">
                          <a16:creationId xmlns:a16="http://schemas.microsoft.com/office/drawing/2014/main" id="{4454E66A-60B1-49A3-9EBB-F702D0D3A938}"/>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grpSp>
            <p:nvGrpSpPr>
              <p:cNvPr id="62" name="Groep 61">
                <a:extLst>
                  <a:ext uri="{FF2B5EF4-FFF2-40B4-BE49-F238E27FC236}">
                    <a16:creationId xmlns:a16="http://schemas.microsoft.com/office/drawing/2014/main" id="{65594056-B571-483E-B2B2-0DD3D2D5276D}"/>
                  </a:ext>
                </a:extLst>
              </p:cNvPr>
              <p:cNvGrpSpPr/>
              <p:nvPr userDrawn="1"/>
            </p:nvGrpSpPr>
            <p:grpSpPr>
              <a:xfrm>
                <a:off x="-2425037" y="781500"/>
                <a:ext cx="357690" cy="330595"/>
                <a:chOff x="-2721817" y="782525"/>
                <a:chExt cx="432805" cy="400021"/>
              </a:xfrm>
            </p:grpSpPr>
            <p:sp>
              <p:nvSpPr>
                <p:cNvPr id="65" name="Rechthoek 64">
                  <a:extLst>
                    <a:ext uri="{FF2B5EF4-FFF2-40B4-BE49-F238E27FC236}">
                      <a16:creationId xmlns:a16="http://schemas.microsoft.com/office/drawing/2014/main" id="{A705C5D2-5406-4074-8633-EA36CFC424B6}"/>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66" name="Groep 65">
                  <a:extLst>
                    <a:ext uri="{FF2B5EF4-FFF2-40B4-BE49-F238E27FC236}">
                      <a16:creationId xmlns:a16="http://schemas.microsoft.com/office/drawing/2014/main" id="{1DF8123A-AEDE-4C18-A0C9-A5212EAF501B}"/>
                    </a:ext>
                  </a:extLst>
                </p:cNvPr>
                <p:cNvGrpSpPr/>
                <p:nvPr userDrawn="1"/>
              </p:nvGrpSpPr>
              <p:grpSpPr>
                <a:xfrm>
                  <a:off x="-2652453" y="866772"/>
                  <a:ext cx="294076" cy="231526"/>
                  <a:chOff x="-3310843" y="700986"/>
                  <a:chExt cx="182598" cy="143759"/>
                </a:xfrm>
              </p:grpSpPr>
              <p:grpSp>
                <p:nvGrpSpPr>
                  <p:cNvPr id="67" name="Groep 66">
                    <a:extLst>
                      <a:ext uri="{FF2B5EF4-FFF2-40B4-BE49-F238E27FC236}">
                        <a16:creationId xmlns:a16="http://schemas.microsoft.com/office/drawing/2014/main" id="{6BA03B76-7EC2-4641-B362-3EFE76566B6D}"/>
                      </a:ext>
                    </a:extLst>
                  </p:cNvPr>
                  <p:cNvGrpSpPr/>
                  <p:nvPr userDrawn="1"/>
                </p:nvGrpSpPr>
                <p:grpSpPr>
                  <a:xfrm>
                    <a:off x="-3310843" y="700986"/>
                    <a:ext cx="182598" cy="143759"/>
                    <a:chOff x="-3310843" y="700986"/>
                    <a:chExt cx="182598" cy="143759"/>
                  </a:xfrm>
                </p:grpSpPr>
                <p:cxnSp>
                  <p:nvCxnSpPr>
                    <p:cNvPr id="71" name="Rechte verbindingslijn 70">
                      <a:extLst>
                        <a:ext uri="{FF2B5EF4-FFF2-40B4-BE49-F238E27FC236}">
                          <a16:creationId xmlns:a16="http://schemas.microsoft.com/office/drawing/2014/main" id="{41FC46AF-4610-4489-8EFE-B1D9239CAEC3}"/>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72" name="Rechte verbindingslijn 71">
                      <a:extLst>
                        <a:ext uri="{FF2B5EF4-FFF2-40B4-BE49-F238E27FC236}">
                          <a16:creationId xmlns:a16="http://schemas.microsoft.com/office/drawing/2014/main" id="{932D0702-7EAB-45B8-9000-002D427AAFD8}"/>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73" name="Rechte verbindingslijn 72">
                      <a:extLst>
                        <a:ext uri="{FF2B5EF4-FFF2-40B4-BE49-F238E27FC236}">
                          <a16:creationId xmlns:a16="http://schemas.microsoft.com/office/drawing/2014/main" id="{99EDBD28-42C3-40E3-AE8A-F96819843887}"/>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74" name="Rechte verbindingslijn 73">
                      <a:extLst>
                        <a:ext uri="{FF2B5EF4-FFF2-40B4-BE49-F238E27FC236}">
                          <a16:creationId xmlns:a16="http://schemas.microsoft.com/office/drawing/2014/main" id="{18C47F77-FB18-45E9-8DEE-65DB43A682E3}"/>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75" name="Rechte verbindingslijn 74">
                      <a:extLst>
                        <a:ext uri="{FF2B5EF4-FFF2-40B4-BE49-F238E27FC236}">
                          <a16:creationId xmlns:a16="http://schemas.microsoft.com/office/drawing/2014/main" id="{54B21023-54DB-41C4-90D3-06C66FB57946}"/>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68" name="Groep 67">
                    <a:extLst>
                      <a:ext uri="{FF2B5EF4-FFF2-40B4-BE49-F238E27FC236}">
                        <a16:creationId xmlns:a16="http://schemas.microsoft.com/office/drawing/2014/main" id="{1EB80AFD-2096-4D00-858E-7B404DF8C719}"/>
                      </a:ext>
                    </a:extLst>
                  </p:cNvPr>
                  <p:cNvGrpSpPr/>
                  <p:nvPr userDrawn="1"/>
                </p:nvGrpSpPr>
                <p:grpSpPr>
                  <a:xfrm flipH="1">
                    <a:off x="-3310774" y="735854"/>
                    <a:ext cx="88801" cy="72568"/>
                    <a:chOff x="-2091059" y="1395403"/>
                    <a:chExt cx="157316" cy="128558"/>
                  </a:xfrm>
                </p:grpSpPr>
                <p:sp>
                  <p:nvSpPr>
                    <p:cNvPr id="69" name="Rechthoek 68">
                      <a:extLst>
                        <a:ext uri="{FF2B5EF4-FFF2-40B4-BE49-F238E27FC236}">
                          <a16:creationId xmlns:a16="http://schemas.microsoft.com/office/drawing/2014/main" id="{7F0B6997-F391-4E0C-B1F7-EC0255E7595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70" name="Pijl: punthaak 69">
                      <a:extLst>
                        <a:ext uri="{FF2B5EF4-FFF2-40B4-BE49-F238E27FC236}">
                          <a16:creationId xmlns:a16="http://schemas.microsoft.com/office/drawing/2014/main" id="{DBE9398E-64C4-4F91-B98F-4473AD665D82}"/>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sp>
            <p:nvSpPr>
              <p:cNvPr id="63" name="Rechthoek 62">
                <a:extLst>
                  <a:ext uri="{FF2B5EF4-FFF2-40B4-BE49-F238E27FC236}">
                    <a16:creationId xmlns:a16="http://schemas.microsoft.com/office/drawing/2014/main" id="{C137B6A4-DA74-4FD9-873E-B3A6FEE123D6}"/>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64" name="Rechthoek 63">
                <a:extLst>
                  <a:ext uri="{FF2B5EF4-FFF2-40B4-BE49-F238E27FC236}">
                    <a16:creationId xmlns:a16="http://schemas.microsoft.com/office/drawing/2014/main" id="{1640FFA9-0AFA-454D-82CD-A84F40DCD019}"/>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42" name="Rechte verbindingslijn 41">
              <a:extLst>
                <a:ext uri="{FF2B5EF4-FFF2-40B4-BE49-F238E27FC236}">
                  <a16:creationId xmlns:a16="http://schemas.microsoft.com/office/drawing/2014/main" id="{31CDE559-2DA9-4164-BA89-CB6EC6FF01DE}"/>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43" name="Rechthoek 42">
              <a:extLst>
                <a:ext uri="{FF2B5EF4-FFF2-40B4-BE49-F238E27FC236}">
                  <a16:creationId xmlns:a16="http://schemas.microsoft.com/office/drawing/2014/main" id="{69347F89-FD71-4C01-8350-3DEB4F39C8CF}"/>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800"/>
                </a:spcBef>
                <a:spcAft>
                  <a:spcPts val="500"/>
                </a:spcAft>
                <a:buClr>
                  <a:schemeClr val="accent1"/>
                </a:buClr>
                <a:buSzTx/>
                <a:buFont typeface="Arial" panose="020B0604020202020204" pitchFamily="34" charset="0"/>
                <a:buChar char="•"/>
                <a:tabLst/>
                <a:defRPr/>
              </a:pP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44" name="Ovaal 43">
              <a:extLst>
                <a:ext uri="{FF2B5EF4-FFF2-40B4-BE49-F238E27FC236}">
                  <a16:creationId xmlns:a16="http://schemas.microsoft.com/office/drawing/2014/main" id="{0A966DE0-C16B-4D54-9F5A-7A67053B1344}"/>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45" name="Rechthoek 44">
              <a:extLst>
                <a:ext uri="{FF2B5EF4-FFF2-40B4-BE49-F238E27FC236}">
                  <a16:creationId xmlns:a16="http://schemas.microsoft.com/office/drawing/2014/main" id="{4CFC9130-9C58-484D-BDDB-371F96B20476}"/>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800"/>
                </a:spcBef>
                <a:spcAft>
                  <a:spcPts val="500"/>
                </a:spcAft>
                <a:buClr>
                  <a:schemeClr val="tx2"/>
                </a:buClr>
                <a:buSzTx/>
                <a:buFont typeface="Arial" panose="020B0604020202020204" pitchFamily="34" charset="0"/>
                <a:buChar char="•"/>
                <a:tabLst/>
                <a:defRPr/>
              </a:pPr>
              <a:r>
                <a:rPr lang="nl-NL" sz="1400" kern="1200" noProof="0" dirty="0">
                  <a:solidFill>
                    <a:schemeClr val="tx2"/>
                  </a:solidFill>
                  <a:latin typeface="+mn-lt"/>
                  <a:ea typeface="+mn-ea"/>
                  <a:cs typeface="+mn-cs"/>
                </a:rPr>
                <a:t>Sub-</a:t>
              </a:r>
              <a:r>
                <a:rPr lang="nl-NL" sz="1400" kern="1200" noProof="0" dirty="0" err="1">
                  <a:solidFill>
                    <a:schemeClr val="tx2"/>
                  </a:solidFill>
                  <a:latin typeface="+mn-lt"/>
                  <a:ea typeface="+mn-ea"/>
                  <a:cs typeface="+mn-cs"/>
                </a:rPr>
                <a:t>bullet</a:t>
              </a:r>
              <a:r>
                <a:rPr lang="nl-NL" sz="1400" kern="1200" noProof="0" dirty="0">
                  <a:solidFill>
                    <a:schemeClr val="tx2"/>
                  </a:solidFill>
                  <a:latin typeface="+mn-lt"/>
                  <a:ea typeface="+mn-ea"/>
                  <a:cs typeface="+mn-cs"/>
                </a:rPr>
                <a:t> #1</a:t>
              </a:r>
            </a:p>
          </p:txBody>
        </p:sp>
        <p:sp>
          <p:nvSpPr>
            <p:cNvPr id="46" name="Ovaal 45">
              <a:extLst>
                <a:ext uri="{FF2B5EF4-FFF2-40B4-BE49-F238E27FC236}">
                  <a16:creationId xmlns:a16="http://schemas.microsoft.com/office/drawing/2014/main" id="{3A1F24DD-8F77-46C2-9911-A25C7C133327}"/>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47" name="Rechthoek 46">
              <a:extLst>
                <a:ext uri="{FF2B5EF4-FFF2-40B4-BE49-F238E27FC236}">
                  <a16:creationId xmlns:a16="http://schemas.microsoft.com/office/drawing/2014/main" id="{70902D21-EC81-4E1D-89A0-5D86190021D2}"/>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800"/>
                </a:spcBef>
                <a:spcAft>
                  <a:spcPts val="500"/>
                </a:spcAft>
                <a:buClr>
                  <a:schemeClr val="accent1"/>
                </a:buClr>
                <a:buSzTx/>
                <a:buFont typeface="Calibri Light" panose="020F0302020204030204" pitchFamily="34" charset="0"/>
                <a:buChar char="-"/>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#2</a:t>
              </a:r>
            </a:p>
          </p:txBody>
        </p:sp>
        <p:sp>
          <p:nvSpPr>
            <p:cNvPr id="48" name="Ovaal 47">
              <a:extLst>
                <a:ext uri="{FF2B5EF4-FFF2-40B4-BE49-F238E27FC236}">
                  <a16:creationId xmlns:a16="http://schemas.microsoft.com/office/drawing/2014/main" id="{90F6E381-A588-4E15-8006-9007A86BE452}"/>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49" name="Rechthoek 48">
              <a:extLst>
                <a:ext uri="{FF2B5EF4-FFF2-40B4-BE49-F238E27FC236}">
                  <a16:creationId xmlns:a16="http://schemas.microsoft.com/office/drawing/2014/main" id="{3AF4739E-416D-4C77-B607-02009847520A}"/>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400" kern="1200" noProof="0" dirty="0">
                  <a:solidFill>
                    <a:schemeClr val="tx2"/>
                  </a:solidFill>
                  <a:latin typeface="+mn-lt"/>
                  <a:ea typeface="+mn-ea"/>
                  <a:cs typeface="+mn-cs"/>
                </a:rPr>
                <a:t>Leestekst</a:t>
              </a:r>
            </a:p>
          </p:txBody>
        </p:sp>
        <p:sp>
          <p:nvSpPr>
            <p:cNvPr id="50" name="Ovaal 49">
              <a:extLst>
                <a:ext uri="{FF2B5EF4-FFF2-40B4-BE49-F238E27FC236}">
                  <a16:creationId xmlns:a16="http://schemas.microsoft.com/office/drawing/2014/main" id="{706BBADA-C404-40A1-87A3-262F31B2002D}"/>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51" name="Rechthoek 50">
              <a:extLst>
                <a:ext uri="{FF2B5EF4-FFF2-40B4-BE49-F238E27FC236}">
                  <a16:creationId xmlns:a16="http://schemas.microsoft.com/office/drawing/2014/main" id="{E28A5121-2B05-4764-82A0-7CEB16EB9C44}"/>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800"/>
                </a:spcBef>
                <a:spcAft>
                  <a:spcPts val="500"/>
                </a:spcAft>
                <a:buClrTx/>
                <a:buSzTx/>
                <a:buFont typeface="Arial" panose="020B0604020202020204" pitchFamily="34" charset="0"/>
                <a:buNone/>
                <a:tabLst/>
                <a:defRPr/>
              </a:pPr>
              <a:r>
                <a:rPr lang="nl-NL" sz="1800" b="0" kern="1200" noProof="0" dirty="0">
                  <a:solidFill>
                    <a:schemeClr val="accent1"/>
                  </a:solidFill>
                  <a:latin typeface="+mj-lt"/>
                  <a:ea typeface="+mn-ea"/>
                  <a:cs typeface="+mn-cs"/>
                </a:rPr>
                <a:t>Tussenkop</a:t>
              </a:r>
            </a:p>
          </p:txBody>
        </p:sp>
        <p:sp>
          <p:nvSpPr>
            <p:cNvPr id="52" name="Rechthoek 51">
              <a:extLst>
                <a:ext uri="{FF2B5EF4-FFF2-40B4-BE49-F238E27FC236}">
                  <a16:creationId xmlns:a16="http://schemas.microsoft.com/office/drawing/2014/main" id="{30309CC6-A092-498C-9016-0ADDB8B49B17}"/>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grpSp>
        <p:nvGrpSpPr>
          <p:cNvPr id="108" name="Instructie">
            <a:extLst>
              <a:ext uri="{FF2B5EF4-FFF2-40B4-BE49-F238E27FC236}">
                <a16:creationId xmlns:a16="http://schemas.microsoft.com/office/drawing/2014/main" id="{B3808D73-B9B6-404C-8C3E-3D457E12D731}"/>
              </a:ext>
            </a:extLst>
          </p:cNvPr>
          <p:cNvGrpSpPr/>
          <p:nvPr userDrawn="1"/>
        </p:nvGrpSpPr>
        <p:grpSpPr>
          <a:xfrm>
            <a:off x="12391601" y="0"/>
            <a:ext cx="3183678" cy="4439101"/>
            <a:chOff x="12391601" y="0"/>
            <a:chExt cx="3183678" cy="4439101"/>
          </a:xfrm>
        </p:grpSpPr>
        <p:sp>
          <p:nvSpPr>
            <p:cNvPr id="110" name="Rechthoek 109">
              <a:extLst>
                <a:ext uri="{FF2B5EF4-FFF2-40B4-BE49-F238E27FC236}">
                  <a16:creationId xmlns:a16="http://schemas.microsoft.com/office/drawing/2014/main" id="{B2B8A657-0D51-4FA6-BEFF-BBFD3D0EB130}"/>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111" name="Ovaal 110">
              <a:extLst>
                <a:ext uri="{FF2B5EF4-FFF2-40B4-BE49-F238E27FC236}">
                  <a16:creationId xmlns:a16="http://schemas.microsoft.com/office/drawing/2014/main" id="{23490121-35B0-4207-BBF7-48EF708FC19C}"/>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12" name="Rechte verbindingslijn 111">
              <a:extLst>
                <a:ext uri="{FF2B5EF4-FFF2-40B4-BE49-F238E27FC236}">
                  <a16:creationId xmlns:a16="http://schemas.microsoft.com/office/drawing/2014/main" id="{BB94632D-A8F4-4465-A3A0-02C75A2722A9}"/>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13" name="Rechte verbindingslijn 112">
              <a:extLst>
                <a:ext uri="{FF2B5EF4-FFF2-40B4-BE49-F238E27FC236}">
                  <a16:creationId xmlns:a16="http://schemas.microsoft.com/office/drawing/2014/main" id="{FB481F0C-C19D-493B-B3F0-D26CDA6DC23C}"/>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114" name="Rechthoek 113">
              <a:extLst>
                <a:ext uri="{FF2B5EF4-FFF2-40B4-BE49-F238E27FC236}">
                  <a16:creationId xmlns:a16="http://schemas.microsoft.com/office/drawing/2014/main" id="{E12023AC-A54B-425B-A13D-32DE992277AA}"/>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05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15" name="Rechte verbindingslijn 114">
              <a:extLst>
                <a:ext uri="{FF2B5EF4-FFF2-40B4-BE49-F238E27FC236}">
                  <a16:creationId xmlns:a16="http://schemas.microsoft.com/office/drawing/2014/main" id="{2823CBDC-A3D0-44E5-B0E3-223D3429C2FB}"/>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116" name="Ovaal 115">
              <a:extLst>
                <a:ext uri="{FF2B5EF4-FFF2-40B4-BE49-F238E27FC236}">
                  <a16:creationId xmlns:a16="http://schemas.microsoft.com/office/drawing/2014/main" id="{ACF7666A-9497-474E-BE73-28C7ACE2B1BA}"/>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17" name="Rechthoek 116">
              <a:extLst>
                <a:ext uri="{FF2B5EF4-FFF2-40B4-BE49-F238E27FC236}">
                  <a16:creationId xmlns:a16="http://schemas.microsoft.com/office/drawing/2014/main" id="{31DFC927-2F8A-47F5-B840-47A8F5C9684D}"/>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118" name="Groep 117">
              <a:extLst>
                <a:ext uri="{FF2B5EF4-FFF2-40B4-BE49-F238E27FC236}">
                  <a16:creationId xmlns:a16="http://schemas.microsoft.com/office/drawing/2014/main" id="{092890E2-7F52-4104-8465-421BA4F1FAA9}"/>
                </a:ext>
              </a:extLst>
            </p:cNvPr>
            <p:cNvGrpSpPr/>
            <p:nvPr userDrawn="1"/>
          </p:nvGrpSpPr>
          <p:grpSpPr>
            <a:xfrm>
              <a:off x="12757282" y="2184550"/>
              <a:ext cx="825500" cy="209550"/>
              <a:chOff x="13504624" y="2482850"/>
              <a:chExt cx="825500" cy="209550"/>
            </a:xfrm>
          </p:grpSpPr>
          <p:sp>
            <p:nvSpPr>
              <p:cNvPr id="146" name="Rechthoek 145">
                <a:extLst>
                  <a:ext uri="{FF2B5EF4-FFF2-40B4-BE49-F238E27FC236}">
                    <a16:creationId xmlns:a16="http://schemas.microsoft.com/office/drawing/2014/main" id="{47854A29-E862-4CA6-B30C-1AAF6ADF0FF8}"/>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a:solidFill>
                      <a:schemeClr val="tx1"/>
                    </a:solidFill>
                    <a:latin typeface="Arial" panose="020B0604020202020204" pitchFamily="34" charset="0"/>
                    <a:cs typeface="Arial" panose="020B0604020202020204" pitchFamily="34" charset="0"/>
                  </a:rPr>
                  <a:t>Invoegen</a:t>
                </a:r>
              </a:p>
            </p:txBody>
          </p:sp>
          <p:cxnSp>
            <p:nvCxnSpPr>
              <p:cNvPr id="147" name="Rechte verbindingslijn 146">
                <a:extLst>
                  <a:ext uri="{FF2B5EF4-FFF2-40B4-BE49-F238E27FC236}">
                    <a16:creationId xmlns:a16="http://schemas.microsoft.com/office/drawing/2014/main" id="{A0A03ECB-5521-4DB6-B763-F0C8CA12825B}"/>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48" name="Gelijkbenige driehoek 147">
                <a:extLst>
                  <a:ext uri="{FF2B5EF4-FFF2-40B4-BE49-F238E27FC236}">
                    <a16:creationId xmlns:a16="http://schemas.microsoft.com/office/drawing/2014/main" id="{E0CB924F-63F7-4520-B613-13AE9EA35EBC}"/>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119" name="Groep 118">
              <a:extLst>
                <a:ext uri="{FF2B5EF4-FFF2-40B4-BE49-F238E27FC236}">
                  <a16:creationId xmlns:a16="http://schemas.microsoft.com/office/drawing/2014/main" id="{BF8D67F7-82D2-4C49-80C5-A1180A71681B}"/>
                </a:ext>
              </a:extLst>
            </p:cNvPr>
            <p:cNvGrpSpPr/>
            <p:nvPr userDrawn="1"/>
          </p:nvGrpSpPr>
          <p:grpSpPr>
            <a:xfrm>
              <a:off x="12757282" y="1141626"/>
              <a:ext cx="294789" cy="318834"/>
              <a:chOff x="14466489" y="1001522"/>
              <a:chExt cx="290627" cy="314333"/>
            </a:xfrm>
          </p:grpSpPr>
          <p:sp>
            <p:nvSpPr>
              <p:cNvPr id="140" name="Rechthoek 139">
                <a:extLst>
                  <a:ext uri="{FF2B5EF4-FFF2-40B4-BE49-F238E27FC236}">
                    <a16:creationId xmlns:a16="http://schemas.microsoft.com/office/drawing/2014/main" id="{02C7F3D9-2743-4ABA-8A89-2B551C4937CF}"/>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41" name="Ovaal 140">
                <a:extLst>
                  <a:ext uri="{FF2B5EF4-FFF2-40B4-BE49-F238E27FC236}">
                    <a16:creationId xmlns:a16="http://schemas.microsoft.com/office/drawing/2014/main" id="{B9960C05-A740-4971-B46E-8FA40D7F193D}"/>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42" name="Vrije vorm: vorm 141">
                <a:extLst>
                  <a:ext uri="{FF2B5EF4-FFF2-40B4-BE49-F238E27FC236}">
                    <a16:creationId xmlns:a16="http://schemas.microsoft.com/office/drawing/2014/main" id="{8A584A74-42EE-41EC-9914-3A44D9CC7362}"/>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43" name="Rechthoek: afgeronde hoeken 142">
                <a:extLst>
                  <a:ext uri="{FF2B5EF4-FFF2-40B4-BE49-F238E27FC236}">
                    <a16:creationId xmlns:a16="http://schemas.microsoft.com/office/drawing/2014/main" id="{57EFB996-0950-4F5A-81F9-1F7CA62B4F8F}"/>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cxnSp>
            <p:nvCxnSpPr>
              <p:cNvPr id="144" name="Rechte verbindingslijn 143">
                <a:extLst>
                  <a:ext uri="{FF2B5EF4-FFF2-40B4-BE49-F238E27FC236}">
                    <a16:creationId xmlns:a16="http://schemas.microsoft.com/office/drawing/2014/main" id="{6BB0E42A-F4DB-41E3-B751-EED9B954AE30}"/>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45" name="Rechte verbindingslijn 144">
                <a:extLst>
                  <a:ext uri="{FF2B5EF4-FFF2-40B4-BE49-F238E27FC236}">
                    <a16:creationId xmlns:a16="http://schemas.microsoft.com/office/drawing/2014/main" id="{F6C39FD6-478D-4DB0-9246-3BFEC9DB8786}"/>
                  </a:ext>
                </a:extLst>
              </p:cNvPr>
              <p:cNvCxnSpPr>
                <a:cxnSpLocks/>
                <a:stCxn id="143"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20" name="Ovaal 119">
              <a:extLst>
                <a:ext uri="{FF2B5EF4-FFF2-40B4-BE49-F238E27FC236}">
                  <a16:creationId xmlns:a16="http://schemas.microsoft.com/office/drawing/2014/main" id="{58988B12-A65C-4792-9947-18830DC81575}"/>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21" name="Rechthoek 120">
              <a:extLst>
                <a:ext uri="{FF2B5EF4-FFF2-40B4-BE49-F238E27FC236}">
                  <a16:creationId xmlns:a16="http://schemas.microsoft.com/office/drawing/2014/main" id="{595BDD4B-CAC5-441E-93B5-B6F5FC952FCA}"/>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‘Hulpmiddelen voor afbeeldingen - Opmaak’</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en klik op de knop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‘Bijsnijden’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22" name="Rechte verbindingslijn 121">
              <a:extLst>
                <a:ext uri="{FF2B5EF4-FFF2-40B4-BE49-F238E27FC236}">
                  <a16:creationId xmlns:a16="http://schemas.microsoft.com/office/drawing/2014/main" id="{F58B347D-44FD-4F1F-AFAD-68B3304ECC3B}"/>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123" name="Groep 122">
              <a:extLst>
                <a:ext uri="{FF2B5EF4-FFF2-40B4-BE49-F238E27FC236}">
                  <a16:creationId xmlns:a16="http://schemas.microsoft.com/office/drawing/2014/main" id="{CF5199C6-0705-4B34-876D-2D933348AFCB}"/>
                </a:ext>
              </a:extLst>
            </p:cNvPr>
            <p:cNvGrpSpPr/>
            <p:nvPr userDrawn="1"/>
          </p:nvGrpSpPr>
          <p:grpSpPr>
            <a:xfrm>
              <a:off x="12696514" y="3701158"/>
              <a:ext cx="514284" cy="612918"/>
              <a:chOff x="12682980" y="3403241"/>
              <a:chExt cx="622284" cy="741632"/>
            </a:xfrm>
          </p:grpSpPr>
          <p:grpSp>
            <p:nvGrpSpPr>
              <p:cNvPr id="124" name="Groep 123">
                <a:extLst>
                  <a:ext uri="{FF2B5EF4-FFF2-40B4-BE49-F238E27FC236}">
                    <a16:creationId xmlns:a16="http://schemas.microsoft.com/office/drawing/2014/main" id="{C24FB768-B884-4A90-AA01-5AB99F4D25FF}"/>
                  </a:ext>
                </a:extLst>
              </p:cNvPr>
              <p:cNvGrpSpPr/>
              <p:nvPr userDrawn="1"/>
            </p:nvGrpSpPr>
            <p:grpSpPr>
              <a:xfrm>
                <a:off x="12771568" y="3403241"/>
                <a:ext cx="467138" cy="448489"/>
                <a:chOff x="12782195" y="3403241"/>
                <a:chExt cx="467138" cy="448489"/>
              </a:xfrm>
            </p:grpSpPr>
            <p:grpSp>
              <p:nvGrpSpPr>
                <p:cNvPr id="127" name="Groep 126">
                  <a:extLst>
                    <a:ext uri="{FF2B5EF4-FFF2-40B4-BE49-F238E27FC236}">
                      <a16:creationId xmlns:a16="http://schemas.microsoft.com/office/drawing/2014/main" id="{4793B3A0-BAD3-4654-822C-ED711E7C477C}"/>
                    </a:ext>
                  </a:extLst>
                </p:cNvPr>
                <p:cNvGrpSpPr/>
                <p:nvPr userDrawn="1"/>
              </p:nvGrpSpPr>
              <p:grpSpPr>
                <a:xfrm>
                  <a:off x="12782195" y="3403241"/>
                  <a:ext cx="412967" cy="393907"/>
                  <a:chOff x="13554906" y="3320109"/>
                  <a:chExt cx="443906" cy="423419"/>
                </a:xfrm>
              </p:grpSpPr>
              <p:grpSp>
                <p:nvGrpSpPr>
                  <p:cNvPr id="134" name="Groep 133">
                    <a:extLst>
                      <a:ext uri="{FF2B5EF4-FFF2-40B4-BE49-F238E27FC236}">
                        <a16:creationId xmlns:a16="http://schemas.microsoft.com/office/drawing/2014/main" id="{E11C1561-613C-473E-9018-324557369E7F}"/>
                      </a:ext>
                    </a:extLst>
                  </p:cNvPr>
                  <p:cNvGrpSpPr/>
                  <p:nvPr userDrawn="1"/>
                </p:nvGrpSpPr>
                <p:grpSpPr>
                  <a:xfrm>
                    <a:off x="13554906" y="3320109"/>
                    <a:ext cx="443906" cy="423419"/>
                    <a:chOff x="12909684" y="1276143"/>
                    <a:chExt cx="443906" cy="423419"/>
                  </a:xfrm>
                </p:grpSpPr>
                <p:sp>
                  <p:nvSpPr>
                    <p:cNvPr id="137" name="Rechthoek 136">
                      <a:extLst>
                        <a:ext uri="{FF2B5EF4-FFF2-40B4-BE49-F238E27FC236}">
                          <a16:creationId xmlns:a16="http://schemas.microsoft.com/office/drawing/2014/main" id="{EAAF97A8-4D9E-4ADA-9536-E97FC9699174}"/>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38" name="Rechthoek 137">
                      <a:extLst>
                        <a:ext uri="{FF2B5EF4-FFF2-40B4-BE49-F238E27FC236}">
                          <a16:creationId xmlns:a16="http://schemas.microsoft.com/office/drawing/2014/main" id="{894B8812-D1F4-4E88-B7C3-107A8ECB506D}"/>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39" name="Ovaal 138">
                      <a:extLst>
                        <a:ext uri="{FF2B5EF4-FFF2-40B4-BE49-F238E27FC236}">
                          <a16:creationId xmlns:a16="http://schemas.microsoft.com/office/drawing/2014/main" id="{D04C55EE-FD93-42F2-9C76-3EE2AC4F3DB7}"/>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pic>
                <p:nvPicPr>
                  <p:cNvPr id="135" name="Afbeelding 134">
                    <a:extLst>
                      <a:ext uri="{FF2B5EF4-FFF2-40B4-BE49-F238E27FC236}">
                        <a16:creationId xmlns:a16="http://schemas.microsoft.com/office/drawing/2014/main" id="{6598F82E-1BEA-4ADD-9B9F-854DBF1BF629}"/>
                      </a:ext>
                    </a:extLst>
                  </p:cNvPr>
                  <p:cNvPicPr>
                    <a:picLocks noChangeAspect="1"/>
                  </p:cNvPicPr>
                  <p:nvPr userDrawn="1"/>
                </p:nvPicPr>
                <p:blipFill>
                  <a:blip r:embed="rId2">
                    <a:duotone>
                      <a:prstClr val="black"/>
                      <a:srgbClr val="4D82B8">
                        <a:tint val="45000"/>
                        <a:satMod val="400000"/>
                      </a:srgbClr>
                    </a:duotone>
                  </a:blip>
                  <a:stretch>
                    <a:fillRect/>
                  </a:stretch>
                </p:blipFill>
                <p:spPr>
                  <a:xfrm>
                    <a:off x="13567296" y="3424991"/>
                    <a:ext cx="173367" cy="140220"/>
                  </a:xfrm>
                  <a:prstGeom prst="rect">
                    <a:avLst/>
                  </a:prstGeom>
                </p:spPr>
              </p:pic>
              <p:pic>
                <p:nvPicPr>
                  <p:cNvPr id="136" name="Afbeelding 135">
                    <a:extLst>
                      <a:ext uri="{FF2B5EF4-FFF2-40B4-BE49-F238E27FC236}">
                        <a16:creationId xmlns:a16="http://schemas.microsoft.com/office/drawing/2014/main" id="{0F00640F-FFF3-4B2F-BB56-C0368DACE0B1}"/>
                      </a:ext>
                    </a:extLst>
                  </p:cNvPr>
                  <p:cNvPicPr>
                    <a:picLocks noChangeAspect="1"/>
                  </p:cNvPicPr>
                  <p:nvPr userDrawn="1"/>
                </p:nvPicPr>
                <p:blipFill>
                  <a:blip r:embed="rId2">
                    <a:duotone>
                      <a:prstClr val="black"/>
                      <a:srgbClr val="4D82B8">
                        <a:tint val="45000"/>
                        <a:satMod val="400000"/>
                      </a:srgbClr>
                    </a:duotone>
                  </a:blip>
                  <a:stretch>
                    <a:fillRect/>
                  </a:stretch>
                </p:blipFill>
                <p:spPr>
                  <a:xfrm flipH="1">
                    <a:off x="13635598" y="3454369"/>
                    <a:ext cx="173367" cy="111423"/>
                  </a:xfrm>
                  <a:prstGeom prst="rect">
                    <a:avLst/>
                  </a:prstGeom>
                </p:spPr>
              </p:pic>
            </p:grpSp>
            <p:grpSp>
              <p:nvGrpSpPr>
                <p:cNvPr id="128" name="Groep 127">
                  <a:extLst>
                    <a:ext uri="{FF2B5EF4-FFF2-40B4-BE49-F238E27FC236}">
                      <a16:creationId xmlns:a16="http://schemas.microsoft.com/office/drawing/2014/main" id="{984B89D4-84F8-4CFC-924D-9C98F8E71F7C}"/>
                    </a:ext>
                  </a:extLst>
                </p:cNvPr>
                <p:cNvGrpSpPr/>
                <p:nvPr userDrawn="1"/>
              </p:nvGrpSpPr>
              <p:grpSpPr>
                <a:xfrm>
                  <a:off x="13103513" y="3705268"/>
                  <a:ext cx="145820" cy="146462"/>
                  <a:chOff x="13096169" y="3602278"/>
                  <a:chExt cx="145820" cy="146462"/>
                </a:xfrm>
              </p:grpSpPr>
              <p:sp>
                <p:nvSpPr>
                  <p:cNvPr id="132" name="Rechthoek 131">
                    <a:extLst>
                      <a:ext uri="{FF2B5EF4-FFF2-40B4-BE49-F238E27FC236}">
                        <a16:creationId xmlns:a16="http://schemas.microsoft.com/office/drawing/2014/main" id="{5BA5E5CC-5A2D-4696-B485-9A09DDA7598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33" name="Rechthoek 132">
                    <a:extLst>
                      <a:ext uri="{FF2B5EF4-FFF2-40B4-BE49-F238E27FC236}">
                        <a16:creationId xmlns:a16="http://schemas.microsoft.com/office/drawing/2014/main" id="{AB9CC200-0057-4CBA-87DD-ED6A9DD8703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129" name="Groep 128">
                  <a:extLst>
                    <a:ext uri="{FF2B5EF4-FFF2-40B4-BE49-F238E27FC236}">
                      <a16:creationId xmlns:a16="http://schemas.microsoft.com/office/drawing/2014/main" id="{D12C5E40-F9E2-4348-8172-359682506BCD}"/>
                    </a:ext>
                  </a:extLst>
                </p:cNvPr>
                <p:cNvGrpSpPr/>
                <p:nvPr userDrawn="1"/>
              </p:nvGrpSpPr>
              <p:grpSpPr>
                <a:xfrm rot="10800000">
                  <a:off x="13061402" y="3665637"/>
                  <a:ext cx="145820" cy="146462"/>
                  <a:chOff x="13096169" y="3602278"/>
                  <a:chExt cx="145820" cy="146462"/>
                </a:xfrm>
              </p:grpSpPr>
              <p:sp>
                <p:nvSpPr>
                  <p:cNvPr id="130" name="Rechthoek 129">
                    <a:extLst>
                      <a:ext uri="{FF2B5EF4-FFF2-40B4-BE49-F238E27FC236}">
                        <a16:creationId xmlns:a16="http://schemas.microsoft.com/office/drawing/2014/main" id="{AC11BA5B-27D3-4770-9E0D-C57799FF14F5}"/>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31" name="Rechthoek 130">
                    <a:extLst>
                      <a:ext uri="{FF2B5EF4-FFF2-40B4-BE49-F238E27FC236}">
                        <a16:creationId xmlns:a16="http://schemas.microsoft.com/office/drawing/2014/main" id="{A0B18F6D-7C45-499A-8CED-9D1318EF776F}"/>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
            <p:nvSpPr>
              <p:cNvPr id="125" name="Rechthoek 124">
                <a:extLst>
                  <a:ext uri="{FF2B5EF4-FFF2-40B4-BE49-F238E27FC236}">
                    <a16:creationId xmlns:a16="http://schemas.microsoft.com/office/drawing/2014/main" id="{D36A7453-3086-4B96-A7FA-B392EF80C5EC}"/>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800" b="0" noProof="0" dirty="0">
                    <a:solidFill>
                      <a:schemeClr val="tx1"/>
                    </a:solidFill>
                    <a:latin typeface="Arial" panose="020B0604020202020204" pitchFamily="34" charset="0"/>
                    <a:cs typeface="Arial" panose="020B0604020202020204" pitchFamily="34" charset="0"/>
                  </a:rPr>
                  <a:t>Bijsnijden</a:t>
                </a:r>
              </a:p>
            </p:txBody>
          </p:sp>
          <p:sp>
            <p:nvSpPr>
              <p:cNvPr id="126" name="Gelijkbenige driehoek 125">
                <a:extLst>
                  <a:ext uri="{FF2B5EF4-FFF2-40B4-BE49-F238E27FC236}">
                    <a16:creationId xmlns:a16="http://schemas.microsoft.com/office/drawing/2014/main" id="{C214A9BD-5A50-45E2-AE0F-3F752DF74395}"/>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Tree>
    <p:extLst>
      <p:ext uri="{BB962C8B-B14F-4D97-AF65-F5344CB8AC3E}">
        <p14:creationId xmlns:p14="http://schemas.microsoft.com/office/powerpoint/2010/main" val="4159762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219B37A3-82F2-45D5-868F-F00F93F6E7B3}"/>
              </a:ext>
            </a:extLst>
          </p:cNvPr>
          <p:cNvSpPr>
            <a:spLocks noGrp="1"/>
          </p:cNvSpPr>
          <p:nvPr>
            <p:ph type="title"/>
          </p:nvPr>
        </p:nvSpPr>
        <p:spPr>
          <a:xfrm>
            <a:off x="899998" y="720000"/>
            <a:ext cx="9365575" cy="543999"/>
          </a:xfrm>
          <a:prstGeom prst="rect">
            <a:avLst/>
          </a:prstGeom>
        </p:spPr>
        <p:txBody>
          <a:bodyPr vert="horz" lIns="0" tIns="0" rIns="0" bIns="0" rtlCol="0" anchor="t">
            <a:noAutofit/>
          </a:bodyPr>
          <a:lstStyle/>
          <a:p>
            <a:r>
              <a:rPr lang="nl-NL" noProof="0" dirty="0"/>
              <a:t>Voeg hier een titel in</a:t>
            </a:r>
          </a:p>
        </p:txBody>
      </p:sp>
      <p:sp>
        <p:nvSpPr>
          <p:cNvPr id="3" name="Tijdelijke aanduiding voor tekst 2">
            <a:extLst>
              <a:ext uri="{FF2B5EF4-FFF2-40B4-BE49-F238E27FC236}">
                <a16:creationId xmlns:a16="http://schemas.microsoft.com/office/drawing/2014/main" id="{061B9A90-182E-49A3-8BF5-04F32288137B}"/>
              </a:ext>
            </a:extLst>
          </p:cNvPr>
          <p:cNvSpPr>
            <a:spLocks noGrp="1"/>
          </p:cNvSpPr>
          <p:nvPr>
            <p:ph type="body" idx="1"/>
          </p:nvPr>
        </p:nvSpPr>
        <p:spPr>
          <a:xfrm>
            <a:off x="1368000" y="1552790"/>
            <a:ext cx="8897573" cy="4501069"/>
          </a:xfrm>
          <a:prstGeom prst="rect">
            <a:avLst/>
          </a:prstGeom>
        </p:spPr>
        <p:txBody>
          <a:bodyPr vert="horz" lIns="0" tIns="0" rIns="0" bIns="0" rtlCol="0">
            <a:noAutofit/>
          </a:body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Tussenkop</a:t>
            </a:r>
          </a:p>
          <a:p>
            <a:pPr lvl="5"/>
            <a:r>
              <a:rPr lang="nl-NL" noProof="0" dirty="0"/>
              <a:t>Numerieke </a:t>
            </a:r>
            <a:r>
              <a:rPr lang="nl-NL" noProof="0" dirty="0" err="1"/>
              <a:t>bullet</a:t>
            </a:r>
            <a:endParaRPr lang="nl-NL" noProof="0" dirty="0"/>
          </a:p>
          <a:p>
            <a:pPr lvl="6"/>
            <a:r>
              <a:rPr lang="nl-NL" noProof="0" dirty="0"/>
              <a:t>Alfabetische </a:t>
            </a:r>
            <a:r>
              <a:rPr lang="nl-NL" noProof="0" dirty="0" err="1"/>
              <a:t>bullet</a:t>
            </a:r>
            <a:endParaRPr lang="nl-NL" noProof="0" dirty="0"/>
          </a:p>
          <a:p>
            <a:pPr lvl="7"/>
            <a:r>
              <a:rPr lang="nl-NL" noProof="0" dirty="0"/>
              <a:t>Sub-</a:t>
            </a:r>
            <a:r>
              <a:rPr lang="nl-NL" noProof="0" dirty="0" err="1"/>
              <a:t>bullet</a:t>
            </a:r>
            <a:r>
              <a:rPr lang="nl-NL" noProof="0" dirty="0"/>
              <a:t> #3</a:t>
            </a:r>
          </a:p>
          <a:p>
            <a:pPr lvl="8"/>
            <a:r>
              <a:rPr lang="nl-NL" noProof="0" dirty="0"/>
              <a:t>Bronvermelding</a:t>
            </a:r>
          </a:p>
        </p:txBody>
      </p:sp>
      <p:sp>
        <p:nvSpPr>
          <p:cNvPr id="4" name="Tijdelijke aanduiding voor datum 3">
            <a:extLst>
              <a:ext uri="{FF2B5EF4-FFF2-40B4-BE49-F238E27FC236}">
                <a16:creationId xmlns:a16="http://schemas.microsoft.com/office/drawing/2014/main" id="{2CC0954C-56F0-4481-AEFC-476FD5516A05}"/>
              </a:ext>
            </a:extLst>
          </p:cNvPr>
          <p:cNvSpPr>
            <a:spLocks noGrp="1"/>
          </p:cNvSpPr>
          <p:nvPr>
            <p:ph type="dt" sz="half" idx="2"/>
          </p:nvPr>
        </p:nvSpPr>
        <p:spPr>
          <a:xfrm>
            <a:off x="1372979" y="6205963"/>
            <a:ext cx="680683" cy="215062"/>
          </a:xfrm>
          <a:prstGeom prst="rect">
            <a:avLst/>
          </a:prstGeom>
        </p:spPr>
        <p:txBody>
          <a:bodyPr vert="horz" lIns="0" tIns="0" rIns="0" bIns="0" rtlCol="0" anchor="ctr">
            <a:noAutofit/>
          </a:bodyPr>
          <a:lstStyle>
            <a:lvl1pPr algn="l">
              <a:defRPr sz="1100">
                <a:solidFill>
                  <a:schemeClr val="tx2">
                    <a:lumMod val="60000"/>
                    <a:lumOff val="40000"/>
                  </a:schemeClr>
                </a:solidFill>
              </a:defRPr>
            </a:lvl1pPr>
          </a:lstStyle>
          <a:p>
            <a:fld id="{BA6BEE01-2390-4DED-B0EC-FE7D35CB6BBA}" type="datetime3">
              <a:rPr lang="nl-NL" smtClean="0"/>
              <a:t>11/10/24</a:t>
            </a:fld>
            <a:endParaRPr lang="nl-NL" dirty="0"/>
          </a:p>
        </p:txBody>
      </p:sp>
      <p:sp>
        <p:nvSpPr>
          <p:cNvPr id="5" name="Tijdelijke aanduiding voor voettekst 4">
            <a:extLst>
              <a:ext uri="{FF2B5EF4-FFF2-40B4-BE49-F238E27FC236}">
                <a16:creationId xmlns:a16="http://schemas.microsoft.com/office/drawing/2014/main" id="{293B2B64-2362-45C8-9E78-5ECAAAF3478D}"/>
              </a:ext>
            </a:extLst>
          </p:cNvPr>
          <p:cNvSpPr>
            <a:spLocks noGrp="1"/>
          </p:cNvSpPr>
          <p:nvPr>
            <p:ph type="ftr" sz="quarter" idx="3"/>
          </p:nvPr>
        </p:nvSpPr>
        <p:spPr>
          <a:xfrm>
            <a:off x="2155355" y="6210383"/>
            <a:ext cx="8026410" cy="208206"/>
          </a:xfrm>
          <a:prstGeom prst="rect">
            <a:avLst/>
          </a:prstGeom>
        </p:spPr>
        <p:txBody>
          <a:bodyPr vert="horz" lIns="0" tIns="0" rIns="0" bIns="0" rtlCol="0" anchor="ctr">
            <a:noAutofit/>
          </a:bodyPr>
          <a:lstStyle>
            <a:lvl1pPr algn="l">
              <a:defRPr sz="1100">
                <a:solidFill>
                  <a:schemeClr val="tx2">
                    <a:lumMod val="60000"/>
                    <a:lumOff val="40000"/>
                  </a:schemeClr>
                </a:solidFill>
              </a:defRPr>
            </a:lvl1pPr>
          </a:lstStyle>
          <a:p>
            <a:r>
              <a:rPr lang="nl-NL" dirty="0"/>
              <a:t>Invoegen &gt; Koptekst en voettekst</a:t>
            </a:r>
          </a:p>
        </p:txBody>
      </p:sp>
      <p:sp>
        <p:nvSpPr>
          <p:cNvPr id="6" name="Tijdelijke aanduiding voor dianummer 5">
            <a:extLst>
              <a:ext uri="{FF2B5EF4-FFF2-40B4-BE49-F238E27FC236}">
                <a16:creationId xmlns:a16="http://schemas.microsoft.com/office/drawing/2014/main" id="{5549FE6F-67CB-4243-BE03-A9A3C4007850}"/>
              </a:ext>
            </a:extLst>
          </p:cNvPr>
          <p:cNvSpPr>
            <a:spLocks noGrp="1"/>
          </p:cNvSpPr>
          <p:nvPr>
            <p:ph type="sldNum" sz="quarter" idx="4"/>
          </p:nvPr>
        </p:nvSpPr>
        <p:spPr>
          <a:xfrm>
            <a:off x="821748" y="6205963"/>
            <a:ext cx="462443" cy="215062"/>
          </a:xfrm>
          <a:prstGeom prst="rect">
            <a:avLst/>
          </a:prstGeom>
        </p:spPr>
        <p:txBody>
          <a:bodyPr vert="horz" lIns="0" tIns="0" rIns="0" bIns="0" rtlCol="0" anchor="ctr">
            <a:noAutofit/>
          </a:bodyPr>
          <a:lstStyle>
            <a:lvl1pPr algn="l">
              <a:defRPr sz="1400">
                <a:solidFill>
                  <a:schemeClr val="accent1"/>
                </a:solidFill>
                <a:latin typeface="+mj-lt"/>
              </a:defRPr>
            </a:lvl1pPr>
          </a:lstStyle>
          <a:p>
            <a:fld id="{D7B5DC5B-6873-43DB-ADC7-B15ACCE0DFDB}" type="slidenum">
              <a:rPr lang="nl-NL" smtClean="0"/>
              <a:pPr/>
              <a:t>‹nr.›</a:t>
            </a:fld>
            <a:endParaRPr lang="nl-NL" dirty="0"/>
          </a:p>
        </p:txBody>
      </p:sp>
      <p:sp>
        <p:nvSpPr>
          <p:cNvPr id="20" name="Tekstvak 19">
            <a:extLst>
              <a:ext uri="{FF2B5EF4-FFF2-40B4-BE49-F238E27FC236}">
                <a16:creationId xmlns:a16="http://schemas.microsoft.com/office/drawing/2014/main" id="{88A106C3-3B5C-4817-A9B9-E1AA65368768}"/>
              </a:ext>
            </a:extLst>
          </p:cNvPr>
          <p:cNvSpPr txBox="1"/>
          <p:nvPr userDrawn="1"/>
        </p:nvSpPr>
        <p:spPr>
          <a:xfrm>
            <a:off x="5031475" y="-696037"/>
            <a:ext cx="2129051" cy="150127"/>
          </a:xfrm>
          <a:prstGeom prst="rect">
            <a:avLst/>
          </a:prstGeom>
          <a:noFill/>
        </p:spPr>
        <p:txBody>
          <a:bodyPr wrap="square" lIns="0" tIns="0" rIns="0" bIns="0" rtlCol="0" anchor="ctr">
            <a:noAutofit/>
          </a:bodyPr>
          <a:lstStyle/>
          <a:p>
            <a:pPr algn="ctr"/>
            <a:r>
              <a:rPr lang="nl-NL" sz="1100" b="0" cap="all" baseline="0" noProof="0" dirty="0">
                <a:latin typeface="+mn-lt"/>
              </a:rPr>
              <a:t>Naam van de indeling</a:t>
            </a:r>
          </a:p>
        </p:txBody>
      </p:sp>
      <p:grpSp>
        <p:nvGrpSpPr>
          <p:cNvPr id="30" name="GRID" hidden="1">
            <a:extLst>
              <a:ext uri="{FF2B5EF4-FFF2-40B4-BE49-F238E27FC236}">
                <a16:creationId xmlns:a16="http://schemas.microsoft.com/office/drawing/2014/main" id="{4FD37327-9154-42E2-A4A6-655139E75484}"/>
              </a:ext>
            </a:extLst>
          </p:cNvPr>
          <p:cNvGrpSpPr/>
          <p:nvPr userDrawn="1"/>
        </p:nvGrpSpPr>
        <p:grpSpPr>
          <a:xfrm>
            <a:off x="-4482" y="0"/>
            <a:ext cx="12196482" cy="6867680"/>
            <a:chOff x="-4482" y="0"/>
            <a:chExt cx="12196482" cy="6867680"/>
          </a:xfrm>
          <a:solidFill>
            <a:srgbClr val="000000">
              <a:alpha val="30000"/>
            </a:srgbClr>
          </a:solidFill>
        </p:grpSpPr>
        <p:sp>
          <p:nvSpPr>
            <p:cNvPr id="31" name="Rechthoek 30">
              <a:extLst>
                <a:ext uri="{FF2B5EF4-FFF2-40B4-BE49-F238E27FC236}">
                  <a16:creationId xmlns:a16="http://schemas.microsoft.com/office/drawing/2014/main" id="{E259938B-3ECC-4CD5-9BF2-CE9077F059BD}"/>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9080C295-2472-4565-A3D8-6D454393D14D}"/>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Rechthoek 32">
              <a:extLst>
                <a:ext uri="{FF2B5EF4-FFF2-40B4-BE49-F238E27FC236}">
                  <a16:creationId xmlns:a16="http://schemas.microsoft.com/office/drawing/2014/main" id="{04D36C44-8D80-49AC-BEFA-173216633459}"/>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 name="Rechthoek 33">
              <a:extLst>
                <a:ext uri="{FF2B5EF4-FFF2-40B4-BE49-F238E27FC236}">
                  <a16:creationId xmlns:a16="http://schemas.microsoft.com/office/drawing/2014/main" id="{08AAB76F-BBEF-46E1-AE1B-9195F54D29ED}"/>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5" name="Rechthoek 34">
              <a:extLst>
                <a:ext uri="{FF2B5EF4-FFF2-40B4-BE49-F238E27FC236}">
                  <a16:creationId xmlns:a16="http://schemas.microsoft.com/office/drawing/2014/main" id="{226234C5-9650-4FFF-80D9-C55FC00C6072}"/>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6" name="Rechthoek 35">
              <a:extLst>
                <a:ext uri="{FF2B5EF4-FFF2-40B4-BE49-F238E27FC236}">
                  <a16:creationId xmlns:a16="http://schemas.microsoft.com/office/drawing/2014/main" id="{081DD07B-049C-4A24-AE92-F9784C3D51E2}"/>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Rechthoek 36">
              <a:extLst>
                <a:ext uri="{FF2B5EF4-FFF2-40B4-BE49-F238E27FC236}">
                  <a16:creationId xmlns:a16="http://schemas.microsoft.com/office/drawing/2014/main" id="{F791345B-472E-4600-ABA0-F52DA6C8B467}"/>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59FBC45D-99D6-4BBE-BF9C-1AC3E66559D3}"/>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0413A546-B152-4ABE-85EF-9C111B43D946}"/>
                </a:ext>
              </a:extLst>
            </p:cNvPr>
            <p:cNvSpPr/>
            <p:nvPr userDrawn="1"/>
          </p:nvSpPr>
          <p:spPr>
            <a:xfrm>
              <a:off x="-4482" y="1264791"/>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777131786"/>
      </p:ext>
    </p:extLst>
  </p:cSld>
  <p:clrMap bg1="lt1" tx1="dk1" bg2="lt2" tx2="dk2" accent1="accent1" accent2="accent2" accent3="accent3" accent4="accent4" accent5="accent5" accent6="accent6" hlink="hlink" folHlink="folHlink"/>
  <p:sldLayoutIdLst>
    <p:sldLayoutId id="2147483673" r:id="rId1"/>
    <p:sldLayoutId id="2147483684" r:id="rId2"/>
    <p:sldLayoutId id="2147483685" r:id="rId3"/>
    <p:sldLayoutId id="2147483686" r:id="rId4"/>
    <p:sldLayoutId id="2147483658" r:id="rId5"/>
    <p:sldLayoutId id="2147483674" r:id="rId6"/>
    <p:sldLayoutId id="2147483676" r:id="rId7"/>
    <p:sldLayoutId id="2147483677" r:id="rId8"/>
    <p:sldLayoutId id="2147483678" r:id="rId9"/>
    <p:sldLayoutId id="2147483679" r:id="rId10"/>
    <p:sldLayoutId id="2147483687" r:id="rId11"/>
    <p:sldLayoutId id="2147483680" r:id="rId12"/>
    <p:sldLayoutId id="2147483681" r:id="rId13"/>
    <p:sldLayoutId id="2147483682" r:id="rId14"/>
    <p:sldLayoutId id="2147483683" r:id="rId15"/>
    <p:sldLayoutId id="2147483669" r:id="rId16"/>
    <p:sldLayoutId id="2147483672" r:id="rId17"/>
    <p:sldLayoutId id="2147483688" r:id="rId18"/>
  </p:sldLayoutIdLst>
  <p:hf hdr="0"/>
  <p:txStyles>
    <p:titleStyle>
      <a:lvl1pPr algn="l" defTabSz="914400" rtl="0" eaLnBrk="1" latinLnBrk="0" hangingPunct="1">
        <a:lnSpc>
          <a:spcPct val="90000"/>
        </a:lnSpc>
        <a:spcBef>
          <a:spcPct val="0"/>
        </a:spcBef>
        <a:buNone/>
        <a:defRPr sz="3600" b="0" kern="1200">
          <a:solidFill>
            <a:schemeClr val="accent1"/>
          </a:solidFill>
          <a:latin typeface="+mj-lt"/>
          <a:ea typeface="+mj-ea"/>
          <a:cs typeface="+mj-cs"/>
        </a:defRPr>
      </a:lvl1pPr>
    </p:titleStyle>
    <p:bodyStyle>
      <a:lvl1pPr marL="265113" indent="-265113" algn="l" defTabSz="914400" rtl="0" eaLnBrk="1" latinLnBrk="0" hangingPunct="1">
        <a:lnSpc>
          <a:spcPct val="90000"/>
        </a:lnSpc>
        <a:spcBef>
          <a:spcPts val="500"/>
        </a:spcBef>
        <a:spcAft>
          <a:spcPts val="500"/>
        </a:spcAft>
        <a:buClr>
          <a:schemeClr val="accent1"/>
        </a:buClr>
        <a:buFont typeface="Arial" panose="020B0604020202020204" pitchFamily="34" charset="0"/>
        <a:buChar char="•"/>
        <a:defRPr sz="1800" kern="1200">
          <a:solidFill>
            <a:schemeClr val="tx2"/>
          </a:solidFill>
          <a:latin typeface="+mn-lt"/>
          <a:ea typeface="+mn-ea"/>
          <a:cs typeface="+mn-cs"/>
        </a:defRPr>
      </a:lvl1pPr>
      <a:lvl2pPr marL="541338" indent="-276225" algn="l" defTabSz="914400" rtl="0" eaLnBrk="1" latinLnBrk="0" hangingPunct="1">
        <a:lnSpc>
          <a:spcPct val="90000"/>
        </a:lnSpc>
        <a:spcBef>
          <a:spcPts val="500"/>
        </a:spcBef>
        <a:spcAft>
          <a:spcPts val="500"/>
        </a:spcAft>
        <a:buClr>
          <a:schemeClr val="tx2"/>
        </a:buClr>
        <a:buFont typeface="Arial" panose="020B0604020202020204" pitchFamily="34" charset="0"/>
        <a:buChar char="•"/>
        <a:tabLst/>
        <a:defRPr sz="1800" kern="1200">
          <a:solidFill>
            <a:schemeClr val="tx2"/>
          </a:solidFill>
          <a:latin typeface="+mn-lt"/>
          <a:ea typeface="+mn-ea"/>
          <a:cs typeface="+mn-cs"/>
        </a:defRPr>
      </a:lvl2pPr>
      <a:lvl3pPr marL="806450" indent="-265113" algn="l" defTabSz="914400" rtl="0" eaLnBrk="1" latinLnBrk="0" hangingPunct="1">
        <a:lnSpc>
          <a:spcPct val="90000"/>
        </a:lnSpc>
        <a:spcBef>
          <a:spcPts val="500"/>
        </a:spcBef>
        <a:spcAft>
          <a:spcPts val="500"/>
        </a:spcAft>
        <a:buClr>
          <a:schemeClr val="accent1"/>
        </a:buClr>
        <a:buFont typeface="Calibri Light" panose="020F030202020403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500"/>
        </a:spcBef>
        <a:spcAft>
          <a:spcPts val="8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500"/>
        </a:spcBef>
        <a:spcAft>
          <a:spcPts val="0"/>
        </a:spcAft>
        <a:buFont typeface="Arial" panose="020B0604020202020204" pitchFamily="34" charset="0"/>
        <a:buNone/>
        <a:defRPr sz="2200" b="0" kern="1200">
          <a:solidFill>
            <a:schemeClr val="accent1"/>
          </a:solidFill>
          <a:latin typeface="+mj-lt"/>
          <a:ea typeface="+mn-ea"/>
          <a:cs typeface="+mn-cs"/>
        </a:defRPr>
      </a:lvl5pPr>
      <a:lvl6pPr marL="360363" indent="-360363" algn="l" defTabSz="914400" rtl="0" eaLnBrk="1" latinLnBrk="0" hangingPunct="1">
        <a:lnSpc>
          <a:spcPct val="90000"/>
        </a:lnSpc>
        <a:spcBef>
          <a:spcPts val="500"/>
        </a:spcBef>
        <a:spcAft>
          <a:spcPts val="500"/>
        </a:spcAft>
        <a:buClr>
          <a:schemeClr val="accent1"/>
        </a:buClr>
        <a:buFont typeface="+mj-lt"/>
        <a:buAutoNum type="arabicPeriod"/>
        <a:defRPr sz="1800" kern="1200">
          <a:solidFill>
            <a:schemeClr val="tx2"/>
          </a:solidFill>
          <a:latin typeface="+mn-lt"/>
          <a:ea typeface="+mn-ea"/>
          <a:cs typeface="+mn-cs"/>
        </a:defRPr>
      </a:lvl6pPr>
      <a:lvl7pPr marL="360363" indent="-360363" algn="l" defTabSz="914400" rtl="0" eaLnBrk="1" latinLnBrk="0" hangingPunct="1">
        <a:lnSpc>
          <a:spcPct val="90000"/>
        </a:lnSpc>
        <a:spcBef>
          <a:spcPts val="500"/>
        </a:spcBef>
        <a:spcAft>
          <a:spcPts val="500"/>
        </a:spcAft>
        <a:buClr>
          <a:schemeClr val="accent1"/>
        </a:buClr>
        <a:buFont typeface="+mj-lt"/>
        <a:buAutoNum type="alphaLcPeriod"/>
        <a:tabLst/>
        <a:defRPr sz="1800" kern="1200">
          <a:solidFill>
            <a:schemeClr val="tx2"/>
          </a:solidFill>
          <a:latin typeface="+mn-lt"/>
          <a:ea typeface="+mn-ea"/>
          <a:cs typeface="+mn-cs"/>
        </a:defRPr>
      </a:lvl7pPr>
      <a:lvl8pPr marL="625475" indent="-265113" algn="l" defTabSz="914400" rtl="0" eaLnBrk="1" latinLnBrk="0" hangingPunct="1">
        <a:lnSpc>
          <a:spcPct val="90000"/>
        </a:lnSpc>
        <a:spcBef>
          <a:spcPts val="500"/>
        </a:spcBef>
        <a:spcAft>
          <a:spcPts val="500"/>
        </a:spcAft>
        <a:buClr>
          <a:schemeClr val="accent1"/>
        </a:buClr>
        <a:buSzPct val="80000"/>
        <a:buFont typeface="Microsoft JhengHei Light" panose="020B0304030504040204" pitchFamily="34" charset="-120"/>
        <a:buChar char="&gt;"/>
        <a:defRPr sz="1600" kern="1200">
          <a:solidFill>
            <a:schemeClr val="tx2"/>
          </a:solidFill>
          <a:latin typeface="+mn-lt"/>
          <a:ea typeface="+mn-ea"/>
          <a:cs typeface="+mn-cs"/>
        </a:defRPr>
      </a:lvl8pPr>
      <a:lvl9pPr marL="0" indent="0" algn="l" defTabSz="914400" rtl="0" eaLnBrk="1" latinLnBrk="0" hangingPunct="1">
        <a:lnSpc>
          <a:spcPct val="90000"/>
        </a:lnSpc>
        <a:spcBef>
          <a:spcPts val="500"/>
        </a:spcBef>
        <a:spcAft>
          <a:spcPts val="800"/>
        </a:spcAft>
        <a:buFont typeface="Arial" panose="020B0604020202020204" pitchFamily="34" charset="0"/>
        <a:buNone/>
        <a:defRPr sz="1200" i="1" kern="1200">
          <a:solidFill>
            <a:schemeClr val="tx2"/>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mailto:aanbestedingen@nwo.nl"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52B764-DFD5-4827-9DBA-3CAC80432C01}"/>
              </a:ext>
            </a:extLst>
          </p:cNvPr>
          <p:cNvSpPr>
            <a:spLocks noGrp="1"/>
          </p:cNvSpPr>
          <p:nvPr>
            <p:ph type="ctrTitle"/>
          </p:nvPr>
        </p:nvSpPr>
        <p:spPr>
          <a:xfrm>
            <a:off x="756685" y="4018018"/>
            <a:ext cx="9441912" cy="825246"/>
          </a:xfrm>
        </p:spPr>
        <p:txBody>
          <a:bodyPr/>
          <a:lstStyle/>
          <a:p>
            <a:r>
              <a:rPr lang="nl-NL" dirty="0"/>
              <a:t>Informatiebijeenkomst  </a:t>
            </a:r>
            <a:br>
              <a:rPr lang="nl-NL" dirty="0"/>
            </a:br>
            <a:r>
              <a:rPr lang="nl-NL" sz="4000" dirty="0"/>
              <a:t>Aanbesteding hoofdonderzoek </a:t>
            </a:r>
            <a:br>
              <a:rPr lang="nl-NL" sz="4000" dirty="0"/>
            </a:br>
            <a:r>
              <a:rPr lang="nl-NL" sz="4000" dirty="0"/>
              <a:t>effectmeting kansrijke interventies basisvaardigheden in het po en vo</a:t>
            </a:r>
            <a:br>
              <a:rPr lang="nl-NL" sz="4000" dirty="0"/>
            </a:br>
            <a:endParaRPr lang="nl-NL" sz="4000" dirty="0"/>
          </a:p>
        </p:txBody>
      </p:sp>
      <p:sp>
        <p:nvSpPr>
          <p:cNvPr id="3" name="Ondertitel 2">
            <a:extLst>
              <a:ext uri="{FF2B5EF4-FFF2-40B4-BE49-F238E27FC236}">
                <a16:creationId xmlns:a16="http://schemas.microsoft.com/office/drawing/2014/main" id="{C8315908-D1F1-4948-9790-3F21FAC10FE4}"/>
              </a:ext>
            </a:extLst>
          </p:cNvPr>
          <p:cNvSpPr>
            <a:spLocks noGrp="1"/>
          </p:cNvSpPr>
          <p:nvPr>
            <p:ph type="subTitle" idx="1"/>
          </p:nvPr>
        </p:nvSpPr>
        <p:spPr>
          <a:xfrm>
            <a:off x="1251075" y="4843264"/>
            <a:ext cx="8150587" cy="361234"/>
          </a:xfrm>
        </p:spPr>
        <p:txBody>
          <a:bodyPr/>
          <a:lstStyle/>
          <a:p>
            <a:r>
              <a:rPr lang="nl-NL" dirty="0"/>
              <a:t>Donderdag 10 oktober 2024</a:t>
            </a:r>
            <a:br>
              <a:rPr lang="nl-NL" dirty="0"/>
            </a:br>
            <a:r>
              <a:rPr lang="nl-NL" dirty="0"/>
              <a:t>16:00-16:30 uur</a:t>
            </a:r>
          </a:p>
        </p:txBody>
      </p:sp>
      <p:sp>
        <p:nvSpPr>
          <p:cNvPr id="4" name="Tijdelijke aanduiding voor datum 3">
            <a:extLst>
              <a:ext uri="{FF2B5EF4-FFF2-40B4-BE49-F238E27FC236}">
                <a16:creationId xmlns:a16="http://schemas.microsoft.com/office/drawing/2014/main" id="{39D5662D-3856-4BCF-A8AD-C24BFFD5A1FA}"/>
              </a:ext>
            </a:extLst>
          </p:cNvPr>
          <p:cNvSpPr>
            <a:spLocks noGrp="1"/>
          </p:cNvSpPr>
          <p:nvPr>
            <p:ph type="dt" sz="half" idx="10"/>
          </p:nvPr>
        </p:nvSpPr>
        <p:spPr/>
        <p:txBody>
          <a:bodyPr/>
          <a:lstStyle/>
          <a:p>
            <a:fld id="{7961B630-F093-40D7-868F-9EB30C728DF2}" type="datetime3">
              <a:rPr lang="nl-NL" smtClean="0"/>
              <a:t>11/10/24</a:t>
            </a:fld>
            <a:endParaRPr lang="nl-NL" dirty="0"/>
          </a:p>
        </p:txBody>
      </p:sp>
      <p:sp>
        <p:nvSpPr>
          <p:cNvPr id="5" name="Tijdelijke aanduiding voor voettekst 4">
            <a:extLst>
              <a:ext uri="{FF2B5EF4-FFF2-40B4-BE49-F238E27FC236}">
                <a16:creationId xmlns:a16="http://schemas.microsoft.com/office/drawing/2014/main" id="{321ED48F-DEF4-493E-AB86-0B6351B046C1}"/>
              </a:ext>
            </a:extLst>
          </p:cNvPr>
          <p:cNvSpPr>
            <a:spLocks noGrp="1"/>
          </p:cNvSpPr>
          <p:nvPr>
            <p:ph type="ftr" sz="quarter" idx="11"/>
          </p:nvPr>
        </p:nvSpPr>
        <p:spPr/>
        <p:txBody>
          <a:bodyPr/>
          <a:lstStyle/>
          <a:p>
            <a:r>
              <a:rPr lang="nl-NL" noProof="0"/>
              <a:t>Invoegen &gt; Koptekst en voettekst</a:t>
            </a:r>
            <a:endParaRPr lang="nl-NL" noProof="0" dirty="0"/>
          </a:p>
        </p:txBody>
      </p:sp>
      <p:sp>
        <p:nvSpPr>
          <p:cNvPr id="6" name="Tijdelijke aanduiding voor dianummer 5">
            <a:extLst>
              <a:ext uri="{FF2B5EF4-FFF2-40B4-BE49-F238E27FC236}">
                <a16:creationId xmlns:a16="http://schemas.microsoft.com/office/drawing/2014/main" id="{2E118D60-D769-44C6-ACE9-0C111BB92320}"/>
              </a:ext>
            </a:extLst>
          </p:cNvPr>
          <p:cNvSpPr>
            <a:spLocks noGrp="1"/>
          </p:cNvSpPr>
          <p:nvPr>
            <p:ph type="sldNum" sz="quarter" idx="12"/>
          </p:nvPr>
        </p:nvSpPr>
        <p:spPr/>
        <p:txBody>
          <a:bodyPr/>
          <a:lstStyle/>
          <a:p>
            <a:fld id="{D7B5DC5B-6873-43DB-ADC7-B15ACCE0DFDB}" type="slidenum">
              <a:rPr lang="nl-NL" noProof="0" smtClean="0"/>
              <a:t>1</a:t>
            </a:fld>
            <a:endParaRPr lang="nl-NL" noProof="0" dirty="0"/>
          </a:p>
        </p:txBody>
      </p:sp>
    </p:spTree>
    <p:extLst>
      <p:ext uri="{BB962C8B-B14F-4D97-AF65-F5344CB8AC3E}">
        <p14:creationId xmlns:p14="http://schemas.microsoft.com/office/powerpoint/2010/main" val="834401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Samenwerking met interventieaanbieders</a:t>
            </a:r>
          </a:p>
        </p:txBody>
      </p:sp>
      <p:sp>
        <p:nvSpPr>
          <p:cNvPr id="3" name="Tijdelijke aanduiding voor verticale tekst 2"/>
          <p:cNvSpPr>
            <a:spLocks noGrp="1"/>
          </p:cNvSpPr>
          <p:nvPr>
            <p:ph type="body" orient="vert" idx="1"/>
          </p:nvPr>
        </p:nvSpPr>
        <p:spPr/>
        <p:txBody>
          <a:bodyPr/>
          <a:lstStyle/>
          <a:p>
            <a:pPr marL="0" indent="0">
              <a:buNone/>
            </a:pPr>
            <a:endParaRPr lang="nl-NL" sz="2000" dirty="0"/>
          </a:p>
          <a:p>
            <a:r>
              <a:rPr lang="nl-NL" sz="2000" dirty="0"/>
              <a:t>Per interventie één onafhankelijk onderzoeksteam en één implementatieteam.</a:t>
            </a:r>
          </a:p>
          <a:p>
            <a:r>
              <a:rPr lang="nl-NL" sz="2000" dirty="0"/>
              <a:t>Onderzoekers en interventieaanbieder ontwikkelen samen een</a:t>
            </a:r>
            <a:r>
              <a:rPr lang="nl-NL" sz="2000" i="1" dirty="0"/>
              <a:t> theory of change;</a:t>
            </a:r>
            <a:endParaRPr lang="nl-NL" sz="2000" dirty="0"/>
          </a:p>
          <a:p>
            <a:r>
              <a:rPr lang="nl-NL" sz="2000" dirty="0"/>
              <a:t>Onderzoekers en interventieaanbieder werven samen de scholen.</a:t>
            </a:r>
          </a:p>
          <a:p>
            <a:endParaRPr lang="nl-NL" sz="2000" dirty="0"/>
          </a:p>
          <a:p>
            <a:endParaRPr lang="nl-NL" sz="2000" dirty="0"/>
          </a:p>
          <a:p>
            <a:pPr marL="0" indent="0">
              <a:buNone/>
            </a:pPr>
            <a:r>
              <a:rPr lang="nl-NL" sz="2000" b="1" i="1" dirty="0"/>
              <a:t>Indien in mei minder dan 75% van het beoogde aantal scholen is geworven, wordt overlegd </a:t>
            </a:r>
            <a:r>
              <a:rPr lang="nl-NL" sz="2000" b="1" i="1"/>
              <a:t>over voortgang </a:t>
            </a:r>
            <a:r>
              <a:rPr lang="nl-NL" sz="2000" b="1" i="1" dirty="0"/>
              <a:t>of eventueel stopzetting van de implementatie en het onderzoek.</a:t>
            </a:r>
          </a:p>
          <a:p>
            <a:endParaRPr lang="nl-NL" dirty="0"/>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10</a:t>
            </a:fld>
            <a:endParaRPr lang="nl-NL" noProof="0"/>
          </a:p>
        </p:txBody>
      </p:sp>
    </p:spTree>
    <p:extLst>
      <p:ext uri="{BB962C8B-B14F-4D97-AF65-F5344CB8AC3E}">
        <p14:creationId xmlns:p14="http://schemas.microsoft.com/office/powerpoint/2010/main" val="3841018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4B5BA0-9159-7CCC-6EDF-016D3132B544}"/>
              </a:ext>
            </a:extLst>
          </p:cNvPr>
          <p:cNvSpPr>
            <a:spLocks noGrp="1"/>
          </p:cNvSpPr>
          <p:nvPr>
            <p:ph type="title"/>
          </p:nvPr>
        </p:nvSpPr>
        <p:spPr/>
        <p:txBody>
          <a:bodyPr/>
          <a:lstStyle/>
          <a:p>
            <a:r>
              <a:rPr lang="nl-NL" dirty="0"/>
              <a:t>Scholenwerving</a:t>
            </a:r>
          </a:p>
        </p:txBody>
      </p:sp>
      <p:sp>
        <p:nvSpPr>
          <p:cNvPr id="3" name="Tijdelijke aanduiding voor verticale tekst 2">
            <a:extLst>
              <a:ext uri="{FF2B5EF4-FFF2-40B4-BE49-F238E27FC236}">
                <a16:creationId xmlns:a16="http://schemas.microsoft.com/office/drawing/2014/main" id="{8F4A3EAE-4374-3E8D-9E5B-BA46DF1DAE9D}"/>
              </a:ext>
            </a:extLst>
          </p:cNvPr>
          <p:cNvSpPr>
            <a:spLocks noGrp="1"/>
          </p:cNvSpPr>
          <p:nvPr>
            <p:ph type="body" orient="vert" idx="1"/>
          </p:nvPr>
        </p:nvSpPr>
        <p:spPr/>
        <p:txBody>
          <a:bodyPr/>
          <a:lstStyle/>
          <a:p>
            <a:r>
              <a:rPr lang="nl-NL" sz="2000" dirty="0"/>
              <a:t>Gezamenlijke verantwoordelijkheid interventieaanbieders en onderzoekers. </a:t>
            </a:r>
          </a:p>
          <a:p>
            <a:pPr marL="0" indent="0">
              <a:buNone/>
            </a:pPr>
            <a:r>
              <a:rPr lang="nl-NL" sz="2000" dirty="0">
                <a:solidFill>
                  <a:srgbClr val="008B9F"/>
                </a:solidFill>
              </a:rPr>
              <a:t>Let op: bij onvoldoende scholen geen onderzoek en geen interventie.</a:t>
            </a:r>
          </a:p>
          <a:p>
            <a:r>
              <a:rPr lang="nl-NL" sz="2000" dirty="0"/>
              <a:t>Denk na over risico’s: bij werving, uitval tijdens onderzoek en dergelijke </a:t>
            </a:r>
          </a:p>
          <a:p>
            <a:r>
              <a:rPr lang="nl-NL" sz="2000" dirty="0"/>
              <a:t>Ga in de aanvraag al in op risico’s, hoe ondervang je deze?</a:t>
            </a:r>
          </a:p>
          <a:p>
            <a:r>
              <a:rPr lang="nl-NL" sz="2000" dirty="0"/>
              <a:t>Benadruk het belang van het hele onderzoek i.p.v. alleen van de interventie bij het werven van scholen.</a:t>
            </a:r>
          </a:p>
          <a:p>
            <a:r>
              <a:rPr lang="nl-NL" sz="2000" dirty="0"/>
              <a:t>In onderhandeling bepalen welk aantal scholen gezocht wordt: wat is nodig voor het onderzoek en betaalbaar en haalbaar in de uitvoering?</a:t>
            </a:r>
          </a:p>
        </p:txBody>
      </p:sp>
      <p:sp>
        <p:nvSpPr>
          <p:cNvPr id="4" name="Tijdelijke aanduiding voor datum 3">
            <a:extLst>
              <a:ext uri="{FF2B5EF4-FFF2-40B4-BE49-F238E27FC236}">
                <a16:creationId xmlns:a16="http://schemas.microsoft.com/office/drawing/2014/main" id="{60D612E1-B09E-E6C8-7097-36F4643B3E64}"/>
              </a:ext>
            </a:extLst>
          </p:cNvPr>
          <p:cNvSpPr>
            <a:spLocks noGrp="1"/>
          </p:cNvSpPr>
          <p:nvPr>
            <p:ph type="dt" sz="half" idx="10"/>
          </p:nvPr>
        </p:nvSpPr>
        <p:spPr/>
        <p:txBody>
          <a:bodyPr/>
          <a:lstStyle/>
          <a:p>
            <a:fld id="{431C761A-8E17-4CA5-9DEB-BC3C24B26042}" type="datetime3">
              <a:rPr lang="nl-NL" noProof="0" smtClean="0"/>
              <a:t>11/10/24</a:t>
            </a:fld>
            <a:endParaRPr lang="nl-NL" noProof="0"/>
          </a:p>
        </p:txBody>
      </p:sp>
      <p:sp>
        <p:nvSpPr>
          <p:cNvPr id="5" name="Tijdelijke aanduiding voor voettekst 4">
            <a:extLst>
              <a:ext uri="{FF2B5EF4-FFF2-40B4-BE49-F238E27FC236}">
                <a16:creationId xmlns:a16="http://schemas.microsoft.com/office/drawing/2014/main" id="{34F175D1-548E-7298-1E53-D2FB947BF913}"/>
              </a:ext>
            </a:extLst>
          </p:cNvPr>
          <p:cNvSpPr>
            <a:spLocks noGrp="1"/>
          </p:cNvSpPr>
          <p:nvPr>
            <p:ph type="ftr" sz="quarter" idx="11"/>
          </p:nvPr>
        </p:nvSpPr>
        <p:spPr/>
        <p:txBody>
          <a:bodyPr/>
          <a:lstStyle/>
          <a:p>
            <a:endParaRPr lang="nl-NL" noProof="0" dirty="0"/>
          </a:p>
        </p:txBody>
      </p:sp>
      <p:sp>
        <p:nvSpPr>
          <p:cNvPr id="6" name="Tijdelijke aanduiding voor dianummer 5">
            <a:extLst>
              <a:ext uri="{FF2B5EF4-FFF2-40B4-BE49-F238E27FC236}">
                <a16:creationId xmlns:a16="http://schemas.microsoft.com/office/drawing/2014/main" id="{949FC605-D444-254B-D6D2-1492A62B1B71}"/>
              </a:ext>
            </a:extLst>
          </p:cNvPr>
          <p:cNvSpPr>
            <a:spLocks noGrp="1"/>
          </p:cNvSpPr>
          <p:nvPr>
            <p:ph type="sldNum" sz="quarter" idx="12"/>
          </p:nvPr>
        </p:nvSpPr>
        <p:spPr/>
        <p:txBody>
          <a:bodyPr/>
          <a:lstStyle/>
          <a:p>
            <a:fld id="{D7B5DC5B-6873-43DB-ADC7-B15ACCE0DFDB}" type="slidenum">
              <a:rPr lang="nl-NL" noProof="0" smtClean="0"/>
              <a:t>11</a:t>
            </a:fld>
            <a:endParaRPr lang="nl-NL" noProof="0"/>
          </a:p>
        </p:txBody>
      </p:sp>
    </p:spTree>
    <p:extLst>
      <p:ext uri="{BB962C8B-B14F-4D97-AF65-F5344CB8AC3E}">
        <p14:creationId xmlns:p14="http://schemas.microsoft.com/office/powerpoint/2010/main" val="3383715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Duur van de opdracht </a:t>
            </a:r>
          </a:p>
        </p:txBody>
      </p:sp>
      <p:sp>
        <p:nvSpPr>
          <p:cNvPr id="3" name="Tijdelijke aanduiding voor verticale tekst 2"/>
          <p:cNvSpPr>
            <a:spLocks noGrp="1"/>
          </p:cNvSpPr>
          <p:nvPr>
            <p:ph type="body" orient="vert" idx="1"/>
          </p:nvPr>
        </p:nvSpPr>
        <p:spPr>
          <a:xfrm>
            <a:off x="1368000" y="1552790"/>
            <a:ext cx="8897573" cy="5051210"/>
          </a:xfrm>
        </p:spPr>
        <p:txBody>
          <a:bodyPr/>
          <a:lstStyle/>
          <a:p>
            <a:r>
              <a:rPr lang="nl-NL" sz="2000" dirty="0"/>
              <a:t>Overeenkomst gaat naar verwachting in op 10 maart 2025.</a:t>
            </a:r>
          </a:p>
          <a:p>
            <a:endParaRPr lang="nl-NL" sz="2000" dirty="0"/>
          </a:p>
          <a:p>
            <a:r>
              <a:rPr lang="nl-NL" sz="2000" dirty="0"/>
              <a:t>Daarna: voorbereidende activiteiten </a:t>
            </a:r>
            <a:r>
              <a:rPr lang="nl-NL" sz="2000" i="1" dirty="0"/>
              <a:t>(theory of change, praktische invulling, scholenwerving)</a:t>
            </a:r>
          </a:p>
          <a:p>
            <a:endParaRPr lang="nl-NL" sz="2000" i="1" dirty="0"/>
          </a:p>
          <a:p>
            <a:r>
              <a:rPr lang="nl-NL" sz="2000" dirty="0"/>
              <a:t>Mei: go/no-go moment: werving scholen</a:t>
            </a:r>
            <a:br>
              <a:rPr lang="nl-NL" sz="2000" dirty="0"/>
            </a:br>
            <a:endParaRPr lang="nl-NL" sz="2000" dirty="0"/>
          </a:p>
          <a:p>
            <a:r>
              <a:rPr lang="nl-NL" sz="2000" dirty="0"/>
              <a:t>Implementatie en uitvoering: schooljaar 2025-2026</a:t>
            </a:r>
          </a:p>
          <a:p>
            <a:endParaRPr lang="nl-NL" sz="2000" dirty="0"/>
          </a:p>
          <a:p>
            <a:r>
              <a:rPr lang="nl-NL" sz="2000" dirty="0"/>
              <a:t>Onderzoek naar interventies: schooljaar 2025-2026, maar onderzoek kan doorlopen tot en met 30 september 2027</a:t>
            </a:r>
          </a:p>
          <a:p>
            <a:endParaRPr lang="nl-NL" sz="2000" dirty="0"/>
          </a:p>
          <a:p>
            <a:r>
              <a:rPr lang="nl-NL" sz="2000" dirty="0"/>
              <a:t>Na 30 september 2027: eventuele kennisverspreidingsactiviteiten</a:t>
            </a:r>
          </a:p>
        </p:txBody>
      </p:sp>
      <p:sp>
        <p:nvSpPr>
          <p:cNvPr id="5" name="Tijdelijke aanduiding voor dianummer 5"/>
          <p:cNvSpPr>
            <a:spLocks noGrp="1"/>
          </p:cNvSpPr>
          <p:nvPr>
            <p:ph type="sldNum" sz="quarter" idx="12"/>
          </p:nvPr>
        </p:nvSpPr>
        <p:spPr>
          <a:xfrm>
            <a:off x="821748" y="6205963"/>
            <a:ext cx="462443" cy="215062"/>
          </a:xfrm>
        </p:spPr>
        <p:txBody>
          <a:bodyPr/>
          <a:lstStyle/>
          <a:p>
            <a:r>
              <a:rPr lang="nl-NL" dirty="0"/>
              <a:t>9</a:t>
            </a:r>
            <a:endParaRPr lang="nl-NL" noProof="0" dirty="0"/>
          </a:p>
        </p:txBody>
      </p:sp>
    </p:spTree>
    <p:extLst>
      <p:ext uri="{BB962C8B-B14F-4D97-AF65-F5344CB8AC3E}">
        <p14:creationId xmlns:p14="http://schemas.microsoft.com/office/powerpoint/2010/main" val="1443696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Budget</a:t>
            </a:r>
          </a:p>
        </p:txBody>
      </p:sp>
      <p:sp>
        <p:nvSpPr>
          <p:cNvPr id="3" name="Tijdelijke aanduiding voor verticale tekst 2"/>
          <p:cNvSpPr>
            <a:spLocks noGrp="1"/>
          </p:cNvSpPr>
          <p:nvPr>
            <p:ph type="body" orient="vert" idx="1"/>
          </p:nvPr>
        </p:nvSpPr>
        <p:spPr>
          <a:xfrm>
            <a:off x="1368000" y="1552790"/>
            <a:ext cx="10432114" cy="4501069"/>
          </a:xfrm>
        </p:spPr>
        <p:txBody>
          <a:bodyPr/>
          <a:lstStyle/>
          <a:p>
            <a:r>
              <a:rPr lang="nl-NL" sz="2000" dirty="0"/>
              <a:t>U kunt zich op één perceel of op beide percelen inschrijven. </a:t>
            </a:r>
            <a:br>
              <a:rPr lang="nl-NL" sz="2000" dirty="0"/>
            </a:br>
            <a:endParaRPr lang="nl-NL" sz="2000" dirty="0"/>
          </a:p>
          <a:p>
            <a:r>
              <a:rPr lang="nl-NL" sz="2000" dirty="0"/>
              <a:t>Per perceel is een </a:t>
            </a:r>
            <a:r>
              <a:rPr lang="nl-NL" sz="2000" b="1" dirty="0"/>
              <a:t>plafondbedrag van €400.000,- exclusief btw </a:t>
            </a:r>
            <a:r>
              <a:rPr lang="nl-NL" sz="2000" dirty="0"/>
              <a:t>beschikbaar.</a:t>
            </a:r>
            <a:br>
              <a:rPr lang="nl-NL" sz="2000" dirty="0"/>
            </a:br>
            <a:br>
              <a:rPr lang="nl-NL" sz="2000" dirty="0"/>
            </a:br>
            <a:endParaRPr lang="nl-NL" sz="2000" dirty="0"/>
          </a:p>
          <a:p>
            <a:pPr marL="0" indent="0">
              <a:buNone/>
            </a:pPr>
            <a:r>
              <a:rPr lang="nl-NL" sz="2000" b="1" dirty="0">
                <a:solidFill>
                  <a:srgbClr val="008B9F"/>
                </a:solidFill>
              </a:rPr>
              <a:t>     Let op! Hierin dient ook de compensatie voor de scholen opgenomen te zijn </a:t>
            </a:r>
          </a:p>
          <a:p>
            <a:endParaRPr lang="nl-NL" sz="2000" dirty="0"/>
          </a:p>
          <a:p>
            <a:endParaRPr lang="nl-NL" sz="2000" dirty="0"/>
          </a:p>
          <a:p>
            <a:pPr marL="0" indent="0">
              <a:buNone/>
            </a:pPr>
            <a:r>
              <a:rPr lang="nl-NL" sz="2000" dirty="0"/>
              <a:t> </a:t>
            </a:r>
          </a:p>
          <a:p>
            <a:endParaRPr lang="nl-NL" sz="2000" dirty="0"/>
          </a:p>
          <a:p>
            <a:endParaRPr lang="nl-NL" sz="2000" dirty="0"/>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13</a:t>
            </a:fld>
            <a:endParaRPr lang="nl-NL" noProof="0"/>
          </a:p>
        </p:txBody>
      </p:sp>
    </p:spTree>
    <p:extLst>
      <p:ext uri="{BB962C8B-B14F-4D97-AF65-F5344CB8AC3E}">
        <p14:creationId xmlns:p14="http://schemas.microsoft.com/office/powerpoint/2010/main" val="1680801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1746" y="753076"/>
            <a:ext cx="9365575" cy="543999"/>
          </a:xfrm>
        </p:spPr>
        <p:txBody>
          <a:bodyPr/>
          <a:lstStyle/>
          <a:p>
            <a:r>
              <a:rPr lang="nl-NL" dirty="0"/>
              <a:t>Procedure</a:t>
            </a:r>
          </a:p>
        </p:txBody>
      </p:sp>
      <p:sp>
        <p:nvSpPr>
          <p:cNvPr id="3" name="Tijdelijke aanduiding voor verticale tekst 2"/>
          <p:cNvSpPr>
            <a:spLocks noGrp="1"/>
          </p:cNvSpPr>
          <p:nvPr>
            <p:ph type="body" orient="vert" idx="1"/>
          </p:nvPr>
        </p:nvSpPr>
        <p:spPr>
          <a:xfrm>
            <a:off x="821746" y="1448591"/>
            <a:ext cx="9976881" cy="5106276"/>
          </a:xfrm>
        </p:spPr>
        <p:txBody>
          <a:bodyPr/>
          <a:lstStyle/>
          <a:p>
            <a:pPr marL="0" indent="0">
              <a:buNone/>
            </a:pPr>
            <a:r>
              <a:rPr lang="nl-NL" sz="2000" b="1" i="1" dirty="0"/>
              <a:t>Inschrijven via aanbestedingsplatform </a:t>
            </a:r>
            <a:r>
              <a:rPr lang="nl-NL" sz="2000" b="1" i="1" dirty="0" err="1"/>
              <a:t>TenderNed</a:t>
            </a:r>
            <a:endParaRPr lang="nl-NL" sz="2000" b="1" i="1" dirty="0"/>
          </a:p>
          <a:p>
            <a:endParaRPr lang="nl-NL" sz="2000" dirty="0"/>
          </a:p>
          <a:p>
            <a:r>
              <a:rPr lang="nl-NL" sz="2000" dirty="0"/>
              <a:t>Het beschrijvend document is het leidende document. Hierin staan o.a. de beschrijving van de opdracht,  de procedure, de planning, de eisen, de gunningscriteria en verwijzing naar alle bijlagen;</a:t>
            </a:r>
          </a:p>
          <a:p>
            <a:r>
              <a:rPr lang="nl-NL" sz="2000" dirty="0">
                <a:sym typeface="Wingdings" panose="05000000000000000000" pitchFamily="2" charset="2"/>
              </a:rPr>
              <a:t>Alle communicatie gaat via TenderNed. Neem geen rechtstreeks contact op met bestaande contacten van NWO.</a:t>
            </a:r>
          </a:p>
          <a:p>
            <a:r>
              <a:rPr lang="nl-NL" sz="2000" dirty="0"/>
              <a:t>Gebruik voor het stellen van vragen de vragenmodule van TenderNed;</a:t>
            </a:r>
          </a:p>
          <a:p>
            <a:r>
              <a:rPr lang="nl-NL" sz="2000" dirty="0">
                <a:sym typeface="Wingdings" panose="05000000000000000000" pitchFamily="2" charset="2"/>
              </a:rPr>
              <a:t>Loop je vast? Zoek contact met Sander de Schepper; </a:t>
            </a:r>
            <a:r>
              <a:rPr lang="nl-NL" sz="2000" dirty="0">
                <a:sym typeface="Wingdings" panose="05000000000000000000" pitchFamily="2" charset="2"/>
                <a:hlinkClick r:id="rId3"/>
              </a:rPr>
              <a:t>aanbestedingen@nwo.nl</a:t>
            </a:r>
            <a:endParaRPr lang="nl-NL" sz="2000" dirty="0">
              <a:sym typeface="Wingdings" panose="05000000000000000000" pitchFamily="2" charset="2"/>
            </a:endParaRPr>
          </a:p>
          <a:p>
            <a:r>
              <a:rPr lang="nl-NL" sz="2000" dirty="0"/>
              <a:t>Bij vragen over Tendernet, neem rechtstreeks contact op met TenderNed.</a:t>
            </a:r>
          </a:p>
          <a:p>
            <a:pPr marL="0" indent="0">
              <a:buNone/>
            </a:pPr>
            <a:endParaRPr lang="nl-NL" sz="2000" dirty="0"/>
          </a:p>
          <a:p>
            <a:endParaRPr lang="nl-NL" sz="2000" dirty="0"/>
          </a:p>
          <a:p>
            <a:endParaRPr lang="nl-NL" sz="2000" dirty="0"/>
          </a:p>
        </p:txBody>
      </p:sp>
    </p:spTree>
    <p:extLst>
      <p:ext uri="{BB962C8B-B14F-4D97-AF65-F5344CB8AC3E}">
        <p14:creationId xmlns:p14="http://schemas.microsoft.com/office/powerpoint/2010/main" val="310156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43541" y="740341"/>
            <a:ext cx="9365575" cy="543999"/>
          </a:xfrm>
        </p:spPr>
        <p:txBody>
          <a:bodyPr/>
          <a:lstStyle/>
          <a:p>
            <a:r>
              <a:rPr lang="nl-NL" dirty="0"/>
              <a:t>In te dienen documenten</a:t>
            </a:r>
          </a:p>
        </p:txBody>
      </p:sp>
      <p:sp>
        <p:nvSpPr>
          <p:cNvPr id="8" name="Tijdelijke aanduiding voor verticale tekst 2"/>
          <p:cNvSpPr>
            <a:spLocks noGrp="1"/>
          </p:cNvSpPr>
          <p:nvPr>
            <p:ph type="body" orient="vert" idx="1"/>
          </p:nvPr>
        </p:nvSpPr>
        <p:spPr>
          <a:xfrm>
            <a:off x="821747" y="1284340"/>
            <a:ext cx="11370253" cy="4833319"/>
          </a:xfrm>
        </p:spPr>
        <p:txBody>
          <a:bodyPr/>
          <a:lstStyle/>
          <a:p>
            <a:endParaRPr lang="nl-NL" sz="2000" dirty="0"/>
          </a:p>
          <a:p>
            <a:r>
              <a:rPr lang="nl-NL" sz="2000" dirty="0"/>
              <a:t>In het beschrijvend document staat wat jullie moeten indienen</a:t>
            </a:r>
          </a:p>
          <a:p>
            <a:endParaRPr lang="nl-NL" sz="2000" dirty="0"/>
          </a:p>
          <a:p>
            <a:pPr lvl="0"/>
            <a:r>
              <a:rPr lang="nl-NL" sz="2000" dirty="0"/>
              <a:t>Lees alle documenten zeer goed door en vergeet niet om deze volledig in te vullen</a:t>
            </a:r>
          </a:p>
          <a:p>
            <a:pPr lvl="0"/>
            <a:endParaRPr lang="nl-NL" sz="2000" dirty="0"/>
          </a:p>
          <a:p>
            <a:r>
              <a:rPr lang="nl-NL" sz="2000" dirty="0">
                <a:latin typeface="Calibri" panose="020F0502020204030204" pitchFamily="34" charset="0"/>
                <a:ea typeface="Calibri" panose="020F0502020204030204" pitchFamily="34" charset="0"/>
                <a:cs typeface="Times New Roman" panose="02020603050405020304" pitchFamily="18" charset="0"/>
              </a:rPr>
              <a:t>Wijzig niet de vorm en vaste teksten van de documenten</a:t>
            </a:r>
          </a:p>
          <a:p>
            <a:endParaRPr lang="nl-NL" sz="2000" dirty="0">
              <a:latin typeface="Calibri" panose="020F0502020204030204" pitchFamily="34" charset="0"/>
              <a:ea typeface="Calibri" panose="020F0502020204030204" pitchFamily="34" charset="0"/>
              <a:cs typeface="Times New Roman" panose="02020603050405020304" pitchFamily="18" charset="0"/>
            </a:endParaRPr>
          </a:p>
          <a:p>
            <a:r>
              <a:rPr lang="nl-NL" sz="2000" dirty="0"/>
              <a:t>Bijlage C - UEA: Invullen delen II t/m IV. Let bij invullen met name op, indien in combinatie wordt ingeschreven of gebruik wordt gemaakt van onderaannemers. Alle </a:t>
            </a:r>
            <a:r>
              <a:rPr lang="nl-NL" sz="2000" dirty="0" err="1"/>
              <a:t>combinanten</a:t>
            </a:r>
            <a:r>
              <a:rPr lang="nl-NL" sz="2000" dirty="0"/>
              <a:t> vullen een UEA in</a:t>
            </a:r>
          </a:p>
          <a:p>
            <a:pPr marL="0" indent="0">
              <a:buNone/>
            </a:pPr>
            <a:endParaRPr lang="nl-NL" sz="2000" dirty="0"/>
          </a:p>
          <a:p>
            <a:r>
              <a:rPr lang="nl-NL" sz="2000" dirty="0"/>
              <a:t>Alle inschrijfformulieren ondertekenen door bevoegd persoon.</a:t>
            </a:r>
          </a:p>
        </p:txBody>
      </p:sp>
      <p:sp>
        <p:nvSpPr>
          <p:cNvPr id="4" name="Tijdelijke aanduiding voor dianummer 5"/>
          <p:cNvSpPr>
            <a:spLocks noGrp="1"/>
          </p:cNvSpPr>
          <p:nvPr>
            <p:ph type="sldNum" sz="quarter" idx="12"/>
          </p:nvPr>
        </p:nvSpPr>
        <p:spPr>
          <a:xfrm>
            <a:off x="821748" y="6205963"/>
            <a:ext cx="462443" cy="215062"/>
          </a:xfrm>
        </p:spPr>
        <p:txBody>
          <a:bodyPr/>
          <a:lstStyle/>
          <a:p>
            <a:r>
              <a:rPr lang="nl-NL" noProof="0" dirty="0"/>
              <a:t>12</a:t>
            </a:r>
          </a:p>
        </p:txBody>
      </p:sp>
    </p:spTree>
    <p:extLst>
      <p:ext uri="{BB962C8B-B14F-4D97-AF65-F5344CB8AC3E}">
        <p14:creationId xmlns:p14="http://schemas.microsoft.com/office/powerpoint/2010/main" val="460646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Begrotingsformat</a:t>
            </a:r>
          </a:p>
        </p:txBody>
      </p:sp>
      <p:sp>
        <p:nvSpPr>
          <p:cNvPr id="3" name="Tijdelijke aanduiding voor verticale tekst 2"/>
          <p:cNvSpPr>
            <a:spLocks noGrp="1"/>
          </p:cNvSpPr>
          <p:nvPr>
            <p:ph type="body" orient="vert" idx="1"/>
          </p:nvPr>
        </p:nvSpPr>
        <p:spPr>
          <a:xfrm>
            <a:off x="821748" y="1796302"/>
            <a:ext cx="10992881" cy="3265395"/>
          </a:xfrm>
        </p:spPr>
        <p:txBody>
          <a:bodyPr/>
          <a:lstStyle/>
          <a:p>
            <a:r>
              <a:rPr lang="nl-NL" sz="2000" dirty="0"/>
              <a:t>Het begrotingsformat wordt ingevuld o.b.v. het benodigde aantal leerlingen of groepen voor het onderzoek.</a:t>
            </a:r>
            <a:br>
              <a:rPr lang="nl-NL" sz="2000" dirty="0"/>
            </a:br>
            <a:r>
              <a:rPr lang="nl-NL" sz="2000" dirty="0"/>
              <a:t>Let op: als dit aantal groter is dan het maximale aantal leerlingen of groepen waarvoor het implementatieteam capaciteit heeft, vormt dit een risico voor de uitvoering van </a:t>
            </a:r>
            <a:r>
              <a:rPr lang="nl-NL" sz="2000"/>
              <a:t>het onderzoek; </a:t>
            </a:r>
            <a:endParaRPr lang="nl-NL" sz="2000" dirty="0"/>
          </a:p>
          <a:p>
            <a:endParaRPr lang="nl-NL" sz="2000" dirty="0"/>
          </a:p>
          <a:p>
            <a:r>
              <a:rPr lang="nl-NL" sz="2000" dirty="0"/>
              <a:t>Let op: Het plafondbedrag van </a:t>
            </a:r>
            <a:r>
              <a:rPr lang="nl-NL" sz="2000" b="1" dirty="0"/>
              <a:t>€ 400.000 </a:t>
            </a:r>
            <a:r>
              <a:rPr lang="nl-NL" sz="2000" dirty="0"/>
              <a:t>excl. btw mag niet worden overschreden;</a:t>
            </a:r>
          </a:p>
          <a:p>
            <a:endParaRPr lang="nl-NL" sz="2000" dirty="0"/>
          </a:p>
          <a:p>
            <a:r>
              <a:rPr lang="nl-NL" sz="2000" dirty="0"/>
              <a:t>Onderzoekers stellen de onderzoeksopzet op o.b.v. maximaal aantal leerlingen;</a:t>
            </a:r>
          </a:p>
          <a:p>
            <a:endParaRPr lang="nl-NL" sz="2000" dirty="0"/>
          </a:p>
          <a:p>
            <a:r>
              <a:rPr lang="nl-NL" sz="2000" dirty="0"/>
              <a:t>Precieze aantal benodigde leerlingen en kosten wordt afgestemd met winnaars. Begroting kan mogelijk worden bijgesteld in overleg.</a:t>
            </a:r>
          </a:p>
          <a:p>
            <a:endParaRPr lang="nl-NL" sz="2000" dirty="0"/>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16</a:t>
            </a:fld>
            <a:endParaRPr lang="nl-NL" noProof="0"/>
          </a:p>
        </p:txBody>
      </p:sp>
    </p:spTree>
    <p:extLst>
      <p:ext uri="{BB962C8B-B14F-4D97-AF65-F5344CB8AC3E}">
        <p14:creationId xmlns:p14="http://schemas.microsoft.com/office/powerpoint/2010/main" val="553337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998" y="720000"/>
            <a:ext cx="9365575" cy="543999"/>
          </a:xfrm>
        </p:spPr>
        <p:txBody>
          <a:bodyPr anchor="t">
            <a:normAutofit/>
          </a:bodyPr>
          <a:lstStyle/>
          <a:p>
            <a:r>
              <a:rPr lang="nl-NL" dirty="0"/>
              <a:t>Planning</a:t>
            </a:r>
          </a:p>
        </p:txBody>
      </p:sp>
      <p:sp>
        <p:nvSpPr>
          <p:cNvPr id="5" name="Tijdelijke aanduiding voor dianummer 5"/>
          <p:cNvSpPr>
            <a:spLocks noGrp="1"/>
          </p:cNvSpPr>
          <p:nvPr>
            <p:ph type="sldNum" sz="quarter" idx="12"/>
          </p:nvPr>
        </p:nvSpPr>
        <p:spPr>
          <a:xfrm>
            <a:off x="821748" y="6205963"/>
            <a:ext cx="462443" cy="215062"/>
          </a:xfrm>
        </p:spPr>
        <p:txBody>
          <a:bodyPr anchor="ctr">
            <a:normAutofit/>
          </a:bodyPr>
          <a:lstStyle/>
          <a:p>
            <a:pPr>
              <a:spcAft>
                <a:spcPts val="600"/>
              </a:spcAft>
            </a:pPr>
            <a:r>
              <a:rPr lang="nl-NL" noProof="0" dirty="0"/>
              <a:t>14</a:t>
            </a:r>
            <a:endParaRPr lang="nl-NL" noProof="0"/>
          </a:p>
        </p:txBody>
      </p:sp>
      <p:sp>
        <p:nvSpPr>
          <p:cNvPr id="7" name="Tijdelijke aanduiding voor tekst 6">
            <a:extLst>
              <a:ext uri="{FF2B5EF4-FFF2-40B4-BE49-F238E27FC236}">
                <a16:creationId xmlns:a16="http://schemas.microsoft.com/office/drawing/2014/main" id="{85F7FBC8-6B53-F2DA-096C-772B59788904}"/>
              </a:ext>
            </a:extLst>
          </p:cNvPr>
          <p:cNvSpPr>
            <a:spLocks noGrp="1"/>
          </p:cNvSpPr>
          <p:nvPr>
            <p:ph type="body" idx="1"/>
          </p:nvPr>
        </p:nvSpPr>
        <p:spPr/>
        <p:txBody>
          <a:bodyPr/>
          <a:lstStyle/>
          <a:p>
            <a:endParaRPr lang="nl-NL" dirty="0"/>
          </a:p>
        </p:txBody>
      </p:sp>
      <p:pic>
        <p:nvPicPr>
          <p:cNvPr id="6" name="Afbeelding 5">
            <a:extLst>
              <a:ext uri="{FF2B5EF4-FFF2-40B4-BE49-F238E27FC236}">
                <a16:creationId xmlns:a16="http://schemas.microsoft.com/office/drawing/2014/main" id="{AF68A495-7DA2-5F1E-1807-D6E3F376FC66}"/>
              </a:ext>
            </a:extLst>
          </p:cNvPr>
          <p:cNvPicPr>
            <a:picLocks noChangeAspect="1"/>
          </p:cNvPicPr>
          <p:nvPr/>
        </p:nvPicPr>
        <p:blipFill>
          <a:blip r:embed="rId3"/>
          <a:stretch>
            <a:fillRect/>
          </a:stretch>
        </p:blipFill>
        <p:spPr>
          <a:xfrm>
            <a:off x="0" y="1500797"/>
            <a:ext cx="12192000" cy="4593005"/>
          </a:xfrm>
          <a:prstGeom prst="rect">
            <a:avLst/>
          </a:prstGeom>
        </p:spPr>
      </p:pic>
    </p:spTree>
    <p:extLst>
      <p:ext uri="{BB962C8B-B14F-4D97-AF65-F5344CB8AC3E}">
        <p14:creationId xmlns:p14="http://schemas.microsoft.com/office/powerpoint/2010/main" val="70603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Belangrijk</a:t>
            </a:r>
          </a:p>
        </p:txBody>
      </p:sp>
      <p:sp>
        <p:nvSpPr>
          <p:cNvPr id="3" name="Tijdelijke aanduiding voor verticale tekst 2"/>
          <p:cNvSpPr>
            <a:spLocks noGrp="1"/>
          </p:cNvSpPr>
          <p:nvPr>
            <p:ph type="body" orient="vert" idx="1"/>
          </p:nvPr>
        </p:nvSpPr>
        <p:spPr>
          <a:xfrm>
            <a:off x="821748" y="1410303"/>
            <a:ext cx="9443825" cy="4795659"/>
          </a:xfrm>
        </p:spPr>
        <p:txBody>
          <a:bodyPr/>
          <a:lstStyle/>
          <a:p>
            <a:r>
              <a:rPr lang="nl-NL" sz="2000" dirty="0">
                <a:latin typeface="Calibri" panose="020F0502020204030204" pitchFamily="34" charset="0"/>
                <a:ea typeface="Calibri" panose="020F0502020204030204" pitchFamily="34" charset="0"/>
                <a:cs typeface="Times New Roman" panose="02020603050405020304" pitchFamily="18" charset="0"/>
              </a:rPr>
              <a:t>De informatie in de aanbestedingsdocumenten is leidend. Niet die op </a:t>
            </a:r>
            <a:r>
              <a:rPr lang="nl-NL" sz="2000" dirty="0" err="1">
                <a:latin typeface="Calibri" panose="020F0502020204030204" pitchFamily="34" charset="0"/>
                <a:ea typeface="Calibri" panose="020F0502020204030204" pitchFamily="34" charset="0"/>
                <a:cs typeface="Times New Roman" panose="02020603050405020304" pitchFamily="18" charset="0"/>
              </a:rPr>
              <a:t>TenderNed</a:t>
            </a:r>
            <a:r>
              <a:rPr lang="nl-NL" sz="2000" dirty="0">
                <a:latin typeface="Calibri" panose="020F0502020204030204" pitchFamily="34" charset="0"/>
                <a:ea typeface="Calibri" panose="020F0502020204030204" pitchFamily="34" charset="0"/>
                <a:cs typeface="Times New Roman" panose="02020603050405020304" pitchFamily="18" charset="0"/>
              </a:rPr>
              <a:t>. Bij twijfel vragen;</a:t>
            </a:r>
          </a:p>
          <a:p>
            <a:r>
              <a:rPr lang="nl-NL" sz="2000" dirty="0">
                <a:latin typeface="Calibri" panose="020F0502020204030204" pitchFamily="34" charset="0"/>
                <a:ea typeface="Calibri" panose="020F0502020204030204" pitchFamily="34" charset="0"/>
                <a:cs typeface="Times New Roman" panose="02020603050405020304" pitchFamily="18" charset="0"/>
              </a:rPr>
              <a:t>Let goed op dat alle vereiste documenten voor de uiterste inschrijfdatum worden ingediend. </a:t>
            </a:r>
          </a:p>
          <a:p>
            <a:pPr lvl="0"/>
            <a:r>
              <a:rPr lang="nl-NL" sz="2000" dirty="0"/>
              <a:t>Na de laatste nota van inlichtingen staan alle eisen aan de opdracht en de (contract)voorwaarden vast.</a:t>
            </a:r>
          </a:p>
          <a:p>
            <a:r>
              <a:rPr lang="nl-NL" sz="2000" dirty="0"/>
              <a:t>Na inschrijving kan er niets gewijzigd worden. Alle inhoud van de ingediende documenten ligt vast.</a:t>
            </a:r>
          </a:p>
          <a:p>
            <a:pPr marL="0" indent="0">
              <a:buNone/>
            </a:pPr>
            <a:endParaRPr lang="nl-NL" dirty="0"/>
          </a:p>
        </p:txBody>
      </p:sp>
    </p:spTree>
    <p:extLst>
      <p:ext uri="{BB962C8B-B14F-4D97-AF65-F5344CB8AC3E}">
        <p14:creationId xmlns:p14="http://schemas.microsoft.com/office/powerpoint/2010/main" val="3571907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Tips</a:t>
            </a:r>
          </a:p>
        </p:txBody>
      </p:sp>
      <p:sp>
        <p:nvSpPr>
          <p:cNvPr id="3" name="Tijdelijke aanduiding voor verticale tekst 2"/>
          <p:cNvSpPr>
            <a:spLocks noGrp="1"/>
          </p:cNvSpPr>
          <p:nvPr>
            <p:ph type="body" orient="vert" idx="1"/>
          </p:nvPr>
        </p:nvSpPr>
        <p:spPr/>
        <p:txBody>
          <a:bodyPr/>
          <a:lstStyle/>
          <a:p>
            <a:r>
              <a:rPr lang="nl-NL" sz="2000" dirty="0"/>
              <a:t>Communiceer goed met collega’s die meedoen aan de inschrijving. Informeer ze volledig over de procedure en voorwaarden. Dit voorkomt onnodige vragen of miscommunicatie;</a:t>
            </a:r>
          </a:p>
          <a:p>
            <a:r>
              <a:rPr lang="nl-NL" sz="2000" dirty="0"/>
              <a:t>Maak een checklist van uit te voeren acties, zodat niets vergeten wordt. </a:t>
            </a:r>
          </a:p>
          <a:p>
            <a:r>
              <a:rPr lang="nl-NL" sz="2000" dirty="0"/>
              <a:t>Let goed op de termijnen. Ook voor het opvragen van documenten of informatie;</a:t>
            </a:r>
          </a:p>
          <a:p>
            <a:r>
              <a:rPr lang="nl-NL" sz="2000" dirty="0"/>
              <a:t>Stel vragen (of suggesties) op tijd. Dit kan over elk document;</a:t>
            </a:r>
          </a:p>
          <a:p>
            <a:r>
              <a:rPr lang="nl-NL" sz="2000" dirty="0"/>
              <a:t>Schrijf niet op het allerlaatste moment in. Doe dat minimaal een dag vooraf. Oefen desnoods al eerder. Het verwijderen of vervangen van vorige versies van inschrijfformulieren op TenderNed</a:t>
            </a:r>
            <a:r>
              <a:rPr lang="nl-NL" sz="2000" dirty="0">
                <a:latin typeface="Calibri" panose="020F0502020204030204" pitchFamily="34" charset="0"/>
                <a:ea typeface="Calibri" panose="020F0502020204030204" pitchFamily="34" charset="0"/>
                <a:cs typeface="Times New Roman" panose="02020603050405020304" pitchFamily="18" charset="0"/>
              </a:rPr>
              <a:t> </a:t>
            </a:r>
            <a:r>
              <a:rPr lang="nl-NL" sz="2000" dirty="0"/>
              <a:t>kan.</a:t>
            </a:r>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19</a:t>
            </a:fld>
            <a:endParaRPr lang="nl-NL" noProof="0"/>
          </a:p>
        </p:txBody>
      </p:sp>
    </p:spTree>
    <p:extLst>
      <p:ext uri="{BB962C8B-B14F-4D97-AF65-F5344CB8AC3E}">
        <p14:creationId xmlns:p14="http://schemas.microsoft.com/office/powerpoint/2010/main" val="2597700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08355E96-A308-47F7-B1FC-6641443E3C67}"/>
              </a:ext>
            </a:extLst>
          </p:cNvPr>
          <p:cNvSpPr>
            <a:spLocks noGrp="1"/>
          </p:cNvSpPr>
          <p:nvPr>
            <p:ph type="title"/>
          </p:nvPr>
        </p:nvSpPr>
        <p:spPr>
          <a:xfrm>
            <a:off x="899997" y="447782"/>
            <a:ext cx="9365575" cy="543999"/>
          </a:xfrm>
        </p:spPr>
        <p:txBody>
          <a:bodyPr/>
          <a:lstStyle/>
          <a:p>
            <a:r>
              <a:rPr lang="nl-NL" dirty="0"/>
              <a:t>Programma</a:t>
            </a:r>
          </a:p>
        </p:txBody>
      </p:sp>
      <p:sp>
        <p:nvSpPr>
          <p:cNvPr id="11" name="Tijdelijke aanduiding voor verticale tekst 10">
            <a:extLst>
              <a:ext uri="{FF2B5EF4-FFF2-40B4-BE49-F238E27FC236}">
                <a16:creationId xmlns:a16="http://schemas.microsoft.com/office/drawing/2014/main" id="{546BBDA1-815B-4F7F-8133-3CF7CA125959}"/>
              </a:ext>
            </a:extLst>
          </p:cNvPr>
          <p:cNvSpPr>
            <a:spLocks noGrp="1"/>
          </p:cNvSpPr>
          <p:nvPr>
            <p:ph type="body" orient="vert" idx="1"/>
          </p:nvPr>
        </p:nvSpPr>
        <p:spPr>
          <a:xfrm>
            <a:off x="1284191" y="1201845"/>
            <a:ext cx="8411620" cy="5486400"/>
          </a:xfrm>
        </p:spPr>
        <p:txBody>
          <a:bodyPr/>
          <a:lstStyle/>
          <a:p>
            <a:pPr lvl="4"/>
            <a:r>
              <a:rPr lang="nl-NL" sz="2000" dirty="0">
                <a:solidFill>
                  <a:schemeClr val="tx1"/>
                </a:solidFill>
              </a:rPr>
              <a:t>Opname voor eigen verslaglegging.</a:t>
            </a:r>
            <a:br>
              <a:rPr lang="nl-NL" sz="2000" dirty="0">
                <a:solidFill>
                  <a:schemeClr val="tx1"/>
                </a:solidFill>
              </a:rPr>
            </a:br>
            <a:br>
              <a:rPr lang="nl-NL" sz="2000" dirty="0">
                <a:solidFill>
                  <a:schemeClr val="tx1"/>
                </a:solidFill>
              </a:rPr>
            </a:br>
            <a:r>
              <a:rPr lang="nl-NL" sz="2000" dirty="0">
                <a:solidFill>
                  <a:schemeClr val="tx1"/>
                </a:solidFill>
              </a:rPr>
              <a:t>Wat te verwachten van deze informatiebijeenkomst?</a:t>
            </a:r>
          </a:p>
          <a:p>
            <a:r>
              <a:rPr lang="nl-NL" sz="2000" dirty="0">
                <a:solidFill>
                  <a:schemeClr val="tx1"/>
                </a:solidFill>
                <a:latin typeface="+mj-lt"/>
              </a:rPr>
              <a:t>Achtergrond </a:t>
            </a:r>
          </a:p>
          <a:p>
            <a:r>
              <a:rPr lang="nl-NL" sz="2000" dirty="0">
                <a:solidFill>
                  <a:schemeClr val="tx1"/>
                </a:solidFill>
                <a:latin typeface="+mj-lt"/>
              </a:rPr>
              <a:t>Doel van de opdracht</a:t>
            </a:r>
          </a:p>
          <a:p>
            <a:r>
              <a:rPr lang="nl-NL" sz="2000" dirty="0">
                <a:solidFill>
                  <a:schemeClr val="tx1"/>
                </a:solidFill>
                <a:latin typeface="+mj-lt"/>
              </a:rPr>
              <a:t>RCT-onderzoek</a:t>
            </a:r>
          </a:p>
          <a:p>
            <a:r>
              <a:rPr lang="nl-NL" sz="2000" dirty="0">
                <a:solidFill>
                  <a:schemeClr val="tx1"/>
                </a:solidFill>
                <a:latin typeface="+mj-lt"/>
              </a:rPr>
              <a:t>Percelen en samenwerking interventieaanbieders</a:t>
            </a:r>
          </a:p>
          <a:p>
            <a:r>
              <a:rPr lang="nl-NL" sz="2000" dirty="0">
                <a:solidFill>
                  <a:schemeClr val="tx1"/>
                </a:solidFill>
                <a:latin typeface="+mj-lt"/>
              </a:rPr>
              <a:t>Duur van de opdracht</a:t>
            </a:r>
          </a:p>
          <a:p>
            <a:r>
              <a:rPr lang="nl-NL" sz="2000" dirty="0">
                <a:solidFill>
                  <a:schemeClr val="tx1"/>
                </a:solidFill>
                <a:latin typeface="+mj-lt"/>
              </a:rPr>
              <a:t>Toelichting op de aanbestedingsprocedure</a:t>
            </a:r>
          </a:p>
          <a:p>
            <a:r>
              <a:rPr lang="nl-NL" sz="2000" dirty="0">
                <a:solidFill>
                  <a:schemeClr val="tx1"/>
                </a:solidFill>
                <a:latin typeface="+mj-lt"/>
              </a:rPr>
              <a:t>Tot slot</a:t>
            </a:r>
          </a:p>
          <a:p>
            <a:endParaRPr lang="nl-NL" sz="2000" dirty="0">
              <a:solidFill>
                <a:schemeClr val="tx1"/>
              </a:solidFill>
              <a:latin typeface="+mj-lt"/>
            </a:endParaRPr>
          </a:p>
          <a:p>
            <a:pPr marL="0" indent="0">
              <a:buNone/>
            </a:pPr>
            <a:r>
              <a:rPr lang="nl-NL" sz="2000" dirty="0">
                <a:solidFill>
                  <a:schemeClr val="tx1"/>
                </a:solidFill>
                <a:latin typeface="+mj-lt"/>
              </a:rPr>
              <a:t>Vragen: via de chat, deze beantwoorden we in de Nota van Inlichtingen (</a:t>
            </a:r>
            <a:r>
              <a:rPr lang="nl-NL" sz="2000" dirty="0" err="1">
                <a:solidFill>
                  <a:schemeClr val="tx1"/>
                </a:solidFill>
                <a:latin typeface="+mj-lt"/>
              </a:rPr>
              <a:t>TenderNed</a:t>
            </a:r>
            <a:r>
              <a:rPr lang="nl-NL" sz="2000" dirty="0">
                <a:solidFill>
                  <a:schemeClr val="tx1"/>
                </a:solidFill>
                <a:latin typeface="+mj-lt"/>
              </a:rPr>
              <a:t>). </a:t>
            </a:r>
            <a:br>
              <a:rPr lang="nl-NL" sz="2000" dirty="0">
                <a:solidFill>
                  <a:schemeClr val="tx1"/>
                </a:solidFill>
                <a:latin typeface="+mj-lt"/>
              </a:rPr>
            </a:br>
            <a:r>
              <a:rPr lang="nl-NL" sz="2000" dirty="0">
                <a:solidFill>
                  <a:schemeClr val="tx1"/>
                </a:solidFill>
                <a:latin typeface="+mj-lt"/>
              </a:rPr>
              <a:t>Vragen na afloop van de presentatie kunnen ook via </a:t>
            </a:r>
            <a:r>
              <a:rPr lang="nl-NL" sz="2000" dirty="0" err="1">
                <a:solidFill>
                  <a:schemeClr val="tx1"/>
                </a:solidFill>
                <a:latin typeface="+mj-lt"/>
              </a:rPr>
              <a:t>TenderNed</a:t>
            </a:r>
            <a:r>
              <a:rPr lang="nl-NL" sz="2000" dirty="0">
                <a:solidFill>
                  <a:schemeClr val="tx1"/>
                </a:solidFill>
                <a:latin typeface="+mj-lt"/>
              </a:rPr>
              <a:t> gesteld worden.</a:t>
            </a:r>
          </a:p>
          <a:p>
            <a:endParaRPr lang="nl-NL" sz="2000" dirty="0"/>
          </a:p>
          <a:p>
            <a:pPr marL="265113" lvl="1" indent="0">
              <a:buNone/>
            </a:pPr>
            <a:endParaRPr lang="nl-NL" sz="2000" dirty="0"/>
          </a:p>
          <a:p>
            <a:pPr marL="0" indent="0">
              <a:buNone/>
            </a:pPr>
            <a:endParaRPr lang="nl-NL" sz="2000" dirty="0"/>
          </a:p>
        </p:txBody>
      </p:sp>
      <p:sp>
        <p:nvSpPr>
          <p:cNvPr id="4" name="Tijdelijke aanduiding voor dianummer 5"/>
          <p:cNvSpPr>
            <a:spLocks noGrp="1"/>
          </p:cNvSpPr>
          <p:nvPr>
            <p:ph type="sldNum" sz="quarter" idx="12"/>
          </p:nvPr>
        </p:nvSpPr>
        <p:spPr>
          <a:xfrm>
            <a:off x="821748" y="6205963"/>
            <a:ext cx="462443" cy="215062"/>
          </a:xfrm>
        </p:spPr>
        <p:txBody>
          <a:bodyPr/>
          <a:lstStyle/>
          <a:p>
            <a:r>
              <a:rPr lang="nl-NL" dirty="0"/>
              <a:t>2</a:t>
            </a:r>
            <a:endParaRPr lang="nl-NL" noProof="0" dirty="0"/>
          </a:p>
        </p:txBody>
      </p:sp>
    </p:spTree>
    <p:extLst>
      <p:ext uri="{BB962C8B-B14F-4D97-AF65-F5344CB8AC3E}">
        <p14:creationId xmlns:p14="http://schemas.microsoft.com/office/powerpoint/2010/main" val="951939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2A21EC-EADA-E24D-6532-08D19B7C4615}"/>
              </a:ext>
            </a:extLst>
          </p:cNvPr>
          <p:cNvSpPr>
            <a:spLocks noGrp="1"/>
          </p:cNvSpPr>
          <p:nvPr>
            <p:ph type="title"/>
          </p:nvPr>
        </p:nvSpPr>
        <p:spPr/>
        <p:txBody>
          <a:bodyPr/>
          <a:lstStyle/>
          <a:p>
            <a:r>
              <a:rPr lang="nl-NL" dirty="0"/>
              <a:t>Belangenverstrengeling	</a:t>
            </a:r>
          </a:p>
        </p:txBody>
      </p:sp>
      <p:sp>
        <p:nvSpPr>
          <p:cNvPr id="3" name="Tijdelijke aanduiding voor verticale tekst 2">
            <a:extLst>
              <a:ext uri="{FF2B5EF4-FFF2-40B4-BE49-F238E27FC236}">
                <a16:creationId xmlns:a16="http://schemas.microsoft.com/office/drawing/2014/main" id="{89301020-A22A-2752-5B7C-3BF685369A4C}"/>
              </a:ext>
            </a:extLst>
          </p:cNvPr>
          <p:cNvSpPr>
            <a:spLocks noGrp="1"/>
          </p:cNvSpPr>
          <p:nvPr>
            <p:ph type="body" orient="vert" idx="1"/>
          </p:nvPr>
        </p:nvSpPr>
        <p:spPr/>
        <p:txBody>
          <a:bodyPr/>
          <a:lstStyle/>
          <a:p>
            <a:pPr marL="0" indent="0">
              <a:buNone/>
            </a:pPr>
            <a:r>
              <a:rPr lang="nl-NL" dirty="0"/>
              <a:t>Voorkomen: of als inschrijver of als jurylid. </a:t>
            </a:r>
          </a:p>
          <a:p>
            <a:pPr marL="0" indent="0">
              <a:buNone/>
            </a:pPr>
            <a:endParaRPr lang="nl-NL" dirty="0"/>
          </a:p>
          <a:p>
            <a:pPr marL="0" indent="0">
              <a:buNone/>
            </a:pPr>
            <a:r>
              <a:rPr lang="nl-NL" dirty="0"/>
              <a:t>Twijfel? Zoek contact!</a:t>
            </a:r>
          </a:p>
        </p:txBody>
      </p:sp>
      <p:sp>
        <p:nvSpPr>
          <p:cNvPr id="4" name="Tijdelijke aanduiding voor datum 3">
            <a:extLst>
              <a:ext uri="{FF2B5EF4-FFF2-40B4-BE49-F238E27FC236}">
                <a16:creationId xmlns:a16="http://schemas.microsoft.com/office/drawing/2014/main" id="{E8ADFACA-BBEE-6B3F-678D-7963D39D8939}"/>
              </a:ext>
            </a:extLst>
          </p:cNvPr>
          <p:cNvSpPr>
            <a:spLocks noGrp="1"/>
          </p:cNvSpPr>
          <p:nvPr>
            <p:ph type="dt" sz="half" idx="10"/>
          </p:nvPr>
        </p:nvSpPr>
        <p:spPr/>
        <p:txBody>
          <a:bodyPr/>
          <a:lstStyle/>
          <a:p>
            <a:fld id="{431C761A-8E17-4CA5-9DEB-BC3C24B26042}" type="datetime3">
              <a:rPr lang="nl-NL" noProof="0" smtClean="0"/>
              <a:t>11/10/24</a:t>
            </a:fld>
            <a:endParaRPr lang="nl-NL" noProof="0"/>
          </a:p>
        </p:txBody>
      </p:sp>
      <p:sp>
        <p:nvSpPr>
          <p:cNvPr id="5" name="Tijdelijke aanduiding voor voettekst 4">
            <a:extLst>
              <a:ext uri="{FF2B5EF4-FFF2-40B4-BE49-F238E27FC236}">
                <a16:creationId xmlns:a16="http://schemas.microsoft.com/office/drawing/2014/main" id="{393BC000-6E1C-EAAF-53E3-5E1FE8B59392}"/>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438A7F07-B953-3401-FC3E-B1452F70CFA6}"/>
              </a:ext>
            </a:extLst>
          </p:cNvPr>
          <p:cNvSpPr>
            <a:spLocks noGrp="1"/>
          </p:cNvSpPr>
          <p:nvPr>
            <p:ph type="sldNum" sz="quarter" idx="12"/>
          </p:nvPr>
        </p:nvSpPr>
        <p:spPr/>
        <p:txBody>
          <a:bodyPr/>
          <a:lstStyle/>
          <a:p>
            <a:fld id="{D7B5DC5B-6873-43DB-ADC7-B15ACCE0DFDB}" type="slidenum">
              <a:rPr lang="nl-NL" noProof="0" smtClean="0"/>
              <a:t>20</a:t>
            </a:fld>
            <a:endParaRPr lang="nl-NL" noProof="0"/>
          </a:p>
        </p:txBody>
      </p:sp>
    </p:spTree>
    <p:extLst>
      <p:ext uri="{BB962C8B-B14F-4D97-AF65-F5344CB8AC3E}">
        <p14:creationId xmlns:p14="http://schemas.microsoft.com/office/powerpoint/2010/main" val="2615030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4BDAD20-4B09-4BCB-ADCA-2EB416BFBC3D}"/>
              </a:ext>
            </a:extLst>
          </p:cNvPr>
          <p:cNvSpPr>
            <a:spLocks noGrp="1"/>
          </p:cNvSpPr>
          <p:nvPr>
            <p:ph type="ctrTitle"/>
          </p:nvPr>
        </p:nvSpPr>
        <p:spPr>
          <a:xfrm>
            <a:off x="1251071" y="2661792"/>
            <a:ext cx="10100100" cy="825246"/>
          </a:xfrm>
        </p:spPr>
        <p:txBody>
          <a:bodyPr/>
          <a:lstStyle/>
          <a:p>
            <a:r>
              <a:rPr lang="nl-NL" dirty="0"/>
              <a:t>Gestelde vragen</a:t>
            </a:r>
            <a:endParaRPr lang="nl-NL" dirty="0">
              <a:solidFill>
                <a:schemeClr val="bg1">
                  <a:lumMod val="95000"/>
                </a:schemeClr>
              </a:solidFill>
            </a:endParaRPr>
          </a:p>
        </p:txBody>
      </p:sp>
      <p:sp>
        <p:nvSpPr>
          <p:cNvPr id="3" name="Tijdelijke aanduiding voor datum 2">
            <a:extLst>
              <a:ext uri="{FF2B5EF4-FFF2-40B4-BE49-F238E27FC236}">
                <a16:creationId xmlns:a16="http://schemas.microsoft.com/office/drawing/2014/main" id="{66C41194-AE9E-43B9-9126-D42275955722}"/>
              </a:ext>
            </a:extLst>
          </p:cNvPr>
          <p:cNvSpPr>
            <a:spLocks noGrp="1"/>
          </p:cNvSpPr>
          <p:nvPr>
            <p:ph type="dt" sz="half" idx="10"/>
          </p:nvPr>
        </p:nvSpPr>
        <p:spPr/>
        <p:txBody>
          <a:bodyPr/>
          <a:lstStyle/>
          <a:p>
            <a:fld id="{DD2730D7-EE42-4EFA-9A84-3F0343FAF4B8}" type="datetime3">
              <a:rPr lang="nl-NL" noProof="0" smtClean="0"/>
              <a:t>11/10/24</a:t>
            </a:fld>
            <a:endParaRPr lang="nl-NL" noProof="0"/>
          </a:p>
        </p:txBody>
      </p:sp>
      <p:sp>
        <p:nvSpPr>
          <p:cNvPr id="4" name="Tijdelijke aanduiding voor voettekst 3">
            <a:extLst>
              <a:ext uri="{FF2B5EF4-FFF2-40B4-BE49-F238E27FC236}">
                <a16:creationId xmlns:a16="http://schemas.microsoft.com/office/drawing/2014/main" id="{DC448C74-B870-48BF-8312-9C448E30A66D}"/>
              </a:ext>
            </a:extLst>
          </p:cNvPr>
          <p:cNvSpPr>
            <a:spLocks noGrp="1"/>
          </p:cNvSpPr>
          <p:nvPr>
            <p:ph type="ftr" sz="quarter" idx="11"/>
          </p:nvPr>
        </p:nvSpPr>
        <p:spPr/>
        <p:txBody>
          <a:bodyPr/>
          <a:lstStyle/>
          <a:p>
            <a:r>
              <a:rPr lang="nl-NL" noProof="0"/>
              <a:t>Invoegen &gt; Koptekst en voettekst</a:t>
            </a:r>
          </a:p>
        </p:txBody>
      </p:sp>
      <p:sp>
        <p:nvSpPr>
          <p:cNvPr id="5" name="Tijdelijke aanduiding voor dianummer 4">
            <a:extLst>
              <a:ext uri="{FF2B5EF4-FFF2-40B4-BE49-F238E27FC236}">
                <a16:creationId xmlns:a16="http://schemas.microsoft.com/office/drawing/2014/main" id="{4E520112-F7A8-45F0-A353-8933206690C6}"/>
              </a:ext>
            </a:extLst>
          </p:cNvPr>
          <p:cNvSpPr>
            <a:spLocks noGrp="1"/>
          </p:cNvSpPr>
          <p:nvPr>
            <p:ph type="sldNum" sz="quarter" idx="12"/>
          </p:nvPr>
        </p:nvSpPr>
        <p:spPr/>
        <p:txBody>
          <a:bodyPr/>
          <a:lstStyle/>
          <a:p>
            <a:fld id="{D7B5DC5B-6873-43DB-ADC7-B15ACCE0DFDB}" type="slidenum">
              <a:rPr lang="nl-NL" noProof="0" smtClean="0"/>
              <a:t>21</a:t>
            </a:fld>
            <a:endParaRPr lang="nl-NL" noProof="0"/>
          </a:p>
        </p:txBody>
      </p:sp>
    </p:spTree>
    <p:extLst>
      <p:ext uri="{BB962C8B-B14F-4D97-AF65-F5344CB8AC3E}">
        <p14:creationId xmlns:p14="http://schemas.microsoft.com/office/powerpoint/2010/main" val="3303090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2A21EC-EADA-E24D-6532-08D19B7C4615}"/>
              </a:ext>
            </a:extLst>
          </p:cNvPr>
          <p:cNvSpPr>
            <a:spLocks noGrp="1"/>
          </p:cNvSpPr>
          <p:nvPr>
            <p:ph type="title"/>
          </p:nvPr>
        </p:nvSpPr>
        <p:spPr/>
        <p:txBody>
          <a:bodyPr/>
          <a:lstStyle/>
          <a:p>
            <a:r>
              <a:rPr lang="nl-NL" dirty="0"/>
              <a:t>Q + A	</a:t>
            </a:r>
          </a:p>
        </p:txBody>
      </p:sp>
      <p:sp>
        <p:nvSpPr>
          <p:cNvPr id="3" name="Tijdelijke aanduiding voor verticale tekst 2">
            <a:extLst>
              <a:ext uri="{FF2B5EF4-FFF2-40B4-BE49-F238E27FC236}">
                <a16:creationId xmlns:a16="http://schemas.microsoft.com/office/drawing/2014/main" id="{89301020-A22A-2752-5B7C-3BF685369A4C}"/>
              </a:ext>
            </a:extLst>
          </p:cNvPr>
          <p:cNvSpPr>
            <a:spLocks noGrp="1"/>
          </p:cNvSpPr>
          <p:nvPr>
            <p:ph type="body" orient="vert" idx="1"/>
          </p:nvPr>
        </p:nvSpPr>
        <p:spPr>
          <a:xfrm>
            <a:off x="418642" y="1264000"/>
            <a:ext cx="11567710" cy="4789860"/>
          </a:xfrm>
        </p:spPr>
        <p:txBody>
          <a:bodyPr/>
          <a:lstStyle/>
          <a:p>
            <a:pPr marL="0" lvl="0" indent="0">
              <a:buSzPts val="1000"/>
              <a:buNone/>
              <a:tabLst>
                <a:tab pos="457200" algn="l"/>
              </a:tabLst>
            </a:pPr>
            <a:r>
              <a:rPr lang="nl-NL" sz="1400" dirty="0">
                <a:effectLst/>
                <a:latin typeface="Calibri" panose="020F0502020204030204" pitchFamily="34" charset="0"/>
                <a:ea typeface="Times New Roman" panose="02020603050405020304" pitchFamily="18" charset="0"/>
              </a:rPr>
              <a:t>Q: De start van het onderzoek staat gepland voor maart met een bijeenkomst in het voorjaar om het design verder aan te scherpen. Eind mei is er een beoordelingsmoment gepland waarin wordt bepaald of 75% van het aantal benodigde scholen is behaald. In onze ervaring gaan scholen niet over één nacht ijs als ze moeten besluiten over deelname aan een (vaak arbeidsintensieve) RCT. Hoe kijkt de aanbestedende dienst naar de haalbaarheid van deze tijdlijn, waarin ook een meivakantie van twee weken valt? Wat wordt er precies verstaan onder een ‘geworven school’? Moet dat bijvoorbeeld een ondertekende samenwerkingsovereenkomsten of formele toezegging zijn?</a:t>
            </a:r>
            <a:endParaRPr lang="nl-NL" sz="1400" dirty="0">
              <a:latin typeface="Calibri" panose="020F0502020204030204" pitchFamily="34" charset="0"/>
              <a:ea typeface="Times New Roman" panose="02020603050405020304" pitchFamily="18" charset="0"/>
            </a:endParaRPr>
          </a:p>
          <a:p>
            <a:pPr marL="0" lvl="0" indent="0">
              <a:buSzPts val="1000"/>
              <a:buNone/>
              <a:tabLst>
                <a:tab pos="457200" algn="l"/>
              </a:tabLst>
            </a:pPr>
            <a:r>
              <a:rPr lang="nl-NL" sz="1400" dirty="0">
                <a:effectLst/>
                <a:latin typeface="Calibri" panose="020F0502020204030204" pitchFamily="34" charset="0"/>
                <a:ea typeface="Times New Roman" panose="02020603050405020304" pitchFamily="18" charset="0"/>
              </a:rPr>
              <a:t>A: De gunningsbeslissing wordt naar verwachting medegedeeld op 18 december. Uit ervaring weten we dat dan vaak al begonnen wordt met de werving onder voorbehoud van de definitieve gunning.</a:t>
            </a:r>
            <a:r>
              <a:rPr lang="nl-NL" sz="1400" dirty="0">
                <a:latin typeface="Calibri" panose="020F0502020204030204" pitchFamily="34" charset="0"/>
                <a:ea typeface="Times New Roman" panose="02020603050405020304" pitchFamily="18" charset="0"/>
              </a:rPr>
              <a:t> </a:t>
            </a:r>
            <a:r>
              <a:rPr lang="nl-NL" sz="1400" dirty="0">
                <a:effectLst/>
                <a:latin typeface="Calibri" panose="020F0502020204030204" pitchFamily="34" charset="0"/>
                <a:ea typeface="Times New Roman" panose="02020603050405020304" pitchFamily="18" charset="0"/>
              </a:rPr>
              <a:t>In mei horen we graag door hoeveel scholen toegezegd is dat zij deelnemen. Wij vertrouwen erop dat Inschrijvers ons juist informeren over het aantal toezeggingen. Dus tenzij hier aanleiding voor is, zullen wij hiervoor geen bewijsstukken opvragen. Uit onze ervaring blijkt wel dat het voor onderzoekers helpend kan zijn om een contract of samenwerkingsovereenkomst met scholen op te stellen, omdat dit bijdraagt aan het behoud van scholen in de studie. De kans dat scholen uitvallen wordt kleiner. We adviseren daarom om deelname voor de scholen niet te vrijblijvend te maken.</a:t>
            </a:r>
            <a:endParaRPr lang="nl-NL" sz="1400" dirty="0">
              <a:latin typeface="Calibri" panose="020F0502020204030204" pitchFamily="34" charset="0"/>
              <a:ea typeface="Times New Roman" panose="02020603050405020304" pitchFamily="18" charset="0"/>
            </a:endParaRPr>
          </a:p>
          <a:p>
            <a:pPr marL="0" lvl="0" indent="0">
              <a:buSzPts val="1000"/>
              <a:buNone/>
              <a:tabLst>
                <a:tab pos="457200" algn="l"/>
              </a:tabLst>
            </a:pPr>
            <a:endParaRPr lang="nl-NL" sz="1400" dirty="0">
              <a:effectLst/>
              <a:latin typeface="Calibri" panose="020F0502020204030204" pitchFamily="34" charset="0"/>
              <a:ea typeface="Times New Roman" panose="02020603050405020304" pitchFamily="18" charset="0"/>
            </a:endParaRPr>
          </a:p>
          <a:p>
            <a:pPr marL="0" lvl="0" indent="0">
              <a:buSzPts val="1000"/>
              <a:buNone/>
              <a:tabLst>
                <a:tab pos="457200" algn="l"/>
              </a:tabLst>
            </a:pPr>
            <a:r>
              <a:rPr lang="nl-NL" sz="1400" dirty="0">
                <a:latin typeface="Calibri" panose="020F0502020204030204" pitchFamily="34" charset="0"/>
                <a:ea typeface="Times New Roman" panose="02020603050405020304" pitchFamily="18" charset="0"/>
              </a:rPr>
              <a:t>Q: </a:t>
            </a:r>
            <a:r>
              <a:rPr lang="nl-NL" sz="1400" dirty="0">
                <a:effectLst/>
                <a:latin typeface="Calibri" panose="020F0502020204030204" pitchFamily="34" charset="0"/>
                <a:ea typeface="Times New Roman" panose="02020603050405020304" pitchFamily="18" charset="0"/>
              </a:rPr>
              <a:t>Als onderzoeker weet je eind dit jaar of je gaat onderzoeken. Maar de interventieaanbieders weten wel al dat de interventie is geselecteerd. Worden de interventieaanbieders nog aangemoedigd om alvast scholen interesse te laten tonen of is dat echt nog afhankelijk van of er überhaupt?</a:t>
            </a:r>
            <a:endParaRPr lang="nl-NL" sz="1400" dirty="0">
              <a:latin typeface="Calibri" panose="020F0502020204030204" pitchFamily="34" charset="0"/>
              <a:ea typeface="Times New Roman" panose="02020603050405020304" pitchFamily="18" charset="0"/>
            </a:endParaRPr>
          </a:p>
          <a:p>
            <a:pPr marL="0" lvl="0" indent="0">
              <a:buSzPts val="1000"/>
              <a:buNone/>
              <a:tabLst>
                <a:tab pos="457200" algn="l"/>
              </a:tabLst>
            </a:pPr>
            <a:r>
              <a:rPr lang="nl-NL" sz="1400" dirty="0">
                <a:effectLst/>
                <a:latin typeface="Calibri" panose="020F0502020204030204" pitchFamily="34" charset="0"/>
                <a:ea typeface="Times New Roman" panose="02020603050405020304" pitchFamily="18" charset="0"/>
              </a:rPr>
              <a:t>A: Ja, zij hebben ingediend in een prijsvraagprocedure, wat betekent dat zij dat de winnaars alleen maar de “prijs” krijgen als er ook vanuit de onderzoekers een team wordt gevonden om de interventie te onderzoeken. En als er geen inschrijving is van voldoende kwaliteit op één van de twee percelen bijvoorbeeld, dan krijgt deze aanbieder uiteindelijk dus ook niet het geld om de interventie uit te voeren.</a:t>
            </a:r>
            <a:endParaRPr lang="nl-NL" sz="1400" dirty="0">
              <a:effectLst/>
              <a:latin typeface="Calibri" panose="020F0502020204030204" pitchFamily="34" charset="0"/>
              <a:ea typeface="Calibri" panose="020F0502020204030204" pitchFamily="34" charset="0"/>
            </a:endParaRPr>
          </a:p>
          <a:p>
            <a:pPr marL="0" indent="0">
              <a:buNone/>
            </a:pPr>
            <a:endParaRPr lang="nl-NL" sz="1400" dirty="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r>
              <a:rPr lang="nl-NL" sz="1400" dirty="0">
                <a:effectLst/>
                <a:latin typeface="Calibri" panose="020F0502020204030204" pitchFamily="34" charset="0"/>
                <a:ea typeface="Times New Roman" panose="02020603050405020304" pitchFamily="18" charset="0"/>
                <a:cs typeface="Times New Roman" panose="02020603050405020304" pitchFamily="18" charset="0"/>
              </a:rPr>
              <a:t>Q: </a:t>
            </a:r>
            <a:r>
              <a:rPr lang="nl-NL" sz="1400" dirty="0">
                <a:effectLst/>
                <a:latin typeface="Calibri" panose="020F0502020204030204" pitchFamily="34" charset="0"/>
                <a:ea typeface="Times New Roman" panose="02020603050405020304" pitchFamily="18" charset="0"/>
              </a:rPr>
              <a:t>Mocht uit de poweranalyse blijken dat meer scholen benodigd zijn om deel te nemen bij de RCT. Is er bij de implementatieteams enige </a:t>
            </a:r>
            <a:br>
              <a:rPr lang="nl-NL" sz="1400" dirty="0">
                <a:effectLst/>
                <a:latin typeface="Calibri" panose="020F0502020204030204" pitchFamily="34" charset="0"/>
                <a:ea typeface="Times New Roman" panose="02020603050405020304" pitchFamily="18" charset="0"/>
              </a:rPr>
            </a:br>
            <a:r>
              <a:rPr lang="nl-NL" sz="1400" dirty="0">
                <a:effectLst/>
                <a:latin typeface="Calibri" panose="020F0502020204030204" pitchFamily="34" charset="0"/>
                <a:ea typeface="Times New Roman" panose="02020603050405020304" pitchFamily="18" charset="0"/>
              </a:rPr>
              <a:t>ruimte in het budget om het aantal scholen te verhogen als dat nodig blijkt?</a:t>
            </a:r>
            <a:endParaRPr lang="nl-NL" sz="1400" dirty="0">
              <a:latin typeface="Calibri" panose="020F0502020204030204" pitchFamily="34" charset="0"/>
              <a:ea typeface="Times New Roman" panose="02020603050405020304" pitchFamily="18" charset="0"/>
            </a:endParaRPr>
          </a:p>
          <a:p>
            <a:pPr marL="0" indent="0">
              <a:buNone/>
            </a:pPr>
            <a:r>
              <a:rPr lang="nl-NL" sz="1400" dirty="0">
                <a:effectLst/>
                <a:latin typeface="Calibri" panose="020F0502020204030204" pitchFamily="34" charset="0"/>
                <a:ea typeface="Times New Roman" panose="02020603050405020304" pitchFamily="18" charset="0"/>
              </a:rPr>
              <a:t>A: Uit eerdere trajecten is gebleken dat onderzoekers aangaven de interventie op een groter aantal scholen te willen laten plaatsvinden. </a:t>
            </a:r>
            <a:br>
              <a:rPr lang="nl-NL" sz="1400" dirty="0">
                <a:effectLst/>
                <a:latin typeface="Calibri" panose="020F0502020204030204" pitchFamily="34" charset="0"/>
                <a:ea typeface="Times New Roman" panose="02020603050405020304" pitchFamily="18" charset="0"/>
              </a:rPr>
            </a:br>
            <a:r>
              <a:rPr lang="nl-NL" sz="1400" dirty="0">
                <a:effectLst/>
                <a:latin typeface="Calibri" panose="020F0502020204030204" pitchFamily="34" charset="0"/>
                <a:ea typeface="Times New Roman" panose="02020603050405020304" pitchFamily="18" charset="0"/>
              </a:rPr>
              <a:t>Indien dit het geval is en er voldoende budget is kan NWO besluiten extra budget toe te kennen.</a:t>
            </a:r>
            <a:endParaRPr lang="nl-NL" sz="1400" dirty="0">
              <a:effectLst/>
              <a:latin typeface="Calibri" panose="020F0502020204030204" pitchFamily="34" charset="0"/>
              <a:ea typeface="Calibri" panose="020F0502020204030204" pitchFamily="34" charset="0"/>
            </a:endParaRPr>
          </a:p>
          <a:p>
            <a:pPr marL="0" indent="0">
              <a:buNone/>
            </a:pPr>
            <a:endParaRPr lang="nl-NL" dirty="0"/>
          </a:p>
        </p:txBody>
      </p:sp>
      <p:sp>
        <p:nvSpPr>
          <p:cNvPr id="4" name="Tijdelijke aanduiding voor datum 3">
            <a:extLst>
              <a:ext uri="{FF2B5EF4-FFF2-40B4-BE49-F238E27FC236}">
                <a16:creationId xmlns:a16="http://schemas.microsoft.com/office/drawing/2014/main" id="{E8ADFACA-BBEE-6B3F-678D-7963D39D8939}"/>
              </a:ext>
            </a:extLst>
          </p:cNvPr>
          <p:cNvSpPr>
            <a:spLocks noGrp="1"/>
          </p:cNvSpPr>
          <p:nvPr>
            <p:ph type="dt" sz="half" idx="10"/>
          </p:nvPr>
        </p:nvSpPr>
        <p:spPr/>
        <p:txBody>
          <a:bodyPr/>
          <a:lstStyle/>
          <a:p>
            <a:endParaRPr lang="nl-NL" noProof="0" dirty="0"/>
          </a:p>
        </p:txBody>
      </p:sp>
      <p:sp>
        <p:nvSpPr>
          <p:cNvPr id="6" name="Tijdelijke aanduiding voor dianummer 5">
            <a:extLst>
              <a:ext uri="{FF2B5EF4-FFF2-40B4-BE49-F238E27FC236}">
                <a16:creationId xmlns:a16="http://schemas.microsoft.com/office/drawing/2014/main" id="{438A7F07-B953-3401-FC3E-B1452F70CFA6}"/>
              </a:ext>
            </a:extLst>
          </p:cNvPr>
          <p:cNvSpPr>
            <a:spLocks noGrp="1"/>
          </p:cNvSpPr>
          <p:nvPr>
            <p:ph type="sldNum" sz="quarter" idx="12"/>
          </p:nvPr>
        </p:nvSpPr>
        <p:spPr/>
        <p:txBody>
          <a:bodyPr/>
          <a:lstStyle/>
          <a:p>
            <a:fld id="{D7B5DC5B-6873-43DB-ADC7-B15ACCE0DFDB}" type="slidenum">
              <a:rPr lang="nl-NL" noProof="0" smtClean="0"/>
              <a:t>22</a:t>
            </a:fld>
            <a:endParaRPr lang="nl-NL" noProof="0"/>
          </a:p>
        </p:txBody>
      </p:sp>
    </p:spTree>
    <p:extLst>
      <p:ext uri="{BB962C8B-B14F-4D97-AF65-F5344CB8AC3E}">
        <p14:creationId xmlns:p14="http://schemas.microsoft.com/office/powerpoint/2010/main" val="415401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Achtergrond: Masterplan Basisvaardigheden</a:t>
            </a:r>
            <a:endParaRPr lang="nl-NL" dirty="0">
              <a:solidFill>
                <a:srgbClr val="FF0000"/>
              </a:solidFill>
            </a:endParaRPr>
          </a:p>
        </p:txBody>
      </p:sp>
      <p:sp>
        <p:nvSpPr>
          <p:cNvPr id="3" name="Tijdelijke aanduiding voor verticale tekst 2"/>
          <p:cNvSpPr>
            <a:spLocks noGrp="1"/>
          </p:cNvSpPr>
          <p:nvPr>
            <p:ph type="body" orient="vert" idx="1"/>
          </p:nvPr>
        </p:nvSpPr>
        <p:spPr>
          <a:xfrm>
            <a:off x="1368000" y="1411247"/>
            <a:ext cx="8653329" cy="4501069"/>
          </a:xfrm>
        </p:spPr>
        <p:txBody>
          <a:bodyPr/>
          <a:lstStyle/>
          <a:p>
            <a:r>
              <a:rPr lang="nl-NL" sz="2000" dirty="0"/>
              <a:t>Programma met als doel dat aan het eind van schooljaar 2027/2028 alle leerlingen aan het eind van het basisonderwijs minimaal 1F halen. </a:t>
            </a:r>
          </a:p>
          <a:p>
            <a:pPr marL="0" indent="0">
              <a:buNone/>
            </a:pPr>
            <a:endParaRPr lang="nl-NL" sz="2000" dirty="0"/>
          </a:p>
          <a:p>
            <a:r>
              <a:rPr lang="nl-NL" sz="2000" dirty="0"/>
              <a:t>De basisvaardigheden zijn: rekenen/wiskunde, taal, digitale geletterdheid, burgerschap. De geselecteerde interventies zijn gericht op rekenen/wiskunde in het po. </a:t>
            </a:r>
            <a:br>
              <a:rPr lang="nl-NL" sz="2000" dirty="0"/>
            </a:br>
            <a:endParaRPr lang="nl-NL" sz="2000" dirty="0"/>
          </a:p>
          <a:p>
            <a:r>
              <a:rPr lang="nl-NL" sz="2000" dirty="0"/>
              <a:t>Inzet op </a:t>
            </a:r>
            <a:r>
              <a:rPr lang="nl-NL" sz="2000" dirty="0" err="1"/>
              <a:t>evidence-informed</a:t>
            </a:r>
            <a:r>
              <a:rPr lang="nl-NL" sz="2000" dirty="0"/>
              <a:t> werken: onderzoeken naar wat werkt en niet werkt bij (het verbeteren van) de basisvaardigheden.</a:t>
            </a:r>
            <a:br>
              <a:rPr lang="nl-NL" sz="2000" dirty="0"/>
            </a:br>
            <a:endParaRPr lang="nl-NL" sz="2000" dirty="0"/>
          </a:p>
          <a:p>
            <a:r>
              <a:rPr lang="nl-NL" sz="2000" dirty="0"/>
              <a:t>In een eerdere losse aanbesteding (prijsvraag) zijn twee kansrijke interventies geselecteerd.</a:t>
            </a:r>
          </a:p>
          <a:p>
            <a:endParaRPr lang="nl-NL" sz="2000" dirty="0"/>
          </a:p>
          <a:p>
            <a:pPr marL="0" indent="0">
              <a:buNone/>
            </a:pPr>
            <a:endParaRPr lang="nl-NL" sz="2000" dirty="0"/>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3</a:t>
            </a:fld>
            <a:endParaRPr lang="nl-NL" noProof="0"/>
          </a:p>
        </p:txBody>
      </p:sp>
    </p:spTree>
    <p:extLst>
      <p:ext uri="{BB962C8B-B14F-4D97-AF65-F5344CB8AC3E}">
        <p14:creationId xmlns:p14="http://schemas.microsoft.com/office/powerpoint/2010/main" val="2586947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Doel onderzoek</a:t>
            </a:r>
          </a:p>
        </p:txBody>
      </p:sp>
      <p:sp>
        <p:nvSpPr>
          <p:cNvPr id="3" name="Tijdelijke aanduiding voor verticale tekst 2"/>
          <p:cNvSpPr>
            <a:spLocks noGrp="1"/>
          </p:cNvSpPr>
          <p:nvPr>
            <p:ph type="body" orient="vert" idx="1"/>
          </p:nvPr>
        </p:nvSpPr>
        <p:spPr>
          <a:xfrm>
            <a:off x="1368000" y="1411247"/>
            <a:ext cx="8653329" cy="4501069"/>
          </a:xfrm>
        </p:spPr>
        <p:txBody>
          <a:bodyPr/>
          <a:lstStyle/>
          <a:p>
            <a:r>
              <a:rPr lang="nl-NL" sz="2000" dirty="0"/>
              <a:t>Robuust inzicht in de effectiviteit van twee veelbelovende interventies. </a:t>
            </a:r>
            <a:br>
              <a:rPr lang="nl-NL" sz="2000" dirty="0"/>
            </a:br>
            <a:endParaRPr lang="nl-NL" sz="2000" dirty="0"/>
          </a:p>
          <a:p>
            <a:r>
              <a:rPr lang="nl-NL" sz="2000" dirty="0"/>
              <a:t>Verklarende en werkzame factoren van de effecten van de interventies.</a:t>
            </a:r>
          </a:p>
          <a:p>
            <a:endParaRPr lang="nl-NL" sz="2000" dirty="0"/>
          </a:p>
          <a:p>
            <a:r>
              <a:rPr lang="nl-NL" sz="2000" dirty="0"/>
              <a:t>Inzicht in de omstandigheden waaronder het grootste effect wordt bereikt en bij welk type leerling het sterkst. </a:t>
            </a:r>
            <a:br>
              <a:rPr lang="nl-NL" sz="2000" dirty="0"/>
            </a:br>
            <a:br>
              <a:rPr lang="nl-NL" sz="2000" dirty="0"/>
            </a:br>
            <a:br>
              <a:rPr lang="nl-NL" sz="2000" dirty="0"/>
            </a:br>
            <a:br>
              <a:rPr lang="nl-NL" sz="2000" dirty="0"/>
            </a:br>
            <a:r>
              <a:rPr lang="nl-NL" sz="2000" b="1" i="1" dirty="0"/>
              <a:t>Zie het programma van eisen op </a:t>
            </a:r>
            <a:r>
              <a:rPr lang="nl-NL" sz="2000" b="1" i="1" dirty="0" err="1"/>
              <a:t>TenderNed</a:t>
            </a:r>
            <a:r>
              <a:rPr lang="nl-NL" sz="2000" b="1" i="1" dirty="0"/>
              <a:t> voor de precieze eisen waar uw onderzoek aan moet voldoen om in behandeling genomen te worden.</a:t>
            </a:r>
          </a:p>
          <a:p>
            <a:endParaRPr lang="nl-NL" sz="2000" dirty="0">
              <a:solidFill>
                <a:srgbClr val="FF0000"/>
              </a:solidFill>
            </a:endParaRPr>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4</a:t>
            </a:fld>
            <a:endParaRPr lang="nl-NL" noProof="0"/>
          </a:p>
        </p:txBody>
      </p:sp>
    </p:spTree>
    <p:extLst>
      <p:ext uri="{BB962C8B-B14F-4D97-AF65-F5344CB8AC3E}">
        <p14:creationId xmlns:p14="http://schemas.microsoft.com/office/powerpoint/2010/main" val="4226030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998" y="658530"/>
            <a:ext cx="9365575" cy="543999"/>
          </a:xfrm>
        </p:spPr>
        <p:txBody>
          <a:bodyPr/>
          <a:lstStyle/>
          <a:p>
            <a:r>
              <a:rPr lang="nl-NL" dirty="0"/>
              <a:t>Doel van de opdracht </a:t>
            </a:r>
          </a:p>
        </p:txBody>
      </p:sp>
      <p:sp>
        <p:nvSpPr>
          <p:cNvPr id="3" name="Tijdelijke aanduiding voor verticale tekst 2"/>
          <p:cNvSpPr>
            <a:spLocks noGrp="1"/>
          </p:cNvSpPr>
          <p:nvPr>
            <p:ph type="body" orient="vert" idx="1"/>
          </p:nvPr>
        </p:nvSpPr>
        <p:spPr/>
        <p:txBody>
          <a:bodyPr/>
          <a:lstStyle/>
          <a:p>
            <a:r>
              <a:rPr lang="nl-NL" sz="2000" dirty="0"/>
              <a:t>Onafhankelijk onderzoeksteam</a:t>
            </a:r>
          </a:p>
          <a:p>
            <a:pPr marL="0" indent="0">
              <a:buNone/>
            </a:pPr>
            <a:endParaRPr lang="nl-NL" sz="2000" dirty="0"/>
          </a:p>
          <a:p>
            <a:r>
              <a:rPr lang="nl-NL" sz="2000" dirty="0"/>
              <a:t>Het onderzoek wordt uitgevoerd in schooljaar 2025-2026 (implementatie) met mogelijkheid voor follow-ups in 2026-2027</a:t>
            </a:r>
          </a:p>
          <a:p>
            <a:endParaRPr lang="nl-NL" sz="2000" dirty="0"/>
          </a:p>
          <a:p>
            <a:r>
              <a:rPr lang="nl-NL" sz="2000" dirty="0"/>
              <a:t>Een ‘</a:t>
            </a:r>
            <a:r>
              <a:rPr lang="nl-NL" sz="2000" dirty="0" err="1"/>
              <a:t>randomized</a:t>
            </a:r>
            <a:r>
              <a:rPr lang="nl-NL" sz="2000" dirty="0"/>
              <a:t> </a:t>
            </a:r>
            <a:r>
              <a:rPr lang="nl-NL" sz="2000" dirty="0" err="1"/>
              <a:t>controlled</a:t>
            </a:r>
            <a:r>
              <a:rPr lang="nl-NL" sz="2000" dirty="0"/>
              <a:t> trial’ onderzoek met een interventiegroep en een controlegroep en met </a:t>
            </a:r>
            <a:r>
              <a:rPr lang="nl-NL" sz="2000" dirty="0" err="1"/>
              <a:t>a-selecte</a:t>
            </a:r>
            <a:r>
              <a:rPr lang="nl-NL" sz="2000" dirty="0"/>
              <a:t> toewijzing.</a:t>
            </a:r>
          </a:p>
          <a:p>
            <a:endParaRPr lang="nl-NL" sz="2000" dirty="0"/>
          </a:p>
          <a:p>
            <a:r>
              <a:rPr lang="nl-NL" sz="2000" dirty="0"/>
              <a:t>Onderzoek van </a:t>
            </a:r>
            <a:r>
              <a:rPr lang="nl-NL" sz="2000" b="1" dirty="0"/>
              <a:t>twee interventies</a:t>
            </a:r>
            <a:r>
              <a:rPr lang="nl-NL" sz="2000" dirty="0"/>
              <a:t> om de (beheersing van de) basisvaardigheden in het po (inclusief vve en s(b)o) en vo (inclusief vso) te bevorderen. Dit betreft twee afzonderlijke onderzoeksopdrachten.</a:t>
            </a:r>
          </a:p>
          <a:p>
            <a:pPr marL="0" indent="0">
              <a:buNone/>
            </a:pPr>
            <a:endParaRPr lang="nl-NL" sz="2000" dirty="0"/>
          </a:p>
          <a:p>
            <a:r>
              <a:rPr lang="nl-NL" sz="2000" dirty="0"/>
              <a:t>2x Rekenen/wiskunde primair onderwijs</a:t>
            </a:r>
          </a:p>
          <a:p>
            <a:endParaRPr lang="nl-NL" sz="2000" dirty="0"/>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5</a:t>
            </a:fld>
            <a:endParaRPr lang="nl-NL" noProof="0"/>
          </a:p>
        </p:txBody>
      </p:sp>
    </p:spTree>
    <p:extLst>
      <p:ext uri="{BB962C8B-B14F-4D97-AF65-F5344CB8AC3E}">
        <p14:creationId xmlns:p14="http://schemas.microsoft.com/office/powerpoint/2010/main" val="3672204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B2EA95-2165-FD1F-72E1-0D270F88A15B}"/>
              </a:ext>
            </a:extLst>
          </p:cNvPr>
          <p:cNvSpPr>
            <a:spLocks noGrp="1"/>
          </p:cNvSpPr>
          <p:nvPr>
            <p:ph type="title"/>
          </p:nvPr>
        </p:nvSpPr>
        <p:spPr/>
        <p:txBody>
          <a:bodyPr/>
          <a:lstStyle/>
          <a:p>
            <a:r>
              <a:rPr lang="nl-NL"/>
              <a:t>Keuze RCT-onderzoek</a:t>
            </a:r>
            <a:endParaRPr lang="nl-NL" dirty="0"/>
          </a:p>
        </p:txBody>
      </p:sp>
      <p:sp>
        <p:nvSpPr>
          <p:cNvPr id="3" name="Tijdelijke aanduiding voor verticale tekst 2">
            <a:extLst>
              <a:ext uri="{FF2B5EF4-FFF2-40B4-BE49-F238E27FC236}">
                <a16:creationId xmlns:a16="http://schemas.microsoft.com/office/drawing/2014/main" id="{2992294E-1026-9B07-FE86-8DC3FDDE1829}"/>
              </a:ext>
            </a:extLst>
          </p:cNvPr>
          <p:cNvSpPr>
            <a:spLocks noGrp="1"/>
          </p:cNvSpPr>
          <p:nvPr>
            <p:ph type="body" orient="vert" idx="1"/>
          </p:nvPr>
        </p:nvSpPr>
        <p:spPr>
          <a:xfrm>
            <a:off x="1368000" y="1552790"/>
            <a:ext cx="9163366" cy="4501069"/>
          </a:xfrm>
        </p:spPr>
        <p:txBody>
          <a:bodyPr/>
          <a:lstStyle/>
          <a:p>
            <a:r>
              <a:rPr lang="nl-NL" sz="2000" dirty="0"/>
              <a:t>Onderzoeksdesign waarmee effectiviteit kan worden getoetst</a:t>
            </a:r>
          </a:p>
          <a:p>
            <a:r>
              <a:rPr lang="nl-NL" sz="2000" dirty="0"/>
              <a:t>Door respondenten te randomiseren over interventie- en controle groepen balanceer je </a:t>
            </a:r>
            <a:r>
              <a:rPr lang="nl-NL" sz="2000" dirty="0" err="1"/>
              <a:t>deelnemerkarakteristieken</a:t>
            </a:r>
            <a:r>
              <a:rPr lang="nl-NL" sz="2000" dirty="0"/>
              <a:t> (</a:t>
            </a:r>
            <a:r>
              <a:rPr lang="nl-NL" sz="2000" dirty="0" err="1"/>
              <a:t>observeerbaar</a:t>
            </a:r>
            <a:r>
              <a:rPr lang="nl-NL" sz="2000" dirty="0"/>
              <a:t> en niet </a:t>
            </a:r>
            <a:r>
              <a:rPr lang="nl-NL" sz="2000" dirty="0" err="1"/>
              <a:t>observeerbaar</a:t>
            </a:r>
            <a:r>
              <a:rPr lang="nl-NL" sz="2000" dirty="0"/>
              <a:t>) </a:t>
            </a:r>
          </a:p>
          <a:p>
            <a:r>
              <a:rPr lang="nl-NL" sz="2000" dirty="0"/>
              <a:t>Daardoor bias gereduceerd en kunnen de gevonden effecten met meer zekerheid worden toegeschreven aan de interventie</a:t>
            </a:r>
          </a:p>
          <a:p>
            <a:r>
              <a:rPr lang="nl-NL" sz="2000" dirty="0"/>
              <a:t>Belangrijke aspecten: </a:t>
            </a:r>
          </a:p>
          <a:p>
            <a:pPr lvl="2"/>
            <a:r>
              <a:rPr lang="nl-NL" sz="2000" dirty="0"/>
              <a:t>Zorgvuldig geselecteerde populatie,</a:t>
            </a:r>
          </a:p>
          <a:p>
            <a:pPr lvl="2"/>
            <a:r>
              <a:rPr lang="nl-NL" sz="2000" dirty="0"/>
              <a:t>Activiteiten controlegroep</a:t>
            </a:r>
          </a:p>
          <a:p>
            <a:pPr lvl="2"/>
            <a:r>
              <a:rPr lang="nl-NL" sz="2000" dirty="0"/>
              <a:t>Uitkomstvariabelen </a:t>
            </a:r>
          </a:p>
          <a:p>
            <a:pPr lvl="2"/>
            <a:r>
              <a:rPr lang="nl-NL" sz="2000" dirty="0"/>
              <a:t>Powerberekening</a:t>
            </a:r>
          </a:p>
          <a:p>
            <a:pPr lvl="2"/>
            <a:r>
              <a:rPr lang="nl-NL" sz="2000" dirty="0"/>
              <a:t>Keuze voor analyses, bijvoorbeeld </a:t>
            </a:r>
            <a:r>
              <a:rPr lang="nl-NL" sz="2000" dirty="0" err="1"/>
              <a:t>Intention-to-treat</a:t>
            </a:r>
            <a:r>
              <a:rPr lang="nl-NL" sz="2000" dirty="0"/>
              <a:t> of per protocol</a:t>
            </a:r>
          </a:p>
          <a:p>
            <a:r>
              <a:rPr lang="nl-NL" sz="2000" dirty="0"/>
              <a:t>Extra zeggingskracht door uitvoering van onderzoek door onafhankelijke onderzoekers</a:t>
            </a:r>
          </a:p>
        </p:txBody>
      </p:sp>
      <p:sp>
        <p:nvSpPr>
          <p:cNvPr id="6" name="Tijdelijke aanduiding voor dianummer 5">
            <a:extLst>
              <a:ext uri="{FF2B5EF4-FFF2-40B4-BE49-F238E27FC236}">
                <a16:creationId xmlns:a16="http://schemas.microsoft.com/office/drawing/2014/main" id="{D03469A0-DEB7-0B72-B8C5-8CCB706A034B}"/>
              </a:ext>
            </a:extLst>
          </p:cNvPr>
          <p:cNvSpPr>
            <a:spLocks noGrp="1"/>
          </p:cNvSpPr>
          <p:nvPr>
            <p:ph type="sldNum" sz="quarter" idx="12"/>
          </p:nvPr>
        </p:nvSpPr>
        <p:spPr/>
        <p:txBody>
          <a:bodyPr/>
          <a:lstStyle/>
          <a:p>
            <a:fld id="{D7B5DC5B-6873-43DB-ADC7-B15ACCE0DFDB}" type="slidenum">
              <a:rPr lang="nl-NL" noProof="0" smtClean="0"/>
              <a:t>6</a:t>
            </a:fld>
            <a:endParaRPr lang="nl-NL" noProof="0"/>
          </a:p>
        </p:txBody>
      </p:sp>
    </p:spTree>
    <p:extLst>
      <p:ext uri="{BB962C8B-B14F-4D97-AF65-F5344CB8AC3E}">
        <p14:creationId xmlns:p14="http://schemas.microsoft.com/office/powerpoint/2010/main" val="1619003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B2EA95-2165-FD1F-72E1-0D270F88A15B}"/>
              </a:ext>
            </a:extLst>
          </p:cNvPr>
          <p:cNvSpPr>
            <a:spLocks noGrp="1"/>
          </p:cNvSpPr>
          <p:nvPr>
            <p:ph type="title"/>
          </p:nvPr>
        </p:nvSpPr>
        <p:spPr/>
        <p:txBody>
          <a:bodyPr/>
          <a:lstStyle/>
          <a:p>
            <a:r>
              <a:rPr lang="nl-NL" dirty="0"/>
              <a:t>Eisen RCT-onderzoek</a:t>
            </a:r>
          </a:p>
        </p:txBody>
      </p:sp>
      <p:sp>
        <p:nvSpPr>
          <p:cNvPr id="3" name="Tijdelijke aanduiding voor verticale tekst 2">
            <a:extLst>
              <a:ext uri="{FF2B5EF4-FFF2-40B4-BE49-F238E27FC236}">
                <a16:creationId xmlns:a16="http://schemas.microsoft.com/office/drawing/2014/main" id="{2992294E-1026-9B07-FE86-8DC3FDDE1829}"/>
              </a:ext>
            </a:extLst>
          </p:cNvPr>
          <p:cNvSpPr>
            <a:spLocks noGrp="1"/>
          </p:cNvSpPr>
          <p:nvPr>
            <p:ph type="body" orient="vert" idx="1"/>
          </p:nvPr>
        </p:nvSpPr>
        <p:spPr>
          <a:xfrm>
            <a:off x="1368000" y="1552790"/>
            <a:ext cx="9179131" cy="4501069"/>
          </a:xfrm>
        </p:spPr>
        <p:txBody>
          <a:bodyPr/>
          <a:lstStyle/>
          <a:p>
            <a:r>
              <a:rPr lang="nl-NL" sz="2000" dirty="0"/>
              <a:t>Lees goed de beschrijving van de Interventie, zie Nota van inlichtingen op </a:t>
            </a:r>
            <a:r>
              <a:rPr lang="nl-NL" sz="2000" dirty="0" err="1"/>
              <a:t>TenderNed</a:t>
            </a:r>
            <a:r>
              <a:rPr lang="nl-NL" sz="2000" dirty="0"/>
              <a:t>.</a:t>
            </a:r>
          </a:p>
          <a:p>
            <a:r>
              <a:rPr lang="nl-NL" sz="2000" dirty="0"/>
              <a:t>Check het Programma van eisen en de Gunningscriteria’.</a:t>
            </a:r>
          </a:p>
          <a:p>
            <a:r>
              <a:rPr lang="nl-NL" sz="2000" dirty="0"/>
              <a:t>Maak in je voorstel ook expliciet dat en hoe je aan elk van deze eisen voldoet.</a:t>
            </a:r>
          </a:p>
          <a:p>
            <a:r>
              <a:rPr lang="nl-NL" sz="2000" dirty="0"/>
              <a:t>Pas wanneer je aan de eisen voldoet, kom je in aanmerking voor de scoringsprocedure.</a:t>
            </a:r>
          </a:p>
          <a:p>
            <a:r>
              <a:rPr lang="nl-NL" sz="2000" dirty="0"/>
              <a:t>Zorg dat je de </a:t>
            </a:r>
            <a:r>
              <a:rPr lang="nl-NL" sz="2000" dirty="0" err="1"/>
              <a:t>Gunningscritia</a:t>
            </a:r>
            <a:r>
              <a:rPr lang="nl-NL" sz="2000" dirty="0"/>
              <a:t> op de juiste plek in je voorstel beantwoordt, zodat beoordelaars niets over het hoofd kunnen zien.</a:t>
            </a:r>
          </a:p>
          <a:p>
            <a:r>
              <a:rPr lang="nl-NL" sz="2000" dirty="0"/>
              <a:t>Besteed zorgvuldig aandacht aan het doen van een powerberekening. Werk deze ook helder en navolgbaar uit in het voorstel. </a:t>
            </a:r>
          </a:p>
          <a:p>
            <a:pPr lvl="2"/>
            <a:r>
              <a:rPr lang="nl-NL" sz="2000" dirty="0"/>
              <a:t>Een externe expert wordt geraadpleegd voor de beoordeling hiervan</a:t>
            </a:r>
          </a:p>
          <a:p>
            <a:pPr lvl="2"/>
            <a:r>
              <a:rPr lang="nl-NL" sz="2000" dirty="0"/>
              <a:t>Wanneer je dit lastig vindt, zoek hulp</a:t>
            </a:r>
          </a:p>
          <a:p>
            <a:r>
              <a:rPr lang="nl-NL" sz="2000" dirty="0"/>
              <a:t>Denk bij het uitwerken van een risicoanalyse aan de effecten van diverse scenario’s op de power van je onderzoek en beschrijf ook hoe je dit kunt mitigeren. </a:t>
            </a:r>
          </a:p>
        </p:txBody>
      </p:sp>
      <p:sp>
        <p:nvSpPr>
          <p:cNvPr id="6" name="Tijdelijke aanduiding voor dianummer 5">
            <a:extLst>
              <a:ext uri="{FF2B5EF4-FFF2-40B4-BE49-F238E27FC236}">
                <a16:creationId xmlns:a16="http://schemas.microsoft.com/office/drawing/2014/main" id="{D03469A0-DEB7-0B72-B8C5-8CCB706A034B}"/>
              </a:ext>
            </a:extLst>
          </p:cNvPr>
          <p:cNvSpPr>
            <a:spLocks noGrp="1"/>
          </p:cNvSpPr>
          <p:nvPr>
            <p:ph type="sldNum" sz="quarter" idx="12"/>
          </p:nvPr>
        </p:nvSpPr>
        <p:spPr/>
        <p:txBody>
          <a:bodyPr/>
          <a:lstStyle/>
          <a:p>
            <a:fld id="{D7B5DC5B-6873-43DB-ADC7-B15ACCE0DFDB}" type="slidenum">
              <a:rPr lang="nl-NL" noProof="0" smtClean="0"/>
              <a:t>7</a:t>
            </a:fld>
            <a:endParaRPr lang="nl-NL" noProof="0"/>
          </a:p>
        </p:txBody>
      </p:sp>
    </p:spTree>
    <p:extLst>
      <p:ext uri="{BB962C8B-B14F-4D97-AF65-F5344CB8AC3E}">
        <p14:creationId xmlns:p14="http://schemas.microsoft.com/office/powerpoint/2010/main" val="2943779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A5F2BE-4E05-03A6-F5AA-4BC971F0C01D}"/>
              </a:ext>
            </a:extLst>
          </p:cNvPr>
          <p:cNvSpPr>
            <a:spLocks noGrp="1"/>
          </p:cNvSpPr>
          <p:nvPr>
            <p:ph type="title"/>
          </p:nvPr>
        </p:nvSpPr>
        <p:spPr/>
        <p:txBody>
          <a:bodyPr/>
          <a:lstStyle/>
          <a:p>
            <a:r>
              <a:rPr lang="nl-NL" dirty="0"/>
              <a:t>Wie kan inschrijven</a:t>
            </a:r>
          </a:p>
        </p:txBody>
      </p:sp>
      <p:sp>
        <p:nvSpPr>
          <p:cNvPr id="3" name="Tijdelijke aanduiding voor verticale tekst 2">
            <a:extLst>
              <a:ext uri="{FF2B5EF4-FFF2-40B4-BE49-F238E27FC236}">
                <a16:creationId xmlns:a16="http://schemas.microsoft.com/office/drawing/2014/main" id="{8B8E03C6-3A55-2036-69E0-60351297943F}"/>
              </a:ext>
            </a:extLst>
          </p:cNvPr>
          <p:cNvSpPr>
            <a:spLocks noGrp="1"/>
          </p:cNvSpPr>
          <p:nvPr>
            <p:ph type="body" orient="vert" idx="1"/>
          </p:nvPr>
        </p:nvSpPr>
        <p:spPr/>
        <p:txBody>
          <a:bodyPr/>
          <a:lstStyle/>
          <a:p>
            <a:r>
              <a:rPr lang="nl-NL" sz="2000" dirty="0"/>
              <a:t>Kijk goed naar de geschiktheidseisen om te bepalen of u kunt inschrijven. </a:t>
            </a:r>
            <a:br>
              <a:rPr lang="nl-NL" sz="2000" dirty="0"/>
            </a:br>
            <a:endParaRPr lang="nl-NL" sz="2000" dirty="0"/>
          </a:p>
          <a:p>
            <a:r>
              <a:rPr lang="nl-NL" sz="2000" dirty="0"/>
              <a:t>Bijvoorbeeld geschiktheidseis 3: </a:t>
            </a:r>
            <a:r>
              <a:rPr lang="nl-NL" sz="2000" b="1" dirty="0"/>
              <a:t>Referenties</a:t>
            </a:r>
          </a:p>
          <a:p>
            <a:pPr marL="0" indent="0">
              <a:buNone/>
            </a:pPr>
            <a:r>
              <a:rPr lang="nl-NL" sz="2000" dirty="0"/>
              <a:t>1. </a:t>
            </a:r>
            <a:r>
              <a:rPr lang="nl-NL" sz="2000" dirty="0">
                <a:solidFill>
                  <a:srgbClr val="008B9F"/>
                </a:solidFill>
              </a:rPr>
              <a:t>Aantoonbare ervaring </a:t>
            </a:r>
            <a:r>
              <a:rPr lang="nl-NL" sz="2000" dirty="0"/>
              <a:t>met het onderzoeken van de effectiviteit van interventies in het Funderend onderwijs. </a:t>
            </a:r>
            <a:br>
              <a:rPr lang="nl-NL" sz="2000" dirty="0"/>
            </a:br>
            <a:br>
              <a:rPr lang="nl-NL" sz="2000" dirty="0"/>
            </a:br>
            <a:r>
              <a:rPr lang="nl-NL" sz="2000" dirty="0"/>
              <a:t>- Kerncompetentie: de mate van effectiviteit van een interventie in het funderend onderwijs is overtuigend vastgesteld door de inschrijver.</a:t>
            </a:r>
            <a:br>
              <a:rPr lang="nl-NL" sz="2000" dirty="0"/>
            </a:br>
            <a:br>
              <a:rPr lang="nl-NL" sz="2000" dirty="0"/>
            </a:br>
            <a:r>
              <a:rPr lang="nl-NL" sz="2000" dirty="0"/>
              <a:t>- Referentieproject kunnen toelichten</a:t>
            </a:r>
            <a:br>
              <a:rPr lang="nl-NL" sz="2000" dirty="0"/>
            </a:br>
            <a:endParaRPr lang="nl-NL" sz="2000" dirty="0"/>
          </a:p>
          <a:p>
            <a:pPr marL="0" indent="0">
              <a:buNone/>
            </a:pPr>
            <a:r>
              <a:rPr lang="nl-NL" sz="2000" dirty="0"/>
              <a:t>2. Succesvolle samenwerking met onderwijsinstellingen in het funderend onderwijs.</a:t>
            </a:r>
            <a:br>
              <a:rPr lang="nl-NL" sz="2000" dirty="0"/>
            </a:br>
            <a:r>
              <a:rPr lang="nl-NL" sz="2000" dirty="0"/>
              <a:t>- Er was sprake van duidelijke communicatie en er is volgens plan gewerkt.</a:t>
            </a:r>
            <a:br>
              <a:rPr lang="nl-NL" sz="2000" dirty="0"/>
            </a:br>
            <a:r>
              <a:rPr lang="nl-NL" sz="2000" dirty="0"/>
              <a:t>- Een </a:t>
            </a:r>
            <a:r>
              <a:rPr lang="nl-NL" sz="2000" dirty="0">
                <a:solidFill>
                  <a:srgbClr val="008B9F"/>
                </a:solidFill>
              </a:rPr>
              <a:t>referentieopdracht</a:t>
            </a:r>
            <a:r>
              <a:rPr lang="nl-NL" sz="2000" dirty="0"/>
              <a:t> wordt opgegeven.</a:t>
            </a:r>
          </a:p>
        </p:txBody>
      </p:sp>
      <p:sp>
        <p:nvSpPr>
          <p:cNvPr id="4" name="Tijdelijke aanduiding voor datum 3">
            <a:extLst>
              <a:ext uri="{FF2B5EF4-FFF2-40B4-BE49-F238E27FC236}">
                <a16:creationId xmlns:a16="http://schemas.microsoft.com/office/drawing/2014/main" id="{85515359-87EC-EF96-8B8F-C2313189198E}"/>
              </a:ext>
            </a:extLst>
          </p:cNvPr>
          <p:cNvSpPr>
            <a:spLocks noGrp="1"/>
          </p:cNvSpPr>
          <p:nvPr>
            <p:ph type="dt" sz="half" idx="10"/>
          </p:nvPr>
        </p:nvSpPr>
        <p:spPr/>
        <p:txBody>
          <a:bodyPr/>
          <a:lstStyle/>
          <a:p>
            <a:fld id="{431C761A-8E17-4CA5-9DEB-BC3C24B26042}" type="datetime3">
              <a:rPr lang="nl-NL" noProof="0" smtClean="0"/>
              <a:t>11/10/24</a:t>
            </a:fld>
            <a:endParaRPr lang="nl-NL" noProof="0"/>
          </a:p>
        </p:txBody>
      </p:sp>
      <p:sp>
        <p:nvSpPr>
          <p:cNvPr id="6" name="Tijdelijke aanduiding voor dianummer 5">
            <a:extLst>
              <a:ext uri="{FF2B5EF4-FFF2-40B4-BE49-F238E27FC236}">
                <a16:creationId xmlns:a16="http://schemas.microsoft.com/office/drawing/2014/main" id="{A82A1C42-EBD4-640E-7487-AEA70FECB69B}"/>
              </a:ext>
            </a:extLst>
          </p:cNvPr>
          <p:cNvSpPr>
            <a:spLocks noGrp="1"/>
          </p:cNvSpPr>
          <p:nvPr>
            <p:ph type="sldNum" sz="quarter" idx="12"/>
          </p:nvPr>
        </p:nvSpPr>
        <p:spPr/>
        <p:txBody>
          <a:bodyPr/>
          <a:lstStyle/>
          <a:p>
            <a:fld id="{D7B5DC5B-6873-43DB-ADC7-B15ACCE0DFDB}" type="slidenum">
              <a:rPr lang="nl-NL" noProof="0" smtClean="0"/>
              <a:t>8</a:t>
            </a:fld>
            <a:endParaRPr lang="nl-NL" noProof="0"/>
          </a:p>
        </p:txBody>
      </p:sp>
    </p:spTree>
    <p:extLst>
      <p:ext uri="{BB962C8B-B14F-4D97-AF65-F5344CB8AC3E}">
        <p14:creationId xmlns:p14="http://schemas.microsoft.com/office/powerpoint/2010/main" val="1463851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6302" y="720001"/>
            <a:ext cx="9365575" cy="543999"/>
          </a:xfrm>
        </p:spPr>
        <p:txBody>
          <a:bodyPr/>
          <a:lstStyle/>
          <a:p>
            <a:r>
              <a:rPr lang="nl-NL" dirty="0"/>
              <a:t>Percelen: de twee interventies</a:t>
            </a:r>
          </a:p>
        </p:txBody>
      </p:sp>
      <p:sp>
        <p:nvSpPr>
          <p:cNvPr id="3" name="Tijdelijke aanduiding voor verticale tekst 2"/>
          <p:cNvSpPr>
            <a:spLocks noGrp="1"/>
          </p:cNvSpPr>
          <p:nvPr>
            <p:ph type="body" orient="vert" idx="1"/>
          </p:nvPr>
        </p:nvSpPr>
        <p:spPr>
          <a:xfrm>
            <a:off x="626302" y="1264000"/>
            <a:ext cx="9639272" cy="4789860"/>
          </a:xfrm>
        </p:spPr>
        <p:txBody>
          <a:bodyPr/>
          <a:lstStyle/>
          <a:p>
            <a:pPr marL="0" indent="0">
              <a:buNone/>
            </a:pPr>
            <a:endParaRPr lang="nl-NL" sz="2000" dirty="0"/>
          </a:p>
          <a:p>
            <a:pPr marL="0" indent="0">
              <a:buNone/>
            </a:pPr>
            <a:r>
              <a:rPr lang="nl-NL" sz="2000" b="1" i="1" dirty="0"/>
              <a:t>Een interventie is een theoretisch en praktisch weldoordachte, systematische aanpak voor het versterken van de basisvaardigheden</a:t>
            </a:r>
            <a:endParaRPr lang="nl-NL" sz="2000" dirty="0"/>
          </a:p>
          <a:p>
            <a:pPr marL="0" indent="0">
              <a:buNone/>
            </a:pPr>
            <a:endParaRPr lang="nl-NL" sz="2000" dirty="0"/>
          </a:p>
          <a:p>
            <a:pPr marL="0" indent="0">
              <a:buNone/>
            </a:pPr>
            <a:r>
              <a:rPr lang="nl-NL" sz="2000" b="1" dirty="0">
                <a:solidFill>
                  <a:srgbClr val="008B9F"/>
                </a:solidFill>
              </a:rPr>
              <a:t>ADAPT</a:t>
            </a:r>
            <a:r>
              <a:rPr lang="nl-NL" sz="2000" dirty="0">
                <a:solidFill>
                  <a:srgbClr val="008B9F"/>
                </a:solidFill>
              </a:rPr>
              <a:t> (zie nota van inlichtingen voor volledige beschrijving)</a:t>
            </a:r>
            <a:br>
              <a:rPr lang="nl-NL" sz="2000" dirty="0"/>
            </a:br>
            <a:r>
              <a:rPr lang="nl-NL" sz="2000" dirty="0"/>
              <a:t>De ADAPT-interventie is gericht op het versterken van differentiatievaardigheden van leraren die lesgeven aan groep 3 t/m groep 8 en richt zich op het vakgebied rekenen. De interventie bestaat uit 1) de ADAPT-training voor intern begeleiders/kwaliteitscoördinatoren, 2) ADAPT-teambijeenkomsten en 3) coaching in eigen klas.</a:t>
            </a:r>
            <a:br>
              <a:rPr lang="nl-NL" sz="2000" dirty="0"/>
            </a:br>
            <a:br>
              <a:rPr lang="nl-NL" sz="2000" dirty="0"/>
            </a:br>
            <a:r>
              <a:rPr lang="nl-NL" sz="2000" b="1" dirty="0">
                <a:solidFill>
                  <a:srgbClr val="008B9F"/>
                </a:solidFill>
              </a:rPr>
              <a:t>Rekensprint</a:t>
            </a:r>
            <a:r>
              <a:rPr lang="nl-NL" sz="2000" dirty="0">
                <a:solidFill>
                  <a:srgbClr val="008B9F"/>
                </a:solidFill>
              </a:rPr>
              <a:t> (zie nota van inlichtingen voor volledige beschrijving)</a:t>
            </a:r>
            <a:br>
              <a:rPr lang="nl-NL" sz="2000" dirty="0"/>
            </a:br>
            <a:r>
              <a:rPr lang="nl-NL" sz="2000" dirty="0"/>
              <a:t>De rekeninterventie Rekensprint is ontwikkeld voor de rekenbeheersing én automatisering van basale rekenvaardigheden. Met Rekensprint Online is het gebruik van Rekensprint als een ‘zelfstandig te gebruiken, preventieve én groepsgeschikte’ interventie in de groepen 3 tot 6 mogelijk. Leerlingen zijn elke dag 15 minuten apart bezig met de rekenautomatisering. </a:t>
            </a:r>
          </a:p>
          <a:p>
            <a:pPr marL="0" indent="0">
              <a:buNone/>
            </a:pPr>
            <a:endParaRPr lang="nl-NL" sz="2000" dirty="0"/>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9</a:t>
            </a:fld>
            <a:endParaRPr lang="nl-NL" noProof="0"/>
          </a:p>
        </p:txBody>
      </p:sp>
    </p:spTree>
    <p:extLst>
      <p:ext uri="{BB962C8B-B14F-4D97-AF65-F5344CB8AC3E}">
        <p14:creationId xmlns:p14="http://schemas.microsoft.com/office/powerpoint/2010/main" val="3868901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WR_METADATA_KEY" val="17f329d8-9057-488a-99b6-b31a6b21f689"/>
</p:tagLst>
</file>

<file path=ppt/theme/theme1.xml><?xml version="1.0" encoding="utf-8"?>
<a:theme xmlns:a="http://schemas.openxmlformats.org/drawingml/2006/main" name="Presentatie">
  <a:themeElements>
    <a:clrScheme name="NWO">
      <a:dk1>
        <a:sysClr val="windowText" lastClr="000000"/>
      </a:dk1>
      <a:lt1>
        <a:sysClr val="window" lastClr="FFFFFF"/>
      </a:lt1>
      <a:dk2>
        <a:srgbClr val="494949"/>
      </a:dk2>
      <a:lt2>
        <a:srgbClr val="C6C6C6"/>
      </a:lt2>
      <a:accent1>
        <a:srgbClr val="008B9F"/>
      </a:accent1>
      <a:accent2>
        <a:srgbClr val="18657C"/>
      </a:accent2>
      <a:accent3>
        <a:srgbClr val="8B6648"/>
      </a:accent3>
      <a:accent4>
        <a:srgbClr val="BA8B66"/>
      </a:accent4>
      <a:accent5>
        <a:srgbClr val="EB5D47"/>
      </a:accent5>
      <a:accent6>
        <a:srgbClr val="F9B232"/>
      </a:accent6>
      <a:hlink>
        <a:srgbClr val="0096A5"/>
      </a:hlink>
      <a:folHlink>
        <a:srgbClr val="787878"/>
      </a:folHlink>
    </a:clrScheme>
    <a:fontScheme name="NWO">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144000" tIns="144000" rIns="144000" bIns="144000" rtlCol="0" anchor="ctr"/>
      <a:lstStyle>
        <a:defPPr algn="ctr">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accent1"/>
          </a:solidFill>
          <a:roun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sz="1600" dirty="0" smtClean="0"/>
        </a:defPPr>
      </a:lstStyle>
    </a:txDef>
  </a:objectDefaults>
  <a:extraClrSchemeLst/>
  <a:extLst>
    <a:ext uri="{05A4C25C-085E-4340-85A3-A5531E510DB2}">
      <thm15:themeFamily xmlns:thm15="http://schemas.microsoft.com/office/thememl/2012/main" name="Compact sjabloon PPT Nieuwe Huisstijl V1.2.potm" id="{9B4A3D54-BC3D-4AFD-936C-2C0D80D2D8AB}" vid="{CE5C60C4-0871-4EB9-9589-DF82B6D03ADF}"/>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3723</TotalTime>
  <Words>2070</Words>
  <Application>Microsoft Office PowerPoint</Application>
  <PresentationFormat>Breedbeeld</PresentationFormat>
  <Paragraphs>204</Paragraphs>
  <Slides>22</Slides>
  <Notes>22</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22</vt:i4>
      </vt:variant>
    </vt:vector>
  </HeadingPairs>
  <TitlesOfParts>
    <vt:vector size="28" baseType="lpstr">
      <vt:lpstr>Microsoft JhengHei Light</vt:lpstr>
      <vt:lpstr>Arial</vt:lpstr>
      <vt:lpstr>Calibri</vt:lpstr>
      <vt:lpstr>Calibri Light</vt:lpstr>
      <vt:lpstr>Wingdings</vt:lpstr>
      <vt:lpstr>Presentatie</vt:lpstr>
      <vt:lpstr>Informatiebijeenkomst   Aanbesteding hoofdonderzoek  effectmeting kansrijke interventies basisvaardigheden in het po en vo </vt:lpstr>
      <vt:lpstr>Programma</vt:lpstr>
      <vt:lpstr>Achtergrond: Masterplan Basisvaardigheden</vt:lpstr>
      <vt:lpstr>Doel onderzoek</vt:lpstr>
      <vt:lpstr>Doel van de opdracht </vt:lpstr>
      <vt:lpstr>Keuze RCT-onderzoek</vt:lpstr>
      <vt:lpstr>Eisen RCT-onderzoek</vt:lpstr>
      <vt:lpstr>Wie kan inschrijven</vt:lpstr>
      <vt:lpstr>Percelen: de twee interventies</vt:lpstr>
      <vt:lpstr>Samenwerking met interventieaanbieders</vt:lpstr>
      <vt:lpstr>Scholenwerving</vt:lpstr>
      <vt:lpstr>Duur van de opdracht </vt:lpstr>
      <vt:lpstr>Budget</vt:lpstr>
      <vt:lpstr>Procedure</vt:lpstr>
      <vt:lpstr>In te dienen documenten</vt:lpstr>
      <vt:lpstr>Begrotingsformat</vt:lpstr>
      <vt:lpstr>Planning</vt:lpstr>
      <vt:lpstr>Belangrijk</vt:lpstr>
      <vt:lpstr>Tips</vt:lpstr>
      <vt:lpstr>Belangenverstrengeling </vt:lpstr>
      <vt:lpstr>Gestelde vragen</vt:lpstr>
      <vt:lpstr>Q + A </vt:lpstr>
    </vt:vector>
  </TitlesOfParts>
  <Company>NWO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Informatiebijeenkomst  Prijsvraag  Kansrijke interventies voor effectonderzoek in het po en vo</dc:title>
  <dc:creator>Ramesar M. [Manisha]</dc:creator>
  <cp:lastModifiedBy>Vis, J. van de [Joske]</cp:lastModifiedBy>
  <cp:revision>233</cp:revision>
  <cp:lastPrinted>2024-10-10T13:08:25Z</cp:lastPrinted>
  <dcterms:created xsi:type="dcterms:W3CDTF">2021-11-03T08:32:36Z</dcterms:created>
  <dcterms:modified xsi:type="dcterms:W3CDTF">2024-10-11T13:16:25Z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43987448</vt:lpwstr>
  </property>
  <property fmtid="{D5CDD505-2E9C-101B-9397-08002B2CF9AE}" pid="3" name="NXPowerLiteSettings">
    <vt:lpwstr>C980073804F000</vt:lpwstr>
  </property>
  <property fmtid="{D5CDD505-2E9C-101B-9397-08002B2CF9AE}" pid="4" name="NXPowerLiteVersion">
    <vt:lpwstr>D8.0.4</vt:lpwstr>
  </property>
</Properties>
</file>