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slideLayouts/slideLayout14.xml" ContentType="application/vnd.openxmlformats-officedocument.presentationml.slideLayout+xml"/>
  <Override PartName="/ppt/theme/theme6.xml" ContentType="application/vnd.openxmlformats-officedocument.theme+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7" r:id="rId5"/>
    <p:sldMasterId id="2147483662" r:id="rId6"/>
    <p:sldMasterId id="2147483666" r:id="rId7"/>
    <p:sldMasterId id="2147483668" r:id="rId8"/>
    <p:sldMasterId id="2147483671" r:id="rId9"/>
    <p:sldMasterId id="2147483673" r:id="rId10"/>
    <p:sldMasterId id="2147483675" r:id="rId11"/>
    <p:sldMasterId id="2147483676" r:id="rId12"/>
  </p:sldMasterIdLst>
  <p:notesMasterIdLst>
    <p:notesMasterId r:id="rId26"/>
  </p:notesMasterIdLst>
  <p:sldIdLst>
    <p:sldId id="267" r:id="rId13"/>
    <p:sldId id="269" r:id="rId14"/>
    <p:sldId id="298" r:id="rId15"/>
    <p:sldId id="299" r:id="rId16"/>
    <p:sldId id="305" r:id="rId17"/>
    <p:sldId id="303" r:id="rId18"/>
    <p:sldId id="308" r:id="rId19"/>
    <p:sldId id="307" r:id="rId20"/>
    <p:sldId id="302" r:id="rId21"/>
    <p:sldId id="309" r:id="rId22"/>
    <p:sldId id="306" r:id="rId23"/>
    <p:sldId id="301" r:id="rId24"/>
    <p:sldId id="300"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oorbeeld: Titelpagina met foto op achtergrond" id="{FBEAD49A-D4B5-45F8-A37B-7D78C0016091}">
          <p14:sldIdLst>
            <p14:sldId id="267"/>
            <p14:sldId id="269"/>
            <p14:sldId id="298"/>
            <p14:sldId id="299"/>
            <p14:sldId id="305"/>
            <p14:sldId id="303"/>
            <p14:sldId id="308"/>
            <p14:sldId id="307"/>
            <p14:sldId id="302"/>
            <p14:sldId id="309"/>
            <p14:sldId id="306"/>
            <p14:sldId id="301"/>
            <p14:sldId id="300"/>
          </p14:sldIdLst>
        </p14:section>
        <p14:section name="Voorbeeldpagina's met foto's" id="{2E154178-2E32-4218-86CF-6B1F9D9A8923}">
          <p14:sldIdLst/>
        </p14:section>
        <p14:section name="Grafieken" id="{2C5B0AE0-D2BA-44E5-BE9A-4A6D08424750}">
          <p14:sldIdLst/>
        </p14:section>
        <p14:section name="Nieuw toegevoegd tekst beeld" id="{ABA3C624-BA92-EF41-8142-B99888EF985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711BBA-67CF-4616-A5F4-111C840A767A}" v="68" dt="2024-10-30T13:19:34.1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5352" autoAdjust="0"/>
  </p:normalViewPr>
  <p:slideViewPr>
    <p:cSldViewPr snapToGrid="0" snapToObjects="1">
      <p:cViewPr varScale="1">
        <p:scale>
          <a:sx n="95" d="100"/>
          <a:sy n="95" d="100"/>
        </p:scale>
        <p:origin x="1152"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21" d="100"/>
          <a:sy n="121" d="100"/>
        </p:scale>
        <p:origin x="386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yleigh Rijnbeek" userId="f0c5fe54-9ace-49be-954b-c9b9c96b26b6" providerId="ADAL" clId="{4BC9C250-CA56-4E91-B964-E049FF0AAAA4}"/>
    <pc:docChg chg="undo custSel addSld delSld modSld modSection">
      <pc:chgData name="Kayleigh Rijnbeek" userId="f0c5fe54-9ace-49be-954b-c9b9c96b26b6" providerId="ADAL" clId="{4BC9C250-CA56-4E91-B964-E049FF0AAAA4}" dt="2024-09-11T08:54:59.090" v="5047" actId="1076"/>
      <pc:docMkLst>
        <pc:docMk/>
      </pc:docMkLst>
      <pc:sldChg chg="del">
        <pc:chgData name="Kayleigh Rijnbeek" userId="f0c5fe54-9ace-49be-954b-c9b9c96b26b6" providerId="ADAL" clId="{4BC9C250-CA56-4E91-B964-E049FF0AAAA4}" dt="2024-09-10T09:19:36.973" v="59" actId="2696"/>
        <pc:sldMkLst>
          <pc:docMk/>
          <pc:sldMk cId="1209476140" sldId="256"/>
        </pc:sldMkLst>
      </pc:sldChg>
      <pc:sldChg chg="del">
        <pc:chgData name="Kayleigh Rijnbeek" userId="f0c5fe54-9ace-49be-954b-c9b9c96b26b6" providerId="ADAL" clId="{4BC9C250-CA56-4E91-B964-E049FF0AAAA4}" dt="2024-09-10T09:19:36.973" v="59" actId="2696"/>
        <pc:sldMkLst>
          <pc:docMk/>
          <pc:sldMk cId="782577636" sldId="257"/>
        </pc:sldMkLst>
      </pc:sldChg>
      <pc:sldChg chg="del">
        <pc:chgData name="Kayleigh Rijnbeek" userId="f0c5fe54-9ace-49be-954b-c9b9c96b26b6" providerId="ADAL" clId="{4BC9C250-CA56-4E91-B964-E049FF0AAAA4}" dt="2024-09-10T09:19:36.973" v="59" actId="2696"/>
        <pc:sldMkLst>
          <pc:docMk/>
          <pc:sldMk cId="576072706" sldId="258"/>
        </pc:sldMkLst>
      </pc:sldChg>
      <pc:sldChg chg="del">
        <pc:chgData name="Kayleigh Rijnbeek" userId="f0c5fe54-9ace-49be-954b-c9b9c96b26b6" providerId="ADAL" clId="{4BC9C250-CA56-4E91-B964-E049FF0AAAA4}" dt="2024-09-10T09:19:36.973" v="59" actId="2696"/>
        <pc:sldMkLst>
          <pc:docMk/>
          <pc:sldMk cId="249565966" sldId="259"/>
        </pc:sldMkLst>
      </pc:sldChg>
      <pc:sldChg chg="del">
        <pc:chgData name="Kayleigh Rijnbeek" userId="f0c5fe54-9ace-49be-954b-c9b9c96b26b6" providerId="ADAL" clId="{4BC9C250-CA56-4E91-B964-E049FF0AAAA4}" dt="2024-09-10T09:19:36.973" v="59" actId="2696"/>
        <pc:sldMkLst>
          <pc:docMk/>
          <pc:sldMk cId="840721895" sldId="260"/>
        </pc:sldMkLst>
      </pc:sldChg>
      <pc:sldChg chg="del">
        <pc:chgData name="Kayleigh Rijnbeek" userId="f0c5fe54-9ace-49be-954b-c9b9c96b26b6" providerId="ADAL" clId="{4BC9C250-CA56-4E91-B964-E049FF0AAAA4}" dt="2024-09-10T09:26:23.281" v="489" actId="2696"/>
        <pc:sldMkLst>
          <pc:docMk/>
          <pc:sldMk cId="1849529714" sldId="261"/>
        </pc:sldMkLst>
      </pc:sldChg>
      <pc:sldChg chg="del">
        <pc:chgData name="Kayleigh Rijnbeek" userId="f0c5fe54-9ace-49be-954b-c9b9c96b26b6" providerId="ADAL" clId="{4BC9C250-CA56-4E91-B964-E049FF0AAAA4}" dt="2024-09-10T09:26:23.281" v="489" actId="2696"/>
        <pc:sldMkLst>
          <pc:docMk/>
          <pc:sldMk cId="2124100977" sldId="262"/>
        </pc:sldMkLst>
      </pc:sldChg>
      <pc:sldChg chg="del">
        <pc:chgData name="Kayleigh Rijnbeek" userId="f0c5fe54-9ace-49be-954b-c9b9c96b26b6" providerId="ADAL" clId="{4BC9C250-CA56-4E91-B964-E049FF0AAAA4}" dt="2024-09-10T09:26:23.281" v="489" actId="2696"/>
        <pc:sldMkLst>
          <pc:docMk/>
          <pc:sldMk cId="1890517637" sldId="263"/>
        </pc:sldMkLst>
      </pc:sldChg>
      <pc:sldChg chg="del">
        <pc:chgData name="Kayleigh Rijnbeek" userId="f0c5fe54-9ace-49be-954b-c9b9c96b26b6" providerId="ADAL" clId="{4BC9C250-CA56-4E91-B964-E049FF0AAAA4}" dt="2024-09-10T09:26:23.281" v="489" actId="2696"/>
        <pc:sldMkLst>
          <pc:docMk/>
          <pc:sldMk cId="1068455276" sldId="264"/>
        </pc:sldMkLst>
      </pc:sldChg>
      <pc:sldChg chg="del">
        <pc:chgData name="Kayleigh Rijnbeek" userId="f0c5fe54-9ace-49be-954b-c9b9c96b26b6" providerId="ADAL" clId="{4BC9C250-CA56-4E91-B964-E049FF0AAAA4}" dt="2024-09-10T09:19:36.973" v="59" actId="2696"/>
        <pc:sldMkLst>
          <pc:docMk/>
          <pc:sldMk cId="1158740123" sldId="266"/>
        </pc:sldMkLst>
      </pc:sldChg>
      <pc:sldChg chg="addSp delSp modSp mod setBg">
        <pc:chgData name="Kayleigh Rijnbeek" userId="f0c5fe54-9ace-49be-954b-c9b9c96b26b6" providerId="ADAL" clId="{4BC9C250-CA56-4E91-B964-E049FF0AAAA4}" dt="2024-09-11T08:54:59.090" v="5047" actId="1076"/>
        <pc:sldMkLst>
          <pc:docMk/>
          <pc:sldMk cId="588052940" sldId="267"/>
        </pc:sldMkLst>
        <pc:spChg chg="mod">
          <ac:chgData name="Kayleigh Rijnbeek" userId="f0c5fe54-9ace-49be-954b-c9b9c96b26b6" providerId="ADAL" clId="{4BC9C250-CA56-4E91-B964-E049FF0AAAA4}" dt="2024-09-10T14:12:05.590" v="4896" actId="20577"/>
          <ac:spMkLst>
            <pc:docMk/>
            <pc:sldMk cId="588052940" sldId="267"/>
            <ac:spMk id="2" creationId="{00000000-0000-0000-0000-000000000000}"/>
          </ac:spMkLst>
        </pc:spChg>
        <pc:spChg chg="del">
          <ac:chgData name="Kayleigh Rijnbeek" userId="f0c5fe54-9ace-49be-954b-c9b9c96b26b6" providerId="ADAL" clId="{4BC9C250-CA56-4E91-B964-E049FF0AAAA4}" dt="2024-09-10T09:18:38.073" v="58" actId="478"/>
          <ac:spMkLst>
            <pc:docMk/>
            <pc:sldMk cId="588052940" sldId="267"/>
            <ac:spMk id="3" creationId="{00000000-0000-0000-0000-000000000000}"/>
          </ac:spMkLst>
        </pc:spChg>
        <pc:spChg chg="add mod">
          <ac:chgData name="Kayleigh Rijnbeek" userId="f0c5fe54-9ace-49be-954b-c9b9c96b26b6" providerId="ADAL" clId="{4BC9C250-CA56-4E91-B964-E049FF0AAAA4}" dt="2024-09-11T08:54:59.090" v="5047" actId="1076"/>
          <ac:spMkLst>
            <pc:docMk/>
            <pc:sldMk cId="588052940" sldId="267"/>
            <ac:spMk id="3" creationId="{DA7C9289-4802-A654-BA0A-BAFEF9998DC3}"/>
          </ac:spMkLst>
        </pc:spChg>
      </pc:sldChg>
      <pc:sldChg chg="del">
        <pc:chgData name="Kayleigh Rijnbeek" userId="f0c5fe54-9ace-49be-954b-c9b9c96b26b6" providerId="ADAL" clId="{4BC9C250-CA56-4E91-B964-E049FF0AAAA4}" dt="2024-09-10T09:19:36.973" v="59" actId="2696"/>
        <pc:sldMkLst>
          <pc:docMk/>
          <pc:sldMk cId="3136257575" sldId="268"/>
        </pc:sldMkLst>
      </pc:sldChg>
      <pc:sldChg chg="modSp mod">
        <pc:chgData name="Kayleigh Rijnbeek" userId="f0c5fe54-9ace-49be-954b-c9b9c96b26b6" providerId="ADAL" clId="{4BC9C250-CA56-4E91-B964-E049FF0AAAA4}" dt="2024-09-10T14:07:54.355" v="4733" actId="2711"/>
        <pc:sldMkLst>
          <pc:docMk/>
          <pc:sldMk cId="2978766011" sldId="269"/>
        </pc:sldMkLst>
        <pc:spChg chg="mod">
          <ac:chgData name="Kayleigh Rijnbeek" userId="f0c5fe54-9ace-49be-954b-c9b9c96b26b6" providerId="ADAL" clId="{4BC9C250-CA56-4E91-B964-E049FF0AAAA4}" dt="2024-09-10T09:49:59.773" v="1661" actId="207"/>
          <ac:spMkLst>
            <pc:docMk/>
            <pc:sldMk cId="2978766011" sldId="269"/>
            <ac:spMk id="2" creationId="{00000000-0000-0000-0000-000000000000}"/>
          </ac:spMkLst>
        </pc:spChg>
        <pc:spChg chg="mod">
          <ac:chgData name="Kayleigh Rijnbeek" userId="f0c5fe54-9ace-49be-954b-c9b9c96b26b6" providerId="ADAL" clId="{4BC9C250-CA56-4E91-B964-E049FF0AAAA4}" dt="2024-09-10T14:07:54.355" v="4733" actId="2711"/>
          <ac:spMkLst>
            <pc:docMk/>
            <pc:sldMk cId="2978766011" sldId="269"/>
            <ac:spMk id="3" creationId="{00000000-0000-0000-0000-000000000000}"/>
          </ac:spMkLst>
        </pc:spChg>
      </pc:sldChg>
      <pc:sldChg chg="del">
        <pc:chgData name="Kayleigh Rijnbeek" userId="f0c5fe54-9ace-49be-954b-c9b9c96b26b6" providerId="ADAL" clId="{4BC9C250-CA56-4E91-B964-E049FF0AAAA4}" dt="2024-09-10T09:26:23.281" v="489" actId="2696"/>
        <pc:sldMkLst>
          <pc:docMk/>
          <pc:sldMk cId="2786774899" sldId="270"/>
        </pc:sldMkLst>
      </pc:sldChg>
      <pc:sldChg chg="del">
        <pc:chgData name="Kayleigh Rijnbeek" userId="f0c5fe54-9ace-49be-954b-c9b9c96b26b6" providerId="ADAL" clId="{4BC9C250-CA56-4E91-B964-E049FF0AAAA4}" dt="2024-09-10T09:26:23.281" v="489" actId="2696"/>
        <pc:sldMkLst>
          <pc:docMk/>
          <pc:sldMk cId="2552639081" sldId="271"/>
        </pc:sldMkLst>
      </pc:sldChg>
      <pc:sldChg chg="del">
        <pc:chgData name="Kayleigh Rijnbeek" userId="f0c5fe54-9ace-49be-954b-c9b9c96b26b6" providerId="ADAL" clId="{4BC9C250-CA56-4E91-B964-E049FF0AAAA4}" dt="2024-09-10T09:26:23.281" v="489" actId="2696"/>
        <pc:sldMkLst>
          <pc:docMk/>
          <pc:sldMk cId="750060623" sldId="272"/>
        </pc:sldMkLst>
      </pc:sldChg>
      <pc:sldChg chg="del">
        <pc:chgData name="Kayleigh Rijnbeek" userId="f0c5fe54-9ace-49be-954b-c9b9c96b26b6" providerId="ADAL" clId="{4BC9C250-CA56-4E91-B964-E049FF0AAAA4}" dt="2024-09-10T09:26:23.281" v="489" actId="2696"/>
        <pc:sldMkLst>
          <pc:docMk/>
          <pc:sldMk cId="930445034" sldId="273"/>
        </pc:sldMkLst>
      </pc:sldChg>
      <pc:sldChg chg="del">
        <pc:chgData name="Kayleigh Rijnbeek" userId="f0c5fe54-9ace-49be-954b-c9b9c96b26b6" providerId="ADAL" clId="{4BC9C250-CA56-4E91-B964-E049FF0AAAA4}" dt="2024-09-10T09:26:23.281" v="489" actId="2696"/>
        <pc:sldMkLst>
          <pc:docMk/>
          <pc:sldMk cId="1095648945" sldId="274"/>
        </pc:sldMkLst>
      </pc:sldChg>
      <pc:sldChg chg="del">
        <pc:chgData name="Kayleigh Rijnbeek" userId="f0c5fe54-9ace-49be-954b-c9b9c96b26b6" providerId="ADAL" clId="{4BC9C250-CA56-4E91-B964-E049FF0AAAA4}" dt="2024-09-10T09:26:23.281" v="489" actId="2696"/>
        <pc:sldMkLst>
          <pc:docMk/>
          <pc:sldMk cId="840983241" sldId="275"/>
        </pc:sldMkLst>
      </pc:sldChg>
      <pc:sldChg chg="del">
        <pc:chgData name="Kayleigh Rijnbeek" userId="f0c5fe54-9ace-49be-954b-c9b9c96b26b6" providerId="ADAL" clId="{4BC9C250-CA56-4E91-B964-E049FF0AAAA4}" dt="2024-09-10T09:26:23.281" v="489" actId="2696"/>
        <pc:sldMkLst>
          <pc:docMk/>
          <pc:sldMk cId="1815450580" sldId="276"/>
        </pc:sldMkLst>
      </pc:sldChg>
      <pc:sldChg chg="del">
        <pc:chgData name="Kayleigh Rijnbeek" userId="f0c5fe54-9ace-49be-954b-c9b9c96b26b6" providerId="ADAL" clId="{4BC9C250-CA56-4E91-B964-E049FF0AAAA4}" dt="2024-09-10T09:26:23.281" v="489" actId="2696"/>
        <pc:sldMkLst>
          <pc:docMk/>
          <pc:sldMk cId="750183928" sldId="277"/>
        </pc:sldMkLst>
      </pc:sldChg>
      <pc:sldChg chg="del">
        <pc:chgData name="Kayleigh Rijnbeek" userId="f0c5fe54-9ace-49be-954b-c9b9c96b26b6" providerId="ADAL" clId="{4BC9C250-CA56-4E91-B964-E049FF0AAAA4}" dt="2024-09-10T09:26:23.281" v="489" actId="2696"/>
        <pc:sldMkLst>
          <pc:docMk/>
          <pc:sldMk cId="1300019362" sldId="279"/>
        </pc:sldMkLst>
      </pc:sldChg>
      <pc:sldChg chg="del">
        <pc:chgData name="Kayleigh Rijnbeek" userId="f0c5fe54-9ace-49be-954b-c9b9c96b26b6" providerId="ADAL" clId="{4BC9C250-CA56-4E91-B964-E049FF0AAAA4}" dt="2024-09-10T09:26:23.281" v="489" actId="2696"/>
        <pc:sldMkLst>
          <pc:docMk/>
          <pc:sldMk cId="1897927870" sldId="280"/>
        </pc:sldMkLst>
      </pc:sldChg>
      <pc:sldChg chg="del">
        <pc:chgData name="Kayleigh Rijnbeek" userId="f0c5fe54-9ace-49be-954b-c9b9c96b26b6" providerId="ADAL" clId="{4BC9C250-CA56-4E91-B964-E049FF0AAAA4}" dt="2024-09-10T09:26:23.281" v="489" actId="2696"/>
        <pc:sldMkLst>
          <pc:docMk/>
          <pc:sldMk cId="522061675" sldId="283"/>
        </pc:sldMkLst>
      </pc:sldChg>
      <pc:sldChg chg="del">
        <pc:chgData name="Kayleigh Rijnbeek" userId="f0c5fe54-9ace-49be-954b-c9b9c96b26b6" providerId="ADAL" clId="{4BC9C250-CA56-4E91-B964-E049FF0AAAA4}" dt="2024-09-10T09:26:23.281" v="489" actId="2696"/>
        <pc:sldMkLst>
          <pc:docMk/>
          <pc:sldMk cId="1226384847" sldId="284"/>
        </pc:sldMkLst>
      </pc:sldChg>
      <pc:sldChg chg="del">
        <pc:chgData name="Kayleigh Rijnbeek" userId="f0c5fe54-9ace-49be-954b-c9b9c96b26b6" providerId="ADAL" clId="{4BC9C250-CA56-4E91-B964-E049FF0AAAA4}" dt="2024-09-10T09:26:23.281" v="489" actId="2696"/>
        <pc:sldMkLst>
          <pc:docMk/>
          <pc:sldMk cId="1797373909" sldId="285"/>
        </pc:sldMkLst>
      </pc:sldChg>
      <pc:sldChg chg="del">
        <pc:chgData name="Kayleigh Rijnbeek" userId="f0c5fe54-9ace-49be-954b-c9b9c96b26b6" providerId="ADAL" clId="{4BC9C250-CA56-4E91-B964-E049FF0AAAA4}" dt="2024-09-10T09:26:23.281" v="489" actId="2696"/>
        <pc:sldMkLst>
          <pc:docMk/>
          <pc:sldMk cId="979459905" sldId="286"/>
        </pc:sldMkLst>
      </pc:sldChg>
      <pc:sldChg chg="del">
        <pc:chgData name="Kayleigh Rijnbeek" userId="f0c5fe54-9ace-49be-954b-c9b9c96b26b6" providerId="ADAL" clId="{4BC9C250-CA56-4E91-B964-E049FF0AAAA4}" dt="2024-09-10T09:26:23.281" v="489" actId="2696"/>
        <pc:sldMkLst>
          <pc:docMk/>
          <pc:sldMk cId="203241366" sldId="287"/>
        </pc:sldMkLst>
      </pc:sldChg>
      <pc:sldChg chg="del">
        <pc:chgData name="Kayleigh Rijnbeek" userId="f0c5fe54-9ace-49be-954b-c9b9c96b26b6" providerId="ADAL" clId="{4BC9C250-CA56-4E91-B964-E049FF0AAAA4}" dt="2024-09-10T09:26:23.281" v="489" actId="2696"/>
        <pc:sldMkLst>
          <pc:docMk/>
          <pc:sldMk cId="133955540" sldId="288"/>
        </pc:sldMkLst>
      </pc:sldChg>
      <pc:sldChg chg="del">
        <pc:chgData name="Kayleigh Rijnbeek" userId="f0c5fe54-9ace-49be-954b-c9b9c96b26b6" providerId="ADAL" clId="{4BC9C250-CA56-4E91-B964-E049FF0AAAA4}" dt="2024-09-10T09:26:23.281" v="489" actId="2696"/>
        <pc:sldMkLst>
          <pc:docMk/>
          <pc:sldMk cId="2108518266" sldId="289"/>
        </pc:sldMkLst>
      </pc:sldChg>
      <pc:sldChg chg="del">
        <pc:chgData name="Kayleigh Rijnbeek" userId="f0c5fe54-9ace-49be-954b-c9b9c96b26b6" providerId="ADAL" clId="{4BC9C250-CA56-4E91-B964-E049FF0AAAA4}" dt="2024-09-10T09:26:23.281" v="489" actId="2696"/>
        <pc:sldMkLst>
          <pc:docMk/>
          <pc:sldMk cId="1128939229" sldId="290"/>
        </pc:sldMkLst>
      </pc:sldChg>
      <pc:sldChg chg="del">
        <pc:chgData name="Kayleigh Rijnbeek" userId="f0c5fe54-9ace-49be-954b-c9b9c96b26b6" providerId="ADAL" clId="{4BC9C250-CA56-4E91-B964-E049FF0AAAA4}" dt="2024-09-10T09:26:23.281" v="489" actId="2696"/>
        <pc:sldMkLst>
          <pc:docMk/>
          <pc:sldMk cId="675184160" sldId="291"/>
        </pc:sldMkLst>
      </pc:sldChg>
      <pc:sldChg chg="del">
        <pc:chgData name="Kayleigh Rijnbeek" userId="f0c5fe54-9ace-49be-954b-c9b9c96b26b6" providerId="ADAL" clId="{4BC9C250-CA56-4E91-B964-E049FF0AAAA4}" dt="2024-09-10T09:26:23.281" v="489" actId="2696"/>
        <pc:sldMkLst>
          <pc:docMk/>
          <pc:sldMk cId="1732658620" sldId="294"/>
        </pc:sldMkLst>
      </pc:sldChg>
      <pc:sldChg chg="del">
        <pc:chgData name="Kayleigh Rijnbeek" userId="f0c5fe54-9ace-49be-954b-c9b9c96b26b6" providerId="ADAL" clId="{4BC9C250-CA56-4E91-B964-E049FF0AAAA4}" dt="2024-09-10T09:26:23.281" v="489" actId="2696"/>
        <pc:sldMkLst>
          <pc:docMk/>
          <pc:sldMk cId="1330477553" sldId="295"/>
        </pc:sldMkLst>
      </pc:sldChg>
      <pc:sldChg chg="del">
        <pc:chgData name="Kayleigh Rijnbeek" userId="f0c5fe54-9ace-49be-954b-c9b9c96b26b6" providerId="ADAL" clId="{4BC9C250-CA56-4E91-B964-E049FF0AAAA4}" dt="2024-09-10T09:26:23.281" v="489" actId="2696"/>
        <pc:sldMkLst>
          <pc:docMk/>
          <pc:sldMk cId="753150340" sldId="296"/>
        </pc:sldMkLst>
      </pc:sldChg>
      <pc:sldChg chg="del">
        <pc:chgData name="Kayleigh Rijnbeek" userId="f0c5fe54-9ace-49be-954b-c9b9c96b26b6" providerId="ADAL" clId="{4BC9C250-CA56-4E91-B964-E049FF0AAAA4}" dt="2024-09-10T09:26:23.281" v="489" actId="2696"/>
        <pc:sldMkLst>
          <pc:docMk/>
          <pc:sldMk cId="1716248926" sldId="297"/>
        </pc:sldMkLst>
      </pc:sldChg>
      <pc:sldChg chg="modSp add mod">
        <pc:chgData name="Kayleigh Rijnbeek" userId="f0c5fe54-9ace-49be-954b-c9b9c96b26b6" providerId="ADAL" clId="{4BC9C250-CA56-4E91-B964-E049FF0AAAA4}" dt="2024-09-10T14:14:12.650" v="4898" actId="20577"/>
        <pc:sldMkLst>
          <pc:docMk/>
          <pc:sldMk cId="3946048617" sldId="298"/>
        </pc:sldMkLst>
        <pc:spChg chg="mod">
          <ac:chgData name="Kayleigh Rijnbeek" userId="f0c5fe54-9ace-49be-954b-c9b9c96b26b6" providerId="ADAL" clId="{4BC9C250-CA56-4E91-B964-E049FF0AAAA4}" dt="2024-09-10T09:50:07.832" v="1663" actId="207"/>
          <ac:spMkLst>
            <pc:docMk/>
            <pc:sldMk cId="3946048617" sldId="298"/>
            <ac:spMk id="2" creationId="{00000000-0000-0000-0000-000000000000}"/>
          </ac:spMkLst>
        </pc:spChg>
        <pc:spChg chg="mod">
          <ac:chgData name="Kayleigh Rijnbeek" userId="f0c5fe54-9ace-49be-954b-c9b9c96b26b6" providerId="ADAL" clId="{4BC9C250-CA56-4E91-B964-E049FF0AAAA4}" dt="2024-09-10T14:14:12.650" v="4898" actId="20577"/>
          <ac:spMkLst>
            <pc:docMk/>
            <pc:sldMk cId="3946048617" sldId="298"/>
            <ac:spMk id="3" creationId="{00000000-0000-0000-0000-000000000000}"/>
          </ac:spMkLst>
        </pc:spChg>
      </pc:sldChg>
      <pc:sldChg chg="modSp add mod">
        <pc:chgData name="Kayleigh Rijnbeek" userId="f0c5fe54-9ace-49be-954b-c9b9c96b26b6" providerId="ADAL" clId="{4BC9C250-CA56-4E91-B964-E049FF0AAAA4}" dt="2024-09-10T14:07:44.750" v="4732" actId="2711"/>
        <pc:sldMkLst>
          <pc:docMk/>
          <pc:sldMk cId="2000694611" sldId="299"/>
        </pc:sldMkLst>
        <pc:spChg chg="mod">
          <ac:chgData name="Kayleigh Rijnbeek" userId="f0c5fe54-9ace-49be-954b-c9b9c96b26b6" providerId="ADAL" clId="{4BC9C250-CA56-4E91-B964-E049FF0AAAA4}" dt="2024-09-10T09:50:13.449" v="1665" actId="207"/>
          <ac:spMkLst>
            <pc:docMk/>
            <pc:sldMk cId="2000694611" sldId="299"/>
            <ac:spMk id="2" creationId="{00000000-0000-0000-0000-000000000000}"/>
          </ac:spMkLst>
        </pc:spChg>
        <pc:spChg chg="mod">
          <ac:chgData name="Kayleigh Rijnbeek" userId="f0c5fe54-9ace-49be-954b-c9b9c96b26b6" providerId="ADAL" clId="{4BC9C250-CA56-4E91-B964-E049FF0AAAA4}" dt="2024-09-10T14:07:44.750" v="4732" actId="2711"/>
          <ac:spMkLst>
            <pc:docMk/>
            <pc:sldMk cId="2000694611" sldId="299"/>
            <ac:spMk id="3" creationId="{00000000-0000-0000-0000-000000000000}"/>
          </ac:spMkLst>
        </pc:spChg>
      </pc:sldChg>
      <pc:sldChg chg="addSp delSp modSp add mod setBg">
        <pc:chgData name="Kayleigh Rijnbeek" userId="f0c5fe54-9ace-49be-954b-c9b9c96b26b6" providerId="ADAL" clId="{4BC9C250-CA56-4E91-B964-E049FF0AAAA4}" dt="2024-09-10T14:30:52.886" v="5031" actId="20577"/>
        <pc:sldMkLst>
          <pc:docMk/>
          <pc:sldMk cId="1451678108" sldId="300"/>
        </pc:sldMkLst>
        <pc:spChg chg="del mod">
          <ac:chgData name="Kayleigh Rijnbeek" userId="f0c5fe54-9ace-49be-954b-c9b9c96b26b6" providerId="ADAL" clId="{4BC9C250-CA56-4E91-B964-E049FF0AAAA4}" dt="2024-09-10T14:30:06.464" v="5028" actId="478"/>
          <ac:spMkLst>
            <pc:docMk/>
            <pc:sldMk cId="1451678108" sldId="300"/>
            <ac:spMk id="2" creationId="{00000000-0000-0000-0000-000000000000}"/>
          </ac:spMkLst>
        </pc:spChg>
        <pc:spChg chg="del mod">
          <ac:chgData name="Kayleigh Rijnbeek" userId="f0c5fe54-9ace-49be-954b-c9b9c96b26b6" providerId="ADAL" clId="{4BC9C250-CA56-4E91-B964-E049FF0AAAA4}" dt="2024-09-10T14:27:25.018" v="5005" actId="478"/>
          <ac:spMkLst>
            <pc:docMk/>
            <pc:sldMk cId="1451678108" sldId="300"/>
            <ac:spMk id="3" creationId="{00000000-0000-0000-0000-000000000000}"/>
          </ac:spMkLst>
        </pc:spChg>
        <pc:spChg chg="add mod">
          <ac:chgData name="Kayleigh Rijnbeek" userId="f0c5fe54-9ace-49be-954b-c9b9c96b26b6" providerId="ADAL" clId="{4BC9C250-CA56-4E91-B964-E049FF0AAAA4}" dt="2024-09-10T14:30:52.886" v="5031" actId="20577"/>
          <ac:spMkLst>
            <pc:docMk/>
            <pc:sldMk cId="1451678108" sldId="300"/>
            <ac:spMk id="4" creationId="{FF1C72B9-AD7C-159C-C57D-2ECBB7C7D735}"/>
          </ac:spMkLst>
        </pc:spChg>
        <pc:spChg chg="add del mod">
          <ac:chgData name="Kayleigh Rijnbeek" userId="f0c5fe54-9ace-49be-954b-c9b9c96b26b6" providerId="ADAL" clId="{4BC9C250-CA56-4E91-B964-E049FF0AAAA4}" dt="2024-09-10T14:30:07.994" v="5029" actId="478"/>
          <ac:spMkLst>
            <pc:docMk/>
            <pc:sldMk cId="1451678108" sldId="300"/>
            <ac:spMk id="6" creationId="{A4819831-A57E-B290-F288-69D8EB0EC624}"/>
          </ac:spMkLst>
        </pc:spChg>
      </pc:sldChg>
      <pc:sldChg chg="modSp add mod">
        <pc:chgData name="Kayleigh Rijnbeek" userId="f0c5fe54-9ace-49be-954b-c9b9c96b26b6" providerId="ADAL" clId="{4BC9C250-CA56-4E91-B964-E049FF0AAAA4}" dt="2024-09-10T14:27:10.868" v="5000" actId="2711"/>
        <pc:sldMkLst>
          <pc:docMk/>
          <pc:sldMk cId="3023478397" sldId="301"/>
        </pc:sldMkLst>
        <pc:spChg chg="mod">
          <ac:chgData name="Kayleigh Rijnbeek" userId="f0c5fe54-9ace-49be-954b-c9b9c96b26b6" providerId="ADAL" clId="{4BC9C250-CA56-4E91-B964-E049FF0AAAA4}" dt="2024-09-10T14:06:54.093" v="4723" actId="207"/>
          <ac:spMkLst>
            <pc:docMk/>
            <pc:sldMk cId="3023478397" sldId="301"/>
            <ac:spMk id="2" creationId="{00000000-0000-0000-0000-000000000000}"/>
          </ac:spMkLst>
        </pc:spChg>
        <pc:spChg chg="mod">
          <ac:chgData name="Kayleigh Rijnbeek" userId="f0c5fe54-9ace-49be-954b-c9b9c96b26b6" providerId="ADAL" clId="{4BC9C250-CA56-4E91-B964-E049FF0AAAA4}" dt="2024-09-10T14:27:10.868" v="5000" actId="2711"/>
          <ac:spMkLst>
            <pc:docMk/>
            <pc:sldMk cId="3023478397" sldId="301"/>
            <ac:spMk id="3" creationId="{00000000-0000-0000-0000-000000000000}"/>
          </ac:spMkLst>
        </pc:spChg>
      </pc:sldChg>
      <pc:sldChg chg="modSp add mod">
        <pc:chgData name="Kayleigh Rijnbeek" userId="f0c5fe54-9ace-49be-954b-c9b9c96b26b6" providerId="ADAL" clId="{4BC9C250-CA56-4E91-B964-E049FF0AAAA4}" dt="2024-09-10T14:07:18.325" v="4729" actId="207"/>
        <pc:sldMkLst>
          <pc:docMk/>
          <pc:sldMk cId="1228420360" sldId="302"/>
        </pc:sldMkLst>
        <pc:spChg chg="mod">
          <ac:chgData name="Kayleigh Rijnbeek" userId="f0c5fe54-9ace-49be-954b-c9b9c96b26b6" providerId="ADAL" clId="{4BC9C250-CA56-4E91-B964-E049FF0AAAA4}" dt="2024-09-10T14:07:18.325" v="4729" actId="207"/>
          <ac:spMkLst>
            <pc:docMk/>
            <pc:sldMk cId="1228420360" sldId="302"/>
            <ac:spMk id="2" creationId="{00000000-0000-0000-0000-000000000000}"/>
          </ac:spMkLst>
        </pc:spChg>
        <pc:spChg chg="mod">
          <ac:chgData name="Kayleigh Rijnbeek" userId="f0c5fe54-9ace-49be-954b-c9b9c96b26b6" providerId="ADAL" clId="{4BC9C250-CA56-4E91-B964-E049FF0AAAA4}" dt="2024-09-10T14:07:04.773" v="4724" actId="2711"/>
          <ac:spMkLst>
            <pc:docMk/>
            <pc:sldMk cId="1228420360" sldId="302"/>
            <ac:spMk id="3" creationId="{00000000-0000-0000-0000-000000000000}"/>
          </ac:spMkLst>
        </pc:spChg>
      </pc:sldChg>
      <pc:sldChg chg="modSp add mod">
        <pc:chgData name="Kayleigh Rijnbeek" userId="f0c5fe54-9ace-49be-954b-c9b9c96b26b6" providerId="ADAL" clId="{4BC9C250-CA56-4E91-B964-E049FF0AAAA4}" dt="2024-09-10T14:21:41.400" v="4918" actId="20577"/>
        <pc:sldMkLst>
          <pc:docMk/>
          <pc:sldMk cId="1260154881" sldId="303"/>
        </pc:sldMkLst>
        <pc:spChg chg="mod">
          <ac:chgData name="Kayleigh Rijnbeek" userId="f0c5fe54-9ace-49be-954b-c9b9c96b26b6" providerId="ADAL" clId="{4BC9C250-CA56-4E91-B964-E049FF0AAAA4}" dt="2024-09-10T14:07:14.136" v="4727" actId="207"/>
          <ac:spMkLst>
            <pc:docMk/>
            <pc:sldMk cId="1260154881" sldId="303"/>
            <ac:spMk id="2" creationId="{00000000-0000-0000-0000-000000000000}"/>
          </ac:spMkLst>
        </pc:spChg>
        <pc:spChg chg="mod">
          <ac:chgData name="Kayleigh Rijnbeek" userId="f0c5fe54-9ace-49be-954b-c9b9c96b26b6" providerId="ADAL" clId="{4BC9C250-CA56-4E91-B964-E049FF0AAAA4}" dt="2024-09-10T14:21:41.400" v="4918" actId="20577"/>
          <ac:spMkLst>
            <pc:docMk/>
            <pc:sldMk cId="1260154881" sldId="303"/>
            <ac:spMk id="3" creationId="{00000000-0000-0000-0000-000000000000}"/>
          </ac:spMkLst>
        </pc:spChg>
      </pc:sldChg>
      <pc:sldChg chg="modSp add del mod">
        <pc:chgData name="Kayleigh Rijnbeek" userId="f0c5fe54-9ace-49be-954b-c9b9c96b26b6" providerId="ADAL" clId="{4BC9C250-CA56-4E91-B964-E049FF0AAAA4}" dt="2024-09-10T13:51:41.895" v="3044" actId="2696"/>
        <pc:sldMkLst>
          <pc:docMk/>
          <pc:sldMk cId="1938126840" sldId="304"/>
        </pc:sldMkLst>
        <pc:spChg chg="mod">
          <ac:chgData name="Kayleigh Rijnbeek" userId="f0c5fe54-9ace-49be-954b-c9b9c96b26b6" providerId="ADAL" clId="{4BC9C250-CA56-4E91-B964-E049FF0AAAA4}" dt="2024-09-10T09:24:37.412" v="443" actId="20577"/>
          <ac:spMkLst>
            <pc:docMk/>
            <pc:sldMk cId="1938126840" sldId="304"/>
            <ac:spMk id="2" creationId="{00000000-0000-0000-0000-000000000000}"/>
          </ac:spMkLst>
        </pc:spChg>
      </pc:sldChg>
      <pc:sldChg chg="modSp add mod">
        <pc:chgData name="Kayleigh Rijnbeek" userId="f0c5fe54-9ace-49be-954b-c9b9c96b26b6" providerId="ADAL" clId="{4BC9C250-CA56-4E91-B964-E049FF0AAAA4}" dt="2024-09-10T14:07:26.764" v="4730" actId="2711"/>
        <pc:sldMkLst>
          <pc:docMk/>
          <pc:sldMk cId="3690084925" sldId="305"/>
        </pc:sldMkLst>
        <pc:spChg chg="mod">
          <ac:chgData name="Kayleigh Rijnbeek" userId="f0c5fe54-9ace-49be-954b-c9b9c96b26b6" providerId="ADAL" clId="{4BC9C250-CA56-4E91-B964-E049FF0AAAA4}" dt="2024-09-10T11:13:08.019" v="2019" actId="207"/>
          <ac:spMkLst>
            <pc:docMk/>
            <pc:sldMk cId="3690084925" sldId="305"/>
            <ac:spMk id="2" creationId="{00000000-0000-0000-0000-000000000000}"/>
          </ac:spMkLst>
        </pc:spChg>
        <pc:spChg chg="mod">
          <ac:chgData name="Kayleigh Rijnbeek" userId="f0c5fe54-9ace-49be-954b-c9b9c96b26b6" providerId="ADAL" clId="{4BC9C250-CA56-4E91-B964-E049FF0AAAA4}" dt="2024-09-10T14:07:26.764" v="4730" actId="2711"/>
          <ac:spMkLst>
            <pc:docMk/>
            <pc:sldMk cId="3690084925" sldId="305"/>
            <ac:spMk id="3" creationId="{00000000-0000-0000-0000-000000000000}"/>
          </ac:spMkLst>
        </pc:spChg>
      </pc:sldChg>
      <pc:sldChg chg="addSp modSp add mod">
        <pc:chgData name="Kayleigh Rijnbeek" userId="f0c5fe54-9ace-49be-954b-c9b9c96b26b6" providerId="ADAL" clId="{4BC9C250-CA56-4E91-B964-E049FF0AAAA4}" dt="2024-09-10T14:18:17.776" v="4917" actId="20577"/>
        <pc:sldMkLst>
          <pc:docMk/>
          <pc:sldMk cId="1735230469" sldId="306"/>
        </pc:sldMkLst>
        <pc:spChg chg="mod">
          <ac:chgData name="Kayleigh Rijnbeek" userId="f0c5fe54-9ace-49be-954b-c9b9c96b26b6" providerId="ADAL" clId="{4BC9C250-CA56-4E91-B964-E049FF0AAAA4}" dt="2024-09-10T09:51:20.994" v="1726" actId="20577"/>
          <ac:spMkLst>
            <pc:docMk/>
            <pc:sldMk cId="1735230469" sldId="306"/>
            <ac:spMk id="2" creationId="{00000000-0000-0000-0000-000000000000}"/>
          </ac:spMkLst>
        </pc:spChg>
        <pc:spChg chg="mod">
          <ac:chgData name="Kayleigh Rijnbeek" userId="f0c5fe54-9ace-49be-954b-c9b9c96b26b6" providerId="ADAL" clId="{4BC9C250-CA56-4E91-B964-E049FF0AAAA4}" dt="2024-09-10T14:18:17.776" v="4917" actId="20577"/>
          <ac:spMkLst>
            <pc:docMk/>
            <pc:sldMk cId="1735230469" sldId="306"/>
            <ac:spMk id="3" creationId="{00000000-0000-0000-0000-000000000000}"/>
          </ac:spMkLst>
        </pc:spChg>
        <pc:picChg chg="add mod">
          <ac:chgData name="Kayleigh Rijnbeek" userId="f0c5fe54-9ace-49be-954b-c9b9c96b26b6" providerId="ADAL" clId="{4BC9C250-CA56-4E91-B964-E049FF0AAAA4}" dt="2024-09-10T09:49:32.525" v="1657" actId="1076"/>
          <ac:picMkLst>
            <pc:docMk/>
            <pc:sldMk cId="1735230469" sldId="306"/>
            <ac:picMk id="5" creationId="{44B346BB-EE40-454A-0495-CF8CCF28F694}"/>
          </ac:picMkLst>
        </pc:picChg>
      </pc:sldChg>
      <pc:sldChg chg="addSp delSp modSp add mod">
        <pc:chgData name="Kayleigh Rijnbeek" userId="f0c5fe54-9ace-49be-954b-c9b9c96b26b6" providerId="ADAL" clId="{4BC9C250-CA56-4E91-B964-E049FF0AAAA4}" dt="2024-09-10T09:50:20.509" v="1667" actId="113"/>
        <pc:sldMkLst>
          <pc:docMk/>
          <pc:sldMk cId="1387985063" sldId="307"/>
        </pc:sldMkLst>
        <pc:spChg chg="mod">
          <ac:chgData name="Kayleigh Rijnbeek" userId="f0c5fe54-9ace-49be-954b-c9b9c96b26b6" providerId="ADAL" clId="{4BC9C250-CA56-4E91-B964-E049FF0AAAA4}" dt="2024-09-10T09:50:20.509" v="1667" actId="113"/>
          <ac:spMkLst>
            <pc:docMk/>
            <pc:sldMk cId="1387985063" sldId="307"/>
            <ac:spMk id="2" creationId="{00000000-0000-0000-0000-000000000000}"/>
          </ac:spMkLst>
        </pc:spChg>
        <pc:spChg chg="del mod">
          <ac:chgData name="Kayleigh Rijnbeek" userId="f0c5fe54-9ace-49be-954b-c9b9c96b26b6" providerId="ADAL" clId="{4BC9C250-CA56-4E91-B964-E049FF0AAAA4}" dt="2024-09-10T09:42:12.124" v="1598"/>
          <ac:spMkLst>
            <pc:docMk/>
            <pc:sldMk cId="1387985063" sldId="307"/>
            <ac:spMk id="3" creationId="{00000000-0000-0000-0000-000000000000}"/>
          </ac:spMkLst>
        </pc:spChg>
        <pc:spChg chg="add mod">
          <ac:chgData name="Kayleigh Rijnbeek" userId="f0c5fe54-9ace-49be-954b-c9b9c96b26b6" providerId="ADAL" clId="{4BC9C250-CA56-4E91-B964-E049FF0AAAA4}" dt="2024-09-10T09:42:58.867" v="1600" actId="1076"/>
          <ac:spMkLst>
            <pc:docMk/>
            <pc:sldMk cId="1387985063" sldId="307"/>
            <ac:spMk id="5" creationId="{A0BEFB86-CE0D-13C6-D04C-C1E5C4FA45C4}"/>
          </ac:spMkLst>
        </pc:spChg>
        <pc:spChg chg="add mod">
          <ac:chgData name="Kayleigh Rijnbeek" userId="f0c5fe54-9ace-49be-954b-c9b9c96b26b6" providerId="ADAL" clId="{4BC9C250-CA56-4E91-B964-E049FF0AAAA4}" dt="2024-09-10T09:44:31.324" v="1640" actId="1076"/>
          <ac:spMkLst>
            <pc:docMk/>
            <pc:sldMk cId="1387985063" sldId="307"/>
            <ac:spMk id="6" creationId="{A0030215-0CF6-6BAE-6C4D-1EE4A82D8833}"/>
          </ac:spMkLst>
        </pc:spChg>
        <pc:spChg chg="add mod">
          <ac:chgData name="Kayleigh Rijnbeek" userId="f0c5fe54-9ace-49be-954b-c9b9c96b26b6" providerId="ADAL" clId="{4BC9C250-CA56-4E91-B964-E049FF0AAAA4}" dt="2024-09-10T09:44:24.343" v="1639" actId="1076"/>
          <ac:spMkLst>
            <pc:docMk/>
            <pc:sldMk cId="1387985063" sldId="307"/>
            <ac:spMk id="7" creationId="{6458645F-F3F1-D086-C93D-8BC4544118BB}"/>
          </ac:spMkLst>
        </pc:spChg>
        <pc:picChg chg="add mod">
          <ac:chgData name="Kayleigh Rijnbeek" userId="f0c5fe54-9ace-49be-954b-c9b9c96b26b6" providerId="ADAL" clId="{4BC9C250-CA56-4E91-B964-E049FF0AAAA4}" dt="2024-09-10T09:42:12.124" v="1598"/>
          <ac:picMkLst>
            <pc:docMk/>
            <pc:sldMk cId="1387985063" sldId="307"/>
            <ac:picMk id="4" creationId="{E499BAEB-D436-0BE9-E8C2-1502AE522281}"/>
          </ac:picMkLst>
        </pc:picChg>
      </pc:sldChg>
      <pc:sldMasterChg chg="delSldLayout">
        <pc:chgData name="Kayleigh Rijnbeek" userId="f0c5fe54-9ace-49be-954b-c9b9c96b26b6" providerId="ADAL" clId="{4BC9C250-CA56-4E91-B964-E049FF0AAAA4}" dt="2024-09-10T09:26:23.281" v="489" actId="2696"/>
        <pc:sldMasterMkLst>
          <pc:docMk/>
          <pc:sldMasterMk cId="157341167" sldId="2147483648"/>
        </pc:sldMasterMkLst>
        <pc:sldLayoutChg chg="del">
          <pc:chgData name="Kayleigh Rijnbeek" userId="f0c5fe54-9ace-49be-954b-c9b9c96b26b6" providerId="ADAL" clId="{4BC9C250-CA56-4E91-B964-E049FF0AAAA4}" dt="2024-09-10T09:26:23.281" v="489" actId="2696"/>
          <pc:sldLayoutMkLst>
            <pc:docMk/>
            <pc:sldMasterMk cId="157341167" sldId="2147483648"/>
            <pc:sldLayoutMk cId="809294881" sldId="2147483663"/>
          </pc:sldLayoutMkLst>
        </pc:sldLayoutChg>
      </pc:sldMasterChg>
    </pc:docChg>
  </pc:docChgLst>
  <pc:docChgLst>
    <pc:chgData name="Kayleigh Rijnbeek" userId="f0c5fe54-9ace-49be-954b-c9b9c96b26b6" providerId="ADAL" clId="{26711BBA-67CF-4616-A5F4-111C840A767A}"/>
    <pc:docChg chg="custSel addSld modSld sldOrd modMainMaster modSection">
      <pc:chgData name="Kayleigh Rijnbeek" userId="f0c5fe54-9ace-49be-954b-c9b9c96b26b6" providerId="ADAL" clId="{26711BBA-67CF-4616-A5F4-111C840A767A}" dt="2024-10-31T08:50:00.390" v="973" actId="20577"/>
      <pc:docMkLst>
        <pc:docMk/>
      </pc:docMkLst>
      <pc:sldChg chg="modSp mod setBg">
        <pc:chgData name="Kayleigh Rijnbeek" userId="f0c5fe54-9ace-49be-954b-c9b9c96b26b6" providerId="ADAL" clId="{26711BBA-67CF-4616-A5F4-111C840A767A}" dt="2024-10-30T13:15:51.660" v="645"/>
        <pc:sldMkLst>
          <pc:docMk/>
          <pc:sldMk cId="588052940" sldId="267"/>
        </pc:sldMkLst>
        <pc:spChg chg="mod">
          <ac:chgData name="Kayleigh Rijnbeek" userId="f0c5fe54-9ace-49be-954b-c9b9c96b26b6" providerId="ADAL" clId="{26711BBA-67CF-4616-A5F4-111C840A767A}" dt="2024-10-30T12:25:32.842" v="7" actId="20577"/>
          <ac:spMkLst>
            <pc:docMk/>
            <pc:sldMk cId="588052940" sldId="267"/>
            <ac:spMk id="3" creationId="{DA7C9289-4802-A654-BA0A-BAFEF9998DC3}"/>
          </ac:spMkLst>
        </pc:spChg>
      </pc:sldChg>
      <pc:sldChg chg="modSp mod setBg">
        <pc:chgData name="Kayleigh Rijnbeek" userId="f0c5fe54-9ace-49be-954b-c9b9c96b26b6" providerId="ADAL" clId="{26711BBA-67CF-4616-A5F4-111C840A767A}" dt="2024-10-30T13:25:04.032" v="890" actId="20577"/>
        <pc:sldMkLst>
          <pc:docMk/>
          <pc:sldMk cId="2978766011" sldId="269"/>
        </pc:sldMkLst>
        <pc:spChg chg="mod">
          <ac:chgData name="Kayleigh Rijnbeek" userId="f0c5fe54-9ace-49be-954b-c9b9c96b26b6" providerId="ADAL" clId="{26711BBA-67CF-4616-A5F4-111C840A767A}" dt="2024-10-30T13:25:04.032" v="890" actId="20577"/>
          <ac:spMkLst>
            <pc:docMk/>
            <pc:sldMk cId="2978766011" sldId="269"/>
            <ac:spMk id="3" creationId="{00000000-0000-0000-0000-000000000000}"/>
          </ac:spMkLst>
        </pc:spChg>
      </pc:sldChg>
      <pc:sldChg chg="modSp mod setBg">
        <pc:chgData name="Kayleigh Rijnbeek" userId="f0c5fe54-9ace-49be-954b-c9b9c96b26b6" providerId="ADAL" clId="{26711BBA-67CF-4616-A5F4-111C840A767A}" dt="2024-10-31T08:50:00.390" v="973" actId="20577"/>
        <pc:sldMkLst>
          <pc:docMk/>
          <pc:sldMk cId="3946048617" sldId="298"/>
        </pc:sldMkLst>
        <pc:spChg chg="mod">
          <ac:chgData name="Kayleigh Rijnbeek" userId="f0c5fe54-9ace-49be-954b-c9b9c96b26b6" providerId="ADAL" clId="{26711BBA-67CF-4616-A5F4-111C840A767A}" dt="2024-10-31T08:50:00.390" v="973" actId="20577"/>
          <ac:spMkLst>
            <pc:docMk/>
            <pc:sldMk cId="3946048617" sldId="298"/>
            <ac:spMk id="3" creationId="{00000000-0000-0000-0000-000000000000}"/>
          </ac:spMkLst>
        </pc:spChg>
      </pc:sldChg>
      <pc:sldChg chg="modSp mod setBg">
        <pc:chgData name="Kayleigh Rijnbeek" userId="f0c5fe54-9ace-49be-954b-c9b9c96b26b6" providerId="ADAL" clId="{26711BBA-67CF-4616-A5F4-111C840A767A}" dt="2024-10-30T14:06:07.502" v="939" actId="20577"/>
        <pc:sldMkLst>
          <pc:docMk/>
          <pc:sldMk cId="2000694611" sldId="299"/>
        </pc:sldMkLst>
        <pc:spChg chg="mod">
          <ac:chgData name="Kayleigh Rijnbeek" userId="f0c5fe54-9ace-49be-954b-c9b9c96b26b6" providerId="ADAL" clId="{26711BBA-67CF-4616-A5F4-111C840A767A}" dt="2024-10-30T14:06:07.502" v="939" actId="20577"/>
          <ac:spMkLst>
            <pc:docMk/>
            <pc:sldMk cId="2000694611" sldId="299"/>
            <ac:spMk id="3" creationId="{00000000-0000-0000-0000-000000000000}"/>
          </ac:spMkLst>
        </pc:spChg>
      </pc:sldChg>
      <pc:sldChg chg="modSp mod setBg">
        <pc:chgData name="Kayleigh Rijnbeek" userId="f0c5fe54-9ace-49be-954b-c9b9c96b26b6" providerId="ADAL" clId="{26711BBA-67CF-4616-A5F4-111C840A767A}" dt="2024-10-30T13:19:42.122" v="676" actId="20577"/>
        <pc:sldMkLst>
          <pc:docMk/>
          <pc:sldMk cId="1451678108" sldId="300"/>
        </pc:sldMkLst>
        <pc:spChg chg="mod">
          <ac:chgData name="Kayleigh Rijnbeek" userId="f0c5fe54-9ace-49be-954b-c9b9c96b26b6" providerId="ADAL" clId="{26711BBA-67CF-4616-A5F4-111C840A767A}" dt="2024-10-30T13:19:42.122" v="676" actId="20577"/>
          <ac:spMkLst>
            <pc:docMk/>
            <pc:sldMk cId="1451678108" sldId="300"/>
            <ac:spMk id="4" creationId="{FF1C72B9-AD7C-159C-C57D-2ECBB7C7D735}"/>
          </ac:spMkLst>
        </pc:spChg>
      </pc:sldChg>
      <pc:sldChg chg="modSp mod setBg">
        <pc:chgData name="Kayleigh Rijnbeek" userId="f0c5fe54-9ace-49be-954b-c9b9c96b26b6" providerId="ADAL" clId="{26711BBA-67CF-4616-A5F4-111C840A767A}" dt="2024-10-30T14:06:59.394" v="955" actId="20577"/>
        <pc:sldMkLst>
          <pc:docMk/>
          <pc:sldMk cId="3023478397" sldId="301"/>
        </pc:sldMkLst>
        <pc:spChg chg="mod">
          <ac:chgData name="Kayleigh Rijnbeek" userId="f0c5fe54-9ace-49be-954b-c9b9c96b26b6" providerId="ADAL" clId="{26711BBA-67CF-4616-A5F4-111C840A767A}" dt="2024-10-30T14:06:59.394" v="955" actId="20577"/>
          <ac:spMkLst>
            <pc:docMk/>
            <pc:sldMk cId="3023478397" sldId="301"/>
            <ac:spMk id="3" creationId="{00000000-0000-0000-0000-000000000000}"/>
          </ac:spMkLst>
        </pc:spChg>
      </pc:sldChg>
      <pc:sldChg chg="addSp modSp mod setBg">
        <pc:chgData name="Kayleigh Rijnbeek" userId="f0c5fe54-9ace-49be-954b-c9b9c96b26b6" providerId="ADAL" clId="{26711BBA-67CF-4616-A5F4-111C840A767A}" dt="2024-10-30T14:06:34.943" v="945" actId="20577"/>
        <pc:sldMkLst>
          <pc:docMk/>
          <pc:sldMk cId="1228420360" sldId="302"/>
        </pc:sldMkLst>
        <pc:spChg chg="mod">
          <ac:chgData name="Kayleigh Rijnbeek" userId="f0c5fe54-9ace-49be-954b-c9b9c96b26b6" providerId="ADAL" clId="{26711BBA-67CF-4616-A5F4-111C840A767A}" dt="2024-10-30T14:06:34.943" v="945" actId="20577"/>
          <ac:spMkLst>
            <pc:docMk/>
            <pc:sldMk cId="1228420360" sldId="302"/>
            <ac:spMk id="3" creationId="{00000000-0000-0000-0000-000000000000}"/>
          </ac:spMkLst>
        </pc:spChg>
        <pc:picChg chg="add mod">
          <ac:chgData name="Kayleigh Rijnbeek" userId="f0c5fe54-9ace-49be-954b-c9b9c96b26b6" providerId="ADAL" clId="{26711BBA-67CF-4616-A5F4-111C840A767A}" dt="2024-10-30T12:48:42.905" v="188" actId="1076"/>
          <ac:picMkLst>
            <pc:docMk/>
            <pc:sldMk cId="1228420360" sldId="302"/>
            <ac:picMk id="5" creationId="{AACA0372-5673-69F6-3091-90B3F896F423}"/>
          </ac:picMkLst>
        </pc:picChg>
      </pc:sldChg>
      <pc:sldChg chg="modSp mod ord setBg">
        <pc:chgData name="Kayleigh Rijnbeek" userId="f0c5fe54-9ace-49be-954b-c9b9c96b26b6" providerId="ADAL" clId="{26711BBA-67CF-4616-A5F4-111C840A767A}" dt="2024-10-30T14:05:40.078" v="927" actId="20577"/>
        <pc:sldMkLst>
          <pc:docMk/>
          <pc:sldMk cId="1260154881" sldId="303"/>
        </pc:sldMkLst>
        <pc:spChg chg="mod">
          <ac:chgData name="Kayleigh Rijnbeek" userId="f0c5fe54-9ace-49be-954b-c9b9c96b26b6" providerId="ADAL" clId="{26711BBA-67CF-4616-A5F4-111C840A767A}" dt="2024-10-30T13:06:33.666" v="312" actId="20577"/>
          <ac:spMkLst>
            <pc:docMk/>
            <pc:sldMk cId="1260154881" sldId="303"/>
            <ac:spMk id="2" creationId="{00000000-0000-0000-0000-000000000000}"/>
          </ac:spMkLst>
        </pc:spChg>
        <pc:spChg chg="mod">
          <ac:chgData name="Kayleigh Rijnbeek" userId="f0c5fe54-9ace-49be-954b-c9b9c96b26b6" providerId="ADAL" clId="{26711BBA-67CF-4616-A5F4-111C840A767A}" dt="2024-10-30T14:05:40.078" v="927" actId="20577"/>
          <ac:spMkLst>
            <pc:docMk/>
            <pc:sldMk cId="1260154881" sldId="303"/>
            <ac:spMk id="3" creationId="{00000000-0000-0000-0000-000000000000}"/>
          </ac:spMkLst>
        </pc:spChg>
      </pc:sldChg>
      <pc:sldChg chg="modSp mod ord setBg">
        <pc:chgData name="Kayleigh Rijnbeek" userId="f0c5fe54-9ace-49be-954b-c9b9c96b26b6" providerId="ADAL" clId="{26711BBA-67CF-4616-A5F4-111C840A767A}" dt="2024-10-30T14:06:19.826" v="941" actId="313"/>
        <pc:sldMkLst>
          <pc:docMk/>
          <pc:sldMk cId="3690084925" sldId="305"/>
        </pc:sldMkLst>
        <pc:spChg chg="mod">
          <ac:chgData name="Kayleigh Rijnbeek" userId="f0c5fe54-9ace-49be-954b-c9b9c96b26b6" providerId="ADAL" clId="{26711BBA-67CF-4616-A5F4-111C840A767A}" dt="2024-10-30T14:06:19.826" v="941" actId="313"/>
          <ac:spMkLst>
            <pc:docMk/>
            <pc:sldMk cId="3690084925" sldId="305"/>
            <ac:spMk id="3" creationId="{00000000-0000-0000-0000-000000000000}"/>
          </ac:spMkLst>
        </pc:spChg>
      </pc:sldChg>
      <pc:sldChg chg="addSp delSp modSp mod ord setBg">
        <pc:chgData name="Kayleigh Rijnbeek" userId="f0c5fe54-9ace-49be-954b-c9b9c96b26b6" providerId="ADAL" clId="{26711BBA-67CF-4616-A5F4-111C840A767A}" dt="2024-10-30T14:06:49.156" v="951" actId="20577"/>
        <pc:sldMkLst>
          <pc:docMk/>
          <pc:sldMk cId="1735230469" sldId="306"/>
        </pc:sldMkLst>
        <pc:spChg chg="mod">
          <ac:chgData name="Kayleigh Rijnbeek" userId="f0c5fe54-9ace-49be-954b-c9b9c96b26b6" providerId="ADAL" clId="{26711BBA-67CF-4616-A5F4-111C840A767A}" dt="2024-10-30T14:06:49.156" v="951" actId="20577"/>
          <ac:spMkLst>
            <pc:docMk/>
            <pc:sldMk cId="1735230469" sldId="306"/>
            <ac:spMk id="3" creationId="{00000000-0000-0000-0000-000000000000}"/>
          </ac:spMkLst>
        </pc:spChg>
        <pc:picChg chg="del">
          <ac:chgData name="Kayleigh Rijnbeek" userId="f0c5fe54-9ace-49be-954b-c9b9c96b26b6" providerId="ADAL" clId="{26711BBA-67CF-4616-A5F4-111C840A767A}" dt="2024-10-30T14:03:43.867" v="891" actId="478"/>
          <ac:picMkLst>
            <pc:docMk/>
            <pc:sldMk cId="1735230469" sldId="306"/>
            <ac:picMk id="5" creationId="{44B346BB-EE40-454A-0495-CF8CCF28F694}"/>
          </ac:picMkLst>
        </pc:picChg>
        <pc:picChg chg="add mod">
          <ac:chgData name="Kayleigh Rijnbeek" userId="f0c5fe54-9ace-49be-954b-c9b9c96b26b6" providerId="ADAL" clId="{26711BBA-67CF-4616-A5F4-111C840A767A}" dt="2024-10-30T14:03:52.226" v="894" actId="14100"/>
          <ac:picMkLst>
            <pc:docMk/>
            <pc:sldMk cId="1735230469" sldId="306"/>
            <ac:picMk id="6" creationId="{A7CD0293-1C97-3BAA-FDF3-EE5F1A0D149E}"/>
          </ac:picMkLst>
        </pc:picChg>
      </pc:sldChg>
      <pc:sldChg chg="setBg">
        <pc:chgData name="Kayleigh Rijnbeek" userId="f0c5fe54-9ace-49be-954b-c9b9c96b26b6" providerId="ADAL" clId="{26711BBA-67CF-4616-A5F4-111C840A767A}" dt="2024-10-30T13:16:43.199" v="654"/>
        <pc:sldMkLst>
          <pc:docMk/>
          <pc:sldMk cId="1387985063" sldId="307"/>
        </pc:sldMkLst>
      </pc:sldChg>
      <pc:sldChg chg="addSp delSp modSp add mod ord setBg">
        <pc:chgData name="Kayleigh Rijnbeek" userId="f0c5fe54-9ace-49be-954b-c9b9c96b26b6" providerId="ADAL" clId="{26711BBA-67CF-4616-A5F4-111C840A767A}" dt="2024-10-30T13:24:51.420" v="879"/>
        <pc:sldMkLst>
          <pc:docMk/>
          <pc:sldMk cId="873198140" sldId="308"/>
        </pc:sldMkLst>
        <pc:spChg chg="mod">
          <ac:chgData name="Kayleigh Rijnbeek" userId="f0c5fe54-9ace-49be-954b-c9b9c96b26b6" providerId="ADAL" clId="{26711BBA-67CF-4616-A5F4-111C840A767A}" dt="2024-10-30T13:07:44.121" v="357" actId="20577"/>
          <ac:spMkLst>
            <pc:docMk/>
            <pc:sldMk cId="873198140" sldId="308"/>
            <ac:spMk id="2" creationId="{00000000-0000-0000-0000-000000000000}"/>
          </ac:spMkLst>
        </pc:spChg>
        <pc:spChg chg="del mod">
          <ac:chgData name="Kayleigh Rijnbeek" userId="f0c5fe54-9ace-49be-954b-c9b9c96b26b6" providerId="ADAL" clId="{26711BBA-67CF-4616-A5F4-111C840A767A}" dt="2024-10-30T13:08:51.999" v="360" actId="22"/>
          <ac:spMkLst>
            <pc:docMk/>
            <pc:sldMk cId="873198140" sldId="308"/>
            <ac:spMk id="3" creationId="{00000000-0000-0000-0000-000000000000}"/>
          </ac:spMkLst>
        </pc:spChg>
        <pc:spChg chg="add mod">
          <ac:chgData name="Kayleigh Rijnbeek" userId="f0c5fe54-9ace-49be-954b-c9b9c96b26b6" providerId="ADAL" clId="{26711BBA-67CF-4616-A5F4-111C840A767A}" dt="2024-10-30T13:10:34.998" v="397" actId="207"/>
          <ac:spMkLst>
            <pc:docMk/>
            <pc:sldMk cId="873198140" sldId="308"/>
            <ac:spMk id="7" creationId="{3375A92F-16F9-907C-7F8A-D8E68115D649}"/>
          </ac:spMkLst>
        </pc:spChg>
        <pc:spChg chg="add mod">
          <ac:chgData name="Kayleigh Rijnbeek" userId="f0c5fe54-9ace-49be-954b-c9b9c96b26b6" providerId="ADAL" clId="{26711BBA-67CF-4616-A5F4-111C840A767A}" dt="2024-10-30T13:10:43.236" v="398" actId="1076"/>
          <ac:spMkLst>
            <pc:docMk/>
            <pc:sldMk cId="873198140" sldId="308"/>
            <ac:spMk id="8" creationId="{CC9387A7-E807-6A03-3676-4C8E03DE7A00}"/>
          </ac:spMkLst>
        </pc:spChg>
        <pc:picChg chg="del">
          <ac:chgData name="Kayleigh Rijnbeek" userId="f0c5fe54-9ace-49be-954b-c9b9c96b26b6" providerId="ADAL" clId="{26711BBA-67CF-4616-A5F4-111C840A767A}" dt="2024-10-30T13:08:41.133" v="358" actId="478"/>
          <ac:picMkLst>
            <pc:docMk/>
            <pc:sldMk cId="873198140" sldId="308"/>
            <ac:picMk id="5" creationId="{AACA0372-5673-69F6-3091-90B3F896F423}"/>
          </ac:picMkLst>
        </pc:picChg>
        <pc:picChg chg="add mod ord">
          <ac:chgData name="Kayleigh Rijnbeek" userId="f0c5fe54-9ace-49be-954b-c9b9c96b26b6" providerId="ADAL" clId="{26711BBA-67CF-4616-A5F4-111C840A767A}" dt="2024-10-30T13:09:00.232" v="361" actId="1076"/>
          <ac:picMkLst>
            <pc:docMk/>
            <pc:sldMk cId="873198140" sldId="308"/>
            <ac:picMk id="6" creationId="{2044BD3F-2909-EEBD-CB10-AFBC56FB6261}"/>
          </ac:picMkLst>
        </pc:picChg>
      </pc:sldChg>
      <pc:sldChg chg="addSp delSp modSp add mod setBg">
        <pc:chgData name="Kayleigh Rijnbeek" userId="f0c5fe54-9ace-49be-954b-c9b9c96b26b6" providerId="ADAL" clId="{26711BBA-67CF-4616-A5F4-111C840A767A}" dt="2024-10-30T14:06:44.392" v="950" actId="20577"/>
        <pc:sldMkLst>
          <pc:docMk/>
          <pc:sldMk cId="2778199437" sldId="309"/>
        </pc:sldMkLst>
        <pc:spChg chg="mod">
          <ac:chgData name="Kayleigh Rijnbeek" userId="f0c5fe54-9ace-49be-954b-c9b9c96b26b6" providerId="ADAL" clId="{26711BBA-67CF-4616-A5F4-111C840A767A}" dt="2024-10-30T13:07:39.805" v="349" actId="20577"/>
          <ac:spMkLst>
            <pc:docMk/>
            <pc:sldMk cId="2778199437" sldId="309"/>
            <ac:spMk id="2" creationId="{00000000-0000-0000-0000-000000000000}"/>
          </ac:spMkLst>
        </pc:spChg>
        <pc:spChg chg="mod">
          <ac:chgData name="Kayleigh Rijnbeek" userId="f0c5fe54-9ace-49be-954b-c9b9c96b26b6" providerId="ADAL" clId="{26711BBA-67CF-4616-A5F4-111C840A767A}" dt="2024-10-30T14:06:44.392" v="950" actId="20577"/>
          <ac:spMkLst>
            <pc:docMk/>
            <pc:sldMk cId="2778199437" sldId="309"/>
            <ac:spMk id="3" creationId="{00000000-0000-0000-0000-000000000000}"/>
          </ac:spMkLst>
        </pc:spChg>
        <pc:picChg chg="del">
          <ac:chgData name="Kayleigh Rijnbeek" userId="f0c5fe54-9ace-49be-954b-c9b9c96b26b6" providerId="ADAL" clId="{26711BBA-67CF-4616-A5F4-111C840A767A}" dt="2024-10-30T13:11:56.817" v="399" actId="478"/>
          <ac:picMkLst>
            <pc:docMk/>
            <pc:sldMk cId="2778199437" sldId="309"/>
            <ac:picMk id="5" creationId="{AACA0372-5673-69F6-3091-90B3F896F423}"/>
          </ac:picMkLst>
        </pc:picChg>
        <pc:picChg chg="add mod">
          <ac:chgData name="Kayleigh Rijnbeek" userId="f0c5fe54-9ace-49be-954b-c9b9c96b26b6" providerId="ADAL" clId="{26711BBA-67CF-4616-A5F4-111C840A767A}" dt="2024-10-30T13:14:26.804" v="607" actId="1076"/>
          <ac:picMkLst>
            <pc:docMk/>
            <pc:sldMk cId="2778199437" sldId="309"/>
            <ac:picMk id="6" creationId="{C26409F5-9F3E-0070-36D4-9B722CE77913}"/>
          </ac:picMkLst>
        </pc:picChg>
        <pc:picChg chg="add mod">
          <ac:chgData name="Kayleigh Rijnbeek" userId="f0c5fe54-9ace-49be-954b-c9b9c96b26b6" providerId="ADAL" clId="{26711BBA-67CF-4616-A5F4-111C840A767A}" dt="2024-10-30T13:14:29.387" v="608" actId="1076"/>
          <ac:picMkLst>
            <pc:docMk/>
            <pc:sldMk cId="2778199437" sldId="309"/>
            <ac:picMk id="8" creationId="{3A084A74-9A31-B66B-7B69-A2A32401494F}"/>
          </ac:picMkLst>
        </pc:picChg>
      </pc:sldChg>
      <pc:sldMasterChg chg="setBg modSldLayout">
        <pc:chgData name="Kayleigh Rijnbeek" userId="f0c5fe54-9ace-49be-954b-c9b9c96b26b6" providerId="ADAL" clId="{26711BBA-67CF-4616-A5F4-111C840A767A}" dt="2024-10-30T13:15:51.660" v="645"/>
        <pc:sldMasterMkLst>
          <pc:docMk/>
          <pc:sldMasterMk cId="157341167" sldId="2147483648"/>
        </pc:sldMasterMkLst>
        <pc:sldLayoutChg chg="setBg">
          <pc:chgData name="Kayleigh Rijnbeek" userId="f0c5fe54-9ace-49be-954b-c9b9c96b26b6" providerId="ADAL" clId="{26711BBA-67CF-4616-A5F4-111C840A767A}" dt="2024-10-30T13:15:51.660" v="645"/>
          <pc:sldLayoutMkLst>
            <pc:docMk/>
            <pc:sldMasterMk cId="157341167" sldId="2147483648"/>
            <pc:sldLayoutMk cId="880624312" sldId="2147483649"/>
          </pc:sldLayoutMkLst>
        </pc:sldLayoutChg>
        <pc:sldLayoutChg chg="setBg">
          <pc:chgData name="Kayleigh Rijnbeek" userId="f0c5fe54-9ace-49be-954b-c9b9c96b26b6" providerId="ADAL" clId="{26711BBA-67CF-4616-A5F4-111C840A767A}" dt="2024-10-30T13:15:51.660" v="645"/>
          <pc:sldLayoutMkLst>
            <pc:docMk/>
            <pc:sldMasterMk cId="157341167" sldId="2147483648"/>
            <pc:sldLayoutMk cId="3305977" sldId="2147483650"/>
          </pc:sldLayoutMkLst>
        </pc:sldLayoutChg>
        <pc:sldLayoutChg chg="setBg">
          <pc:chgData name="Kayleigh Rijnbeek" userId="f0c5fe54-9ace-49be-954b-c9b9c96b26b6" providerId="ADAL" clId="{26711BBA-67CF-4616-A5F4-111C840A767A}" dt="2024-10-30T13:15:51.660" v="645"/>
          <pc:sldLayoutMkLst>
            <pc:docMk/>
            <pc:sldMasterMk cId="157341167" sldId="2147483648"/>
            <pc:sldLayoutMk cId="112060903" sldId="2147483651"/>
          </pc:sldLayoutMkLst>
        </pc:sldLayoutChg>
        <pc:sldLayoutChg chg="setBg">
          <pc:chgData name="Kayleigh Rijnbeek" userId="f0c5fe54-9ace-49be-954b-c9b9c96b26b6" providerId="ADAL" clId="{26711BBA-67CF-4616-A5F4-111C840A767A}" dt="2024-10-30T13:15:51.660" v="645"/>
          <pc:sldLayoutMkLst>
            <pc:docMk/>
            <pc:sldMasterMk cId="157341167" sldId="2147483648"/>
            <pc:sldLayoutMk cId="212484788" sldId="2147483652"/>
          </pc:sldLayoutMkLst>
        </pc:sldLayoutChg>
        <pc:sldLayoutChg chg="setBg">
          <pc:chgData name="Kayleigh Rijnbeek" userId="f0c5fe54-9ace-49be-954b-c9b9c96b26b6" providerId="ADAL" clId="{26711BBA-67CF-4616-A5F4-111C840A767A}" dt="2024-10-30T13:15:51.660" v="645"/>
          <pc:sldLayoutMkLst>
            <pc:docMk/>
            <pc:sldMasterMk cId="157341167" sldId="2147483648"/>
            <pc:sldLayoutMk cId="202690373" sldId="2147483653"/>
          </pc:sldLayoutMkLst>
        </pc:sldLayoutChg>
        <pc:sldLayoutChg chg="setBg">
          <pc:chgData name="Kayleigh Rijnbeek" userId="f0c5fe54-9ace-49be-954b-c9b9c96b26b6" providerId="ADAL" clId="{26711BBA-67CF-4616-A5F4-111C840A767A}" dt="2024-10-30T13:15:51.660" v="645"/>
          <pc:sldLayoutMkLst>
            <pc:docMk/>
            <pc:sldMasterMk cId="157341167" sldId="2147483648"/>
            <pc:sldLayoutMk cId="1900783630" sldId="2147483655"/>
          </pc:sldLayoutMkLst>
        </pc:sldLayoutChg>
        <pc:sldLayoutChg chg="setBg">
          <pc:chgData name="Kayleigh Rijnbeek" userId="f0c5fe54-9ace-49be-954b-c9b9c96b26b6" providerId="ADAL" clId="{26711BBA-67CF-4616-A5F4-111C840A767A}" dt="2024-10-30T13:15:51.660" v="645"/>
          <pc:sldLayoutMkLst>
            <pc:docMk/>
            <pc:sldMasterMk cId="157341167" sldId="2147483648"/>
            <pc:sldLayoutMk cId="1380289106" sldId="2147483656"/>
          </pc:sldLayoutMkLst>
        </pc:sldLayoutChg>
      </pc:sldMasterChg>
      <pc:sldMasterChg chg="setBg modSldLayout">
        <pc:chgData name="Kayleigh Rijnbeek" userId="f0c5fe54-9ace-49be-954b-c9b9c96b26b6" providerId="ADAL" clId="{26711BBA-67CF-4616-A5F4-111C840A767A}" dt="2024-10-30T13:15:51.660" v="645"/>
        <pc:sldMasterMkLst>
          <pc:docMk/>
          <pc:sldMasterMk cId="888665701" sldId="2147483657"/>
        </pc:sldMasterMkLst>
        <pc:sldLayoutChg chg="setBg">
          <pc:chgData name="Kayleigh Rijnbeek" userId="f0c5fe54-9ace-49be-954b-c9b9c96b26b6" providerId="ADAL" clId="{26711BBA-67CF-4616-A5F4-111C840A767A}" dt="2024-10-30T13:15:51.660" v="645"/>
          <pc:sldLayoutMkLst>
            <pc:docMk/>
            <pc:sldMasterMk cId="888665701" sldId="2147483657"/>
            <pc:sldLayoutMk cId="503715761" sldId="2147483654"/>
          </pc:sldLayoutMkLst>
        </pc:sldLayoutChg>
      </pc:sldMasterChg>
      <pc:sldMasterChg chg="setBg modSldLayout">
        <pc:chgData name="Kayleigh Rijnbeek" userId="f0c5fe54-9ace-49be-954b-c9b9c96b26b6" providerId="ADAL" clId="{26711BBA-67CF-4616-A5F4-111C840A767A}" dt="2024-10-30T13:15:51.660" v="645"/>
        <pc:sldMasterMkLst>
          <pc:docMk/>
          <pc:sldMasterMk cId="1411043081" sldId="2147483662"/>
        </pc:sldMasterMkLst>
        <pc:sldLayoutChg chg="setBg">
          <pc:chgData name="Kayleigh Rijnbeek" userId="f0c5fe54-9ace-49be-954b-c9b9c96b26b6" providerId="ADAL" clId="{26711BBA-67CF-4616-A5F4-111C840A767A}" dt="2024-10-30T13:15:51.660" v="645"/>
          <pc:sldLayoutMkLst>
            <pc:docMk/>
            <pc:sldMasterMk cId="1411043081" sldId="2147483662"/>
            <pc:sldLayoutMk cId="0" sldId="2147483661"/>
          </pc:sldLayoutMkLst>
        </pc:sldLayoutChg>
        <pc:sldLayoutChg chg="setBg">
          <pc:chgData name="Kayleigh Rijnbeek" userId="f0c5fe54-9ace-49be-954b-c9b9c96b26b6" providerId="ADAL" clId="{26711BBA-67CF-4616-A5F4-111C840A767A}" dt="2024-10-30T13:15:51.660" v="645"/>
          <pc:sldLayoutMkLst>
            <pc:docMk/>
            <pc:sldMasterMk cId="1411043081" sldId="2147483662"/>
            <pc:sldLayoutMk cId="123813500" sldId="2147483664"/>
          </pc:sldLayoutMkLst>
        </pc:sldLayoutChg>
        <pc:sldLayoutChg chg="setBg">
          <pc:chgData name="Kayleigh Rijnbeek" userId="f0c5fe54-9ace-49be-954b-c9b9c96b26b6" providerId="ADAL" clId="{26711BBA-67CF-4616-A5F4-111C840A767A}" dt="2024-10-30T13:15:51.660" v="645"/>
          <pc:sldLayoutMkLst>
            <pc:docMk/>
            <pc:sldMasterMk cId="1411043081" sldId="2147483662"/>
            <pc:sldLayoutMk cId="929148962" sldId="2147483665"/>
          </pc:sldLayoutMkLst>
        </pc:sldLayoutChg>
      </pc:sldMasterChg>
      <pc:sldMasterChg chg="setBg modSldLayout">
        <pc:chgData name="Kayleigh Rijnbeek" userId="f0c5fe54-9ace-49be-954b-c9b9c96b26b6" providerId="ADAL" clId="{26711BBA-67CF-4616-A5F4-111C840A767A}" dt="2024-10-30T13:15:51.660" v="645"/>
        <pc:sldMasterMkLst>
          <pc:docMk/>
          <pc:sldMasterMk cId="694449296" sldId="2147483666"/>
        </pc:sldMasterMkLst>
        <pc:sldLayoutChg chg="setBg">
          <pc:chgData name="Kayleigh Rijnbeek" userId="f0c5fe54-9ace-49be-954b-c9b9c96b26b6" providerId="ADAL" clId="{26711BBA-67CF-4616-A5F4-111C840A767A}" dt="2024-10-30T13:15:51.660" v="645"/>
          <pc:sldLayoutMkLst>
            <pc:docMk/>
            <pc:sldMasterMk cId="694449296" sldId="2147483666"/>
            <pc:sldLayoutMk cId="2136334431" sldId="2147483667"/>
          </pc:sldLayoutMkLst>
        </pc:sldLayoutChg>
      </pc:sldMasterChg>
      <pc:sldMasterChg chg="setBg modSldLayout">
        <pc:chgData name="Kayleigh Rijnbeek" userId="f0c5fe54-9ace-49be-954b-c9b9c96b26b6" providerId="ADAL" clId="{26711BBA-67CF-4616-A5F4-111C840A767A}" dt="2024-10-30T13:15:51.660" v="645"/>
        <pc:sldMasterMkLst>
          <pc:docMk/>
          <pc:sldMasterMk cId="114601258" sldId="2147483668"/>
        </pc:sldMasterMkLst>
        <pc:sldLayoutChg chg="setBg">
          <pc:chgData name="Kayleigh Rijnbeek" userId="f0c5fe54-9ace-49be-954b-c9b9c96b26b6" providerId="ADAL" clId="{26711BBA-67CF-4616-A5F4-111C840A767A}" dt="2024-10-30T13:15:51.660" v="645"/>
          <pc:sldLayoutMkLst>
            <pc:docMk/>
            <pc:sldMasterMk cId="114601258" sldId="2147483668"/>
            <pc:sldLayoutMk cId="2138344677" sldId="2147483670"/>
          </pc:sldLayoutMkLst>
        </pc:sldLayoutChg>
      </pc:sldMasterChg>
      <pc:sldMasterChg chg="setBg modSldLayout">
        <pc:chgData name="Kayleigh Rijnbeek" userId="f0c5fe54-9ace-49be-954b-c9b9c96b26b6" providerId="ADAL" clId="{26711BBA-67CF-4616-A5F4-111C840A767A}" dt="2024-10-30T13:15:51.660" v="645"/>
        <pc:sldMasterMkLst>
          <pc:docMk/>
          <pc:sldMasterMk cId="1189907575" sldId="2147483671"/>
        </pc:sldMasterMkLst>
        <pc:sldLayoutChg chg="setBg">
          <pc:chgData name="Kayleigh Rijnbeek" userId="f0c5fe54-9ace-49be-954b-c9b9c96b26b6" providerId="ADAL" clId="{26711BBA-67CF-4616-A5F4-111C840A767A}" dt="2024-10-30T13:15:51.660" v="645"/>
          <pc:sldLayoutMkLst>
            <pc:docMk/>
            <pc:sldMasterMk cId="1189907575" sldId="2147483671"/>
            <pc:sldLayoutMk cId="984355580" sldId="2147483672"/>
          </pc:sldLayoutMkLst>
        </pc:sldLayoutChg>
      </pc:sldMasterChg>
      <pc:sldMasterChg chg="setBg modSldLayout">
        <pc:chgData name="Kayleigh Rijnbeek" userId="f0c5fe54-9ace-49be-954b-c9b9c96b26b6" providerId="ADAL" clId="{26711BBA-67CF-4616-A5F4-111C840A767A}" dt="2024-10-30T13:15:51.660" v="645"/>
        <pc:sldMasterMkLst>
          <pc:docMk/>
          <pc:sldMasterMk cId="1483771202" sldId="2147483673"/>
        </pc:sldMasterMkLst>
        <pc:sldLayoutChg chg="setBg">
          <pc:chgData name="Kayleigh Rijnbeek" userId="f0c5fe54-9ace-49be-954b-c9b9c96b26b6" providerId="ADAL" clId="{26711BBA-67CF-4616-A5F4-111C840A767A}" dt="2024-10-30T13:15:51.660" v="645"/>
          <pc:sldLayoutMkLst>
            <pc:docMk/>
            <pc:sldMasterMk cId="1483771202" sldId="2147483673"/>
            <pc:sldLayoutMk cId="2117853980" sldId="2147483674"/>
          </pc:sldLayoutMkLst>
        </pc:sldLayoutChg>
      </pc:sldMasterChg>
      <pc:sldMasterChg chg="setBg modSldLayout">
        <pc:chgData name="Kayleigh Rijnbeek" userId="f0c5fe54-9ace-49be-954b-c9b9c96b26b6" providerId="ADAL" clId="{26711BBA-67CF-4616-A5F4-111C840A767A}" dt="2024-10-30T13:15:51.660" v="645"/>
        <pc:sldMasterMkLst>
          <pc:docMk/>
          <pc:sldMasterMk cId="263518169" sldId="2147483675"/>
        </pc:sldMasterMkLst>
        <pc:sldLayoutChg chg="setBg">
          <pc:chgData name="Kayleigh Rijnbeek" userId="f0c5fe54-9ace-49be-954b-c9b9c96b26b6" providerId="ADAL" clId="{26711BBA-67CF-4616-A5F4-111C840A767A}" dt="2024-10-30T13:15:51.660" v="645"/>
          <pc:sldLayoutMkLst>
            <pc:docMk/>
            <pc:sldMasterMk cId="263518169" sldId="2147483675"/>
            <pc:sldLayoutMk cId="2144247385" sldId="2147483677"/>
          </pc:sldLayoutMkLst>
        </pc:sldLayoutChg>
      </pc:sldMasterChg>
      <pc:sldMasterChg chg="setBg modSldLayout">
        <pc:chgData name="Kayleigh Rijnbeek" userId="f0c5fe54-9ace-49be-954b-c9b9c96b26b6" providerId="ADAL" clId="{26711BBA-67CF-4616-A5F4-111C840A767A}" dt="2024-10-30T13:15:51.660" v="645"/>
        <pc:sldMasterMkLst>
          <pc:docMk/>
          <pc:sldMasterMk cId="543700280" sldId="2147483676"/>
        </pc:sldMasterMkLst>
        <pc:sldLayoutChg chg="setBg">
          <pc:chgData name="Kayleigh Rijnbeek" userId="f0c5fe54-9ace-49be-954b-c9b9c96b26b6" providerId="ADAL" clId="{26711BBA-67CF-4616-A5F4-111C840A767A}" dt="2024-10-30T13:15:51.660" v="645"/>
          <pc:sldLayoutMkLst>
            <pc:docMk/>
            <pc:sldMasterMk cId="543700280" sldId="2147483676"/>
            <pc:sldLayoutMk cId="448356913"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6938F-E195-4BED-8B67-38B962E8687C}" type="datetimeFigureOut">
              <a:rPr lang="nl-NL" smtClean="0"/>
              <a:t>31-10-2024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56A876-2ABA-4E65-A53C-575500C5D65F}" type="slidenum">
              <a:rPr lang="nl-NL" smtClean="0"/>
              <a:t>‹nr.›</a:t>
            </a:fld>
            <a:endParaRPr lang="nl-NL"/>
          </a:p>
        </p:txBody>
      </p:sp>
    </p:spTree>
    <p:extLst>
      <p:ext uri="{BB962C8B-B14F-4D97-AF65-F5344CB8AC3E}">
        <p14:creationId xmlns:p14="http://schemas.microsoft.com/office/powerpoint/2010/main" val="3360880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56A876-2ABA-4E65-A53C-575500C5D65F}" type="slidenum">
              <a:rPr lang="nl-NL" smtClean="0"/>
              <a:t>2</a:t>
            </a:fld>
            <a:endParaRPr lang="nl-NL"/>
          </a:p>
        </p:txBody>
      </p:sp>
    </p:spTree>
    <p:extLst>
      <p:ext uri="{BB962C8B-B14F-4D97-AF65-F5344CB8AC3E}">
        <p14:creationId xmlns:p14="http://schemas.microsoft.com/office/powerpoint/2010/main" val="162277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56A876-2ABA-4E65-A53C-575500C5D65F}" type="slidenum">
              <a:rPr lang="nl-NL" smtClean="0"/>
              <a:t>6</a:t>
            </a:fld>
            <a:endParaRPr lang="nl-NL"/>
          </a:p>
        </p:txBody>
      </p:sp>
    </p:spTree>
    <p:extLst>
      <p:ext uri="{BB962C8B-B14F-4D97-AF65-F5344CB8AC3E}">
        <p14:creationId xmlns:p14="http://schemas.microsoft.com/office/powerpoint/2010/main" val="1008136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Titel en object">
    <p:spTree>
      <p:nvGrpSpPr>
        <p:cNvPr id="1" name=""/>
        <p:cNvGrpSpPr/>
        <p:nvPr/>
      </p:nvGrpSpPr>
      <p:grpSpPr>
        <a:xfrm>
          <a:off x="0" y="0"/>
          <a:ext cx="0" cy="0"/>
          <a:chOff x="0" y="0"/>
          <a:chExt cx="0" cy="0"/>
        </a:xfrm>
      </p:grpSpPr>
      <p:sp>
        <p:nvSpPr>
          <p:cNvPr id="7" name="Rechthoek 6"/>
          <p:cNvSpPr/>
          <p:nvPr userDrawn="1"/>
        </p:nvSpPr>
        <p:spPr>
          <a:xfrm>
            <a:off x="-1" y="0"/>
            <a:ext cx="12192001"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rPr>
              <a:t> </a:t>
            </a:r>
          </a:p>
        </p:txBody>
      </p:sp>
      <p:sp>
        <p:nvSpPr>
          <p:cNvPr id="4" name="Titel 1"/>
          <p:cNvSpPr>
            <a:spLocks noGrp="1"/>
          </p:cNvSpPr>
          <p:nvPr>
            <p:ph type="ctrTitle"/>
          </p:nvPr>
        </p:nvSpPr>
        <p:spPr>
          <a:xfrm>
            <a:off x="931178" y="1021695"/>
            <a:ext cx="10234569" cy="4288536"/>
          </a:xfrm>
          <a:prstGeom prst="rect">
            <a:avLst/>
          </a:prstGeom>
        </p:spPr>
        <p:txBody>
          <a:bodyPr anchor="t"/>
          <a:lstStyle>
            <a:lvl1pPr algn="l">
              <a:lnSpc>
                <a:spcPts val="11000"/>
              </a:lnSpc>
              <a:defRPr sz="8800" b="1">
                <a:solidFill>
                  <a:schemeClr val="bg1"/>
                </a:solidFill>
                <a:latin typeface="Arial" charset="0"/>
                <a:ea typeface="Arial" charset="0"/>
                <a:cs typeface="Arial" charset="0"/>
              </a:defRPr>
            </a:lvl1pPr>
          </a:lstStyle>
          <a:p>
            <a:r>
              <a:rPr lang="nl-NL"/>
              <a:t>Titelstijl van model bewerken</a:t>
            </a:r>
            <a:endParaRPr lang="nl-NL" dirty="0"/>
          </a:p>
        </p:txBody>
      </p:sp>
      <p:sp>
        <p:nvSpPr>
          <p:cNvPr id="5" name="Ondertitel 2"/>
          <p:cNvSpPr>
            <a:spLocks noGrp="1"/>
          </p:cNvSpPr>
          <p:nvPr>
            <p:ph type="subTitle" idx="1"/>
          </p:nvPr>
        </p:nvSpPr>
        <p:spPr>
          <a:xfrm>
            <a:off x="931178" y="6195504"/>
            <a:ext cx="7558481" cy="482134"/>
          </a:xfrm>
          <a:prstGeom prst="rect">
            <a:avLst/>
          </a:prstGeom>
        </p:spPr>
        <p:txBody>
          <a:bodyPr anchor="t"/>
          <a:lstStyle>
            <a:lvl1pPr marL="0" indent="0" algn="l">
              <a:buNone/>
              <a:defRPr sz="1500" b="1"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7679" y="6182686"/>
            <a:ext cx="1221211" cy="360727"/>
          </a:xfrm>
          <a:prstGeom prst="rect">
            <a:avLst/>
          </a:prstGeom>
        </p:spPr>
      </p:pic>
    </p:spTree>
    <p:extLst>
      <p:ext uri="{BB962C8B-B14F-4D97-AF65-F5344CB8AC3E}">
        <p14:creationId xmlns:p14="http://schemas.microsoft.com/office/powerpoint/2010/main" val="138028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4" name="Tijdelijke aanduiding voor afbeelding 4"/>
          <p:cNvSpPr>
            <a:spLocks noGrp="1"/>
          </p:cNvSpPr>
          <p:nvPr>
            <p:ph type="pic" sz="quarter" idx="10"/>
          </p:nvPr>
        </p:nvSpPr>
        <p:spPr>
          <a:xfrm>
            <a:off x="0" y="0"/>
            <a:ext cx="12192000" cy="3264055"/>
          </a:xfrm>
          <a:prstGeom prst="rect">
            <a:avLst/>
          </a:prstGeom>
        </p:spPr>
        <p:txBody>
          <a:bodyPr anchor="ctr"/>
          <a:lstStyle>
            <a:lvl1pPr marL="0" indent="0" algn="ctr">
              <a:buNone/>
              <a:defRPr sz="1800">
                <a:solidFill>
                  <a:schemeClr val="tx2"/>
                </a:solidFill>
                <a:latin typeface="Arial" charset="0"/>
                <a:ea typeface="Arial" charset="0"/>
                <a:cs typeface="Arial" charset="0"/>
              </a:defRPr>
            </a:lvl1pPr>
          </a:lstStyle>
          <a:p>
            <a:endParaRPr lang="nl-NL" dirty="0"/>
          </a:p>
        </p:txBody>
      </p:sp>
      <p:sp>
        <p:nvSpPr>
          <p:cNvPr id="6" name="Titel 1"/>
          <p:cNvSpPr>
            <a:spLocks noGrp="1"/>
          </p:cNvSpPr>
          <p:nvPr>
            <p:ph type="title" hasCustomPrompt="1"/>
          </p:nvPr>
        </p:nvSpPr>
        <p:spPr>
          <a:xfrm>
            <a:off x="447781" y="3595135"/>
            <a:ext cx="10802420" cy="895391"/>
          </a:xfrm>
          <a:prstGeom prst="rect">
            <a:avLst/>
          </a:prstGeom>
        </p:spPr>
        <p:txBody>
          <a:bodyPr/>
          <a:lstStyle>
            <a:lvl1pPr>
              <a:defRPr sz="4000" b="1" i="0">
                <a:solidFill>
                  <a:srgbClr val="FF0000"/>
                </a:solidFill>
                <a:latin typeface="Arial" charset="0"/>
                <a:ea typeface="Arial" charset="0"/>
                <a:cs typeface="Arial" charset="0"/>
              </a:defRPr>
            </a:lvl1pPr>
          </a:lstStyle>
          <a:p>
            <a:r>
              <a:rPr lang="nl-NL" dirty="0"/>
              <a:t>Titel van model bewerken</a:t>
            </a:r>
          </a:p>
        </p:txBody>
      </p:sp>
      <p:sp>
        <p:nvSpPr>
          <p:cNvPr id="7" name="Tijdelijke aanduiding voor inhoud 2"/>
          <p:cNvSpPr>
            <a:spLocks noGrp="1"/>
          </p:cNvSpPr>
          <p:nvPr>
            <p:ph idx="1" hasCustomPrompt="1"/>
          </p:nvPr>
        </p:nvSpPr>
        <p:spPr>
          <a:xfrm>
            <a:off x="447781" y="4848112"/>
            <a:ext cx="10884614" cy="1707519"/>
          </a:xfrm>
          <a:prstGeom prst="rect">
            <a:avLst/>
          </a:prstGeom>
        </p:spPr>
        <p:txBody>
          <a:bodyPr lIns="0"/>
          <a:lstStyle>
            <a:lvl1pPr marL="72000" indent="0" defTabSz="338400">
              <a:lnSpc>
                <a:spcPct val="100000"/>
              </a:lnSpc>
              <a:buFont typeface="Arial" charset="0"/>
              <a:buNone/>
              <a:defRPr sz="2500">
                <a:solidFill>
                  <a:schemeClr val="tx1"/>
                </a:solidFill>
                <a:latin typeface="Arial" charset="0"/>
                <a:ea typeface="Arial" charset="0"/>
                <a:cs typeface="Arial" charset="0"/>
              </a:defRPr>
            </a:lvl1pPr>
          </a:lstStyle>
          <a:p>
            <a:pPr lvl="0"/>
            <a:r>
              <a:rPr lang="nl-NL" dirty="0"/>
              <a:t>Ruimte voor tekst of quote zonder </a:t>
            </a:r>
            <a:r>
              <a:rPr lang="nl-NL" dirty="0" err="1"/>
              <a:t>bulletpoints</a:t>
            </a:r>
            <a:r>
              <a:rPr lang="nl-NL" dirty="0"/>
              <a:t>. Simpel en krachtig, dat werkt beter. Ruimte voor tekst of quote zonder </a:t>
            </a:r>
            <a:r>
              <a:rPr lang="nl-NL" dirty="0" err="1"/>
              <a:t>bulletpoints</a:t>
            </a:r>
            <a:r>
              <a:rPr lang="nl-NL" dirty="0"/>
              <a:t>. Simpel en krachtig, dat werkt beter.</a:t>
            </a:r>
          </a:p>
        </p:txBody>
      </p:sp>
    </p:spTree>
    <p:extLst>
      <p:ext uri="{BB962C8B-B14F-4D97-AF65-F5344CB8AC3E}">
        <p14:creationId xmlns:p14="http://schemas.microsoft.com/office/powerpoint/2010/main" val="929148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4"/>
          <p:cNvSpPr>
            <a:spLocks noGrp="1"/>
          </p:cNvSpPr>
          <p:nvPr>
            <p:ph type="pic" sz="quarter" idx="10"/>
          </p:nvPr>
        </p:nvSpPr>
        <p:spPr>
          <a:xfrm>
            <a:off x="0" y="1"/>
            <a:ext cx="6042991" cy="6858000"/>
          </a:xfrm>
          <a:prstGeom prst="rect">
            <a:avLst/>
          </a:prstGeom>
        </p:spPr>
        <p:txBody>
          <a:bodyPr anchor="ctr"/>
          <a:lstStyle>
            <a:lvl1pPr marL="0" indent="0" algn="ctr">
              <a:buNone/>
              <a:defRPr sz="1800">
                <a:solidFill>
                  <a:schemeClr val="tx2"/>
                </a:solidFill>
                <a:latin typeface="Arial" charset="0"/>
                <a:ea typeface="Arial" charset="0"/>
                <a:cs typeface="Arial" charset="0"/>
              </a:defRPr>
            </a:lvl1pPr>
          </a:lstStyle>
          <a:p>
            <a:endParaRPr lang="nl-NL" dirty="0"/>
          </a:p>
        </p:txBody>
      </p:sp>
      <p:sp>
        <p:nvSpPr>
          <p:cNvPr id="4" name="Tijdelijke aanduiding voor afbeelding 4"/>
          <p:cNvSpPr>
            <a:spLocks noGrp="1"/>
          </p:cNvSpPr>
          <p:nvPr>
            <p:ph type="pic" sz="quarter" idx="11"/>
          </p:nvPr>
        </p:nvSpPr>
        <p:spPr>
          <a:xfrm>
            <a:off x="6149009" y="1"/>
            <a:ext cx="6042991" cy="6858000"/>
          </a:xfrm>
          <a:prstGeom prst="rect">
            <a:avLst/>
          </a:prstGeom>
        </p:spPr>
        <p:txBody>
          <a:bodyPr anchor="ctr"/>
          <a:lstStyle>
            <a:lvl1pPr marL="0" indent="0" algn="ctr">
              <a:buNone/>
              <a:defRPr sz="1800">
                <a:solidFill>
                  <a:schemeClr val="tx2"/>
                </a:solidFill>
                <a:latin typeface="Arial" charset="0"/>
                <a:ea typeface="Arial" charset="0"/>
                <a:cs typeface="Arial" charset="0"/>
              </a:defRPr>
            </a:lvl1pPr>
          </a:lstStyle>
          <a:p>
            <a:endParaRPr lang="nl-NL" dirty="0"/>
          </a:p>
        </p:txBody>
      </p:sp>
    </p:spTree>
    <p:extLst>
      <p:ext uri="{BB962C8B-B14F-4D97-AF65-F5344CB8AC3E}">
        <p14:creationId xmlns:p14="http://schemas.microsoft.com/office/powerpoint/2010/main" val="123813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4" name="Tijdelijke aanduiding voor afbeelding 4"/>
          <p:cNvSpPr>
            <a:spLocks noGrp="1"/>
          </p:cNvSpPr>
          <p:nvPr>
            <p:ph type="pic" sz="quarter" idx="10"/>
          </p:nvPr>
        </p:nvSpPr>
        <p:spPr>
          <a:xfrm>
            <a:off x="0" y="0"/>
            <a:ext cx="6099175" cy="6858000"/>
          </a:xfrm>
          <a:prstGeom prst="rect">
            <a:avLst/>
          </a:prstGeom>
        </p:spPr>
        <p:txBody>
          <a:bodyPr anchor="ctr"/>
          <a:lstStyle>
            <a:lvl1pPr marL="0" indent="0" algn="ctr">
              <a:buNone/>
              <a:defRPr sz="1800">
                <a:solidFill>
                  <a:schemeClr val="tx2"/>
                </a:solidFill>
                <a:latin typeface="Arial" charset="0"/>
                <a:ea typeface="Arial" charset="0"/>
                <a:cs typeface="Arial" charset="0"/>
              </a:defRPr>
            </a:lvl1pPr>
          </a:lstStyle>
          <a:p>
            <a:endParaRPr lang="nl-NL" dirty="0"/>
          </a:p>
        </p:txBody>
      </p:sp>
      <p:sp>
        <p:nvSpPr>
          <p:cNvPr id="6" name="Titel 1"/>
          <p:cNvSpPr>
            <a:spLocks noGrp="1"/>
          </p:cNvSpPr>
          <p:nvPr>
            <p:ph type="title" hasCustomPrompt="1"/>
          </p:nvPr>
        </p:nvSpPr>
        <p:spPr>
          <a:xfrm>
            <a:off x="6437102" y="275863"/>
            <a:ext cx="4987247" cy="1357728"/>
          </a:xfrm>
          <a:prstGeom prst="rect">
            <a:avLst/>
          </a:prstGeom>
        </p:spPr>
        <p:txBody>
          <a:bodyPr/>
          <a:lstStyle>
            <a:lvl1pPr>
              <a:defRPr sz="4000" b="1" i="0">
                <a:solidFill>
                  <a:srgbClr val="FF0000"/>
                </a:solidFill>
                <a:latin typeface="Arial" charset="0"/>
                <a:ea typeface="Arial" charset="0"/>
                <a:cs typeface="Arial" charset="0"/>
              </a:defRPr>
            </a:lvl1pPr>
          </a:lstStyle>
          <a:p>
            <a:r>
              <a:rPr lang="nl-NL" dirty="0"/>
              <a:t>Titel van model bewerken</a:t>
            </a:r>
          </a:p>
        </p:txBody>
      </p:sp>
      <p:sp>
        <p:nvSpPr>
          <p:cNvPr id="7" name="Tijdelijke aanduiding voor inhoud 2"/>
          <p:cNvSpPr>
            <a:spLocks noGrp="1"/>
          </p:cNvSpPr>
          <p:nvPr>
            <p:ph idx="1" hasCustomPrompt="1"/>
          </p:nvPr>
        </p:nvSpPr>
        <p:spPr>
          <a:xfrm>
            <a:off x="6437102" y="1939806"/>
            <a:ext cx="5172182" cy="3998657"/>
          </a:xfrm>
          <a:prstGeom prst="rect">
            <a:avLst/>
          </a:prstGeom>
        </p:spPr>
        <p:txBody>
          <a:bodyPr lIns="0"/>
          <a:lstStyle>
            <a:lvl1pPr marL="457200" indent="-385200" defTabSz="338400">
              <a:lnSpc>
                <a:spcPct val="100000"/>
              </a:lnSpc>
              <a:buFont typeface="Arial" charset="0"/>
              <a:buChar char="•"/>
              <a:defRPr sz="2000">
                <a:solidFill>
                  <a:schemeClr val="tx2"/>
                </a:solidFill>
                <a:latin typeface="Arial" charset="0"/>
                <a:ea typeface="Arial" charset="0"/>
                <a:cs typeface="Arial" charset="0"/>
              </a:defRPr>
            </a:lvl1pPr>
          </a:lstStyle>
          <a:p>
            <a:pPr lvl="0"/>
            <a:r>
              <a:rPr lang="nl-NL" dirty="0" err="1"/>
              <a:t>Bulletpoint</a:t>
            </a:r>
            <a:r>
              <a:rPr lang="nl-NL" dirty="0"/>
              <a:t> 1</a:t>
            </a:r>
          </a:p>
          <a:p>
            <a:pPr lvl="0"/>
            <a:r>
              <a:rPr lang="nl-NL" dirty="0"/>
              <a:t>Er is ook een tweede </a:t>
            </a:r>
            <a:r>
              <a:rPr lang="nl-NL" dirty="0" err="1"/>
              <a:t>bulletpoint</a:t>
            </a:r>
            <a:endParaRPr lang="nl-NL" dirty="0"/>
          </a:p>
          <a:p>
            <a:pPr lvl="0"/>
            <a:r>
              <a:rPr lang="nl-NL" dirty="0"/>
              <a:t>En zelfs een derde</a:t>
            </a:r>
          </a:p>
          <a:p>
            <a:pPr lvl="0"/>
            <a:r>
              <a:rPr lang="nl-NL" dirty="0"/>
              <a:t>Mocht het nodig zijn, een vierde is er ook</a:t>
            </a:r>
          </a:p>
          <a:p>
            <a:pPr lvl="0"/>
            <a:r>
              <a:rPr lang="nl-NL" dirty="0"/>
              <a:t>Nummer 5 is de laatste</a:t>
            </a:r>
          </a:p>
        </p:txBody>
      </p:sp>
    </p:spTree>
    <p:extLst>
      <p:ext uri="{BB962C8B-B14F-4D97-AF65-F5344CB8AC3E}">
        <p14:creationId xmlns:p14="http://schemas.microsoft.com/office/powerpoint/2010/main" val="2136334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344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355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853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247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8356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sp>
        <p:nvSpPr>
          <p:cNvPr id="4" name="Titel 1"/>
          <p:cNvSpPr>
            <a:spLocks noGrp="1"/>
          </p:cNvSpPr>
          <p:nvPr>
            <p:ph type="ctrTitle"/>
          </p:nvPr>
        </p:nvSpPr>
        <p:spPr>
          <a:xfrm>
            <a:off x="931178" y="1021695"/>
            <a:ext cx="10234569" cy="4288536"/>
          </a:xfrm>
          <a:prstGeom prst="rect">
            <a:avLst/>
          </a:prstGeom>
        </p:spPr>
        <p:txBody>
          <a:bodyPr anchor="t"/>
          <a:lstStyle>
            <a:lvl1pPr algn="l">
              <a:lnSpc>
                <a:spcPts val="11000"/>
              </a:lnSpc>
              <a:defRPr sz="8800" b="1">
                <a:solidFill>
                  <a:schemeClr val="tx1"/>
                </a:solidFill>
                <a:latin typeface="Arial" charset="0"/>
                <a:ea typeface="Arial" charset="0"/>
                <a:cs typeface="Arial" charset="0"/>
              </a:defRPr>
            </a:lvl1pPr>
          </a:lstStyle>
          <a:p>
            <a:r>
              <a:rPr lang="nl-NL"/>
              <a:t>Titelstijl van model bewerken</a:t>
            </a:r>
            <a:endParaRPr lang="nl-NL" dirty="0"/>
          </a:p>
        </p:txBody>
      </p:sp>
      <p:sp>
        <p:nvSpPr>
          <p:cNvPr id="5" name="Ondertitel 2"/>
          <p:cNvSpPr>
            <a:spLocks noGrp="1"/>
          </p:cNvSpPr>
          <p:nvPr>
            <p:ph type="subTitle" idx="1"/>
          </p:nvPr>
        </p:nvSpPr>
        <p:spPr>
          <a:xfrm>
            <a:off x="931178" y="6195504"/>
            <a:ext cx="7558481" cy="482134"/>
          </a:xfrm>
          <a:prstGeom prst="rect">
            <a:avLst/>
          </a:prstGeom>
        </p:spPr>
        <p:txBody>
          <a:bodyPr anchor="t"/>
          <a:lstStyle>
            <a:lvl1pPr marL="0" indent="0" algn="l">
              <a:buNone/>
              <a:defRPr sz="1500" b="1"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Tree>
    <p:extLst>
      <p:ext uri="{BB962C8B-B14F-4D97-AF65-F5344CB8AC3E}">
        <p14:creationId xmlns:p14="http://schemas.microsoft.com/office/powerpoint/2010/main" val="1900783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 name="Rechthoek 7"/>
          <p:cNvSpPr/>
          <p:nvPr userDrawn="1"/>
        </p:nvSpPr>
        <p:spPr>
          <a:xfrm>
            <a:off x="-1" y="0"/>
            <a:ext cx="12192001"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rPr>
              <a:t> </a:t>
            </a:r>
          </a:p>
        </p:txBody>
      </p:sp>
      <p:sp>
        <p:nvSpPr>
          <p:cNvPr id="9" name="Rechthoek 8"/>
          <p:cNvSpPr/>
          <p:nvPr userDrawn="1"/>
        </p:nvSpPr>
        <p:spPr>
          <a:xfrm>
            <a:off x="989902" y="662730"/>
            <a:ext cx="8279933"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415145" y="1122363"/>
            <a:ext cx="7395026" cy="3776808"/>
          </a:xfrm>
          <a:prstGeom prst="rect">
            <a:avLst/>
          </a:prstGeom>
        </p:spPr>
        <p:txBody>
          <a:bodyPr anchor="t"/>
          <a:lstStyle>
            <a:lvl1pPr algn="l">
              <a:defRPr sz="6600" b="1">
                <a:solidFill>
                  <a:schemeClr val="tx1"/>
                </a:solidFill>
                <a:latin typeface="Arial" charset="0"/>
                <a:ea typeface="Arial" charset="0"/>
                <a:cs typeface="Arial" charset="0"/>
              </a:defRPr>
            </a:lvl1pPr>
          </a:lstStyle>
          <a:p>
            <a:r>
              <a:rPr lang="nl-NL"/>
              <a:t>Titelstijl van model bewerken</a:t>
            </a:r>
            <a:endParaRPr lang="nl-NL" dirty="0"/>
          </a:p>
        </p:txBody>
      </p:sp>
      <p:sp>
        <p:nvSpPr>
          <p:cNvPr id="3" name="Ondertitel 2"/>
          <p:cNvSpPr>
            <a:spLocks noGrp="1"/>
          </p:cNvSpPr>
          <p:nvPr>
            <p:ph type="subTitle" idx="1"/>
          </p:nvPr>
        </p:nvSpPr>
        <p:spPr>
          <a:xfrm>
            <a:off x="1415145" y="5415328"/>
            <a:ext cx="4985655" cy="482134"/>
          </a:xfrm>
          <a:prstGeom prst="rect">
            <a:avLst/>
          </a:prstGeom>
        </p:spPr>
        <p:txBody>
          <a:bodyPr anchor="t"/>
          <a:lstStyle>
            <a:lvl1pPr marL="0" indent="0" algn="l">
              <a:buNone/>
              <a:defRPr sz="1500" b="1" i="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6555" y="5295225"/>
            <a:ext cx="1663616" cy="491407"/>
          </a:xfrm>
          <a:prstGeom prst="rect">
            <a:avLst/>
          </a:prstGeom>
        </p:spPr>
      </p:pic>
    </p:spTree>
    <p:extLst>
      <p:ext uri="{BB962C8B-B14F-4D97-AF65-F5344CB8AC3E}">
        <p14:creationId xmlns:p14="http://schemas.microsoft.com/office/powerpoint/2010/main" val="88062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625185"/>
            <a:ext cx="10515600" cy="977112"/>
          </a:xfrm>
          <a:prstGeom prst="rect">
            <a:avLst/>
          </a:prstGeom>
        </p:spPr>
        <p:txBody>
          <a:bodyPr/>
          <a:lstStyle>
            <a:lvl1pPr>
              <a:defRPr sz="5000" b="1" i="0">
                <a:latin typeface="Arial" charset="0"/>
                <a:ea typeface="Arial" charset="0"/>
                <a:cs typeface="Arial" charset="0"/>
              </a:defRPr>
            </a:lvl1pPr>
          </a:lstStyle>
          <a:p>
            <a:r>
              <a:rPr lang="nl-NL" dirty="0"/>
              <a:t>Titel van model bewerken</a:t>
            </a:r>
          </a:p>
        </p:txBody>
      </p:sp>
      <p:sp>
        <p:nvSpPr>
          <p:cNvPr id="3" name="Tijdelijke aanduiding voor inhoud 2"/>
          <p:cNvSpPr>
            <a:spLocks noGrp="1"/>
          </p:cNvSpPr>
          <p:nvPr>
            <p:ph idx="1" hasCustomPrompt="1"/>
          </p:nvPr>
        </p:nvSpPr>
        <p:spPr>
          <a:xfrm>
            <a:off x="838200" y="2227482"/>
            <a:ext cx="9916486" cy="3653201"/>
          </a:xfrm>
          <a:prstGeom prst="rect">
            <a:avLst/>
          </a:prstGeom>
        </p:spPr>
        <p:txBody>
          <a:bodyPr/>
          <a:lstStyle>
            <a:lvl1pPr marL="0" indent="0">
              <a:lnSpc>
                <a:spcPts val="4600"/>
              </a:lnSpc>
              <a:buNone/>
              <a:defRPr sz="3400">
                <a:solidFill>
                  <a:schemeClr val="tx2"/>
                </a:solidFill>
                <a:latin typeface="Arial" charset="0"/>
                <a:ea typeface="Arial" charset="0"/>
                <a:cs typeface="Arial" charset="0"/>
              </a:defRPr>
            </a:lvl1pPr>
          </a:lstStyle>
          <a:p>
            <a:pPr lvl="0"/>
            <a:r>
              <a:rPr lang="nl-NL" dirty="0"/>
              <a:t>Ruimte voor tekst of quote zonder </a:t>
            </a:r>
            <a:r>
              <a:rPr lang="nl-NL" dirty="0" err="1"/>
              <a:t>bulletpoints</a:t>
            </a:r>
            <a:r>
              <a:rPr lang="nl-NL" dirty="0"/>
              <a:t>. Simpel en krachtig, dat werkt beter. Ruimte voor tekst of quote zonder </a:t>
            </a:r>
            <a:r>
              <a:rPr lang="nl-NL" dirty="0" err="1"/>
              <a:t>bulletpoints</a:t>
            </a:r>
            <a:r>
              <a:rPr lang="nl-NL" dirty="0"/>
              <a:t>. Simpel en krachtig, dat werkt beter.</a:t>
            </a:r>
          </a:p>
        </p:txBody>
      </p:sp>
    </p:spTree>
    <p:extLst>
      <p:ext uri="{BB962C8B-B14F-4D97-AF65-F5344CB8AC3E}">
        <p14:creationId xmlns:p14="http://schemas.microsoft.com/office/powerpoint/2010/main" val="330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838200" y="625185"/>
            <a:ext cx="10515600" cy="977112"/>
          </a:xfrm>
          <a:prstGeom prst="rect">
            <a:avLst/>
          </a:prstGeom>
        </p:spPr>
        <p:txBody>
          <a:bodyPr/>
          <a:lstStyle>
            <a:lvl1pPr>
              <a:defRPr sz="5000" b="1" i="0">
                <a:latin typeface="Arial" charset="0"/>
                <a:ea typeface="Arial" charset="0"/>
                <a:cs typeface="Arial" charset="0"/>
              </a:defRPr>
            </a:lvl1pPr>
          </a:lstStyle>
          <a:p>
            <a:r>
              <a:rPr lang="nl-NL" dirty="0"/>
              <a:t>Titel van model bewerken</a:t>
            </a:r>
          </a:p>
        </p:txBody>
      </p:sp>
      <p:sp>
        <p:nvSpPr>
          <p:cNvPr id="3" name="Tijdelijke aanduiding voor inhoud 2"/>
          <p:cNvSpPr>
            <a:spLocks noGrp="1"/>
          </p:cNvSpPr>
          <p:nvPr>
            <p:ph idx="1" hasCustomPrompt="1"/>
          </p:nvPr>
        </p:nvSpPr>
        <p:spPr>
          <a:xfrm>
            <a:off x="838200" y="2227482"/>
            <a:ext cx="9916486" cy="3653201"/>
          </a:xfrm>
          <a:prstGeom prst="rect">
            <a:avLst/>
          </a:prstGeom>
        </p:spPr>
        <p:txBody>
          <a:bodyPr/>
          <a:lstStyle>
            <a:lvl1pPr marL="457200" indent="-457200">
              <a:lnSpc>
                <a:spcPts val="3800"/>
              </a:lnSpc>
              <a:buFont typeface="Arial" charset="0"/>
              <a:buChar char="•"/>
              <a:defRPr sz="2900">
                <a:solidFill>
                  <a:schemeClr val="tx2"/>
                </a:solidFill>
                <a:latin typeface="Arial" charset="0"/>
                <a:ea typeface="Arial" charset="0"/>
                <a:cs typeface="Arial" charset="0"/>
              </a:defRPr>
            </a:lvl1pPr>
          </a:lstStyle>
          <a:p>
            <a:pPr lvl="0"/>
            <a:r>
              <a:rPr lang="nl-NL" dirty="0" err="1"/>
              <a:t>Bulletpoint</a:t>
            </a:r>
            <a:r>
              <a:rPr lang="nl-NL" dirty="0"/>
              <a:t> 1</a:t>
            </a:r>
          </a:p>
          <a:p>
            <a:pPr lvl="0"/>
            <a:r>
              <a:rPr lang="nl-NL" dirty="0"/>
              <a:t>Er is ook een tweede </a:t>
            </a:r>
            <a:r>
              <a:rPr lang="nl-NL" dirty="0" err="1"/>
              <a:t>bulletpoint</a:t>
            </a:r>
            <a:endParaRPr lang="nl-NL" dirty="0"/>
          </a:p>
          <a:p>
            <a:pPr lvl="0"/>
            <a:r>
              <a:rPr lang="nl-NL" dirty="0"/>
              <a:t>En zelfs een derde</a:t>
            </a:r>
          </a:p>
          <a:p>
            <a:pPr lvl="0"/>
            <a:r>
              <a:rPr lang="nl-NL" dirty="0"/>
              <a:t>Mocht het nodig zijn, een vierde is er ook</a:t>
            </a:r>
          </a:p>
          <a:p>
            <a:pPr lvl="0"/>
            <a:r>
              <a:rPr lang="nl-NL" dirty="0"/>
              <a:t>Nummer 5 is de laatste</a:t>
            </a:r>
          </a:p>
        </p:txBody>
      </p:sp>
    </p:spTree>
    <p:extLst>
      <p:ext uri="{BB962C8B-B14F-4D97-AF65-F5344CB8AC3E}">
        <p14:creationId xmlns:p14="http://schemas.microsoft.com/office/powerpoint/2010/main" val="1120609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015068" y="501707"/>
            <a:ext cx="10075178" cy="5286697"/>
          </a:xfrm>
          <a:prstGeom prst="rect">
            <a:avLst/>
          </a:prstGeom>
        </p:spPr>
        <p:txBody>
          <a:bodyPr anchor="ctr">
            <a:normAutofit/>
          </a:bodyPr>
          <a:lstStyle>
            <a:lvl1pPr>
              <a:lnSpc>
                <a:spcPts val="6500"/>
              </a:lnSpc>
              <a:defRPr sz="5000" b="1" i="0">
                <a:solidFill>
                  <a:schemeClr val="tx1"/>
                </a:solidFill>
                <a:latin typeface="Arial" charset="0"/>
                <a:ea typeface="Arial" charset="0"/>
                <a:cs typeface="Arial" charset="0"/>
              </a:defRPr>
            </a:lvl1pPr>
          </a:lstStyle>
          <a:p>
            <a:r>
              <a:rPr lang="nl-NL" dirty="0"/>
              <a:t>Ruimte voor tekst of quote in een presentatie, die in maximaal vier regels de inhoud versterkt en verheldert.</a:t>
            </a:r>
            <a:endParaRPr lang="en-US" dirty="0"/>
          </a:p>
        </p:txBody>
      </p:sp>
    </p:spTree>
    <p:extLst>
      <p:ext uri="{BB962C8B-B14F-4D97-AF65-F5344CB8AC3E}">
        <p14:creationId xmlns:p14="http://schemas.microsoft.com/office/powerpoint/2010/main" val="212484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el en object">
    <p:spTree>
      <p:nvGrpSpPr>
        <p:cNvPr id="1" name=""/>
        <p:cNvGrpSpPr/>
        <p:nvPr/>
      </p:nvGrpSpPr>
      <p:grpSpPr>
        <a:xfrm>
          <a:off x="0" y="0"/>
          <a:ext cx="0" cy="0"/>
          <a:chOff x="0" y="0"/>
          <a:chExt cx="0" cy="0"/>
        </a:xfrm>
      </p:grpSpPr>
      <p:sp>
        <p:nvSpPr>
          <p:cNvPr id="5" name="Rechthoek 4"/>
          <p:cNvSpPr/>
          <p:nvPr userDrawn="1"/>
        </p:nvSpPr>
        <p:spPr>
          <a:xfrm>
            <a:off x="0" y="0"/>
            <a:ext cx="12192001"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nl-NL" dirty="0">
                <a:solidFill>
                  <a:schemeClr val="bg1"/>
                </a:solidFill>
              </a:rPr>
              <a:t> </a:t>
            </a:r>
          </a:p>
        </p:txBody>
      </p:sp>
      <p:sp>
        <p:nvSpPr>
          <p:cNvPr id="4" name="Title 1"/>
          <p:cNvSpPr>
            <a:spLocks noGrp="1"/>
          </p:cNvSpPr>
          <p:nvPr>
            <p:ph type="title" hasCustomPrompt="1"/>
          </p:nvPr>
        </p:nvSpPr>
        <p:spPr>
          <a:xfrm>
            <a:off x="1015068" y="501707"/>
            <a:ext cx="10075178" cy="5286697"/>
          </a:xfrm>
          <a:prstGeom prst="rect">
            <a:avLst/>
          </a:prstGeom>
        </p:spPr>
        <p:txBody>
          <a:bodyPr anchor="ctr">
            <a:normAutofit/>
          </a:bodyPr>
          <a:lstStyle>
            <a:lvl1pPr>
              <a:lnSpc>
                <a:spcPts val="6500"/>
              </a:lnSpc>
              <a:defRPr sz="5000" b="1" i="0">
                <a:solidFill>
                  <a:schemeClr val="bg1"/>
                </a:solidFill>
                <a:latin typeface="Arial" charset="0"/>
                <a:ea typeface="Arial" charset="0"/>
                <a:cs typeface="Arial" charset="0"/>
              </a:defRPr>
            </a:lvl1pPr>
          </a:lstStyle>
          <a:p>
            <a:r>
              <a:rPr lang="nl-NL" dirty="0"/>
              <a:t>Ruimte voor tekst of quote in een presentatie, die in maximaal vier regels de inhoud versterkt en verheldert.</a:t>
            </a:r>
            <a:endParaRPr lang="en-US" dirty="0"/>
          </a:p>
        </p:txBody>
      </p:sp>
      <p:pic>
        <p:nvPicPr>
          <p:cNvPr id="6" name="Afbeelding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7679" y="6182686"/>
            <a:ext cx="1221211" cy="360727"/>
          </a:xfrm>
          <a:prstGeom prst="rect">
            <a:avLst/>
          </a:prstGeom>
        </p:spPr>
      </p:pic>
    </p:spTree>
    <p:extLst>
      <p:ext uri="{BB962C8B-B14F-4D97-AF65-F5344CB8AC3E}">
        <p14:creationId xmlns:p14="http://schemas.microsoft.com/office/powerpoint/2010/main" val="20269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782" y="275863"/>
            <a:ext cx="4987247" cy="1357728"/>
          </a:xfrm>
          <a:prstGeom prst="rect">
            <a:avLst/>
          </a:prstGeom>
        </p:spPr>
        <p:txBody>
          <a:bodyPr/>
          <a:lstStyle>
            <a:lvl1pPr>
              <a:defRPr sz="4000" b="1" i="0">
                <a:solidFill>
                  <a:srgbClr val="FF0000"/>
                </a:solidFill>
                <a:latin typeface="Arial" charset="0"/>
                <a:ea typeface="Arial" charset="0"/>
                <a:cs typeface="Arial" charset="0"/>
              </a:defRPr>
            </a:lvl1pPr>
          </a:lstStyle>
          <a:p>
            <a:r>
              <a:rPr lang="nl-NL" dirty="0"/>
              <a:t>Titel van model bewerken</a:t>
            </a:r>
          </a:p>
        </p:txBody>
      </p:sp>
      <p:sp>
        <p:nvSpPr>
          <p:cNvPr id="5" name="Tijdelijke aanduiding voor afbeelding 4"/>
          <p:cNvSpPr>
            <a:spLocks noGrp="1"/>
          </p:cNvSpPr>
          <p:nvPr>
            <p:ph type="pic" sz="quarter" idx="10"/>
          </p:nvPr>
        </p:nvSpPr>
        <p:spPr>
          <a:xfrm>
            <a:off x="6092825" y="0"/>
            <a:ext cx="6099175" cy="6858000"/>
          </a:xfrm>
          <a:prstGeom prst="rect">
            <a:avLst/>
          </a:prstGeom>
        </p:spPr>
        <p:txBody>
          <a:bodyPr anchor="ctr"/>
          <a:lstStyle>
            <a:lvl1pPr marL="0" indent="0" algn="ctr">
              <a:buNone/>
              <a:defRPr sz="1800">
                <a:solidFill>
                  <a:schemeClr val="tx2"/>
                </a:solidFill>
                <a:latin typeface="Arial" charset="0"/>
                <a:ea typeface="Arial" charset="0"/>
                <a:cs typeface="Arial" charset="0"/>
              </a:defRPr>
            </a:lvl1pPr>
          </a:lstStyle>
          <a:p>
            <a:endParaRPr lang="nl-NL" dirty="0"/>
          </a:p>
        </p:txBody>
      </p:sp>
      <p:sp>
        <p:nvSpPr>
          <p:cNvPr id="6" name="Tijdelijke aanduiding voor inhoud 2"/>
          <p:cNvSpPr>
            <a:spLocks noGrp="1"/>
          </p:cNvSpPr>
          <p:nvPr>
            <p:ph idx="1" hasCustomPrompt="1"/>
          </p:nvPr>
        </p:nvSpPr>
        <p:spPr>
          <a:xfrm>
            <a:off x="447782" y="1939806"/>
            <a:ext cx="5172182" cy="3998657"/>
          </a:xfrm>
          <a:prstGeom prst="rect">
            <a:avLst/>
          </a:prstGeom>
        </p:spPr>
        <p:txBody>
          <a:bodyPr lIns="0"/>
          <a:lstStyle>
            <a:lvl1pPr marL="457200" indent="-385200" defTabSz="338400">
              <a:lnSpc>
                <a:spcPct val="100000"/>
              </a:lnSpc>
              <a:buFont typeface="Arial" charset="0"/>
              <a:buChar char="•"/>
              <a:defRPr sz="2000">
                <a:solidFill>
                  <a:schemeClr val="tx2"/>
                </a:solidFill>
                <a:latin typeface="Arial" charset="0"/>
                <a:ea typeface="Arial" charset="0"/>
                <a:cs typeface="Arial" charset="0"/>
              </a:defRPr>
            </a:lvl1pPr>
          </a:lstStyle>
          <a:p>
            <a:pPr lvl="0"/>
            <a:r>
              <a:rPr lang="nl-NL" dirty="0" err="1"/>
              <a:t>Bulletpoint</a:t>
            </a:r>
            <a:r>
              <a:rPr lang="nl-NL" dirty="0"/>
              <a:t> 1</a:t>
            </a:r>
          </a:p>
          <a:p>
            <a:pPr lvl="0"/>
            <a:r>
              <a:rPr lang="nl-NL" dirty="0"/>
              <a:t>Er is ook een tweede </a:t>
            </a:r>
            <a:r>
              <a:rPr lang="nl-NL" dirty="0" err="1"/>
              <a:t>bulletpoint</a:t>
            </a:r>
            <a:endParaRPr lang="nl-NL" dirty="0"/>
          </a:p>
          <a:p>
            <a:pPr lvl="0"/>
            <a:r>
              <a:rPr lang="nl-NL" dirty="0"/>
              <a:t>En zelfs een derde</a:t>
            </a:r>
          </a:p>
          <a:p>
            <a:pPr lvl="0"/>
            <a:r>
              <a:rPr lang="nl-NL" dirty="0"/>
              <a:t>Mocht het nodig zijn, een vierde is er ook</a:t>
            </a:r>
          </a:p>
          <a:p>
            <a:pPr lvl="0"/>
            <a:r>
              <a:rPr lang="nl-NL" dirty="0"/>
              <a:t>Nummer 5 is de laatste</a:t>
            </a:r>
          </a:p>
        </p:txBody>
      </p:sp>
    </p:spTree>
    <p:extLst>
      <p:ext uri="{BB962C8B-B14F-4D97-AF65-F5344CB8AC3E}">
        <p14:creationId xmlns:p14="http://schemas.microsoft.com/office/powerpoint/2010/main" val="50371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47781" y="275863"/>
            <a:ext cx="10802420" cy="895391"/>
          </a:xfrm>
          <a:prstGeom prst="rect">
            <a:avLst/>
          </a:prstGeom>
        </p:spPr>
        <p:txBody>
          <a:bodyPr/>
          <a:lstStyle>
            <a:lvl1pPr>
              <a:defRPr sz="4000" b="1" i="0">
                <a:solidFill>
                  <a:srgbClr val="FF0000"/>
                </a:solidFill>
                <a:latin typeface="Arial" charset="0"/>
                <a:ea typeface="Arial" charset="0"/>
                <a:cs typeface="Arial" charset="0"/>
              </a:defRPr>
            </a:lvl1pPr>
          </a:lstStyle>
          <a:p>
            <a:r>
              <a:rPr lang="nl-NL" dirty="0"/>
              <a:t>Titel van model bewerken</a:t>
            </a:r>
          </a:p>
        </p:txBody>
      </p:sp>
      <p:sp>
        <p:nvSpPr>
          <p:cNvPr id="5" name="Tijdelijke aanduiding voor afbeelding 4"/>
          <p:cNvSpPr>
            <a:spLocks noGrp="1"/>
          </p:cNvSpPr>
          <p:nvPr>
            <p:ph type="pic" sz="quarter" idx="10"/>
          </p:nvPr>
        </p:nvSpPr>
        <p:spPr>
          <a:xfrm>
            <a:off x="0" y="3593945"/>
            <a:ext cx="12192000" cy="3264055"/>
          </a:xfrm>
          <a:prstGeom prst="rect">
            <a:avLst/>
          </a:prstGeom>
        </p:spPr>
        <p:txBody>
          <a:bodyPr anchor="ctr"/>
          <a:lstStyle>
            <a:lvl1pPr marL="0" indent="0" algn="ctr">
              <a:buNone/>
              <a:defRPr sz="1800">
                <a:solidFill>
                  <a:schemeClr val="tx2"/>
                </a:solidFill>
                <a:latin typeface="Arial" charset="0"/>
                <a:ea typeface="Arial" charset="0"/>
                <a:cs typeface="Arial" charset="0"/>
              </a:defRPr>
            </a:lvl1pPr>
          </a:lstStyle>
          <a:p>
            <a:endParaRPr lang="nl-NL" dirty="0"/>
          </a:p>
        </p:txBody>
      </p:sp>
      <p:sp>
        <p:nvSpPr>
          <p:cNvPr id="6" name="Tijdelijke aanduiding voor inhoud 2"/>
          <p:cNvSpPr>
            <a:spLocks noGrp="1"/>
          </p:cNvSpPr>
          <p:nvPr>
            <p:ph idx="1" hasCustomPrompt="1"/>
          </p:nvPr>
        </p:nvSpPr>
        <p:spPr>
          <a:xfrm>
            <a:off x="447781" y="1528840"/>
            <a:ext cx="10884614" cy="1707519"/>
          </a:xfrm>
          <a:prstGeom prst="rect">
            <a:avLst/>
          </a:prstGeom>
        </p:spPr>
        <p:txBody>
          <a:bodyPr lIns="0"/>
          <a:lstStyle>
            <a:lvl1pPr marL="72000" indent="0" defTabSz="338400">
              <a:lnSpc>
                <a:spcPct val="100000"/>
              </a:lnSpc>
              <a:buFont typeface="Arial" charset="0"/>
              <a:buNone/>
              <a:defRPr sz="2500">
                <a:solidFill>
                  <a:schemeClr val="tx1"/>
                </a:solidFill>
                <a:latin typeface="Arial" charset="0"/>
                <a:ea typeface="Arial" charset="0"/>
                <a:cs typeface="Arial" charset="0"/>
              </a:defRPr>
            </a:lvl1pPr>
          </a:lstStyle>
          <a:p>
            <a:pPr lvl="0"/>
            <a:r>
              <a:rPr lang="nl-NL" dirty="0"/>
              <a:t>Ruimte voor tekst of quote zonder </a:t>
            </a:r>
            <a:r>
              <a:rPr lang="nl-NL" dirty="0" err="1"/>
              <a:t>bulletpoints</a:t>
            </a:r>
            <a:r>
              <a:rPr lang="nl-NL" dirty="0"/>
              <a:t>. Simpel en krachtig, dat werkt beter. Ruimte voor tekst of quote zonder </a:t>
            </a:r>
            <a:r>
              <a:rPr lang="nl-NL" dirty="0" err="1"/>
              <a:t>bulletpoints</a:t>
            </a:r>
            <a:r>
              <a:rPr lang="nl-NL" dirty="0"/>
              <a:t>. Simpel en krachtig, dat werkt beter.</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5.xml"/><Relationship Id="rId1" Type="http://schemas.openxmlformats.org/officeDocument/2006/relationships/slideLayout" Target="../slideLayouts/slideLayout1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6.xml"/><Relationship Id="rId1" Type="http://schemas.openxmlformats.org/officeDocument/2006/relationships/slideLayout" Target="../slideLayouts/slideLayout1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7.xml"/><Relationship Id="rId1"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8.xml"/><Relationship Id="rId1"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132590" y="6182685"/>
            <a:ext cx="1221210" cy="360727"/>
          </a:xfrm>
          <a:prstGeom prst="rect">
            <a:avLst/>
          </a:prstGeom>
        </p:spPr>
      </p:pic>
    </p:spTree>
    <p:extLst>
      <p:ext uri="{BB962C8B-B14F-4D97-AF65-F5344CB8AC3E}">
        <p14:creationId xmlns:p14="http://schemas.microsoft.com/office/powerpoint/2010/main" val="157341167"/>
      </p:ext>
    </p:extLst>
  </p:cSld>
  <p:clrMap bg1="lt1" tx1="dk1" bg2="lt2" tx2="dk2" accent1="accent1" accent2="accent2" accent3="accent3" accent4="accent4" accent5="accent5" accent6="accent6" hlink="hlink" folHlink="folHlink"/>
  <p:sldLayoutIdLst>
    <p:sldLayoutId id="2147483656" r:id="rId1"/>
    <p:sldLayoutId id="2147483655" r:id="rId2"/>
    <p:sldLayoutId id="2147483649" r:id="rId3"/>
    <p:sldLayoutId id="2147483650" r:id="rId4"/>
    <p:sldLayoutId id="2147483651" r:id="rId5"/>
    <p:sldLayoutId id="2147483652" r:id="rId6"/>
    <p:sldLayoutId id="214748365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8214" y="6139047"/>
            <a:ext cx="1221210" cy="360727"/>
          </a:xfrm>
          <a:prstGeom prst="rect">
            <a:avLst/>
          </a:prstGeom>
        </p:spPr>
      </p:pic>
      <p:sp>
        <p:nvSpPr>
          <p:cNvPr id="9" name="Tijdelijke aanduiding voor inhoud 3"/>
          <p:cNvSpPr txBox="1">
            <a:spLocks/>
          </p:cNvSpPr>
          <p:nvPr userDrawn="1"/>
        </p:nvSpPr>
        <p:spPr>
          <a:xfrm>
            <a:off x="6172200" y="75414"/>
            <a:ext cx="6019800" cy="678258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nl-NL" dirty="0"/>
          </a:p>
        </p:txBody>
      </p:sp>
    </p:spTree>
    <p:extLst>
      <p:ext uri="{BB962C8B-B14F-4D97-AF65-F5344CB8AC3E}">
        <p14:creationId xmlns:p14="http://schemas.microsoft.com/office/powerpoint/2010/main" val="88866570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043081"/>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0478" y="6157335"/>
            <a:ext cx="1221210" cy="360727"/>
          </a:xfrm>
          <a:prstGeom prst="rect">
            <a:avLst/>
          </a:prstGeom>
        </p:spPr>
      </p:pic>
    </p:spTree>
    <p:extLst>
      <p:ext uri="{BB962C8B-B14F-4D97-AF65-F5344CB8AC3E}">
        <p14:creationId xmlns:p14="http://schemas.microsoft.com/office/powerpoint/2010/main" val="694449296"/>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32590" y="6182685"/>
            <a:ext cx="1221210" cy="360727"/>
          </a:xfrm>
          <a:prstGeom prst="rect">
            <a:avLst/>
          </a:prstGeom>
        </p:spPr>
      </p:pic>
    </p:spTree>
    <p:extLst>
      <p:ext uri="{BB962C8B-B14F-4D97-AF65-F5344CB8AC3E}">
        <p14:creationId xmlns:p14="http://schemas.microsoft.com/office/powerpoint/2010/main" val="114601258"/>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32590" y="6182685"/>
            <a:ext cx="1221210" cy="360727"/>
          </a:xfrm>
          <a:prstGeom prst="rect">
            <a:avLst/>
          </a:prstGeom>
        </p:spPr>
      </p:pic>
    </p:spTree>
    <p:extLst>
      <p:ext uri="{BB962C8B-B14F-4D97-AF65-F5344CB8AC3E}">
        <p14:creationId xmlns:p14="http://schemas.microsoft.com/office/powerpoint/2010/main" val="1189907575"/>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32590" y="6182685"/>
            <a:ext cx="1221210" cy="360727"/>
          </a:xfrm>
          <a:prstGeom prst="rect">
            <a:avLst/>
          </a:prstGeom>
        </p:spPr>
      </p:pic>
    </p:spTree>
    <p:extLst>
      <p:ext uri="{BB962C8B-B14F-4D97-AF65-F5344CB8AC3E}">
        <p14:creationId xmlns:p14="http://schemas.microsoft.com/office/powerpoint/2010/main" val="148377120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32590" y="6182685"/>
            <a:ext cx="1221210" cy="360727"/>
          </a:xfrm>
          <a:prstGeom prst="rect">
            <a:avLst/>
          </a:prstGeom>
        </p:spPr>
      </p:pic>
    </p:spTree>
    <p:extLst>
      <p:ext uri="{BB962C8B-B14F-4D97-AF65-F5344CB8AC3E}">
        <p14:creationId xmlns:p14="http://schemas.microsoft.com/office/powerpoint/2010/main" val="2635181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32590" y="6182685"/>
            <a:ext cx="1221210" cy="360727"/>
          </a:xfrm>
          <a:prstGeom prst="rect">
            <a:avLst/>
          </a:prstGeom>
        </p:spPr>
      </p:pic>
    </p:spTree>
    <p:extLst>
      <p:ext uri="{BB962C8B-B14F-4D97-AF65-F5344CB8AC3E}">
        <p14:creationId xmlns:p14="http://schemas.microsoft.com/office/powerpoint/2010/main" val="543700280"/>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19501" y="222120"/>
            <a:ext cx="4962698" cy="2028305"/>
          </a:xfrm>
        </p:spPr>
        <p:txBody>
          <a:bodyPr lIns="91440" tIns="45720" rIns="91440" bIns="45720" anchor="t"/>
          <a:lstStyle/>
          <a:p>
            <a:pPr>
              <a:lnSpc>
                <a:spcPct val="150000"/>
              </a:lnSpc>
            </a:pPr>
            <a:r>
              <a:rPr lang="nl-NL" sz="3600" dirty="0">
                <a:solidFill>
                  <a:schemeClr val="tx2"/>
                </a:solidFill>
                <a:latin typeface="+mn-lt"/>
                <a:cs typeface="Arial"/>
              </a:rPr>
              <a:t>Welkom:</a:t>
            </a:r>
            <a:br>
              <a:rPr lang="nl-NL" sz="3600" dirty="0">
                <a:solidFill>
                  <a:schemeClr val="tx2"/>
                </a:solidFill>
                <a:latin typeface="+mn-lt"/>
                <a:cs typeface="Arial"/>
              </a:rPr>
            </a:br>
            <a:r>
              <a:rPr lang="nl-NL" sz="2800" dirty="0">
                <a:solidFill>
                  <a:schemeClr val="tx2"/>
                </a:solidFill>
                <a:latin typeface="+mn-lt"/>
                <a:cs typeface="Arial"/>
              </a:rPr>
              <a:t>Informatiesessie </a:t>
            </a:r>
            <a:br>
              <a:rPr lang="nl-NL" sz="2800" dirty="0">
                <a:solidFill>
                  <a:schemeClr val="tx2"/>
                </a:solidFill>
                <a:latin typeface="+mn-lt"/>
                <a:cs typeface="Arial"/>
              </a:rPr>
            </a:br>
            <a:r>
              <a:rPr lang="nl-NL" sz="2800" dirty="0">
                <a:solidFill>
                  <a:schemeClr val="tx2"/>
                </a:solidFill>
                <a:latin typeface="+mn-lt"/>
                <a:cs typeface="Arial"/>
              </a:rPr>
              <a:t>aanbesteden</a:t>
            </a:r>
            <a:br>
              <a:rPr lang="nl-NL" sz="3600" dirty="0">
                <a:solidFill>
                  <a:schemeClr val="tx2"/>
                </a:solidFill>
                <a:latin typeface="Arial"/>
                <a:cs typeface="Arial"/>
              </a:rPr>
            </a:br>
            <a:endParaRPr lang="nl-NL" sz="3600" dirty="0">
              <a:solidFill>
                <a:schemeClr val="tx2"/>
              </a:solidFill>
              <a:latin typeface="Arial"/>
              <a:cs typeface="Arial"/>
            </a:endParaRPr>
          </a:p>
        </p:txBody>
      </p:sp>
      <p:sp>
        <p:nvSpPr>
          <p:cNvPr id="3" name="Tekstvak 2">
            <a:extLst>
              <a:ext uri="{FF2B5EF4-FFF2-40B4-BE49-F238E27FC236}">
                <a16:creationId xmlns:a16="http://schemas.microsoft.com/office/drawing/2014/main" id="{DA7C9289-4802-A654-BA0A-BAFEF9998DC3}"/>
              </a:ext>
            </a:extLst>
          </p:cNvPr>
          <p:cNvSpPr txBox="1"/>
          <p:nvPr/>
        </p:nvSpPr>
        <p:spPr>
          <a:xfrm>
            <a:off x="519501" y="2448232"/>
            <a:ext cx="2172929" cy="307777"/>
          </a:xfrm>
          <a:prstGeom prst="rect">
            <a:avLst/>
          </a:prstGeom>
          <a:noFill/>
        </p:spPr>
        <p:txBody>
          <a:bodyPr wrap="square" rtlCol="0">
            <a:spAutoFit/>
          </a:bodyPr>
          <a:lstStyle/>
          <a:p>
            <a:r>
              <a:rPr lang="nl-NL" sz="1400" b="1" dirty="0">
                <a:solidFill>
                  <a:schemeClr val="tx2"/>
                </a:solidFill>
              </a:rPr>
              <a:t>31/10/2024</a:t>
            </a:r>
          </a:p>
        </p:txBody>
      </p:sp>
    </p:spTree>
    <p:extLst>
      <p:ext uri="{BB962C8B-B14F-4D97-AF65-F5344CB8AC3E}">
        <p14:creationId xmlns:p14="http://schemas.microsoft.com/office/powerpoint/2010/main" val="588052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b="0" dirty="0">
                <a:solidFill>
                  <a:schemeClr val="tx2"/>
                </a:solidFill>
              </a:rPr>
              <a:t>Gunningscriteria</a:t>
            </a:r>
          </a:p>
        </p:txBody>
      </p:sp>
      <p:sp>
        <p:nvSpPr>
          <p:cNvPr id="3" name="Tijdelijke aanduiding voor inhoud 2"/>
          <p:cNvSpPr>
            <a:spLocks noGrp="1"/>
          </p:cNvSpPr>
          <p:nvPr>
            <p:ph idx="1"/>
          </p:nvPr>
        </p:nvSpPr>
        <p:spPr>
          <a:xfrm>
            <a:off x="838200" y="1737031"/>
            <a:ext cx="9916486" cy="3653201"/>
          </a:xfrm>
        </p:spPr>
        <p:txBody>
          <a:bodyPr/>
          <a:lstStyle/>
          <a:p>
            <a:pPr marL="457200" indent="-457200">
              <a:lnSpc>
                <a:spcPct val="100000"/>
              </a:lnSpc>
              <a:buFont typeface="Arial" panose="020B0604020202020204" pitchFamily="34" charset="0"/>
              <a:buChar char="•"/>
            </a:pPr>
            <a:r>
              <a:rPr lang="nl-NL" sz="2000" dirty="0">
                <a:latin typeface="+mn-lt"/>
              </a:rPr>
              <a:t>Beoordeling op basis van beste prijs-kwaliteitsverhouding.</a:t>
            </a:r>
          </a:p>
          <a:p>
            <a:pPr marL="457200" indent="-457200">
              <a:lnSpc>
                <a:spcPct val="100000"/>
              </a:lnSpc>
              <a:buFont typeface="Arial" panose="020B0604020202020204" pitchFamily="34" charset="0"/>
              <a:buChar char="•"/>
            </a:pPr>
            <a:r>
              <a:rPr lang="nl-NL" sz="2000" dirty="0">
                <a:latin typeface="+mn-lt"/>
              </a:rPr>
              <a:t>Achtergrond/doelstelling – vraagstelling – vormvereisten.</a:t>
            </a:r>
            <a:endParaRPr lang="nl-NL" sz="2000" dirty="0">
              <a:latin typeface="+mn-lt"/>
              <a:sym typeface="Wingdings" panose="05000000000000000000" pitchFamily="2" charset="2"/>
            </a:endParaRPr>
          </a:p>
          <a:p>
            <a:pPr marL="457200" indent="-457200">
              <a:lnSpc>
                <a:spcPct val="100000"/>
              </a:lnSpc>
              <a:buFont typeface="Arial" panose="020B0604020202020204" pitchFamily="34" charset="0"/>
              <a:buChar char="•"/>
            </a:pPr>
            <a:r>
              <a:rPr lang="nl-NL" sz="2000" dirty="0">
                <a:latin typeface="+mn-lt"/>
                <a:sym typeface="Wingdings" panose="05000000000000000000" pitchFamily="2" charset="2"/>
              </a:rPr>
              <a:t>Zorg voor een compleet antwoord.</a:t>
            </a:r>
          </a:p>
          <a:p>
            <a:pPr marL="457200" indent="-457200">
              <a:lnSpc>
                <a:spcPct val="100000"/>
              </a:lnSpc>
              <a:buFont typeface="Arial" panose="020B0604020202020204" pitchFamily="34" charset="0"/>
              <a:buChar char="•"/>
            </a:pPr>
            <a:r>
              <a:rPr lang="nl-NL" sz="2000" dirty="0">
                <a:latin typeface="+mn-lt"/>
                <a:sym typeface="Wingdings" panose="05000000000000000000" pitchFamily="2" charset="2"/>
              </a:rPr>
              <a:t>Houd rekening met beoordelingswaarden.</a:t>
            </a:r>
            <a:endParaRPr lang="nl-NL" sz="2000" dirty="0">
              <a:latin typeface="+mn-lt"/>
            </a:endParaRPr>
          </a:p>
          <a:p>
            <a:pPr marL="457200" indent="-45720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C26409F5-9F3E-0070-36D4-9B722CE77913}"/>
              </a:ext>
            </a:extLst>
          </p:cNvPr>
          <p:cNvPicPr>
            <a:picLocks noChangeAspect="1"/>
          </p:cNvPicPr>
          <p:nvPr/>
        </p:nvPicPr>
        <p:blipFill>
          <a:blip r:embed="rId3"/>
          <a:stretch>
            <a:fillRect/>
          </a:stretch>
        </p:blipFill>
        <p:spPr>
          <a:xfrm>
            <a:off x="6604697" y="2574723"/>
            <a:ext cx="3886200" cy="1600200"/>
          </a:xfrm>
          <a:prstGeom prst="rect">
            <a:avLst/>
          </a:prstGeom>
        </p:spPr>
      </p:pic>
      <p:pic>
        <p:nvPicPr>
          <p:cNvPr id="8" name="Afbeelding 7">
            <a:extLst>
              <a:ext uri="{FF2B5EF4-FFF2-40B4-BE49-F238E27FC236}">
                <a16:creationId xmlns:a16="http://schemas.microsoft.com/office/drawing/2014/main" id="{3A084A74-9A31-B66B-7B69-A2A32401494F}"/>
              </a:ext>
            </a:extLst>
          </p:cNvPr>
          <p:cNvPicPr>
            <a:picLocks noChangeAspect="1"/>
          </p:cNvPicPr>
          <p:nvPr/>
        </p:nvPicPr>
        <p:blipFill>
          <a:blip r:embed="rId4"/>
          <a:stretch>
            <a:fillRect/>
          </a:stretch>
        </p:blipFill>
        <p:spPr>
          <a:xfrm>
            <a:off x="3772870" y="3982477"/>
            <a:ext cx="3628868" cy="2015409"/>
          </a:xfrm>
          <a:prstGeom prst="rect">
            <a:avLst/>
          </a:prstGeom>
        </p:spPr>
      </p:pic>
    </p:spTree>
    <p:extLst>
      <p:ext uri="{BB962C8B-B14F-4D97-AF65-F5344CB8AC3E}">
        <p14:creationId xmlns:p14="http://schemas.microsoft.com/office/powerpoint/2010/main" val="2778199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b="0" dirty="0">
                <a:solidFill>
                  <a:schemeClr val="tx2"/>
                </a:solidFill>
              </a:rPr>
              <a:t>Het UEA</a:t>
            </a:r>
          </a:p>
        </p:txBody>
      </p:sp>
      <p:sp>
        <p:nvSpPr>
          <p:cNvPr id="3" name="Tijdelijke aanduiding voor inhoud 2"/>
          <p:cNvSpPr>
            <a:spLocks noGrp="1"/>
          </p:cNvSpPr>
          <p:nvPr>
            <p:ph idx="1"/>
          </p:nvPr>
        </p:nvSpPr>
        <p:spPr>
          <a:xfrm>
            <a:off x="838200" y="1737031"/>
            <a:ext cx="5552966" cy="3653201"/>
          </a:xfrm>
        </p:spPr>
        <p:txBody>
          <a:bodyPr/>
          <a:lstStyle/>
          <a:p>
            <a:pPr marL="457200" indent="-457200">
              <a:lnSpc>
                <a:spcPct val="100000"/>
              </a:lnSpc>
              <a:buFont typeface="Arial" panose="020B0604020202020204" pitchFamily="34" charset="0"/>
              <a:buChar char="•"/>
            </a:pPr>
            <a:r>
              <a:rPr lang="nl-NL" sz="2000" dirty="0">
                <a:latin typeface="+mn-lt"/>
              </a:rPr>
              <a:t>Het Uniform Europees Aanbestedingsdocument (invulformulier A) is een verplicht standaardformulier waarmee ondernemingen een eigen verklaring afleggen over financiën, bekwaamheden en geschiktheid voor een opdracht.</a:t>
            </a:r>
          </a:p>
          <a:p>
            <a:pPr marL="457200" indent="-457200">
              <a:lnSpc>
                <a:spcPct val="100000"/>
              </a:lnSpc>
              <a:buFont typeface="Arial" panose="020B0604020202020204" pitchFamily="34" charset="0"/>
              <a:buChar char="•"/>
            </a:pPr>
            <a:r>
              <a:rPr lang="nl-NL" sz="2000" dirty="0">
                <a:latin typeface="+mn-lt"/>
              </a:rPr>
              <a:t>Zorg dat alle vragen zijn beantwoord.</a:t>
            </a:r>
          </a:p>
          <a:p>
            <a:pPr marL="457200" indent="-457200">
              <a:lnSpc>
                <a:spcPct val="100000"/>
              </a:lnSpc>
              <a:buFont typeface="Arial" panose="020B0604020202020204" pitchFamily="34" charset="0"/>
              <a:buChar char="•"/>
            </a:pPr>
            <a:r>
              <a:rPr lang="nl-NL" sz="2000" dirty="0">
                <a:latin typeface="+mn-lt"/>
              </a:rPr>
              <a:t>Vul het UEA naar waarheid in en zorg voor een rechtsgeldige ondertekening (overeenkomstig uittreksel Handelsregister).</a:t>
            </a:r>
          </a:p>
          <a:p>
            <a:pPr marL="457200" indent="-45720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A7CD0293-1C97-3BAA-FDF3-EE5F1A0D149E}"/>
              </a:ext>
            </a:extLst>
          </p:cNvPr>
          <p:cNvPicPr>
            <a:picLocks noChangeAspect="1"/>
          </p:cNvPicPr>
          <p:nvPr/>
        </p:nvPicPr>
        <p:blipFill>
          <a:blip r:embed="rId3"/>
          <a:stretch>
            <a:fillRect/>
          </a:stretch>
        </p:blipFill>
        <p:spPr>
          <a:xfrm>
            <a:off x="6391166" y="0"/>
            <a:ext cx="5800834" cy="6858000"/>
          </a:xfrm>
          <a:prstGeom prst="rect">
            <a:avLst/>
          </a:prstGeom>
        </p:spPr>
      </p:pic>
    </p:spTree>
    <p:extLst>
      <p:ext uri="{BB962C8B-B14F-4D97-AF65-F5344CB8AC3E}">
        <p14:creationId xmlns:p14="http://schemas.microsoft.com/office/powerpoint/2010/main" val="173523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b="0" dirty="0">
                <a:solidFill>
                  <a:schemeClr val="tx2"/>
                </a:solidFill>
              </a:rPr>
              <a:t>Tips</a:t>
            </a:r>
          </a:p>
        </p:txBody>
      </p:sp>
      <p:sp>
        <p:nvSpPr>
          <p:cNvPr id="3" name="Tijdelijke aanduiding voor inhoud 2"/>
          <p:cNvSpPr>
            <a:spLocks noGrp="1"/>
          </p:cNvSpPr>
          <p:nvPr>
            <p:ph idx="1"/>
          </p:nvPr>
        </p:nvSpPr>
        <p:spPr>
          <a:xfrm>
            <a:off x="838200" y="1737031"/>
            <a:ext cx="9916486" cy="3653201"/>
          </a:xfrm>
        </p:spPr>
        <p:txBody>
          <a:bodyPr/>
          <a:lstStyle/>
          <a:p>
            <a:pPr marL="457200" indent="-457200">
              <a:lnSpc>
                <a:spcPct val="100000"/>
              </a:lnSpc>
              <a:buFont typeface="Arial" panose="020B0604020202020204" pitchFamily="34" charset="0"/>
              <a:buChar char="•"/>
            </a:pPr>
            <a:r>
              <a:rPr lang="nl-NL" sz="2000" dirty="0">
                <a:latin typeface="+mn-lt"/>
              </a:rPr>
              <a:t>Begin op tijd met de inschrijving.</a:t>
            </a:r>
          </a:p>
          <a:p>
            <a:pPr marL="457200" indent="-457200">
              <a:lnSpc>
                <a:spcPct val="100000"/>
              </a:lnSpc>
              <a:buFont typeface="Arial" panose="020B0604020202020204" pitchFamily="34" charset="0"/>
              <a:buChar char="•"/>
            </a:pPr>
            <a:r>
              <a:rPr lang="nl-NL" sz="2000" dirty="0">
                <a:latin typeface="+mn-lt"/>
              </a:rPr>
              <a:t>Wees zo volledig mogelijk in de beantwoording van de kwaliteitscriteria, kijk goed naar de vraagstelling en </a:t>
            </a:r>
            <a:r>
              <a:rPr lang="nl-NL" sz="2000" dirty="0" err="1">
                <a:latin typeface="+mn-lt"/>
              </a:rPr>
              <a:t>subvragen</a:t>
            </a:r>
            <a:r>
              <a:rPr lang="nl-NL" sz="2000" dirty="0">
                <a:latin typeface="+mn-lt"/>
              </a:rPr>
              <a:t>.</a:t>
            </a:r>
          </a:p>
          <a:p>
            <a:pPr marL="457200" indent="-457200">
              <a:lnSpc>
                <a:spcPct val="100000"/>
              </a:lnSpc>
              <a:buFont typeface="Arial" panose="020B0604020202020204" pitchFamily="34" charset="0"/>
              <a:buChar char="•"/>
            </a:pPr>
            <a:r>
              <a:rPr lang="nl-NL" sz="2000" dirty="0">
                <a:latin typeface="+mn-lt"/>
              </a:rPr>
              <a:t>Laat een tweede persoon meekijken (4 ogen principe).</a:t>
            </a:r>
          </a:p>
          <a:p>
            <a:pPr marL="457200" indent="-457200">
              <a:lnSpc>
                <a:spcPct val="100000"/>
              </a:lnSpc>
              <a:buFont typeface="Arial" panose="020B0604020202020204" pitchFamily="34" charset="0"/>
              <a:buChar char="•"/>
            </a:pPr>
            <a:r>
              <a:rPr lang="nl-NL" sz="2000" dirty="0">
                <a:latin typeface="+mn-lt"/>
              </a:rPr>
              <a:t>Vraag tijdig verklaringen aan zoals:</a:t>
            </a:r>
          </a:p>
          <a:p>
            <a:pPr marL="1143000" lvl="1" indent="-457200">
              <a:lnSpc>
                <a:spcPct val="100000"/>
              </a:lnSpc>
              <a:buFont typeface="Arial" panose="020B0604020202020204" pitchFamily="34" charset="0"/>
              <a:buChar char="•"/>
            </a:pPr>
            <a:r>
              <a:rPr lang="nl-NL" sz="1800" dirty="0">
                <a:solidFill>
                  <a:schemeClr val="tx2"/>
                </a:solidFill>
              </a:rPr>
              <a:t>Uittreksel KvK</a:t>
            </a:r>
          </a:p>
          <a:p>
            <a:pPr marL="1143000" lvl="1" indent="-457200">
              <a:lnSpc>
                <a:spcPct val="100000"/>
              </a:lnSpc>
              <a:buFont typeface="Arial" panose="020B0604020202020204" pitchFamily="34" charset="0"/>
              <a:buChar char="•"/>
            </a:pPr>
            <a:r>
              <a:rPr lang="nl-NL" sz="1800" dirty="0">
                <a:solidFill>
                  <a:schemeClr val="tx2"/>
                </a:solidFill>
              </a:rPr>
              <a:t>Gedragsverklaring aanbesteding</a:t>
            </a:r>
          </a:p>
          <a:p>
            <a:pPr marL="1143000" lvl="1" indent="-457200">
              <a:lnSpc>
                <a:spcPct val="100000"/>
              </a:lnSpc>
              <a:buFont typeface="Arial" panose="020B0604020202020204" pitchFamily="34" charset="0"/>
              <a:buChar char="•"/>
            </a:pPr>
            <a:r>
              <a:rPr lang="nl-NL" sz="1800" dirty="0">
                <a:solidFill>
                  <a:schemeClr val="tx2"/>
                </a:solidFill>
              </a:rPr>
              <a:t>Verklaring belastingdienst</a:t>
            </a:r>
          </a:p>
          <a:p>
            <a:pPr marL="457200" indent="-457200">
              <a:lnSpc>
                <a:spcPct val="100000"/>
              </a:lnSpc>
              <a:buFont typeface="Arial" panose="020B0604020202020204" pitchFamily="34" charset="0"/>
              <a:buChar char="•"/>
            </a:pPr>
            <a:r>
              <a:rPr lang="nl-NL" sz="2000" dirty="0">
                <a:latin typeface="+mn-lt"/>
              </a:rPr>
              <a:t>Raadpleeg TenderNed voor tips en adviezen bij inschrijven (https://www.tenderned.nl/cms/nl/voor-ondernemingen/tips-voor-inschrijven-en-aanmelden-aanbesteding).</a:t>
            </a:r>
            <a:endParaRPr lang="nl-NL" sz="2000" dirty="0">
              <a:solidFill>
                <a:schemeClr val="tx2"/>
              </a:solidFill>
              <a:latin typeface="+mn-lt"/>
            </a:endParaRPr>
          </a:p>
          <a:p>
            <a:pPr marL="457200" indent="-457200">
              <a:lnSpc>
                <a:spcPct val="100000"/>
              </a:lnSpc>
              <a:buFont typeface="Arial" panose="020B0604020202020204" pitchFamily="34" charset="0"/>
              <a:buChar char="•"/>
            </a:pPr>
            <a:endParaRPr lang="nl-NL" sz="2000" dirty="0"/>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302347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F1C72B9-AD7C-159C-C57D-2ECBB7C7D735}"/>
              </a:ext>
            </a:extLst>
          </p:cNvPr>
          <p:cNvSpPr txBox="1"/>
          <p:nvPr/>
        </p:nvSpPr>
        <p:spPr>
          <a:xfrm>
            <a:off x="1917290" y="3075057"/>
            <a:ext cx="2246671" cy="707886"/>
          </a:xfrm>
          <a:prstGeom prst="rect">
            <a:avLst/>
          </a:prstGeom>
          <a:noFill/>
        </p:spPr>
        <p:txBody>
          <a:bodyPr wrap="square" rtlCol="0">
            <a:spAutoFit/>
          </a:bodyPr>
          <a:lstStyle/>
          <a:p>
            <a:r>
              <a:rPr lang="nl-NL" sz="4000" b="1" dirty="0">
                <a:solidFill>
                  <a:schemeClr val="tx2"/>
                </a:solidFill>
              </a:rPr>
              <a:t>Vragen?</a:t>
            </a:r>
          </a:p>
        </p:txBody>
      </p:sp>
    </p:spTree>
    <p:extLst>
      <p:ext uri="{BB962C8B-B14F-4D97-AF65-F5344CB8AC3E}">
        <p14:creationId xmlns:p14="http://schemas.microsoft.com/office/powerpoint/2010/main" val="1451678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b="0" dirty="0">
                <a:solidFill>
                  <a:schemeClr val="tx2"/>
                </a:solidFill>
              </a:rPr>
              <a:t>Inhoud</a:t>
            </a:r>
          </a:p>
        </p:txBody>
      </p:sp>
      <p:sp>
        <p:nvSpPr>
          <p:cNvPr id="3" name="Tijdelijke aanduiding voor inhoud 2"/>
          <p:cNvSpPr>
            <a:spLocks noGrp="1"/>
          </p:cNvSpPr>
          <p:nvPr>
            <p:ph idx="1"/>
          </p:nvPr>
        </p:nvSpPr>
        <p:spPr>
          <a:xfrm>
            <a:off x="838200" y="1737031"/>
            <a:ext cx="9916486" cy="3653201"/>
          </a:xfrm>
        </p:spPr>
        <p:txBody>
          <a:bodyPr/>
          <a:lstStyle/>
          <a:p>
            <a:pPr marL="457200" indent="-457200">
              <a:lnSpc>
                <a:spcPct val="100000"/>
              </a:lnSpc>
              <a:buFont typeface="Arial" panose="020B0604020202020204" pitchFamily="34" charset="0"/>
              <a:buChar char="•"/>
            </a:pPr>
            <a:r>
              <a:rPr lang="nl-NL" sz="2000" dirty="0">
                <a:latin typeface="+mn-lt"/>
              </a:rPr>
              <a:t>Achtergrond aanbesteding</a:t>
            </a:r>
          </a:p>
          <a:p>
            <a:pPr marL="457200" indent="-457200">
              <a:lnSpc>
                <a:spcPct val="100000"/>
              </a:lnSpc>
              <a:buFont typeface="Arial" panose="020B0604020202020204" pitchFamily="34" charset="0"/>
              <a:buChar char="•"/>
            </a:pPr>
            <a:r>
              <a:rPr lang="nl-NL" sz="2000" dirty="0">
                <a:latin typeface="+mn-lt"/>
              </a:rPr>
              <a:t>Algemene procesinformatie</a:t>
            </a:r>
          </a:p>
          <a:p>
            <a:pPr marL="457200" indent="-457200">
              <a:lnSpc>
                <a:spcPct val="100000"/>
              </a:lnSpc>
              <a:buFont typeface="Arial" panose="020B0604020202020204" pitchFamily="34" charset="0"/>
              <a:buChar char="•"/>
            </a:pPr>
            <a:r>
              <a:rPr lang="nl-NL" sz="2000" dirty="0">
                <a:latin typeface="+mn-lt"/>
              </a:rPr>
              <a:t>Inschrijven</a:t>
            </a:r>
          </a:p>
          <a:p>
            <a:pPr marL="457200" indent="-457200">
              <a:lnSpc>
                <a:spcPct val="100000"/>
              </a:lnSpc>
              <a:buFont typeface="Arial" panose="020B0604020202020204" pitchFamily="34" charset="0"/>
              <a:buChar char="•"/>
            </a:pPr>
            <a:r>
              <a:rPr lang="nl-NL" sz="2000" dirty="0">
                <a:latin typeface="+mn-lt"/>
              </a:rPr>
              <a:t>Planning</a:t>
            </a:r>
          </a:p>
          <a:p>
            <a:pPr marL="457200" indent="-457200">
              <a:lnSpc>
                <a:spcPct val="100000"/>
              </a:lnSpc>
              <a:buFont typeface="Arial" panose="020B0604020202020204" pitchFamily="34" charset="0"/>
              <a:buChar char="•"/>
            </a:pPr>
            <a:r>
              <a:rPr lang="nl-NL" sz="2000" dirty="0">
                <a:latin typeface="+mn-lt"/>
              </a:rPr>
              <a:t>Vragen en berichten</a:t>
            </a:r>
          </a:p>
          <a:p>
            <a:pPr marL="457200" indent="-457200">
              <a:lnSpc>
                <a:spcPct val="100000"/>
              </a:lnSpc>
              <a:buFont typeface="Arial" panose="020B0604020202020204" pitchFamily="34" charset="0"/>
              <a:buChar char="•"/>
            </a:pPr>
            <a:r>
              <a:rPr lang="nl-NL" sz="2000" dirty="0">
                <a:latin typeface="+mn-lt"/>
              </a:rPr>
              <a:t>Prijsmodel</a:t>
            </a:r>
          </a:p>
          <a:p>
            <a:pPr marL="457200" indent="-457200">
              <a:lnSpc>
                <a:spcPct val="100000"/>
              </a:lnSpc>
              <a:buFont typeface="Arial" panose="020B0604020202020204" pitchFamily="34" charset="0"/>
              <a:buChar char="•"/>
            </a:pPr>
            <a:r>
              <a:rPr lang="nl-NL" sz="2000" dirty="0">
                <a:latin typeface="+mn-lt"/>
              </a:rPr>
              <a:t>Gunningscriteria</a:t>
            </a:r>
          </a:p>
          <a:p>
            <a:pPr marL="457200" indent="-457200">
              <a:lnSpc>
                <a:spcPct val="100000"/>
              </a:lnSpc>
              <a:buFont typeface="Arial" panose="020B0604020202020204" pitchFamily="34" charset="0"/>
              <a:buChar char="•"/>
            </a:pPr>
            <a:r>
              <a:rPr lang="nl-NL" sz="2000" dirty="0">
                <a:latin typeface="+mn-lt"/>
              </a:rPr>
              <a:t>Het Uniform Europees Aanbestedingsdocument (UEA)</a:t>
            </a:r>
          </a:p>
          <a:p>
            <a:pPr marL="457200" indent="-457200">
              <a:lnSpc>
                <a:spcPct val="100000"/>
              </a:lnSpc>
              <a:buFont typeface="Arial" panose="020B0604020202020204" pitchFamily="34" charset="0"/>
              <a:buChar char="•"/>
            </a:pPr>
            <a:r>
              <a:rPr lang="nl-NL" sz="2000" dirty="0">
                <a:latin typeface="+mn-lt"/>
              </a:rPr>
              <a:t>Tips</a:t>
            </a:r>
          </a:p>
          <a:p>
            <a:pPr marL="457200" indent="-457200">
              <a:lnSpc>
                <a:spcPct val="100000"/>
              </a:lnSpc>
              <a:buFont typeface="Arial" panose="020B0604020202020204" pitchFamily="34" charset="0"/>
              <a:buChar char="•"/>
            </a:pPr>
            <a:r>
              <a:rPr lang="nl-NL" sz="2000" dirty="0">
                <a:latin typeface="+mn-lt"/>
              </a:rPr>
              <a:t>Vragen?</a:t>
            </a:r>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2978766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b="0" dirty="0">
                <a:solidFill>
                  <a:schemeClr val="tx2"/>
                </a:solidFill>
              </a:rPr>
              <a:t>Achtergrond aanbesteding</a:t>
            </a:r>
          </a:p>
        </p:txBody>
      </p:sp>
      <p:sp>
        <p:nvSpPr>
          <p:cNvPr id="3" name="Tijdelijke aanduiding voor inhoud 2"/>
          <p:cNvSpPr>
            <a:spLocks noGrp="1"/>
          </p:cNvSpPr>
          <p:nvPr>
            <p:ph idx="1"/>
          </p:nvPr>
        </p:nvSpPr>
        <p:spPr>
          <a:xfrm>
            <a:off x="838200" y="1737031"/>
            <a:ext cx="9916486" cy="3653201"/>
          </a:xfrm>
        </p:spPr>
        <p:txBody>
          <a:bodyPr/>
          <a:lstStyle/>
          <a:p>
            <a:pPr marL="457200" indent="-457200">
              <a:lnSpc>
                <a:spcPct val="100000"/>
              </a:lnSpc>
              <a:buFont typeface="Arial" panose="020B0604020202020204" pitchFamily="34" charset="0"/>
              <a:buChar char="•"/>
            </a:pPr>
            <a:r>
              <a:rPr lang="nl-NL" sz="2000" dirty="0">
                <a:latin typeface="+mn-lt"/>
              </a:rPr>
              <a:t>Openbare Europese aanbesteding - Campagne gastvrij en duurzaam bereikbaar.</a:t>
            </a:r>
          </a:p>
          <a:p>
            <a:pPr marL="457200" indent="-457200">
              <a:lnSpc>
                <a:spcPct val="100000"/>
              </a:lnSpc>
              <a:buFont typeface="Arial" panose="020B0604020202020204" pitchFamily="34" charset="0"/>
              <a:buChar char="•"/>
            </a:pPr>
            <a:r>
              <a:rPr lang="nl-NL" sz="2000">
                <a:latin typeface="+mn-lt"/>
              </a:rPr>
              <a:t>Raamovereenkomst.</a:t>
            </a:r>
            <a:endParaRPr lang="nl-NL" sz="2000" dirty="0">
              <a:latin typeface="+mn-lt"/>
            </a:endParaRPr>
          </a:p>
          <a:p>
            <a:pPr marL="457200" indent="-457200">
              <a:lnSpc>
                <a:spcPct val="100000"/>
              </a:lnSpc>
              <a:buFont typeface="Arial" panose="020B0604020202020204" pitchFamily="34" charset="0"/>
              <a:buChar char="•"/>
            </a:pPr>
            <a:r>
              <a:rPr lang="nl-NL" sz="2000" dirty="0">
                <a:latin typeface="+mn-lt"/>
              </a:rPr>
              <a:t>Uitvoering van verschillende marketing- en communicatiecampagnes.</a:t>
            </a:r>
          </a:p>
          <a:p>
            <a:pPr marL="457200" indent="-457200">
              <a:lnSpc>
                <a:spcPct val="100000"/>
              </a:lnSpc>
              <a:buFont typeface="Arial" panose="020B0604020202020204" pitchFamily="34" charset="0"/>
              <a:buChar char="•"/>
            </a:pPr>
            <a:r>
              <a:rPr lang="nl-NL" sz="2000" dirty="0">
                <a:latin typeface="+mn-lt"/>
              </a:rPr>
              <a:t>Thema gastvrij en duurzaam bereikbaar.</a:t>
            </a:r>
          </a:p>
          <a:p>
            <a:pPr marL="457200" indent="-457200">
              <a:lnSpc>
                <a:spcPct val="100000"/>
              </a:lnSpc>
              <a:buFont typeface="Arial" panose="020B0604020202020204" pitchFamily="34" charset="0"/>
              <a:buChar char="•"/>
            </a:pPr>
            <a:r>
              <a:rPr lang="nl-NL" sz="2000" dirty="0">
                <a:latin typeface="+mn-lt"/>
              </a:rPr>
              <a:t>Gedragsexpertise.</a:t>
            </a:r>
          </a:p>
        </p:txBody>
      </p:sp>
    </p:spTree>
    <p:extLst>
      <p:ext uri="{BB962C8B-B14F-4D97-AF65-F5344CB8AC3E}">
        <p14:creationId xmlns:p14="http://schemas.microsoft.com/office/powerpoint/2010/main" val="394604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b="0" dirty="0">
                <a:solidFill>
                  <a:schemeClr val="tx2"/>
                </a:solidFill>
              </a:rPr>
              <a:t>Algemene procesinformatie</a:t>
            </a:r>
          </a:p>
        </p:txBody>
      </p:sp>
      <p:sp>
        <p:nvSpPr>
          <p:cNvPr id="3" name="Tijdelijke aanduiding voor inhoud 2"/>
          <p:cNvSpPr>
            <a:spLocks noGrp="1"/>
          </p:cNvSpPr>
          <p:nvPr>
            <p:ph idx="1"/>
          </p:nvPr>
        </p:nvSpPr>
        <p:spPr>
          <a:xfrm>
            <a:off x="838200" y="1737031"/>
            <a:ext cx="9916486" cy="3653201"/>
          </a:xfrm>
        </p:spPr>
        <p:txBody>
          <a:bodyPr/>
          <a:lstStyle/>
          <a:p>
            <a:pPr marL="457200" indent="-457200">
              <a:lnSpc>
                <a:spcPct val="100000"/>
              </a:lnSpc>
              <a:buFont typeface="Arial" panose="020B0604020202020204" pitchFamily="34" charset="0"/>
              <a:buChar char="•"/>
            </a:pPr>
            <a:r>
              <a:rPr lang="nl-NL" sz="2000" dirty="0">
                <a:latin typeface="+mn-lt"/>
              </a:rPr>
              <a:t>Aanbesteding (incl. alle communicatie) verloopt via TenderNed.</a:t>
            </a:r>
          </a:p>
          <a:p>
            <a:pPr marL="457200" indent="-457200">
              <a:lnSpc>
                <a:spcPct val="100000"/>
              </a:lnSpc>
              <a:buFont typeface="Arial" panose="020B0604020202020204" pitchFamily="34" charset="0"/>
              <a:buChar char="•"/>
            </a:pPr>
            <a:r>
              <a:rPr lang="nl-NL" sz="2000" dirty="0">
                <a:latin typeface="+mn-lt"/>
              </a:rPr>
              <a:t>Twee vragenrondes (nota van inlichtingen):</a:t>
            </a:r>
          </a:p>
          <a:p>
            <a:pPr marL="1143000" lvl="1" indent="-457200">
              <a:lnSpc>
                <a:spcPct val="100000"/>
              </a:lnSpc>
              <a:buFont typeface="Arial" panose="020B0604020202020204" pitchFamily="34" charset="0"/>
              <a:buChar char="•"/>
            </a:pPr>
            <a:r>
              <a:rPr lang="nl-NL" sz="1800" dirty="0">
                <a:solidFill>
                  <a:schemeClr val="tx2"/>
                </a:solidFill>
              </a:rPr>
              <a:t>Wanneer u iets niet begrijpt of verduidelijkt wil krijgen stelt u een vraag via het vragenformulier (Invulformulier C).</a:t>
            </a:r>
          </a:p>
          <a:p>
            <a:pPr marL="1143000" lvl="1" indent="-457200">
              <a:lnSpc>
                <a:spcPct val="100000"/>
              </a:lnSpc>
              <a:buFont typeface="Arial" panose="020B0604020202020204" pitchFamily="34" charset="0"/>
              <a:buChar char="•"/>
            </a:pPr>
            <a:r>
              <a:rPr lang="nl-NL" sz="1800" dirty="0">
                <a:solidFill>
                  <a:schemeClr val="tx2"/>
                </a:solidFill>
              </a:rPr>
              <a:t>Stuur het ingevulde formulier als bijlage bij een bericht via de </a:t>
            </a:r>
            <a:r>
              <a:rPr lang="nl-NL" sz="1800" dirty="0" err="1">
                <a:solidFill>
                  <a:schemeClr val="tx2"/>
                </a:solidFill>
              </a:rPr>
              <a:t>Berichtenbox</a:t>
            </a:r>
            <a:r>
              <a:rPr lang="nl-NL" sz="1800" dirty="0">
                <a:solidFill>
                  <a:schemeClr val="tx2"/>
                </a:solidFill>
              </a:rPr>
              <a:t> in het dashboard van de aanbesteding.</a:t>
            </a:r>
          </a:p>
          <a:p>
            <a:pPr marL="1143000" lvl="1" indent="-457200">
              <a:lnSpc>
                <a:spcPct val="100000"/>
              </a:lnSpc>
              <a:buFont typeface="Arial" panose="020B0604020202020204" pitchFamily="34" charset="0"/>
              <a:buChar char="•"/>
            </a:pPr>
            <a:r>
              <a:rPr lang="nl-NL" sz="1800" dirty="0">
                <a:solidFill>
                  <a:schemeClr val="tx2"/>
                </a:solidFill>
              </a:rPr>
              <a:t>Stel bij twijfel altijd een vraag, check uw interpretatie of aanname.</a:t>
            </a:r>
          </a:p>
          <a:p>
            <a:pPr marL="1143000" lvl="1" indent="-457200">
              <a:lnSpc>
                <a:spcPct val="100000"/>
              </a:lnSpc>
              <a:buFont typeface="Arial" panose="020B0604020202020204" pitchFamily="34" charset="0"/>
              <a:buChar char="•"/>
            </a:pPr>
            <a:r>
              <a:rPr lang="nl-NL" sz="1800" dirty="0">
                <a:solidFill>
                  <a:schemeClr val="tx2"/>
                </a:solidFill>
              </a:rPr>
              <a:t>Onduidelijk antwoord? Maak gebruik van de tweede vragenronde.</a:t>
            </a:r>
          </a:p>
          <a:p>
            <a:pPr marL="457200" indent="-457200">
              <a:lnSpc>
                <a:spcPct val="100000"/>
              </a:lnSpc>
              <a:buFont typeface="Arial" panose="020B0604020202020204" pitchFamily="34" charset="0"/>
              <a:buChar char="•"/>
            </a:pPr>
            <a:r>
              <a:rPr lang="nl-NL" sz="2000" dirty="0">
                <a:latin typeface="+mn-lt"/>
              </a:rPr>
              <a:t>Indienen referenties:</a:t>
            </a:r>
          </a:p>
          <a:p>
            <a:pPr marL="1143000" lvl="1" indent="-457200">
              <a:lnSpc>
                <a:spcPct val="100000"/>
              </a:lnSpc>
              <a:buFont typeface="Arial" panose="020B0604020202020204" pitchFamily="34" charset="0"/>
              <a:buChar char="•"/>
            </a:pPr>
            <a:r>
              <a:rPr lang="nl-NL" sz="1800" dirty="0">
                <a:solidFill>
                  <a:schemeClr val="tx2"/>
                </a:solidFill>
              </a:rPr>
              <a:t>Informeer uw referenties als u ze als referent opgeeft.</a:t>
            </a:r>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200069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b="0" dirty="0">
                <a:solidFill>
                  <a:schemeClr val="tx2"/>
                </a:solidFill>
              </a:rPr>
              <a:t>Inschrijven</a:t>
            </a:r>
          </a:p>
        </p:txBody>
      </p:sp>
      <p:sp>
        <p:nvSpPr>
          <p:cNvPr id="3" name="Tijdelijke aanduiding voor inhoud 2"/>
          <p:cNvSpPr>
            <a:spLocks noGrp="1"/>
          </p:cNvSpPr>
          <p:nvPr>
            <p:ph idx="1"/>
          </p:nvPr>
        </p:nvSpPr>
        <p:spPr>
          <a:xfrm>
            <a:off x="838200" y="1551640"/>
            <a:ext cx="9916486" cy="3653201"/>
          </a:xfrm>
        </p:spPr>
        <p:txBody>
          <a:bodyPr/>
          <a:lstStyle/>
          <a:p>
            <a:pPr marL="457200" indent="-457200">
              <a:lnSpc>
                <a:spcPct val="100000"/>
              </a:lnSpc>
              <a:buFont typeface="Arial" panose="020B0604020202020204" pitchFamily="34" charset="0"/>
              <a:buChar char="•"/>
            </a:pPr>
            <a:r>
              <a:rPr lang="nl-NL" sz="2000" dirty="0">
                <a:latin typeface="+mn-lt"/>
              </a:rPr>
              <a:t>Inschrijvers kunnen slechts éénmaal een inschrijving indienen óf als zelfstandige inschrijver, óf of als onderdeel van een samenwerkingsverband, óf als onderaannemer.</a:t>
            </a:r>
          </a:p>
          <a:p>
            <a:pPr marL="457200" indent="-457200">
              <a:lnSpc>
                <a:spcPct val="100000"/>
              </a:lnSpc>
              <a:buFont typeface="Arial" panose="020B0604020202020204" pitchFamily="34" charset="0"/>
              <a:buChar char="•"/>
            </a:pPr>
            <a:r>
              <a:rPr lang="nl-NL" sz="2000" dirty="0">
                <a:latin typeface="+mn-lt"/>
              </a:rPr>
              <a:t>Inschrijven als samenwerkingsverband:</a:t>
            </a:r>
          </a:p>
          <a:p>
            <a:pPr marL="1143000" lvl="1" indent="-457200">
              <a:lnSpc>
                <a:spcPct val="100000"/>
              </a:lnSpc>
              <a:buFont typeface="Arial" panose="020B0604020202020204" pitchFamily="34" charset="0"/>
              <a:buChar char="•"/>
            </a:pPr>
            <a:r>
              <a:rPr lang="nl-NL" sz="1800" dirty="0">
                <a:solidFill>
                  <a:schemeClr val="tx2"/>
                </a:solidFill>
              </a:rPr>
              <a:t>Ieder lid levert bij inschrijving een separate UEA in.</a:t>
            </a:r>
          </a:p>
          <a:p>
            <a:pPr marL="1143000" lvl="1" indent="-457200">
              <a:lnSpc>
                <a:spcPct val="100000"/>
              </a:lnSpc>
              <a:buFont typeface="Arial" panose="020B0604020202020204" pitchFamily="34" charset="0"/>
              <a:buChar char="•"/>
            </a:pPr>
            <a:r>
              <a:rPr lang="nl-NL" sz="1800" dirty="0">
                <a:solidFill>
                  <a:schemeClr val="tx2"/>
                </a:solidFill>
              </a:rPr>
              <a:t>Wanneer wordt ingeschreven als combinatie wijzigt u de organisatienaam naar de naam van de combinatie, dit kan onder de stap ‘controleer uw organisatiegegevens’.</a:t>
            </a:r>
          </a:p>
          <a:p>
            <a:pPr marL="1143000" lvl="1" indent="-457200">
              <a:lnSpc>
                <a:spcPct val="100000"/>
              </a:lnSpc>
              <a:buFont typeface="Arial" panose="020B0604020202020204" pitchFamily="34" charset="0"/>
              <a:buChar char="•"/>
            </a:pPr>
            <a:r>
              <a:rPr lang="nl-NL" sz="1800" dirty="0">
                <a:solidFill>
                  <a:schemeClr val="tx2"/>
                </a:solidFill>
              </a:rPr>
              <a:t>Beschrijf waarom als samenwerkingsverband wordt ingeschreven en welke werkzaamheden door welke leden worden uitgevoerd (deel II onderdeel A van het UEA).</a:t>
            </a:r>
          </a:p>
          <a:p>
            <a:pPr marL="457200" indent="-457200">
              <a:lnSpc>
                <a:spcPct val="100000"/>
              </a:lnSpc>
              <a:buFont typeface="Arial" panose="020B0604020202020204" pitchFamily="34" charset="0"/>
              <a:buChar char="•"/>
            </a:pPr>
            <a:r>
              <a:rPr lang="nl-NL" sz="2000" dirty="0">
                <a:latin typeface="+mn-lt"/>
              </a:rPr>
              <a:t>Inschrijven met onderaannemers:</a:t>
            </a:r>
          </a:p>
          <a:p>
            <a:pPr marL="1143000" lvl="1" indent="-457200">
              <a:lnSpc>
                <a:spcPct val="100000"/>
              </a:lnSpc>
              <a:buFont typeface="Arial" panose="020B0604020202020204" pitchFamily="34" charset="0"/>
              <a:buChar char="•"/>
            </a:pPr>
            <a:r>
              <a:rPr lang="nl-NL" sz="1800" dirty="0">
                <a:solidFill>
                  <a:schemeClr val="tx2"/>
                </a:solidFill>
              </a:rPr>
              <a:t>Wanneer geen beroep wordt gedaan op de draagkracht van een onderaannemer vult enkel de hoofdaannemer een UEA in, gegevens van de onderaannemer worden opgenomen in het UEA (deel II en III).</a:t>
            </a:r>
          </a:p>
          <a:p>
            <a:pPr marL="1143000" lvl="1" indent="-457200">
              <a:lnSpc>
                <a:spcPct val="100000"/>
              </a:lnSpc>
              <a:buFont typeface="Arial" panose="020B0604020202020204" pitchFamily="34" charset="0"/>
              <a:buChar char="•"/>
            </a:pPr>
            <a:r>
              <a:rPr lang="nl-NL" sz="1800" dirty="0">
                <a:solidFill>
                  <a:schemeClr val="tx2"/>
                </a:solidFill>
              </a:rPr>
              <a:t>Onderaannemers waarop een beroep op draagkracht wordt gedaan dienen een separaat UEA in.</a:t>
            </a:r>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3690084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b="0" dirty="0">
                <a:solidFill>
                  <a:schemeClr val="tx2"/>
                </a:solidFill>
              </a:rPr>
              <a:t>Inschrijven </a:t>
            </a:r>
            <a:r>
              <a:rPr lang="nl-NL" sz="4400" b="0" dirty="0" err="1">
                <a:solidFill>
                  <a:schemeClr val="tx2"/>
                </a:solidFill>
              </a:rPr>
              <a:t>cont</a:t>
            </a:r>
            <a:r>
              <a:rPr lang="nl-NL" sz="4400" b="0" dirty="0">
                <a:solidFill>
                  <a:schemeClr val="tx2"/>
                </a:solidFill>
              </a:rPr>
              <a:t>.</a:t>
            </a:r>
          </a:p>
        </p:txBody>
      </p:sp>
      <p:sp>
        <p:nvSpPr>
          <p:cNvPr id="3" name="Tijdelijke aanduiding voor inhoud 2"/>
          <p:cNvSpPr>
            <a:spLocks noGrp="1"/>
          </p:cNvSpPr>
          <p:nvPr>
            <p:ph idx="1"/>
          </p:nvPr>
        </p:nvSpPr>
        <p:spPr>
          <a:xfrm>
            <a:off x="838200" y="1471560"/>
            <a:ext cx="9916486" cy="3653201"/>
          </a:xfrm>
        </p:spPr>
        <p:txBody>
          <a:bodyPr/>
          <a:lstStyle/>
          <a:p>
            <a:pPr marL="457200" indent="-457200">
              <a:lnSpc>
                <a:spcPct val="100000"/>
              </a:lnSpc>
              <a:buFont typeface="Arial" panose="020B0604020202020204" pitchFamily="34" charset="0"/>
              <a:buChar char="•"/>
            </a:pPr>
            <a:r>
              <a:rPr lang="nl-NL" sz="2000" dirty="0">
                <a:latin typeface="+mn-lt"/>
              </a:rPr>
              <a:t>Inschrijving verloopt via TenderNed:</a:t>
            </a:r>
          </a:p>
          <a:p>
            <a:pPr marL="1143000" lvl="1" indent="-457200">
              <a:lnSpc>
                <a:spcPct val="100000"/>
              </a:lnSpc>
              <a:buFont typeface="Arial" panose="020B0604020202020204" pitchFamily="34" charset="0"/>
              <a:buChar char="•"/>
            </a:pPr>
            <a:r>
              <a:rPr lang="nl-NL" sz="1800" dirty="0" err="1">
                <a:solidFill>
                  <a:schemeClr val="tx2"/>
                </a:solidFill>
              </a:rPr>
              <a:t>TenderNed</a:t>
            </a:r>
            <a:r>
              <a:rPr lang="nl-NL" sz="1800" dirty="0">
                <a:solidFill>
                  <a:schemeClr val="tx2"/>
                </a:solidFill>
              </a:rPr>
              <a:t> kent harde deadlines. De kluis sluit op de datum en het tijdstip zoals vermeld in de planning, na dit moment is inschrijven niet meer mogelijk.</a:t>
            </a:r>
          </a:p>
          <a:p>
            <a:pPr marL="457200" indent="-457200">
              <a:lnSpc>
                <a:spcPct val="100000"/>
              </a:lnSpc>
              <a:buFont typeface="Arial" panose="020B0604020202020204" pitchFamily="34" charset="0"/>
              <a:buChar char="•"/>
            </a:pPr>
            <a:r>
              <a:rPr lang="nl-NL" sz="2000" dirty="0">
                <a:latin typeface="+mn-lt"/>
              </a:rPr>
              <a:t>Controleer de tekenbevoegdheid:</a:t>
            </a:r>
          </a:p>
          <a:p>
            <a:pPr marL="1143000" lvl="1" indent="-457200">
              <a:lnSpc>
                <a:spcPct val="100000"/>
              </a:lnSpc>
              <a:buFont typeface="Arial" panose="020B0604020202020204" pitchFamily="34" charset="0"/>
              <a:buChar char="•"/>
            </a:pPr>
            <a:r>
              <a:rPr lang="nl-NL" sz="1800" dirty="0">
                <a:solidFill>
                  <a:schemeClr val="tx2"/>
                </a:solidFill>
              </a:rPr>
              <a:t>Ondertekening moet overeenkomen met de gegevens uit het uittreksel KvK.</a:t>
            </a:r>
          </a:p>
          <a:p>
            <a:pPr marL="457200" indent="-457200">
              <a:lnSpc>
                <a:spcPct val="100000"/>
              </a:lnSpc>
              <a:buFont typeface="Arial" panose="020B0604020202020204" pitchFamily="34" charset="0"/>
              <a:buChar char="•"/>
            </a:pPr>
            <a:r>
              <a:rPr lang="nl-NL" sz="2000" dirty="0">
                <a:latin typeface="+mn-lt"/>
              </a:rPr>
              <a:t>Let goed op bij uploaden van documenten:</a:t>
            </a:r>
          </a:p>
          <a:p>
            <a:pPr marL="1143000" lvl="1" indent="-457200">
              <a:lnSpc>
                <a:spcPct val="100000"/>
              </a:lnSpc>
              <a:buFont typeface="Arial" panose="020B0604020202020204" pitchFamily="34" charset="0"/>
              <a:buChar char="•"/>
            </a:pPr>
            <a:r>
              <a:rPr lang="nl-NL" sz="1800" dirty="0">
                <a:solidFill>
                  <a:schemeClr val="tx2"/>
                </a:solidFill>
              </a:rPr>
              <a:t>Zet documenten op de juiste plek: de uitwerking van gunningscriteria moet u bijvoorbeeld uploaden bij kwaliteitscriteria.</a:t>
            </a:r>
          </a:p>
          <a:p>
            <a:pPr marL="1143000" lvl="1" indent="-457200">
              <a:lnSpc>
                <a:spcPct val="100000"/>
              </a:lnSpc>
              <a:buFont typeface="Arial" panose="020B0604020202020204" pitchFamily="34" charset="0"/>
              <a:buChar char="•"/>
            </a:pPr>
            <a:r>
              <a:rPr lang="nl-NL" sz="1800" dirty="0">
                <a:solidFill>
                  <a:schemeClr val="tx2"/>
                </a:solidFill>
              </a:rPr>
              <a:t>Alle overige documenten kunt u als losse documenten toevoegen onder het kopje ‘voeg overige documenten toe’.</a:t>
            </a:r>
          </a:p>
          <a:p>
            <a:pPr marL="457200" indent="-457200">
              <a:lnSpc>
                <a:spcPct val="100000"/>
              </a:lnSpc>
              <a:buFont typeface="Arial" panose="020B0604020202020204" pitchFamily="34" charset="0"/>
              <a:buChar char="•"/>
            </a:pPr>
            <a:r>
              <a:rPr lang="nl-NL" sz="2000" dirty="0">
                <a:latin typeface="+mn-lt"/>
              </a:rPr>
              <a:t>Tijdig versturen van de inschrijving:</a:t>
            </a:r>
          </a:p>
          <a:p>
            <a:pPr marL="1143000" lvl="1" indent="-457200">
              <a:lnSpc>
                <a:spcPct val="100000"/>
              </a:lnSpc>
              <a:buFont typeface="Arial" panose="020B0604020202020204" pitchFamily="34" charset="0"/>
              <a:buChar char="•"/>
            </a:pPr>
            <a:r>
              <a:rPr lang="nl-NL" sz="1800" dirty="0">
                <a:solidFill>
                  <a:schemeClr val="tx2"/>
                </a:solidFill>
              </a:rPr>
              <a:t>Zorg dat u de inschrijving tijdig verstuurt, wacht niet tot het allerlaatste moment!</a:t>
            </a:r>
          </a:p>
          <a:p>
            <a:pPr marL="1143000" lvl="1" indent="-457200">
              <a:lnSpc>
                <a:spcPct val="100000"/>
              </a:lnSpc>
              <a:buFont typeface="Arial" panose="020B0604020202020204" pitchFamily="34" charset="0"/>
              <a:buChar char="•"/>
            </a:pPr>
            <a:r>
              <a:rPr lang="nl-NL" sz="1800" dirty="0">
                <a:solidFill>
                  <a:schemeClr val="tx2"/>
                </a:solidFill>
              </a:rPr>
              <a:t>Neem bij storingen (internetprovider, TenderNed, </a:t>
            </a:r>
            <a:r>
              <a:rPr lang="nl-NL" sz="1800" dirty="0" err="1">
                <a:solidFill>
                  <a:schemeClr val="tx2"/>
                </a:solidFill>
              </a:rPr>
              <a:t>etc</a:t>
            </a:r>
            <a:r>
              <a:rPr lang="nl-NL" sz="1800" dirty="0">
                <a:solidFill>
                  <a:schemeClr val="tx2"/>
                </a:solidFill>
              </a:rPr>
              <a:t>) vóór de deadline van inschrijven contact op.</a:t>
            </a:r>
          </a:p>
          <a:p>
            <a:pPr marL="457200" indent="-457200">
              <a:buFont typeface="Arial" panose="020B0604020202020204" pitchFamily="34" charset="0"/>
              <a:buChar char="•"/>
            </a:pPr>
            <a:endParaRPr lang="nl-NL" dirty="0"/>
          </a:p>
        </p:txBody>
      </p:sp>
    </p:spTree>
    <p:extLst>
      <p:ext uri="{BB962C8B-B14F-4D97-AF65-F5344CB8AC3E}">
        <p14:creationId xmlns:p14="http://schemas.microsoft.com/office/powerpoint/2010/main" val="1260154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b="0" dirty="0">
                <a:solidFill>
                  <a:schemeClr val="tx2"/>
                </a:solidFill>
              </a:rPr>
              <a:t>Planning</a:t>
            </a:r>
          </a:p>
        </p:txBody>
      </p:sp>
      <p:pic>
        <p:nvPicPr>
          <p:cNvPr id="6" name="Tijdelijke aanduiding voor inhoud 5">
            <a:extLst>
              <a:ext uri="{FF2B5EF4-FFF2-40B4-BE49-F238E27FC236}">
                <a16:creationId xmlns:a16="http://schemas.microsoft.com/office/drawing/2014/main" id="{2044BD3F-2909-EEBD-CB10-AFBC56FB6261}"/>
              </a:ext>
            </a:extLst>
          </p:cNvPr>
          <p:cNvPicPr>
            <a:picLocks noGrp="1" noChangeAspect="1"/>
          </p:cNvPicPr>
          <p:nvPr>
            <p:ph idx="1"/>
          </p:nvPr>
        </p:nvPicPr>
        <p:blipFill>
          <a:blip r:embed="rId3"/>
          <a:stretch>
            <a:fillRect/>
          </a:stretch>
        </p:blipFill>
        <p:spPr>
          <a:xfrm>
            <a:off x="2753152" y="1726546"/>
            <a:ext cx="5524500" cy="3190875"/>
          </a:xfrm>
        </p:spPr>
      </p:pic>
      <p:sp>
        <p:nvSpPr>
          <p:cNvPr id="7" name="Pijl: links 6">
            <a:extLst>
              <a:ext uri="{FF2B5EF4-FFF2-40B4-BE49-F238E27FC236}">
                <a16:creationId xmlns:a16="http://schemas.microsoft.com/office/drawing/2014/main" id="{3375A92F-16F9-907C-7F8A-D8E68115D649}"/>
              </a:ext>
            </a:extLst>
          </p:cNvPr>
          <p:cNvSpPr/>
          <p:nvPr/>
        </p:nvSpPr>
        <p:spPr>
          <a:xfrm>
            <a:off x="8277652" y="3657600"/>
            <a:ext cx="1048474" cy="120580"/>
          </a:xfrm>
          <a:prstGeom prst="lef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ekstvak 7">
            <a:extLst>
              <a:ext uri="{FF2B5EF4-FFF2-40B4-BE49-F238E27FC236}">
                <a16:creationId xmlns:a16="http://schemas.microsoft.com/office/drawing/2014/main" id="{CC9387A7-E807-6A03-3676-4C8E03DE7A00}"/>
              </a:ext>
            </a:extLst>
          </p:cNvPr>
          <p:cNvSpPr txBox="1"/>
          <p:nvPr/>
        </p:nvSpPr>
        <p:spPr>
          <a:xfrm>
            <a:off x="8474205" y="3827743"/>
            <a:ext cx="2130251" cy="646331"/>
          </a:xfrm>
          <a:prstGeom prst="rect">
            <a:avLst/>
          </a:prstGeom>
          <a:noFill/>
        </p:spPr>
        <p:txBody>
          <a:bodyPr wrap="square" rtlCol="0">
            <a:spAutoFit/>
          </a:bodyPr>
          <a:lstStyle/>
          <a:p>
            <a:r>
              <a:rPr lang="nl-NL" dirty="0">
                <a:solidFill>
                  <a:schemeClr val="tx2"/>
                </a:solidFill>
              </a:rPr>
              <a:t>Dit is een ‘fatale termijn’</a:t>
            </a:r>
          </a:p>
        </p:txBody>
      </p:sp>
    </p:spTree>
    <p:extLst>
      <p:ext uri="{BB962C8B-B14F-4D97-AF65-F5344CB8AC3E}">
        <p14:creationId xmlns:p14="http://schemas.microsoft.com/office/powerpoint/2010/main" val="873198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b="0" dirty="0">
                <a:solidFill>
                  <a:schemeClr val="tx2"/>
                </a:solidFill>
              </a:rPr>
              <a:t>Vragen en berichten</a:t>
            </a:r>
          </a:p>
        </p:txBody>
      </p:sp>
      <p:pic>
        <p:nvPicPr>
          <p:cNvPr id="4" name="Tijdelijke aanduiding voor inhoud 3">
            <a:extLst>
              <a:ext uri="{FF2B5EF4-FFF2-40B4-BE49-F238E27FC236}">
                <a16:creationId xmlns:a16="http://schemas.microsoft.com/office/drawing/2014/main" id="{E499BAEB-D436-0BE9-E8C2-1502AE522281}"/>
              </a:ext>
            </a:extLst>
          </p:cNvPr>
          <p:cNvPicPr>
            <a:picLocks noGrp="1" noChangeAspect="1"/>
          </p:cNvPicPr>
          <p:nvPr>
            <p:ph idx="1"/>
          </p:nvPr>
        </p:nvPicPr>
        <p:blipFill>
          <a:blip r:embed="rId3"/>
          <a:stretch>
            <a:fillRect/>
          </a:stretch>
        </p:blipFill>
        <p:spPr>
          <a:xfrm>
            <a:off x="838200" y="2295440"/>
            <a:ext cx="9917113" cy="2535407"/>
          </a:xfrm>
          <a:prstGeom prst="rect">
            <a:avLst/>
          </a:prstGeom>
        </p:spPr>
      </p:pic>
      <p:sp>
        <p:nvSpPr>
          <p:cNvPr id="5" name="Vermenigvuldigingsteken 4">
            <a:extLst>
              <a:ext uri="{FF2B5EF4-FFF2-40B4-BE49-F238E27FC236}">
                <a16:creationId xmlns:a16="http://schemas.microsoft.com/office/drawing/2014/main" id="{A0BEFB86-CE0D-13C6-D04C-C1E5C4FA45C4}"/>
              </a:ext>
            </a:extLst>
          </p:cNvPr>
          <p:cNvSpPr/>
          <p:nvPr/>
        </p:nvSpPr>
        <p:spPr>
          <a:xfrm>
            <a:off x="9037290" y="2601884"/>
            <a:ext cx="1155469" cy="399010"/>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 omhoog 5">
            <a:extLst>
              <a:ext uri="{FF2B5EF4-FFF2-40B4-BE49-F238E27FC236}">
                <a16:creationId xmlns:a16="http://schemas.microsoft.com/office/drawing/2014/main" id="{A0030215-0CF6-6BAE-6C4D-1EE4A82D8833}"/>
              </a:ext>
            </a:extLst>
          </p:cNvPr>
          <p:cNvSpPr/>
          <p:nvPr/>
        </p:nvSpPr>
        <p:spPr>
          <a:xfrm>
            <a:off x="7325590" y="4771506"/>
            <a:ext cx="187035" cy="515389"/>
          </a:xfrm>
          <a:prstGeom prst="up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6458645F-F3F1-D086-C93D-8BC4544118BB}"/>
              </a:ext>
            </a:extLst>
          </p:cNvPr>
          <p:cNvSpPr txBox="1"/>
          <p:nvPr/>
        </p:nvSpPr>
        <p:spPr>
          <a:xfrm>
            <a:off x="6096000" y="5436524"/>
            <a:ext cx="3640974" cy="400110"/>
          </a:xfrm>
          <a:prstGeom prst="rect">
            <a:avLst/>
          </a:prstGeom>
          <a:noFill/>
        </p:spPr>
        <p:txBody>
          <a:bodyPr wrap="square" rtlCol="0">
            <a:spAutoFit/>
          </a:bodyPr>
          <a:lstStyle/>
          <a:p>
            <a:r>
              <a:rPr lang="nl-NL" sz="2000" dirty="0">
                <a:solidFill>
                  <a:schemeClr val="tx2"/>
                </a:solidFill>
              </a:rPr>
              <a:t>Stel vragen via de </a:t>
            </a:r>
            <a:r>
              <a:rPr lang="nl-NL" sz="2000" dirty="0" err="1">
                <a:solidFill>
                  <a:schemeClr val="tx2"/>
                </a:solidFill>
              </a:rPr>
              <a:t>berichtenbox</a:t>
            </a:r>
            <a:endParaRPr lang="nl-NL" sz="2000" dirty="0">
              <a:solidFill>
                <a:schemeClr val="tx2"/>
              </a:solidFill>
            </a:endParaRPr>
          </a:p>
        </p:txBody>
      </p:sp>
    </p:spTree>
    <p:extLst>
      <p:ext uri="{BB962C8B-B14F-4D97-AF65-F5344CB8AC3E}">
        <p14:creationId xmlns:p14="http://schemas.microsoft.com/office/powerpoint/2010/main" val="1387985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b="0" dirty="0">
                <a:solidFill>
                  <a:schemeClr val="tx2"/>
                </a:solidFill>
              </a:rPr>
              <a:t>Prijsmodel</a:t>
            </a:r>
          </a:p>
        </p:txBody>
      </p:sp>
      <p:sp>
        <p:nvSpPr>
          <p:cNvPr id="3" name="Tijdelijke aanduiding voor inhoud 2"/>
          <p:cNvSpPr>
            <a:spLocks noGrp="1"/>
          </p:cNvSpPr>
          <p:nvPr>
            <p:ph idx="1"/>
          </p:nvPr>
        </p:nvSpPr>
        <p:spPr>
          <a:xfrm>
            <a:off x="838200" y="1737031"/>
            <a:ext cx="9916486" cy="3653201"/>
          </a:xfrm>
        </p:spPr>
        <p:txBody>
          <a:bodyPr/>
          <a:lstStyle/>
          <a:p>
            <a:pPr marL="457200" indent="-457200">
              <a:lnSpc>
                <a:spcPct val="100000"/>
              </a:lnSpc>
              <a:buFont typeface="Arial" panose="020B0604020202020204" pitchFamily="34" charset="0"/>
              <a:buChar char="•"/>
            </a:pPr>
            <a:r>
              <a:rPr lang="nl-NL" sz="2000" dirty="0">
                <a:latin typeface="+mn-lt"/>
              </a:rPr>
              <a:t>Vul het prijzenblad (invulformulier D) volledig in (geel gemarkeerde cellen).</a:t>
            </a:r>
          </a:p>
          <a:p>
            <a:pPr marL="457200" indent="-457200">
              <a:lnSpc>
                <a:spcPct val="100000"/>
              </a:lnSpc>
              <a:buFont typeface="Arial" panose="020B0604020202020204" pitchFamily="34" charset="0"/>
              <a:buChar char="•"/>
            </a:pPr>
            <a:r>
              <a:rPr lang="nl-NL" sz="2000" dirty="0">
                <a:latin typeface="+mn-lt"/>
              </a:rPr>
              <a:t>Pas het formulier in geen geval aan </a:t>
            </a:r>
            <a:r>
              <a:rPr lang="nl-NL" sz="2000" dirty="0">
                <a:latin typeface="+mn-lt"/>
                <a:sym typeface="Wingdings" panose="05000000000000000000" pitchFamily="2" charset="2"/>
              </a:rPr>
              <a:t> Maak bij vragen gebruik van de nota’s van inlichtingen.</a:t>
            </a:r>
          </a:p>
          <a:p>
            <a:pPr marL="457200" indent="-457200">
              <a:lnSpc>
                <a:spcPct val="100000"/>
              </a:lnSpc>
              <a:buFont typeface="Arial" panose="020B0604020202020204" pitchFamily="34" charset="0"/>
              <a:buChar char="•"/>
            </a:pPr>
            <a:r>
              <a:rPr lang="nl-NL" sz="2000" dirty="0">
                <a:latin typeface="+mn-lt"/>
                <a:sym typeface="Wingdings" panose="05000000000000000000" pitchFamily="2" charset="2"/>
              </a:rPr>
              <a:t>Dien realistische prijzen in.</a:t>
            </a:r>
          </a:p>
          <a:p>
            <a:pPr marL="457200" indent="-457200">
              <a:lnSpc>
                <a:spcPct val="100000"/>
              </a:lnSpc>
              <a:buFont typeface="Arial" panose="020B0604020202020204" pitchFamily="34" charset="0"/>
              <a:buChar char="•"/>
            </a:pPr>
            <a:r>
              <a:rPr lang="nl-NL" sz="2000" dirty="0">
                <a:latin typeface="+mn-lt"/>
                <a:sym typeface="Wingdings" panose="05000000000000000000" pitchFamily="2" charset="2"/>
              </a:rPr>
              <a:t>Denk aan de handtekening.</a:t>
            </a:r>
            <a:endParaRPr lang="nl-NL" sz="2000" dirty="0">
              <a:latin typeface="+mn-lt"/>
            </a:endParaRPr>
          </a:p>
          <a:p>
            <a:pPr marL="457200" indent="-457200">
              <a:buFont typeface="Arial" panose="020B0604020202020204" pitchFamily="34" charset="0"/>
              <a:buChar char="•"/>
            </a:pPr>
            <a:endParaRPr lang="nl-NL" dirty="0"/>
          </a:p>
        </p:txBody>
      </p:sp>
      <p:pic>
        <p:nvPicPr>
          <p:cNvPr id="5" name="Afbeelding 4">
            <a:extLst>
              <a:ext uri="{FF2B5EF4-FFF2-40B4-BE49-F238E27FC236}">
                <a16:creationId xmlns:a16="http://schemas.microsoft.com/office/drawing/2014/main" id="{AACA0372-5673-69F6-3091-90B3F896F423}"/>
              </a:ext>
            </a:extLst>
          </p:cNvPr>
          <p:cNvPicPr>
            <a:picLocks noChangeAspect="1"/>
          </p:cNvPicPr>
          <p:nvPr/>
        </p:nvPicPr>
        <p:blipFill>
          <a:blip r:embed="rId3"/>
          <a:stretch>
            <a:fillRect/>
          </a:stretch>
        </p:blipFill>
        <p:spPr>
          <a:xfrm>
            <a:off x="4989006" y="3014149"/>
            <a:ext cx="5942763" cy="2510817"/>
          </a:xfrm>
          <a:prstGeom prst="rect">
            <a:avLst/>
          </a:prstGeom>
        </p:spPr>
      </p:pic>
    </p:spTree>
    <p:extLst>
      <p:ext uri="{BB962C8B-B14F-4D97-AF65-F5344CB8AC3E}">
        <p14:creationId xmlns:p14="http://schemas.microsoft.com/office/powerpoint/2010/main" val="1228420360"/>
      </p:ext>
    </p:extLst>
  </p:cSld>
  <p:clrMapOvr>
    <a:masterClrMapping/>
  </p:clrMapOvr>
</p:sld>
</file>

<file path=ppt/theme/theme1.xml><?xml version="1.0" encoding="utf-8"?>
<a:theme xmlns:a="http://schemas.openxmlformats.org/drawingml/2006/main" name="Office-thema">
  <a:themeElements>
    <a:clrScheme name="Custom 2">
      <a:dk1>
        <a:srgbClr val="E32527"/>
      </a:dk1>
      <a:lt1>
        <a:sysClr val="window" lastClr="FFFFFF"/>
      </a:lt1>
      <a:dk2>
        <a:srgbClr val="000000"/>
      </a:dk2>
      <a:lt2>
        <a:srgbClr val="FFFFFF"/>
      </a:lt2>
      <a:accent1>
        <a:srgbClr val="EF4333"/>
      </a:accent1>
      <a:accent2>
        <a:srgbClr val="C01E14"/>
      </a:accent2>
      <a:accent3>
        <a:srgbClr val="9C1006"/>
      </a:accent3>
      <a:accent4>
        <a:srgbClr val="7D0F00"/>
      </a:accent4>
      <a:accent5>
        <a:srgbClr val="F2685B"/>
      </a:accent5>
      <a:accent6>
        <a:srgbClr val="F58E7A"/>
      </a:accent6>
      <a:hlink>
        <a:srgbClr val="F8B3A3"/>
      </a:hlink>
      <a:folHlink>
        <a:srgbClr val="FBD9C8"/>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ndhoven_Basis_169 2018 aangepast v2" id="{3B9D5536-EFFB-A34A-82E2-BEB0F00411AD}" vid="{F256F035-3F9B-E846-A545-B4A824A2418E}"/>
    </a:ext>
  </a:ext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Font typeface="Arial" charset="0"/>
          <a:buChar char="•"/>
          <a:defRPr sz="2500" dirty="0" err="1" smtClean="0">
            <a:latin typeface="Arial" charset="0"/>
            <a:ea typeface="Arial" charset="0"/>
            <a:cs typeface="Arial" charset="0"/>
          </a:defRPr>
        </a:defPPr>
      </a:lstStyle>
    </a:txDef>
  </a:objectDefaults>
  <a:extraClrSchemeLst/>
  <a:extLst>
    <a:ext uri="{05A4C25C-085E-4340-85A3-A5531E510DB2}">
      <thm15:themeFamily xmlns:thm15="http://schemas.microsoft.com/office/thememl/2012/main" name="Eindhoven_Basis_169 2018 aangepast v2" id="{3B9D5536-EFFB-A34A-82E2-BEB0F00411AD}" vid="{F6A063A4-42FD-EA49-A1A7-2753C4E52ADC}"/>
    </a:ext>
  </a:ext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ndhoven_Basis_169 2018 aangepast v2" id="{3B9D5536-EFFB-A34A-82E2-BEB0F00411AD}" vid="{17D84CD7-78E6-EC43-AE2E-0BF64301FCEA}"/>
    </a:ext>
  </a:ext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ndhoven_Basis_169 2018 aangepast v2" id="{3B9D5536-EFFB-A34A-82E2-BEB0F00411AD}" vid="{323C73FC-4403-0E40-990A-675D05635060}"/>
    </a:ext>
  </a:extLst>
</a:theme>
</file>

<file path=ppt/theme/theme5.xml><?xml version="1.0" encoding="utf-8"?>
<a:theme xmlns:a="http://schemas.openxmlformats.org/drawingml/2006/main" name="3_Aangepast ontwerp">
  <a:themeElements>
    <a:clrScheme name="cultuur, vrije tijd en sport">
      <a:dk1>
        <a:srgbClr val="000000"/>
      </a:dk1>
      <a:lt1>
        <a:srgbClr val="FFFFFF"/>
      </a:lt1>
      <a:dk2>
        <a:srgbClr val="505050"/>
      </a:dk2>
      <a:lt2>
        <a:srgbClr val="EEECE1"/>
      </a:lt2>
      <a:accent1>
        <a:srgbClr val="3C3312"/>
      </a:accent1>
      <a:accent2>
        <a:srgbClr val="504107"/>
      </a:accent2>
      <a:accent3>
        <a:srgbClr val="9A8216"/>
      </a:accent3>
      <a:accent4>
        <a:srgbClr val="F3C11F"/>
      </a:accent4>
      <a:accent5>
        <a:srgbClr val="FFEA82"/>
      </a:accent5>
      <a:accent6>
        <a:srgbClr val="FDF5CA"/>
      </a:accent6>
      <a:hlink>
        <a:srgbClr val="0000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ndhoven_Basis_169 2018 aangepast v2" id="{3B9D5536-EFFB-A34A-82E2-BEB0F00411AD}" vid="{7C7C08B5-FE64-2442-85ED-A8491E307553}"/>
    </a:ext>
  </a:extLst>
</a:theme>
</file>

<file path=ppt/theme/theme6.xml><?xml version="1.0" encoding="utf-8"?>
<a:theme xmlns:a="http://schemas.openxmlformats.org/drawingml/2006/main" name="4_Aangepast ontwerp">
  <a:themeElements>
    <a:clrScheme name="arbeid en economie">
      <a:dk1>
        <a:srgbClr val="000000"/>
      </a:dk1>
      <a:lt1>
        <a:srgbClr val="FFFFFF"/>
      </a:lt1>
      <a:dk2>
        <a:srgbClr val="44546A"/>
      </a:dk2>
      <a:lt2>
        <a:srgbClr val="E7E6E6"/>
      </a:lt2>
      <a:accent1>
        <a:srgbClr val="0E384C"/>
      </a:accent1>
      <a:accent2>
        <a:srgbClr val="116183"/>
      </a:accent2>
      <a:accent3>
        <a:srgbClr val="4999BA"/>
      </a:accent3>
      <a:accent4>
        <a:srgbClr val="A3D3EB"/>
      </a:accent4>
      <a:accent5>
        <a:srgbClr val="5B9BD5"/>
      </a:accent5>
      <a:accent6>
        <a:srgbClr val="FFFFFF"/>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ndhoven_Basis_169 2018 aangepast v2" id="{3B9D5536-EFFB-A34A-82E2-BEB0F00411AD}" vid="{28E2B191-5A99-754A-9662-EC897E9B1FCD}"/>
    </a:ext>
  </a:extLst>
</a:theme>
</file>

<file path=ppt/theme/theme7.xml><?xml version="1.0" encoding="utf-8"?>
<a:theme xmlns:a="http://schemas.openxmlformats.org/drawingml/2006/main" name="5_Aangepast ontwerp">
  <a:themeElements>
    <a:clrScheme name="kennis en onderwijs">
      <a:dk1>
        <a:srgbClr val="000000"/>
      </a:dk1>
      <a:lt1>
        <a:srgbClr val="FFFFFF"/>
      </a:lt1>
      <a:dk2>
        <a:srgbClr val="44546A"/>
      </a:dk2>
      <a:lt2>
        <a:srgbClr val="E7E6E6"/>
      </a:lt2>
      <a:accent1>
        <a:srgbClr val="0A3C34"/>
      </a:accent1>
      <a:accent2>
        <a:srgbClr val="106F61"/>
      </a:accent2>
      <a:accent3>
        <a:srgbClr val="23B099"/>
      </a:accent3>
      <a:accent4>
        <a:srgbClr val="B0D6C9"/>
      </a:accent4>
      <a:accent5>
        <a:srgbClr val="C8D6C9"/>
      </a:accent5>
      <a:accent6>
        <a:srgbClr val="FFFFFF"/>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Aangepast ontwerp">
  <a:themeElements>
    <a:clrScheme name="Aangepast 1">
      <a:dk1>
        <a:srgbClr val="000000"/>
      </a:dk1>
      <a:lt1>
        <a:srgbClr val="FFFFFF"/>
      </a:lt1>
      <a:dk2>
        <a:srgbClr val="44546A"/>
      </a:dk2>
      <a:lt2>
        <a:srgbClr val="E7E6E6"/>
      </a:lt2>
      <a:accent1>
        <a:srgbClr val="492E34"/>
      </a:accent1>
      <a:accent2>
        <a:srgbClr val="8E595D"/>
      </a:accent2>
      <a:accent3>
        <a:srgbClr val="DE9693"/>
      </a:accent3>
      <a:accent4>
        <a:srgbClr val="F0C3C1"/>
      </a:accent4>
      <a:accent5>
        <a:srgbClr val="F0C3C1"/>
      </a:accent5>
      <a:accent6>
        <a:srgbClr val="FAE3F0"/>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Aangepast ontwerp">
  <a:themeElements>
    <a:clrScheme name="infrastructuur en milieu">
      <a:dk1>
        <a:srgbClr val="000000"/>
      </a:dk1>
      <a:lt1>
        <a:srgbClr val="FFFFFF"/>
      </a:lt1>
      <a:dk2>
        <a:srgbClr val="44546A"/>
      </a:dk2>
      <a:lt2>
        <a:srgbClr val="E7E6E6"/>
      </a:lt2>
      <a:accent1>
        <a:srgbClr val="9E5F1B"/>
      </a:accent1>
      <a:accent2>
        <a:srgbClr val="9E5F1B"/>
      </a:accent2>
      <a:accent3>
        <a:srgbClr val="EA8D30"/>
      </a:accent3>
      <a:accent4>
        <a:srgbClr val="FFC000"/>
      </a:accent4>
      <a:accent5>
        <a:srgbClr val="EFC097"/>
      </a:accent5>
      <a:accent6>
        <a:srgbClr val="F0E5A0"/>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DDEB8452F86349AB9109144CDAE4A8" ma:contentTypeVersion="22" ma:contentTypeDescription="Een nieuw document maken." ma:contentTypeScope="" ma:versionID="84a7532c4b69a47b6f78856e21120706">
  <xsd:schema xmlns:xsd="http://www.w3.org/2001/XMLSchema" xmlns:xs="http://www.w3.org/2001/XMLSchema" xmlns:p="http://schemas.microsoft.com/office/2006/metadata/properties" xmlns:ns2="086d0f24-8a82-47c6-8a4e-d0daa933ebb7" xmlns:ns3="7e1b8e63-56a1-4dfc-83a5-4c3a84357698" xmlns:ns4="dcbfb914-3580-4009-90b5-a987b92c327e" targetNamespace="http://schemas.microsoft.com/office/2006/metadata/properties" ma:root="true" ma:fieldsID="f9796fa7265c81296f6958f7fbff6240" ns2:_="" ns3:_="" ns4:_="">
    <xsd:import namespace="086d0f24-8a82-47c6-8a4e-d0daa933ebb7"/>
    <xsd:import namespace="7e1b8e63-56a1-4dfc-83a5-4c3a84357698"/>
    <xsd:import namespace="dcbfb914-3580-4009-90b5-a987b92c327e"/>
    <xsd:element name="properties">
      <xsd:complexType>
        <xsd:sequence>
          <xsd:element name="documentManagement">
            <xsd:complexType>
              <xsd:all>
                <xsd:element ref="ns2:MediaServiceMetadata" minOccurs="0"/>
                <xsd:element ref="ns2:MediaServiceFastMetadata" minOccurs="0"/>
                <xsd:element ref="ns3:h0cd218eb2984351909d3005e916bc77" minOccurs="0"/>
                <xsd:element ref="ns4:TaxCatchAll" minOccurs="0"/>
                <xsd:element ref="ns3:fe70753c2d2e47dbaaac3e56d4f85c84" minOccurs="0"/>
                <xsd:element ref="ns3:od371230104f401e87cd7c3979e9e2f9" minOccurs="0"/>
                <xsd:element ref="ns3:Jaartal" minOccurs="0"/>
                <xsd:element ref="ns3:SharedWithUsers" minOccurs="0"/>
                <xsd:element ref="ns3:SharedWithDetails" minOccurs="0"/>
                <xsd:element ref="ns2:lcf76f155ced4ddcb4097134ff3c332f"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d0f24-8a82-47c6-8a4e-d0daa933eb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4983774e-c9c0-4148-8baf-3e848fe30437" ma:termSetId="09814cd3-568e-fe90-9814-8d621ff8fb84" ma:anchorId="fba54fb3-c3e1-fe81-a776-ca4b69148c4d" ma:open="true" ma:isKeyword="false">
      <xsd:complexType>
        <xsd:sequence>
          <xsd:element ref="pc:Terms" minOccurs="0" maxOccurs="1"/>
        </xsd:sequence>
      </xsd:complex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DateTaken" ma:index="27" nillable="true" ma:displayName="MediaServiceDateTaken" ma:hidden="true" ma:indexed="true" ma:internalName="MediaServiceDateTaken"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e1b8e63-56a1-4dfc-83a5-4c3a84357698" elementFormDefault="qualified">
    <xsd:import namespace="http://schemas.microsoft.com/office/2006/documentManagement/types"/>
    <xsd:import namespace="http://schemas.microsoft.com/office/infopath/2007/PartnerControls"/>
    <xsd:element name="h0cd218eb2984351909d3005e916bc77" ma:index="11" nillable="true" ma:taxonomy="true" ma:internalName="h0cd218eb2984351909d3005e916bc77" ma:taxonomyFieldName="Sector" ma:displayName="Sector" ma:default="1;#Communicatie|c90d24e2-5856-4378-884a-108c02d2105f" ma:fieldId="{10cd218e-b298-4351-909d-3005e916bc77}" ma:sspId="4983774e-c9c0-4148-8baf-3e848fe30437" ma:termSetId="d7884a9f-4296-4e0c-bd3b-cc8372813e20" ma:anchorId="00000000-0000-0000-0000-000000000000" ma:open="false" ma:isKeyword="false">
      <xsd:complexType>
        <xsd:sequence>
          <xsd:element ref="pc:Terms" minOccurs="0" maxOccurs="1"/>
        </xsd:sequence>
      </xsd:complexType>
    </xsd:element>
    <xsd:element name="fe70753c2d2e47dbaaac3e56d4f85c84" ma:index="14" nillable="true" ma:taxonomy="true" ma:internalName="fe70753c2d2e47dbaaac3e56d4f85c84" ma:taxonomyFieldName="Vibes_Categorie" ma:displayName="Vibes_Categorie" ma:default="" ma:fieldId="{fe70753c-2d2e-47db-aaac-3e56d4f85c84}" ma:sspId="4983774e-c9c0-4148-8baf-3e848fe30437" ma:termSetId="9bc3b995-7ac6-4b56-8c73-e4e0fd962900" ma:anchorId="00000000-0000-0000-0000-000000000000" ma:open="false" ma:isKeyword="false">
      <xsd:complexType>
        <xsd:sequence>
          <xsd:element ref="pc:Terms" minOccurs="0" maxOccurs="1"/>
        </xsd:sequence>
      </xsd:complexType>
    </xsd:element>
    <xsd:element name="od371230104f401e87cd7c3979e9e2f9" ma:index="16" nillable="true" ma:taxonomy="true" ma:internalName="od371230104f401e87cd7c3979e9e2f9" ma:taxonomyFieldName="Vibes_Thema" ma:displayName="Vibes_Thema" ma:default="" ma:fieldId="{8d371230-104f-401e-87cd-7c3979e9e2f9}" ma:sspId="4983774e-c9c0-4148-8baf-3e848fe30437" ma:termSetId="b4534034-3edc-4d86-b235-75c2099246b8" ma:anchorId="00000000-0000-0000-0000-000000000000" ma:open="true" ma:isKeyword="false">
      <xsd:complexType>
        <xsd:sequence>
          <xsd:element ref="pc:Terms" minOccurs="0" maxOccurs="1"/>
        </xsd:sequence>
      </xsd:complexType>
    </xsd:element>
    <xsd:element name="Jaartal" ma:index="17" nillable="true" ma:displayName="Jaartal" ma:format="Dropdown" ma:internalName="Jaartal">
      <xsd:simpleType>
        <xsd:restriction base="dms:Choice">
          <xsd:enumeration value="2018"/>
          <xsd:enumeration value="2019"/>
          <xsd:enumeration value="2020"/>
          <xsd:enumeration value="2021"/>
          <xsd:enumeration value="2022"/>
        </xsd:restriction>
      </xsd:simple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bfb914-3580-4009-90b5-a987b92c327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02102fe-555a-47d9-b69e-fae3bd1b6f6d}" ma:internalName="TaxCatchAll" ma:showField="CatchAllData" ma:web="7e1b8e63-56a1-4dfc-83a5-4c3a843576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d371230104f401e87cd7c3979e9e2f9 xmlns="7e1b8e63-56a1-4dfc-83a5-4c3a84357698">
      <Terms xmlns="http://schemas.microsoft.com/office/infopath/2007/PartnerControls"/>
    </od371230104f401e87cd7c3979e9e2f9>
    <h0cd218eb2984351909d3005e916bc77 xmlns="7e1b8e63-56a1-4dfc-83a5-4c3a84357698">
      <Terms xmlns="http://schemas.microsoft.com/office/infopath/2007/PartnerControls">
        <TermInfo xmlns="http://schemas.microsoft.com/office/infopath/2007/PartnerControls">
          <TermName xmlns="http://schemas.microsoft.com/office/infopath/2007/PartnerControls">Communicatie</TermName>
          <TermId xmlns="http://schemas.microsoft.com/office/infopath/2007/PartnerControls">c90d24e2-5856-4378-884a-108c02d2105f</TermId>
        </TermInfo>
      </Terms>
    </h0cd218eb2984351909d3005e916bc77>
    <fe70753c2d2e47dbaaac3e56d4f85c84 xmlns="7e1b8e63-56a1-4dfc-83a5-4c3a84357698">
      <Terms xmlns="http://schemas.microsoft.com/office/infopath/2007/PartnerControls"/>
    </fe70753c2d2e47dbaaac3e56d4f85c84>
    <SharedWithUsers xmlns="7e1b8e63-56a1-4dfc-83a5-4c3a84357698">
      <UserInfo>
        <DisplayName>Claudia van Casteren</DisplayName>
        <AccountId>2657</AccountId>
        <AccountType/>
      </UserInfo>
    </SharedWithUsers>
    <Jaartal xmlns="7e1b8e63-56a1-4dfc-83a5-4c3a84357698" xsi:nil="true"/>
    <TaxCatchAll xmlns="dcbfb914-3580-4009-90b5-a987b92c327e">
      <Value>1</Value>
    </TaxCatchAll>
    <lcf76f155ced4ddcb4097134ff3c332f xmlns="086d0f24-8a82-47c6-8a4e-d0daa933ebb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8092D2-F4F7-4560-AA78-2C178A5F0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6d0f24-8a82-47c6-8a4e-d0daa933ebb7"/>
    <ds:schemaRef ds:uri="7e1b8e63-56a1-4dfc-83a5-4c3a84357698"/>
    <ds:schemaRef ds:uri="dcbfb914-3580-4009-90b5-a987b92c3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81A78C-1E32-4A15-A248-40784A390183}">
  <ds:schemaRefs>
    <ds:schemaRef ds:uri="http://schemas.microsoft.com/office/2006/metadata/properties"/>
    <ds:schemaRef ds:uri="http://schemas.microsoft.com/office/infopath/2007/PartnerControls"/>
    <ds:schemaRef ds:uri="7e1b8e63-56a1-4dfc-83a5-4c3a84357698"/>
    <ds:schemaRef ds:uri="dcbfb914-3580-4009-90b5-a987b92c327e"/>
    <ds:schemaRef ds:uri="086d0f24-8a82-47c6-8a4e-d0daa933ebb7"/>
  </ds:schemaRefs>
</ds:datastoreItem>
</file>

<file path=customXml/itemProps3.xml><?xml version="1.0" encoding="utf-8"?>
<ds:datastoreItem xmlns:ds="http://schemas.openxmlformats.org/officeDocument/2006/customXml" ds:itemID="{60BB7111-5411-4A7C-B0C7-89B76EA73B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Eindhoven_Basis_169 2018 aangepast v2</Template>
  <TotalTime>563</TotalTime>
  <Words>647</Words>
  <Application>Microsoft Office PowerPoint</Application>
  <PresentationFormat>Breedbeeld</PresentationFormat>
  <Paragraphs>78</Paragraphs>
  <Slides>13</Slides>
  <Notes>2</Notes>
  <HiddenSlides>0</HiddenSlides>
  <MMClips>0</MMClips>
  <ScaleCrop>false</ScaleCrop>
  <HeadingPairs>
    <vt:vector size="6" baseType="variant">
      <vt:variant>
        <vt:lpstr>Gebruikte lettertypen</vt:lpstr>
      </vt:variant>
      <vt:variant>
        <vt:i4>2</vt:i4>
      </vt:variant>
      <vt:variant>
        <vt:lpstr>Thema</vt:lpstr>
      </vt:variant>
      <vt:variant>
        <vt:i4>9</vt:i4>
      </vt:variant>
      <vt:variant>
        <vt:lpstr>Diatitels</vt:lpstr>
      </vt:variant>
      <vt:variant>
        <vt:i4>13</vt:i4>
      </vt:variant>
    </vt:vector>
  </HeadingPairs>
  <TitlesOfParts>
    <vt:vector size="24" baseType="lpstr">
      <vt:lpstr>Arial</vt:lpstr>
      <vt:lpstr>Calibri</vt:lpstr>
      <vt:lpstr>Office-thema</vt:lpstr>
      <vt:lpstr>Aangepast ontwerp</vt:lpstr>
      <vt:lpstr>1_Aangepast ontwerp</vt:lpstr>
      <vt:lpstr>2_Aangepast ontwerp</vt:lpstr>
      <vt:lpstr>3_Aangepast ontwerp</vt:lpstr>
      <vt:lpstr>4_Aangepast ontwerp</vt:lpstr>
      <vt:lpstr>5_Aangepast ontwerp</vt:lpstr>
      <vt:lpstr>6_Aangepast ontwerp</vt:lpstr>
      <vt:lpstr>7_Aangepast ontwerp</vt:lpstr>
      <vt:lpstr>Welkom: Informatiesessie  aanbesteden </vt:lpstr>
      <vt:lpstr>Inhoud</vt:lpstr>
      <vt:lpstr>Achtergrond aanbesteding</vt:lpstr>
      <vt:lpstr>Algemene procesinformatie</vt:lpstr>
      <vt:lpstr>Inschrijven</vt:lpstr>
      <vt:lpstr>Inschrijven cont.</vt:lpstr>
      <vt:lpstr>Planning</vt:lpstr>
      <vt:lpstr>Vragen en berichten</vt:lpstr>
      <vt:lpstr>Prijsmodel</vt:lpstr>
      <vt:lpstr>Gunningscriteria</vt:lpstr>
      <vt:lpstr>Het UEA</vt:lpstr>
      <vt:lpstr>Tips</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Office-gebruiker</dc:creator>
  <cp:lastModifiedBy>Kayleigh Rijnbeek</cp:lastModifiedBy>
  <cp:revision>22</cp:revision>
  <dcterms:created xsi:type="dcterms:W3CDTF">2019-01-04T15:29:36Z</dcterms:created>
  <dcterms:modified xsi:type="dcterms:W3CDTF">2024-10-31T08:50:02Z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ibes_Thema">
    <vt:lpwstr/>
  </property>
  <property fmtid="{D5CDD505-2E9C-101B-9397-08002B2CF9AE}" pid="3" name="Order">
    <vt:r8>182600</vt:r8>
  </property>
  <property fmtid="{D5CDD505-2E9C-101B-9397-08002B2CF9AE}" pid="4" name="xd_ProgID">
    <vt:lpwstr/>
  </property>
  <property fmtid="{D5CDD505-2E9C-101B-9397-08002B2CF9AE}" pid="5" name="ContentTypeId">
    <vt:lpwstr>0x010100CFDDEB8452F86349AB9109144CDAE4A8</vt:lpwstr>
  </property>
  <property fmtid="{D5CDD505-2E9C-101B-9397-08002B2CF9AE}" pid="6" name="ComplianceAssetId">
    <vt:lpwstr/>
  </property>
  <property fmtid="{D5CDD505-2E9C-101B-9397-08002B2CF9AE}" pid="7" name="TemplateUrl">
    <vt:lpwstr/>
  </property>
  <property fmtid="{D5CDD505-2E9C-101B-9397-08002B2CF9AE}" pid="8" name="Vibes_Categorie">
    <vt:lpwstr/>
  </property>
  <property fmtid="{D5CDD505-2E9C-101B-9397-08002B2CF9AE}" pid="9" name="Sector">
    <vt:lpwstr>1;#Communicatie|c90d24e2-5856-4378-884a-108c02d2105f</vt:lpwstr>
  </property>
  <property fmtid="{D5CDD505-2E9C-101B-9397-08002B2CF9AE}" pid="10" name="xd_Signature">
    <vt:bool>false</vt:bool>
  </property>
  <property fmtid="{D5CDD505-2E9C-101B-9397-08002B2CF9AE}" pid="11" name="MediaServiceImageTags">
    <vt:lpwstr/>
  </property>
</Properties>
</file>