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23" r:id="rId4"/>
  </p:sldMasterIdLst>
  <p:notesMasterIdLst>
    <p:notesMasterId r:id="rId12"/>
  </p:notesMasterIdLst>
  <p:handoutMasterIdLst>
    <p:handoutMasterId r:id="rId13"/>
  </p:handoutMasterIdLst>
  <p:sldIdLst>
    <p:sldId id="270" r:id="rId5"/>
    <p:sldId id="277" r:id="rId6"/>
    <p:sldId id="263" r:id="rId7"/>
    <p:sldId id="268" r:id="rId8"/>
    <p:sldId id="276" r:id="rId9"/>
    <p:sldId id="273" r:id="rId10"/>
    <p:sldId id="266" r:id="rId11"/>
  </p:sldIdLst>
  <p:sldSz cx="12192000" cy="6858000"/>
  <p:notesSz cx="6858000" cy="9144000"/>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DA31B9F-4708-6918-CDFD-F171851309DD}" name="Mario Mazul (NL)" initials="MM(" userId="S::mario.mazul@pwc.com::cb26e206-1cab-4a63-9c51-3493310542d4" providerId="AD"/>
  <p188:author id="{EDC5F5C8-D154-695A-4E82-B3619BFF2AE1}" name="Daniel Pitti (NL)" initials="DP(" userId="S::daniel.pitti@pwc.com::985c8a46-2bc1-4341-9b59-c034b1a8723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an Driessen (NL)" initials="JD(" lastIdx="9" clrIdx="0">
    <p:extLst>
      <p:ext uri="{19B8F6BF-5375-455C-9EA6-DF929625EA0E}">
        <p15:presenceInfo xmlns:p15="http://schemas.microsoft.com/office/powerpoint/2012/main" userId="S::jan.driessen@pwc.com::485ae7c5-300c-41ad-8ec7-2bf7e9baa492" providerId="AD"/>
      </p:ext>
    </p:extLst>
  </p:cmAuthor>
  <p:cmAuthor id="2" name="Anoep Singh (NL)" initials="AS(" lastIdx="3" clrIdx="1">
    <p:extLst>
      <p:ext uri="{19B8F6BF-5375-455C-9EA6-DF929625EA0E}">
        <p15:presenceInfo xmlns:p15="http://schemas.microsoft.com/office/powerpoint/2012/main" userId="S::anoep.singh@pwc.com::67432597-2784-4e5c-9fae-5d0b8c5d580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25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6439" autoAdjust="0"/>
  </p:normalViewPr>
  <p:slideViewPr>
    <p:cSldViewPr snapToGrid="0" snapToObjects="1" showGuides="1">
      <p:cViewPr varScale="1">
        <p:scale>
          <a:sx n="114" d="100"/>
          <a:sy n="114" d="100"/>
        </p:scale>
        <p:origin x="120" y="35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showGuides="1">
      <p:cViewPr varScale="1">
        <p:scale>
          <a:sx n="171" d="100"/>
          <a:sy n="171" d="100"/>
        </p:scale>
        <p:origin x="6552"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A09DDA-0787-4B42-881F-6B3C2393185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p>
        </p:txBody>
      </p:sp>
      <p:sp>
        <p:nvSpPr>
          <p:cNvPr id="3" name="Date Placeholder 2">
            <a:extLst>
              <a:ext uri="{FF2B5EF4-FFF2-40B4-BE49-F238E27FC236}">
                <a16:creationId xmlns:a16="http://schemas.microsoft.com/office/drawing/2014/main" id="{4431845B-8C18-C246-A0D1-61FFD196315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0301B5-88AD-1849-891D-EA2905EB5A88}" type="datetimeFigureOut">
              <a:rPr lang="nl-NL" smtClean="0"/>
              <a:t>2-11-2023</a:t>
            </a:fld>
            <a:endParaRPr lang="nl-NL" dirty="0"/>
          </a:p>
        </p:txBody>
      </p:sp>
      <p:sp>
        <p:nvSpPr>
          <p:cNvPr id="4" name="Footer Placeholder 3">
            <a:extLst>
              <a:ext uri="{FF2B5EF4-FFF2-40B4-BE49-F238E27FC236}">
                <a16:creationId xmlns:a16="http://schemas.microsoft.com/office/drawing/2014/main" id="{EC75FE6D-CCE1-E44E-89A4-77460EF6CC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dirty="0"/>
          </a:p>
        </p:txBody>
      </p:sp>
      <p:sp>
        <p:nvSpPr>
          <p:cNvPr id="5" name="Slide Number Placeholder 4">
            <a:extLst>
              <a:ext uri="{FF2B5EF4-FFF2-40B4-BE49-F238E27FC236}">
                <a16:creationId xmlns:a16="http://schemas.microsoft.com/office/drawing/2014/main" id="{DAD6315B-F8F9-5649-8DCB-C363E729D5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3A602F4-4C0C-5F4F-8771-7E15167AE556}" type="slidenum">
              <a:rPr lang="nl-NL" smtClean="0"/>
              <a:t>‹#›</a:t>
            </a:fld>
            <a:endParaRPr lang="nl-NL" dirty="0"/>
          </a:p>
        </p:txBody>
      </p:sp>
    </p:spTree>
    <p:extLst>
      <p:ext uri="{BB962C8B-B14F-4D97-AF65-F5344CB8AC3E}">
        <p14:creationId xmlns:p14="http://schemas.microsoft.com/office/powerpoint/2010/main" val="19574555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50AB23-24A6-494C-BA00-B87242B78CB4}" type="datetimeFigureOut">
              <a:rPr lang="nl-NL" smtClean="0"/>
              <a:t>2-11-2023</a:t>
            </a:fld>
            <a:endParaRPr lang="nl-NL"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nl-NL"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CA530D-631F-4981-98F0-E6C07C67E1A3}" type="slidenum">
              <a:rPr lang="nl-NL" smtClean="0"/>
              <a:t>‹#›</a:t>
            </a:fld>
            <a:endParaRPr lang="nl-NL" dirty="0"/>
          </a:p>
        </p:txBody>
      </p:sp>
    </p:spTree>
    <p:extLst>
      <p:ext uri="{BB962C8B-B14F-4D97-AF65-F5344CB8AC3E}">
        <p14:creationId xmlns:p14="http://schemas.microsoft.com/office/powerpoint/2010/main" val="3129541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10"/>
          </p:nvPr>
        </p:nvSpPr>
        <p:spPr/>
        <p:txBody>
          <a:bodyPr/>
          <a:lstStyle/>
          <a:p>
            <a:fld id="{20CA530D-631F-4981-98F0-E6C07C67E1A3}" type="slidenum">
              <a:rPr lang="nl-NL" smtClean="0"/>
              <a:t>1</a:t>
            </a:fld>
            <a:endParaRPr lang="nl-NL" dirty="0"/>
          </a:p>
        </p:txBody>
      </p:sp>
    </p:spTree>
    <p:extLst>
      <p:ext uri="{BB962C8B-B14F-4D97-AF65-F5344CB8AC3E}">
        <p14:creationId xmlns:p14="http://schemas.microsoft.com/office/powerpoint/2010/main" val="298092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10"/>
          </p:nvPr>
        </p:nvSpPr>
        <p:spPr/>
        <p:txBody>
          <a:bodyPr/>
          <a:lstStyle/>
          <a:p>
            <a:fld id="{20CA530D-631F-4981-98F0-E6C07C67E1A3}" type="slidenum">
              <a:rPr lang="nl-NL" smtClean="0"/>
              <a:t>4</a:t>
            </a:fld>
            <a:endParaRPr lang="nl-NL" dirty="0"/>
          </a:p>
        </p:txBody>
      </p:sp>
    </p:spTree>
    <p:extLst>
      <p:ext uri="{BB962C8B-B14F-4D97-AF65-F5344CB8AC3E}">
        <p14:creationId xmlns:p14="http://schemas.microsoft.com/office/powerpoint/2010/main" val="1686333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1">
    <p:spTree>
      <p:nvGrpSpPr>
        <p:cNvPr id="1" name=""/>
        <p:cNvGrpSpPr/>
        <p:nvPr/>
      </p:nvGrpSpPr>
      <p:grpSpPr>
        <a:xfrm>
          <a:off x="0" y="0"/>
          <a:ext cx="0" cy="0"/>
          <a:chOff x="0" y="0"/>
          <a:chExt cx="0" cy="0"/>
        </a:xfrm>
      </p:grpSpPr>
      <p:sp>
        <p:nvSpPr>
          <p:cNvPr id="9" name="Rectangle 8"/>
          <p:cNvSpPr/>
          <p:nvPr/>
        </p:nvSpPr>
        <p:spPr bwMode="hidden">
          <a:xfrm>
            <a:off x="0" y="0"/>
            <a:ext cx="8096250" cy="3429000"/>
          </a:xfrm>
          <a:prstGeom prst="rect">
            <a:avLst/>
          </a:pr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0" name="Rectangle 9"/>
          <p:cNvSpPr/>
          <p:nvPr/>
        </p:nvSpPr>
        <p:spPr bwMode="hidden">
          <a:xfrm>
            <a:off x="0" y="3429000"/>
            <a:ext cx="8096250" cy="1143000"/>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1" name="Rectangle 10"/>
          <p:cNvSpPr/>
          <p:nvPr/>
        </p:nvSpPr>
        <p:spPr bwMode="hidden">
          <a:xfrm>
            <a:off x="8096250" y="0"/>
            <a:ext cx="4095750" cy="3429000"/>
          </a:xfrm>
          <a:prstGeom prst="rect">
            <a:avLst/>
          </a:prstGeom>
          <a:solidFill>
            <a:srgbClr val="EB8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p:cNvSpPr>
            <a:spLocks noGrp="1"/>
          </p:cNvSpPr>
          <p:nvPr>
            <p:ph type="ctrTitle" hasCustomPrompt="1"/>
          </p:nvPr>
        </p:nvSpPr>
        <p:spPr>
          <a:xfrm>
            <a:off x="442912" y="428625"/>
            <a:ext cx="7418388" cy="2428874"/>
          </a:xfrm>
        </p:spPr>
        <p:txBody>
          <a:bodyPr anchor="b" anchorCtr="0"/>
          <a:lstStyle>
            <a:lvl1pPr algn="l">
              <a:lnSpc>
                <a:spcPct val="85000"/>
              </a:lnSpc>
              <a:defRPr sz="6000">
                <a:solidFill>
                  <a:schemeClr val="bg1"/>
                </a:solidFill>
              </a:defRPr>
            </a:lvl1pPr>
          </a:lstStyle>
          <a:p>
            <a:r>
              <a:rPr lang="nl-NL"/>
              <a:t>[Presentation title]</a:t>
            </a:r>
            <a:endParaRPr lang="nl-NL" dirty="0"/>
          </a:p>
        </p:txBody>
      </p:sp>
      <p:sp>
        <p:nvSpPr>
          <p:cNvPr id="3" name="Subtitle 2"/>
          <p:cNvSpPr>
            <a:spLocks noGrp="1"/>
          </p:cNvSpPr>
          <p:nvPr>
            <p:ph type="subTitle" idx="1" hasCustomPrompt="1"/>
          </p:nvPr>
        </p:nvSpPr>
        <p:spPr>
          <a:xfrm>
            <a:off x="442914" y="374904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nl-NL"/>
              <a:t>[Presentation subtitle]</a:t>
            </a:r>
            <a:endParaRPr lang="nl-NL" dirty="0"/>
          </a:p>
        </p:txBody>
      </p:sp>
      <p:pic>
        <p:nvPicPr>
          <p:cNvPr id="8" name="Picture 7">
            <a:extLst>
              <a:ext uri="{FF2B5EF4-FFF2-40B4-BE49-F238E27FC236}">
                <a16:creationId xmlns:a16="http://schemas.microsoft.com/office/drawing/2014/main" id="{9C024489-97EC-1D48-A1FA-019C1228618C}"/>
              </a:ext>
            </a:extLst>
          </p:cNvPr>
          <p:cNvPicPr>
            <a:picLocks noChangeAspect="1"/>
          </p:cNvPicPr>
          <p:nvPr userDrawn="1"/>
        </p:nvPicPr>
        <p:blipFill>
          <a:blip r:embed="rId2"/>
          <a:stretch>
            <a:fillRect/>
          </a:stretch>
        </p:blipFill>
        <p:spPr bwMode="gray">
          <a:xfrm>
            <a:off x="185139" y="5330952"/>
            <a:ext cx="1636776" cy="1351185"/>
          </a:xfrm>
          <a:prstGeom prst="rect">
            <a:avLst/>
          </a:prstGeom>
        </p:spPr>
      </p:pic>
    </p:spTree>
    <p:extLst>
      <p:ext uri="{BB962C8B-B14F-4D97-AF65-F5344CB8AC3E}">
        <p14:creationId xmlns:p14="http://schemas.microsoft.com/office/powerpoint/2010/main" val="2542230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5317807" cy="1387275"/>
          </a:xfrm>
        </p:spPr>
        <p:txBody>
          <a:bodyPr/>
          <a:lstStyle>
            <a:lvl1pPr>
              <a:defRPr/>
            </a:lvl1pPr>
          </a:lstStyle>
          <a:p>
            <a:r>
              <a:rPr lang="nl-NL"/>
              <a:t>[Slide title]</a:t>
            </a:r>
            <a:endParaRPr lang="nl-NL" dirty="0"/>
          </a:p>
        </p:txBody>
      </p:sp>
      <p:sp>
        <p:nvSpPr>
          <p:cNvPr id="3" name="Content Placeholder 2"/>
          <p:cNvSpPr>
            <a:spLocks noGrp="1"/>
          </p:cNvSpPr>
          <p:nvPr>
            <p:ph sz="half" idx="1"/>
          </p:nvPr>
        </p:nvSpPr>
        <p:spPr>
          <a:xfrm>
            <a:off x="442913" y="2103438"/>
            <a:ext cx="5317807" cy="4068761"/>
          </a:xfrm>
        </p:spPr>
        <p:txBody>
          <a:bodyPr/>
          <a:lstStyle>
            <a:lvl5pPr>
              <a:defRPr/>
            </a:lvl5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8" name="Picture Placeholder 2">
            <a:extLst>
              <a:ext uri="{FF2B5EF4-FFF2-40B4-BE49-F238E27FC236}">
                <a16:creationId xmlns:a16="http://schemas.microsoft.com/office/drawing/2014/main" id="{2BED7AA0-17C2-48FB-ABC4-C692036AAF8C}"/>
              </a:ext>
            </a:extLst>
          </p:cNvPr>
          <p:cNvSpPr>
            <a:spLocks noGrp="1"/>
          </p:cNvSpPr>
          <p:nvPr>
            <p:ph type="pic" sz="quarter" idx="13"/>
          </p:nvPr>
        </p:nvSpPr>
        <p:spPr>
          <a:xfrm>
            <a:off x="6096000" y="0"/>
            <a:ext cx="6096000" cy="6858000"/>
          </a:xfrm>
          <a:solidFill>
            <a:srgbClr val="DEDEDE"/>
          </a:solidFill>
        </p:spPr>
        <p:txBody>
          <a:bodyPr anchor="ctr" anchorCtr="0"/>
          <a:lstStyle>
            <a:lvl1pPr algn="ctr">
              <a:defRPr sz="1200" b="0">
                <a:solidFill>
                  <a:schemeClr val="tx1"/>
                </a:solidFill>
              </a:defRPr>
            </a:lvl1pPr>
          </a:lstStyle>
          <a:p>
            <a:r>
              <a:rPr lang="nl-NL"/>
              <a:t>Click icon to add picture</a:t>
            </a:r>
            <a:endParaRPr lang="nl-NL" dirty="0"/>
          </a:p>
        </p:txBody>
      </p:sp>
      <p:sp>
        <p:nvSpPr>
          <p:cNvPr id="10" name="Presentation Footer">
            <a:extLst>
              <a:ext uri="{FF2B5EF4-FFF2-40B4-BE49-F238E27FC236}">
                <a16:creationId xmlns:a16="http://schemas.microsoft.com/office/drawing/2014/main" id="{13CA01EC-74E7-46D6-B9C3-3BF3818DA279}"/>
              </a:ext>
            </a:extLst>
          </p:cNvPr>
          <p:cNvSpPr>
            <a:spLocks noGrp="1"/>
          </p:cNvSpPr>
          <p:nvPr>
            <p:ph type="ftr" sz="quarter" idx="14"/>
          </p:nvPr>
        </p:nvSpPr>
        <p:spPr>
          <a:xfrm>
            <a:off x="442912" y="6355080"/>
            <a:ext cx="5473701" cy="137160"/>
          </a:xfrm>
        </p:spPr>
        <p:txBody>
          <a:bodyPr/>
          <a:lstStyle/>
          <a:p>
            <a:pPr algn="l"/>
            <a:endParaRPr lang="nl-NL" dirty="0"/>
          </a:p>
        </p:txBody>
      </p:sp>
      <p:sp>
        <p:nvSpPr>
          <p:cNvPr id="11" name="Date">
            <a:extLst>
              <a:ext uri="{FF2B5EF4-FFF2-40B4-BE49-F238E27FC236}">
                <a16:creationId xmlns:a16="http://schemas.microsoft.com/office/drawing/2014/main" id="{1E65F41B-A18F-4D3E-915F-1F3293174063}"/>
              </a:ext>
            </a:extLst>
          </p:cNvPr>
          <p:cNvSpPr>
            <a:spLocks noGrp="1"/>
          </p:cNvSpPr>
          <p:nvPr>
            <p:ph type="dt" sz="half" idx="12"/>
          </p:nvPr>
        </p:nvSpPr>
        <p:spPr>
          <a:xfrm>
            <a:off x="9984296" y="6355080"/>
            <a:ext cx="1764792" cy="137160"/>
          </a:xfrm>
        </p:spPr>
        <p:txBody>
          <a:bodyPr/>
          <a:lstStyle>
            <a:lvl1pPr>
              <a:defRPr>
                <a:solidFill>
                  <a:schemeClr val="bg1"/>
                </a:solidFill>
              </a:defRPr>
            </a:lvl1pPr>
          </a:lstStyle>
          <a:p>
            <a:r>
              <a:rPr lang="nl-NL"/>
              <a:t>november 2021</a:t>
            </a:r>
            <a:endParaRPr lang="nl-NL" dirty="0"/>
          </a:p>
        </p:txBody>
      </p:sp>
      <p:sp>
        <p:nvSpPr>
          <p:cNvPr id="12" name="Slide Number">
            <a:extLst>
              <a:ext uri="{FF2B5EF4-FFF2-40B4-BE49-F238E27FC236}">
                <a16:creationId xmlns:a16="http://schemas.microsoft.com/office/drawing/2014/main" id="{D73C98D8-5B98-41C4-AEFF-4A77CD067698}"/>
              </a:ext>
            </a:extLst>
          </p:cNvPr>
          <p:cNvSpPr>
            <a:spLocks noGrp="1"/>
          </p:cNvSpPr>
          <p:nvPr>
            <p:ph type="sldNum" sz="quarter" idx="11"/>
          </p:nvPr>
        </p:nvSpPr>
        <p:spPr>
          <a:xfrm>
            <a:off x="9984296" y="6492240"/>
            <a:ext cx="1764792" cy="137160"/>
          </a:xfrm>
        </p:spPr>
        <p:txBody>
          <a:bodyPr/>
          <a:lstStyle>
            <a:lvl1pPr>
              <a:defRPr>
                <a:solidFill>
                  <a:schemeClr val="bg1"/>
                </a:solidFill>
              </a:defRPr>
            </a:lvl1pPr>
          </a:lstStyle>
          <a:p>
            <a:fld id="{7870704B-CE94-48CC-AF30-84932A1262A7}" type="slidenum">
              <a:rPr lang="nl-NL" smtClean="0"/>
              <a:pPr/>
              <a:t>‹#›</a:t>
            </a:fld>
            <a:endParaRPr lang="nl-NL" dirty="0"/>
          </a:p>
        </p:txBody>
      </p:sp>
    </p:spTree>
    <p:extLst>
      <p:ext uri="{BB962C8B-B14F-4D97-AF65-F5344CB8AC3E}">
        <p14:creationId xmlns:p14="http://schemas.microsoft.com/office/powerpoint/2010/main" val="31623870"/>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and Image - Subtitle">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442914" y="430514"/>
            <a:ext cx="5317806" cy="502920"/>
          </a:xfrm>
        </p:spPr>
        <p:txBody>
          <a:bodyPr/>
          <a:lstStyle>
            <a:lvl1pPr>
              <a:defRPr/>
            </a:lvl1pPr>
          </a:lstStyle>
          <a:p>
            <a:r>
              <a:rPr lang="nl-NL"/>
              <a:t>[Slide title]</a:t>
            </a:r>
            <a:endParaRPr lang="nl-NL" dirty="0"/>
          </a:p>
        </p:txBody>
      </p:sp>
      <p:sp>
        <p:nvSpPr>
          <p:cNvPr id="7" name="Subtitle 2">
            <a:extLst>
              <a:ext uri="{FF2B5EF4-FFF2-40B4-BE49-F238E27FC236}">
                <a16:creationId xmlns:a16="http://schemas.microsoft.com/office/drawing/2014/main" id="{339845CC-465C-0147-BB19-41367E39D82E}"/>
              </a:ext>
            </a:extLst>
          </p:cNvPr>
          <p:cNvSpPr>
            <a:spLocks noGrp="1"/>
          </p:cNvSpPr>
          <p:nvPr>
            <p:ph type="subTitle" idx="16" hasCustomPrompt="1"/>
          </p:nvPr>
        </p:nvSpPr>
        <p:spPr>
          <a:xfrm>
            <a:off x="442912" y="933433"/>
            <a:ext cx="5317808"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nl-NL"/>
              <a:t>[Optional slide subtitle]</a:t>
            </a:r>
            <a:endParaRPr lang="nl-NL" dirty="0"/>
          </a:p>
        </p:txBody>
      </p:sp>
      <p:sp>
        <p:nvSpPr>
          <p:cNvPr id="3" name="Content Placeholder 2"/>
          <p:cNvSpPr>
            <a:spLocks noGrp="1"/>
          </p:cNvSpPr>
          <p:nvPr>
            <p:ph sz="half" idx="1"/>
          </p:nvPr>
        </p:nvSpPr>
        <p:spPr>
          <a:xfrm>
            <a:off x="442913" y="2103438"/>
            <a:ext cx="5317807" cy="4068762"/>
          </a:xfrm>
        </p:spPr>
        <p:txBody>
          <a:bodyPr/>
          <a:lstStyle>
            <a:lvl5pPr>
              <a:defRPr/>
            </a:lvl5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9" name="Picture Placeholder 2"/>
          <p:cNvSpPr>
            <a:spLocks noGrp="1"/>
          </p:cNvSpPr>
          <p:nvPr>
            <p:ph type="pic" sz="quarter" idx="13"/>
          </p:nvPr>
        </p:nvSpPr>
        <p:spPr>
          <a:xfrm>
            <a:off x="6096000" y="0"/>
            <a:ext cx="6096000" cy="6858000"/>
          </a:xfrm>
          <a:solidFill>
            <a:srgbClr val="DEDEDE"/>
          </a:solidFill>
        </p:spPr>
        <p:txBody>
          <a:bodyPr anchor="ctr" anchorCtr="0"/>
          <a:lstStyle>
            <a:lvl1pPr algn="ctr">
              <a:defRPr sz="1200" b="0">
                <a:solidFill>
                  <a:schemeClr val="tx1"/>
                </a:solidFill>
              </a:defRPr>
            </a:lvl1pPr>
          </a:lstStyle>
          <a:p>
            <a:r>
              <a:rPr lang="nl-NL"/>
              <a:t>Click icon to add picture</a:t>
            </a:r>
            <a:endParaRPr lang="nl-NL" dirty="0"/>
          </a:p>
        </p:txBody>
      </p:sp>
      <p:sp>
        <p:nvSpPr>
          <p:cNvPr id="14" name="Presentation Footer">
            <a:extLst>
              <a:ext uri="{FF2B5EF4-FFF2-40B4-BE49-F238E27FC236}">
                <a16:creationId xmlns:a16="http://schemas.microsoft.com/office/drawing/2014/main" id="{D7C5ACFB-61B7-4A08-AE8A-3A80BEC2E22A}"/>
              </a:ext>
            </a:extLst>
          </p:cNvPr>
          <p:cNvSpPr>
            <a:spLocks noGrp="1"/>
          </p:cNvSpPr>
          <p:nvPr>
            <p:ph type="ftr" sz="quarter" idx="14"/>
          </p:nvPr>
        </p:nvSpPr>
        <p:spPr>
          <a:xfrm>
            <a:off x="442912" y="6355080"/>
            <a:ext cx="5473701" cy="137160"/>
          </a:xfrm>
        </p:spPr>
        <p:txBody>
          <a:bodyPr/>
          <a:lstStyle/>
          <a:p>
            <a:pPr algn="l"/>
            <a:endParaRPr lang="nl-NL" dirty="0"/>
          </a:p>
        </p:txBody>
      </p:sp>
      <p:sp>
        <p:nvSpPr>
          <p:cNvPr id="15" name="Date">
            <a:extLst>
              <a:ext uri="{FF2B5EF4-FFF2-40B4-BE49-F238E27FC236}">
                <a16:creationId xmlns:a16="http://schemas.microsoft.com/office/drawing/2014/main" id="{02BAA9CC-763F-4505-97C9-24D4ABD8DD6F}"/>
              </a:ext>
            </a:extLst>
          </p:cNvPr>
          <p:cNvSpPr>
            <a:spLocks noGrp="1"/>
          </p:cNvSpPr>
          <p:nvPr>
            <p:ph type="dt" sz="half" idx="12"/>
          </p:nvPr>
        </p:nvSpPr>
        <p:spPr>
          <a:xfrm>
            <a:off x="9984296" y="6355080"/>
            <a:ext cx="1764792" cy="137160"/>
          </a:xfrm>
        </p:spPr>
        <p:txBody>
          <a:bodyPr/>
          <a:lstStyle>
            <a:lvl1pPr>
              <a:defRPr>
                <a:solidFill>
                  <a:schemeClr val="bg1"/>
                </a:solidFill>
              </a:defRPr>
            </a:lvl1pPr>
          </a:lstStyle>
          <a:p>
            <a:r>
              <a:rPr lang="nl-NL"/>
              <a:t>november 2021</a:t>
            </a:r>
            <a:endParaRPr lang="nl-NL" dirty="0"/>
          </a:p>
        </p:txBody>
      </p:sp>
      <p:sp>
        <p:nvSpPr>
          <p:cNvPr id="16" name="Slide Number">
            <a:extLst>
              <a:ext uri="{FF2B5EF4-FFF2-40B4-BE49-F238E27FC236}">
                <a16:creationId xmlns:a16="http://schemas.microsoft.com/office/drawing/2014/main" id="{10E761E0-3587-4A31-997F-CE8E3A358C6C}"/>
              </a:ext>
            </a:extLst>
          </p:cNvPr>
          <p:cNvSpPr>
            <a:spLocks noGrp="1"/>
          </p:cNvSpPr>
          <p:nvPr>
            <p:ph type="sldNum" sz="quarter" idx="11"/>
          </p:nvPr>
        </p:nvSpPr>
        <p:spPr>
          <a:xfrm>
            <a:off x="9984296" y="6492240"/>
            <a:ext cx="1764792" cy="137160"/>
          </a:xfrm>
        </p:spPr>
        <p:txBody>
          <a:bodyPr/>
          <a:lstStyle>
            <a:lvl1pPr>
              <a:defRPr>
                <a:solidFill>
                  <a:schemeClr val="bg1"/>
                </a:solidFill>
              </a:defRPr>
            </a:lvl1pPr>
          </a:lstStyle>
          <a:p>
            <a:fld id="{7870704B-CE94-48CC-AF30-84932A1262A7}" type="slidenum">
              <a:rPr lang="nl-NL" smtClean="0"/>
              <a:pPr/>
              <a:t>‹#›</a:t>
            </a:fld>
            <a:endParaRPr lang="nl-NL" dirty="0"/>
          </a:p>
        </p:txBody>
      </p:sp>
    </p:spTree>
    <p:extLst>
      <p:ext uri="{BB962C8B-B14F-4D97-AF65-F5344CB8AC3E}">
        <p14:creationId xmlns:p14="http://schemas.microsoft.com/office/powerpoint/2010/main" val="1556111294"/>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442913" y="432000"/>
            <a:ext cx="11306175" cy="1387275"/>
          </a:xfrm>
        </p:spPr>
        <p:txBody>
          <a:bodyPr/>
          <a:lstStyle>
            <a:lvl1pPr>
              <a:defRPr/>
            </a:lvl1pPr>
          </a:lstStyle>
          <a:p>
            <a:r>
              <a:rPr lang="nl-NL"/>
              <a:t>[Slide title]</a:t>
            </a:r>
            <a:endParaRPr lang="nl-NL" dirty="0"/>
          </a:p>
        </p:txBody>
      </p:sp>
      <p:sp>
        <p:nvSpPr>
          <p:cNvPr id="3" name="Content Placeholder 2"/>
          <p:cNvSpPr>
            <a:spLocks noGrp="1"/>
          </p:cNvSpPr>
          <p:nvPr>
            <p:ph sz="half" idx="1"/>
          </p:nvPr>
        </p:nvSpPr>
        <p:spPr>
          <a:xfrm>
            <a:off x="442913" y="2103438"/>
            <a:ext cx="3529012" cy="4068762"/>
          </a:xfrm>
        </p:spPr>
        <p:txBody>
          <a:bodyPr/>
          <a:lstStyle>
            <a:lvl5pPr>
              <a:defRPr/>
            </a:lvl5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4" name="Content Placeholder 3"/>
          <p:cNvSpPr>
            <a:spLocks noGrp="1"/>
          </p:cNvSpPr>
          <p:nvPr>
            <p:ph sz="half" idx="2"/>
          </p:nvPr>
        </p:nvSpPr>
        <p:spPr>
          <a:xfrm>
            <a:off x="4332288" y="2103438"/>
            <a:ext cx="3529012" cy="4068762"/>
          </a:xfrm>
        </p:spPr>
        <p:txBody>
          <a:bodyPr/>
          <a:lstStyle>
            <a:lvl5pPr>
              <a:defRPr/>
            </a:lvl5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12" name="Content Placeholder 4"/>
          <p:cNvSpPr>
            <a:spLocks noGrp="1"/>
          </p:cNvSpPr>
          <p:nvPr>
            <p:ph sz="half" idx="13"/>
          </p:nvPr>
        </p:nvSpPr>
        <p:spPr>
          <a:xfrm>
            <a:off x="8220076" y="2103438"/>
            <a:ext cx="3529012" cy="4068762"/>
          </a:xfrm>
        </p:spPr>
        <p:txBody>
          <a:bodyPr/>
          <a:lstStyle>
            <a:lvl5pPr>
              <a:defRPr/>
            </a:lvl5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13" name="Presentation Footer">
            <a:extLst>
              <a:ext uri="{FF2B5EF4-FFF2-40B4-BE49-F238E27FC236}">
                <a16:creationId xmlns:a16="http://schemas.microsoft.com/office/drawing/2014/main" id="{6C53AB53-6653-42B1-B9D6-EB2EFF4B49D5}"/>
              </a:ext>
            </a:extLst>
          </p:cNvPr>
          <p:cNvSpPr>
            <a:spLocks noGrp="1"/>
          </p:cNvSpPr>
          <p:nvPr>
            <p:ph type="ftr" sz="quarter" idx="14"/>
          </p:nvPr>
        </p:nvSpPr>
        <p:spPr>
          <a:xfrm>
            <a:off x="442912" y="6355080"/>
            <a:ext cx="5473701" cy="137160"/>
          </a:xfrm>
        </p:spPr>
        <p:txBody>
          <a:bodyPr/>
          <a:lstStyle/>
          <a:p>
            <a:pPr algn="l"/>
            <a:endParaRPr lang="nl-NL" dirty="0"/>
          </a:p>
        </p:txBody>
      </p:sp>
      <p:sp>
        <p:nvSpPr>
          <p:cNvPr id="14" name="Date">
            <a:extLst>
              <a:ext uri="{FF2B5EF4-FFF2-40B4-BE49-F238E27FC236}">
                <a16:creationId xmlns:a16="http://schemas.microsoft.com/office/drawing/2014/main" id="{76E638A8-EB6B-4563-B520-8A8A6A3E6642}"/>
              </a:ext>
            </a:extLst>
          </p:cNvPr>
          <p:cNvSpPr>
            <a:spLocks noGrp="1"/>
          </p:cNvSpPr>
          <p:nvPr>
            <p:ph type="dt" sz="half" idx="12"/>
          </p:nvPr>
        </p:nvSpPr>
        <p:spPr>
          <a:xfrm>
            <a:off x="9984296" y="6355080"/>
            <a:ext cx="1764792" cy="137160"/>
          </a:xfrm>
        </p:spPr>
        <p:txBody>
          <a:bodyPr/>
          <a:lstStyle/>
          <a:p>
            <a:r>
              <a:rPr lang="nl-NL"/>
              <a:t>november 2021</a:t>
            </a:r>
            <a:endParaRPr lang="nl-NL" dirty="0"/>
          </a:p>
        </p:txBody>
      </p:sp>
      <p:sp>
        <p:nvSpPr>
          <p:cNvPr id="15" name="Slide Number">
            <a:extLst>
              <a:ext uri="{FF2B5EF4-FFF2-40B4-BE49-F238E27FC236}">
                <a16:creationId xmlns:a16="http://schemas.microsoft.com/office/drawing/2014/main" id="{6013A4E0-8BC8-43BD-AE29-7D448DF33DB5}"/>
              </a:ext>
            </a:extLst>
          </p:cNvPr>
          <p:cNvSpPr>
            <a:spLocks noGrp="1"/>
          </p:cNvSpPr>
          <p:nvPr>
            <p:ph type="sldNum" sz="quarter" idx="11"/>
          </p:nvPr>
        </p:nvSpPr>
        <p:spPr>
          <a:xfrm>
            <a:off x="9984296" y="6492240"/>
            <a:ext cx="1764792" cy="137160"/>
          </a:xfrm>
        </p:spPr>
        <p:txBody>
          <a:bodyPr/>
          <a:lstStyle/>
          <a:p>
            <a:fld id="{7870704B-CE94-48CC-AF30-84932A1262A7}" type="slidenum">
              <a:rPr lang="nl-NL" smtClean="0"/>
              <a:pPr/>
              <a:t>‹#›</a:t>
            </a:fld>
            <a:endParaRPr lang="nl-NL" dirty="0"/>
          </a:p>
        </p:txBody>
      </p:sp>
    </p:spTree>
    <p:extLst>
      <p:ext uri="{BB962C8B-B14F-4D97-AF65-F5344CB8AC3E}">
        <p14:creationId xmlns:p14="http://schemas.microsoft.com/office/powerpoint/2010/main" val="2323019015"/>
      </p:ext>
    </p:extLst>
  </p:cSld>
  <p:clrMapOvr>
    <a:masterClrMapping/>
  </p:clrMapOvr>
  <p:hf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ree Content - Subtitle">
    <p:spTree>
      <p:nvGrpSpPr>
        <p:cNvPr id="1" name=""/>
        <p:cNvGrpSpPr/>
        <p:nvPr/>
      </p:nvGrpSpPr>
      <p:grpSpPr>
        <a:xfrm>
          <a:off x="0" y="0"/>
          <a:ext cx="0" cy="0"/>
          <a:chOff x="0" y="0"/>
          <a:chExt cx="0" cy="0"/>
        </a:xfrm>
      </p:grpSpPr>
      <p:sp>
        <p:nvSpPr>
          <p:cNvPr id="15" name="Title 1"/>
          <p:cNvSpPr>
            <a:spLocks noGrp="1"/>
          </p:cNvSpPr>
          <p:nvPr>
            <p:ph type="title" hasCustomPrompt="1"/>
          </p:nvPr>
        </p:nvSpPr>
        <p:spPr>
          <a:xfrm>
            <a:off x="442913" y="430514"/>
            <a:ext cx="11306175" cy="502920"/>
          </a:xfrm>
        </p:spPr>
        <p:txBody>
          <a:bodyPr/>
          <a:lstStyle>
            <a:lvl1pPr>
              <a:defRPr/>
            </a:lvl1pPr>
          </a:lstStyle>
          <a:p>
            <a:r>
              <a:rPr lang="nl-NL"/>
              <a:t>[Slide title]</a:t>
            </a:r>
            <a:endParaRPr lang="nl-NL" dirty="0"/>
          </a:p>
        </p:txBody>
      </p:sp>
      <p:sp>
        <p:nvSpPr>
          <p:cNvPr id="8" name="Subtitle 2">
            <a:extLst>
              <a:ext uri="{FF2B5EF4-FFF2-40B4-BE49-F238E27FC236}">
                <a16:creationId xmlns:a16="http://schemas.microsoft.com/office/drawing/2014/main" id="{B56B3548-5EB8-714F-93B3-BD8CE8C6C99A}"/>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nl-NL"/>
              <a:t>[Optional slide subtitle]</a:t>
            </a:r>
            <a:endParaRPr lang="nl-NL" dirty="0"/>
          </a:p>
        </p:txBody>
      </p:sp>
      <p:sp>
        <p:nvSpPr>
          <p:cNvPr id="3" name="Content Placeholder 2"/>
          <p:cNvSpPr>
            <a:spLocks noGrp="1"/>
          </p:cNvSpPr>
          <p:nvPr>
            <p:ph sz="half" idx="1"/>
          </p:nvPr>
        </p:nvSpPr>
        <p:spPr>
          <a:xfrm>
            <a:off x="442913" y="2103439"/>
            <a:ext cx="3529012" cy="4068762"/>
          </a:xfrm>
        </p:spPr>
        <p:txBody>
          <a:bodyPr/>
          <a:lstStyle>
            <a:lvl5pPr>
              <a:defRPr/>
            </a:lvl5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4" name="Content Placeholder 3"/>
          <p:cNvSpPr>
            <a:spLocks noGrp="1"/>
          </p:cNvSpPr>
          <p:nvPr>
            <p:ph sz="half" idx="2"/>
          </p:nvPr>
        </p:nvSpPr>
        <p:spPr>
          <a:xfrm>
            <a:off x="4332288" y="2103439"/>
            <a:ext cx="3529012" cy="4068762"/>
          </a:xfrm>
        </p:spPr>
        <p:txBody>
          <a:bodyPr/>
          <a:lstStyle>
            <a:lvl5pPr>
              <a:defRPr/>
            </a:lvl5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12" name="Content Placeholder 4"/>
          <p:cNvSpPr>
            <a:spLocks noGrp="1"/>
          </p:cNvSpPr>
          <p:nvPr>
            <p:ph sz="half" idx="13"/>
          </p:nvPr>
        </p:nvSpPr>
        <p:spPr>
          <a:xfrm>
            <a:off x="8220076" y="2103439"/>
            <a:ext cx="3529012" cy="4068762"/>
          </a:xfrm>
        </p:spPr>
        <p:txBody>
          <a:bodyPr/>
          <a:lstStyle>
            <a:lvl5pPr>
              <a:defRPr/>
            </a:lvl5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14" name="Presentation Footer">
            <a:extLst>
              <a:ext uri="{FF2B5EF4-FFF2-40B4-BE49-F238E27FC236}">
                <a16:creationId xmlns:a16="http://schemas.microsoft.com/office/drawing/2014/main" id="{255A06FB-EE8B-4642-9C1A-40B8F0083D8E}"/>
              </a:ext>
            </a:extLst>
          </p:cNvPr>
          <p:cNvSpPr>
            <a:spLocks noGrp="1"/>
          </p:cNvSpPr>
          <p:nvPr>
            <p:ph type="ftr" sz="quarter" idx="17"/>
          </p:nvPr>
        </p:nvSpPr>
        <p:spPr>
          <a:xfrm>
            <a:off x="442912" y="6355080"/>
            <a:ext cx="5473701" cy="137160"/>
          </a:xfrm>
        </p:spPr>
        <p:txBody>
          <a:bodyPr/>
          <a:lstStyle/>
          <a:p>
            <a:pPr algn="l"/>
            <a:endParaRPr lang="nl-NL" dirty="0"/>
          </a:p>
        </p:txBody>
      </p:sp>
      <p:sp>
        <p:nvSpPr>
          <p:cNvPr id="16" name="Date">
            <a:extLst>
              <a:ext uri="{FF2B5EF4-FFF2-40B4-BE49-F238E27FC236}">
                <a16:creationId xmlns:a16="http://schemas.microsoft.com/office/drawing/2014/main" id="{CB39C188-B397-483D-80EC-B5D9D1384E65}"/>
              </a:ext>
            </a:extLst>
          </p:cNvPr>
          <p:cNvSpPr>
            <a:spLocks noGrp="1"/>
          </p:cNvSpPr>
          <p:nvPr>
            <p:ph type="dt" sz="half" idx="12"/>
          </p:nvPr>
        </p:nvSpPr>
        <p:spPr>
          <a:xfrm>
            <a:off x="9984296" y="6355080"/>
            <a:ext cx="1764792" cy="137160"/>
          </a:xfrm>
        </p:spPr>
        <p:txBody>
          <a:bodyPr/>
          <a:lstStyle/>
          <a:p>
            <a:r>
              <a:rPr lang="nl-NL"/>
              <a:t>november 2021</a:t>
            </a:r>
            <a:endParaRPr lang="nl-NL" dirty="0"/>
          </a:p>
        </p:txBody>
      </p:sp>
      <p:sp>
        <p:nvSpPr>
          <p:cNvPr id="17" name="Slide Number">
            <a:extLst>
              <a:ext uri="{FF2B5EF4-FFF2-40B4-BE49-F238E27FC236}">
                <a16:creationId xmlns:a16="http://schemas.microsoft.com/office/drawing/2014/main" id="{5CA8159A-8660-4BB5-BFF5-FCB30C41DAD6}"/>
              </a:ext>
            </a:extLst>
          </p:cNvPr>
          <p:cNvSpPr>
            <a:spLocks noGrp="1"/>
          </p:cNvSpPr>
          <p:nvPr>
            <p:ph type="sldNum" sz="quarter" idx="11"/>
          </p:nvPr>
        </p:nvSpPr>
        <p:spPr>
          <a:xfrm>
            <a:off x="9984296" y="6492240"/>
            <a:ext cx="1764792" cy="137160"/>
          </a:xfrm>
        </p:spPr>
        <p:txBody>
          <a:bodyPr/>
          <a:lstStyle/>
          <a:p>
            <a:fld id="{7870704B-CE94-48CC-AF30-84932A1262A7}" type="slidenum">
              <a:rPr lang="nl-NL" smtClean="0"/>
              <a:pPr/>
              <a:t>‹#›</a:t>
            </a:fld>
            <a:endParaRPr lang="nl-NL" dirty="0"/>
          </a:p>
        </p:txBody>
      </p:sp>
    </p:spTree>
    <p:extLst>
      <p:ext uri="{BB962C8B-B14F-4D97-AF65-F5344CB8AC3E}">
        <p14:creationId xmlns:p14="http://schemas.microsoft.com/office/powerpoint/2010/main" val="552856060"/>
      </p:ext>
    </p:extLst>
  </p:cSld>
  <p:clrMapOvr>
    <a:masterClrMapping/>
  </p:clrMapOvr>
  <p:hf hd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42913" y="432000"/>
            <a:ext cx="11306175" cy="1387275"/>
          </a:xfrm>
        </p:spPr>
        <p:txBody>
          <a:bodyPr/>
          <a:lstStyle>
            <a:lvl1pPr>
              <a:defRPr/>
            </a:lvl1pPr>
          </a:lstStyle>
          <a:p>
            <a:r>
              <a:rPr lang="nl-NL"/>
              <a:t>[Slide title]</a:t>
            </a:r>
            <a:endParaRPr lang="nl-NL" dirty="0"/>
          </a:p>
        </p:txBody>
      </p:sp>
      <p:sp>
        <p:nvSpPr>
          <p:cNvPr id="3" name="Content Placeholder 2"/>
          <p:cNvSpPr>
            <a:spLocks noGrp="1"/>
          </p:cNvSpPr>
          <p:nvPr>
            <p:ph sz="half" idx="1"/>
          </p:nvPr>
        </p:nvSpPr>
        <p:spPr>
          <a:xfrm>
            <a:off x="442913" y="2103438"/>
            <a:ext cx="2556000" cy="4068762"/>
          </a:xfrm>
        </p:spPr>
        <p:txBody>
          <a:bodyPr/>
          <a:lstStyle>
            <a:lvl5pPr>
              <a:defRPr/>
            </a:lvl5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4" name="Content Placeholder 3"/>
          <p:cNvSpPr>
            <a:spLocks noGrp="1"/>
          </p:cNvSpPr>
          <p:nvPr>
            <p:ph sz="half" idx="2"/>
          </p:nvPr>
        </p:nvSpPr>
        <p:spPr>
          <a:xfrm>
            <a:off x="3360613" y="2103438"/>
            <a:ext cx="2556000" cy="4068762"/>
          </a:xfrm>
        </p:spPr>
        <p:txBody>
          <a:bodyPr/>
          <a:lstStyle>
            <a:lvl5pPr>
              <a:defRPr/>
            </a:lvl5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6" name="Content Placeholder 4"/>
          <p:cNvSpPr>
            <a:spLocks noGrp="1"/>
          </p:cNvSpPr>
          <p:nvPr>
            <p:ph sz="half" idx="13"/>
          </p:nvPr>
        </p:nvSpPr>
        <p:spPr>
          <a:xfrm>
            <a:off x="6275388" y="2103438"/>
            <a:ext cx="2556000" cy="4068762"/>
          </a:xfrm>
        </p:spPr>
        <p:txBody>
          <a:bodyPr/>
          <a:lstStyle>
            <a:lvl5pPr>
              <a:defRPr/>
            </a:lvl5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7" name="Content Placeholder 5"/>
          <p:cNvSpPr>
            <a:spLocks noGrp="1"/>
          </p:cNvSpPr>
          <p:nvPr>
            <p:ph sz="half" idx="14"/>
          </p:nvPr>
        </p:nvSpPr>
        <p:spPr>
          <a:xfrm>
            <a:off x="9190163" y="2103438"/>
            <a:ext cx="2556000" cy="4068762"/>
          </a:xfrm>
        </p:spPr>
        <p:txBody>
          <a:bodyPr/>
          <a:lstStyle>
            <a:lvl5pPr>
              <a:defRPr/>
            </a:lvl5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14" name="Presentation Footer">
            <a:extLst>
              <a:ext uri="{FF2B5EF4-FFF2-40B4-BE49-F238E27FC236}">
                <a16:creationId xmlns:a16="http://schemas.microsoft.com/office/drawing/2014/main" id="{EC1E7080-72F9-4244-AFA9-CEE3373F1B7F}"/>
              </a:ext>
            </a:extLst>
          </p:cNvPr>
          <p:cNvSpPr>
            <a:spLocks noGrp="1"/>
          </p:cNvSpPr>
          <p:nvPr>
            <p:ph type="ftr" sz="quarter" idx="15"/>
          </p:nvPr>
        </p:nvSpPr>
        <p:spPr>
          <a:xfrm>
            <a:off x="442912" y="6355080"/>
            <a:ext cx="5473701" cy="137160"/>
          </a:xfrm>
        </p:spPr>
        <p:txBody>
          <a:bodyPr/>
          <a:lstStyle/>
          <a:p>
            <a:pPr algn="l"/>
            <a:endParaRPr lang="nl-NL" dirty="0"/>
          </a:p>
        </p:txBody>
      </p:sp>
      <p:sp>
        <p:nvSpPr>
          <p:cNvPr id="15" name="Date">
            <a:extLst>
              <a:ext uri="{FF2B5EF4-FFF2-40B4-BE49-F238E27FC236}">
                <a16:creationId xmlns:a16="http://schemas.microsoft.com/office/drawing/2014/main" id="{9C15D536-803A-4FDA-96C2-0DD6A243A97F}"/>
              </a:ext>
            </a:extLst>
          </p:cNvPr>
          <p:cNvSpPr>
            <a:spLocks noGrp="1"/>
          </p:cNvSpPr>
          <p:nvPr>
            <p:ph type="dt" sz="half" idx="12"/>
          </p:nvPr>
        </p:nvSpPr>
        <p:spPr>
          <a:xfrm>
            <a:off x="9984296" y="6355080"/>
            <a:ext cx="1764792" cy="137160"/>
          </a:xfrm>
        </p:spPr>
        <p:txBody>
          <a:bodyPr/>
          <a:lstStyle/>
          <a:p>
            <a:r>
              <a:rPr lang="nl-NL"/>
              <a:t>november 2021</a:t>
            </a:r>
            <a:endParaRPr lang="nl-NL" dirty="0"/>
          </a:p>
        </p:txBody>
      </p:sp>
      <p:sp>
        <p:nvSpPr>
          <p:cNvPr id="16" name="Slide Number">
            <a:extLst>
              <a:ext uri="{FF2B5EF4-FFF2-40B4-BE49-F238E27FC236}">
                <a16:creationId xmlns:a16="http://schemas.microsoft.com/office/drawing/2014/main" id="{766AC7EC-26A9-4359-B160-8DCDEB14FC5C}"/>
              </a:ext>
            </a:extLst>
          </p:cNvPr>
          <p:cNvSpPr>
            <a:spLocks noGrp="1"/>
          </p:cNvSpPr>
          <p:nvPr>
            <p:ph type="sldNum" sz="quarter" idx="11"/>
          </p:nvPr>
        </p:nvSpPr>
        <p:spPr>
          <a:xfrm>
            <a:off x="9984296" y="6492240"/>
            <a:ext cx="1764792" cy="137160"/>
          </a:xfrm>
        </p:spPr>
        <p:txBody>
          <a:bodyPr/>
          <a:lstStyle/>
          <a:p>
            <a:fld id="{7870704B-CE94-48CC-AF30-84932A1262A7}" type="slidenum">
              <a:rPr lang="nl-NL" smtClean="0"/>
              <a:pPr/>
              <a:t>‹#›</a:t>
            </a:fld>
            <a:endParaRPr lang="nl-NL" dirty="0"/>
          </a:p>
        </p:txBody>
      </p:sp>
    </p:spTree>
    <p:extLst>
      <p:ext uri="{BB962C8B-B14F-4D97-AF65-F5344CB8AC3E}">
        <p14:creationId xmlns:p14="http://schemas.microsoft.com/office/powerpoint/2010/main" val="1139664725"/>
      </p:ext>
    </p:extLst>
  </p:cSld>
  <p:clrMapOvr>
    <a:masterClrMapping/>
  </p:clrMapOvr>
  <p:hf hdr="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our Content - Subtitle">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442913" y="430514"/>
            <a:ext cx="11306175" cy="502920"/>
          </a:xfrm>
        </p:spPr>
        <p:txBody>
          <a:bodyPr/>
          <a:lstStyle>
            <a:lvl1pPr>
              <a:defRPr/>
            </a:lvl1pPr>
          </a:lstStyle>
          <a:p>
            <a:r>
              <a:rPr lang="nl-NL"/>
              <a:t>[Slide title]</a:t>
            </a:r>
            <a:endParaRPr lang="nl-NL" dirty="0"/>
          </a:p>
        </p:txBody>
      </p:sp>
      <p:sp>
        <p:nvSpPr>
          <p:cNvPr id="11" name="Subtitle 2">
            <a:extLst>
              <a:ext uri="{FF2B5EF4-FFF2-40B4-BE49-F238E27FC236}">
                <a16:creationId xmlns:a16="http://schemas.microsoft.com/office/drawing/2014/main" id="{42F08066-BCE7-3945-BE4E-1DEA43569B7F}"/>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nl-NL"/>
              <a:t>[Optional slide subtitle]</a:t>
            </a:r>
            <a:endParaRPr lang="nl-NL" dirty="0"/>
          </a:p>
        </p:txBody>
      </p:sp>
      <p:sp>
        <p:nvSpPr>
          <p:cNvPr id="3" name="Content Placeholder 2"/>
          <p:cNvSpPr>
            <a:spLocks noGrp="1"/>
          </p:cNvSpPr>
          <p:nvPr>
            <p:ph sz="half" idx="1"/>
          </p:nvPr>
        </p:nvSpPr>
        <p:spPr>
          <a:xfrm>
            <a:off x="442913" y="2103438"/>
            <a:ext cx="2556000" cy="4068762"/>
          </a:xfrm>
        </p:spPr>
        <p:txBody>
          <a:bodyPr/>
          <a:lstStyle>
            <a:lvl5pPr>
              <a:defRPr/>
            </a:lvl5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4" name="Content Placeholder 3"/>
          <p:cNvSpPr>
            <a:spLocks noGrp="1"/>
          </p:cNvSpPr>
          <p:nvPr>
            <p:ph sz="half" idx="2"/>
          </p:nvPr>
        </p:nvSpPr>
        <p:spPr>
          <a:xfrm>
            <a:off x="3360613" y="2103438"/>
            <a:ext cx="2556000" cy="4068762"/>
          </a:xfrm>
        </p:spPr>
        <p:txBody>
          <a:bodyPr/>
          <a:lstStyle>
            <a:lvl5pPr>
              <a:defRPr/>
            </a:lvl5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6" name="Content Placeholder 4"/>
          <p:cNvSpPr>
            <a:spLocks noGrp="1"/>
          </p:cNvSpPr>
          <p:nvPr>
            <p:ph sz="half" idx="13"/>
          </p:nvPr>
        </p:nvSpPr>
        <p:spPr>
          <a:xfrm>
            <a:off x="6275388" y="2103438"/>
            <a:ext cx="2556000" cy="4068762"/>
          </a:xfrm>
        </p:spPr>
        <p:txBody>
          <a:bodyPr/>
          <a:lstStyle>
            <a:lvl5pPr>
              <a:defRPr/>
            </a:lvl5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7" name="Content Placeholder 5"/>
          <p:cNvSpPr>
            <a:spLocks noGrp="1"/>
          </p:cNvSpPr>
          <p:nvPr>
            <p:ph sz="half" idx="14"/>
          </p:nvPr>
        </p:nvSpPr>
        <p:spPr>
          <a:xfrm>
            <a:off x="9190163" y="2103438"/>
            <a:ext cx="2556000" cy="4068762"/>
          </a:xfrm>
        </p:spPr>
        <p:txBody>
          <a:bodyPr/>
          <a:lstStyle>
            <a:lvl5pPr>
              <a:defRPr/>
            </a:lvl5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15" name="Presentation Footer">
            <a:extLst>
              <a:ext uri="{FF2B5EF4-FFF2-40B4-BE49-F238E27FC236}">
                <a16:creationId xmlns:a16="http://schemas.microsoft.com/office/drawing/2014/main" id="{7A38251C-F0F6-4C4E-90EA-046EBE3900D2}"/>
              </a:ext>
            </a:extLst>
          </p:cNvPr>
          <p:cNvSpPr>
            <a:spLocks noGrp="1"/>
          </p:cNvSpPr>
          <p:nvPr>
            <p:ph type="ftr" sz="quarter" idx="17"/>
          </p:nvPr>
        </p:nvSpPr>
        <p:spPr>
          <a:xfrm>
            <a:off x="442912" y="6355080"/>
            <a:ext cx="5473701" cy="137160"/>
          </a:xfrm>
        </p:spPr>
        <p:txBody>
          <a:bodyPr/>
          <a:lstStyle/>
          <a:p>
            <a:pPr algn="l"/>
            <a:endParaRPr lang="nl-NL" dirty="0"/>
          </a:p>
        </p:txBody>
      </p:sp>
      <p:sp>
        <p:nvSpPr>
          <p:cNvPr id="16" name="Date">
            <a:extLst>
              <a:ext uri="{FF2B5EF4-FFF2-40B4-BE49-F238E27FC236}">
                <a16:creationId xmlns:a16="http://schemas.microsoft.com/office/drawing/2014/main" id="{D1CEFF90-96A0-43B5-A905-C1B1E995A889}"/>
              </a:ext>
            </a:extLst>
          </p:cNvPr>
          <p:cNvSpPr>
            <a:spLocks noGrp="1"/>
          </p:cNvSpPr>
          <p:nvPr>
            <p:ph type="dt" sz="half" idx="12"/>
          </p:nvPr>
        </p:nvSpPr>
        <p:spPr>
          <a:xfrm>
            <a:off x="9984296" y="6355080"/>
            <a:ext cx="1764792" cy="137160"/>
          </a:xfrm>
        </p:spPr>
        <p:txBody>
          <a:bodyPr/>
          <a:lstStyle/>
          <a:p>
            <a:r>
              <a:rPr lang="nl-NL"/>
              <a:t>november 2021</a:t>
            </a:r>
            <a:endParaRPr lang="nl-NL" dirty="0"/>
          </a:p>
        </p:txBody>
      </p:sp>
      <p:sp>
        <p:nvSpPr>
          <p:cNvPr id="17" name="Slide Number">
            <a:extLst>
              <a:ext uri="{FF2B5EF4-FFF2-40B4-BE49-F238E27FC236}">
                <a16:creationId xmlns:a16="http://schemas.microsoft.com/office/drawing/2014/main" id="{9026E04C-2403-4D04-9506-C1AEDD8BEC5B}"/>
              </a:ext>
            </a:extLst>
          </p:cNvPr>
          <p:cNvSpPr>
            <a:spLocks noGrp="1"/>
          </p:cNvSpPr>
          <p:nvPr>
            <p:ph type="sldNum" sz="quarter" idx="11"/>
          </p:nvPr>
        </p:nvSpPr>
        <p:spPr>
          <a:xfrm>
            <a:off x="9984296" y="6492240"/>
            <a:ext cx="1764792" cy="137160"/>
          </a:xfrm>
        </p:spPr>
        <p:txBody>
          <a:bodyPr/>
          <a:lstStyle/>
          <a:p>
            <a:fld id="{7870704B-CE94-48CC-AF30-84932A1262A7}" type="slidenum">
              <a:rPr lang="nl-NL" smtClean="0"/>
              <a:pPr/>
              <a:t>‹#›</a:t>
            </a:fld>
            <a:endParaRPr lang="nl-NL" dirty="0"/>
          </a:p>
        </p:txBody>
      </p:sp>
    </p:spTree>
    <p:extLst>
      <p:ext uri="{BB962C8B-B14F-4D97-AF65-F5344CB8AC3E}">
        <p14:creationId xmlns:p14="http://schemas.microsoft.com/office/powerpoint/2010/main" val="2543479323"/>
      </p:ext>
    </p:extLst>
  </p:cSld>
  <p:clrMapOvr>
    <a:masterClrMapping/>
  </p:clrMapOvr>
  <p:hf hdr="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ive Content">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442913" y="432000"/>
            <a:ext cx="11306175" cy="1387275"/>
          </a:xfrm>
        </p:spPr>
        <p:txBody>
          <a:bodyPr/>
          <a:lstStyle>
            <a:lvl1pPr>
              <a:defRPr/>
            </a:lvl1pPr>
          </a:lstStyle>
          <a:p>
            <a:r>
              <a:rPr lang="nl-NL"/>
              <a:t>[Slide title]</a:t>
            </a:r>
            <a:endParaRPr lang="nl-NL" dirty="0"/>
          </a:p>
        </p:txBody>
      </p:sp>
      <p:sp>
        <p:nvSpPr>
          <p:cNvPr id="3" name="Content Placeholder 2"/>
          <p:cNvSpPr>
            <a:spLocks noGrp="1"/>
          </p:cNvSpPr>
          <p:nvPr>
            <p:ph sz="half" idx="1"/>
          </p:nvPr>
        </p:nvSpPr>
        <p:spPr>
          <a:xfrm>
            <a:off x="442913" y="2103438"/>
            <a:ext cx="1972800" cy="4068762"/>
          </a:xfrm>
        </p:spPr>
        <p:txBody>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nl-NL" dirty="0"/>
          </a:p>
        </p:txBody>
      </p:sp>
      <p:sp>
        <p:nvSpPr>
          <p:cNvPr id="4" name="Content Placeholder 3"/>
          <p:cNvSpPr>
            <a:spLocks noGrp="1"/>
          </p:cNvSpPr>
          <p:nvPr>
            <p:ph sz="half" idx="2"/>
          </p:nvPr>
        </p:nvSpPr>
        <p:spPr>
          <a:xfrm>
            <a:off x="2777045" y="2103438"/>
            <a:ext cx="1972800" cy="4068762"/>
          </a:xfrm>
        </p:spPr>
        <p:txBody>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nl-NL" dirty="0"/>
          </a:p>
        </p:txBody>
      </p:sp>
      <p:sp>
        <p:nvSpPr>
          <p:cNvPr id="6" name="Content Placeholder 4"/>
          <p:cNvSpPr>
            <a:spLocks noGrp="1"/>
          </p:cNvSpPr>
          <p:nvPr>
            <p:ph sz="half" idx="13"/>
          </p:nvPr>
        </p:nvSpPr>
        <p:spPr>
          <a:xfrm>
            <a:off x="5111177" y="2103438"/>
            <a:ext cx="1972800" cy="4068762"/>
          </a:xfrm>
        </p:spPr>
        <p:txBody>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nl-NL" dirty="0"/>
          </a:p>
        </p:txBody>
      </p:sp>
      <p:sp>
        <p:nvSpPr>
          <p:cNvPr id="7" name="Content Placeholder 5"/>
          <p:cNvSpPr>
            <a:spLocks noGrp="1"/>
          </p:cNvSpPr>
          <p:nvPr>
            <p:ph sz="half" idx="14"/>
          </p:nvPr>
        </p:nvSpPr>
        <p:spPr>
          <a:xfrm>
            <a:off x="7445309" y="2103438"/>
            <a:ext cx="1972800" cy="4068762"/>
          </a:xfrm>
        </p:spPr>
        <p:txBody>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nl-NL" dirty="0"/>
          </a:p>
        </p:txBody>
      </p:sp>
      <p:sp>
        <p:nvSpPr>
          <p:cNvPr id="9" name="Content Placeholder 6"/>
          <p:cNvSpPr>
            <a:spLocks noGrp="1"/>
          </p:cNvSpPr>
          <p:nvPr>
            <p:ph sz="half" idx="15"/>
          </p:nvPr>
        </p:nvSpPr>
        <p:spPr>
          <a:xfrm>
            <a:off x="9779443" y="2103438"/>
            <a:ext cx="1972800" cy="4068762"/>
          </a:xfrm>
        </p:spPr>
        <p:txBody>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nl-NL" dirty="0"/>
          </a:p>
        </p:txBody>
      </p:sp>
      <p:sp>
        <p:nvSpPr>
          <p:cNvPr id="15" name="Presentation Footer">
            <a:extLst>
              <a:ext uri="{FF2B5EF4-FFF2-40B4-BE49-F238E27FC236}">
                <a16:creationId xmlns:a16="http://schemas.microsoft.com/office/drawing/2014/main" id="{2361EBB0-BC2B-4110-AFF0-9612E9BCBE69}"/>
              </a:ext>
            </a:extLst>
          </p:cNvPr>
          <p:cNvSpPr>
            <a:spLocks noGrp="1"/>
          </p:cNvSpPr>
          <p:nvPr>
            <p:ph type="ftr" sz="quarter" idx="16"/>
          </p:nvPr>
        </p:nvSpPr>
        <p:spPr>
          <a:xfrm>
            <a:off x="442912" y="6355080"/>
            <a:ext cx="5473701" cy="137160"/>
          </a:xfrm>
        </p:spPr>
        <p:txBody>
          <a:bodyPr/>
          <a:lstStyle/>
          <a:p>
            <a:pPr algn="l"/>
            <a:endParaRPr lang="nl-NL" dirty="0"/>
          </a:p>
        </p:txBody>
      </p:sp>
      <p:sp>
        <p:nvSpPr>
          <p:cNvPr id="16" name="Date">
            <a:extLst>
              <a:ext uri="{FF2B5EF4-FFF2-40B4-BE49-F238E27FC236}">
                <a16:creationId xmlns:a16="http://schemas.microsoft.com/office/drawing/2014/main" id="{B2E9937C-7E30-4F8A-B2DC-3CABA59F5C8F}"/>
              </a:ext>
            </a:extLst>
          </p:cNvPr>
          <p:cNvSpPr>
            <a:spLocks noGrp="1"/>
          </p:cNvSpPr>
          <p:nvPr>
            <p:ph type="dt" sz="half" idx="12"/>
          </p:nvPr>
        </p:nvSpPr>
        <p:spPr>
          <a:xfrm>
            <a:off x="9984296" y="6355080"/>
            <a:ext cx="1764792" cy="137160"/>
          </a:xfrm>
        </p:spPr>
        <p:txBody>
          <a:bodyPr/>
          <a:lstStyle/>
          <a:p>
            <a:r>
              <a:rPr lang="nl-NL"/>
              <a:t>november 2021</a:t>
            </a:r>
            <a:endParaRPr lang="nl-NL" dirty="0"/>
          </a:p>
        </p:txBody>
      </p:sp>
      <p:sp>
        <p:nvSpPr>
          <p:cNvPr id="17" name="Slide Number">
            <a:extLst>
              <a:ext uri="{FF2B5EF4-FFF2-40B4-BE49-F238E27FC236}">
                <a16:creationId xmlns:a16="http://schemas.microsoft.com/office/drawing/2014/main" id="{5289CCE2-B31E-4A52-83B1-71AE544EE294}"/>
              </a:ext>
            </a:extLst>
          </p:cNvPr>
          <p:cNvSpPr>
            <a:spLocks noGrp="1"/>
          </p:cNvSpPr>
          <p:nvPr>
            <p:ph type="sldNum" sz="quarter" idx="11"/>
          </p:nvPr>
        </p:nvSpPr>
        <p:spPr>
          <a:xfrm>
            <a:off x="9984296" y="6492240"/>
            <a:ext cx="1764792" cy="137160"/>
          </a:xfrm>
        </p:spPr>
        <p:txBody>
          <a:bodyPr/>
          <a:lstStyle/>
          <a:p>
            <a:fld id="{7870704B-CE94-48CC-AF30-84932A1262A7}" type="slidenum">
              <a:rPr lang="nl-NL" smtClean="0"/>
              <a:pPr/>
              <a:t>‹#›</a:t>
            </a:fld>
            <a:endParaRPr lang="nl-NL" dirty="0"/>
          </a:p>
        </p:txBody>
      </p:sp>
    </p:spTree>
    <p:extLst>
      <p:ext uri="{BB962C8B-B14F-4D97-AF65-F5344CB8AC3E}">
        <p14:creationId xmlns:p14="http://schemas.microsoft.com/office/powerpoint/2010/main" val="1045707198"/>
      </p:ext>
    </p:extLst>
  </p:cSld>
  <p:clrMapOvr>
    <a:masterClrMapping/>
  </p:clrMapOvr>
  <p:hf hdr="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ive Content - Subtitle">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42913" y="430514"/>
            <a:ext cx="11306175" cy="502920"/>
          </a:xfrm>
        </p:spPr>
        <p:txBody>
          <a:bodyPr/>
          <a:lstStyle>
            <a:lvl1pPr>
              <a:defRPr/>
            </a:lvl1pPr>
          </a:lstStyle>
          <a:p>
            <a:r>
              <a:rPr lang="nl-NL"/>
              <a:t>[Slide title]</a:t>
            </a:r>
            <a:endParaRPr lang="nl-NL" dirty="0"/>
          </a:p>
        </p:txBody>
      </p:sp>
      <p:sp>
        <p:nvSpPr>
          <p:cNvPr id="12" name="Subtitle 2">
            <a:extLst>
              <a:ext uri="{FF2B5EF4-FFF2-40B4-BE49-F238E27FC236}">
                <a16:creationId xmlns:a16="http://schemas.microsoft.com/office/drawing/2014/main" id="{BCBFC701-7287-1F4F-B6FA-1BECCBF324C6}"/>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nl-NL"/>
              <a:t>[Optional slide subtitle]</a:t>
            </a:r>
            <a:endParaRPr lang="nl-NL" dirty="0"/>
          </a:p>
        </p:txBody>
      </p:sp>
      <p:sp>
        <p:nvSpPr>
          <p:cNvPr id="3" name="Content Placeholder 2"/>
          <p:cNvSpPr>
            <a:spLocks noGrp="1"/>
          </p:cNvSpPr>
          <p:nvPr>
            <p:ph sz="half" idx="1"/>
          </p:nvPr>
        </p:nvSpPr>
        <p:spPr>
          <a:xfrm>
            <a:off x="442913" y="2103438"/>
            <a:ext cx="1972800" cy="4068762"/>
          </a:xfrm>
        </p:spPr>
        <p:txBody>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nl-NL" dirty="0"/>
          </a:p>
        </p:txBody>
      </p:sp>
      <p:sp>
        <p:nvSpPr>
          <p:cNvPr id="4" name="Content Placeholder 3"/>
          <p:cNvSpPr>
            <a:spLocks noGrp="1"/>
          </p:cNvSpPr>
          <p:nvPr>
            <p:ph sz="half" idx="2"/>
          </p:nvPr>
        </p:nvSpPr>
        <p:spPr>
          <a:xfrm>
            <a:off x="2777045" y="2103438"/>
            <a:ext cx="1972800" cy="4068762"/>
          </a:xfrm>
        </p:spPr>
        <p:txBody>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nl-NL" dirty="0"/>
          </a:p>
        </p:txBody>
      </p:sp>
      <p:sp>
        <p:nvSpPr>
          <p:cNvPr id="6" name="Content Placeholder 4"/>
          <p:cNvSpPr>
            <a:spLocks noGrp="1"/>
          </p:cNvSpPr>
          <p:nvPr>
            <p:ph sz="half" idx="13"/>
          </p:nvPr>
        </p:nvSpPr>
        <p:spPr>
          <a:xfrm>
            <a:off x="5111177" y="2103438"/>
            <a:ext cx="1972800" cy="4068762"/>
          </a:xfrm>
        </p:spPr>
        <p:txBody>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nl-NL" dirty="0"/>
          </a:p>
        </p:txBody>
      </p:sp>
      <p:sp>
        <p:nvSpPr>
          <p:cNvPr id="7" name="Content Placeholder 5"/>
          <p:cNvSpPr>
            <a:spLocks noGrp="1"/>
          </p:cNvSpPr>
          <p:nvPr>
            <p:ph sz="half" idx="14"/>
          </p:nvPr>
        </p:nvSpPr>
        <p:spPr>
          <a:xfrm>
            <a:off x="7445309" y="2103438"/>
            <a:ext cx="1972800" cy="4068762"/>
          </a:xfrm>
        </p:spPr>
        <p:txBody>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nl-NL" dirty="0"/>
          </a:p>
        </p:txBody>
      </p:sp>
      <p:sp>
        <p:nvSpPr>
          <p:cNvPr id="9" name="Content Placeholder 6"/>
          <p:cNvSpPr>
            <a:spLocks noGrp="1"/>
          </p:cNvSpPr>
          <p:nvPr>
            <p:ph sz="half" idx="15"/>
          </p:nvPr>
        </p:nvSpPr>
        <p:spPr>
          <a:xfrm>
            <a:off x="9779443" y="2103438"/>
            <a:ext cx="1972800" cy="4068762"/>
          </a:xfrm>
        </p:spPr>
        <p:txBody>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nl-NL" dirty="0"/>
          </a:p>
        </p:txBody>
      </p:sp>
      <p:sp>
        <p:nvSpPr>
          <p:cNvPr id="16" name="Presentation Footer">
            <a:extLst>
              <a:ext uri="{FF2B5EF4-FFF2-40B4-BE49-F238E27FC236}">
                <a16:creationId xmlns:a16="http://schemas.microsoft.com/office/drawing/2014/main" id="{EBE12295-1610-4511-8950-3D9E038E4C95}"/>
              </a:ext>
            </a:extLst>
          </p:cNvPr>
          <p:cNvSpPr>
            <a:spLocks noGrp="1"/>
          </p:cNvSpPr>
          <p:nvPr>
            <p:ph type="ftr" sz="quarter" idx="17"/>
          </p:nvPr>
        </p:nvSpPr>
        <p:spPr>
          <a:xfrm>
            <a:off x="442912" y="6355080"/>
            <a:ext cx="5473701" cy="137160"/>
          </a:xfrm>
        </p:spPr>
        <p:txBody>
          <a:bodyPr/>
          <a:lstStyle/>
          <a:p>
            <a:pPr algn="l"/>
            <a:endParaRPr lang="nl-NL" dirty="0"/>
          </a:p>
        </p:txBody>
      </p:sp>
      <p:sp>
        <p:nvSpPr>
          <p:cNvPr id="17" name="Date">
            <a:extLst>
              <a:ext uri="{FF2B5EF4-FFF2-40B4-BE49-F238E27FC236}">
                <a16:creationId xmlns:a16="http://schemas.microsoft.com/office/drawing/2014/main" id="{6226A18B-2E48-47C8-8231-AE2C5DF4E67A}"/>
              </a:ext>
            </a:extLst>
          </p:cNvPr>
          <p:cNvSpPr>
            <a:spLocks noGrp="1"/>
          </p:cNvSpPr>
          <p:nvPr>
            <p:ph type="dt" sz="half" idx="12"/>
          </p:nvPr>
        </p:nvSpPr>
        <p:spPr>
          <a:xfrm>
            <a:off x="9984296" y="6355080"/>
            <a:ext cx="1764792" cy="137160"/>
          </a:xfrm>
        </p:spPr>
        <p:txBody>
          <a:bodyPr/>
          <a:lstStyle/>
          <a:p>
            <a:r>
              <a:rPr lang="nl-NL"/>
              <a:t>november 2021</a:t>
            </a:r>
            <a:endParaRPr lang="nl-NL" dirty="0"/>
          </a:p>
        </p:txBody>
      </p:sp>
      <p:sp>
        <p:nvSpPr>
          <p:cNvPr id="18" name="Slide Number">
            <a:extLst>
              <a:ext uri="{FF2B5EF4-FFF2-40B4-BE49-F238E27FC236}">
                <a16:creationId xmlns:a16="http://schemas.microsoft.com/office/drawing/2014/main" id="{9652FBC2-942D-468E-8FFB-4961241D592A}"/>
              </a:ext>
            </a:extLst>
          </p:cNvPr>
          <p:cNvSpPr>
            <a:spLocks noGrp="1"/>
          </p:cNvSpPr>
          <p:nvPr>
            <p:ph type="sldNum" sz="quarter" idx="11"/>
          </p:nvPr>
        </p:nvSpPr>
        <p:spPr>
          <a:xfrm>
            <a:off x="9984296" y="6492240"/>
            <a:ext cx="1764792" cy="137160"/>
          </a:xfrm>
        </p:spPr>
        <p:txBody>
          <a:bodyPr/>
          <a:lstStyle/>
          <a:p>
            <a:fld id="{7870704B-CE94-48CC-AF30-84932A1262A7}" type="slidenum">
              <a:rPr lang="nl-NL" smtClean="0"/>
              <a:pPr/>
              <a:t>‹#›</a:t>
            </a:fld>
            <a:endParaRPr lang="nl-NL" dirty="0"/>
          </a:p>
        </p:txBody>
      </p:sp>
    </p:spTree>
    <p:extLst>
      <p:ext uri="{BB962C8B-B14F-4D97-AF65-F5344CB8AC3E}">
        <p14:creationId xmlns:p14="http://schemas.microsoft.com/office/powerpoint/2010/main" val="3129817039"/>
      </p:ext>
    </p:extLst>
  </p:cSld>
  <p:clrMapOvr>
    <a:masterClrMapping/>
  </p:clrMapOvr>
  <p:hf hdr="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Image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42913" y="432000"/>
            <a:ext cx="11306175" cy="1387275"/>
          </a:xfrm>
        </p:spPr>
        <p:txBody>
          <a:bodyPr/>
          <a:lstStyle>
            <a:lvl1pPr>
              <a:defRPr/>
            </a:lvl1pPr>
          </a:lstStyle>
          <a:p>
            <a:r>
              <a:rPr lang="nl-NL"/>
              <a:t>[Slide title]</a:t>
            </a:r>
            <a:endParaRPr lang="nl-NL" dirty="0"/>
          </a:p>
        </p:txBody>
      </p:sp>
      <p:sp>
        <p:nvSpPr>
          <p:cNvPr id="10" name="Picture Placeholder 2"/>
          <p:cNvSpPr>
            <a:spLocks noGrp="1"/>
          </p:cNvSpPr>
          <p:nvPr>
            <p:ph type="pic" sz="quarter" idx="13"/>
          </p:nvPr>
        </p:nvSpPr>
        <p:spPr>
          <a:xfrm>
            <a:off x="442912" y="2100263"/>
            <a:ext cx="3529013" cy="3017520"/>
          </a:xfrm>
          <a:solidFill>
            <a:srgbClr val="DEDEDE"/>
          </a:solidFill>
        </p:spPr>
        <p:txBody>
          <a:bodyPr anchor="ctr" anchorCtr="0"/>
          <a:lstStyle>
            <a:lvl1pPr algn="ctr">
              <a:defRPr sz="1200" b="0">
                <a:solidFill>
                  <a:schemeClr val="tx1"/>
                </a:solidFill>
              </a:defRPr>
            </a:lvl1pPr>
          </a:lstStyle>
          <a:p>
            <a:r>
              <a:rPr lang="nl-NL"/>
              <a:t>Click icon to add picture</a:t>
            </a:r>
            <a:endParaRPr lang="nl-NL" dirty="0"/>
          </a:p>
        </p:txBody>
      </p:sp>
      <p:sp>
        <p:nvSpPr>
          <p:cNvPr id="16" name="Picture Placeholder 3"/>
          <p:cNvSpPr>
            <a:spLocks noGrp="1"/>
          </p:cNvSpPr>
          <p:nvPr>
            <p:ph type="pic" sz="quarter" idx="15"/>
          </p:nvPr>
        </p:nvSpPr>
        <p:spPr>
          <a:xfrm>
            <a:off x="4331494" y="2100263"/>
            <a:ext cx="3529013" cy="3017520"/>
          </a:xfrm>
          <a:solidFill>
            <a:srgbClr val="DEDEDE"/>
          </a:solidFill>
        </p:spPr>
        <p:txBody>
          <a:bodyPr anchor="ctr" anchorCtr="0"/>
          <a:lstStyle>
            <a:lvl1pPr algn="ctr">
              <a:defRPr sz="1200" b="0">
                <a:solidFill>
                  <a:schemeClr val="tx1"/>
                </a:solidFill>
              </a:defRPr>
            </a:lvl1pPr>
          </a:lstStyle>
          <a:p>
            <a:r>
              <a:rPr lang="nl-NL"/>
              <a:t>Click icon to add picture</a:t>
            </a:r>
            <a:endParaRPr lang="nl-NL" dirty="0"/>
          </a:p>
        </p:txBody>
      </p:sp>
      <p:sp>
        <p:nvSpPr>
          <p:cNvPr id="18" name="Picture Placeholder 4"/>
          <p:cNvSpPr>
            <a:spLocks noGrp="1"/>
          </p:cNvSpPr>
          <p:nvPr>
            <p:ph type="pic" sz="quarter" idx="17"/>
          </p:nvPr>
        </p:nvSpPr>
        <p:spPr>
          <a:xfrm>
            <a:off x="8220075" y="2100263"/>
            <a:ext cx="3529013" cy="3017520"/>
          </a:xfrm>
          <a:solidFill>
            <a:srgbClr val="DEDEDE"/>
          </a:solidFill>
        </p:spPr>
        <p:txBody>
          <a:bodyPr anchor="ctr" anchorCtr="0"/>
          <a:lstStyle>
            <a:lvl1pPr algn="ctr">
              <a:defRPr sz="1200" b="0">
                <a:solidFill>
                  <a:schemeClr val="tx1"/>
                </a:solidFill>
              </a:defRPr>
            </a:lvl1pPr>
          </a:lstStyle>
          <a:p>
            <a:r>
              <a:rPr lang="nl-NL"/>
              <a:t>Click icon to add picture</a:t>
            </a:r>
            <a:endParaRPr lang="nl-NL" dirty="0"/>
          </a:p>
        </p:txBody>
      </p:sp>
      <p:sp>
        <p:nvSpPr>
          <p:cNvPr id="7" name="Content Placeholder 2">
            <a:extLst>
              <a:ext uri="{FF2B5EF4-FFF2-40B4-BE49-F238E27FC236}">
                <a16:creationId xmlns:a16="http://schemas.microsoft.com/office/drawing/2014/main" id="{CF36C29E-E542-4CF8-8350-7B2993AB9F11}"/>
              </a:ext>
            </a:extLst>
          </p:cNvPr>
          <p:cNvSpPr>
            <a:spLocks noGrp="1"/>
          </p:cNvSpPr>
          <p:nvPr>
            <p:ph sz="quarter" idx="20"/>
          </p:nvPr>
        </p:nvSpPr>
        <p:spPr>
          <a:xfrm>
            <a:off x="442913" y="5280025"/>
            <a:ext cx="3529012" cy="892175"/>
          </a:xfrm>
        </p:spPr>
        <p:txBody>
          <a:bodyPr/>
          <a:lstStyle>
            <a:lvl1pPr>
              <a:defRPr sz="1200"/>
            </a:lvl1pPr>
            <a:lvl2pPr>
              <a:defRPr sz="1600"/>
            </a:lvl2pPr>
            <a:lvl3pPr marL="0" indent="0">
              <a:buNone/>
              <a:defRPr/>
            </a:lvl3pPr>
          </a:lstStyle>
          <a:p>
            <a:pPr lvl="0"/>
            <a:r>
              <a:rPr lang="nl-NL"/>
              <a:t>Click to edit Master text styles</a:t>
            </a:r>
          </a:p>
          <a:p>
            <a:pPr lvl="1"/>
            <a:r>
              <a:rPr lang="nl-NL"/>
              <a:t>Second level</a:t>
            </a:r>
            <a:endParaRPr lang="nl-NL" dirty="0"/>
          </a:p>
        </p:txBody>
      </p:sp>
      <p:sp>
        <p:nvSpPr>
          <p:cNvPr id="23" name="Content Placeholder 3">
            <a:extLst>
              <a:ext uri="{FF2B5EF4-FFF2-40B4-BE49-F238E27FC236}">
                <a16:creationId xmlns:a16="http://schemas.microsoft.com/office/drawing/2014/main" id="{5E49564D-E876-4F96-AA36-94443DF6A6B4}"/>
              </a:ext>
            </a:extLst>
          </p:cNvPr>
          <p:cNvSpPr>
            <a:spLocks noGrp="1"/>
          </p:cNvSpPr>
          <p:nvPr>
            <p:ph sz="quarter" idx="21"/>
          </p:nvPr>
        </p:nvSpPr>
        <p:spPr>
          <a:xfrm>
            <a:off x="4331495" y="5280025"/>
            <a:ext cx="3529012" cy="892175"/>
          </a:xfrm>
        </p:spPr>
        <p:txBody>
          <a:bodyPr/>
          <a:lstStyle>
            <a:lvl1pPr>
              <a:defRPr sz="1200"/>
            </a:lvl1pPr>
            <a:lvl2pPr>
              <a:defRPr sz="1600"/>
            </a:lvl2pPr>
            <a:lvl3pPr marL="0" indent="0">
              <a:buNone/>
              <a:defRPr/>
            </a:lvl3pPr>
          </a:lstStyle>
          <a:p>
            <a:pPr lvl="0"/>
            <a:r>
              <a:rPr lang="nl-NL"/>
              <a:t>Click to edit Master text styles</a:t>
            </a:r>
          </a:p>
          <a:p>
            <a:pPr lvl="1"/>
            <a:r>
              <a:rPr lang="nl-NL"/>
              <a:t>Second level</a:t>
            </a:r>
            <a:endParaRPr lang="nl-NL" dirty="0"/>
          </a:p>
        </p:txBody>
      </p:sp>
      <p:sp>
        <p:nvSpPr>
          <p:cNvPr id="24" name="Content Placeholder 4">
            <a:extLst>
              <a:ext uri="{FF2B5EF4-FFF2-40B4-BE49-F238E27FC236}">
                <a16:creationId xmlns:a16="http://schemas.microsoft.com/office/drawing/2014/main" id="{D1C35B22-67CB-4342-8F23-814ABE95E981}"/>
              </a:ext>
            </a:extLst>
          </p:cNvPr>
          <p:cNvSpPr>
            <a:spLocks noGrp="1"/>
          </p:cNvSpPr>
          <p:nvPr>
            <p:ph sz="quarter" idx="22"/>
          </p:nvPr>
        </p:nvSpPr>
        <p:spPr>
          <a:xfrm>
            <a:off x="8220076" y="5280025"/>
            <a:ext cx="3529012" cy="892175"/>
          </a:xfrm>
        </p:spPr>
        <p:txBody>
          <a:bodyPr/>
          <a:lstStyle>
            <a:lvl1pPr>
              <a:defRPr sz="1200"/>
            </a:lvl1pPr>
            <a:lvl2pPr>
              <a:defRPr sz="1600"/>
            </a:lvl2pPr>
            <a:lvl3pPr marL="0" indent="0">
              <a:buNone/>
              <a:defRPr/>
            </a:lvl3pPr>
          </a:lstStyle>
          <a:p>
            <a:pPr lvl="0"/>
            <a:r>
              <a:rPr lang="nl-NL"/>
              <a:t>Click to edit Master text styles</a:t>
            </a:r>
          </a:p>
          <a:p>
            <a:pPr lvl="1"/>
            <a:r>
              <a:rPr lang="nl-NL"/>
              <a:t>Second level</a:t>
            </a:r>
            <a:endParaRPr lang="nl-NL" dirty="0"/>
          </a:p>
        </p:txBody>
      </p:sp>
      <p:sp>
        <p:nvSpPr>
          <p:cNvPr id="20" name="Presentation Footer">
            <a:extLst>
              <a:ext uri="{FF2B5EF4-FFF2-40B4-BE49-F238E27FC236}">
                <a16:creationId xmlns:a16="http://schemas.microsoft.com/office/drawing/2014/main" id="{143150FA-7ADA-4D3B-8D83-185C5B9627F8}"/>
              </a:ext>
            </a:extLst>
          </p:cNvPr>
          <p:cNvSpPr>
            <a:spLocks noGrp="1"/>
          </p:cNvSpPr>
          <p:nvPr>
            <p:ph type="ftr" sz="quarter" idx="19"/>
          </p:nvPr>
        </p:nvSpPr>
        <p:spPr>
          <a:xfrm>
            <a:off x="442912" y="6355080"/>
            <a:ext cx="5473701" cy="137160"/>
          </a:xfrm>
        </p:spPr>
        <p:txBody>
          <a:bodyPr/>
          <a:lstStyle/>
          <a:p>
            <a:pPr algn="l"/>
            <a:endParaRPr lang="nl-NL" dirty="0"/>
          </a:p>
        </p:txBody>
      </p:sp>
      <p:sp>
        <p:nvSpPr>
          <p:cNvPr id="21" name="Date">
            <a:extLst>
              <a:ext uri="{FF2B5EF4-FFF2-40B4-BE49-F238E27FC236}">
                <a16:creationId xmlns:a16="http://schemas.microsoft.com/office/drawing/2014/main" id="{654B51D6-1525-4D38-B225-69AC562201DD}"/>
              </a:ext>
            </a:extLst>
          </p:cNvPr>
          <p:cNvSpPr>
            <a:spLocks noGrp="1"/>
          </p:cNvSpPr>
          <p:nvPr>
            <p:ph type="dt" sz="half" idx="12"/>
          </p:nvPr>
        </p:nvSpPr>
        <p:spPr>
          <a:xfrm>
            <a:off x="9984296" y="6355080"/>
            <a:ext cx="1764792" cy="137160"/>
          </a:xfrm>
        </p:spPr>
        <p:txBody>
          <a:bodyPr/>
          <a:lstStyle/>
          <a:p>
            <a:r>
              <a:rPr lang="nl-NL"/>
              <a:t>november 2021</a:t>
            </a:r>
            <a:endParaRPr lang="nl-NL" dirty="0"/>
          </a:p>
        </p:txBody>
      </p:sp>
      <p:sp>
        <p:nvSpPr>
          <p:cNvPr id="22" name="Slide Number">
            <a:extLst>
              <a:ext uri="{FF2B5EF4-FFF2-40B4-BE49-F238E27FC236}">
                <a16:creationId xmlns:a16="http://schemas.microsoft.com/office/drawing/2014/main" id="{9CE3AF0A-026B-4716-8B65-D5F631540C49}"/>
              </a:ext>
            </a:extLst>
          </p:cNvPr>
          <p:cNvSpPr>
            <a:spLocks noGrp="1"/>
          </p:cNvSpPr>
          <p:nvPr>
            <p:ph type="sldNum" sz="quarter" idx="11"/>
          </p:nvPr>
        </p:nvSpPr>
        <p:spPr>
          <a:xfrm>
            <a:off x="9984296" y="6492240"/>
            <a:ext cx="1764792" cy="137160"/>
          </a:xfrm>
        </p:spPr>
        <p:txBody>
          <a:bodyPr/>
          <a:lstStyle/>
          <a:p>
            <a:fld id="{7870704B-CE94-48CC-AF30-84932A1262A7}" type="slidenum">
              <a:rPr lang="nl-NL" smtClean="0"/>
              <a:pPr/>
              <a:t>‹#›</a:t>
            </a:fld>
            <a:endParaRPr lang="nl-NL" dirty="0"/>
          </a:p>
        </p:txBody>
      </p:sp>
    </p:spTree>
    <p:extLst>
      <p:ext uri="{BB962C8B-B14F-4D97-AF65-F5344CB8AC3E}">
        <p14:creationId xmlns:p14="http://schemas.microsoft.com/office/powerpoint/2010/main" val="2335327034"/>
      </p:ext>
    </p:extLst>
  </p:cSld>
  <p:clrMapOvr>
    <a:masterClrMapping/>
  </p:clrMapOvr>
  <p:hf hdr="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Images - Subtitle">
    <p:spTree>
      <p:nvGrpSpPr>
        <p:cNvPr id="1" name=""/>
        <p:cNvGrpSpPr/>
        <p:nvPr/>
      </p:nvGrpSpPr>
      <p:grpSpPr>
        <a:xfrm>
          <a:off x="0" y="0"/>
          <a:ext cx="0" cy="0"/>
          <a:chOff x="0" y="0"/>
          <a:chExt cx="0" cy="0"/>
        </a:xfrm>
      </p:grpSpPr>
      <p:sp>
        <p:nvSpPr>
          <p:cNvPr id="14" name="Title 1"/>
          <p:cNvSpPr>
            <a:spLocks noGrp="1"/>
          </p:cNvSpPr>
          <p:nvPr>
            <p:ph type="title" hasCustomPrompt="1"/>
          </p:nvPr>
        </p:nvSpPr>
        <p:spPr>
          <a:xfrm>
            <a:off x="442913" y="430514"/>
            <a:ext cx="11306175" cy="502920"/>
          </a:xfrm>
        </p:spPr>
        <p:txBody>
          <a:bodyPr/>
          <a:lstStyle>
            <a:lvl1pPr>
              <a:defRPr/>
            </a:lvl1pPr>
          </a:lstStyle>
          <a:p>
            <a:r>
              <a:rPr lang="nl-NL"/>
              <a:t>[Slide title]</a:t>
            </a:r>
            <a:endParaRPr lang="nl-NL" dirty="0"/>
          </a:p>
        </p:txBody>
      </p:sp>
      <p:sp>
        <p:nvSpPr>
          <p:cNvPr id="11" name="Subtitle 2">
            <a:extLst>
              <a:ext uri="{FF2B5EF4-FFF2-40B4-BE49-F238E27FC236}">
                <a16:creationId xmlns:a16="http://schemas.microsoft.com/office/drawing/2014/main" id="{5CE153FD-285A-D647-ADE4-833E86A9CF52}"/>
              </a:ext>
            </a:extLst>
          </p:cNvPr>
          <p:cNvSpPr>
            <a:spLocks noGrp="1"/>
          </p:cNvSpPr>
          <p:nvPr>
            <p:ph type="subTitle" idx="24"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nl-NL"/>
              <a:t>[Optional slide subtitle]</a:t>
            </a:r>
            <a:endParaRPr lang="nl-NL" dirty="0"/>
          </a:p>
        </p:txBody>
      </p:sp>
      <p:sp>
        <p:nvSpPr>
          <p:cNvPr id="10" name="Picture Placeholder 2"/>
          <p:cNvSpPr>
            <a:spLocks noGrp="1"/>
          </p:cNvSpPr>
          <p:nvPr>
            <p:ph type="pic" sz="quarter" idx="13"/>
          </p:nvPr>
        </p:nvSpPr>
        <p:spPr>
          <a:xfrm>
            <a:off x="442912" y="2100263"/>
            <a:ext cx="3529013" cy="3017520"/>
          </a:xfrm>
          <a:solidFill>
            <a:srgbClr val="DEDEDE"/>
          </a:solidFill>
        </p:spPr>
        <p:txBody>
          <a:bodyPr anchor="ctr" anchorCtr="0"/>
          <a:lstStyle>
            <a:lvl1pPr algn="ctr">
              <a:defRPr sz="1200" b="0">
                <a:solidFill>
                  <a:schemeClr val="tx1"/>
                </a:solidFill>
              </a:defRPr>
            </a:lvl1pPr>
          </a:lstStyle>
          <a:p>
            <a:r>
              <a:rPr lang="nl-NL"/>
              <a:t>Click icon to add picture</a:t>
            </a:r>
            <a:endParaRPr lang="nl-NL" dirty="0"/>
          </a:p>
        </p:txBody>
      </p:sp>
      <p:sp>
        <p:nvSpPr>
          <p:cNvPr id="16" name="Picture Placeholder 3"/>
          <p:cNvSpPr>
            <a:spLocks noGrp="1"/>
          </p:cNvSpPr>
          <p:nvPr>
            <p:ph type="pic" sz="quarter" idx="15"/>
          </p:nvPr>
        </p:nvSpPr>
        <p:spPr>
          <a:xfrm>
            <a:off x="4331494" y="2100263"/>
            <a:ext cx="3529013" cy="3017520"/>
          </a:xfrm>
          <a:solidFill>
            <a:srgbClr val="DEDEDE"/>
          </a:solidFill>
        </p:spPr>
        <p:txBody>
          <a:bodyPr anchor="ctr" anchorCtr="0"/>
          <a:lstStyle>
            <a:lvl1pPr algn="ctr">
              <a:defRPr sz="1200" b="0">
                <a:solidFill>
                  <a:schemeClr val="tx1"/>
                </a:solidFill>
              </a:defRPr>
            </a:lvl1pPr>
          </a:lstStyle>
          <a:p>
            <a:r>
              <a:rPr lang="nl-NL"/>
              <a:t>Click icon to add picture</a:t>
            </a:r>
            <a:endParaRPr lang="nl-NL" dirty="0"/>
          </a:p>
        </p:txBody>
      </p:sp>
      <p:sp>
        <p:nvSpPr>
          <p:cNvPr id="18" name="Picture Placeholder 4"/>
          <p:cNvSpPr>
            <a:spLocks noGrp="1"/>
          </p:cNvSpPr>
          <p:nvPr>
            <p:ph type="pic" sz="quarter" idx="17"/>
          </p:nvPr>
        </p:nvSpPr>
        <p:spPr>
          <a:xfrm>
            <a:off x="8220075" y="2100263"/>
            <a:ext cx="3529013" cy="3017520"/>
          </a:xfrm>
          <a:solidFill>
            <a:srgbClr val="DEDEDE"/>
          </a:solidFill>
        </p:spPr>
        <p:txBody>
          <a:bodyPr anchor="ctr" anchorCtr="0"/>
          <a:lstStyle>
            <a:lvl1pPr algn="ctr">
              <a:defRPr sz="1200" b="0">
                <a:solidFill>
                  <a:schemeClr val="tx1"/>
                </a:solidFill>
              </a:defRPr>
            </a:lvl1pPr>
          </a:lstStyle>
          <a:p>
            <a:r>
              <a:rPr lang="nl-NL"/>
              <a:t>Click icon to add picture</a:t>
            </a:r>
            <a:endParaRPr lang="nl-NL" dirty="0"/>
          </a:p>
        </p:txBody>
      </p:sp>
      <p:sp>
        <p:nvSpPr>
          <p:cNvPr id="25" name="Content Placeholder 2">
            <a:extLst>
              <a:ext uri="{FF2B5EF4-FFF2-40B4-BE49-F238E27FC236}">
                <a16:creationId xmlns:a16="http://schemas.microsoft.com/office/drawing/2014/main" id="{DF41A2FF-FB3D-4971-8B6D-3BD731DE5053}"/>
              </a:ext>
            </a:extLst>
          </p:cNvPr>
          <p:cNvSpPr>
            <a:spLocks noGrp="1"/>
          </p:cNvSpPr>
          <p:nvPr>
            <p:ph sz="quarter" idx="20"/>
          </p:nvPr>
        </p:nvSpPr>
        <p:spPr>
          <a:xfrm>
            <a:off x="442913" y="5280025"/>
            <a:ext cx="3529012" cy="892175"/>
          </a:xfrm>
        </p:spPr>
        <p:txBody>
          <a:bodyPr/>
          <a:lstStyle>
            <a:lvl1pPr>
              <a:defRPr sz="1200"/>
            </a:lvl1pPr>
            <a:lvl2pPr>
              <a:defRPr sz="1600"/>
            </a:lvl2pPr>
            <a:lvl3pPr marL="0" indent="0">
              <a:buNone/>
              <a:defRPr/>
            </a:lvl3pPr>
          </a:lstStyle>
          <a:p>
            <a:pPr lvl="0"/>
            <a:r>
              <a:rPr lang="nl-NL"/>
              <a:t>Click to edit Master text styles</a:t>
            </a:r>
          </a:p>
          <a:p>
            <a:pPr lvl="1"/>
            <a:r>
              <a:rPr lang="nl-NL"/>
              <a:t>Second level</a:t>
            </a:r>
            <a:endParaRPr lang="nl-NL" dirty="0"/>
          </a:p>
        </p:txBody>
      </p:sp>
      <p:sp>
        <p:nvSpPr>
          <p:cNvPr id="26" name="Content Placeholder 3">
            <a:extLst>
              <a:ext uri="{FF2B5EF4-FFF2-40B4-BE49-F238E27FC236}">
                <a16:creationId xmlns:a16="http://schemas.microsoft.com/office/drawing/2014/main" id="{7662A741-222C-4F6F-9366-53AED64CAC17}"/>
              </a:ext>
            </a:extLst>
          </p:cNvPr>
          <p:cNvSpPr>
            <a:spLocks noGrp="1"/>
          </p:cNvSpPr>
          <p:nvPr>
            <p:ph sz="quarter" idx="21"/>
          </p:nvPr>
        </p:nvSpPr>
        <p:spPr>
          <a:xfrm>
            <a:off x="4331495" y="5280025"/>
            <a:ext cx="3529012" cy="892175"/>
          </a:xfrm>
        </p:spPr>
        <p:txBody>
          <a:bodyPr/>
          <a:lstStyle>
            <a:lvl1pPr>
              <a:defRPr sz="1200"/>
            </a:lvl1pPr>
            <a:lvl2pPr>
              <a:defRPr sz="1600"/>
            </a:lvl2pPr>
            <a:lvl3pPr marL="0" indent="0">
              <a:buNone/>
              <a:defRPr/>
            </a:lvl3pPr>
          </a:lstStyle>
          <a:p>
            <a:pPr lvl="0"/>
            <a:r>
              <a:rPr lang="nl-NL"/>
              <a:t>Click to edit Master text styles</a:t>
            </a:r>
          </a:p>
          <a:p>
            <a:pPr lvl="1"/>
            <a:r>
              <a:rPr lang="nl-NL"/>
              <a:t>Second level</a:t>
            </a:r>
            <a:endParaRPr lang="nl-NL" dirty="0"/>
          </a:p>
        </p:txBody>
      </p:sp>
      <p:sp>
        <p:nvSpPr>
          <p:cNvPr id="27" name="Content Placeholder 4">
            <a:extLst>
              <a:ext uri="{FF2B5EF4-FFF2-40B4-BE49-F238E27FC236}">
                <a16:creationId xmlns:a16="http://schemas.microsoft.com/office/drawing/2014/main" id="{2C7502DD-886C-4B7F-ACDF-7765ADE3972C}"/>
              </a:ext>
            </a:extLst>
          </p:cNvPr>
          <p:cNvSpPr>
            <a:spLocks noGrp="1"/>
          </p:cNvSpPr>
          <p:nvPr>
            <p:ph sz="quarter" idx="22"/>
          </p:nvPr>
        </p:nvSpPr>
        <p:spPr>
          <a:xfrm>
            <a:off x="8220076" y="5280025"/>
            <a:ext cx="3529012" cy="892175"/>
          </a:xfrm>
        </p:spPr>
        <p:txBody>
          <a:bodyPr/>
          <a:lstStyle>
            <a:lvl1pPr>
              <a:defRPr sz="1200"/>
            </a:lvl1pPr>
            <a:lvl2pPr>
              <a:defRPr sz="1600"/>
            </a:lvl2pPr>
            <a:lvl3pPr marL="0" indent="0">
              <a:buNone/>
              <a:defRPr/>
            </a:lvl3pPr>
          </a:lstStyle>
          <a:p>
            <a:pPr lvl="0"/>
            <a:r>
              <a:rPr lang="nl-NL"/>
              <a:t>Click to edit Master text styles</a:t>
            </a:r>
          </a:p>
          <a:p>
            <a:pPr lvl="1"/>
            <a:r>
              <a:rPr lang="nl-NL"/>
              <a:t>Second level</a:t>
            </a:r>
            <a:endParaRPr lang="nl-NL" dirty="0"/>
          </a:p>
        </p:txBody>
      </p:sp>
      <p:sp>
        <p:nvSpPr>
          <p:cNvPr id="22" name="Presentation Footer">
            <a:extLst>
              <a:ext uri="{FF2B5EF4-FFF2-40B4-BE49-F238E27FC236}">
                <a16:creationId xmlns:a16="http://schemas.microsoft.com/office/drawing/2014/main" id="{E528D06F-5262-4849-B168-CAB133AE792E}"/>
              </a:ext>
            </a:extLst>
          </p:cNvPr>
          <p:cNvSpPr>
            <a:spLocks noGrp="1"/>
          </p:cNvSpPr>
          <p:nvPr>
            <p:ph type="ftr" sz="quarter" idx="25"/>
          </p:nvPr>
        </p:nvSpPr>
        <p:spPr>
          <a:xfrm>
            <a:off x="442912" y="6355080"/>
            <a:ext cx="5473701" cy="137160"/>
          </a:xfrm>
        </p:spPr>
        <p:txBody>
          <a:bodyPr/>
          <a:lstStyle/>
          <a:p>
            <a:pPr algn="l"/>
            <a:endParaRPr lang="nl-NL" dirty="0"/>
          </a:p>
        </p:txBody>
      </p:sp>
      <p:sp>
        <p:nvSpPr>
          <p:cNvPr id="23" name="Date">
            <a:extLst>
              <a:ext uri="{FF2B5EF4-FFF2-40B4-BE49-F238E27FC236}">
                <a16:creationId xmlns:a16="http://schemas.microsoft.com/office/drawing/2014/main" id="{8844EFB6-E1C5-4C39-8ECF-FB91260B5DAB}"/>
              </a:ext>
            </a:extLst>
          </p:cNvPr>
          <p:cNvSpPr>
            <a:spLocks noGrp="1"/>
          </p:cNvSpPr>
          <p:nvPr>
            <p:ph type="dt" sz="half" idx="12"/>
          </p:nvPr>
        </p:nvSpPr>
        <p:spPr>
          <a:xfrm>
            <a:off x="9984296" y="6355080"/>
            <a:ext cx="1764792" cy="137160"/>
          </a:xfrm>
        </p:spPr>
        <p:txBody>
          <a:bodyPr/>
          <a:lstStyle/>
          <a:p>
            <a:r>
              <a:rPr lang="nl-NL"/>
              <a:t>november 2021</a:t>
            </a:r>
            <a:endParaRPr lang="nl-NL" dirty="0"/>
          </a:p>
        </p:txBody>
      </p:sp>
      <p:sp>
        <p:nvSpPr>
          <p:cNvPr id="24" name="Slide Number">
            <a:extLst>
              <a:ext uri="{FF2B5EF4-FFF2-40B4-BE49-F238E27FC236}">
                <a16:creationId xmlns:a16="http://schemas.microsoft.com/office/drawing/2014/main" id="{238FF94D-6991-41E6-8DF6-656C300803A7}"/>
              </a:ext>
            </a:extLst>
          </p:cNvPr>
          <p:cNvSpPr>
            <a:spLocks noGrp="1"/>
          </p:cNvSpPr>
          <p:nvPr>
            <p:ph type="sldNum" sz="quarter" idx="11"/>
          </p:nvPr>
        </p:nvSpPr>
        <p:spPr>
          <a:xfrm>
            <a:off x="9984296" y="6492240"/>
            <a:ext cx="1764792" cy="137160"/>
          </a:xfrm>
        </p:spPr>
        <p:txBody>
          <a:bodyPr/>
          <a:lstStyle/>
          <a:p>
            <a:fld id="{7870704B-CE94-48CC-AF30-84932A1262A7}" type="slidenum">
              <a:rPr lang="nl-NL" smtClean="0"/>
              <a:pPr/>
              <a:t>‹#›</a:t>
            </a:fld>
            <a:endParaRPr lang="nl-NL" dirty="0"/>
          </a:p>
        </p:txBody>
      </p:sp>
    </p:spTree>
    <p:extLst>
      <p:ext uri="{BB962C8B-B14F-4D97-AF65-F5344CB8AC3E}">
        <p14:creationId xmlns:p14="http://schemas.microsoft.com/office/powerpoint/2010/main" val="1127466074"/>
      </p:ext>
    </p:extLst>
  </p:cSld>
  <p:clrMapOvr>
    <a:masterClrMapping/>
  </p:clrMapOvr>
  <p:hf hdr="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a:lstStyle>
            <a:lvl1pPr>
              <a:defRPr/>
            </a:lvl1pPr>
          </a:lstStyle>
          <a:p>
            <a:r>
              <a:rPr lang="nl-NL"/>
              <a:t>[Slide title]</a:t>
            </a:r>
            <a:endParaRPr lang="nl-NL" dirty="0"/>
          </a:p>
        </p:txBody>
      </p:sp>
      <p:sp>
        <p:nvSpPr>
          <p:cNvPr id="3" name="Content Placeholder 2"/>
          <p:cNvSpPr>
            <a:spLocks noGrp="1"/>
          </p:cNvSpPr>
          <p:nvPr>
            <p:ph idx="1"/>
          </p:nvPr>
        </p:nvSpPr>
        <p:spPr>
          <a:xfrm>
            <a:off x="442912" y="2103120"/>
            <a:ext cx="11306175" cy="4073842"/>
          </a:xfrm>
        </p:spPr>
        <p:txBody>
          <a:bodyPr/>
          <a:lstStyle>
            <a:lvl1pPr marL="730250" indent="-730250">
              <a:lnSpc>
                <a:spcPct val="90000"/>
              </a:lnSpc>
              <a:spcBef>
                <a:spcPts val="0"/>
              </a:spcBef>
              <a:spcAft>
                <a:spcPts val="600"/>
              </a:spcAft>
              <a:buClr>
                <a:schemeClr val="accent1"/>
              </a:buClr>
              <a:buFont typeface="+mj-lt"/>
              <a:buAutoNum type="arabicPeriod"/>
              <a:tabLst>
                <a:tab pos="10623550" algn="r"/>
              </a:tabLst>
              <a:defRPr sz="2800" b="0">
                <a:solidFill>
                  <a:schemeClr val="tx1"/>
                </a:solidFill>
              </a:defRPr>
            </a:lvl1pPr>
            <a:lvl2pPr marL="730250" indent="0">
              <a:buClr>
                <a:schemeClr val="accent4"/>
              </a:buClr>
              <a:buFont typeface="+mj-lt"/>
              <a:buNone/>
              <a:tabLst>
                <a:tab pos="10623550" algn="r"/>
              </a:tabLst>
              <a:defRPr sz="1600"/>
            </a:lvl2pPr>
            <a:lvl3pPr marL="914400" indent="-182563">
              <a:lnSpc>
                <a:spcPct val="100000"/>
              </a:lnSpc>
              <a:tabLst>
                <a:tab pos="10623550" algn="r"/>
              </a:tabLst>
              <a:defRPr/>
            </a:lvl3pPr>
            <a:lvl4pPr marL="1096963" indent="-182563">
              <a:lnSpc>
                <a:spcPct val="100000"/>
              </a:lnSpc>
              <a:tabLst>
                <a:tab pos="10623550" algn="r"/>
              </a:tabLst>
              <a:defRPr/>
            </a:lvl4pPr>
            <a:lvl5pPr marL="1279525" indent="-182563">
              <a:lnSpc>
                <a:spcPct val="100000"/>
              </a:lnSpc>
              <a:tabLst>
                <a:tab pos="10623550" algn="r"/>
              </a:tabLst>
              <a:defRPr/>
            </a:lvl5pPr>
            <a:lvl6pPr marL="1462088" indent="-182563">
              <a:lnSpc>
                <a:spcPct val="100000"/>
              </a:lnSpc>
              <a:tabLst>
                <a:tab pos="10623550" algn="r"/>
              </a:tabLst>
              <a:defRPr/>
            </a:lvl6pPr>
            <a:lvl7pPr marL="1644650" indent="-182563">
              <a:lnSpc>
                <a:spcPct val="100000"/>
              </a:lnSpc>
              <a:tabLst>
                <a:tab pos="10623550" algn="r"/>
              </a:tabLst>
              <a:defRPr/>
            </a:lvl7pPr>
            <a:lvl8pPr marL="1828800" indent="-182563">
              <a:lnSpc>
                <a:spcPct val="100000"/>
              </a:lnSpc>
              <a:tabLst>
                <a:tab pos="10623550" algn="r"/>
              </a:tabLst>
              <a:defRPr/>
            </a:lvl8pPr>
            <a:lvl9pPr marL="2011363" indent="-182563">
              <a:lnSpc>
                <a:spcPct val="100000"/>
              </a:lnSpc>
              <a:tabLst>
                <a:tab pos="10623550" algn="r"/>
              </a:tabLst>
              <a:defRPr/>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5" name="Presentation Footer">
            <a:extLst>
              <a:ext uri="{FF2B5EF4-FFF2-40B4-BE49-F238E27FC236}">
                <a16:creationId xmlns:a16="http://schemas.microsoft.com/office/drawing/2014/main" id="{B0AE826D-197B-B84E-8B9B-E0610700761D}"/>
              </a:ext>
            </a:extLst>
          </p:cNvPr>
          <p:cNvSpPr>
            <a:spLocks noGrp="1"/>
          </p:cNvSpPr>
          <p:nvPr>
            <p:ph type="ftr" sz="quarter" idx="13"/>
          </p:nvPr>
        </p:nvSpPr>
        <p:spPr/>
        <p:txBody>
          <a:bodyPr/>
          <a:lstStyle/>
          <a:p>
            <a:pPr algn="l"/>
            <a:endParaRPr lang="nl-NL" dirty="0"/>
          </a:p>
        </p:txBody>
      </p:sp>
      <p:sp>
        <p:nvSpPr>
          <p:cNvPr id="4" name="Date">
            <a:extLst>
              <a:ext uri="{FF2B5EF4-FFF2-40B4-BE49-F238E27FC236}">
                <a16:creationId xmlns:a16="http://schemas.microsoft.com/office/drawing/2014/main" id="{2A29A14A-827E-1247-9162-E763C985ACD0}"/>
              </a:ext>
            </a:extLst>
          </p:cNvPr>
          <p:cNvSpPr>
            <a:spLocks noGrp="1"/>
          </p:cNvSpPr>
          <p:nvPr>
            <p:ph type="dt" sz="half" idx="12"/>
          </p:nvPr>
        </p:nvSpPr>
        <p:spPr/>
        <p:txBody>
          <a:bodyPr/>
          <a:lstStyle/>
          <a:p>
            <a:r>
              <a:rPr lang="nl-NL"/>
              <a:t>november 2021</a:t>
            </a:r>
            <a:endParaRPr lang="nl-NL" dirty="0"/>
          </a:p>
        </p:txBody>
      </p:sp>
      <p:sp>
        <p:nvSpPr>
          <p:cNvPr id="6" name="Slide Number">
            <a:extLst>
              <a:ext uri="{FF2B5EF4-FFF2-40B4-BE49-F238E27FC236}">
                <a16:creationId xmlns:a16="http://schemas.microsoft.com/office/drawing/2014/main" id="{7092926E-C7A2-1946-B74B-5EC49D3EAE3C}"/>
              </a:ext>
            </a:extLst>
          </p:cNvPr>
          <p:cNvSpPr>
            <a:spLocks noGrp="1"/>
          </p:cNvSpPr>
          <p:nvPr>
            <p:ph type="sldNum" sz="quarter" idx="11"/>
          </p:nvPr>
        </p:nvSpPr>
        <p:spPr/>
        <p:txBody>
          <a:bodyPr/>
          <a:lstStyle/>
          <a:p>
            <a:fld id="{7870704B-CE94-48CC-AF30-84932A1262A7}" type="slidenum">
              <a:rPr lang="nl-NL" smtClean="0"/>
              <a:pPr/>
              <a:t>‹#›</a:t>
            </a:fld>
            <a:endParaRPr lang="nl-NL" dirty="0"/>
          </a:p>
        </p:txBody>
      </p:sp>
    </p:spTree>
    <p:extLst>
      <p:ext uri="{BB962C8B-B14F-4D97-AF65-F5344CB8AC3E}">
        <p14:creationId xmlns:p14="http://schemas.microsoft.com/office/powerpoint/2010/main" val="2123520662"/>
      </p:ext>
    </p:extLst>
  </p:cSld>
  <p:clrMapOvr>
    <a:masterClrMapping/>
  </p:clrMapOvr>
  <p:hf hdr="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our Text Boxes for Icon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42913" y="432000"/>
            <a:ext cx="11306175" cy="1387275"/>
          </a:xfrm>
        </p:spPr>
        <p:txBody>
          <a:bodyPr/>
          <a:lstStyle>
            <a:lvl1pPr>
              <a:defRPr/>
            </a:lvl1pPr>
          </a:lstStyle>
          <a:p>
            <a:r>
              <a:rPr lang="nl-NL"/>
              <a:t>[Slide title]</a:t>
            </a:r>
            <a:endParaRPr lang="nl-NL" dirty="0"/>
          </a:p>
        </p:txBody>
      </p:sp>
      <p:sp>
        <p:nvSpPr>
          <p:cNvPr id="20" name="Content Placeholder 2">
            <a:extLst>
              <a:ext uri="{FF2B5EF4-FFF2-40B4-BE49-F238E27FC236}">
                <a16:creationId xmlns:a16="http://schemas.microsoft.com/office/drawing/2014/main" id="{5647D158-444C-4C82-ACB0-9AB0A3521F0D}"/>
              </a:ext>
            </a:extLst>
          </p:cNvPr>
          <p:cNvSpPr>
            <a:spLocks noGrp="1"/>
          </p:cNvSpPr>
          <p:nvPr>
            <p:ph sz="quarter" idx="21"/>
          </p:nvPr>
        </p:nvSpPr>
        <p:spPr>
          <a:xfrm>
            <a:off x="447233" y="3429000"/>
            <a:ext cx="256032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21" name="Content Placeholder 3">
            <a:extLst>
              <a:ext uri="{FF2B5EF4-FFF2-40B4-BE49-F238E27FC236}">
                <a16:creationId xmlns:a16="http://schemas.microsoft.com/office/drawing/2014/main" id="{09E9185D-B5E2-42D8-B0BB-64A240642503}"/>
              </a:ext>
            </a:extLst>
          </p:cNvPr>
          <p:cNvSpPr>
            <a:spLocks noGrp="1"/>
          </p:cNvSpPr>
          <p:nvPr>
            <p:ph sz="quarter" idx="22"/>
          </p:nvPr>
        </p:nvSpPr>
        <p:spPr>
          <a:xfrm>
            <a:off x="3359638" y="3429000"/>
            <a:ext cx="256032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22" name="Content Placeholder 4">
            <a:extLst>
              <a:ext uri="{FF2B5EF4-FFF2-40B4-BE49-F238E27FC236}">
                <a16:creationId xmlns:a16="http://schemas.microsoft.com/office/drawing/2014/main" id="{4EDDB54A-2316-4869-8165-5986C6003418}"/>
              </a:ext>
            </a:extLst>
          </p:cNvPr>
          <p:cNvSpPr>
            <a:spLocks noGrp="1"/>
          </p:cNvSpPr>
          <p:nvPr>
            <p:ph sz="quarter" idx="23"/>
          </p:nvPr>
        </p:nvSpPr>
        <p:spPr>
          <a:xfrm>
            <a:off x="6276363" y="3429000"/>
            <a:ext cx="256032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23" name="Content Placeholder 5">
            <a:extLst>
              <a:ext uri="{FF2B5EF4-FFF2-40B4-BE49-F238E27FC236}">
                <a16:creationId xmlns:a16="http://schemas.microsoft.com/office/drawing/2014/main" id="{C944BFAA-989E-4744-AC4B-DF3B93FF7EF7}"/>
              </a:ext>
            </a:extLst>
          </p:cNvPr>
          <p:cNvSpPr>
            <a:spLocks noGrp="1"/>
          </p:cNvSpPr>
          <p:nvPr>
            <p:ph sz="quarter" idx="24"/>
          </p:nvPr>
        </p:nvSpPr>
        <p:spPr>
          <a:xfrm>
            <a:off x="9193088" y="3429000"/>
            <a:ext cx="256032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14" name="Presentation Footer">
            <a:extLst>
              <a:ext uri="{FF2B5EF4-FFF2-40B4-BE49-F238E27FC236}">
                <a16:creationId xmlns:a16="http://schemas.microsoft.com/office/drawing/2014/main" id="{B9DDE53E-9EDD-4F33-A597-8A2E4C6CBC9C}"/>
              </a:ext>
            </a:extLst>
          </p:cNvPr>
          <p:cNvSpPr>
            <a:spLocks noGrp="1"/>
          </p:cNvSpPr>
          <p:nvPr>
            <p:ph type="ftr" sz="quarter" idx="13"/>
          </p:nvPr>
        </p:nvSpPr>
        <p:spPr>
          <a:xfrm>
            <a:off x="442912" y="6355080"/>
            <a:ext cx="5473701" cy="137160"/>
          </a:xfrm>
        </p:spPr>
        <p:txBody>
          <a:bodyPr/>
          <a:lstStyle/>
          <a:p>
            <a:pPr algn="l"/>
            <a:endParaRPr lang="nl-NL" dirty="0"/>
          </a:p>
        </p:txBody>
      </p:sp>
      <p:sp>
        <p:nvSpPr>
          <p:cNvPr id="16" name="Date">
            <a:extLst>
              <a:ext uri="{FF2B5EF4-FFF2-40B4-BE49-F238E27FC236}">
                <a16:creationId xmlns:a16="http://schemas.microsoft.com/office/drawing/2014/main" id="{1C6AF745-C28E-4CFB-995D-464989BC2E66}"/>
              </a:ext>
            </a:extLst>
          </p:cNvPr>
          <p:cNvSpPr>
            <a:spLocks noGrp="1"/>
          </p:cNvSpPr>
          <p:nvPr>
            <p:ph type="dt" sz="half" idx="12"/>
          </p:nvPr>
        </p:nvSpPr>
        <p:spPr>
          <a:xfrm>
            <a:off x="9984296" y="6355080"/>
            <a:ext cx="1764792" cy="137160"/>
          </a:xfrm>
        </p:spPr>
        <p:txBody>
          <a:bodyPr/>
          <a:lstStyle/>
          <a:p>
            <a:r>
              <a:rPr lang="nl-NL"/>
              <a:t>november 2021</a:t>
            </a:r>
            <a:endParaRPr lang="nl-NL" dirty="0"/>
          </a:p>
        </p:txBody>
      </p:sp>
      <p:sp>
        <p:nvSpPr>
          <p:cNvPr id="18" name="Slide Number">
            <a:extLst>
              <a:ext uri="{FF2B5EF4-FFF2-40B4-BE49-F238E27FC236}">
                <a16:creationId xmlns:a16="http://schemas.microsoft.com/office/drawing/2014/main" id="{E93105BA-6858-4899-BF66-66DC46BAE1D7}"/>
              </a:ext>
            </a:extLst>
          </p:cNvPr>
          <p:cNvSpPr>
            <a:spLocks noGrp="1"/>
          </p:cNvSpPr>
          <p:nvPr>
            <p:ph type="sldNum" sz="quarter" idx="11"/>
          </p:nvPr>
        </p:nvSpPr>
        <p:spPr>
          <a:xfrm>
            <a:off x="9984296" y="6492240"/>
            <a:ext cx="1764792" cy="137160"/>
          </a:xfrm>
        </p:spPr>
        <p:txBody>
          <a:bodyPr/>
          <a:lstStyle/>
          <a:p>
            <a:fld id="{7870704B-CE94-48CC-AF30-84932A1262A7}" type="slidenum">
              <a:rPr lang="nl-NL" smtClean="0"/>
              <a:pPr/>
              <a:t>‹#›</a:t>
            </a:fld>
            <a:endParaRPr lang="nl-NL" dirty="0"/>
          </a:p>
        </p:txBody>
      </p:sp>
    </p:spTree>
    <p:extLst>
      <p:ext uri="{BB962C8B-B14F-4D97-AF65-F5344CB8AC3E}">
        <p14:creationId xmlns:p14="http://schemas.microsoft.com/office/powerpoint/2010/main" val="159377084"/>
      </p:ext>
    </p:extLst>
  </p:cSld>
  <p:clrMapOvr>
    <a:masterClrMapping/>
  </p:clrMapOvr>
  <p:hf hdr="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our Text Boxes for Icons - Subtitle">
    <p:spTree>
      <p:nvGrpSpPr>
        <p:cNvPr id="1" name=""/>
        <p:cNvGrpSpPr/>
        <p:nvPr/>
      </p:nvGrpSpPr>
      <p:grpSpPr>
        <a:xfrm>
          <a:off x="0" y="0"/>
          <a:ext cx="0" cy="0"/>
          <a:chOff x="0" y="0"/>
          <a:chExt cx="0" cy="0"/>
        </a:xfrm>
      </p:grpSpPr>
      <p:sp>
        <p:nvSpPr>
          <p:cNvPr id="14" name="Title 1"/>
          <p:cNvSpPr>
            <a:spLocks noGrp="1"/>
          </p:cNvSpPr>
          <p:nvPr>
            <p:ph type="title" hasCustomPrompt="1"/>
          </p:nvPr>
        </p:nvSpPr>
        <p:spPr>
          <a:xfrm>
            <a:off x="442913" y="430514"/>
            <a:ext cx="11306175" cy="502920"/>
          </a:xfrm>
        </p:spPr>
        <p:txBody>
          <a:bodyPr/>
          <a:lstStyle>
            <a:lvl1pPr>
              <a:defRPr/>
            </a:lvl1pPr>
          </a:lstStyle>
          <a:p>
            <a:r>
              <a:rPr lang="nl-NL"/>
              <a:t>[Slide title]</a:t>
            </a:r>
            <a:endParaRPr lang="nl-NL" dirty="0"/>
          </a:p>
        </p:txBody>
      </p:sp>
      <p:sp>
        <p:nvSpPr>
          <p:cNvPr id="9" name="Subtitle 2">
            <a:extLst>
              <a:ext uri="{FF2B5EF4-FFF2-40B4-BE49-F238E27FC236}">
                <a16:creationId xmlns:a16="http://schemas.microsoft.com/office/drawing/2014/main" id="{DA3591F7-EFF5-C649-BCF8-906639EFF4C9}"/>
              </a:ext>
            </a:extLst>
          </p:cNvPr>
          <p:cNvSpPr>
            <a:spLocks noGrp="1"/>
          </p:cNvSpPr>
          <p:nvPr>
            <p:ph type="subTitle" idx="23"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nl-NL"/>
              <a:t>[Optional slide subtitle]</a:t>
            </a:r>
            <a:endParaRPr lang="nl-NL" dirty="0"/>
          </a:p>
        </p:txBody>
      </p:sp>
      <p:sp>
        <p:nvSpPr>
          <p:cNvPr id="22" name="Content Placeholder 2">
            <a:extLst>
              <a:ext uri="{FF2B5EF4-FFF2-40B4-BE49-F238E27FC236}">
                <a16:creationId xmlns:a16="http://schemas.microsoft.com/office/drawing/2014/main" id="{14F44128-4414-43CF-8270-05DD5E559019}"/>
              </a:ext>
            </a:extLst>
          </p:cNvPr>
          <p:cNvSpPr>
            <a:spLocks noGrp="1"/>
          </p:cNvSpPr>
          <p:nvPr>
            <p:ph sz="quarter" idx="21"/>
          </p:nvPr>
        </p:nvSpPr>
        <p:spPr>
          <a:xfrm>
            <a:off x="447233" y="3429000"/>
            <a:ext cx="256032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23" name="Content Placeholder 3">
            <a:extLst>
              <a:ext uri="{FF2B5EF4-FFF2-40B4-BE49-F238E27FC236}">
                <a16:creationId xmlns:a16="http://schemas.microsoft.com/office/drawing/2014/main" id="{5550B7EC-9A89-4137-AC2C-8E055967FFC7}"/>
              </a:ext>
            </a:extLst>
          </p:cNvPr>
          <p:cNvSpPr>
            <a:spLocks noGrp="1"/>
          </p:cNvSpPr>
          <p:nvPr>
            <p:ph sz="quarter" idx="22"/>
          </p:nvPr>
        </p:nvSpPr>
        <p:spPr>
          <a:xfrm>
            <a:off x="3359638" y="3429000"/>
            <a:ext cx="256032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24" name="Content Placeholder 4">
            <a:extLst>
              <a:ext uri="{FF2B5EF4-FFF2-40B4-BE49-F238E27FC236}">
                <a16:creationId xmlns:a16="http://schemas.microsoft.com/office/drawing/2014/main" id="{CAE92F97-7ADC-46A9-8EB2-EF00E7B8C3B0}"/>
              </a:ext>
            </a:extLst>
          </p:cNvPr>
          <p:cNvSpPr>
            <a:spLocks noGrp="1"/>
          </p:cNvSpPr>
          <p:nvPr>
            <p:ph sz="quarter" idx="24"/>
          </p:nvPr>
        </p:nvSpPr>
        <p:spPr>
          <a:xfrm>
            <a:off x="6276363" y="3429000"/>
            <a:ext cx="256032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25" name="Content Placeholder 5">
            <a:extLst>
              <a:ext uri="{FF2B5EF4-FFF2-40B4-BE49-F238E27FC236}">
                <a16:creationId xmlns:a16="http://schemas.microsoft.com/office/drawing/2014/main" id="{F0AE013A-6661-47CF-A7AF-4541D1BE18D6}"/>
              </a:ext>
            </a:extLst>
          </p:cNvPr>
          <p:cNvSpPr>
            <a:spLocks noGrp="1"/>
          </p:cNvSpPr>
          <p:nvPr>
            <p:ph sz="quarter" idx="25"/>
          </p:nvPr>
        </p:nvSpPr>
        <p:spPr>
          <a:xfrm>
            <a:off x="9193088" y="3429000"/>
            <a:ext cx="256032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18" name="Presentation Footer">
            <a:extLst>
              <a:ext uri="{FF2B5EF4-FFF2-40B4-BE49-F238E27FC236}">
                <a16:creationId xmlns:a16="http://schemas.microsoft.com/office/drawing/2014/main" id="{476632F6-66EA-4654-B66C-2F08C8E1CEB5}"/>
              </a:ext>
            </a:extLst>
          </p:cNvPr>
          <p:cNvSpPr>
            <a:spLocks noGrp="1"/>
          </p:cNvSpPr>
          <p:nvPr>
            <p:ph type="ftr" sz="quarter" idx="13"/>
          </p:nvPr>
        </p:nvSpPr>
        <p:spPr>
          <a:xfrm>
            <a:off x="442912" y="6355080"/>
            <a:ext cx="5473701" cy="137160"/>
          </a:xfrm>
        </p:spPr>
        <p:txBody>
          <a:bodyPr/>
          <a:lstStyle/>
          <a:p>
            <a:pPr algn="l"/>
            <a:endParaRPr lang="nl-NL" dirty="0"/>
          </a:p>
        </p:txBody>
      </p:sp>
      <p:sp>
        <p:nvSpPr>
          <p:cNvPr id="20" name="Date">
            <a:extLst>
              <a:ext uri="{FF2B5EF4-FFF2-40B4-BE49-F238E27FC236}">
                <a16:creationId xmlns:a16="http://schemas.microsoft.com/office/drawing/2014/main" id="{8B148D9B-4228-4F7F-B491-CFE84F85C04A}"/>
              </a:ext>
            </a:extLst>
          </p:cNvPr>
          <p:cNvSpPr>
            <a:spLocks noGrp="1"/>
          </p:cNvSpPr>
          <p:nvPr>
            <p:ph type="dt" sz="half" idx="12"/>
          </p:nvPr>
        </p:nvSpPr>
        <p:spPr>
          <a:xfrm>
            <a:off x="9984296" y="6355080"/>
            <a:ext cx="1764792" cy="137160"/>
          </a:xfrm>
        </p:spPr>
        <p:txBody>
          <a:bodyPr/>
          <a:lstStyle/>
          <a:p>
            <a:r>
              <a:rPr lang="nl-NL"/>
              <a:t>november 2021</a:t>
            </a:r>
            <a:endParaRPr lang="nl-NL" dirty="0"/>
          </a:p>
        </p:txBody>
      </p:sp>
      <p:sp>
        <p:nvSpPr>
          <p:cNvPr id="21" name="Slide Number">
            <a:extLst>
              <a:ext uri="{FF2B5EF4-FFF2-40B4-BE49-F238E27FC236}">
                <a16:creationId xmlns:a16="http://schemas.microsoft.com/office/drawing/2014/main" id="{309E4F0E-DE98-4D2A-9BFB-DA7217D32733}"/>
              </a:ext>
            </a:extLst>
          </p:cNvPr>
          <p:cNvSpPr>
            <a:spLocks noGrp="1"/>
          </p:cNvSpPr>
          <p:nvPr>
            <p:ph type="sldNum" sz="quarter" idx="11"/>
          </p:nvPr>
        </p:nvSpPr>
        <p:spPr>
          <a:xfrm>
            <a:off x="9984296" y="6492240"/>
            <a:ext cx="1764792" cy="137160"/>
          </a:xfrm>
        </p:spPr>
        <p:txBody>
          <a:bodyPr/>
          <a:lstStyle/>
          <a:p>
            <a:fld id="{7870704B-CE94-48CC-AF30-84932A1262A7}" type="slidenum">
              <a:rPr lang="nl-NL" smtClean="0"/>
              <a:pPr/>
              <a:t>‹#›</a:t>
            </a:fld>
            <a:endParaRPr lang="nl-NL" dirty="0"/>
          </a:p>
        </p:txBody>
      </p:sp>
    </p:spTree>
    <p:extLst>
      <p:ext uri="{BB962C8B-B14F-4D97-AF65-F5344CB8AC3E}">
        <p14:creationId xmlns:p14="http://schemas.microsoft.com/office/powerpoint/2010/main" val="726970495"/>
      </p:ext>
    </p:extLst>
  </p:cSld>
  <p:clrMapOvr>
    <a:masterClrMapping/>
  </p:clrMapOvr>
  <p:hf hdr="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Team Image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42913" y="432000"/>
            <a:ext cx="11306175" cy="1387275"/>
          </a:xfrm>
        </p:spPr>
        <p:txBody>
          <a:bodyPr/>
          <a:lstStyle>
            <a:lvl1pPr>
              <a:defRPr/>
            </a:lvl1pPr>
          </a:lstStyle>
          <a:p>
            <a:r>
              <a:rPr lang="nl-NL"/>
              <a:t>[Slide title]</a:t>
            </a:r>
            <a:endParaRPr lang="nl-NL" dirty="0"/>
          </a:p>
        </p:txBody>
      </p:sp>
      <p:sp>
        <p:nvSpPr>
          <p:cNvPr id="10" name="Picture Placeholder 2"/>
          <p:cNvSpPr>
            <a:spLocks noGrp="1" noChangeAspect="1"/>
          </p:cNvSpPr>
          <p:nvPr>
            <p:ph type="pic" sz="quarter" idx="13"/>
          </p:nvPr>
        </p:nvSpPr>
        <p:spPr>
          <a:xfrm>
            <a:off x="442911" y="2103120"/>
            <a:ext cx="1325880" cy="1325880"/>
          </a:xfrm>
          <a:solidFill>
            <a:srgbClr val="DEDEDE"/>
          </a:solidFill>
        </p:spPr>
        <p:txBody>
          <a:bodyPr anchor="ctr" anchorCtr="0"/>
          <a:lstStyle>
            <a:lvl1pPr algn="ctr">
              <a:defRPr sz="1200" b="0">
                <a:solidFill>
                  <a:schemeClr val="tx1"/>
                </a:solidFill>
              </a:defRPr>
            </a:lvl1pPr>
          </a:lstStyle>
          <a:p>
            <a:r>
              <a:rPr lang="nl-NL"/>
              <a:t>Click icon to add picture</a:t>
            </a:r>
            <a:endParaRPr lang="nl-NL" dirty="0"/>
          </a:p>
        </p:txBody>
      </p:sp>
      <p:sp>
        <p:nvSpPr>
          <p:cNvPr id="16" name="Picture Placeholder 3"/>
          <p:cNvSpPr>
            <a:spLocks noGrp="1" noChangeAspect="1"/>
          </p:cNvSpPr>
          <p:nvPr>
            <p:ph type="pic" sz="quarter" idx="15"/>
          </p:nvPr>
        </p:nvSpPr>
        <p:spPr>
          <a:xfrm>
            <a:off x="3359638" y="2103120"/>
            <a:ext cx="1325880" cy="1325880"/>
          </a:xfrm>
          <a:solidFill>
            <a:srgbClr val="DEDEDE"/>
          </a:solidFill>
        </p:spPr>
        <p:txBody>
          <a:bodyPr anchor="ctr" anchorCtr="0"/>
          <a:lstStyle>
            <a:lvl1pPr algn="ctr">
              <a:defRPr sz="1200" b="0">
                <a:solidFill>
                  <a:schemeClr val="tx1"/>
                </a:solidFill>
              </a:defRPr>
            </a:lvl1pPr>
          </a:lstStyle>
          <a:p>
            <a:r>
              <a:rPr lang="nl-NL"/>
              <a:t>Click icon to add picture</a:t>
            </a:r>
            <a:endParaRPr lang="nl-NL" dirty="0"/>
          </a:p>
        </p:txBody>
      </p:sp>
      <p:sp>
        <p:nvSpPr>
          <p:cNvPr id="18" name="Picture Placeholder 4"/>
          <p:cNvSpPr>
            <a:spLocks noGrp="1" noChangeAspect="1"/>
          </p:cNvSpPr>
          <p:nvPr>
            <p:ph type="pic" sz="quarter" idx="17"/>
          </p:nvPr>
        </p:nvSpPr>
        <p:spPr>
          <a:xfrm>
            <a:off x="6276363" y="2103120"/>
            <a:ext cx="1325880" cy="1325880"/>
          </a:xfrm>
          <a:solidFill>
            <a:srgbClr val="DEDEDE"/>
          </a:solidFill>
        </p:spPr>
        <p:txBody>
          <a:bodyPr anchor="ctr" anchorCtr="0"/>
          <a:lstStyle>
            <a:lvl1pPr algn="ctr">
              <a:defRPr sz="1200" b="0">
                <a:solidFill>
                  <a:schemeClr val="tx1"/>
                </a:solidFill>
              </a:defRPr>
            </a:lvl1pPr>
          </a:lstStyle>
          <a:p>
            <a:r>
              <a:rPr lang="nl-NL"/>
              <a:t>Click icon to add picture</a:t>
            </a:r>
            <a:endParaRPr lang="nl-NL" dirty="0"/>
          </a:p>
        </p:txBody>
      </p:sp>
      <p:sp>
        <p:nvSpPr>
          <p:cNvPr id="14" name="Picture Placeholder 5"/>
          <p:cNvSpPr>
            <a:spLocks noGrp="1" noChangeAspect="1"/>
          </p:cNvSpPr>
          <p:nvPr>
            <p:ph type="pic" sz="quarter" idx="19"/>
          </p:nvPr>
        </p:nvSpPr>
        <p:spPr>
          <a:xfrm>
            <a:off x="9193088" y="2103120"/>
            <a:ext cx="1325880" cy="1325880"/>
          </a:xfrm>
          <a:solidFill>
            <a:srgbClr val="DEDEDE"/>
          </a:solidFill>
        </p:spPr>
        <p:txBody>
          <a:bodyPr anchor="ctr" anchorCtr="0"/>
          <a:lstStyle>
            <a:lvl1pPr algn="ctr">
              <a:defRPr sz="1200" b="0">
                <a:solidFill>
                  <a:schemeClr val="tx1"/>
                </a:solidFill>
              </a:defRPr>
            </a:lvl1pPr>
          </a:lstStyle>
          <a:p>
            <a:r>
              <a:rPr lang="nl-NL"/>
              <a:t>Click icon to add picture</a:t>
            </a:r>
            <a:endParaRPr lang="nl-NL" dirty="0"/>
          </a:p>
        </p:txBody>
      </p:sp>
      <p:sp>
        <p:nvSpPr>
          <p:cNvPr id="30" name="Content Placeholder 2">
            <a:extLst>
              <a:ext uri="{FF2B5EF4-FFF2-40B4-BE49-F238E27FC236}">
                <a16:creationId xmlns:a16="http://schemas.microsoft.com/office/drawing/2014/main" id="{A7BDE18C-B6F5-4F07-92F2-88EB0F06DA80}"/>
              </a:ext>
            </a:extLst>
          </p:cNvPr>
          <p:cNvSpPr>
            <a:spLocks noGrp="1"/>
          </p:cNvSpPr>
          <p:nvPr>
            <p:ph sz="quarter" idx="22"/>
          </p:nvPr>
        </p:nvSpPr>
        <p:spPr>
          <a:xfrm>
            <a:off x="447233" y="3657600"/>
            <a:ext cx="256032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31" name="Content Placeholder 3">
            <a:extLst>
              <a:ext uri="{FF2B5EF4-FFF2-40B4-BE49-F238E27FC236}">
                <a16:creationId xmlns:a16="http://schemas.microsoft.com/office/drawing/2014/main" id="{EAB83E31-ADC6-4472-8BCC-A5123751071B}"/>
              </a:ext>
            </a:extLst>
          </p:cNvPr>
          <p:cNvSpPr>
            <a:spLocks noGrp="1"/>
          </p:cNvSpPr>
          <p:nvPr>
            <p:ph sz="quarter" idx="23"/>
          </p:nvPr>
        </p:nvSpPr>
        <p:spPr>
          <a:xfrm>
            <a:off x="3359638" y="3657600"/>
            <a:ext cx="256032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32" name="Content Placeholder 4">
            <a:extLst>
              <a:ext uri="{FF2B5EF4-FFF2-40B4-BE49-F238E27FC236}">
                <a16:creationId xmlns:a16="http://schemas.microsoft.com/office/drawing/2014/main" id="{2C9889D5-4B26-4E63-BD3D-E58AF8BFA96E}"/>
              </a:ext>
            </a:extLst>
          </p:cNvPr>
          <p:cNvSpPr>
            <a:spLocks noGrp="1"/>
          </p:cNvSpPr>
          <p:nvPr>
            <p:ph sz="quarter" idx="24"/>
          </p:nvPr>
        </p:nvSpPr>
        <p:spPr>
          <a:xfrm>
            <a:off x="6276363" y="3657600"/>
            <a:ext cx="256032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33" name="Content Placeholder 5">
            <a:extLst>
              <a:ext uri="{FF2B5EF4-FFF2-40B4-BE49-F238E27FC236}">
                <a16:creationId xmlns:a16="http://schemas.microsoft.com/office/drawing/2014/main" id="{D4154D0B-36B2-465C-8CF8-5F641F04607D}"/>
              </a:ext>
            </a:extLst>
          </p:cNvPr>
          <p:cNvSpPr>
            <a:spLocks noGrp="1"/>
          </p:cNvSpPr>
          <p:nvPr>
            <p:ph sz="quarter" idx="25"/>
          </p:nvPr>
        </p:nvSpPr>
        <p:spPr>
          <a:xfrm>
            <a:off x="9193088" y="3657600"/>
            <a:ext cx="256032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23" name="Presentation Footer">
            <a:extLst>
              <a:ext uri="{FF2B5EF4-FFF2-40B4-BE49-F238E27FC236}">
                <a16:creationId xmlns:a16="http://schemas.microsoft.com/office/drawing/2014/main" id="{8DCF3834-7D5F-40E8-8AF6-4F88731AE168}"/>
              </a:ext>
            </a:extLst>
          </p:cNvPr>
          <p:cNvSpPr>
            <a:spLocks noGrp="1"/>
          </p:cNvSpPr>
          <p:nvPr>
            <p:ph type="ftr" sz="quarter" idx="21"/>
          </p:nvPr>
        </p:nvSpPr>
        <p:spPr>
          <a:xfrm>
            <a:off x="442912" y="6355080"/>
            <a:ext cx="5473701" cy="137160"/>
          </a:xfrm>
        </p:spPr>
        <p:txBody>
          <a:bodyPr/>
          <a:lstStyle/>
          <a:p>
            <a:pPr algn="l"/>
            <a:endParaRPr lang="nl-NL" dirty="0"/>
          </a:p>
        </p:txBody>
      </p:sp>
      <p:sp>
        <p:nvSpPr>
          <p:cNvPr id="24" name="Date">
            <a:extLst>
              <a:ext uri="{FF2B5EF4-FFF2-40B4-BE49-F238E27FC236}">
                <a16:creationId xmlns:a16="http://schemas.microsoft.com/office/drawing/2014/main" id="{29A7CEAD-580B-4DE6-A2E0-E3DAE79DE6F0}"/>
              </a:ext>
            </a:extLst>
          </p:cNvPr>
          <p:cNvSpPr>
            <a:spLocks noGrp="1"/>
          </p:cNvSpPr>
          <p:nvPr>
            <p:ph type="dt" sz="half" idx="12"/>
          </p:nvPr>
        </p:nvSpPr>
        <p:spPr>
          <a:xfrm>
            <a:off x="9984296" y="6355080"/>
            <a:ext cx="1764792" cy="137160"/>
          </a:xfrm>
        </p:spPr>
        <p:txBody>
          <a:bodyPr/>
          <a:lstStyle/>
          <a:p>
            <a:r>
              <a:rPr lang="nl-NL"/>
              <a:t>november 2021</a:t>
            </a:r>
            <a:endParaRPr lang="nl-NL" dirty="0"/>
          </a:p>
        </p:txBody>
      </p:sp>
      <p:sp>
        <p:nvSpPr>
          <p:cNvPr id="25" name="Slide Number">
            <a:extLst>
              <a:ext uri="{FF2B5EF4-FFF2-40B4-BE49-F238E27FC236}">
                <a16:creationId xmlns:a16="http://schemas.microsoft.com/office/drawing/2014/main" id="{9F5E421A-2098-44B9-874B-993CE3B5FAB2}"/>
              </a:ext>
            </a:extLst>
          </p:cNvPr>
          <p:cNvSpPr>
            <a:spLocks noGrp="1"/>
          </p:cNvSpPr>
          <p:nvPr>
            <p:ph type="sldNum" sz="quarter" idx="11"/>
          </p:nvPr>
        </p:nvSpPr>
        <p:spPr>
          <a:xfrm>
            <a:off x="9984296" y="6492240"/>
            <a:ext cx="1764792" cy="137160"/>
          </a:xfrm>
        </p:spPr>
        <p:txBody>
          <a:bodyPr/>
          <a:lstStyle/>
          <a:p>
            <a:fld id="{7870704B-CE94-48CC-AF30-84932A1262A7}" type="slidenum">
              <a:rPr lang="nl-NL" smtClean="0"/>
              <a:pPr/>
              <a:t>‹#›</a:t>
            </a:fld>
            <a:endParaRPr lang="nl-NL" dirty="0"/>
          </a:p>
        </p:txBody>
      </p:sp>
    </p:spTree>
    <p:extLst>
      <p:ext uri="{BB962C8B-B14F-4D97-AF65-F5344CB8AC3E}">
        <p14:creationId xmlns:p14="http://schemas.microsoft.com/office/powerpoint/2010/main" val="3532200888"/>
      </p:ext>
    </p:extLst>
  </p:cSld>
  <p:clrMapOvr>
    <a:masterClrMapping/>
  </p:clrMapOvr>
  <p:hf hdr="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ur Team Images - Subtitle">
    <p:spTree>
      <p:nvGrpSpPr>
        <p:cNvPr id="1" name=""/>
        <p:cNvGrpSpPr/>
        <p:nvPr/>
      </p:nvGrpSpPr>
      <p:grpSpPr>
        <a:xfrm>
          <a:off x="0" y="0"/>
          <a:ext cx="0" cy="0"/>
          <a:chOff x="0" y="0"/>
          <a:chExt cx="0" cy="0"/>
        </a:xfrm>
      </p:grpSpPr>
      <p:sp>
        <p:nvSpPr>
          <p:cNvPr id="21" name="Title 1"/>
          <p:cNvSpPr>
            <a:spLocks noGrp="1"/>
          </p:cNvSpPr>
          <p:nvPr>
            <p:ph type="title" hasCustomPrompt="1"/>
          </p:nvPr>
        </p:nvSpPr>
        <p:spPr>
          <a:xfrm>
            <a:off x="442913" y="430514"/>
            <a:ext cx="11306175" cy="502920"/>
          </a:xfrm>
        </p:spPr>
        <p:txBody>
          <a:bodyPr/>
          <a:lstStyle>
            <a:lvl1pPr>
              <a:defRPr/>
            </a:lvl1pPr>
          </a:lstStyle>
          <a:p>
            <a:r>
              <a:rPr lang="nl-NL"/>
              <a:t>[Slide title]</a:t>
            </a:r>
            <a:endParaRPr lang="nl-NL" dirty="0"/>
          </a:p>
        </p:txBody>
      </p:sp>
      <p:sp>
        <p:nvSpPr>
          <p:cNvPr id="20" name="Subtitle 2">
            <a:extLst>
              <a:ext uri="{FF2B5EF4-FFF2-40B4-BE49-F238E27FC236}">
                <a16:creationId xmlns:a16="http://schemas.microsoft.com/office/drawing/2014/main" id="{5194D818-D8E8-5342-BDE8-319BC1FCE4A9}"/>
              </a:ext>
            </a:extLst>
          </p:cNvPr>
          <p:cNvSpPr>
            <a:spLocks noGrp="1"/>
          </p:cNvSpPr>
          <p:nvPr>
            <p:ph type="subTitle" idx="2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nl-NL"/>
              <a:t>[Optional slide subtitle]</a:t>
            </a:r>
            <a:endParaRPr lang="nl-NL" dirty="0"/>
          </a:p>
        </p:txBody>
      </p:sp>
      <p:sp>
        <p:nvSpPr>
          <p:cNvPr id="28" name="Picture Placeholder 2">
            <a:extLst>
              <a:ext uri="{FF2B5EF4-FFF2-40B4-BE49-F238E27FC236}">
                <a16:creationId xmlns:a16="http://schemas.microsoft.com/office/drawing/2014/main" id="{136A12B2-03B5-4BC2-942B-CDF222899B39}"/>
              </a:ext>
            </a:extLst>
          </p:cNvPr>
          <p:cNvSpPr>
            <a:spLocks noGrp="1" noChangeAspect="1"/>
          </p:cNvSpPr>
          <p:nvPr>
            <p:ph type="pic" sz="quarter" idx="13"/>
          </p:nvPr>
        </p:nvSpPr>
        <p:spPr>
          <a:xfrm>
            <a:off x="442911" y="2103120"/>
            <a:ext cx="1325880" cy="1325880"/>
          </a:xfrm>
          <a:solidFill>
            <a:srgbClr val="DEDEDE"/>
          </a:solidFill>
        </p:spPr>
        <p:txBody>
          <a:bodyPr anchor="ctr" anchorCtr="0"/>
          <a:lstStyle>
            <a:lvl1pPr algn="ctr">
              <a:defRPr sz="1200" b="0">
                <a:solidFill>
                  <a:schemeClr val="tx1"/>
                </a:solidFill>
              </a:defRPr>
            </a:lvl1pPr>
          </a:lstStyle>
          <a:p>
            <a:r>
              <a:rPr lang="nl-NL"/>
              <a:t>Click icon to add picture</a:t>
            </a:r>
            <a:endParaRPr lang="nl-NL" dirty="0"/>
          </a:p>
        </p:txBody>
      </p:sp>
      <p:sp>
        <p:nvSpPr>
          <p:cNvPr id="29" name="Picture Placeholder 3">
            <a:extLst>
              <a:ext uri="{FF2B5EF4-FFF2-40B4-BE49-F238E27FC236}">
                <a16:creationId xmlns:a16="http://schemas.microsoft.com/office/drawing/2014/main" id="{19698F39-9E08-4628-9EAA-9DFB91AB41F4}"/>
              </a:ext>
            </a:extLst>
          </p:cNvPr>
          <p:cNvSpPr>
            <a:spLocks noGrp="1" noChangeAspect="1"/>
          </p:cNvSpPr>
          <p:nvPr>
            <p:ph type="pic" sz="quarter" idx="15"/>
          </p:nvPr>
        </p:nvSpPr>
        <p:spPr>
          <a:xfrm>
            <a:off x="3359638" y="2103120"/>
            <a:ext cx="1325880" cy="1325880"/>
          </a:xfrm>
          <a:solidFill>
            <a:srgbClr val="DEDEDE"/>
          </a:solidFill>
        </p:spPr>
        <p:txBody>
          <a:bodyPr anchor="ctr" anchorCtr="0"/>
          <a:lstStyle>
            <a:lvl1pPr algn="ctr">
              <a:defRPr sz="1200" b="0">
                <a:solidFill>
                  <a:schemeClr val="tx1"/>
                </a:solidFill>
              </a:defRPr>
            </a:lvl1pPr>
          </a:lstStyle>
          <a:p>
            <a:r>
              <a:rPr lang="nl-NL"/>
              <a:t>Click icon to add picture</a:t>
            </a:r>
            <a:endParaRPr lang="nl-NL" dirty="0"/>
          </a:p>
        </p:txBody>
      </p:sp>
      <p:sp>
        <p:nvSpPr>
          <p:cNvPr id="30" name="Picture Placeholder 4">
            <a:extLst>
              <a:ext uri="{FF2B5EF4-FFF2-40B4-BE49-F238E27FC236}">
                <a16:creationId xmlns:a16="http://schemas.microsoft.com/office/drawing/2014/main" id="{19DD7D57-3E24-4739-9180-648AACAD80CD}"/>
              </a:ext>
            </a:extLst>
          </p:cNvPr>
          <p:cNvSpPr>
            <a:spLocks noGrp="1" noChangeAspect="1"/>
          </p:cNvSpPr>
          <p:nvPr>
            <p:ph type="pic" sz="quarter" idx="17"/>
          </p:nvPr>
        </p:nvSpPr>
        <p:spPr>
          <a:xfrm>
            <a:off x="6276363" y="2103120"/>
            <a:ext cx="1325880" cy="1325880"/>
          </a:xfrm>
          <a:solidFill>
            <a:srgbClr val="DEDEDE"/>
          </a:solidFill>
        </p:spPr>
        <p:txBody>
          <a:bodyPr anchor="ctr" anchorCtr="0"/>
          <a:lstStyle>
            <a:lvl1pPr algn="ctr">
              <a:defRPr sz="1200" b="0">
                <a:solidFill>
                  <a:schemeClr val="tx1"/>
                </a:solidFill>
              </a:defRPr>
            </a:lvl1pPr>
          </a:lstStyle>
          <a:p>
            <a:r>
              <a:rPr lang="nl-NL"/>
              <a:t>Click icon to add picture</a:t>
            </a:r>
            <a:endParaRPr lang="nl-NL" dirty="0"/>
          </a:p>
        </p:txBody>
      </p:sp>
      <p:sp>
        <p:nvSpPr>
          <p:cNvPr id="31" name="Picture Placeholder 5">
            <a:extLst>
              <a:ext uri="{FF2B5EF4-FFF2-40B4-BE49-F238E27FC236}">
                <a16:creationId xmlns:a16="http://schemas.microsoft.com/office/drawing/2014/main" id="{C238DBFC-D359-4AE7-953F-513D1249339E}"/>
              </a:ext>
            </a:extLst>
          </p:cNvPr>
          <p:cNvSpPr>
            <a:spLocks noGrp="1" noChangeAspect="1"/>
          </p:cNvSpPr>
          <p:nvPr>
            <p:ph type="pic" sz="quarter" idx="19"/>
          </p:nvPr>
        </p:nvSpPr>
        <p:spPr>
          <a:xfrm>
            <a:off x="9193088" y="2103120"/>
            <a:ext cx="1325880" cy="1325880"/>
          </a:xfrm>
          <a:solidFill>
            <a:srgbClr val="DEDEDE"/>
          </a:solidFill>
        </p:spPr>
        <p:txBody>
          <a:bodyPr anchor="ctr" anchorCtr="0"/>
          <a:lstStyle>
            <a:lvl1pPr algn="ctr">
              <a:defRPr sz="1200" b="0">
                <a:solidFill>
                  <a:schemeClr val="tx1"/>
                </a:solidFill>
              </a:defRPr>
            </a:lvl1pPr>
          </a:lstStyle>
          <a:p>
            <a:r>
              <a:rPr lang="nl-NL"/>
              <a:t>Click icon to add picture</a:t>
            </a:r>
            <a:endParaRPr lang="nl-NL" dirty="0"/>
          </a:p>
        </p:txBody>
      </p:sp>
      <p:sp>
        <p:nvSpPr>
          <p:cNvPr id="32" name="Content Placeholder 2">
            <a:extLst>
              <a:ext uri="{FF2B5EF4-FFF2-40B4-BE49-F238E27FC236}">
                <a16:creationId xmlns:a16="http://schemas.microsoft.com/office/drawing/2014/main" id="{F75EAC27-A3D9-42D2-B8B6-307439DE0C9C}"/>
              </a:ext>
            </a:extLst>
          </p:cNvPr>
          <p:cNvSpPr>
            <a:spLocks noGrp="1"/>
          </p:cNvSpPr>
          <p:nvPr>
            <p:ph sz="quarter" idx="22"/>
          </p:nvPr>
        </p:nvSpPr>
        <p:spPr>
          <a:xfrm>
            <a:off x="447233" y="3657600"/>
            <a:ext cx="256032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33" name="Content Placeholder 3">
            <a:extLst>
              <a:ext uri="{FF2B5EF4-FFF2-40B4-BE49-F238E27FC236}">
                <a16:creationId xmlns:a16="http://schemas.microsoft.com/office/drawing/2014/main" id="{8B897F92-3121-4E86-B159-DB3A78790D25}"/>
              </a:ext>
            </a:extLst>
          </p:cNvPr>
          <p:cNvSpPr>
            <a:spLocks noGrp="1"/>
          </p:cNvSpPr>
          <p:nvPr>
            <p:ph sz="quarter" idx="23"/>
          </p:nvPr>
        </p:nvSpPr>
        <p:spPr>
          <a:xfrm>
            <a:off x="3359638" y="3657600"/>
            <a:ext cx="256032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34" name="Content Placeholder 4">
            <a:extLst>
              <a:ext uri="{FF2B5EF4-FFF2-40B4-BE49-F238E27FC236}">
                <a16:creationId xmlns:a16="http://schemas.microsoft.com/office/drawing/2014/main" id="{91ECA7E9-EB6F-4C5F-9E75-057DD0429E43}"/>
              </a:ext>
            </a:extLst>
          </p:cNvPr>
          <p:cNvSpPr>
            <a:spLocks noGrp="1"/>
          </p:cNvSpPr>
          <p:nvPr>
            <p:ph sz="quarter" idx="24"/>
          </p:nvPr>
        </p:nvSpPr>
        <p:spPr>
          <a:xfrm>
            <a:off x="6276363" y="3657600"/>
            <a:ext cx="256032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35" name="Content Placeholder 5">
            <a:extLst>
              <a:ext uri="{FF2B5EF4-FFF2-40B4-BE49-F238E27FC236}">
                <a16:creationId xmlns:a16="http://schemas.microsoft.com/office/drawing/2014/main" id="{364D15F8-8EEC-45CD-98E7-4DEE5949D11A}"/>
              </a:ext>
            </a:extLst>
          </p:cNvPr>
          <p:cNvSpPr>
            <a:spLocks noGrp="1"/>
          </p:cNvSpPr>
          <p:nvPr>
            <p:ph sz="quarter" idx="25"/>
          </p:nvPr>
        </p:nvSpPr>
        <p:spPr>
          <a:xfrm>
            <a:off x="9193088" y="3657600"/>
            <a:ext cx="256032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25" name="Presentation Footer">
            <a:extLst>
              <a:ext uri="{FF2B5EF4-FFF2-40B4-BE49-F238E27FC236}">
                <a16:creationId xmlns:a16="http://schemas.microsoft.com/office/drawing/2014/main" id="{292FBB13-99BA-4730-97DD-6B927BAB2B93}"/>
              </a:ext>
            </a:extLst>
          </p:cNvPr>
          <p:cNvSpPr>
            <a:spLocks noGrp="1"/>
          </p:cNvSpPr>
          <p:nvPr>
            <p:ph type="ftr" sz="quarter" idx="27"/>
          </p:nvPr>
        </p:nvSpPr>
        <p:spPr>
          <a:xfrm>
            <a:off x="442912" y="6355080"/>
            <a:ext cx="5473701" cy="137160"/>
          </a:xfrm>
        </p:spPr>
        <p:txBody>
          <a:bodyPr/>
          <a:lstStyle/>
          <a:p>
            <a:pPr algn="l"/>
            <a:endParaRPr lang="nl-NL" dirty="0"/>
          </a:p>
        </p:txBody>
      </p:sp>
      <p:sp>
        <p:nvSpPr>
          <p:cNvPr id="26" name="Date">
            <a:extLst>
              <a:ext uri="{FF2B5EF4-FFF2-40B4-BE49-F238E27FC236}">
                <a16:creationId xmlns:a16="http://schemas.microsoft.com/office/drawing/2014/main" id="{2CE8D507-C7DC-4A8C-AC5D-5AA897162AEA}"/>
              </a:ext>
            </a:extLst>
          </p:cNvPr>
          <p:cNvSpPr>
            <a:spLocks noGrp="1"/>
          </p:cNvSpPr>
          <p:nvPr>
            <p:ph type="dt" sz="half" idx="12"/>
          </p:nvPr>
        </p:nvSpPr>
        <p:spPr>
          <a:xfrm>
            <a:off x="9984296" y="6355080"/>
            <a:ext cx="1764792" cy="137160"/>
          </a:xfrm>
        </p:spPr>
        <p:txBody>
          <a:bodyPr/>
          <a:lstStyle/>
          <a:p>
            <a:r>
              <a:rPr lang="nl-NL"/>
              <a:t>november 2021</a:t>
            </a:r>
            <a:endParaRPr lang="nl-NL" dirty="0"/>
          </a:p>
        </p:txBody>
      </p:sp>
      <p:sp>
        <p:nvSpPr>
          <p:cNvPr id="27" name="Slide Number">
            <a:extLst>
              <a:ext uri="{FF2B5EF4-FFF2-40B4-BE49-F238E27FC236}">
                <a16:creationId xmlns:a16="http://schemas.microsoft.com/office/drawing/2014/main" id="{C5452FF6-710C-4162-87A0-D32E3D9ED22F}"/>
              </a:ext>
            </a:extLst>
          </p:cNvPr>
          <p:cNvSpPr>
            <a:spLocks noGrp="1"/>
          </p:cNvSpPr>
          <p:nvPr>
            <p:ph type="sldNum" sz="quarter" idx="11"/>
          </p:nvPr>
        </p:nvSpPr>
        <p:spPr>
          <a:xfrm>
            <a:off x="9984296" y="6492240"/>
            <a:ext cx="1764792" cy="137160"/>
          </a:xfrm>
        </p:spPr>
        <p:txBody>
          <a:bodyPr/>
          <a:lstStyle/>
          <a:p>
            <a:fld id="{7870704B-CE94-48CC-AF30-84932A1262A7}" type="slidenum">
              <a:rPr lang="nl-NL" smtClean="0"/>
              <a:pPr/>
              <a:t>‹#›</a:t>
            </a:fld>
            <a:endParaRPr lang="nl-NL" dirty="0"/>
          </a:p>
        </p:txBody>
      </p:sp>
    </p:spTree>
    <p:extLst>
      <p:ext uri="{BB962C8B-B14F-4D97-AF65-F5344CB8AC3E}">
        <p14:creationId xmlns:p14="http://schemas.microsoft.com/office/powerpoint/2010/main" val="1512142920"/>
      </p:ext>
    </p:extLst>
  </p:cSld>
  <p:clrMapOvr>
    <a:masterClrMapping/>
  </p:clrMapOvr>
  <p:hf hdr="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One Column Chart">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42913" y="432000"/>
            <a:ext cx="11306175" cy="1387275"/>
          </a:xfrm>
        </p:spPr>
        <p:txBody>
          <a:bodyPr/>
          <a:lstStyle>
            <a:lvl1pPr>
              <a:defRPr/>
            </a:lvl1pPr>
          </a:lstStyle>
          <a:p>
            <a:r>
              <a:rPr lang="nl-NL"/>
              <a:t>[Slide title]</a:t>
            </a:r>
            <a:endParaRPr lang="nl-NL" dirty="0"/>
          </a:p>
        </p:txBody>
      </p:sp>
      <p:sp>
        <p:nvSpPr>
          <p:cNvPr id="3" name="Content Placeholder 2"/>
          <p:cNvSpPr>
            <a:spLocks noGrp="1"/>
          </p:cNvSpPr>
          <p:nvPr>
            <p:ph idx="1"/>
          </p:nvPr>
        </p:nvSpPr>
        <p:spPr>
          <a:xfrm>
            <a:off x="442914" y="2103438"/>
            <a:ext cx="3529012" cy="4068762"/>
          </a:xfrm>
        </p:spPr>
        <p:txBody>
          <a:bodyPr/>
          <a:lstStyle>
            <a:lvl5pPr>
              <a:defRPr/>
            </a:lvl5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9" name="Chart Placeholder 2"/>
          <p:cNvSpPr>
            <a:spLocks noGrp="1"/>
          </p:cNvSpPr>
          <p:nvPr>
            <p:ph type="chart" sz="quarter" idx="13"/>
          </p:nvPr>
        </p:nvSpPr>
        <p:spPr>
          <a:xfrm>
            <a:off x="5600701" y="1428750"/>
            <a:ext cx="6148387" cy="4743450"/>
          </a:xfrm>
        </p:spPr>
        <p:txBody>
          <a:bodyPr anchor="ctr" anchorCtr="0"/>
          <a:lstStyle>
            <a:lvl1pPr algn="ctr">
              <a:defRPr sz="1200" b="0">
                <a:solidFill>
                  <a:schemeClr val="tx1"/>
                </a:solidFill>
              </a:defRPr>
            </a:lvl1pPr>
          </a:lstStyle>
          <a:p>
            <a:r>
              <a:rPr lang="nl-NL"/>
              <a:t>Click icon to add chart</a:t>
            </a:r>
            <a:endParaRPr lang="nl-NL" dirty="0"/>
          </a:p>
        </p:txBody>
      </p:sp>
      <p:sp>
        <p:nvSpPr>
          <p:cNvPr id="12" name="Presentation Footer">
            <a:extLst>
              <a:ext uri="{FF2B5EF4-FFF2-40B4-BE49-F238E27FC236}">
                <a16:creationId xmlns:a16="http://schemas.microsoft.com/office/drawing/2014/main" id="{B3707D2C-7DF3-4EFE-9DD4-E8C7AA8B5452}"/>
              </a:ext>
            </a:extLst>
          </p:cNvPr>
          <p:cNvSpPr>
            <a:spLocks noGrp="1"/>
          </p:cNvSpPr>
          <p:nvPr>
            <p:ph type="ftr" sz="quarter" idx="14"/>
          </p:nvPr>
        </p:nvSpPr>
        <p:spPr>
          <a:xfrm>
            <a:off x="442912" y="6355080"/>
            <a:ext cx="5473701" cy="137160"/>
          </a:xfrm>
        </p:spPr>
        <p:txBody>
          <a:bodyPr/>
          <a:lstStyle/>
          <a:p>
            <a:pPr algn="l"/>
            <a:endParaRPr lang="nl-NL" dirty="0"/>
          </a:p>
        </p:txBody>
      </p:sp>
      <p:sp>
        <p:nvSpPr>
          <p:cNvPr id="13" name="Date">
            <a:extLst>
              <a:ext uri="{FF2B5EF4-FFF2-40B4-BE49-F238E27FC236}">
                <a16:creationId xmlns:a16="http://schemas.microsoft.com/office/drawing/2014/main" id="{83D88E3C-7EF7-4B3C-9713-6E89C69AC6B9}"/>
              </a:ext>
            </a:extLst>
          </p:cNvPr>
          <p:cNvSpPr>
            <a:spLocks noGrp="1"/>
          </p:cNvSpPr>
          <p:nvPr>
            <p:ph type="dt" sz="half" idx="12"/>
          </p:nvPr>
        </p:nvSpPr>
        <p:spPr>
          <a:xfrm>
            <a:off x="9984296" y="6355080"/>
            <a:ext cx="1764792" cy="137160"/>
          </a:xfrm>
        </p:spPr>
        <p:txBody>
          <a:bodyPr/>
          <a:lstStyle/>
          <a:p>
            <a:r>
              <a:rPr lang="nl-NL"/>
              <a:t>november 2021</a:t>
            </a:r>
            <a:endParaRPr lang="nl-NL" dirty="0"/>
          </a:p>
        </p:txBody>
      </p:sp>
      <p:sp>
        <p:nvSpPr>
          <p:cNvPr id="14" name="Slide Number">
            <a:extLst>
              <a:ext uri="{FF2B5EF4-FFF2-40B4-BE49-F238E27FC236}">
                <a16:creationId xmlns:a16="http://schemas.microsoft.com/office/drawing/2014/main" id="{10842AC8-8412-4D65-BC9D-953648FAE48A}"/>
              </a:ext>
            </a:extLst>
          </p:cNvPr>
          <p:cNvSpPr>
            <a:spLocks noGrp="1"/>
          </p:cNvSpPr>
          <p:nvPr>
            <p:ph type="sldNum" sz="quarter" idx="11"/>
          </p:nvPr>
        </p:nvSpPr>
        <p:spPr>
          <a:xfrm>
            <a:off x="9984296" y="6492240"/>
            <a:ext cx="1764792" cy="137160"/>
          </a:xfrm>
        </p:spPr>
        <p:txBody>
          <a:bodyPr/>
          <a:lstStyle/>
          <a:p>
            <a:fld id="{7870704B-CE94-48CC-AF30-84932A1262A7}" type="slidenum">
              <a:rPr lang="nl-NL" smtClean="0"/>
              <a:pPr/>
              <a:t>‹#›</a:t>
            </a:fld>
            <a:endParaRPr lang="nl-NL" dirty="0"/>
          </a:p>
        </p:txBody>
      </p:sp>
    </p:spTree>
    <p:extLst>
      <p:ext uri="{BB962C8B-B14F-4D97-AF65-F5344CB8AC3E}">
        <p14:creationId xmlns:p14="http://schemas.microsoft.com/office/powerpoint/2010/main" val="1034817547"/>
      </p:ext>
    </p:extLst>
  </p:cSld>
  <p:clrMapOvr>
    <a:masterClrMapping/>
  </p:clrMapOvr>
  <p:hf hdr="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ne Column Chart - Subtitle">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442913" y="430514"/>
            <a:ext cx="11306175" cy="502920"/>
          </a:xfrm>
        </p:spPr>
        <p:txBody>
          <a:bodyPr/>
          <a:lstStyle>
            <a:lvl1pPr>
              <a:defRPr/>
            </a:lvl1pPr>
          </a:lstStyle>
          <a:p>
            <a:r>
              <a:rPr lang="nl-NL"/>
              <a:t>[Slide title]</a:t>
            </a:r>
            <a:endParaRPr lang="nl-NL" dirty="0"/>
          </a:p>
        </p:txBody>
      </p:sp>
      <p:sp>
        <p:nvSpPr>
          <p:cNvPr id="7" name="Subtitle 2">
            <a:extLst>
              <a:ext uri="{FF2B5EF4-FFF2-40B4-BE49-F238E27FC236}">
                <a16:creationId xmlns:a16="http://schemas.microsoft.com/office/drawing/2014/main" id="{E168D6DA-542B-6F48-A3F4-9AAC02852C7A}"/>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nl-NL"/>
              <a:t>[Optional slide subtitle]</a:t>
            </a:r>
            <a:endParaRPr lang="nl-NL" dirty="0"/>
          </a:p>
        </p:txBody>
      </p:sp>
      <p:sp>
        <p:nvSpPr>
          <p:cNvPr id="3" name="Content Placeholder 2"/>
          <p:cNvSpPr>
            <a:spLocks noGrp="1"/>
          </p:cNvSpPr>
          <p:nvPr>
            <p:ph idx="1"/>
          </p:nvPr>
        </p:nvSpPr>
        <p:spPr>
          <a:xfrm>
            <a:off x="442914" y="2103438"/>
            <a:ext cx="3529012" cy="4068762"/>
          </a:xfrm>
        </p:spPr>
        <p:txBody>
          <a:bodyPr/>
          <a:lstStyle>
            <a:lvl5pPr>
              <a:defRPr/>
            </a:lvl5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9" name="Chart Placeholder 2"/>
          <p:cNvSpPr>
            <a:spLocks noGrp="1"/>
          </p:cNvSpPr>
          <p:nvPr>
            <p:ph type="chart" sz="quarter" idx="13"/>
          </p:nvPr>
        </p:nvSpPr>
        <p:spPr>
          <a:xfrm>
            <a:off x="5600701" y="1428750"/>
            <a:ext cx="6148387" cy="4743450"/>
          </a:xfrm>
        </p:spPr>
        <p:txBody>
          <a:bodyPr anchor="ctr" anchorCtr="0"/>
          <a:lstStyle>
            <a:lvl1pPr algn="ctr">
              <a:defRPr sz="1200" b="0">
                <a:solidFill>
                  <a:schemeClr val="tx1"/>
                </a:solidFill>
              </a:defRPr>
            </a:lvl1pPr>
          </a:lstStyle>
          <a:p>
            <a:r>
              <a:rPr lang="nl-NL"/>
              <a:t>Click icon to add chart</a:t>
            </a:r>
            <a:endParaRPr lang="nl-NL" dirty="0"/>
          </a:p>
        </p:txBody>
      </p:sp>
      <p:sp>
        <p:nvSpPr>
          <p:cNvPr id="14" name="Presentation Footer">
            <a:extLst>
              <a:ext uri="{FF2B5EF4-FFF2-40B4-BE49-F238E27FC236}">
                <a16:creationId xmlns:a16="http://schemas.microsoft.com/office/drawing/2014/main" id="{8D9C67B1-50E6-4DEF-9BFF-7719E52635D4}"/>
              </a:ext>
            </a:extLst>
          </p:cNvPr>
          <p:cNvSpPr>
            <a:spLocks noGrp="1"/>
          </p:cNvSpPr>
          <p:nvPr>
            <p:ph type="ftr" sz="quarter" idx="17"/>
          </p:nvPr>
        </p:nvSpPr>
        <p:spPr>
          <a:xfrm>
            <a:off x="442912" y="6355080"/>
            <a:ext cx="5473701" cy="137160"/>
          </a:xfrm>
        </p:spPr>
        <p:txBody>
          <a:bodyPr/>
          <a:lstStyle/>
          <a:p>
            <a:pPr algn="l"/>
            <a:endParaRPr lang="nl-NL" dirty="0"/>
          </a:p>
        </p:txBody>
      </p:sp>
      <p:sp>
        <p:nvSpPr>
          <p:cNvPr id="15" name="Date">
            <a:extLst>
              <a:ext uri="{FF2B5EF4-FFF2-40B4-BE49-F238E27FC236}">
                <a16:creationId xmlns:a16="http://schemas.microsoft.com/office/drawing/2014/main" id="{FCC2D15B-C84F-4D88-A2DE-44282445E10F}"/>
              </a:ext>
            </a:extLst>
          </p:cNvPr>
          <p:cNvSpPr>
            <a:spLocks noGrp="1"/>
          </p:cNvSpPr>
          <p:nvPr>
            <p:ph type="dt" sz="half" idx="12"/>
          </p:nvPr>
        </p:nvSpPr>
        <p:spPr>
          <a:xfrm>
            <a:off x="9984296" y="6355080"/>
            <a:ext cx="1764792" cy="137160"/>
          </a:xfrm>
        </p:spPr>
        <p:txBody>
          <a:bodyPr/>
          <a:lstStyle/>
          <a:p>
            <a:r>
              <a:rPr lang="nl-NL"/>
              <a:t>november 2021</a:t>
            </a:r>
            <a:endParaRPr lang="nl-NL" dirty="0"/>
          </a:p>
        </p:txBody>
      </p:sp>
      <p:sp>
        <p:nvSpPr>
          <p:cNvPr id="16" name="Slide Number">
            <a:extLst>
              <a:ext uri="{FF2B5EF4-FFF2-40B4-BE49-F238E27FC236}">
                <a16:creationId xmlns:a16="http://schemas.microsoft.com/office/drawing/2014/main" id="{34B491E1-3607-4463-BA21-5BF30F965781}"/>
              </a:ext>
            </a:extLst>
          </p:cNvPr>
          <p:cNvSpPr>
            <a:spLocks noGrp="1"/>
          </p:cNvSpPr>
          <p:nvPr>
            <p:ph type="sldNum" sz="quarter" idx="11"/>
          </p:nvPr>
        </p:nvSpPr>
        <p:spPr>
          <a:xfrm>
            <a:off x="9984296" y="6492240"/>
            <a:ext cx="1764792" cy="137160"/>
          </a:xfrm>
        </p:spPr>
        <p:txBody>
          <a:bodyPr/>
          <a:lstStyle/>
          <a:p>
            <a:fld id="{7870704B-CE94-48CC-AF30-84932A1262A7}" type="slidenum">
              <a:rPr lang="nl-NL" smtClean="0"/>
              <a:pPr/>
              <a:t>‹#›</a:t>
            </a:fld>
            <a:endParaRPr lang="nl-NL" dirty="0"/>
          </a:p>
        </p:txBody>
      </p:sp>
    </p:spTree>
    <p:extLst>
      <p:ext uri="{BB962C8B-B14F-4D97-AF65-F5344CB8AC3E}">
        <p14:creationId xmlns:p14="http://schemas.microsoft.com/office/powerpoint/2010/main" val="911374972"/>
      </p:ext>
    </p:extLst>
  </p:cSld>
  <p:clrMapOvr>
    <a:masterClrMapping/>
  </p:clrMapOvr>
  <p:hf hdr="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ne Column Chart Dark">
    <p:bg>
      <p:bgPr>
        <a:solidFill>
          <a:srgbClr val="464646"/>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p:txBody>
          <a:bodyPr/>
          <a:lstStyle>
            <a:lvl1pPr>
              <a:defRPr>
                <a:solidFill>
                  <a:schemeClr val="tx1"/>
                </a:solidFill>
              </a:defRPr>
            </a:lvl1pPr>
          </a:lstStyle>
          <a:p>
            <a:r>
              <a:rPr lang="nl-NL"/>
              <a:t>[Slide title]</a:t>
            </a:r>
            <a:endParaRPr lang="nl-NL" dirty="0"/>
          </a:p>
        </p:txBody>
      </p:sp>
      <p:sp>
        <p:nvSpPr>
          <p:cNvPr id="3" name="Content Placeholder 2"/>
          <p:cNvSpPr>
            <a:spLocks noGrp="1"/>
          </p:cNvSpPr>
          <p:nvPr>
            <p:ph idx="1"/>
          </p:nvPr>
        </p:nvSpPr>
        <p:spPr>
          <a:xfrm>
            <a:off x="442914" y="2103438"/>
            <a:ext cx="3529012" cy="40687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9" name="Chart Placeholder 2"/>
          <p:cNvSpPr>
            <a:spLocks noGrp="1"/>
          </p:cNvSpPr>
          <p:nvPr>
            <p:ph type="chart" sz="quarter" idx="13"/>
          </p:nvPr>
        </p:nvSpPr>
        <p:spPr>
          <a:xfrm>
            <a:off x="5600701" y="1428750"/>
            <a:ext cx="6148387" cy="4743450"/>
          </a:xfrm>
        </p:spPr>
        <p:txBody>
          <a:bodyPr anchor="ctr" anchorCtr="0"/>
          <a:lstStyle>
            <a:lvl1pPr algn="ctr">
              <a:defRPr sz="1200" b="0">
                <a:solidFill>
                  <a:schemeClr val="tx1"/>
                </a:solidFill>
              </a:defRPr>
            </a:lvl1pPr>
          </a:lstStyle>
          <a:p>
            <a:r>
              <a:rPr lang="nl-NL"/>
              <a:t>Click icon to add chart</a:t>
            </a:r>
            <a:endParaRPr lang="nl-NL" dirty="0"/>
          </a:p>
        </p:txBody>
      </p:sp>
      <p:sp>
        <p:nvSpPr>
          <p:cNvPr id="8" name="Presentation Footer">
            <a:extLst>
              <a:ext uri="{FF2B5EF4-FFF2-40B4-BE49-F238E27FC236}">
                <a16:creationId xmlns:a16="http://schemas.microsoft.com/office/drawing/2014/main" id="{A2808A79-2905-41A1-B99C-1D393D6CBBBF}"/>
              </a:ext>
            </a:extLst>
          </p:cNvPr>
          <p:cNvSpPr>
            <a:spLocks noGrp="1"/>
          </p:cNvSpPr>
          <p:nvPr>
            <p:ph type="ftr" sz="quarter" idx="14"/>
          </p:nvPr>
        </p:nvSpPr>
        <p:spPr>
          <a:xfrm>
            <a:off x="442912" y="6355080"/>
            <a:ext cx="5473701" cy="137160"/>
          </a:xfrm>
        </p:spPr>
        <p:txBody>
          <a:bodyPr/>
          <a:lstStyle/>
          <a:p>
            <a:pPr algn="l"/>
            <a:endParaRPr lang="nl-NL" dirty="0"/>
          </a:p>
        </p:txBody>
      </p:sp>
      <p:sp>
        <p:nvSpPr>
          <p:cNvPr id="11" name="Date">
            <a:extLst>
              <a:ext uri="{FF2B5EF4-FFF2-40B4-BE49-F238E27FC236}">
                <a16:creationId xmlns:a16="http://schemas.microsoft.com/office/drawing/2014/main" id="{6423CBA3-567A-4416-8DCF-ACBDBFE4FA84}"/>
              </a:ext>
            </a:extLst>
          </p:cNvPr>
          <p:cNvSpPr>
            <a:spLocks noGrp="1"/>
          </p:cNvSpPr>
          <p:nvPr>
            <p:ph type="dt" sz="half" idx="12"/>
          </p:nvPr>
        </p:nvSpPr>
        <p:spPr>
          <a:xfrm>
            <a:off x="9984296" y="6355080"/>
            <a:ext cx="1764792" cy="137160"/>
          </a:xfrm>
        </p:spPr>
        <p:txBody>
          <a:bodyPr/>
          <a:lstStyle/>
          <a:p>
            <a:r>
              <a:rPr lang="nl-NL"/>
              <a:t>november 2021</a:t>
            </a:r>
            <a:endParaRPr lang="nl-NL" dirty="0"/>
          </a:p>
        </p:txBody>
      </p:sp>
      <p:sp>
        <p:nvSpPr>
          <p:cNvPr id="12" name="Slide Number">
            <a:extLst>
              <a:ext uri="{FF2B5EF4-FFF2-40B4-BE49-F238E27FC236}">
                <a16:creationId xmlns:a16="http://schemas.microsoft.com/office/drawing/2014/main" id="{9B4165E1-39E1-4A48-8ED6-9C3A96357709}"/>
              </a:ext>
            </a:extLst>
          </p:cNvPr>
          <p:cNvSpPr>
            <a:spLocks noGrp="1"/>
          </p:cNvSpPr>
          <p:nvPr>
            <p:ph type="sldNum" sz="quarter" idx="11"/>
          </p:nvPr>
        </p:nvSpPr>
        <p:spPr>
          <a:xfrm>
            <a:off x="9984296" y="6492240"/>
            <a:ext cx="1764792" cy="137160"/>
          </a:xfrm>
        </p:spPr>
        <p:txBody>
          <a:bodyPr/>
          <a:lstStyle/>
          <a:p>
            <a:fld id="{7870704B-CE94-48CC-AF30-84932A1262A7}" type="slidenum">
              <a:rPr lang="nl-NL" smtClean="0"/>
              <a:pPr/>
              <a:t>‹#›</a:t>
            </a:fld>
            <a:endParaRPr lang="nl-NL" dirty="0"/>
          </a:p>
        </p:txBody>
      </p:sp>
    </p:spTree>
    <p:extLst>
      <p:ext uri="{BB962C8B-B14F-4D97-AF65-F5344CB8AC3E}">
        <p14:creationId xmlns:p14="http://schemas.microsoft.com/office/powerpoint/2010/main" val="3581681609"/>
      </p:ext>
    </p:extLst>
  </p:cSld>
  <p:clrMapOvr>
    <a:overrideClrMapping bg1="dk1" tx1="lt1" bg2="dk2" tx2="lt2" accent1="accent1" accent2="accent2" accent3="accent3" accent4="accent4" accent5="accent5" accent6="accent6" hlink="hlink" folHlink="folHlink"/>
  </p:clrMapOvr>
  <p:hf hdr="0"/>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nl-NL"/>
              <a:t>[Slide title]</a:t>
            </a:r>
            <a:endParaRPr lang="nl-NL" dirty="0"/>
          </a:p>
        </p:txBody>
      </p:sp>
      <p:sp>
        <p:nvSpPr>
          <p:cNvPr id="9" name="Presentation Footer">
            <a:extLst>
              <a:ext uri="{FF2B5EF4-FFF2-40B4-BE49-F238E27FC236}">
                <a16:creationId xmlns:a16="http://schemas.microsoft.com/office/drawing/2014/main" id="{F2288642-D6A8-4716-B5EF-36D68817E020}"/>
              </a:ext>
            </a:extLst>
          </p:cNvPr>
          <p:cNvSpPr>
            <a:spLocks noGrp="1"/>
          </p:cNvSpPr>
          <p:nvPr>
            <p:ph type="ftr" sz="quarter" idx="13"/>
          </p:nvPr>
        </p:nvSpPr>
        <p:spPr>
          <a:xfrm>
            <a:off x="442912" y="6355080"/>
            <a:ext cx="5473701" cy="137160"/>
          </a:xfrm>
        </p:spPr>
        <p:txBody>
          <a:bodyPr/>
          <a:lstStyle/>
          <a:p>
            <a:pPr algn="l"/>
            <a:endParaRPr lang="nl-NL" dirty="0"/>
          </a:p>
        </p:txBody>
      </p:sp>
      <p:sp>
        <p:nvSpPr>
          <p:cNvPr id="10" name="Date">
            <a:extLst>
              <a:ext uri="{FF2B5EF4-FFF2-40B4-BE49-F238E27FC236}">
                <a16:creationId xmlns:a16="http://schemas.microsoft.com/office/drawing/2014/main" id="{76E9A6AC-3A56-4D69-B8B6-5E24CE0B75A8}"/>
              </a:ext>
            </a:extLst>
          </p:cNvPr>
          <p:cNvSpPr>
            <a:spLocks noGrp="1"/>
          </p:cNvSpPr>
          <p:nvPr>
            <p:ph type="dt" sz="half" idx="12"/>
          </p:nvPr>
        </p:nvSpPr>
        <p:spPr>
          <a:xfrm>
            <a:off x="9984296" y="6355080"/>
            <a:ext cx="1764792" cy="137160"/>
          </a:xfrm>
        </p:spPr>
        <p:txBody>
          <a:bodyPr/>
          <a:lstStyle/>
          <a:p>
            <a:r>
              <a:rPr lang="nl-NL"/>
              <a:t>november 2021</a:t>
            </a:r>
            <a:endParaRPr lang="nl-NL" dirty="0"/>
          </a:p>
        </p:txBody>
      </p:sp>
      <p:sp>
        <p:nvSpPr>
          <p:cNvPr id="11" name="Slide Number">
            <a:extLst>
              <a:ext uri="{FF2B5EF4-FFF2-40B4-BE49-F238E27FC236}">
                <a16:creationId xmlns:a16="http://schemas.microsoft.com/office/drawing/2014/main" id="{AAC6746E-625A-44F1-923D-85D1DDF84168}"/>
              </a:ext>
            </a:extLst>
          </p:cNvPr>
          <p:cNvSpPr>
            <a:spLocks noGrp="1"/>
          </p:cNvSpPr>
          <p:nvPr>
            <p:ph type="sldNum" sz="quarter" idx="11"/>
          </p:nvPr>
        </p:nvSpPr>
        <p:spPr>
          <a:xfrm>
            <a:off x="9984296" y="6492240"/>
            <a:ext cx="1764792" cy="137160"/>
          </a:xfrm>
        </p:spPr>
        <p:txBody>
          <a:bodyPr/>
          <a:lstStyle/>
          <a:p>
            <a:fld id="{7870704B-CE94-48CC-AF30-84932A1262A7}" type="slidenum">
              <a:rPr lang="nl-NL" smtClean="0"/>
              <a:pPr/>
              <a:t>‹#›</a:t>
            </a:fld>
            <a:endParaRPr lang="nl-NL" dirty="0"/>
          </a:p>
        </p:txBody>
      </p:sp>
    </p:spTree>
    <p:extLst>
      <p:ext uri="{BB962C8B-B14F-4D97-AF65-F5344CB8AC3E}">
        <p14:creationId xmlns:p14="http://schemas.microsoft.com/office/powerpoint/2010/main" val="1531588365"/>
      </p:ext>
    </p:extLst>
  </p:cSld>
  <p:clrMapOvr>
    <a:masterClrMapping/>
  </p:clrMapOvr>
  <p:hf hdr="0"/>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Presentation Footer">
            <a:extLst>
              <a:ext uri="{FF2B5EF4-FFF2-40B4-BE49-F238E27FC236}">
                <a16:creationId xmlns:a16="http://schemas.microsoft.com/office/drawing/2014/main" id="{99A7B0C4-BC7D-457C-B648-F1FE808CD662}"/>
              </a:ext>
            </a:extLst>
          </p:cNvPr>
          <p:cNvSpPr>
            <a:spLocks noGrp="1"/>
          </p:cNvSpPr>
          <p:nvPr>
            <p:ph type="ftr" sz="quarter" idx="13"/>
          </p:nvPr>
        </p:nvSpPr>
        <p:spPr>
          <a:xfrm>
            <a:off x="442912" y="6355080"/>
            <a:ext cx="5473701" cy="137160"/>
          </a:xfrm>
        </p:spPr>
        <p:txBody>
          <a:bodyPr/>
          <a:lstStyle/>
          <a:p>
            <a:pPr algn="l"/>
            <a:endParaRPr lang="nl-NL" dirty="0"/>
          </a:p>
        </p:txBody>
      </p:sp>
      <p:sp>
        <p:nvSpPr>
          <p:cNvPr id="9" name="Date">
            <a:extLst>
              <a:ext uri="{FF2B5EF4-FFF2-40B4-BE49-F238E27FC236}">
                <a16:creationId xmlns:a16="http://schemas.microsoft.com/office/drawing/2014/main" id="{CD72F5B7-8C3E-4398-BD4E-B469E5219816}"/>
              </a:ext>
            </a:extLst>
          </p:cNvPr>
          <p:cNvSpPr>
            <a:spLocks noGrp="1"/>
          </p:cNvSpPr>
          <p:nvPr>
            <p:ph type="dt" sz="half" idx="12"/>
          </p:nvPr>
        </p:nvSpPr>
        <p:spPr>
          <a:xfrm>
            <a:off x="9984296" y="6355080"/>
            <a:ext cx="1764792" cy="137160"/>
          </a:xfrm>
        </p:spPr>
        <p:txBody>
          <a:bodyPr/>
          <a:lstStyle/>
          <a:p>
            <a:r>
              <a:rPr lang="nl-NL"/>
              <a:t>november 2021</a:t>
            </a:r>
            <a:endParaRPr lang="nl-NL" dirty="0"/>
          </a:p>
        </p:txBody>
      </p:sp>
      <p:sp>
        <p:nvSpPr>
          <p:cNvPr id="10" name="Slide Number">
            <a:extLst>
              <a:ext uri="{FF2B5EF4-FFF2-40B4-BE49-F238E27FC236}">
                <a16:creationId xmlns:a16="http://schemas.microsoft.com/office/drawing/2014/main" id="{74363D4C-937A-4BA3-973F-C587E7E9FF03}"/>
              </a:ext>
            </a:extLst>
          </p:cNvPr>
          <p:cNvSpPr>
            <a:spLocks noGrp="1"/>
          </p:cNvSpPr>
          <p:nvPr>
            <p:ph type="sldNum" sz="quarter" idx="11"/>
          </p:nvPr>
        </p:nvSpPr>
        <p:spPr>
          <a:xfrm>
            <a:off x="9984296" y="6492240"/>
            <a:ext cx="1764792" cy="137160"/>
          </a:xfrm>
        </p:spPr>
        <p:txBody>
          <a:bodyPr/>
          <a:lstStyle/>
          <a:p>
            <a:fld id="{7870704B-CE94-48CC-AF30-84932A1262A7}" type="slidenum">
              <a:rPr lang="nl-NL" smtClean="0"/>
              <a:pPr/>
              <a:t>‹#›</a:t>
            </a:fld>
            <a:endParaRPr lang="nl-NL" dirty="0"/>
          </a:p>
        </p:txBody>
      </p:sp>
    </p:spTree>
    <p:extLst>
      <p:ext uri="{BB962C8B-B14F-4D97-AF65-F5344CB8AC3E}">
        <p14:creationId xmlns:p14="http://schemas.microsoft.com/office/powerpoint/2010/main" val="3079579716"/>
      </p:ext>
    </p:extLst>
  </p:cSld>
  <p:clrMapOvr>
    <a:masterClrMapping/>
  </p:clrMapOvr>
  <p:hf hdr="0"/>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No Foo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4420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Full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a:lstStyle>
            <a:lvl1pPr>
              <a:defRPr/>
            </a:lvl1pPr>
          </a:lstStyle>
          <a:p>
            <a:r>
              <a:rPr lang="nl-NL"/>
              <a:t>[Slide title]</a:t>
            </a:r>
            <a:endParaRPr lang="nl-NL" dirty="0"/>
          </a:p>
        </p:txBody>
      </p:sp>
      <p:sp>
        <p:nvSpPr>
          <p:cNvPr id="3" name="Content Placeholder 2"/>
          <p:cNvSpPr>
            <a:spLocks noGrp="1"/>
          </p:cNvSpPr>
          <p:nvPr>
            <p:ph idx="1"/>
          </p:nvPr>
        </p:nvSpPr>
        <p:spPr>
          <a:xfrm>
            <a:off x="442913" y="2103120"/>
            <a:ext cx="11306175" cy="4073842"/>
          </a:xfrm>
        </p:spPr>
        <p:txBody>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10" name="Presentation Footer">
            <a:extLst>
              <a:ext uri="{FF2B5EF4-FFF2-40B4-BE49-F238E27FC236}">
                <a16:creationId xmlns:a16="http://schemas.microsoft.com/office/drawing/2014/main" id="{9853FC5B-A1A5-4F7F-A104-DF817D185242}"/>
              </a:ext>
            </a:extLst>
          </p:cNvPr>
          <p:cNvSpPr>
            <a:spLocks noGrp="1"/>
          </p:cNvSpPr>
          <p:nvPr>
            <p:ph type="ftr" sz="quarter" idx="13"/>
          </p:nvPr>
        </p:nvSpPr>
        <p:spPr>
          <a:xfrm>
            <a:off x="442912" y="6355080"/>
            <a:ext cx="5473701" cy="137160"/>
          </a:xfrm>
        </p:spPr>
        <p:txBody>
          <a:bodyPr/>
          <a:lstStyle/>
          <a:p>
            <a:pPr algn="l"/>
            <a:endParaRPr lang="nl-NL" dirty="0"/>
          </a:p>
        </p:txBody>
      </p:sp>
      <p:sp>
        <p:nvSpPr>
          <p:cNvPr id="11" name="Date">
            <a:extLst>
              <a:ext uri="{FF2B5EF4-FFF2-40B4-BE49-F238E27FC236}">
                <a16:creationId xmlns:a16="http://schemas.microsoft.com/office/drawing/2014/main" id="{83AEF06C-AE3F-4BB4-AD32-87AFCA4C3422}"/>
              </a:ext>
            </a:extLst>
          </p:cNvPr>
          <p:cNvSpPr>
            <a:spLocks noGrp="1"/>
          </p:cNvSpPr>
          <p:nvPr>
            <p:ph type="dt" sz="half" idx="12"/>
          </p:nvPr>
        </p:nvSpPr>
        <p:spPr>
          <a:xfrm>
            <a:off x="9984296" y="6355080"/>
            <a:ext cx="1764792" cy="137160"/>
          </a:xfrm>
        </p:spPr>
        <p:txBody>
          <a:bodyPr/>
          <a:lstStyle/>
          <a:p>
            <a:r>
              <a:rPr lang="nl-NL"/>
              <a:t>november 2021</a:t>
            </a:r>
            <a:endParaRPr lang="nl-NL" dirty="0"/>
          </a:p>
        </p:txBody>
      </p:sp>
      <p:sp>
        <p:nvSpPr>
          <p:cNvPr id="12" name="Slide Number">
            <a:extLst>
              <a:ext uri="{FF2B5EF4-FFF2-40B4-BE49-F238E27FC236}">
                <a16:creationId xmlns:a16="http://schemas.microsoft.com/office/drawing/2014/main" id="{424280CD-7F82-4378-B4EB-A953855D63E1}"/>
              </a:ext>
            </a:extLst>
          </p:cNvPr>
          <p:cNvSpPr>
            <a:spLocks noGrp="1"/>
          </p:cNvSpPr>
          <p:nvPr>
            <p:ph type="sldNum" sz="quarter" idx="11"/>
          </p:nvPr>
        </p:nvSpPr>
        <p:spPr>
          <a:xfrm>
            <a:off x="9984296" y="6492240"/>
            <a:ext cx="1764792" cy="137160"/>
          </a:xfrm>
        </p:spPr>
        <p:txBody>
          <a:bodyPr/>
          <a:lstStyle/>
          <a:p>
            <a:fld id="{7870704B-CE94-48CC-AF30-84932A1262A7}" type="slidenum">
              <a:rPr lang="nl-NL" smtClean="0"/>
              <a:pPr/>
              <a:t>‹#›</a:t>
            </a:fld>
            <a:endParaRPr lang="nl-NL" dirty="0"/>
          </a:p>
        </p:txBody>
      </p:sp>
    </p:spTree>
    <p:extLst>
      <p:ext uri="{BB962C8B-B14F-4D97-AF65-F5344CB8AC3E}">
        <p14:creationId xmlns:p14="http://schemas.microsoft.com/office/powerpoint/2010/main" val="3258172084"/>
      </p:ext>
    </p:extLst>
  </p:cSld>
  <p:clrMapOvr>
    <a:masterClrMapping/>
  </p:clrMapOvr>
  <p:hf hdr="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nfographic and Chart">
    <p:spTree>
      <p:nvGrpSpPr>
        <p:cNvPr id="1" name=""/>
        <p:cNvGrpSpPr/>
        <p:nvPr/>
      </p:nvGrpSpPr>
      <p:grpSpPr>
        <a:xfrm>
          <a:off x="0" y="0"/>
          <a:ext cx="0" cy="0"/>
          <a:chOff x="0" y="0"/>
          <a:chExt cx="0" cy="0"/>
        </a:xfrm>
      </p:grpSpPr>
      <p:sp>
        <p:nvSpPr>
          <p:cNvPr id="5" name="Title 1"/>
          <p:cNvSpPr>
            <a:spLocks noGrp="1"/>
          </p:cNvSpPr>
          <p:nvPr>
            <p:ph type="title" hasCustomPrompt="1"/>
          </p:nvPr>
        </p:nvSpPr>
        <p:spPr/>
        <p:txBody>
          <a:bodyPr/>
          <a:lstStyle>
            <a:lvl1pPr>
              <a:defRPr/>
            </a:lvl1pPr>
          </a:lstStyle>
          <a:p>
            <a:r>
              <a:rPr lang="nl-NL"/>
              <a:t>[Slide title]</a:t>
            </a:r>
            <a:endParaRPr lang="nl-NL" dirty="0"/>
          </a:p>
        </p:txBody>
      </p:sp>
      <p:sp>
        <p:nvSpPr>
          <p:cNvPr id="8" name="Rectangle 7"/>
          <p:cNvSpPr/>
          <p:nvPr/>
        </p:nvSpPr>
        <p:spPr bwMode="hidden">
          <a:xfrm>
            <a:off x="0" y="2103438"/>
            <a:ext cx="3971925" cy="4068762"/>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0" name="Text Placeholder 9"/>
          <p:cNvSpPr>
            <a:spLocks noGrp="1"/>
          </p:cNvSpPr>
          <p:nvPr>
            <p:ph type="body" sz="quarter" idx="14" hasCustomPrompt="1"/>
          </p:nvPr>
        </p:nvSpPr>
        <p:spPr>
          <a:xfrm>
            <a:off x="360370" y="2377440"/>
            <a:ext cx="3611880" cy="1737360"/>
          </a:xfrm>
        </p:spPr>
        <p:txBody>
          <a:bodyPr tIns="0" bIns="0" anchor="t" anchorCtr="0"/>
          <a:lstStyle>
            <a:lvl1pPr>
              <a:lnSpc>
                <a:spcPct val="80000"/>
              </a:lnSpc>
              <a:spcBef>
                <a:spcPts val="0"/>
              </a:spcBef>
              <a:spcAft>
                <a:spcPts val="0"/>
              </a:spcAft>
              <a:defRPr sz="13600" b="1" spc="-100" baseline="0">
                <a:solidFill>
                  <a:schemeClr val="bg1"/>
                </a:solidFill>
              </a:defRPr>
            </a:lvl1pPr>
          </a:lstStyle>
          <a:p>
            <a:pPr lvl="0"/>
            <a:r>
              <a:rPr lang="nl-NL"/>
              <a:t>00%</a:t>
            </a:r>
            <a:endParaRPr lang="nl-NL" dirty="0"/>
          </a:p>
        </p:txBody>
      </p:sp>
      <p:sp>
        <p:nvSpPr>
          <p:cNvPr id="3" name="Content Placeholder 2"/>
          <p:cNvSpPr>
            <a:spLocks noGrp="1"/>
          </p:cNvSpPr>
          <p:nvPr>
            <p:ph idx="1"/>
          </p:nvPr>
        </p:nvSpPr>
        <p:spPr>
          <a:xfrm>
            <a:off x="442914" y="3931920"/>
            <a:ext cx="3328986" cy="2061784"/>
          </a:xfrm>
        </p:spPr>
        <p:txBody>
          <a:bodyPr/>
          <a:lstStyle>
            <a:lvl1pPr>
              <a:lnSpc>
                <a:spcPct val="100000"/>
              </a:lnSpc>
              <a:spcBef>
                <a:spcPts val="0"/>
              </a:spcBef>
              <a:spcAft>
                <a:spcPts val="0"/>
              </a:spcAft>
              <a:defRPr sz="1600" b="0">
                <a:solidFill>
                  <a:schemeClr val="bg1"/>
                </a:solidFill>
              </a:defRPr>
            </a:lvl1pPr>
            <a:lvl2pPr marL="182880" indent="-182880">
              <a:lnSpc>
                <a:spcPct val="100000"/>
              </a:lnSpc>
              <a:spcBef>
                <a:spcPts val="0"/>
              </a:spcBef>
              <a:spcAft>
                <a:spcPts val="0"/>
              </a:spcAft>
              <a:buFont typeface="Arial" panose="020B0604020202020204" pitchFamily="34" charset="0"/>
              <a:buChar char="•"/>
              <a:defRPr b="0">
                <a:solidFill>
                  <a:schemeClr val="bg1"/>
                </a:solidFill>
              </a:defRPr>
            </a:lvl2pPr>
            <a:lvl3pPr marL="365760" indent="-182880">
              <a:lnSpc>
                <a:spcPct val="100000"/>
              </a:lnSpc>
              <a:spcBef>
                <a:spcPts val="0"/>
              </a:spcBef>
              <a:spcAft>
                <a:spcPts val="0"/>
              </a:spcAft>
              <a:buFont typeface="Arial" panose="020B0604020202020204" pitchFamily="34" charset="0"/>
              <a:buChar char="–"/>
              <a:defRPr b="0">
                <a:solidFill>
                  <a:schemeClr val="bg1"/>
                </a:solidFill>
              </a:defRPr>
            </a:lvl3pPr>
            <a:lvl4pPr marL="548640" indent="-182880">
              <a:lnSpc>
                <a:spcPct val="100000"/>
              </a:lnSpc>
              <a:spcBef>
                <a:spcPts val="0"/>
              </a:spcBef>
              <a:spcAft>
                <a:spcPts val="0"/>
              </a:spcAft>
              <a:buFont typeface="Arial" panose="020B0604020202020204" pitchFamily="34" charset="0"/>
              <a:buChar char="•"/>
              <a:defRPr b="0">
                <a:solidFill>
                  <a:schemeClr val="bg1"/>
                </a:solidFill>
              </a:defRPr>
            </a:lvl4pPr>
            <a:lvl5pPr marL="731520" indent="-182880">
              <a:lnSpc>
                <a:spcPct val="100000"/>
              </a:lnSpc>
              <a:spcBef>
                <a:spcPts val="0"/>
              </a:spcBef>
              <a:spcAft>
                <a:spcPts val="0"/>
              </a:spcAft>
              <a:buFont typeface="Arial" panose="020B0604020202020204" pitchFamily="34" charset="0"/>
              <a:buChar char="–"/>
              <a:defRPr b="0">
                <a:solidFill>
                  <a:schemeClr val="bg1"/>
                </a:solidFill>
              </a:defRPr>
            </a:lvl5pPr>
            <a:lvl6pPr marL="914400" indent="-182880">
              <a:spcBef>
                <a:spcPts val="0"/>
              </a:spcBef>
              <a:buFont typeface="Arial" panose="020B0604020202020204" pitchFamily="34" charset="0"/>
              <a:buChar char="•"/>
              <a:defRPr>
                <a:solidFill>
                  <a:schemeClr val="bg1"/>
                </a:solidFill>
              </a:defRPr>
            </a:lvl6pPr>
            <a:lvl7pPr marL="1097280" indent="-182880">
              <a:spcBef>
                <a:spcPts val="0"/>
              </a:spcBef>
              <a:buFont typeface="Arial" panose="020B0604020202020204" pitchFamily="34" charset="0"/>
              <a:buChar char="–"/>
              <a:defRPr>
                <a:solidFill>
                  <a:schemeClr val="bg1"/>
                </a:solidFill>
              </a:defRPr>
            </a:lvl7pPr>
            <a:lvl8pPr marL="1280160" indent="-182880">
              <a:spcBef>
                <a:spcPts val="0"/>
              </a:spcBef>
              <a:buFont typeface="Arial" panose="020B0604020202020204" pitchFamily="34" charset="0"/>
              <a:buChar char="•"/>
              <a:defRPr>
                <a:solidFill>
                  <a:schemeClr val="bg1"/>
                </a:solidFill>
              </a:defRPr>
            </a:lvl8pPr>
            <a:lvl9pPr marL="1463040" indent="-182880">
              <a:spcBef>
                <a:spcPts val="0"/>
              </a:spcBef>
              <a:buFont typeface="Arial" panose="020B0604020202020204" pitchFamily="34" charset="0"/>
              <a:buChar char="–"/>
              <a:defRPr>
                <a:solidFill>
                  <a:schemeClr val="bg1"/>
                </a:solidFill>
              </a:defRPr>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nl-NL" dirty="0"/>
          </a:p>
        </p:txBody>
      </p:sp>
      <p:sp>
        <p:nvSpPr>
          <p:cNvPr id="9" name="Chart Placeholder 8"/>
          <p:cNvSpPr>
            <a:spLocks noGrp="1"/>
          </p:cNvSpPr>
          <p:nvPr>
            <p:ph type="chart" sz="quarter" idx="13"/>
          </p:nvPr>
        </p:nvSpPr>
        <p:spPr>
          <a:xfrm>
            <a:off x="4327525" y="2095500"/>
            <a:ext cx="7421563" cy="4076699"/>
          </a:xfrm>
        </p:spPr>
        <p:txBody>
          <a:bodyPr anchor="ctr" anchorCtr="0"/>
          <a:lstStyle>
            <a:lvl1pPr algn="ctr">
              <a:defRPr sz="1200" b="0">
                <a:solidFill>
                  <a:schemeClr val="tx1"/>
                </a:solidFill>
              </a:defRPr>
            </a:lvl1pPr>
          </a:lstStyle>
          <a:p>
            <a:r>
              <a:rPr lang="nl-NL"/>
              <a:t>Click icon to add chart</a:t>
            </a:r>
            <a:endParaRPr lang="nl-NL" dirty="0"/>
          </a:p>
        </p:txBody>
      </p:sp>
      <p:sp>
        <p:nvSpPr>
          <p:cNvPr id="14" name="Presentation Footer">
            <a:extLst>
              <a:ext uri="{FF2B5EF4-FFF2-40B4-BE49-F238E27FC236}">
                <a16:creationId xmlns:a16="http://schemas.microsoft.com/office/drawing/2014/main" id="{22E99923-0EF3-4147-8318-0DCE770AA4F3}"/>
              </a:ext>
            </a:extLst>
          </p:cNvPr>
          <p:cNvSpPr>
            <a:spLocks noGrp="1"/>
          </p:cNvSpPr>
          <p:nvPr>
            <p:ph type="ftr" sz="quarter" idx="15"/>
          </p:nvPr>
        </p:nvSpPr>
        <p:spPr>
          <a:xfrm>
            <a:off x="442912" y="6355080"/>
            <a:ext cx="5473701" cy="137160"/>
          </a:xfrm>
        </p:spPr>
        <p:txBody>
          <a:bodyPr/>
          <a:lstStyle/>
          <a:p>
            <a:pPr algn="l"/>
            <a:endParaRPr lang="nl-NL" dirty="0"/>
          </a:p>
        </p:txBody>
      </p:sp>
      <p:sp>
        <p:nvSpPr>
          <p:cNvPr id="15" name="Date">
            <a:extLst>
              <a:ext uri="{FF2B5EF4-FFF2-40B4-BE49-F238E27FC236}">
                <a16:creationId xmlns:a16="http://schemas.microsoft.com/office/drawing/2014/main" id="{E63AAD15-CC4C-4F4E-A7D4-8BDF4A9C4656}"/>
              </a:ext>
            </a:extLst>
          </p:cNvPr>
          <p:cNvSpPr>
            <a:spLocks noGrp="1"/>
          </p:cNvSpPr>
          <p:nvPr>
            <p:ph type="dt" sz="half" idx="12"/>
          </p:nvPr>
        </p:nvSpPr>
        <p:spPr>
          <a:xfrm>
            <a:off x="9984296" y="6355080"/>
            <a:ext cx="1764792" cy="137160"/>
          </a:xfrm>
        </p:spPr>
        <p:txBody>
          <a:bodyPr/>
          <a:lstStyle/>
          <a:p>
            <a:r>
              <a:rPr lang="nl-NL"/>
              <a:t>november 2021</a:t>
            </a:r>
            <a:endParaRPr lang="nl-NL" dirty="0"/>
          </a:p>
        </p:txBody>
      </p:sp>
      <p:sp>
        <p:nvSpPr>
          <p:cNvPr id="16" name="Slide Number">
            <a:extLst>
              <a:ext uri="{FF2B5EF4-FFF2-40B4-BE49-F238E27FC236}">
                <a16:creationId xmlns:a16="http://schemas.microsoft.com/office/drawing/2014/main" id="{F704AF40-9537-48E1-AA82-98F733AB70B4}"/>
              </a:ext>
            </a:extLst>
          </p:cNvPr>
          <p:cNvSpPr>
            <a:spLocks noGrp="1"/>
          </p:cNvSpPr>
          <p:nvPr>
            <p:ph type="sldNum" sz="quarter" idx="11"/>
          </p:nvPr>
        </p:nvSpPr>
        <p:spPr>
          <a:xfrm>
            <a:off x="9984296" y="6492240"/>
            <a:ext cx="1764792" cy="137160"/>
          </a:xfrm>
        </p:spPr>
        <p:txBody>
          <a:bodyPr/>
          <a:lstStyle/>
          <a:p>
            <a:fld id="{7870704B-CE94-48CC-AF30-84932A1262A7}" type="slidenum">
              <a:rPr lang="nl-NL" smtClean="0"/>
              <a:pPr/>
              <a:t>‹#›</a:t>
            </a:fld>
            <a:endParaRPr lang="nl-NL" dirty="0"/>
          </a:p>
        </p:txBody>
      </p:sp>
    </p:spTree>
    <p:extLst>
      <p:ext uri="{BB962C8B-B14F-4D97-AF65-F5344CB8AC3E}">
        <p14:creationId xmlns:p14="http://schemas.microsoft.com/office/powerpoint/2010/main" val="1444418572"/>
      </p:ext>
    </p:extLst>
  </p:cSld>
  <p:clrMapOvr>
    <a:masterClrMapping/>
  </p:clrMapOvr>
  <p:hf hdr="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hree Content Infographic">
    <p:spTree>
      <p:nvGrpSpPr>
        <p:cNvPr id="1" name=""/>
        <p:cNvGrpSpPr/>
        <p:nvPr/>
      </p:nvGrpSpPr>
      <p:grpSpPr>
        <a:xfrm>
          <a:off x="0" y="0"/>
          <a:ext cx="0" cy="0"/>
          <a:chOff x="0" y="0"/>
          <a:chExt cx="0" cy="0"/>
        </a:xfrm>
      </p:grpSpPr>
      <p:sp>
        <p:nvSpPr>
          <p:cNvPr id="6" name="Title 1"/>
          <p:cNvSpPr>
            <a:spLocks noGrp="1"/>
          </p:cNvSpPr>
          <p:nvPr>
            <p:ph type="title" hasCustomPrompt="1"/>
          </p:nvPr>
        </p:nvSpPr>
        <p:spPr/>
        <p:txBody>
          <a:bodyPr/>
          <a:lstStyle>
            <a:lvl1pPr>
              <a:defRPr/>
            </a:lvl1pPr>
          </a:lstStyle>
          <a:p>
            <a:r>
              <a:rPr lang="nl-NL"/>
              <a:t>[Slide title]</a:t>
            </a:r>
            <a:endParaRPr lang="nl-NL" dirty="0"/>
          </a:p>
        </p:txBody>
      </p:sp>
      <p:sp>
        <p:nvSpPr>
          <p:cNvPr id="10" name="Text Placeholder 2"/>
          <p:cNvSpPr>
            <a:spLocks noGrp="1"/>
          </p:cNvSpPr>
          <p:nvPr>
            <p:ph type="body" sz="quarter" idx="14" hasCustomPrompt="1"/>
          </p:nvPr>
        </p:nvSpPr>
        <p:spPr>
          <a:xfrm>
            <a:off x="442913" y="2095500"/>
            <a:ext cx="3529012" cy="1333500"/>
          </a:xfrm>
        </p:spPr>
        <p:txBody>
          <a:bodyPr anchor="ctr" anchorCtr="0"/>
          <a:lstStyle>
            <a:lvl1pPr>
              <a:lnSpc>
                <a:spcPct val="100000"/>
              </a:lnSpc>
              <a:defRPr sz="8500" b="0" spc="-100" baseline="0">
                <a:solidFill>
                  <a:schemeClr val="accent3"/>
                </a:solidFill>
              </a:defRPr>
            </a:lvl1pPr>
          </a:lstStyle>
          <a:p>
            <a:pPr lvl="0"/>
            <a:r>
              <a:rPr lang="nl-NL"/>
              <a:t>00%</a:t>
            </a:r>
            <a:endParaRPr lang="nl-NL" dirty="0"/>
          </a:p>
        </p:txBody>
      </p:sp>
      <p:sp>
        <p:nvSpPr>
          <p:cNvPr id="13" name="Text Placeholder 3"/>
          <p:cNvSpPr>
            <a:spLocks noGrp="1"/>
          </p:cNvSpPr>
          <p:nvPr>
            <p:ph type="body" sz="quarter" idx="15" hasCustomPrompt="1"/>
          </p:nvPr>
        </p:nvSpPr>
        <p:spPr>
          <a:xfrm>
            <a:off x="4327524" y="2095500"/>
            <a:ext cx="3533775" cy="1333500"/>
          </a:xfrm>
        </p:spPr>
        <p:txBody>
          <a:bodyPr anchor="ctr" anchorCtr="0"/>
          <a:lstStyle>
            <a:lvl1pPr>
              <a:lnSpc>
                <a:spcPct val="100000"/>
              </a:lnSpc>
              <a:defRPr sz="8500" b="0" spc="-100" baseline="0">
                <a:solidFill>
                  <a:schemeClr val="tx2"/>
                </a:solidFill>
              </a:defRPr>
            </a:lvl1pPr>
          </a:lstStyle>
          <a:p>
            <a:pPr lvl="0"/>
            <a:r>
              <a:rPr lang="nl-NL"/>
              <a:t>00%</a:t>
            </a:r>
            <a:endParaRPr lang="nl-NL" dirty="0"/>
          </a:p>
        </p:txBody>
      </p:sp>
      <p:sp>
        <p:nvSpPr>
          <p:cNvPr id="14" name="Text Placeholder 4"/>
          <p:cNvSpPr>
            <a:spLocks noGrp="1"/>
          </p:cNvSpPr>
          <p:nvPr>
            <p:ph type="body" sz="quarter" idx="16" hasCustomPrompt="1"/>
          </p:nvPr>
        </p:nvSpPr>
        <p:spPr>
          <a:xfrm>
            <a:off x="8222571" y="2095500"/>
            <a:ext cx="3529012" cy="1333500"/>
          </a:xfrm>
        </p:spPr>
        <p:txBody>
          <a:bodyPr anchor="ctr" anchorCtr="0"/>
          <a:lstStyle>
            <a:lvl1pPr>
              <a:lnSpc>
                <a:spcPct val="100000"/>
              </a:lnSpc>
              <a:defRPr sz="8500" b="0" spc="-100" baseline="0">
                <a:solidFill>
                  <a:schemeClr val="accent1"/>
                </a:solidFill>
              </a:defRPr>
            </a:lvl1pPr>
          </a:lstStyle>
          <a:p>
            <a:pPr lvl="0"/>
            <a:r>
              <a:rPr lang="nl-NL"/>
              <a:t>00%</a:t>
            </a:r>
            <a:endParaRPr lang="nl-NL" dirty="0"/>
          </a:p>
        </p:txBody>
      </p:sp>
      <p:sp>
        <p:nvSpPr>
          <p:cNvPr id="3" name="Content Placeholder 2"/>
          <p:cNvSpPr>
            <a:spLocks noGrp="1"/>
          </p:cNvSpPr>
          <p:nvPr>
            <p:ph sz="half" idx="1"/>
          </p:nvPr>
        </p:nvSpPr>
        <p:spPr>
          <a:xfrm>
            <a:off x="442913" y="3599542"/>
            <a:ext cx="3529012" cy="2578057"/>
          </a:xfrm>
        </p:spPr>
        <p:txBody>
          <a:bodyPr/>
          <a:lstStyle>
            <a:lvl1pPr>
              <a:spcBef>
                <a:spcPts val="0"/>
              </a:spcBef>
              <a:spcAft>
                <a:spcPts val="600"/>
              </a:spcAft>
              <a:defRPr>
                <a:solidFill>
                  <a:schemeClr val="accent3"/>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nl-NL" dirty="0"/>
          </a:p>
        </p:txBody>
      </p:sp>
      <p:sp>
        <p:nvSpPr>
          <p:cNvPr id="15" name="Content Placeholder 3">
            <a:extLst>
              <a:ext uri="{FF2B5EF4-FFF2-40B4-BE49-F238E27FC236}">
                <a16:creationId xmlns:a16="http://schemas.microsoft.com/office/drawing/2014/main" id="{904FBFED-85D0-8C43-84C6-BADD19241EDC}"/>
              </a:ext>
            </a:extLst>
          </p:cNvPr>
          <p:cNvSpPr>
            <a:spLocks noGrp="1"/>
          </p:cNvSpPr>
          <p:nvPr>
            <p:ph sz="half" idx="19"/>
          </p:nvPr>
        </p:nvSpPr>
        <p:spPr>
          <a:xfrm>
            <a:off x="4327525" y="3599542"/>
            <a:ext cx="3533775" cy="2578057"/>
          </a:xfrm>
        </p:spPr>
        <p:txBody>
          <a:bodyPr/>
          <a:lstStyle>
            <a:lvl1pPr>
              <a:spcBef>
                <a:spcPts val="0"/>
              </a:spcBef>
              <a:spcAft>
                <a:spcPts val="600"/>
              </a:spcAft>
              <a:defRPr>
                <a:solidFill>
                  <a:schemeClr val="tx2"/>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nl-NL" dirty="0"/>
          </a:p>
        </p:txBody>
      </p:sp>
      <p:sp>
        <p:nvSpPr>
          <p:cNvPr id="16" name="Content Placeholder 4">
            <a:extLst>
              <a:ext uri="{FF2B5EF4-FFF2-40B4-BE49-F238E27FC236}">
                <a16:creationId xmlns:a16="http://schemas.microsoft.com/office/drawing/2014/main" id="{C7D43B0B-6C29-D449-BC95-219F98DA27E0}"/>
              </a:ext>
            </a:extLst>
          </p:cNvPr>
          <p:cNvSpPr>
            <a:spLocks noGrp="1"/>
          </p:cNvSpPr>
          <p:nvPr>
            <p:ph sz="half" idx="20"/>
          </p:nvPr>
        </p:nvSpPr>
        <p:spPr>
          <a:xfrm>
            <a:off x="8222571" y="3599542"/>
            <a:ext cx="3529012" cy="2578057"/>
          </a:xfrm>
        </p:spPr>
        <p:txBody>
          <a:bodyPr/>
          <a:lstStyle>
            <a:lvl1pPr>
              <a:spcBef>
                <a:spcPts val="0"/>
              </a:spcBef>
              <a:spcAft>
                <a:spcPts val="600"/>
              </a:spcAft>
              <a:defRPr>
                <a:solidFill>
                  <a:schemeClr val="accent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nl-NL" dirty="0"/>
          </a:p>
        </p:txBody>
      </p:sp>
      <p:sp>
        <p:nvSpPr>
          <p:cNvPr id="19" name="Presentation Footer">
            <a:extLst>
              <a:ext uri="{FF2B5EF4-FFF2-40B4-BE49-F238E27FC236}">
                <a16:creationId xmlns:a16="http://schemas.microsoft.com/office/drawing/2014/main" id="{488ECE07-0F56-4D42-88E7-9EE4A6875AEC}"/>
              </a:ext>
            </a:extLst>
          </p:cNvPr>
          <p:cNvSpPr>
            <a:spLocks noGrp="1"/>
          </p:cNvSpPr>
          <p:nvPr>
            <p:ph type="ftr" sz="quarter" idx="13"/>
          </p:nvPr>
        </p:nvSpPr>
        <p:spPr>
          <a:xfrm>
            <a:off x="442912" y="6355080"/>
            <a:ext cx="5473701" cy="137160"/>
          </a:xfrm>
        </p:spPr>
        <p:txBody>
          <a:bodyPr/>
          <a:lstStyle/>
          <a:p>
            <a:pPr algn="l"/>
            <a:endParaRPr lang="nl-NL" dirty="0"/>
          </a:p>
        </p:txBody>
      </p:sp>
      <p:sp>
        <p:nvSpPr>
          <p:cNvPr id="20" name="Date">
            <a:extLst>
              <a:ext uri="{FF2B5EF4-FFF2-40B4-BE49-F238E27FC236}">
                <a16:creationId xmlns:a16="http://schemas.microsoft.com/office/drawing/2014/main" id="{92A20B44-BAC5-421A-834E-C0336D10C99A}"/>
              </a:ext>
            </a:extLst>
          </p:cNvPr>
          <p:cNvSpPr>
            <a:spLocks noGrp="1"/>
          </p:cNvSpPr>
          <p:nvPr>
            <p:ph type="dt" sz="half" idx="12"/>
          </p:nvPr>
        </p:nvSpPr>
        <p:spPr>
          <a:xfrm>
            <a:off x="9984296" y="6355080"/>
            <a:ext cx="1764792" cy="137160"/>
          </a:xfrm>
        </p:spPr>
        <p:txBody>
          <a:bodyPr/>
          <a:lstStyle/>
          <a:p>
            <a:r>
              <a:rPr lang="nl-NL"/>
              <a:t>november 2021</a:t>
            </a:r>
            <a:endParaRPr lang="nl-NL" dirty="0"/>
          </a:p>
        </p:txBody>
      </p:sp>
      <p:sp>
        <p:nvSpPr>
          <p:cNvPr id="21" name="Slide Number">
            <a:extLst>
              <a:ext uri="{FF2B5EF4-FFF2-40B4-BE49-F238E27FC236}">
                <a16:creationId xmlns:a16="http://schemas.microsoft.com/office/drawing/2014/main" id="{33099B9F-B5BB-4BD7-90DF-E6FE03CA959F}"/>
              </a:ext>
            </a:extLst>
          </p:cNvPr>
          <p:cNvSpPr>
            <a:spLocks noGrp="1"/>
          </p:cNvSpPr>
          <p:nvPr>
            <p:ph type="sldNum" sz="quarter" idx="11"/>
          </p:nvPr>
        </p:nvSpPr>
        <p:spPr>
          <a:xfrm>
            <a:off x="9984296" y="6492240"/>
            <a:ext cx="1764792" cy="137160"/>
          </a:xfrm>
        </p:spPr>
        <p:txBody>
          <a:bodyPr/>
          <a:lstStyle/>
          <a:p>
            <a:fld id="{7870704B-CE94-48CC-AF30-84932A1262A7}" type="slidenum">
              <a:rPr lang="nl-NL" smtClean="0"/>
              <a:pPr/>
              <a:t>‹#›</a:t>
            </a:fld>
            <a:endParaRPr lang="nl-NL" dirty="0"/>
          </a:p>
        </p:txBody>
      </p:sp>
    </p:spTree>
    <p:extLst>
      <p:ext uri="{BB962C8B-B14F-4D97-AF65-F5344CB8AC3E}">
        <p14:creationId xmlns:p14="http://schemas.microsoft.com/office/powerpoint/2010/main" val="626635183"/>
      </p:ext>
    </p:extLst>
  </p:cSld>
  <p:clrMapOvr>
    <a:masterClrMapping/>
  </p:clrMapOvr>
  <p:hf hdr="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Chart Dark">
    <p:bg>
      <p:bgPr>
        <a:solidFill>
          <a:srgbClr val="464646"/>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p:txBody>
          <a:bodyPr/>
          <a:lstStyle>
            <a:lvl1pPr>
              <a:defRPr>
                <a:solidFill>
                  <a:schemeClr val="tx1"/>
                </a:solidFill>
              </a:defRPr>
            </a:lvl1pPr>
          </a:lstStyle>
          <a:p>
            <a:r>
              <a:rPr lang="nl-NL"/>
              <a:t>[Slide title]</a:t>
            </a:r>
            <a:endParaRPr lang="nl-NL" dirty="0"/>
          </a:p>
        </p:txBody>
      </p:sp>
      <p:sp>
        <p:nvSpPr>
          <p:cNvPr id="8" name="Chart Placeholder 2"/>
          <p:cNvSpPr>
            <a:spLocks noGrp="1"/>
          </p:cNvSpPr>
          <p:nvPr>
            <p:ph type="chart" sz="quarter" idx="13"/>
          </p:nvPr>
        </p:nvSpPr>
        <p:spPr>
          <a:xfrm>
            <a:off x="442913" y="2103438"/>
            <a:ext cx="11306175" cy="4068762"/>
          </a:xfrm>
        </p:spPr>
        <p:txBody>
          <a:bodyPr anchor="ctr" anchorCtr="0"/>
          <a:lstStyle>
            <a:lvl1pPr algn="ctr">
              <a:defRPr sz="1200" b="0">
                <a:solidFill>
                  <a:schemeClr val="tx1"/>
                </a:solidFill>
              </a:defRPr>
            </a:lvl1pPr>
          </a:lstStyle>
          <a:p>
            <a:r>
              <a:rPr lang="nl-NL"/>
              <a:t>Click icon to add chart</a:t>
            </a:r>
            <a:endParaRPr lang="nl-NL" dirty="0"/>
          </a:p>
        </p:txBody>
      </p:sp>
      <p:sp>
        <p:nvSpPr>
          <p:cNvPr id="12" name="Presentation Footer">
            <a:extLst>
              <a:ext uri="{FF2B5EF4-FFF2-40B4-BE49-F238E27FC236}">
                <a16:creationId xmlns:a16="http://schemas.microsoft.com/office/drawing/2014/main" id="{C65B6F41-E802-4CF5-8B9F-07044F8CB1EF}"/>
              </a:ext>
            </a:extLst>
          </p:cNvPr>
          <p:cNvSpPr>
            <a:spLocks noGrp="1"/>
          </p:cNvSpPr>
          <p:nvPr>
            <p:ph type="ftr" sz="quarter" idx="14"/>
          </p:nvPr>
        </p:nvSpPr>
        <p:spPr>
          <a:xfrm>
            <a:off x="442912" y="6355080"/>
            <a:ext cx="5473701" cy="137160"/>
          </a:xfrm>
        </p:spPr>
        <p:txBody>
          <a:bodyPr/>
          <a:lstStyle/>
          <a:p>
            <a:pPr algn="l"/>
            <a:endParaRPr lang="nl-NL" dirty="0"/>
          </a:p>
        </p:txBody>
      </p:sp>
      <p:sp>
        <p:nvSpPr>
          <p:cNvPr id="13" name="Date">
            <a:extLst>
              <a:ext uri="{FF2B5EF4-FFF2-40B4-BE49-F238E27FC236}">
                <a16:creationId xmlns:a16="http://schemas.microsoft.com/office/drawing/2014/main" id="{3213A3B9-A059-4CBD-8F51-BA0FDCD9A0FA}"/>
              </a:ext>
            </a:extLst>
          </p:cNvPr>
          <p:cNvSpPr>
            <a:spLocks noGrp="1"/>
          </p:cNvSpPr>
          <p:nvPr>
            <p:ph type="dt" sz="half" idx="12"/>
          </p:nvPr>
        </p:nvSpPr>
        <p:spPr>
          <a:xfrm>
            <a:off x="9984296" y="6355080"/>
            <a:ext cx="1764792" cy="137160"/>
          </a:xfrm>
        </p:spPr>
        <p:txBody>
          <a:bodyPr/>
          <a:lstStyle/>
          <a:p>
            <a:r>
              <a:rPr lang="nl-NL"/>
              <a:t>november 2021</a:t>
            </a:r>
            <a:endParaRPr lang="nl-NL" dirty="0"/>
          </a:p>
        </p:txBody>
      </p:sp>
      <p:sp>
        <p:nvSpPr>
          <p:cNvPr id="14" name="Slide Number">
            <a:extLst>
              <a:ext uri="{FF2B5EF4-FFF2-40B4-BE49-F238E27FC236}">
                <a16:creationId xmlns:a16="http://schemas.microsoft.com/office/drawing/2014/main" id="{BD55E6CB-0F32-42F1-A94F-C799A281C5A9}"/>
              </a:ext>
            </a:extLst>
          </p:cNvPr>
          <p:cNvSpPr>
            <a:spLocks noGrp="1"/>
          </p:cNvSpPr>
          <p:nvPr>
            <p:ph type="sldNum" sz="quarter" idx="11"/>
          </p:nvPr>
        </p:nvSpPr>
        <p:spPr>
          <a:xfrm>
            <a:off x="9984296" y="6492240"/>
            <a:ext cx="1764792" cy="137160"/>
          </a:xfrm>
        </p:spPr>
        <p:txBody>
          <a:bodyPr/>
          <a:lstStyle/>
          <a:p>
            <a:fld id="{7870704B-CE94-48CC-AF30-84932A1262A7}" type="slidenum">
              <a:rPr lang="nl-NL" smtClean="0"/>
              <a:pPr/>
              <a:t>‹#›</a:t>
            </a:fld>
            <a:endParaRPr lang="nl-NL" dirty="0"/>
          </a:p>
        </p:txBody>
      </p:sp>
    </p:spTree>
    <p:extLst>
      <p:ext uri="{BB962C8B-B14F-4D97-AF65-F5344CB8AC3E}">
        <p14:creationId xmlns:p14="http://schemas.microsoft.com/office/powerpoint/2010/main" val="1735232353"/>
      </p:ext>
    </p:extLst>
  </p:cSld>
  <p:clrMapOvr>
    <a:overrideClrMapping bg1="dk1" tx1="lt1" bg2="dk2" tx2="lt2" accent1="accent1" accent2="accent2" accent3="accent3" accent4="accent4" accent5="accent5" accent6="accent6" hlink="hlink" folHlink="folHlink"/>
  </p:clrMapOvr>
  <p:hf hdr="0"/>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hank You Light">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2914" y="428625"/>
            <a:ext cx="5473699" cy="2428874"/>
          </a:xfrm>
        </p:spPr>
        <p:txBody>
          <a:bodyPr anchor="b" anchorCtr="0"/>
          <a:lstStyle>
            <a:lvl1pPr algn="l">
              <a:lnSpc>
                <a:spcPct val="85000"/>
              </a:lnSpc>
              <a:defRPr sz="5800">
                <a:solidFill>
                  <a:schemeClr val="tx1"/>
                </a:solidFill>
              </a:defRPr>
            </a:lvl1pPr>
          </a:lstStyle>
          <a:p>
            <a:r>
              <a:rPr lang="nl-NL"/>
              <a:t>Thank you</a:t>
            </a:r>
            <a:endParaRPr lang="nl-NL" dirty="0"/>
          </a:p>
        </p:txBody>
      </p:sp>
      <p:sp>
        <p:nvSpPr>
          <p:cNvPr id="8" name="TextBox 7">
            <a:extLst>
              <a:ext uri="{FF2B5EF4-FFF2-40B4-BE49-F238E27FC236}">
                <a16:creationId xmlns:a16="http://schemas.microsoft.com/office/drawing/2014/main" id="{3745B5A1-1961-2549-9AC7-6FB51905A5F2}"/>
              </a:ext>
            </a:extLst>
          </p:cNvPr>
          <p:cNvSpPr txBox="1"/>
          <p:nvPr userDrawn="1"/>
        </p:nvSpPr>
        <p:spPr>
          <a:xfrm>
            <a:off x="442913" y="4400548"/>
            <a:ext cx="5473699" cy="340493"/>
          </a:xfrm>
          <a:prstGeom prst="rect">
            <a:avLst/>
          </a:prstGeom>
          <a:noFill/>
        </p:spPr>
        <p:txBody>
          <a:bodyPr wrap="square" lIns="0" tIns="0" rIns="0" bIns="0" rtlCol="0">
            <a:noAutofit/>
          </a:bodyPr>
          <a:lstStyle/>
          <a:p>
            <a:pPr marL="0" indent="0">
              <a:lnSpc>
                <a:spcPct val="100000"/>
              </a:lnSpc>
              <a:spcBef>
                <a:spcPts val="0"/>
              </a:spcBef>
              <a:buSzPct val="100000"/>
              <a:buFont typeface="Arial"/>
              <a:buNone/>
            </a:pPr>
            <a:r>
              <a:rPr lang="nl-NL" sz="1200">
                <a:solidFill>
                  <a:schemeClr val="tx1"/>
                </a:solidFill>
              </a:rPr>
              <a:t>pwc.nl</a:t>
            </a:r>
            <a:endParaRPr lang="nl-NL" sz="1200" dirty="0">
              <a:solidFill>
                <a:schemeClr val="tx1"/>
              </a:solidFill>
            </a:endParaRPr>
          </a:p>
        </p:txBody>
      </p:sp>
      <p:sp>
        <p:nvSpPr>
          <p:cNvPr id="14" name="Rectangle 13"/>
          <p:cNvSpPr/>
          <p:nvPr/>
        </p:nvSpPr>
        <p:spPr bwMode="hidden">
          <a:xfrm>
            <a:off x="0" y="4940854"/>
            <a:ext cx="12192000" cy="1917146"/>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6" name="Text Placeholder 5"/>
          <p:cNvSpPr>
            <a:spLocks noGrp="1"/>
          </p:cNvSpPr>
          <p:nvPr>
            <p:ph type="body" sz="quarter" idx="10" hasCustomPrompt="1"/>
          </p:nvPr>
        </p:nvSpPr>
        <p:spPr>
          <a:xfrm>
            <a:off x="442912" y="5259600"/>
            <a:ext cx="11306176" cy="1451610"/>
          </a:xfrm>
        </p:spPr>
        <p:txBody>
          <a:bodyPr/>
          <a:lstStyle>
            <a:lvl1pPr marL="0">
              <a:lnSpc>
                <a:spcPct val="100000"/>
              </a:lnSpc>
              <a:spcBef>
                <a:spcPts val="0"/>
              </a:spcBef>
              <a:spcAft>
                <a:spcPts val="0"/>
              </a:spcAft>
              <a:buFontTx/>
              <a:buNone/>
              <a:defRPr sz="1200" b="0">
                <a:solidFill>
                  <a:schemeClr val="bg1"/>
                </a:solidFill>
              </a:defRPr>
            </a:lvl1pPr>
            <a:lvl2pPr marL="0">
              <a:lnSpc>
                <a:spcPct val="100000"/>
              </a:lnSpc>
              <a:spcBef>
                <a:spcPts val="0"/>
              </a:spcBef>
              <a:spcAft>
                <a:spcPts val="0"/>
              </a:spcAft>
              <a:buFontTx/>
              <a:buNone/>
              <a:defRPr sz="1200" b="0">
                <a:solidFill>
                  <a:schemeClr val="bg1"/>
                </a:solidFill>
              </a:defRPr>
            </a:lvl2pPr>
            <a:lvl3pPr marL="0" indent="0">
              <a:lnSpc>
                <a:spcPct val="100000"/>
              </a:lnSpc>
              <a:spcBef>
                <a:spcPts val="0"/>
              </a:spcBef>
              <a:spcAft>
                <a:spcPts val="0"/>
              </a:spcAft>
              <a:buFontTx/>
              <a:buNone/>
              <a:defRPr sz="1200" b="0">
                <a:solidFill>
                  <a:schemeClr val="bg1"/>
                </a:solidFill>
              </a:defRPr>
            </a:lvl3pPr>
            <a:lvl4pPr marL="0" indent="0">
              <a:lnSpc>
                <a:spcPct val="100000"/>
              </a:lnSpc>
              <a:spcBef>
                <a:spcPts val="0"/>
              </a:spcBef>
              <a:spcAft>
                <a:spcPts val="0"/>
              </a:spcAft>
              <a:buFontTx/>
              <a:buNone/>
              <a:defRPr sz="1200" b="0">
                <a:solidFill>
                  <a:schemeClr val="bg1"/>
                </a:solidFill>
              </a:defRPr>
            </a:lvl4pPr>
            <a:lvl5pPr marL="0" indent="0">
              <a:lnSpc>
                <a:spcPct val="100000"/>
              </a:lnSpc>
              <a:spcBef>
                <a:spcPts val="0"/>
              </a:spcBef>
              <a:spcAft>
                <a:spcPts val="0"/>
              </a:spcAft>
              <a:buFontTx/>
              <a:buNone/>
              <a:defRPr sz="1200" b="0">
                <a:solidFill>
                  <a:schemeClr val="bg1"/>
                </a:solidFill>
              </a:defRPr>
            </a:lvl5pPr>
            <a:lvl6pPr marL="0" indent="0">
              <a:lnSpc>
                <a:spcPct val="100000"/>
              </a:lnSpc>
              <a:spcBef>
                <a:spcPts val="0"/>
              </a:spcBef>
              <a:spcAft>
                <a:spcPts val="0"/>
              </a:spcAft>
              <a:buFontTx/>
              <a:buNone/>
              <a:defRPr sz="1200">
                <a:solidFill>
                  <a:schemeClr val="bg1"/>
                </a:solidFill>
              </a:defRPr>
            </a:lvl6pPr>
            <a:lvl7pPr marL="0" indent="0">
              <a:lnSpc>
                <a:spcPct val="100000"/>
              </a:lnSpc>
              <a:spcBef>
                <a:spcPts val="0"/>
              </a:spcBef>
              <a:spcAft>
                <a:spcPts val="0"/>
              </a:spcAft>
              <a:buFontTx/>
              <a:buNone/>
              <a:defRPr sz="1200">
                <a:solidFill>
                  <a:schemeClr val="bg1"/>
                </a:solidFill>
              </a:defRPr>
            </a:lvl7pPr>
            <a:lvl8pPr marL="0" indent="0">
              <a:lnSpc>
                <a:spcPct val="100000"/>
              </a:lnSpc>
              <a:spcBef>
                <a:spcPts val="0"/>
              </a:spcBef>
              <a:spcAft>
                <a:spcPts val="0"/>
              </a:spcAft>
              <a:buFontTx/>
              <a:buNone/>
              <a:defRPr sz="1200">
                <a:solidFill>
                  <a:schemeClr val="bg1"/>
                </a:solidFill>
              </a:defRPr>
            </a:lvl8pPr>
            <a:lvl9pPr marL="0" indent="0">
              <a:lnSpc>
                <a:spcPct val="100000"/>
              </a:lnSpc>
              <a:spcBef>
                <a:spcPts val="0"/>
              </a:spcBef>
              <a:spcAft>
                <a:spcPts val="0"/>
              </a:spcAft>
              <a:buFontTx/>
              <a:buNone/>
              <a:defRPr sz="1200">
                <a:solidFill>
                  <a:schemeClr val="bg1"/>
                </a:solidFill>
              </a:defRPr>
            </a:lvl9pPr>
          </a:lstStyle>
          <a:p>
            <a:pPr lvl="0"/>
            <a:r>
              <a:rPr lang="nl-NL"/>
              <a:t>[Legal]</a:t>
            </a:r>
            <a:endParaRPr lang="nl-NL" dirty="0"/>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Tree>
    <p:extLst>
      <p:ext uri="{BB962C8B-B14F-4D97-AF65-F5344CB8AC3E}">
        <p14:creationId xmlns:p14="http://schemas.microsoft.com/office/powerpoint/2010/main" val="327065129"/>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p:bg>
      <p:bgPr>
        <a:solidFill>
          <a:srgbClr val="D04A0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nl-NL"/>
              <a:t>[Section header title]</a:t>
            </a:r>
            <a:endParaRPr lang="nl-NL" dirty="0"/>
          </a:p>
        </p:txBody>
      </p:sp>
      <p:sp>
        <p:nvSpPr>
          <p:cNvPr id="4" name="Subtitle 2">
            <a:extLst>
              <a:ext uri="{FF2B5EF4-FFF2-40B4-BE49-F238E27FC236}">
                <a16:creationId xmlns:a16="http://schemas.microsoft.com/office/drawing/2014/main" id="{A1971A9E-1347-2E4A-8F01-32BA5D5488B1}"/>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nl-NL"/>
              <a:t>1</a:t>
            </a:r>
            <a:endParaRPr lang="nl-NL" dirty="0"/>
          </a:p>
        </p:txBody>
      </p:sp>
    </p:spTree>
    <p:extLst>
      <p:ext uri="{BB962C8B-B14F-4D97-AF65-F5344CB8AC3E}">
        <p14:creationId xmlns:p14="http://schemas.microsoft.com/office/powerpoint/2010/main" val="1498670770"/>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Section Header Red">
    <p:bg>
      <p:bgPr>
        <a:solidFill>
          <a:srgbClr val="E0301E"/>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nl-NL"/>
              <a:t>[Section header title]</a:t>
            </a:r>
            <a:endParaRPr lang="nl-NL" dirty="0"/>
          </a:p>
        </p:txBody>
      </p:sp>
      <p:sp>
        <p:nvSpPr>
          <p:cNvPr id="5" name="Subtitle 2">
            <a:extLst>
              <a:ext uri="{FF2B5EF4-FFF2-40B4-BE49-F238E27FC236}">
                <a16:creationId xmlns:a16="http://schemas.microsoft.com/office/drawing/2014/main" id="{C60A2100-6DF1-414A-91DA-B6027C61BAAC}"/>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nl-NL"/>
              <a:t>2</a:t>
            </a:r>
            <a:endParaRPr lang="nl-NL" dirty="0"/>
          </a:p>
        </p:txBody>
      </p:sp>
    </p:spTree>
    <p:extLst>
      <p:ext uri="{BB962C8B-B14F-4D97-AF65-F5344CB8AC3E}">
        <p14:creationId xmlns:p14="http://schemas.microsoft.com/office/powerpoint/2010/main" val="983904324"/>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Section Header Rose">
    <p:bg>
      <p:bgPr>
        <a:solidFill>
          <a:srgbClr val="DB536A"/>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nl-NL"/>
              <a:t>[Section header title]</a:t>
            </a:r>
            <a:endParaRPr lang="nl-NL" dirty="0"/>
          </a:p>
        </p:txBody>
      </p:sp>
      <p:sp>
        <p:nvSpPr>
          <p:cNvPr id="5" name="Subtitle 2">
            <a:extLst>
              <a:ext uri="{FF2B5EF4-FFF2-40B4-BE49-F238E27FC236}">
                <a16:creationId xmlns:a16="http://schemas.microsoft.com/office/drawing/2014/main" id="{96D911B5-C441-B44D-9980-56426B1A1974}"/>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nl-NL"/>
              <a:t>3</a:t>
            </a:r>
            <a:endParaRPr lang="nl-NL" dirty="0"/>
          </a:p>
        </p:txBody>
      </p:sp>
    </p:spTree>
    <p:extLst>
      <p:ext uri="{BB962C8B-B14F-4D97-AF65-F5344CB8AC3E}">
        <p14:creationId xmlns:p14="http://schemas.microsoft.com/office/powerpoint/2010/main" val="983344764"/>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Section Header Grey">
    <p:bg>
      <p:bgPr>
        <a:solidFill>
          <a:srgbClr val="464646"/>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nl-NL"/>
              <a:t>[Section header title]</a:t>
            </a:r>
            <a:endParaRPr lang="nl-NL" dirty="0"/>
          </a:p>
        </p:txBody>
      </p:sp>
      <p:sp>
        <p:nvSpPr>
          <p:cNvPr id="5" name="Subtitle 2">
            <a:extLst>
              <a:ext uri="{FF2B5EF4-FFF2-40B4-BE49-F238E27FC236}">
                <a16:creationId xmlns:a16="http://schemas.microsoft.com/office/drawing/2014/main" id="{4F941B13-F925-1C4F-8990-F4149ED1B18B}"/>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nl-NL"/>
              <a:t>4</a:t>
            </a:r>
            <a:endParaRPr lang="nl-NL" dirty="0"/>
          </a:p>
        </p:txBody>
      </p:sp>
    </p:spTree>
    <p:extLst>
      <p:ext uri="{BB962C8B-B14F-4D97-AF65-F5344CB8AC3E}">
        <p14:creationId xmlns:p14="http://schemas.microsoft.com/office/powerpoint/2010/main" val="3833948050"/>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Manual">
    <p:bg>
      <p:bgPr>
        <a:solidFill>
          <a:srgbClr val="D04A02"/>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D68526-5625-1E4A-90D0-6166C1CB098D}"/>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nl-NL"/>
              <a:t>1</a:t>
            </a:r>
            <a:endParaRPr lang="nl-NL" dirty="0"/>
          </a:p>
        </p:txBody>
      </p:sp>
    </p:spTree>
    <p:extLst>
      <p:ext uri="{BB962C8B-B14F-4D97-AF65-F5344CB8AC3E}">
        <p14:creationId xmlns:p14="http://schemas.microsoft.com/office/powerpoint/2010/main" val="1312366786"/>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Section Header Red Manual">
    <p:bg>
      <p:bgPr>
        <a:solidFill>
          <a:srgbClr val="E0301E"/>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7054294-58FB-3646-A032-19FD697995B5}"/>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nl-NL"/>
              <a:t>2</a:t>
            </a:r>
            <a:endParaRPr lang="nl-NL" dirty="0"/>
          </a:p>
        </p:txBody>
      </p:sp>
    </p:spTree>
    <p:extLst>
      <p:ext uri="{BB962C8B-B14F-4D97-AF65-F5344CB8AC3E}">
        <p14:creationId xmlns:p14="http://schemas.microsoft.com/office/powerpoint/2010/main" val="2401894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Full Content - Subtitle">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442913" y="430514"/>
            <a:ext cx="11306175" cy="502920"/>
          </a:xfrm>
        </p:spPr>
        <p:txBody>
          <a:bodyPr/>
          <a:lstStyle>
            <a:lvl1pPr>
              <a:defRPr/>
            </a:lvl1pPr>
          </a:lstStyle>
          <a:p>
            <a:r>
              <a:rPr lang="nl-NL"/>
              <a:t>[Slide title]</a:t>
            </a:r>
            <a:endParaRPr lang="nl-NL" dirty="0"/>
          </a:p>
        </p:txBody>
      </p:sp>
      <p:sp>
        <p:nvSpPr>
          <p:cNvPr id="6" name="Subtitle 2">
            <a:extLst>
              <a:ext uri="{FF2B5EF4-FFF2-40B4-BE49-F238E27FC236}">
                <a16:creationId xmlns:a16="http://schemas.microsoft.com/office/drawing/2014/main" id="{06D22B17-E9E9-3842-A116-5C0D59C56C8F}"/>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nl-NL"/>
              <a:t>[Optional slide subtitle]</a:t>
            </a:r>
            <a:endParaRPr lang="nl-NL" dirty="0"/>
          </a:p>
        </p:txBody>
      </p:sp>
      <p:sp>
        <p:nvSpPr>
          <p:cNvPr id="3" name="Content Placeholder 2"/>
          <p:cNvSpPr>
            <a:spLocks noGrp="1"/>
          </p:cNvSpPr>
          <p:nvPr>
            <p:ph idx="1"/>
          </p:nvPr>
        </p:nvSpPr>
        <p:spPr>
          <a:xfrm>
            <a:off x="442913" y="2103438"/>
            <a:ext cx="11306175" cy="4068762"/>
          </a:xfrm>
        </p:spPr>
        <p:txBody>
          <a:bodyPr/>
          <a:lstStyle>
            <a:lvl5pPr>
              <a:defRPr/>
            </a:lvl5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12" name="Presentation Footer">
            <a:extLst>
              <a:ext uri="{FF2B5EF4-FFF2-40B4-BE49-F238E27FC236}">
                <a16:creationId xmlns:a16="http://schemas.microsoft.com/office/drawing/2014/main" id="{C0A96048-10F2-4224-818D-5BECEE168473}"/>
              </a:ext>
            </a:extLst>
          </p:cNvPr>
          <p:cNvSpPr>
            <a:spLocks noGrp="1"/>
          </p:cNvSpPr>
          <p:nvPr>
            <p:ph type="ftr" sz="quarter" idx="13"/>
          </p:nvPr>
        </p:nvSpPr>
        <p:spPr>
          <a:xfrm>
            <a:off x="442912" y="6355080"/>
            <a:ext cx="5473701" cy="137160"/>
          </a:xfrm>
        </p:spPr>
        <p:txBody>
          <a:bodyPr/>
          <a:lstStyle/>
          <a:p>
            <a:pPr algn="l"/>
            <a:endParaRPr lang="nl-NL" dirty="0"/>
          </a:p>
        </p:txBody>
      </p:sp>
      <p:sp>
        <p:nvSpPr>
          <p:cNvPr id="13" name="Date">
            <a:extLst>
              <a:ext uri="{FF2B5EF4-FFF2-40B4-BE49-F238E27FC236}">
                <a16:creationId xmlns:a16="http://schemas.microsoft.com/office/drawing/2014/main" id="{C1F41BA3-BD4F-444B-8A48-A3CC74630D92}"/>
              </a:ext>
            </a:extLst>
          </p:cNvPr>
          <p:cNvSpPr>
            <a:spLocks noGrp="1"/>
          </p:cNvSpPr>
          <p:nvPr>
            <p:ph type="dt" sz="half" idx="12"/>
          </p:nvPr>
        </p:nvSpPr>
        <p:spPr>
          <a:xfrm>
            <a:off x="9984296" y="6355080"/>
            <a:ext cx="1764792" cy="137160"/>
          </a:xfrm>
        </p:spPr>
        <p:txBody>
          <a:bodyPr/>
          <a:lstStyle/>
          <a:p>
            <a:r>
              <a:rPr lang="nl-NL"/>
              <a:t>november 2021</a:t>
            </a:r>
            <a:endParaRPr lang="nl-NL" dirty="0"/>
          </a:p>
        </p:txBody>
      </p:sp>
      <p:sp>
        <p:nvSpPr>
          <p:cNvPr id="14" name="Slide Number">
            <a:extLst>
              <a:ext uri="{FF2B5EF4-FFF2-40B4-BE49-F238E27FC236}">
                <a16:creationId xmlns:a16="http://schemas.microsoft.com/office/drawing/2014/main" id="{E362C54E-6F95-4E35-B11E-0FA6890BB97B}"/>
              </a:ext>
            </a:extLst>
          </p:cNvPr>
          <p:cNvSpPr>
            <a:spLocks noGrp="1"/>
          </p:cNvSpPr>
          <p:nvPr>
            <p:ph type="sldNum" sz="quarter" idx="11"/>
          </p:nvPr>
        </p:nvSpPr>
        <p:spPr>
          <a:xfrm>
            <a:off x="9984296" y="6492240"/>
            <a:ext cx="1764792" cy="137160"/>
          </a:xfrm>
        </p:spPr>
        <p:txBody>
          <a:bodyPr/>
          <a:lstStyle/>
          <a:p>
            <a:fld id="{7870704B-CE94-48CC-AF30-84932A1262A7}" type="slidenum">
              <a:rPr lang="nl-NL" smtClean="0"/>
              <a:pPr/>
              <a:t>‹#›</a:t>
            </a:fld>
            <a:endParaRPr lang="nl-NL" dirty="0"/>
          </a:p>
        </p:txBody>
      </p:sp>
    </p:spTree>
    <p:extLst>
      <p:ext uri="{BB962C8B-B14F-4D97-AF65-F5344CB8AC3E}">
        <p14:creationId xmlns:p14="http://schemas.microsoft.com/office/powerpoint/2010/main" val="4663278"/>
      </p:ext>
    </p:extLst>
  </p:cSld>
  <p:clrMapOvr>
    <a:masterClrMapping/>
  </p:clrMapOvr>
  <p:hf hdr="0"/>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Section Header Rose Manual">
    <p:bg>
      <p:bgPr>
        <a:solidFill>
          <a:srgbClr val="DB536A"/>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0F4BCE9-03B0-5C4D-A70B-519F67263FF7}"/>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nl-NL"/>
              <a:t>3</a:t>
            </a:r>
            <a:endParaRPr lang="nl-NL" dirty="0"/>
          </a:p>
        </p:txBody>
      </p:sp>
    </p:spTree>
    <p:extLst>
      <p:ext uri="{BB962C8B-B14F-4D97-AF65-F5344CB8AC3E}">
        <p14:creationId xmlns:p14="http://schemas.microsoft.com/office/powerpoint/2010/main" val="47774981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Section Header Grey Manual">
    <p:bg>
      <p:bgPr>
        <a:solidFill>
          <a:srgbClr val="464646"/>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D146EE5-5980-A84E-9311-F5B9956E43AB}"/>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nl-NL"/>
              <a:t>4</a:t>
            </a:r>
            <a:endParaRPr lang="nl-NL" dirty="0"/>
          </a:p>
        </p:txBody>
      </p:sp>
    </p:spTree>
    <p:extLst>
      <p:ext uri="{BB962C8B-B14F-4D97-AF65-F5344CB8AC3E}">
        <p14:creationId xmlns:p14="http://schemas.microsoft.com/office/powerpoint/2010/main" val="4842259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1 Image Full">
    <p:bg>
      <p:bgPr>
        <a:solidFill>
          <a:srgbClr val="DEDEDE"/>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0" y="0"/>
            <a:ext cx="12192000" cy="6858000"/>
          </a:xfrm>
          <a:solidFill>
            <a:schemeClr val="tx2"/>
          </a:solidFill>
        </p:spPr>
        <p:txBody>
          <a:bodyPr anchor="ctr" anchorCtr="0"/>
          <a:lstStyle>
            <a:lvl1pPr algn="ctr">
              <a:defRPr sz="1200" b="0">
                <a:solidFill>
                  <a:schemeClr val="bg1"/>
                </a:solidFill>
              </a:defRPr>
            </a:lvl1pPr>
          </a:lstStyle>
          <a:p>
            <a:r>
              <a:rPr lang="nl-NL"/>
              <a:t>Click icon to add picture</a:t>
            </a:r>
            <a:endParaRPr lang="nl-NL" dirty="0"/>
          </a:p>
        </p:txBody>
      </p:sp>
      <p:sp>
        <p:nvSpPr>
          <p:cNvPr id="3" name="Content Placeholder 2"/>
          <p:cNvSpPr>
            <a:spLocks noGrp="1"/>
          </p:cNvSpPr>
          <p:nvPr>
            <p:ph idx="1"/>
          </p:nvPr>
        </p:nvSpPr>
        <p:spPr>
          <a:xfrm>
            <a:off x="0" y="1143000"/>
            <a:ext cx="4572000" cy="4572000"/>
          </a:xfrm>
          <a:solidFill>
            <a:srgbClr val="E0301E"/>
          </a:solidFill>
        </p:spPr>
        <p:txBody>
          <a:bodyPr lIns="438912" tIns="1440000" rIns="252000" bIns="180000"/>
          <a:lstStyle>
            <a:lvl1pPr marL="0" indent="0">
              <a:lnSpc>
                <a:spcPct val="90000"/>
              </a:lnSpc>
              <a:spcBef>
                <a:spcPts val="0"/>
              </a:spcBef>
              <a:spcAft>
                <a:spcPts val="3000"/>
              </a:spcAft>
              <a:buFont typeface="Arial" panose="020B0604020202020204" pitchFamily="34" charset="0"/>
              <a:buNone/>
              <a:defRPr sz="2600" b="0">
                <a:solidFill>
                  <a:schemeClr val="tx1"/>
                </a:solidFill>
                <a:latin typeface="+mj-lt"/>
              </a:defRPr>
            </a:lvl1pPr>
            <a:lvl2pPr marL="0" indent="0">
              <a:spcBef>
                <a:spcPts val="0"/>
              </a:spcBef>
              <a:spcAft>
                <a:spcPts val="0"/>
              </a:spcAft>
              <a:buFontTx/>
              <a:buNone/>
              <a:defRPr sz="1600" b="1">
                <a:solidFill>
                  <a:schemeClr val="tx1"/>
                </a:solidFill>
                <a:latin typeface="+mn-lt"/>
              </a:defRPr>
            </a:lvl2pPr>
            <a:lvl3pPr marL="0" indent="0">
              <a:spcBef>
                <a:spcPts val="0"/>
              </a:spcBef>
              <a:spcAft>
                <a:spcPts val="0"/>
              </a:spcAft>
              <a:buFontTx/>
              <a:buNone/>
              <a:defRPr sz="1600" b="0">
                <a:solidFill>
                  <a:schemeClr val="tx1"/>
                </a:solidFill>
                <a:latin typeface="+mn-lt"/>
              </a:defRPr>
            </a:lvl3pPr>
            <a:lvl4pPr marL="0" indent="0">
              <a:spcBef>
                <a:spcPts val="0"/>
              </a:spcBef>
              <a:spcAft>
                <a:spcPts val="0"/>
              </a:spcAft>
              <a:buFontTx/>
              <a:buNone/>
              <a:defRPr sz="1600" b="0">
                <a:solidFill>
                  <a:schemeClr val="tx1"/>
                </a:solidFill>
                <a:latin typeface="+mn-lt"/>
              </a:defRPr>
            </a:lvl4pPr>
            <a:lvl5pPr marL="0" indent="0">
              <a:spcBef>
                <a:spcPts val="0"/>
              </a:spcBef>
              <a:spcAft>
                <a:spcPts val="0"/>
              </a:spcAft>
              <a:buFontTx/>
              <a:buNone/>
              <a:defRPr sz="1600" b="0">
                <a:solidFill>
                  <a:schemeClr val="tx1"/>
                </a:solidFill>
                <a:latin typeface="+mn-lt"/>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11" name="Freeform 5">
            <a:extLst>
              <a:ext uri="{FF2B5EF4-FFF2-40B4-BE49-F238E27FC236}">
                <a16:creationId xmlns:a16="http://schemas.microsoft.com/office/drawing/2014/main" id="{5E9DA768-B963-3547-B650-2E77ED7439D3}"/>
              </a:ext>
            </a:extLst>
          </p:cNvPr>
          <p:cNvSpPr>
            <a:spLocks noChangeAspect="1" noEditPoints="1"/>
          </p:cNvSpPr>
          <p:nvPr userDrawn="1"/>
        </p:nvSpPr>
        <p:spPr bwMode="white">
          <a:xfrm>
            <a:off x="442913" y="1623703"/>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7" name="Date Placeholder 6">
            <a:extLst>
              <a:ext uri="{FF2B5EF4-FFF2-40B4-BE49-F238E27FC236}">
                <a16:creationId xmlns:a16="http://schemas.microsoft.com/office/drawing/2014/main" id="{A1D36D47-D12A-3142-B681-815978E85E77}"/>
              </a:ext>
            </a:extLst>
          </p:cNvPr>
          <p:cNvSpPr>
            <a:spLocks noGrp="1"/>
          </p:cNvSpPr>
          <p:nvPr>
            <p:ph type="dt" sz="half" idx="15"/>
          </p:nvPr>
        </p:nvSpPr>
        <p:spPr/>
        <p:txBody>
          <a:bodyPr/>
          <a:lstStyle/>
          <a:p>
            <a:r>
              <a:rPr lang="nl-NL"/>
              <a:t>november 2021</a:t>
            </a:r>
            <a:endParaRPr lang="nl-NL" dirty="0"/>
          </a:p>
        </p:txBody>
      </p:sp>
      <p:sp>
        <p:nvSpPr>
          <p:cNvPr id="8" name="Footer Placeholder 7">
            <a:extLst>
              <a:ext uri="{FF2B5EF4-FFF2-40B4-BE49-F238E27FC236}">
                <a16:creationId xmlns:a16="http://schemas.microsoft.com/office/drawing/2014/main" id="{3042CAE4-1315-134B-A97D-6331422E4046}"/>
              </a:ext>
            </a:extLst>
          </p:cNvPr>
          <p:cNvSpPr>
            <a:spLocks noGrp="1"/>
          </p:cNvSpPr>
          <p:nvPr>
            <p:ph type="ftr" sz="quarter" idx="16"/>
          </p:nvPr>
        </p:nvSpPr>
        <p:spPr/>
        <p:txBody>
          <a:bodyPr/>
          <a:lstStyle/>
          <a:p>
            <a:pPr algn="l"/>
            <a:endParaRPr lang="nl-NL" dirty="0"/>
          </a:p>
        </p:txBody>
      </p:sp>
      <p:sp>
        <p:nvSpPr>
          <p:cNvPr id="9" name="Slide Number Placeholder 8">
            <a:extLst>
              <a:ext uri="{FF2B5EF4-FFF2-40B4-BE49-F238E27FC236}">
                <a16:creationId xmlns:a16="http://schemas.microsoft.com/office/drawing/2014/main" id="{4751649C-08F4-D84A-9E3B-1FCB427D60BF}"/>
              </a:ext>
            </a:extLst>
          </p:cNvPr>
          <p:cNvSpPr>
            <a:spLocks noGrp="1"/>
          </p:cNvSpPr>
          <p:nvPr>
            <p:ph type="sldNum" sz="quarter" idx="17"/>
          </p:nvPr>
        </p:nvSpPr>
        <p:spPr/>
        <p:txBody>
          <a:bodyPr/>
          <a:lstStyle/>
          <a:p>
            <a:fld id="{7870704B-CE94-48CC-AF30-84932A1262A7}" type="slidenum">
              <a:rPr lang="nl-NL" smtClean="0"/>
              <a:pPr/>
              <a:t>‹#›</a:t>
            </a:fld>
            <a:endParaRPr lang="nl-NL" dirty="0"/>
          </a:p>
        </p:txBody>
      </p:sp>
    </p:spTree>
    <p:extLst>
      <p:ext uri="{BB962C8B-B14F-4D97-AF65-F5344CB8AC3E}">
        <p14:creationId xmlns:p14="http://schemas.microsoft.com/office/powerpoint/2010/main" val="66611231"/>
      </p:ext>
    </p:extLst>
  </p:cSld>
  <p:clrMapOvr>
    <a:overrideClrMapping bg1="dk1" tx1="lt1" bg2="dk2" tx2="lt2" accent1="accent1" accent2="accent2" accent3="accent3" accent4="accent4" accent5="accent5" accent6="accent6" hlink="hlink" folHlink="folHlink"/>
  </p:clrMapOvr>
  <p:hf hdr="0"/>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1 Image Orange">
    <p:bg>
      <p:bgPr>
        <a:solidFill>
          <a:srgbClr val="D04A02"/>
        </a:solidFill>
        <a:effectLst/>
      </p:bgPr>
    </p:bg>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6000" cy="6858000"/>
          </a:xfrm>
          <a:solidFill>
            <a:schemeClr val="tx2"/>
          </a:solidFill>
        </p:spPr>
        <p:txBody>
          <a:bodyPr anchor="ctr" anchorCtr="0"/>
          <a:lstStyle>
            <a:lvl1pPr algn="ctr">
              <a:defRPr sz="1200" b="0">
                <a:solidFill>
                  <a:schemeClr val="bg1"/>
                </a:solidFill>
              </a:defRPr>
            </a:lvl1pPr>
          </a:lstStyle>
          <a:p>
            <a:r>
              <a:rPr lang="nl-NL"/>
              <a:t>Click icon to add picture</a:t>
            </a:r>
            <a:endParaRPr lang="nl-NL" dirty="0"/>
          </a:p>
        </p:txBody>
      </p:sp>
      <p:sp>
        <p:nvSpPr>
          <p:cNvPr id="3" name="Content Placeholder 2"/>
          <p:cNvSpPr>
            <a:spLocks noGrp="1"/>
          </p:cNvSpPr>
          <p:nvPr>
            <p:ph idx="1"/>
          </p:nvPr>
        </p:nvSpPr>
        <p:spPr>
          <a:xfrm>
            <a:off x="442913" y="1714500"/>
            <a:ext cx="5299393" cy="445770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9" name="Freeform 5">
            <a:extLst>
              <a:ext uri="{FF2B5EF4-FFF2-40B4-BE49-F238E27FC236}">
                <a16:creationId xmlns:a16="http://schemas.microsoft.com/office/drawing/2014/main" id="{EBA5CA3E-5ADF-C84E-8B6D-07C039516DFE}"/>
              </a:ext>
            </a:extLst>
          </p:cNvPr>
          <p:cNvSpPr>
            <a:spLocks noChangeAspect="1" noEditPoints="1"/>
          </p:cNvSpPr>
          <p:nvPr userDrawn="1"/>
        </p:nvSpPr>
        <p:spPr bwMode="black">
          <a:xfrm>
            <a:off x="442913" y="687001"/>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 name="Date Placeholder 1">
            <a:extLst>
              <a:ext uri="{FF2B5EF4-FFF2-40B4-BE49-F238E27FC236}">
                <a16:creationId xmlns:a16="http://schemas.microsoft.com/office/drawing/2014/main" id="{08ACB6F4-A2A7-6E4D-A8EB-50B5B35AADEB}"/>
              </a:ext>
            </a:extLst>
          </p:cNvPr>
          <p:cNvSpPr>
            <a:spLocks noGrp="1"/>
          </p:cNvSpPr>
          <p:nvPr>
            <p:ph type="dt" sz="half" idx="15"/>
          </p:nvPr>
        </p:nvSpPr>
        <p:spPr/>
        <p:txBody>
          <a:bodyPr/>
          <a:lstStyle/>
          <a:p>
            <a:r>
              <a:rPr lang="nl-NL"/>
              <a:t>november 2021</a:t>
            </a:r>
            <a:endParaRPr lang="nl-NL" dirty="0"/>
          </a:p>
        </p:txBody>
      </p:sp>
      <p:sp>
        <p:nvSpPr>
          <p:cNvPr id="4" name="Footer Placeholder 3">
            <a:extLst>
              <a:ext uri="{FF2B5EF4-FFF2-40B4-BE49-F238E27FC236}">
                <a16:creationId xmlns:a16="http://schemas.microsoft.com/office/drawing/2014/main" id="{37FC6095-B1C7-6143-B9FD-C545A6D03573}"/>
              </a:ext>
            </a:extLst>
          </p:cNvPr>
          <p:cNvSpPr>
            <a:spLocks noGrp="1"/>
          </p:cNvSpPr>
          <p:nvPr>
            <p:ph type="ftr" sz="quarter" idx="16"/>
          </p:nvPr>
        </p:nvSpPr>
        <p:spPr/>
        <p:txBody>
          <a:bodyPr/>
          <a:lstStyle/>
          <a:p>
            <a:pPr algn="l"/>
            <a:endParaRPr lang="nl-NL" dirty="0"/>
          </a:p>
        </p:txBody>
      </p:sp>
      <p:sp>
        <p:nvSpPr>
          <p:cNvPr id="5" name="Slide Number Placeholder 4">
            <a:extLst>
              <a:ext uri="{FF2B5EF4-FFF2-40B4-BE49-F238E27FC236}">
                <a16:creationId xmlns:a16="http://schemas.microsoft.com/office/drawing/2014/main" id="{DAF7A802-0AAE-FA43-8858-03590E764031}"/>
              </a:ext>
            </a:extLst>
          </p:cNvPr>
          <p:cNvSpPr>
            <a:spLocks noGrp="1"/>
          </p:cNvSpPr>
          <p:nvPr>
            <p:ph type="sldNum" sz="quarter" idx="17"/>
          </p:nvPr>
        </p:nvSpPr>
        <p:spPr/>
        <p:txBody>
          <a:bodyPr/>
          <a:lstStyle/>
          <a:p>
            <a:fld id="{7870704B-CE94-48CC-AF30-84932A1262A7}" type="slidenum">
              <a:rPr lang="nl-NL" smtClean="0"/>
              <a:pPr/>
              <a:t>‹#›</a:t>
            </a:fld>
            <a:endParaRPr lang="nl-NL" dirty="0"/>
          </a:p>
        </p:txBody>
      </p:sp>
    </p:spTree>
    <p:extLst>
      <p:ext uri="{BB962C8B-B14F-4D97-AF65-F5344CB8AC3E}">
        <p14:creationId xmlns:p14="http://schemas.microsoft.com/office/powerpoint/2010/main" val="2092451569"/>
      </p:ext>
    </p:extLst>
  </p:cSld>
  <p:clrMapOvr>
    <a:overrideClrMapping bg1="dk1" tx1="lt1" bg2="dk2" tx2="lt2" accent1="accent1" accent2="accent2" accent3="accent3" accent4="accent4" accent5="accent5" accent6="accent6" hlink="hlink" folHlink="folHlink"/>
  </p:clrMapOvr>
  <p:hf hdr="0"/>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Quote 1 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6000" cy="6858000"/>
          </a:xfrm>
          <a:solidFill>
            <a:schemeClr val="bg2"/>
          </a:solidFill>
        </p:spPr>
        <p:txBody>
          <a:bodyPr anchor="ctr" anchorCtr="0"/>
          <a:lstStyle>
            <a:lvl1pPr algn="ctr">
              <a:defRPr sz="1200" b="0">
                <a:solidFill>
                  <a:schemeClr val="tx1"/>
                </a:solidFill>
              </a:defRPr>
            </a:lvl1pPr>
          </a:lstStyle>
          <a:p>
            <a:r>
              <a:rPr lang="nl-NL"/>
              <a:t>Click icon to add picture</a:t>
            </a:r>
            <a:endParaRPr lang="nl-NL" dirty="0"/>
          </a:p>
        </p:txBody>
      </p:sp>
      <p:sp>
        <p:nvSpPr>
          <p:cNvPr id="3" name="Content Placeholder 2"/>
          <p:cNvSpPr>
            <a:spLocks noGrp="1"/>
          </p:cNvSpPr>
          <p:nvPr>
            <p:ph idx="1"/>
          </p:nvPr>
        </p:nvSpPr>
        <p:spPr>
          <a:xfrm>
            <a:off x="442913" y="1714500"/>
            <a:ext cx="5299393" cy="445770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lvl2pPr>
            <a:lvl3pPr marL="0" indent="0">
              <a:spcBef>
                <a:spcPts val="0"/>
              </a:spcBef>
              <a:spcAft>
                <a:spcPts val="0"/>
              </a:spcAft>
              <a:buFontTx/>
              <a:buNone/>
              <a:defRPr sz="1600"/>
            </a:lvl3pPr>
            <a:lvl4pPr marL="0" indent="0">
              <a:spcBef>
                <a:spcPts val="0"/>
              </a:spcBef>
              <a:spcAft>
                <a:spcPts val="0"/>
              </a:spcAft>
              <a:buFontTx/>
              <a:buNone/>
              <a:defRPr sz="1600"/>
            </a:lvl4pPr>
            <a:lvl5pPr marL="0" indent="0">
              <a:spcBef>
                <a:spcPts val="0"/>
              </a:spcBef>
              <a:spcAft>
                <a:spcPts val="0"/>
              </a:spcAft>
              <a:buFontTx/>
              <a:buNone/>
              <a:defRPr sz="1600"/>
            </a:lvl5pPr>
            <a:lvl6pPr marL="0" indent="0">
              <a:spcBef>
                <a:spcPts val="0"/>
              </a:spcBef>
              <a:spcAft>
                <a:spcPts val="0"/>
              </a:spcAft>
              <a:buFontTx/>
              <a:buNone/>
              <a:defRPr sz="1600"/>
            </a:lvl6pPr>
            <a:lvl7pPr marL="0" indent="0">
              <a:spcBef>
                <a:spcPts val="0"/>
              </a:spcBef>
              <a:spcAft>
                <a:spcPts val="0"/>
              </a:spcAft>
              <a:buFontTx/>
              <a:buNone/>
              <a:defRPr sz="1600"/>
            </a:lvl7pPr>
            <a:lvl8pPr marL="0" indent="0">
              <a:spcBef>
                <a:spcPts val="0"/>
              </a:spcBef>
              <a:spcAft>
                <a:spcPts val="0"/>
              </a:spcAft>
              <a:buFontTx/>
              <a:buNone/>
              <a:defRPr sz="1600"/>
            </a:lvl8pPr>
            <a:lvl9pPr marL="0" indent="0">
              <a:spcBef>
                <a:spcPts val="0"/>
              </a:spcBef>
              <a:spcAft>
                <a:spcPts val="0"/>
              </a:spcAft>
              <a:buFontTx/>
              <a:buNone/>
              <a:defRPr sz="1600"/>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10" name="Freeform 5">
            <a:extLst>
              <a:ext uri="{FF2B5EF4-FFF2-40B4-BE49-F238E27FC236}">
                <a16:creationId xmlns:a16="http://schemas.microsoft.com/office/drawing/2014/main" id="{751F50DC-1032-F848-8EFD-503462F60157}"/>
              </a:ext>
            </a:extLst>
          </p:cNvPr>
          <p:cNvSpPr>
            <a:spLocks noChangeAspect="1" noEditPoints="1"/>
          </p:cNvSpPr>
          <p:nvPr userDrawn="1"/>
        </p:nvSpPr>
        <p:spPr bwMode="auto">
          <a:xfrm>
            <a:off x="442913" y="687001"/>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6" name="Slide Number Placeholder 5">
            <a:extLst>
              <a:ext uri="{FF2B5EF4-FFF2-40B4-BE49-F238E27FC236}">
                <a16:creationId xmlns:a16="http://schemas.microsoft.com/office/drawing/2014/main" id="{C0618CEB-562C-EF47-A905-BA1BD3BB0B4A}"/>
              </a:ext>
            </a:extLst>
          </p:cNvPr>
          <p:cNvSpPr>
            <a:spLocks noGrp="1"/>
          </p:cNvSpPr>
          <p:nvPr>
            <p:ph type="sldNum" sz="quarter" idx="16"/>
          </p:nvPr>
        </p:nvSpPr>
        <p:spPr bwMode="gray"/>
        <p:txBody>
          <a:bodyPr/>
          <a:lstStyle>
            <a:lvl1pPr>
              <a:defRPr>
                <a:solidFill>
                  <a:schemeClr val="bg1"/>
                </a:solidFill>
              </a:defRPr>
            </a:lvl1pPr>
          </a:lstStyle>
          <a:p>
            <a:fld id="{7870704B-CE94-48CC-AF30-84932A1262A7}" type="slidenum">
              <a:rPr lang="nl-NL" smtClean="0"/>
              <a:pPr/>
              <a:t>‹#›</a:t>
            </a:fld>
            <a:endParaRPr lang="nl-NL" dirty="0"/>
          </a:p>
        </p:txBody>
      </p:sp>
      <p:sp>
        <p:nvSpPr>
          <p:cNvPr id="2" name="Date Placeholder 1">
            <a:extLst>
              <a:ext uri="{FF2B5EF4-FFF2-40B4-BE49-F238E27FC236}">
                <a16:creationId xmlns:a16="http://schemas.microsoft.com/office/drawing/2014/main" id="{B7BEC181-486E-E441-8900-B8446C2DF2CE}"/>
              </a:ext>
            </a:extLst>
          </p:cNvPr>
          <p:cNvSpPr>
            <a:spLocks noGrp="1"/>
          </p:cNvSpPr>
          <p:nvPr>
            <p:ph type="dt" sz="half" idx="17"/>
          </p:nvPr>
        </p:nvSpPr>
        <p:spPr/>
        <p:txBody>
          <a:bodyPr/>
          <a:lstStyle>
            <a:lvl1pPr>
              <a:defRPr>
                <a:solidFill>
                  <a:schemeClr val="bg1"/>
                </a:solidFill>
              </a:defRPr>
            </a:lvl1pPr>
          </a:lstStyle>
          <a:p>
            <a:r>
              <a:rPr lang="nl-NL"/>
              <a:t>november 2021</a:t>
            </a:r>
            <a:endParaRPr lang="nl-NL" dirty="0"/>
          </a:p>
        </p:txBody>
      </p:sp>
      <p:sp>
        <p:nvSpPr>
          <p:cNvPr id="4" name="Footer Placeholder 3">
            <a:extLst>
              <a:ext uri="{FF2B5EF4-FFF2-40B4-BE49-F238E27FC236}">
                <a16:creationId xmlns:a16="http://schemas.microsoft.com/office/drawing/2014/main" id="{761E6323-CD0D-424F-880F-557372819009}"/>
              </a:ext>
            </a:extLst>
          </p:cNvPr>
          <p:cNvSpPr>
            <a:spLocks noGrp="1"/>
          </p:cNvSpPr>
          <p:nvPr>
            <p:ph type="ftr" sz="quarter" idx="18"/>
          </p:nvPr>
        </p:nvSpPr>
        <p:spPr/>
        <p:txBody>
          <a:bodyPr/>
          <a:lstStyle/>
          <a:p>
            <a:pPr algn="l"/>
            <a:endParaRPr lang="nl-NL" dirty="0"/>
          </a:p>
        </p:txBody>
      </p:sp>
    </p:spTree>
    <p:extLst>
      <p:ext uri="{BB962C8B-B14F-4D97-AF65-F5344CB8AC3E}">
        <p14:creationId xmlns:p14="http://schemas.microsoft.com/office/powerpoint/2010/main" val="3712302821"/>
      </p:ext>
    </p:extLst>
  </p:cSld>
  <p:clrMapOvr>
    <a:masterClrMapping/>
  </p:clrMapOvr>
  <p:hf hdr="0"/>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lvl2pPr>
            <a:lvl3pPr marL="0" indent="0">
              <a:spcBef>
                <a:spcPts val="0"/>
              </a:spcBef>
              <a:spcAft>
                <a:spcPts val="0"/>
              </a:spcAft>
              <a:buFontTx/>
              <a:buNone/>
              <a:defRPr sz="1600"/>
            </a:lvl3pPr>
            <a:lvl4pPr marL="0" indent="0">
              <a:spcBef>
                <a:spcPts val="0"/>
              </a:spcBef>
              <a:spcAft>
                <a:spcPts val="0"/>
              </a:spcAft>
              <a:buFontTx/>
              <a:buNone/>
              <a:defRPr sz="1600"/>
            </a:lvl4pPr>
            <a:lvl5pPr marL="0" indent="0">
              <a:spcBef>
                <a:spcPts val="0"/>
              </a:spcBef>
              <a:spcAft>
                <a:spcPts val="0"/>
              </a:spcAft>
              <a:buFontTx/>
              <a:buNone/>
              <a:defRPr sz="1600"/>
            </a:lvl5pPr>
            <a:lvl6pPr marL="0" indent="0">
              <a:spcBef>
                <a:spcPts val="0"/>
              </a:spcBef>
              <a:spcAft>
                <a:spcPts val="0"/>
              </a:spcAft>
              <a:buFontTx/>
              <a:buNone/>
              <a:defRPr sz="1600"/>
            </a:lvl6pPr>
            <a:lvl7pPr marL="0" indent="0">
              <a:spcBef>
                <a:spcPts val="0"/>
              </a:spcBef>
              <a:spcAft>
                <a:spcPts val="0"/>
              </a:spcAft>
              <a:buFontTx/>
              <a:buNone/>
              <a:defRPr sz="1600"/>
            </a:lvl7pPr>
            <a:lvl8pPr marL="0" indent="0">
              <a:spcBef>
                <a:spcPts val="0"/>
              </a:spcBef>
              <a:spcAft>
                <a:spcPts val="0"/>
              </a:spcAft>
              <a:buFontTx/>
              <a:buNone/>
              <a:defRPr sz="1600"/>
            </a:lvl8pPr>
            <a:lvl9pPr marL="0" indent="0">
              <a:spcBef>
                <a:spcPts val="0"/>
              </a:spcBef>
              <a:spcAft>
                <a:spcPts val="0"/>
              </a:spcAft>
              <a:buFontTx/>
              <a:buNone/>
              <a:defRPr sz="1600"/>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6" name="Freeform 5">
            <a:extLst>
              <a:ext uri="{FF2B5EF4-FFF2-40B4-BE49-F238E27FC236}">
                <a16:creationId xmlns:a16="http://schemas.microsoft.com/office/drawing/2014/main" id="{07AD3661-A443-F74F-9528-11F7BA264BF5}"/>
              </a:ext>
            </a:extLst>
          </p:cNvPr>
          <p:cNvSpPr>
            <a:spLocks noChangeAspect="1" noEditPoints="1"/>
          </p:cNvSpPr>
          <p:nvPr userDrawn="1"/>
        </p:nvSpPr>
        <p:spPr bwMode="auto">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 name="Date Placeholder 1">
            <a:extLst>
              <a:ext uri="{FF2B5EF4-FFF2-40B4-BE49-F238E27FC236}">
                <a16:creationId xmlns:a16="http://schemas.microsoft.com/office/drawing/2014/main" id="{7E5DC986-4502-464F-A426-50A70EA2E41A}"/>
              </a:ext>
            </a:extLst>
          </p:cNvPr>
          <p:cNvSpPr>
            <a:spLocks noGrp="1"/>
          </p:cNvSpPr>
          <p:nvPr>
            <p:ph type="dt" sz="half" idx="10"/>
          </p:nvPr>
        </p:nvSpPr>
        <p:spPr/>
        <p:txBody>
          <a:bodyPr/>
          <a:lstStyle/>
          <a:p>
            <a:r>
              <a:rPr lang="nl-NL"/>
              <a:t>november 2021</a:t>
            </a:r>
            <a:endParaRPr lang="nl-NL" dirty="0"/>
          </a:p>
        </p:txBody>
      </p:sp>
      <p:sp>
        <p:nvSpPr>
          <p:cNvPr id="4" name="Footer Placeholder 3">
            <a:extLst>
              <a:ext uri="{FF2B5EF4-FFF2-40B4-BE49-F238E27FC236}">
                <a16:creationId xmlns:a16="http://schemas.microsoft.com/office/drawing/2014/main" id="{FE17195B-4456-9145-8D6E-97A5EBDF8090}"/>
              </a:ext>
            </a:extLst>
          </p:cNvPr>
          <p:cNvSpPr>
            <a:spLocks noGrp="1"/>
          </p:cNvSpPr>
          <p:nvPr>
            <p:ph type="ftr" sz="quarter" idx="11"/>
          </p:nvPr>
        </p:nvSpPr>
        <p:spPr/>
        <p:txBody>
          <a:bodyPr/>
          <a:lstStyle/>
          <a:p>
            <a:pPr algn="l"/>
            <a:endParaRPr lang="nl-NL" dirty="0"/>
          </a:p>
        </p:txBody>
      </p:sp>
      <p:sp>
        <p:nvSpPr>
          <p:cNvPr id="7" name="Slide Number Placeholder 6">
            <a:extLst>
              <a:ext uri="{FF2B5EF4-FFF2-40B4-BE49-F238E27FC236}">
                <a16:creationId xmlns:a16="http://schemas.microsoft.com/office/drawing/2014/main" id="{FC67263F-492F-7F4E-9E89-2A38E1B27F39}"/>
              </a:ext>
            </a:extLst>
          </p:cNvPr>
          <p:cNvSpPr>
            <a:spLocks noGrp="1"/>
          </p:cNvSpPr>
          <p:nvPr>
            <p:ph type="sldNum" sz="quarter" idx="12"/>
          </p:nvPr>
        </p:nvSpPr>
        <p:spPr/>
        <p:txBody>
          <a:bodyPr/>
          <a:lstStyle/>
          <a:p>
            <a:fld id="{7870704B-CE94-48CC-AF30-84932A1262A7}" type="slidenum">
              <a:rPr lang="nl-NL" smtClean="0"/>
              <a:pPr/>
              <a:t>‹#›</a:t>
            </a:fld>
            <a:endParaRPr lang="nl-NL" dirty="0"/>
          </a:p>
        </p:txBody>
      </p:sp>
    </p:spTree>
    <p:extLst>
      <p:ext uri="{BB962C8B-B14F-4D97-AF65-F5344CB8AC3E}">
        <p14:creationId xmlns:p14="http://schemas.microsoft.com/office/powerpoint/2010/main" val="2396399799"/>
      </p:ext>
    </p:extLst>
  </p:cSld>
  <p:clrMapOvr>
    <a:masterClrMapping/>
  </p:clrMapOvr>
  <p:hf hdr="0"/>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Quote 2 Orange">
    <p:bg>
      <p:bgPr>
        <a:solidFill>
          <a:srgbClr val="D04A0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9" name="Freeform 5">
            <a:extLst>
              <a:ext uri="{FF2B5EF4-FFF2-40B4-BE49-F238E27FC236}">
                <a16:creationId xmlns:a16="http://schemas.microsoft.com/office/drawing/2014/main" id="{753C6A26-069C-C142-8C96-315DE67FAD09}"/>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0" name="Date Placeholder 9">
            <a:extLst>
              <a:ext uri="{FF2B5EF4-FFF2-40B4-BE49-F238E27FC236}">
                <a16:creationId xmlns:a16="http://schemas.microsoft.com/office/drawing/2014/main" id="{F95925A0-A65A-B94F-AD42-4A17D5E9B63B}"/>
              </a:ext>
            </a:extLst>
          </p:cNvPr>
          <p:cNvSpPr>
            <a:spLocks noGrp="1"/>
          </p:cNvSpPr>
          <p:nvPr>
            <p:ph type="dt" sz="half" idx="10"/>
          </p:nvPr>
        </p:nvSpPr>
        <p:spPr/>
        <p:txBody>
          <a:bodyPr/>
          <a:lstStyle/>
          <a:p>
            <a:r>
              <a:rPr lang="nl-NL"/>
              <a:t>november 2021</a:t>
            </a:r>
            <a:endParaRPr lang="nl-NL" dirty="0"/>
          </a:p>
        </p:txBody>
      </p:sp>
      <p:sp>
        <p:nvSpPr>
          <p:cNvPr id="11" name="Footer Placeholder 10">
            <a:extLst>
              <a:ext uri="{FF2B5EF4-FFF2-40B4-BE49-F238E27FC236}">
                <a16:creationId xmlns:a16="http://schemas.microsoft.com/office/drawing/2014/main" id="{01CB2D71-BA29-2E4C-A7F8-AB7C48FCE919}"/>
              </a:ext>
            </a:extLst>
          </p:cNvPr>
          <p:cNvSpPr>
            <a:spLocks noGrp="1"/>
          </p:cNvSpPr>
          <p:nvPr>
            <p:ph type="ftr" sz="quarter" idx="11"/>
          </p:nvPr>
        </p:nvSpPr>
        <p:spPr/>
        <p:txBody>
          <a:bodyPr/>
          <a:lstStyle/>
          <a:p>
            <a:pPr algn="l"/>
            <a:endParaRPr lang="nl-NL" dirty="0"/>
          </a:p>
        </p:txBody>
      </p:sp>
      <p:sp>
        <p:nvSpPr>
          <p:cNvPr id="12" name="Slide Number Placeholder 11">
            <a:extLst>
              <a:ext uri="{FF2B5EF4-FFF2-40B4-BE49-F238E27FC236}">
                <a16:creationId xmlns:a16="http://schemas.microsoft.com/office/drawing/2014/main" id="{1E0FBAD1-BD7F-C249-B609-9F42DAA28A2B}"/>
              </a:ext>
            </a:extLst>
          </p:cNvPr>
          <p:cNvSpPr>
            <a:spLocks noGrp="1"/>
          </p:cNvSpPr>
          <p:nvPr>
            <p:ph type="sldNum" sz="quarter" idx="12"/>
          </p:nvPr>
        </p:nvSpPr>
        <p:spPr/>
        <p:txBody>
          <a:bodyPr/>
          <a:lstStyle/>
          <a:p>
            <a:fld id="{7870704B-CE94-48CC-AF30-84932A1262A7}" type="slidenum">
              <a:rPr lang="nl-NL" smtClean="0"/>
              <a:pPr/>
              <a:t>‹#›</a:t>
            </a:fld>
            <a:endParaRPr lang="nl-NL" dirty="0"/>
          </a:p>
        </p:txBody>
      </p:sp>
    </p:spTree>
    <p:extLst>
      <p:ext uri="{BB962C8B-B14F-4D97-AF65-F5344CB8AC3E}">
        <p14:creationId xmlns:p14="http://schemas.microsoft.com/office/powerpoint/2010/main" val="409310922"/>
      </p:ext>
    </p:extLst>
  </p:cSld>
  <p:clrMapOvr>
    <a:overrideClrMapping bg1="dk1" tx1="lt1" bg2="dk2" tx2="lt2" accent1="accent1" accent2="accent2" accent3="accent3" accent4="accent4" accent5="accent5" accent6="accent6" hlink="hlink" folHlink="folHlink"/>
  </p:clrMapOvr>
  <p:hf hdr="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Quote 2 Red">
    <p:bg>
      <p:bgPr>
        <a:solidFill>
          <a:srgbClr val="E0301E"/>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6" name="Freeform 5">
            <a:extLst>
              <a:ext uri="{FF2B5EF4-FFF2-40B4-BE49-F238E27FC236}">
                <a16:creationId xmlns:a16="http://schemas.microsoft.com/office/drawing/2014/main" id="{75C37678-6A0A-C84B-9A52-9B7F891FFFD3}"/>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 name="Date Placeholder 1">
            <a:extLst>
              <a:ext uri="{FF2B5EF4-FFF2-40B4-BE49-F238E27FC236}">
                <a16:creationId xmlns:a16="http://schemas.microsoft.com/office/drawing/2014/main" id="{75944E79-860F-9542-986D-3F487E112641}"/>
              </a:ext>
            </a:extLst>
          </p:cNvPr>
          <p:cNvSpPr>
            <a:spLocks noGrp="1"/>
          </p:cNvSpPr>
          <p:nvPr>
            <p:ph type="dt" sz="half" idx="10"/>
          </p:nvPr>
        </p:nvSpPr>
        <p:spPr/>
        <p:txBody>
          <a:bodyPr/>
          <a:lstStyle/>
          <a:p>
            <a:r>
              <a:rPr lang="nl-NL"/>
              <a:t>november 2021</a:t>
            </a:r>
            <a:endParaRPr lang="nl-NL" dirty="0"/>
          </a:p>
        </p:txBody>
      </p:sp>
      <p:sp>
        <p:nvSpPr>
          <p:cNvPr id="4" name="Footer Placeholder 3">
            <a:extLst>
              <a:ext uri="{FF2B5EF4-FFF2-40B4-BE49-F238E27FC236}">
                <a16:creationId xmlns:a16="http://schemas.microsoft.com/office/drawing/2014/main" id="{6503EA61-A2A9-8D46-A8C8-F5D81CC931C5}"/>
              </a:ext>
            </a:extLst>
          </p:cNvPr>
          <p:cNvSpPr>
            <a:spLocks noGrp="1"/>
          </p:cNvSpPr>
          <p:nvPr>
            <p:ph type="ftr" sz="quarter" idx="11"/>
          </p:nvPr>
        </p:nvSpPr>
        <p:spPr/>
        <p:txBody>
          <a:bodyPr/>
          <a:lstStyle/>
          <a:p>
            <a:pPr algn="l"/>
            <a:endParaRPr lang="nl-NL" dirty="0"/>
          </a:p>
        </p:txBody>
      </p:sp>
      <p:sp>
        <p:nvSpPr>
          <p:cNvPr id="9" name="Slide Number Placeholder 8">
            <a:extLst>
              <a:ext uri="{FF2B5EF4-FFF2-40B4-BE49-F238E27FC236}">
                <a16:creationId xmlns:a16="http://schemas.microsoft.com/office/drawing/2014/main" id="{E4410A1E-B181-CB46-A25E-398B598C5B78}"/>
              </a:ext>
            </a:extLst>
          </p:cNvPr>
          <p:cNvSpPr>
            <a:spLocks noGrp="1"/>
          </p:cNvSpPr>
          <p:nvPr>
            <p:ph type="sldNum" sz="quarter" idx="12"/>
          </p:nvPr>
        </p:nvSpPr>
        <p:spPr/>
        <p:txBody>
          <a:bodyPr/>
          <a:lstStyle/>
          <a:p>
            <a:fld id="{7870704B-CE94-48CC-AF30-84932A1262A7}" type="slidenum">
              <a:rPr lang="nl-NL" smtClean="0"/>
              <a:pPr/>
              <a:t>‹#›</a:t>
            </a:fld>
            <a:endParaRPr lang="nl-NL" dirty="0"/>
          </a:p>
        </p:txBody>
      </p:sp>
    </p:spTree>
    <p:extLst>
      <p:ext uri="{BB962C8B-B14F-4D97-AF65-F5344CB8AC3E}">
        <p14:creationId xmlns:p14="http://schemas.microsoft.com/office/powerpoint/2010/main" val="1643840644"/>
      </p:ext>
    </p:extLst>
  </p:cSld>
  <p:clrMapOvr>
    <a:overrideClrMapping bg1="dk1" tx1="lt1" bg2="dk2" tx2="lt2" accent1="accent1" accent2="accent2" accent3="accent3" accent4="accent4" accent5="accent5" accent6="accent6" hlink="hlink" folHlink="folHlink"/>
  </p:clrMapOvr>
  <p:hf hdr="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Quote 2 Rose">
    <p:bg>
      <p:bgPr>
        <a:solidFill>
          <a:srgbClr val="DB536A"/>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6" name="Freeform 5">
            <a:extLst>
              <a:ext uri="{FF2B5EF4-FFF2-40B4-BE49-F238E27FC236}">
                <a16:creationId xmlns:a16="http://schemas.microsoft.com/office/drawing/2014/main" id="{F3D58181-4255-CF4B-AEC5-6ADD879A60CA}"/>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 name="Date Placeholder 1">
            <a:extLst>
              <a:ext uri="{FF2B5EF4-FFF2-40B4-BE49-F238E27FC236}">
                <a16:creationId xmlns:a16="http://schemas.microsoft.com/office/drawing/2014/main" id="{33DF2FE2-E936-7745-91D2-A6D8CA7F5D95}"/>
              </a:ext>
            </a:extLst>
          </p:cNvPr>
          <p:cNvSpPr>
            <a:spLocks noGrp="1"/>
          </p:cNvSpPr>
          <p:nvPr>
            <p:ph type="dt" sz="half" idx="10"/>
          </p:nvPr>
        </p:nvSpPr>
        <p:spPr/>
        <p:txBody>
          <a:bodyPr/>
          <a:lstStyle/>
          <a:p>
            <a:r>
              <a:rPr lang="nl-NL"/>
              <a:t>november 2021</a:t>
            </a:r>
            <a:endParaRPr lang="nl-NL" dirty="0"/>
          </a:p>
        </p:txBody>
      </p:sp>
      <p:sp>
        <p:nvSpPr>
          <p:cNvPr id="4" name="Footer Placeholder 3">
            <a:extLst>
              <a:ext uri="{FF2B5EF4-FFF2-40B4-BE49-F238E27FC236}">
                <a16:creationId xmlns:a16="http://schemas.microsoft.com/office/drawing/2014/main" id="{A54FEE05-057D-214D-903C-F8FD6A36D286}"/>
              </a:ext>
            </a:extLst>
          </p:cNvPr>
          <p:cNvSpPr>
            <a:spLocks noGrp="1"/>
          </p:cNvSpPr>
          <p:nvPr>
            <p:ph type="ftr" sz="quarter" idx="11"/>
          </p:nvPr>
        </p:nvSpPr>
        <p:spPr/>
        <p:txBody>
          <a:bodyPr/>
          <a:lstStyle/>
          <a:p>
            <a:pPr algn="l"/>
            <a:endParaRPr lang="nl-NL" dirty="0"/>
          </a:p>
        </p:txBody>
      </p:sp>
      <p:sp>
        <p:nvSpPr>
          <p:cNvPr id="9" name="Slide Number Placeholder 8">
            <a:extLst>
              <a:ext uri="{FF2B5EF4-FFF2-40B4-BE49-F238E27FC236}">
                <a16:creationId xmlns:a16="http://schemas.microsoft.com/office/drawing/2014/main" id="{4DD12AF3-FC08-E446-85E1-796189A84898}"/>
              </a:ext>
            </a:extLst>
          </p:cNvPr>
          <p:cNvSpPr>
            <a:spLocks noGrp="1"/>
          </p:cNvSpPr>
          <p:nvPr>
            <p:ph type="sldNum" sz="quarter" idx="12"/>
          </p:nvPr>
        </p:nvSpPr>
        <p:spPr/>
        <p:txBody>
          <a:bodyPr/>
          <a:lstStyle/>
          <a:p>
            <a:fld id="{7870704B-CE94-48CC-AF30-84932A1262A7}" type="slidenum">
              <a:rPr lang="nl-NL" smtClean="0"/>
              <a:pPr/>
              <a:t>‹#›</a:t>
            </a:fld>
            <a:endParaRPr lang="nl-NL" dirty="0"/>
          </a:p>
        </p:txBody>
      </p:sp>
    </p:spTree>
    <p:extLst>
      <p:ext uri="{BB962C8B-B14F-4D97-AF65-F5344CB8AC3E}">
        <p14:creationId xmlns:p14="http://schemas.microsoft.com/office/powerpoint/2010/main" val="1241068"/>
      </p:ext>
    </p:extLst>
  </p:cSld>
  <p:clrMapOvr>
    <a:overrideClrMapping bg1="dk1" tx1="lt1" bg2="dk2" tx2="lt2" accent1="accent1" accent2="accent2" accent3="accent3" accent4="accent4" accent5="accent5" accent6="accent6" hlink="hlink" folHlink="folHlink"/>
  </p:clrMapOvr>
  <p:hf hdr="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Quote 2 Grey">
    <p:bg>
      <p:bgPr>
        <a:solidFill>
          <a:srgbClr val="464646"/>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6" name="Freeform 5">
            <a:extLst>
              <a:ext uri="{FF2B5EF4-FFF2-40B4-BE49-F238E27FC236}">
                <a16:creationId xmlns:a16="http://schemas.microsoft.com/office/drawing/2014/main" id="{056180B7-FBDB-F345-B5D1-21FE86D79BA3}"/>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 name="Date Placeholder 1">
            <a:extLst>
              <a:ext uri="{FF2B5EF4-FFF2-40B4-BE49-F238E27FC236}">
                <a16:creationId xmlns:a16="http://schemas.microsoft.com/office/drawing/2014/main" id="{9BB60EFE-B508-D848-9B02-A73119F1803A}"/>
              </a:ext>
            </a:extLst>
          </p:cNvPr>
          <p:cNvSpPr>
            <a:spLocks noGrp="1"/>
          </p:cNvSpPr>
          <p:nvPr>
            <p:ph type="dt" sz="half" idx="10"/>
          </p:nvPr>
        </p:nvSpPr>
        <p:spPr/>
        <p:txBody>
          <a:bodyPr/>
          <a:lstStyle/>
          <a:p>
            <a:r>
              <a:rPr lang="nl-NL"/>
              <a:t>november 2021</a:t>
            </a:r>
            <a:endParaRPr lang="nl-NL" dirty="0"/>
          </a:p>
        </p:txBody>
      </p:sp>
      <p:sp>
        <p:nvSpPr>
          <p:cNvPr id="4" name="Footer Placeholder 3">
            <a:extLst>
              <a:ext uri="{FF2B5EF4-FFF2-40B4-BE49-F238E27FC236}">
                <a16:creationId xmlns:a16="http://schemas.microsoft.com/office/drawing/2014/main" id="{DC3B4447-C39F-954F-B842-43560F6E9D0C}"/>
              </a:ext>
            </a:extLst>
          </p:cNvPr>
          <p:cNvSpPr>
            <a:spLocks noGrp="1"/>
          </p:cNvSpPr>
          <p:nvPr>
            <p:ph type="ftr" sz="quarter" idx="11"/>
          </p:nvPr>
        </p:nvSpPr>
        <p:spPr/>
        <p:txBody>
          <a:bodyPr/>
          <a:lstStyle/>
          <a:p>
            <a:pPr algn="l"/>
            <a:endParaRPr lang="nl-NL" dirty="0"/>
          </a:p>
        </p:txBody>
      </p:sp>
      <p:sp>
        <p:nvSpPr>
          <p:cNvPr id="9" name="Slide Number Placeholder 8">
            <a:extLst>
              <a:ext uri="{FF2B5EF4-FFF2-40B4-BE49-F238E27FC236}">
                <a16:creationId xmlns:a16="http://schemas.microsoft.com/office/drawing/2014/main" id="{F9D7BB50-999D-5745-BB53-011066651024}"/>
              </a:ext>
            </a:extLst>
          </p:cNvPr>
          <p:cNvSpPr>
            <a:spLocks noGrp="1"/>
          </p:cNvSpPr>
          <p:nvPr>
            <p:ph type="sldNum" sz="quarter" idx="12"/>
          </p:nvPr>
        </p:nvSpPr>
        <p:spPr/>
        <p:txBody>
          <a:bodyPr/>
          <a:lstStyle/>
          <a:p>
            <a:fld id="{7870704B-CE94-48CC-AF30-84932A1262A7}" type="slidenum">
              <a:rPr lang="nl-NL" smtClean="0"/>
              <a:pPr/>
              <a:t>‹#›</a:t>
            </a:fld>
            <a:endParaRPr lang="nl-NL" dirty="0"/>
          </a:p>
        </p:txBody>
      </p:sp>
    </p:spTree>
    <p:extLst>
      <p:ext uri="{BB962C8B-B14F-4D97-AF65-F5344CB8AC3E}">
        <p14:creationId xmlns:p14="http://schemas.microsoft.com/office/powerpoint/2010/main" val="2057614125"/>
      </p:ext>
    </p:extLst>
  </p:cSld>
  <p:clrMapOvr>
    <a:overrideClrMapping bg1="dk1" tx1="lt1" bg2="dk2" tx2="lt2" accent1="accent1" accent2="accent2" accent3="accent3" accent4="accent4" accent5="accent5" accent6="accent6" hlink="hlink" folHlink="folHlink"/>
  </p:clrMapOvr>
  <p:hf hdr="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ne Column Content">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42913" y="432000"/>
            <a:ext cx="11306175" cy="1387275"/>
          </a:xfrm>
        </p:spPr>
        <p:txBody>
          <a:bodyPr/>
          <a:lstStyle>
            <a:lvl1pPr>
              <a:defRPr/>
            </a:lvl1pPr>
          </a:lstStyle>
          <a:p>
            <a:r>
              <a:rPr lang="nl-NL"/>
              <a:t>[Slide title]</a:t>
            </a:r>
            <a:endParaRPr lang="nl-NL" dirty="0"/>
          </a:p>
        </p:txBody>
      </p:sp>
      <p:sp>
        <p:nvSpPr>
          <p:cNvPr id="3" name="Content Placeholder 2"/>
          <p:cNvSpPr>
            <a:spLocks noGrp="1"/>
          </p:cNvSpPr>
          <p:nvPr>
            <p:ph idx="1"/>
          </p:nvPr>
        </p:nvSpPr>
        <p:spPr>
          <a:xfrm>
            <a:off x="442914" y="2103438"/>
            <a:ext cx="3529012" cy="4068762"/>
          </a:xfrm>
        </p:spPr>
        <p:txBody>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10" name="Presentation Footer">
            <a:extLst>
              <a:ext uri="{FF2B5EF4-FFF2-40B4-BE49-F238E27FC236}">
                <a16:creationId xmlns:a16="http://schemas.microsoft.com/office/drawing/2014/main" id="{7B52BB9D-0714-41EB-A065-3C9301AC9AF2}"/>
              </a:ext>
            </a:extLst>
          </p:cNvPr>
          <p:cNvSpPr>
            <a:spLocks noGrp="1"/>
          </p:cNvSpPr>
          <p:nvPr>
            <p:ph type="ftr" sz="quarter" idx="13"/>
          </p:nvPr>
        </p:nvSpPr>
        <p:spPr>
          <a:xfrm>
            <a:off x="442912" y="6355080"/>
            <a:ext cx="5473701" cy="137160"/>
          </a:xfrm>
        </p:spPr>
        <p:txBody>
          <a:bodyPr/>
          <a:lstStyle/>
          <a:p>
            <a:pPr algn="l"/>
            <a:endParaRPr lang="nl-NL" dirty="0"/>
          </a:p>
        </p:txBody>
      </p:sp>
      <p:sp>
        <p:nvSpPr>
          <p:cNvPr id="11" name="Date">
            <a:extLst>
              <a:ext uri="{FF2B5EF4-FFF2-40B4-BE49-F238E27FC236}">
                <a16:creationId xmlns:a16="http://schemas.microsoft.com/office/drawing/2014/main" id="{4CDD38BF-B105-49DA-8707-FF2BB7A24DF7}"/>
              </a:ext>
            </a:extLst>
          </p:cNvPr>
          <p:cNvSpPr>
            <a:spLocks noGrp="1"/>
          </p:cNvSpPr>
          <p:nvPr>
            <p:ph type="dt" sz="half" idx="12"/>
          </p:nvPr>
        </p:nvSpPr>
        <p:spPr>
          <a:xfrm>
            <a:off x="9984296" y="6355080"/>
            <a:ext cx="1764792" cy="137160"/>
          </a:xfrm>
        </p:spPr>
        <p:txBody>
          <a:bodyPr/>
          <a:lstStyle/>
          <a:p>
            <a:r>
              <a:rPr lang="nl-NL"/>
              <a:t>november 2021</a:t>
            </a:r>
            <a:endParaRPr lang="nl-NL" dirty="0"/>
          </a:p>
        </p:txBody>
      </p:sp>
      <p:sp>
        <p:nvSpPr>
          <p:cNvPr id="12" name="Slide Number">
            <a:extLst>
              <a:ext uri="{FF2B5EF4-FFF2-40B4-BE49-F238E27FC236}">
                <a16:creationId xmlns:a16="http://schemas.microsoft.com/office/drawing/2014/main" id="{D6F070B6-A4B1-450C-9787-CEE408FDB21E}"/>
              </a:ext>
            </a:extLst>
          </p:cNvPr>
          <p:cNvSpPr>
            <a:spLocks noGrp="1"/>
          </p:cNvSpPr>
          <p:nvPr>
            <p:ph type="sldNum" sz="quarter" idx="11"/>
          </p:nvPr>
        </p:nvSpPr>
        <p:spPr>
          <a:xfrm>
            <a:off x="9984296" y="6492240"/>
            <a:ext cx="1764792" cy="137160"/>
          </a:xfrm>
        </p:spPr>
        <p:txBody>
          <a:bodyPr/>
          <a:lstStyle/>
          <a:p>
            <a:fld id="{7870704B-CE94-48CC-AF30-84932A1262A7}" type="slidenum">
              <a:rPr lang="nl-NL" smtClean="0"/>
              <a:pPr/>
              <a:t>‹#›</a:t>
            </a:fld>
            <a:endParaRPr lang="nl-NL" dirty="0"/>
          </a:p>
        </p:txBody>
      </p:sp>
    </p:spTree>
    <p:extLst>
      <p:ext uri="{BB962C8B-B14F-4D97-AF65-F5344CB8AC3E}">
        <p14:creationId xmlns:p14="http://schemas.microsoft.com/office/powerpoint/2010/main" val="3164721411"/>
      </p:ext>
    </p:extLst>
  </p:cSld>
  <p:clrMapOvr>
    <a:masterClrMapping/>
  </p:clrMapOvr>
  <p:hf hdr="0"/>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cSld name="Title Slide Split">
    <p:spTree>
      <p:nvGrpSpPr>
        <p:cNvPr id="1" name=""/>
        <p:cNvGrpSpPr/>
        <p:nvPr/>
      </p:nvGrpSpPr>
      <p:grpSpPr>
        <a:xfrm>
          <a:off x="0" y="0"/>
          <a:ext cx="0" cy="0"/>
          <a:chOff x="0" y="0"/>
          <a:chExt cx="0" cy="0"/>
        </a:xfrm>
      </p:grpSpPr>
      <p:sp>
        <p:nvSpPr>
          <p:cNvPr id="14" name="Picture Placeholder 4"/>
          <p:cNvSpPr>
            <a:spLocks noGrp="1"/>
          </p:cNvSpPr>
          <p:nvPr>
            <p:ph type="pic" sz="quarter" idx="10"/>
          </p:nvPr>
        </p:nvSpPr>
        <p:spPr bwMode="hidden">
          <a:xfrm>
            <a:off x="5334000" y="0"/>
            <a:ext cx="6858000" cy="6858000"/>
          </a:xfrm>
          <a:solidFill>
            <a:srgbClr val="DEDEDE"/>
          </a:solidFill>
        </p:spPr>
        <p:txBody>
          <a:bodyPr anchor="ctr" anchorCtr="0"/>
          <a:lstStyle>
            <a:lvl1pPr algn="ctr">
              <a:defRPr sz="1200" b="0">
                <a:solidFill>
                  <a:schemeClr val="tx1"/>
                </a:solidFill>
              </a:defRPr>
            </a:lvl1pPr>
          </a:lstStyle>
          <a:p>
            <a:r>
              <a:rPr lang="nl-NL"/>
              <a:t>Click icon to add picture</a:t>
            </a:r>
            <a:endParaRPr lang="nl-NL" dirty="0"/>
          </a:p>
        </p:txBody>
      </p:sp>
      <p:sp>
        <p:nvSpPr>
          <p:cNvPr id="2" name="Title 1"/>
          <p:cNvSpPr>
            <a:spLocks noGrp="1"/>
          </p:cNvSpPr>
          <p:nvPr>
            <p:ph type="ctrTitle" hasCustomPrompt="1"/>
          </p:nvPr>
        </p:nvSpPr>
        <p:spPr>
          <a:xfrm>
            <a:off x="442914" y="750888"/>
            <a:ext cx="4675186" cy="2678112"/>
          </a:xfrm>
        </p:spPr>
        <p:txBody>
          <a:bodyPr anchor="b" anchorCtr="0"/>
          <a:lstStyle>
            <a:lvl1pPr algn="l">
              <a:lnSpc>
                <a:spcPct val="85000"/>
              </a:lnSpc>
              <a:defRPr sz="4400">
                <a:solidFill>
                  <a:schemeClr val="tx1"/>
                </a:solidFill>
              </a:defRPr>
            </a:lvl1pPr>
          </a:lstStyle>
          <a:p>
            <a:r>
              <a:rPr lang="nl-NL"/>
              <a:t>[Presentation title]</a:t>
            </a:r>
            <a:endParaRPr lang="nl-NL" dirty="0"/>
          </a:p>
        </p:txBody>
      </p:sp>
      <p:sp>
        <p:nvSpPr>
          <p:cNvPr id="3" name="Subtitle 2"/>
          <p:cNvSpPr>
            <a:spLocks noGrp="1"/>
          </p:cNvSpPr>
          <p:nvPr>
            <p:ph type="subTitle" idx="1" hasCustomPrompt="1"/>
          </p:nvPr>
        </p:nvSpPr>
        <p:spPr>
          <a:xfrm>
            <a:off x="442913" y="3956185"/>
            <a:ext cx="4675187" cy="594360"/>
          </a:xfrm>
        </p:spPr>
        <p:txBody>
          <a:bodyPr/>
          <a:lstStyle>
            <a:lvl1pPr marL="0" indent="0" algn="l">
              <a:lnSpc>
                <a:spcPct val="100000"/>
              </a:lnSpc>
              <a:spcBef>
                <a:spcPts val="0"/>
              </a:spcBef>
              <a:spcAft>
                <a:spcPts val="0"/>
              </a:spcAft>
              <a:buNone/>
              <a:defRPr sz="1600" b="0">
                <a:solidFill>
                  <a:schemeClr val="tx1"/>
                </a:solidFill>
              </a:defRPr>
            </a:lvl1pPr>
            <a:lvl2pPr marL="0" indent="0" algn="l">
              <a:lnSpc>
                <a:spcPct val="100000"/>
              </a:lnSpc>
              <a:spcBef>
                <a:spcPts val="0"/>
              </a:spcBef>
              <a:spcAft>
                <a:spcPts val="0"/>
              </a:spcAft>
              <a:buNone/>
              <a:defRPr sz="1600"/>
            </a:lvl2pPr>
            <a:lvl3pPr marL="0" indent="0" algn="l">
              <a:lnSpc>
                <a:spcPct val="100000"/>
              </a:lnSpc>
              <a:spcBef>
                <a:spcPts val="0"/>
              </a:spcBef>
              <a:spcAft>
                <a:spcPts val="0"/>
              </a:spcAft>
              <a:buNone/>
              <a:defRPr sz="1600"/>
            </a:lvl3pPr>
            <a:lvl4pPr marL="0" indent="0" algn="l">
              <a:lnSpc>
                <a:spcPct val="100000"/>
              </a:lnSpc>
              <a:spcBef>
                <a:spcPts val="0"/>
              </a:spcBef>
              <a:spcAft>
                <a:spcPts val="0"/>
              </a:spcAft>
              <a:buNone/>
              <a:defRPr sz="1600"/>
            </a:lvl4pPr>
            <a:lvl5pPr marL="0" indent="0" algn="l">
              <a:lnSpc>
                <a:spcPct val="100000"/>
              </a:lnSpc>
              <a:spcBef>
                <a:spcPts val="0"/>
              </a:spcBef>
              <a:spcAft>
                <a:spcPts val="0"/>
              </a:spcAft>
              <a:buNone/>
              <a:defRPr sz="1600"/>
            </a:lvl5pPr>
            <a:lvl6pPr marL="0" indent="0" algn="l">
              <a:lnSpc>
                <a:spcPct val="100000"/>
              </a:lnSpc>
              <a:spcBef>
                <a:spcPts val="0"/>
              </a:spcBef>
              <a:spcAft>
                <a:spcPts val="0"/>
              </a:spcAft>
              <a:buNone/>
              <a:defRPr sz="1600"/>
            </a:lvl6pPr>
            <a:lvl7pPr marL="0" indent="0" algn="l">
              <a:lnSpc>
                <a:spcPct val="100000"/>
              </a:lnSpc>
              <a:spcBef>
                <a:spcPts val="0"/>
              </a:spcBef>
              <a:spcAft>
                <a:spcPts val="0"/>
              </a:spcAft>
              <a:buNone/>
              <a:defRPr sz="1600"/>
            </a:lvl7pPr>
            <a:lvl8pPr marL="0" indent="0" algn="l">
              <a:lnSpc>
                <a:spcPct val="100000"/>
              </a:lnSpc>
              <a:spcBef>
                <a:spcPts val="0"/>
              </a:spcBef>
              <a:spcAft>
                <a:spcPts val="0"/>
              </a:spcAft>
              <a:buNone/>
              <a:defRPr sz="1600"/>
            </a:lvl8pPr>
            <a:lvl9pPr marL="0" indent="0" algn="l">
              <a:lnSpc>
                <a:spcPct val="100000"/>
              </a:lnSpc>
              <a:spcBef>
                <a:spcPts val="0"/>
              </a:spcBef>
              <a:spcAft>
                <a:spcPts val="0"/>
              </a:spcAft>
              <a:buNone/>
              <a:defRPr sz="1600"/>
            </a:lvl9pPr>
          </a:lstStyle>
          <a:p>
            <a:r>
              <a:rPr lang="nl-NL"/>
              <a:t>[Presentation subtitle]</a:t>
            </a:r>
            <a:endParaRPr lang="nl-NL" dirty="0"/>
          </a:p>
        </p:txBody>
      </p:sp>
      <p:sp>
        <p:nvSpPr>
          <p:cNvPr id="7" name="AutoShape 3"/>
          <p:cNvSpPr>
            <a:spLocks noChangeAspect="1" noChangeArrowheads="1" noTextEdit="1"/>
          </p:cNvSpPr>
          <p:nvPr/>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Tree>
    <p:extLst>
      <p:ext uri="{BB962C8B-B14F-4D97-AF65-F5344CB8AC3E}">
        <p14:creationId xmlns:p14="http://schemas.microsoft.com/office/powerpoint/2010/main" val="149056701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Text left">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44F06451-9300-471E-B9C1-DFDF65D865C9}"/>
              </a:ext>
            </a:extLst>
          </p:cNvPr>
          <p:cNvSpPr>
            <a:spLocks noGrp="1"/>
          </p:cNvSpPr>
          <p:nvPr>
            <p:ph type="title"/>
          </p:nvPr>
        </p:nvSpPr>
        <p:spPr>
          <a:xfrm>
            <a:off x="427226" y="1095375"/>
            <a:ext cx="4671824" cy="1325563"/>
          </a:xfrm>
        </p:spPr>
        <p:txBody>
          <a:bodyPr lIns="0" tIns="0" rIns="0" bIns="0" anchor="t" anchorCtr="0">
            <a:noAutofit/>
          </a:bodyPr>
          <a:lstStyle>
            <a:lvl1pPr>
              <a:defRPr sz="2800"/>
            </a:lvl1pPr>
          </a:lstStyle>
          <a:p>
            <a:r>
              <a:rPr lang="nl-NL" dirty="0"/>
              <a:t>Klik om stijl te bewerken</a:t>
            </a:r>
            <a:endParaRPr lang="en-GB" dirty="0"/>
          </a:p>
        </p:txBody>
      </p:sp>
      <p:sp>
        <p:nvSpPr>
          <p:cNvPr id="5" name="Tijdelijke aanduiding voor tekst 4">
            <a:extLst>
              <a:ext uri="{FF2B5EF4-FFF2-40B4-BE49-F238E27FC236}">
                <a16:creationId xmlns:a16="http://schemas.microsoft.com/office/drawing/2014/main" id="{37A52DAB-688E-45CB-B502-22826CB05501}"/>
              </a:ext>
            </a:extLst>
          </p:cNvPr>
          <p:cNvSpPr>
            <a:spLocks noGrp="1"/>
          </p:cNvSpPr>
          <p:nvPr>
            <p:ph type="body" sz="quarter" idx="11"/>
          </p:nvPr>
        </p:nvSpPr>
        <p:spPr>
          <a:xfrm>
            <a:off x="427225" y="2428875"/>
            <a:ext cx="4671825" cy="3689349"/>
          </a:xfrm>
        </p:spPr>
        <p:txBody>
          <a:bodyPr lIns="0" tIns="0" rIns="0" bIns="0"/>
          <a:lstStyle>
            <a:lvl1pPr marL="228600" indent="-228600">
              <a:lnSpc>
                <a:spcPct val="140000"/>
              </a:lnSpc>
              <a:spcBef>
                <a:spcPts val="700"/>
              </a:spcBef>
              <a:buFont typeface="HK Grotesk" panose="00000500000000000000" pitchFamily="50" charset="0"/>
              <a:buChar char="­"/>
              <a:defRPr sz="1400"/>
            </a:lvl1pPr>
            <a:lvl2pPr marL="685800" indent="-228600">
              <a:lnSpc>
                <a:spcPct val="140000"/>
              </a:lnSpc>
              <a:spcBef>
                <a:spcPts val="700"/>
              </a:spcBef>
              <a:buFont typeface="HK Grotesk" panose="00000500000000000000" pitchFamily="50" charset="0"/>
              <a:buChar char="­"/>
              <a:defRPr sz="1400"/>
            </a:lvl2pPr>
            <a:lvl3pPr marL="1143000" indent="-228600">
              <a:lnSpc>
                <a:spcPct val="140000"/>
              </a:lnSpc>
              <a:spcBef>
                <a:spcPts val="700"/>
              </a:spcBef>
              <a:buFont typeface="HK Grotesk" panose="00000500000000000000" pitchFamily="50" charset="0"/>
              <a:buChar char="­"/>
              <a:defRPr sz="1400"/>
            </a:lvl3pPr>
            <a:lvl4pPr marL="1600200" indent="-228600">
              <a:lnSpc>
                <a:spcPct val="140000"/>
              </a:lnSpc>
              <a:spcBef>
                <a:spcPts val="700"/>
              </a:spcBef>
              <a:buFont typeface="HK Grotesk" panose="00000500000000000000" pitchFamily="50" charset="0"/>
              <a:buChar char="­"/>
              <a:defRPr sz="1400"/>
            </a:lvl4pPr>
            <a:lvl5pPr marL="2057400" indent="-228600">
              <a:lnSpc>
                <a:spcPct val="140000"/>
              </a:lnSpc>
              <a:spcBef>
                <a:spcPts val="700"/>
              </a:spcBef>
              <a:buFont typeface="HK Grotesk" panose="00000500000000000000" pitchFamily="50" charset="0"/>
              <a:buChar char="­"/>
              <a:defRPr sz="140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17" name="Tijdelijke aanduiding voor tekst 16">
            <a:extLst>
              <a:ext uri="{FF2B5EF4-FFF2-40B4-BE49-F238E27FC236}">
                <a16:creationId xmlns:a16="http://schemas.microsoft.com/office/drawing/2014/main" id="{F38FFE6F-D41A-4F96-A4EC-4EA102202C3C}"/>
              </a:ext>
            </a:extLst>
          </p:cNvPr>
          <p:cNvSpPr>
            <a:spLocks noGrp="1"/>
          </p:cNvSpPr>
          <p:nvPr>
            <p:ph type="body" sz="quarter" idx="12" hasCustomPrompt="1"/>
          </p:nvPr>
        </p:nvSpPr>
        <p:spPr>
          <a:xfrm>
            <a:off x="427226" y="217488"/>
            <a:ext cx="4671824" cy="344487"/>
          </a:xfrm>
        </p:spPr>
        <p:txBody>
          <a:bodyPr lIns="0" tIns="0" rIns="0" bIns="0"/>
          <a:lstStyle>
            <a:lvl1pPr marL="0" indent="0">
              <a:buFontTx/>
              <a:buNone/>
              <a:defRPr sz="1600">
                <a:latin typeface="+mj-lt"/>
              </a:defRPr>
            </a:lvl1pPr>
            <a:lvl2pPr marL="457200" indent="0">
              <a:buNone/>
              <a:defRPr sz="1600">
                <a:latin typeface="+mj-lt"/>
              </a:defRPr>
            </a:lvl2pPr>
            <a:lvl3pPr marL="914400" indent="0">
              <a:buNone/>
              <a:defRPr sz="1600">
                <a:latin typeface="+mj-lt"/>
              </a:defRPr>
            </a:lvl3pPr>
            <a:lvl4pPr marL="1371600" indent="0">
              <a:buNone/>
              <a:defRPr sz="1600">
                <a:latin typeface="+mj-lt"/>
              </a:defRPr>
            </a:lvl4pPr>
            <a:lvl5pPr marL="1828800" indent="0">
              <a:buNone/>
              <a:defRPr sz="1600">
                <a:latin typeface="+mj-lt"/>
              </a:defRPr>
            </a:lvl5pPr>
          </a:lstStyle>
          <a:p>
            <a:pPr lvl="0"/>
            <a:r>
              <a:rPr lang="nl-NL" dirty="0" err="1"/>
              <a:t>Title</a:t>
            </a:r>
            <a:r>
              <a:rPr lang="nl-NL" dirty="0"/>
              <a:t>/</a:t>
            </a:r>
            <a:r>
              <a:rPr lang="nl-NL" dirty="0" err="1"/>
              <a:t>chapter</a:t>
            </a:r>
            <a:endParaRPr lang="nl-NL" dirty="0"/>
          </a:p>
        </p:txBody>
      </p:sp>
      <p:sp>
        <p:nvSpPr>
          <p:cNvPr id="6" name="Tijdelijke aanduiding voor datum 2">
            <a:extLst>
              <a:ext uri="{FF2B5EF4-FFF2-40B4-BE49-F238E27FC236}">
                <a16:creationId xmlns:a16="http://schemas.microsoft.com/office/drawing/2014/main" id="{4FB19561-4FED-304E-9374-9996CFB62AD3}"/>
              </a:ext>
            </a:extLst>
          </p:cNvPr>
          <p:cNvSpPr>
            <a:spLocks noGrp="1"/>
          </p:cNvSpPr>
          <p:nvPr>
            <p:ph type="dt" sz="half" idx="10"/>
          </p:nvPr>
        </p:nvSpPr>
        <p:spPr>
          <a:xfrm>
            <a:off x="7092950" y="6459699"/>
            <a:ext cx="1336675" cy="365125"/>
          </a:xfrm>
        </p:spPr>
        <p:txBody>
          <a:bodyPr/>
          <a:lstStyle/>
          <a:p>
            <a:fld id="{11F99B0D-0269-A742-BFE4-87022A37E21E}" type="datetime1">
              <a:rPr lang="nl-NL" smtClean="0"/>
              <a:t>2-11-2023</a:t>
            </a:fld>
            <a:endParaRPr lang="en-GB" dirty="0"/>
          </a:p>
        </p:txBody>
      </p:sp>
      <p:sp>
        <p:nvSpPr>
          <p:cNvPr id="7" name="Tijdelijke aanduiding voor voettekst 3">
            <a:extLst>
              <a:ext uri="{FF2B5EF4-FFF2-40B4-BE49-F238E27FC236}">
                <a16:creationId xmlns:a16="http://schemas.microsoft.com/office/drawing/2014/main" id="{59F649F3-7440-654E-B217-C47EA951FA16}"/>
              </a:ext>
            </a:extLst>
          </p:cNvPr>
          <p:cNvSpPr>
            <a:spLocks noGrp="1"/>
          </p:cNvSpPr>
          <p:nvPr>
            <p:ph type="ftr" sz="quarter" idx="13"/>
          </p:nvPr>
        </p:nvSpPr>
        <p:spPr>
          <a:xfrm>
            <a:off x="3137111" y="6459699"/>
            <a:ext cx="3295439" cy="365125"/>
          </a:xfrm>
        </p:spPr>
        <p:txBody>
          <a:bodyPr/>
          <a:lstStyle/>
          <a:p>
            <a:r>
              <a:rPr lang="en-GB" dirty="0"/>
              <a:t>Presentatie voorbeeld</a:t>
            </a:r>
          </a:p>
        </p:txBody>
      </p:sp>
      <p:sp>
        <p:nvSpPr>
          <p:cNvPr id="8" name="Tijdelijke aanduiding voor dianummer 4">
            <a:extLst>
              <a:ext uri="{FF2B5EF4-FFF2-40B4-BE49-F238E27FC236}">
                <a16:creationId xmlns:a16="http://schemas.microsoft.com/office/drawing/2014/main" id="{5E25AA92-DBC7-394A-BAF1-C965A8C571E1}"/>
              </a:ext>
            </a:extLst>
          </p:cNvPr>
          <p:cNvSpPr>
            <a:spLocks noGrp="1"/>
          </p:cNvSpPr>
          <p:nvPr>
            <p:ph type="sldNum" sz="quarter" idx="14"/>
          </p:nvPr>
        </p:nvSpPr>
        <p:spPr>
          <a:xfrm>
            <a:off x="11096625" y="6459699"/>
            <a:ext cx="666750" cy="365125"/>
          </a:xfrm>
        </p:spPr>
        <p:txBody>
          <a:bodyPr/>
          <a:lstStyle/>
          <a:p>
            <a:fld id="{15BA554E-33EE-4793-A915-4598F4A77B31}" type="slidenum">
              <a:rPr lang="en-GB" smtClean="0"/>
              <a:pPr/>
              <a:t>‹#›</a:t>
            </a:fld>
            <a:endParaRPr lang="en-GB" dirty="0"/>
          </a:p>
        </p:txBody>
      </p:sp>
    </p:spTree>
    <p:extLst>
      <p:ext uri="{BB962C8B-B14F-4D97-AF65-F5344CB8AC3E}">
        <p14:creationId xmlns:p14="http://schemas.microsoft.com/office/powerpoint/2010/main" val="25975787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Text with photo">
    <p:spTree>
      <p:nvGrpSpPr>
        <p:cNvPr id="1" name=""/>
        <p:cNvGrpSpPr/>
        <p:nvPr/>
      </p:nvGrpSpPr>
      <p:grpSpPr>
        <a:xfrm>
          <a:off x="0" y="0"/>
          <a:ext cx="0" cy="0"/>
          <a:chOff x="0" y="0"/>
          <a:chExt cx="0" cy="0"/>
        </a:xfrm>
      </p:grpSpPr>
      <p:sp>
        <p:nvSpPr>
          <p:cNvPr id="12" name="Tijdelijke aanduiding voor afbeelding 11">
            <a:extLst>
              <a:ext uri="{FF2B5EF4-FFF2-40B4-BE49-F238E27FC236}">
                <a16:creationId xmlns:a16="http://schemas.microsoft.com/office/drawing/2014/main" id="{D59F624B-5D66-487D-9D1F-CE60D2199826}"/>
              </a:ext>
            </a:extLst>
          </p:cNvPr>
          <p:cNvSpPr>
            <a:spLocks noGrp="1"/>
          </p:cNvSpPr>
          <p:nvPr>
            <p:ph type="pic" sz="quarter" idx="10"/>
          </p:nvPr>
        </p:nvSpPr>
        <p:spPr>
          <a:xfrm>
            <a:off x="6096000" y="0"/>
            <a:ext cx="6096000" cy="6858000"/>
          </a:xfrm>
        </p:spPr>
        <p:txBody>
          <a:bodyPr/>
          <a:lstStyle>
            <a:lvl1pPr marL="0" indent="0">
              <a:buNone/>
              <a:defRPr sz="1800"/>
            </a:lvl1pPr>
          </a:lstStyle>
          <a:p>
            <a:endParaRPr lang="en-GB" dirty="0"/>
          </a:p>
        </p:txBody>
      </p:sp>
      <p:sp>
        <p:nvSpPr>
          <p:cNvPr id="3" name="Titel 2">
            <a:extLst>
              <a:ext uri="{FF2B5EF4-FFF2-40B4-BE49-F238E27FC236}">
                <a16:creationId xmlns:a16="http://schemas.microsoft.com/office/drawing/2014/main" id="{44F06451-9300-471E-B9C1-DFDF65D865C9}"/>
              </a:ext>
            </a:extLst>
          </p:cNvPr>
          <p:cNvSpPr>
            <a:spLocks noGrp="1"/>
          </p:cNvSpPr>
          <p:nvPr>
            <p:ph type="title"/>
          </p:nvPr>
        </p:nvSpPr>
        <p:spPr>
          <a:xfrm>
            <a:off x="427226" y="1095375"/>
            <a:ext cx="4671824" cy="1325563"/>
          </a:xfrm>
        </p:spPr>
        <p:txBody>
          <a:bodyPr lIns="0" tIns="0" rIns="0" bIns="0" anchor="t" anchorCtr="0">
            <a:noAutofit/>
          </a:bodyPr>
          <a:lstStyle>
            <a:lvl1pPr>
              <a:defRPr sz="2800"/>
            </a:lvl1pPr>
          </a:lstStyle>
          <a:p>
            <a:r>
              <a:rPr lang="nl-NL" dirty="0"/>
              <a:t>Klik om stijl te bewerken</a:t>
            </a:r>
            <a:endParaRPr lang="en-GB" dirty="0"/>
          </a:p>
        </p:txBody>
      </p:sp>
      <p:sp>
        <p:nvSpPr>
          <p:cNvPr id="5" name="Tijdelijke aanduiding voor tekst 4">
            <a:extLst>
              <a:ext uri="{FF2B5EF4-FFF2-40B4-BE49-F238E27FC236}">
                <a16:creationId xmlns:a16="http://schemas.microsoft.com/office/drawing/2014/main" id="{37A52DAB-688E-45CB-B502-22826CB05501}"/>
              </a:ext>
            </a:extLst>
          </p:cNvPr>
          <p:cNvSpPr>
            <a:spLocks noGrp="1"/>
          </p:cNvSpPr>
          <p:nvPr>
            <p:ph type="body" sz="quarter" idx="11"/>
          </p:nvPr>
        </p:nvSpPr>
        <p:spPr>
          <a:xfrm>
            <a:off x="427225" y="2428875"/>
            <a:ext cx="4671825" cy="3689349"/>
          </a:xfrm>
        </p:spPr>
        <p:txBody>
          <a:bodyPr lIns="0" tIns="0" rIns="0" bIns="0"/>
          <a:lstStyle>
            <a:lvl1pPr marL="228600" indent="-228600">
              <a:lnSpc>
                <a:spcPct val="140000"/>
              </a:lnSpc>
              <a:spcBef>
                <a:spcPts val="700"/>
              </a:spcBef>
              <a:buFont typeface="HK Grotesk" panose="00000500000000000000" pitchFamily="50" charset="0"/>
              <a:buChar char="­"/>
              <a:defRPr sz="1400"/>
            </a:lvl1pPr>
            <a:lvl2pPr marL="685800" indent="-228600">
              <a:lnSpc>
                <a:spcPct val="140000"/>
              </a:lnSpc>
              <a:spcBef>
                <a:spcPts val="700"/>
              </a:spcBef>
              <a:buFont typeface="HK Grotesk" panose="00000500000000000000" pitchFamily="50" charset="0"/>
              <a:buChar char="­"/>
              <a:defRPr sz="1400"/>
            </a:lvl2pPr>
            <a:lvl3pPr marL="1143000" indent="-228600">
              <a:lnSpc>
                <a:spcPct val="140000"/>
              </a:lnSpc>
              <a:spcBef>
                <a:spcPts val="700"/>
              </a:spcBef>
              <a:buFont typeface="HK Grotesk" panose="00000500000000000000" pitchFamily="50" charset="0"/>
              <a:buChar char="­"/>
              <a:defRPr sz="1400"/>
            </a:lvl3pPr>
            <a:lvl4pPr marL="1600200" indent="-228600">
              <a:lnSpc>
                <a:spcPct val="140000"/>
              </a:lnSpc>
              <a:spcBef>
                <a:spcPts val="700"/>
              </a:spcBef>
              <a:buFont typeface="HK Grotesk" panose="00000500000000000000" pitchFamily="50" charset="0"/>
              <a:buChar char="­"/>
              <a:defRPr sz="1400"/>
            </a:lvl4pPr>
            <a:lvl5pPr marL="2057400" indent="-228600">
              <a:lnSpc>
                <a:spcPct val="140000"/>
              </a:lnSpc>
              <a:spcBef>
                <a:spcPts val="700"/>
              </a:spcBef>
              <a:buFont typeface="HK Grotesk" panose="00000500000000000000" pitchFamily="50" charset="0"/>
              <a:buChar char="­"/>
              <a:defRPr sz="140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17" name="Tijdelijke aanduiding voor tekst 16">
            <a:extLst>
              <a:ext uri="{FF2B5EF4-FFF2-40B4-BE49-F238E27FC236}">
                <a16:creationId xmlns:a16="http://schemas.microsoft.com/office/drawing/2014/main" id="{F38FFE6F-D41A-4F96-A4EC-4EA102202C3C}"/>
              </a:ext>
            </a:extLst>
          </p:cNvPr>
          <p:cNvSpPr>
            <a:spLocks noGrp="1"/>
          </p:cNvSpPr>
          <p:nvPr>
            <p:ph type="body" sz="quarter" idx="12" hasCustomPrompt="1"/>
          </p:nvPr>
        </p:nvSpPr>
        <p:spPr>
          <a:xfrm>
            <a:off x="427226" y="217488"/>
            <a:ext cx="4671824" cy="344487"/>
          </a:xfrm>
        </p:spPr>
        <p:txBody>
          <a:bodyPr lIns="0" tIns="0" rIns="0" bIns="0"/>
          <a:lstStyle>
            <a:lvl1pPr marL="0" indent="0">
              <a:buFontTx/>
              <a:buNone/>
              <a:defRPr sz="1600">
                <a:latin typeface="+mj-lt"/>
              </a:defRPr>
            </a:lvl1pPr>
            <a:lvl2pPr marL="457200" indent="0">
              <a:buNone/>
              <a:defRPr sz="1600">
                <a:latin typeface="+mj-lt"/>
              </a:defRPr>
            </a:lvl2pPr>
            <a:lvl3pPr marL="914400" indent="0">
              <a:buNone/>
              <a:defRPr sz="1600">
                <a:latin typeface="+mj-lt"/>
              </a:defRPr>
            </a:lvl3pPr>
            <a:lvl4pPr marL="1371600" indent="0">
              <a:buNone/>
              <a:defRPr sz="1600">
                <a:latin typeface="+mj-lt"/>
              </a:defRPr>
            </a:lvl4pPr>
            <a:lvl5pPr marL="1828800" indent="0">
              <a:buNone/>
              <a:defRPr sz="1600">
                <a:latin typeface="+mj-lt"/>
              </a:defRPr>
            </a:lvl5pPr>
          </a:lstStyle>
          <a:p>
            <a:pPr lvl="0"/>
            <a:r>
              <a:rPr lang="nl-NL" dirty="0" err="1"/>
              <a:t>Title</a:t>
            </a:r>
            <a:r>
              <a:rPr lang="nl-NL" dirty="0"/>
              <a:t>/</a:t>
            </a:r>
            <a:r>
              <a:rPr lang="nl-NL" dirty="0" err="1"/>
              <a:t>chapter</a:t>
            </a:r>
            <a:endParaRPr lang="nl-NL" dirty="0"/>
          </a:p>
        </p:txBody>
      </p:sp>
    </p:spTree>
    <p:extLst>
      <p:ext uri="{BB962C8B-B14F-4D97-AF65-F5344CB8AC3E}">
        <p14:creationId xmlns:p14="http://schemas.microsoft.com/office/powerpoint/2010/main" val="3211295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ne Column Content - Subtitle">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442913" y="430514"/>
            <a:ext cx="11306175" cy="502920"/>
          </a:xfrm>
        </p:spPr>
        <p:txBody>
          <a:bodyPr/>
          <a:lstStyle>
            <a:lvl1pPr>
              <a:defRPr/>
            </a:lvl1pPr>
          </a:lstStyle>
          <a:p>
            <a:r>
              <a:rPr lang="nl-NL"/>
              <a:t>[Slide title]</a:t>
            </a:r>
            <a:endParaRPr lang="nl-NL" dirty="0"/>
          </a:p>
        </p:txBody>
      </p:sp>
      <p:sp>
        <p:nvSpPr>
          <p:cNvPr id="6" name="Subtitle 2">
            <a:extLst>
              <a:ext uri="{FF2B5EF4-FFF2-40B4-BE49-F238E27FC236}">
                <a16:creationId xmlns:a16="http://schemas.microsoft.com/office/drawing/2014/main" id="{1C758DF0-2055-C446-AF59-8BED8AF86DAB}"/>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nl-NL"/>
              <a:t>[Optional slide subtitle]</a:t>
            </a:r>
            <a:endParaRPr lang="nl-NL" dirty="0"/>
          </a:p>
        </p:txBody>
      </p:sp>
      <p:sp>
        <p:nvSpPr>
          <p:cNvPr id="3" name="Content Placeholder 2"/>
          <p:cNvSpPr>
            <a:spLocks noGrp="1"/>
          </p:cNvSpPr>
          <p:nvPr>
            <p:ph idx="1"/>
          </p:nvPr>
        </p:nvSpPr>
        <p:spPr>
          <a:xfrm>
            <a:off x="442914" y="2103438"/>
            <a:ext cx="3529012" cy="4068762"/>
          </a:xfrm>
        </p:spPr>
        <p:txBody>
          <a:bodyPr/>
          <a:lstStyle>
            <a:lvl5pPr>
              <a:defRPr/>
            </a:lvl5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12" name="Presentation Footer">
            <a:extLst>
              <a:ext uri="{FF2B5EF4-FFF2-40B4-BE49-F238E27FC236}">
                <a16:creationId xmlns:a16="http://schemas.microsoft.com/office/drawing/2014/main" id="{AD04E10A-3CEF-447C-885A-911D22505435}"/>
              </a:ext>
            </a:extLst>
          </p:cNvPr>
          <p:cNvSpPr>
            <a:spLocks noGrp="1"/>
          </p:cNvSpPr>
          <p:nvPr>
            <p:ph type="ftr" sz="quarter" idx="13"/>
          </p:nvPr>
        </p:nvSpPr>
        <p:spPr>
          <a:xfrm>
            <a:off x="442912" y="6355080"/>
            <a:ext cx="5473701" cy="137160"/>
          </a:xfrm>
        </p:spPr>
        <p:txBody>
          <a:bodyPr/>
          <a:lstStyle/>
          <a:p>
            <a:pPr algn="l"/>
            <a:endParaRPr lang="nl-NL" dirty="0"/>
          </a:p>
        </p:txBody>
      </p:sp>
      <p:sp>
        <p:nvSpPr>
          <p:cNvPr id="13" name="Date">
            <a:extLst>
              <a:ext uri="{FF2B5EF4-FFF2-40B4-BE49-F238E27FC236}">
                <a16:creationId xmlns:a16="http://schemas.microsoft.com/office/drawing/2014/main" id="{26D0D962-572E-435C-BDA7-54D718BEA5C1}"/>
              </a:ext>
            </a:extLst>
          </p:cNvPr>
          <p:cNvSpPr>
            <a:spLocks noGrp="1"/>
          </p:cNvSpPr>
          <p:nvPr>
            <p:ph type="dt" sz="half" idx="12"/>
          </p:nvPr>
        </p:nvSpPr>
        <p:spPr>
          <a:xfrm>
            <a:off x="9984296" y="6355080"/>
            <a:ext cx="1764792" cy="137160"/>
          </a:xfrm>
        </p:spPr>
        <p:txBody>
          <a:bodyPr/>
          <a:lstStyle/>
          <a:p>
            <a:r>
              <a:rPr lang="nl-NL"/>
              <a:t>november 2021</a:t>
            </a:r>
            <a:endParaRPr lang="nl-NL" dirty="0"/>
          </a:p>
        </p:txBody>
      </p:sp>
      <p:sp>
        <p:nvSpPr>
          <p:cNvPr id="14" name="Slide Number">
            <a:extLst>
              <a:ext uri="{FF2B5EF4-FFF2-40B4-BE49-F238E27FC236}">
                <a16:creationId xmlns:a16="http://schemas.microsoft.com/office/drawing/2014/main" id="{6DA80911-AAEC-40A3-90D1-AF7AD8369F64}"/>
              </a:ext>
            </a:extLst>
          </p:cNvPr>
          <p:cNvSpPr>
            <a:spLocks noGrp="1"/>
          </p:cNvSpPr>
          <p:nvPr>
            <p:ph type="sldNum" sz="quarter" idx="11"/>
          </p:nvPr>
        </p:nvSpPr>
        <p:spPr>
          <a:xfrm>
            <a:off x="9984296" y="6492240"/>
            <a:ext cx="1764792" cy="137160"/>
          </a:xfrm>
        </p:spPr>
        <p:txBody>
          <a:bodyPr/>
          <a:lstStyle/>
          <a:p>
            <a:fld id="{7870704B-CE94-48CC-AF30-84932A1262A7}" type="slidenum">
              <a:rPr lang="nl-NL" smtClean="0"/>
              <a:pPr/>
              <a:t>‹#›</a:t>
            </a:fld>
            <a:endParaRPr lang="nl-NL" dirty="0"/>
          </a:p>
        </p:txBody>
      </p:sp>
    </p:spTree>
    <p:extLst>
      <p:ext uri="{BB962C8B-B14F-4D97-AF65-F5344CB8AC3E}">
        <p14:creationId xmlns:p14="http://schemas.microsoft.com/office/powerpoint/2010/main" val="11233039"/>
      </p:ext>
    </p:extLst>
  </p:cSld>
  <p:clrMapOvr>
    <a:masterClrMapping/>
  </p:clrMapOvr>
  <p:hf hdr="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ne Column Content Dark">
    <p:bg>
      <p:bgPr>
        <a:solidFill>
          <a:srgbClr val="464646"/>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p:txBody>
          <a:bodyPr/>
          <a:lstStyle>
            <a:lvl1pPr>
              <a:defRPr>
                <a:solidFill>
                  <a:schemeClr val="tx1"/>
                </a:solidFill>
              </a:defRPr>
            </a:lvl1pPr>
          </a:lstStyle>
          <a:p>
            <a:r>
              <a:rPr lang="nl-NL"/>
              <a:t>[Slide title]</a:t>
            </a:r>
            <a:endParaRPr lang="nl-NL" dirty="0"/>
          </a:p>
        </p:txBody>
      </p:sp>
      <p:sp>
        <p:nvSpPr>
          <p:cNvPr id="3" name="Content Placeholder 2"/>
          <p:cNvSpPr>
            <a:spLocks noGrp="1"/>
          </p:cNvSpPr>
          <p:nvPr>
            <p:ph idx="1"/>
          </p:nvPr>
        </p:nvSpPr>
        <p:spPr>
          <a:xfrm>
            <a:off x="442914" y="2103438"/>
            <a:ext cx="3529012" cy="40687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13" name="Presentation Footer">
            <a:extLst>
              <a:ext uri="{FF2B5EF4-FFF2-40B4-BE49-F238E27FC236}">
                <a16:creationId xmlns:a16="http://schemas.microsoft.com/office/drawing/2014/main" id="{E542CCAF-6994-4C2E-A29F-F9E9E6F7953E}"/>
              </a:ext>
            </a:extLst>
          </p:cNvPr>
          <p:cNvSpPr>
            <a:spLocks noGrp="1"/>
          </p:cNvSpPr>
          <p:nvPr>
            <p:ph type="ftr" sz="quarter" idx="13"/>
          </p:nvPr>
        </p:nvSpPr>
        <p:spPr>
          <a:xfrm>
            <a:off x="442912" y="6355080"/>
            <a:ext cx="5473701" cy="137160"/>
          </a:xfrm>
        </p:spPr>
        <p:txBody>
          <a:bodyPr/>
          <a:lstStyle/>
          <a:p>
            <a:pPr algn="l"/>
            <a:endParaRPr lang="nl-NL" dirty="0"/>
          </a:p>
        </p:txBody>
      </p:sp>
      <p:sp>
        <p:nvSpPr>
          <p:cNvPr id="14" name="Date">
            <a:extLst>
              <a:ext uri="{FF2B5EF4-FFF2-40B4-BE49-F238E27FC236}">
                <a16:creationId xmlns:a16="http://schemas.microsoft.com/office/drawing/2014/main" id="{8B579EE4-B6F2-46DD-AB07-6E80B1CEEAEB}"/>
              </a:ext>
            </a:extLst>
          </p:cNvPr>
          <p:cNvSpPr>
            <a:spLocks noGrp="1"/>
          </p:cNvSpPr>
          <p:nvPr>
            <p:ph type="dt" sz="half" idx="12"/>
          </p:nvPr>
        </p:nvSpPr>
        <p:spPr>
          <a:xfrm>
            <a:off x="9984296" y="6355080"/>
            <a:ext cx="1764792" cy="137160"/>
          </a:xfrm>
        </p:spPr>
        <p:txBody>
          <a:bodyPr/>
          <a:lstStyle/>
          <a:p>
            <a:r>
              <a:rPr lang="nl-NL"/>
              <a:t>november 2021</a:t>
            </a:r>
            <a:endParaRPr lang="nl-NL" dirty="0"/>
          </a:p>
        </p:txBody>
      </p:sp>
      <p:sp>
        <p:nvSpPr>
          <p:cNvPr id="15" name="Slide Number">
            <a:extLst>
              <a:ext uri="{FF2B5EF4-FFF2-40B4-BE49-F238E27FC236}">
                <a16:creationId xmlns:a16="http://schemas.microsoft.com/office/drawing/2014/main" id="{9C500E16-A5D2-464A-BABA-F48C4283BAB0}"/>
              </a:ext>
            </a:extLst>
          </p:cNvPr>
          <p:cNvSpPr>
            <a:spLocks noGrp="1"/>
          </p:cNvSpPr>
          <p:nvPr>
            <p:ph type="sldNum" sz="quarter" idx="11"/>
          </p:nvPr>
        </p:nvSpPr>
        <p:spPr>
          <a:xfrm>
            <a:off x="9984296" y="6492240"/>
            <a:ext cx="1764792" cy="137160"/>
          </a:xfrm>
        </p:spPr>
        <p:txBody>
          <a:bodyPr/>
          <a:lstStyle/>
          <a:p>
            <a:fld id="{7870704B-CE94-48CC-AF30-84932A1262A7}" type="slidenum">
              <a:rPr lang="nl-NL" smtClean="0"/>
              <a:pPr/>
              <a:t>‹#›</a:t>
            </a:fld>
            <a:endParaRPr lang="nl-NL" dirty="0"/>
          </a:p>
        </p:txBody>
      </p:sp>
    </p:spTree>
    <p:extLst>
      <p:ext uri="{BB962C8B-B14F-4D97-AF65-F5344CB8AC3E}">
        <p14:creationId xmlns:p14="http://schemas.microsoft.com/office/powerpoint/2010/main" val="767746839"/>
      </p:ext>
    </p:extLst>
  </p:cSld>
  <p:clrMapOvr>
    <a:overrideClrMapping bg1="dk1" tx1="lt1" bg2="dk2" tx2="lt2" accent1="accent1" accent2="accent2" accent3="accent3" accent4="accent4" accent5="accent5" accent6="accent6" hlink="hlink" folHlink="folHlink"/>
  </p:clrMapOvr>
  <p:hf hdr="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442913" y="432000"/>
            <a:ext cx="11306175" cy="1387275"/>
          </a:xfrm>
        </p:spPr>
        <p:txBody>
          <a:bodyPr/>
          <a:lstStyle>
            <a:lvl1pPr>
              <a:defRPr/>
            </a:lvl1pPr>
          </a:lstStyle>
          <a:p>
            <a:r>
              <a:rPr lang="nl-NL"/>
              <a:t>[Slide title]</a:t>
            </a:r>
            <a:endParaRPr lang="nl-NL" dirty="0"/>
          </a:p>
        </p:txBody>
      </p:sp>
      <p:sp>
        <p:nvSpPr>
          <p:cNvPr id="3" name="Content Placeholder 2"/>
          <p:cNvSpPr>
            <a:spLocks noGrp="1"/>
          </p:cNvSpPr>
          <p:nvPr>
            <p:ph sz="half" idx="1"/>
          </p:nvPr>
        </p:nvSpPr>
        <p:spPr>
          <a:xfrm>
            <a:off x="442913" y="2103438"/>
            <a:ext cx="5473700" cy="4068761"/>
          </a:xfrm>
        </p:spPr>
        <p:txBody>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4" name="Content Placeholder 3"/>
          <p:cNvSpPr>
            <a:spLocks noGrp="1"/>
          </p:cNvSpPr>
          <p:nvPr>
            <p:ph sz="half" idx="2"/>
          </p:nvPr>
        </p:nvSpPr>
        <p:spPr>
          <a:xfrm>
            <a:off x="6275388" y="2103438"/>
            <a:ext cx="5473700" cy="4068762"/>
          </a:xfrm>
        </p:spPr>
        <p:txBody>
          <a:bodyPr/>
          <a:lstStyle>
            <a:lvl5pPr>
              <a:defRPr/>
            </a:lvl5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11" name="Presentation Footer">
            <a:extLst>
              <a:ext uri="{FF2B5EF4-FFF2-40B4-BE49-F238E27FC236}">
                <a16:creationId xmlns:a16="http://schemas.microsoft.com/office/drawing/2014/main" id="{E7ED5D26-0F4E-4435-AE02-4BF450400824}"/>
              </a:ext>
            </a:extLst>
          </p:cNvPr>
          <p:cNvSpPr>
            <a:spLocks noGrp="1"/>
          </p:cNvSpPr>
          <p:nvPr>
            <p:ph type="ftr" sz="quarter" idx="13"/>
          </p:nvPr>
        </p:nvSpPr>
        <p:spPr>
          <a:xfrm>
            <a:off x="442912" y="6355080"/>
            <a:ext cx="5473701" cy="137160"/>
          </a:xfrm>
        </p:spPr>
        <p:txBody>
          <a:bodyPr/>
          <a:lstStyle/>
          <a:p>
            <a:pPr algn="l"/>
            <a:endParaRPr lang="nl-NL" dirty="0"/>
          </a:p>
        </p:txBody>
      </p:sp>
      <p:sp>
        <p:nvSpPr>
          <p:cNvPr id="12" name="Date">
            <a:extLst>
              <a:ext uri="{FF2B5EF4-FFF2-40B4-BE49-F238E27FC236}">
                <a16:creationId xmlns:a16="http://schemas.microsoft.com/office/drawing/2014/main" id="{25C81924-25E8-4886-B2A4-3E64CBC6F558}"/>
              </a:ext>
            </a:extLst>
          </p:cNvPr>
          <p:cNvSpPr>
            <a:spLocks noGrp="1"/>
          </p:cNvSpPr>
          <p:nvPr>
            <p:ph type="dt" sz="half" idx="12"/>
          </p:nvPr>
        </p:nvSpPr>
        <p:spPr>
          <a:xfrm>
            <a:off x="9984296" y="6355080"/>
            <a:ext cx="1764792" cy="137160"/>
          </a:xfrm>
        </p:spPr>
        <p:txBody>
          <a:bodyPr/>
          <a:lstStyle/>
          <a:p>
            <a:r>
              <a:rPr lang="nl-NL"/>
              <a:t>november 2021</a:t>
            </a:r>
            <a:endParaRPr lang="nl-NL" dirty="0"/>
          </a:p>
        </p:txBody>
      </p:sp>
      <p:sp>
        <p:nvSpPr>
          <p:cNvPr id="13" name="Slide Number">
            <a:extLst>
              <a:ext uri="{FF2B5EF4-FFF2-40B4-BE49-F238E27FC236}">
                <a16:creationId xmlns:a16="http://schemas.microsoft.com/office/drawing/2014/main" id="{71D092D2-EB9A-42A2-9448-EC3149819AD4}"/>
              </a:ext>
            </a:extLst>
          </p:cNvPr>
          <p:cNvSpPr>
            <a:spLocks noGrp="1"/>
          </p:cNvSpPr>
          <p:nvPr>
            <p:ph type="sldNum" sz="quarter" idx="11"/>
          </p:nvPr>
        </p:nvSpPr>
        <p:spPr>
          <a:xfrm>
            <a:off x="9984296" y="6492240"/>
            <a:ext cx="1764792" cy="137160"/>
          </a:xfrm>
        </p:spPr>
        <p:txBody>
          <a:bodyPr/>
          <a:lstStyle/>
          <a:p>
            <a:fld id="{7870704B-CE94-48CC-AF30-84932A1262A7}" type="slidenum">
              <a:rPr lang="nl-NL" smtClean="0"/>
              <a:pPr/>
              <a:t>‹#›</a:t>
            </a:fld>
            <a:endParaRPr lang="nl-NL" dirty="0"/>
          </a:p>
        </p:txBody>
      </p:sp>
    </p:spTree>
    <p:extLst>
      <p:ext uri="{BB962C8B-B14F-4D97-AF65-F5344CB8AC3E}">
        <p14:creationId xmlns:p14="http://schemas.microsoft.com/office/powerpoint/2010/main" val="2165727502"/>
      </p:ext>
    </p:extLst>
  </p:cSld>
  <p:clrMapOvr>
    <a:masterClrMapping/>
  </p:clrMapOvr>
  <p:hf hdr="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 Subtitle">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42913" y="430514"/>
            <a:ext cx="11306175" cy="502920"/>
          </a:xfrm>
        </p:spPr>
        <p:txBody>
          <a:bodyPr/>
          <a:lstStyle>
            <a:lvl1pPr>
              <a:defRPr/>
            </a:lvl1pPr>
          </a:lstStyle>
          <a:p>
            <a:r>
              <a:rPr lang="nl-NL"/>
              <a:t>[Slide title]</a:t>
            </a:r>
            <a:endParaRPr lang="nl-NL" dirty="0"/>
          </a:p>
        </p:txBody>
      </p:sp>
      <p:sp>
        <p:nvSpPr>
          <p:cNvPr id="7" name="Subtitle 2">
            <a:extLst>
              <a:ext uri="{FF2B5EF4-FFF2-40B4-BE49-F238E27FC236}">
                <a16:creationId xmlns:a16="http://schemas.microsoft.com/office/drawing/2014/main" id="{32E0820E-E86A-4245-AF6A-000EBF442F6A}"/>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nl-NL"/>
              <a:t>[Optional slide subtitle]</a:t>
            </a:r>
            <a:endParaRPr lang="nl-NL" dirty="0"/>
          </a:p>
        </p:txBody>
      </p:sp>
      <p:sp>
        <p:nvSpPr>
          <p:cNvPr id="3" name="Content Placeholder 2"/>
          <p:cNvSpPr>
            <a:spLocks noGrp="1"/>
          </p:cNvSpPr>
          <p:nvPr>
            <p:ph sz="half" idx="1"/>
          </p:nvPr>
        </p:nvSpPr>
        <p:spPr>
          <a:xfrm>
            <a:off x="442913" y="2103438"/>
            <a:ext cx="5473700" cy="4068761"/>
          </a:xfrm>
        </p:spPr>
        <p:txBody>
          <a:bodyPr/>
          <a:lstStyle>
            <a:lvl5pPr>
              <a:defRPr/>
            </a:lvl5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4" name="Content Placeholder 3"/>
          <p:cNvSpPr>
            <a:spLocks noGrp="1"/>
          </p:cNvSpPr>
          <p:nvPr>
            <p:ph sz="half" idx="2"/>
          </p:nvPr>
        </p:nvSpPr>
        <p:spPr>
          <a:xfrm>
            <a:off x="6275388" y="2103437"/>
            <a:ext cx="5473699" cy="4068761"/>
          </a:xfrm>
        </p:spPr>
        <p:txBody>
          <a:bodyPr/>
          <a:lstStyle>
            <a:lvl5pPr>
              <a:defRPr/>
            </a:lvl5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13" name="Presentation Footer">
            <a:extLst>
              <a:ext uri="{FF2B5EF4-FFF2-40B4-BE49-F238E27FC236}">
                <a16:creationId xmlns:a16="http://schemas.microsoft.com/office/drawing/2014/main" id="{067D2AEA-341E-4BEC-9DE2-87F1D311F51B}"/>
              </a:ext>
            </a:extLst>
          </p:cNvPr>
          <p:cNvSpPr>
            <a:spLocks noGrp="1"/>
          </p:cNvSpPr>
          <p:nvPr>
            <p:ph type="ftr" sz="quarter" idx="13"/>
          </p:nvPr>
        </p:nvSpPr>
        <p:spPr>
          <a:xfrm>
            <a:off x="442912" y="6355080"/>
            <a:ext cx="5473701" cy="137160"/>
          </a:xfrm>
        </p:spPr>
        <p:txBody>
          <a:bodyPr/>
          <a:lstStyle/>
          <a:p>
            <a:pPr algn="l"/>
            <a:endParaRPr lang="nl-NL" dirty="0"/>
          </a:p>
        </p:txBody>
      </p:sp>
      <p:sp>
        <p:nvSpPr>
          <p:cNvPr id="14" name="Date">
            <a:extLst>
              <a:ext uri="{FF2B5EF4-FFF2-40B4-BE49-F238E27FC236}">
                <a16:creationId xmlns:a16="http://schemas.microsoft.com/office/drawing/2014/main" id="{FFDA629C-04CF-4329-A513-8273BEBC5E42}"/>
              </a:ext>
            </a:extLst>
          </p:cNvPr>
          <p:cNvSpPr>
            <a:spLocks noGrp="1"/>
          </p:cNvSpPr>
          <p:nvPr>
            <p:ph type="dt" sz="half" idx="12"/>
          </p:nvPr>
        </p:nvSpPr>
        <p:spPr>
          <a:xfrm>
            <a:off x="9984296" y="6355080"/>
            <a:ext cx="1764792" cy="137160"/>
          </a:xfrm>
        </p:spPr>
        <p:txBody>
          <a:bodyPr/>
          <a:lstStyle/>
          <a:p>
            <a:r>
              <a:rPr lang="nl-NL"/>
              <a:t>november 2021</a:t>
            </a:r>
            <a:endParaRPr lang="nl-NL" dirty="0"/>
          </a:p>
        </p:txBody>
      </p:sp>
      <p:sp>
        <p:nvSpPr>
          <p:cNvPr id="15" name="Slide Number">
            <a:extLst>
              <a:ext uri="{FF2B5EF4-FFF2-40B4-BE49-F238E27FC236}">
                <a16:creationId xmlns:a16="http://schemas.microsoft.com/office/drawing/2014/main" id="{C3EEAEFD-4D96-414E-BFBD-533058064162}"/>
              </a:ext>
            </a:extLst>
          </p:cNvPr>
          <p:cNvSpPr>
            <a:spLocks noGrp="1"/>
          </p:cNvSpPr>
          <p:nvPr>
            <p:ph type="sldNum" sz="quarter" idx="11"/>
          </p:nvPr>
        </p:nvSpPr>
        <p:spPr>
          <a:xfrm>
            <a:off x="9984296" y="6492240"/>
            <a:ext cx="1764792" cy="137160"/>
          </a:xfrm>
        </p:spPr>
        <p:txBody>
          <a:bodyPr/>
          <a:lstStyle/>
          <a:p>
            <a:fld id="{7870704B-CE94-48CC-AF30-84932A1262A7}" type="slidenum">
              <a:rPr lang="nl-NL" smtClean="0"/>
              <a:pPr/>
              <a:t>‹#›</a:t>
            </a:fld>
            <a:endParaRPr lang="nl-NL" dirty="0"/>
          </a:p>
        </p:txBody>
      </p:sp>
    </p:spTree>
    <p:extLst>
      <p:ext uri="{BB962C8B-B14F-4D97-AF65-F5344CB8AC3E}">
        <p14:creationId xmlns:p14="http://schemas.microsoft.com/office/powerpoint/2010/main" val="3641426661"/>
      </p:ext>
    </p:extLst>
  </p:cSld>
  <p:clrMapOvr>
    <a:masterClrMapping/>
  </p:clrMapOvr>
  <p:hf hdr="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42913" y="432001"/>
            <a:ext cx="11306175" cy="1387274"/>
          </a:xfrm>
          <a:prstGeom prst="rect">
            <a:avLst/>
          </a:prstGeom>
        </p:spPr>
        <p:txBody>
          <a:bodyPr vert="horz" lIns="0" tIns="0" rIns="0" bIns="0" rtlCol="0" anchor="t" anchorCtr="0">
            <a:normAutofit/>
          </a:bodyPr>
          <a:lstStyle/>
          <a:p>
            <a:r>
              <a:rPr lang="nl-NL"/>
              <a:t>[Slide title]</a:t>
            </a:r>
            <a:endParaRPr lang="nl-NL" dirty="0"/>
          </a:p>
        </p:txBody>
      </p:sp>
      <p:sp>
        <p:nvSpPr>
          <p:cNvPr id="3" name="Text Placeholder 2"/>
          <p:cNvSpPr>
            <a:spLocks noGrp="1"/>
          </p:cNvSpPr>
          <p:nvPr>
            <p:ph type="body" idx="1"/>
          </p:nvPr>
        </p:nvSpPr>
        <p:spPr>
          <a:xfrm>
            <a:off x="442913" y="2103438"/>
            <a:ext cx="11306175" cy="4068762"/>
          </a:xfrm>
          <a:prstGeom prst="rect">
            <a:avLst/>
          </a:prstGeom>
        </p:spPr>
        <p:txBody>
          <a:bodyPr vert="horz" lIns="0" tIns="0" rIns="0" bIns="0" rtlCol="0">
            <a:noAutofit/>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nl-NL" dirty="0"/>
          </a:p>
        </p:txBody>
      </p:sp>
      <p:sp>
        <p:nvSpPr>
          <p:cNvPr id="5" name="Presentation Footer">
            <a:extLst>
              <a:ext uri="{FF2B5EF4-FFF2-40B4-BE49-F238E27FC236}">
                <a16:creationId xmlns:a16="http://schemas.microsoft.com/office/drawing/2014/main" id="{BE929DBE-EF12-9845-B0FD-DF795B823DF1}"/>
              </a:ext>
            </a:extLst>
          </p:cNvPr>
          <p:cNvSpPr>
            <a:spLocks noGrp="1"/>
          </p:cNvSpPr>
          <p:nvPr>
            <p:ph type="ftr" sz="quarter" idx="3"/>
          </p:nvPr>
        </p:nvSpPr>
        <p:spPr>
          <a:xfrm>
            <a:off x="442912" y="6355080"/>
            <a:ext cx="5473701" cy="137160"/>
          </a:xfrm>
          <a:prstGeom prst="rect">
            <a:avLst/>
          </a:prstGeom>
        </p:spPr>
        <p:txBody>
          <a:bodyPr vert="horz" lIns="0" tIns="0" rIns="0" bIns="0" rtlCol="0" anchor="b" anchorCtr="0"/>
          <a:lstStyle>
            <a:lvl1pPr algn="l">
              <a:defRPr sz="750">
                <a:solidFill>
                  <a:schemeClr val="tx1"/>
                </a:solidFill>
              </a:defRPr>
            </a:lvl1pPr>
          </a:lstStyle>
          <a:p>
            <a:pPr algn="l"/>
            <a:endParaRPr lang="nl-NL" dirty="0"/>
          </a:p>
        </p:txBody>
      </p:sp>
      <p:sp>
        <p:nvSpPr>
          <p:cNvPr id="4" name="Date">
            <a:extLst>
              <a:ext uri="{FF2B5EF4-FFF2-40B4-BE49-F238E27FC236}">
                <a16:creationId xmlns:a16="http://schemas.microsoft.com/office/drawing/2014/main" id="{CAC161DD-0A25-2B4E-956E-04296B5905CA}"/>
              </a:ext>
            </a:extLst>
          </p:cNvPr>
          <p:cNvSpPr>
            <a:spLocks noGrp="1"/>
          </p:cNvSpPr>
          <p:nvPr>
            <p:ph type="dt" sz="half" idx="2"/>
          </p:nvPr>
        </p:nvSpPr>
        <p:spPr>
          <a:xfrm>
            <a:off x="9984296" y="6355080"/>
            <a:ext cx="1764792" cy="137160"/>
          </a:xfrm>
          <a:prstGeom prst="rect">
            <a:avLst/>
          </a:prstGeom>
        </p:spPr>
        <p:txBody>
          <a:bodyPr vert="horz" lIns="0" tIns="0" rIns="0" bIns="0" rtlCol="0" anchor="b" anchorCtr="0"/>
          <a:lstStyle>
            <a:lvl1pPr algn="r">
              <a:defRPr sz="750">
                <a:solidFill>
                  <a:schemeClr val="tx1"/>
                </a:solidFill>
              </a:defRPr>
            </a:lvl1pPr>
          </a:lstStyle>
          <a:p>
            <a:r>
              <a:rPr lang="nl-NL"/>
              <a:t>november 2021</a:t>
            </a:r>
            <a:endParaRPr lang="nl-NL" dirty="0"/>
          </a:p>
        </p:txBody>
      </p:sp>
      <p:sp>
        <p:nvSpPr>
          <p:cNvPr id="6" name="Slide Number"/>
          <p:cNvSpPr>
            <a:spLocks noGrp="1"/>
          </p:cNvSpPr>
          <p:nvPr>
            <p:ph type="sldNum" sz="quarter" idx="4"/>
          </p:nvPr>
        </p:nvSpPr>
        <p:spPr>
          <a:xfrm>
            <a:off x="9984296" y="6492240"/>
            <a:ext cx="1764792" cy="137160"/>
          </a:xfrm>
          <a:prstGeom prst="rect">
            <a:avLst/>
          </a:prstGeom>
        </p:spPr>
        <p:txBody>
          <a:bodyPr vert="horz" lIns="0" tIns="0" rIns="0" bIns="0" rtlCol="0" anchor="b" anchorCtr="0">
            <a:noAutofit/>
          </a:bodyPr>
          <a:lstStyle>
            <a:lvl1pPr algn="r">
              <a:defRPr sz="750">
                <a:solidFill>
                  <a:schemeClr val="tx1"/>
                </a:solidFill>
              </a:defRPr>
            </a:lvl1pPr>
          </a:lstStyle>
          <a:p>
            <a:fld id="{7870704B-CE94-48CC-AF30-84932A1262A7}" type="slidenum">
              <a:rPr lang="nl-NL" smtClean="0"/>
              <a:pPr/>
              <a:t>‹#›</a:t>
            </a:fld>
            <a:endParaRPr lang="nl-NL" dirty="0"/>
          </a:p>
        </p:txBody>
      </p:sp>
    </p:spTree>
    <p:extLst>
      <p:ext uri="{BB962C8B-B14F-4D97-AF65-F5344CB8AC3E}">
        <p14:creationId xmlns:p14="http://schemas.microsoft.com/office/powerpoint/2010/main" val="3011101579"/>
      </p:ext>
    </p:extLst>
  </p:cSld>
  <p:clrMap bg1="lt1" tx1="dk1" bg2="lt2" tx2="dk2" accent1="accent1" accent2="accent2" accent3="accent3" accent4="accent4" accent5="accent5" accent6="accent6" hlink="hlink" folHlink="folHlink"/>
  <p:sldLayoutIdLst>
    <p:sldLayoutId id="2147483725" r:id="rId1"/>
    <p:sldLayoutId id="2147483740" r:id="rId2"/>
    <p:sldLayoutId id="2147483742" r:id="rId3"/>
    <p:sldLayoutId id="2147483754" r:id="rId4"/>
    <p:sldLayoutId id="2147483743" r:id="rId5"/>
    <p:sldLayoutId id="2147483755" r:id="rId6"/>
    <p:sldLayoutId id="2147483767" r:id="rId7"/>
    <p:sldLayoutId id="2147483744" r:id="rId8"/>
    <p:sldLayoutId id="2147483756" r:id="rId9"/>
    <p:sldLayoutId id="2147483745" r:id="rId10"/>
    <p:sldLayoutId id="2147483757" r:id="rId11"/>
    <p:sldLayoutId id="2147483746" r:id="rId12"/>
    <p:sldLayoutId id="2147483758" r:id="rId13"/>
    <p:sldLayoutId id="2147483747" r:id="rId14"/>
    <p:sldLayoutId id="2147483759" r:id="rId15"/>
    <p:sldLayoutId id="2147483748" r:id="rId16"/>
    <p:sldLayoutId id="2147483760" r:id="rId17"/>
    <p:sldLayoutId id="2147483749" r:id="rId18"/>
    <p:sldLayoutId id="2147483761" r:id="rId19"/>
    <p:sldLayoutId id="2147483750" r:id="rId20"/>
    <p:sldLayoutId id="2147483762" r:id="rId21"/>
    <p:sldLayoutId id="2147483751" r:id="rId22"/>
    <p:sldLayoutId id="2147483763" r:id="rId23"/>
    <p:sldLayoutId id="2147483752" r:id="rId24"/>
    <p:sldLayoutId id="2147483764" r:id="rId25"/>
    <p:sldLayoutId id="2147483768" r:id="rId26"/>
    <p:sldLayoutId id="2147483786" r:id="rId27"/>
    <p:sldLayoutId id="2147483787" r:id="rId28"/>
    <p:sldLayoutId id="2147483790" r:id="rId29"/>
    <p:sldLayoutId id="2147483765" r:id="rId30"/>
    <p:sldLayoutId id="2147483766" r:id="rId31"/>
    <p:sldLayoutId id="2147483769" r:id="rId32"/>
    <p:sldLayoutId id="2147483789" r:id="rId33"/>
    <p:sldLayoutId id="2147483791" r:id="rId34"/>
    <p:sldLayoutId id="2147483792" r:id="rId35"/>
    <p:sldLayoutId id="2147483793" r:id="rId36"/>
    <p:sldLayoutId id="2147483794" r:id="rId37"/>
    <p:sldLayoutId id="2147483795" r:id="rId38"/>
    <p:sldLayoutId id="2147483796" r:id="rId39"/>
    <p:sldLayoutId id="2147483797" r:id="rId40"/>
    <p:sldLayoutId id="2147483798" r:id="rId41"/>
    <p:sldLayoutId id="2147483799" r:id="rId42"/>
    <p:sldLayoutId id="2147483800" r:id="rId43"/>
    <p:sldLayoutId id="2147483801" r:id="rId44"/>
    <p:sldLayoutId id="2147483802" r:id="rId45"/>
    <p:sldLayoutId id="2147483803" r:id="rId46"/>
    <p:sldLayoutId id="2147483804" r:id="rId47"/>
    <p:sldLayoutId id="2147483805" r:id="rId48"/>
    <p:sldLayoutId id="2147483806" r:id="rId49"/>
    <p:sldLayoutId id="2147483807" r:id="rId50"/>
    <p:sldLayoutId id="2147483808" r:id="rId51"/>
    <p:sldLayoutId id="2147483809" r:id="rId52"/>
  </p:sldLayoutIdLst>
  <p:hf hdr="0"/>
  <p:txStyles>
    <p:titleStyle>
      <a:lvl1pPr algn="l" defTabSz="914400" rtl="0" eaLnBrk="1" latinLnBrk="0" hangingPunct="1">
        <a:lnSpc>
          <a:spcPct val="85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600" kern="1200">
          <a:solidFill>
            <a:schemeClr val="tx1"/>
          </a:solidFill>
          <a:latin typeface="+mn-lt"/>
          <a:ea typeface="+mn-ea"/>
          <a:cs typeface="+mn-cs"/>
        </a:defRPr>
      </a:lvl2pPr>
      <a:lvl3pPr marL="914400" algn="l" defTabSz="914400" rtl="0" eaLnBrk="1" latinLnBrk="0" hangingPunct="1">
        <a:defRPr sz="1600" kern="1200">
          <a:solidFill>
            <a:schemeClr val="tx1"/>
          </a:solidFill>
          <a:latin typeface="+mn-lt"/>
          <a:ea typeface="+mn-ea"/>
          <a:cs typeface="+mn-cs"/>
        </a:defRPr>
      </a:lvl3pPr>
      <a:lvl4pPr marL="1371600" algn="l" defTabSz="914400" rtl="0" eaLnBrk="1" latinLnBrk="0" hangingPunct="1">
        <a:defRPr sz="1600" kern="1200">
          <a:solidFill>
            <a:schemeClr val="tx1"/>
          </a:solidFill>
          <a:latin typeface="+mn-lt"/>
          <a:ea typeface="+mn-ea"/>
          <a:cs typeface="+mn-cs"/>
        </a:defRPr>
      </a:lvl4pPr>
      <a:lvl5pPr marL="1828800" algn="l" defTabSz="914400" rtl="0" eaLnBrk="1" latinLnBrk="0" hangingPunct="1">
        <a:defRPr sz="1600" kern="1200">
          <a:solidFill>
            <a:schemeClr val="tx1"/>
          </a:solidFill>
          <a:latin typeface="+mn-lt"/>
          <a:ea typeface="+mn-ea"/>
          <a:cs typeface="+mn-cs"/>
        </a:defRPr>
      </a:lvl5pPr>
      <a:lvl6pPr marL="2286000" algn="l" defTabSz="914400" rtl="0" eaLnBrk="1" latinLnBrk="0" hangingPunct="1">
        <a:defRPr sz="1600" kern="1200">
          <a:solidFill>
            <a:schemeClr val="tx1"/>
          </a:solidFill>
          <a:latin typeface="+mn-lt"/>
          <a:ea typeface="+mn-ea"/>
          <a:cs typeface="+mn-cs"/>
        </a:defRPr>
      </a:lvl6pPr>
      <a:lvl7pPr marL="2743200" algn="l" defTabSz="914400" rtl="0" eaLnBrk="1" latinLnBrk="0" hangingPunct="1">
        <a:defRPr sz="1600" kern="1200">
          <a:solidFill>
            <a:schemeClr val="tx1"/>
          </a:solidFill>
          <a:latin typeface="+mn-lt"/>
          <a:ea typeface="+mn-ea"/>
          <a:cs typeface="+mn-cs"/>
        </a:defRPr>
      </a:lvl7pPr>
      <a:lvl8pPr marL="3200400" algn="l" defTabSz="914400" rtl="0" eaLnBrk="1" latinLnBrk="0" hangingPunct="1">
        <a:defRPr sz="1600" kern="1200">
          <a:solidFill>
            <a:schemeClr val="tx1"/>
          </a:solidFill>
          <a:latin typeface="+mn-lt"/>
          <a:ea typeface="+mn-ea"/>
          <a:cs typeface="+mn-cs"/>
        </a:defRPr>
      </a:lvl8pPr>
      <a:lvl9pPr marL="3657600" algn="l" defTabSz="914400"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userDrawn="1">
          <p15:clr>
            <a:srgbClr val="F26B43"/>
          </p15:clr>
        </p15:guide>
        <p15:guide id="1" pos="279" userDrawn="1">
          <p15:clr>
            <a:srgbClr val="F26B43"/>
          </p15:clr>
        </p15:guide>
        <p15:guide id="2" pos="7401" userDrawn="1">
          <p15:clr>
            <a:srgbClr val="F26B43"/>
          </p15:clr>
        </p15:guide>
        <p15:guide id="3" pos="3953" userDrawn="1">
          <p15:clr>
            <a:srgbClr val="F26B43"/>
          </p15:clr>
        </p15:guide>
        <p15:guide id="4" pos="3727" userDrawn="1">
          <p15:clr>
            <a:srgbClr val="F26B43"/>
          </p15:clr>
        </p15:guide>
        <p15:guide id="5" orient="horz" pos="3888" userDrawn="1">
          <p15:clr>
            <a:srgbClr val="F26B43"/>
          </p15:clr>
        </p15:guide>
        <p15:guide id="6" pos="2726" userDrawn="1">
          <p15:clr>
            <a:srgbClr val="F26B43"/>
          </p15:clr>
        </p15:guide>
        <p15:guide id="7" pos="2502" userDrawn="1">
          <p15:clr>
            <a:srgbClr val="F26B43"/>
          </p15:clr>
        </p15:guide>
        <p15:guide id="8" pos="4952" userDrawn="1">
          <p15:clr>
            <a:srgbClr val="F26B43"/>
          </p15:clr>
        </p15:guide>
        <p15:guide id="9" pos="5177" userDrawn="1">
          <p15:clr>
            <a:srgbClr val="F26B43"/>
          </p15:clr>
        </p15:guide>
        <p15:guide id="10" orient="horz" pos="2160" userDrawn="1">
          <p15:clr>
            <a:srgbClr val="F26B43"/>
          </p15:clr>
        </p15:guide>
        <p15:guide id="11" orient="horz" pos="1325" userDrawn="1">
          <p15:clr>
            <a:srgbClr val="F26B43"/>
          </p15:clr>
        </p15:guide>
        <p15:guide id="12" orient="horz" pos="1146" userDrawn="1">
          <p15:clr>
            <a:srgbClr val="F26B43"/>
          </p15:clr>
        </p15:guide>
        <p15:guide id="13" orient="horz" pos="27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50.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5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eg"/><Relationship Id="rId1" Type="http://schemas.openxmlformats.org/officeDocument/2006/relationships/slideLayout" Target="../slideLayouts/slideLayout5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34FABB4B-0D40-4E6E-845A-87BBECB25A72}"/>
              </a:ext>
            </a:extLst>
          </p:cNvPr>
          <p:cNvSpPr>
            <a:spLocks noGrp="1"/>
          </p:cNvSpPr>
          <p:nvPr>
            <p:ph type="ctrTitle"/>
          </p:nvPr>
        </p:nvSpPr>
        <p:spPr/>
        <p:txBody>
          <a:bodyPr anchor="t">
            <a:normAutofit fontScale="90000"/>
          </a:bodyPr>
          <a:lstStyle/>
          <a:p>
            <a:br>
              <a:rPr lang="nl-NL" sz="2800" b="1" dirty="0">
                <a:solidFill>
                  <a:srgbClr val="032544"/>
                </a:solidFill>
                <a:latin typeface="+mn-lt"/>
              </a:rPr>
            </a:br>
            <a:r>
              <a:rPr lang="nl-NL" sz="2800" b="1" dirty="0">
                <a:solidFill>
                  <a:srgbClr val="032544"/>
                </a:solidFill>
                <a:latin typeface="+mn-lt"/>
              </a:rPr>
              <a:t>INVEST INTERNATIONAL</a:t>
            </a:r>
            <a:br>
              <a:rPr lang="nl-NL" sz="2800" b="1" dirty="0">
                <a:solidFill>
                  <a:srgbClr val="032544"/>
                </a:solidFill>
                <a:latin typeface="+mn-lt"/>
              </a:rPr>
            </a:br>
            <a:br>
              <a:rPr lang="nl-NL" sz="2800" b="1" dirty="0">
                <a:solidFill>
                  <a:srgbClr val="032544"/>
                </a:solidFill>
                <a:latin typeface="+mn-lt"/>
              </a:rPr>
            </a:br>
            <a:r>
              <a:rPr lang="nl-NL" sz="1600" dirty="0">
                <a:solidFill>
                  <a:srgbClr val="032544"/>
                </a:solidFill>
                <a:latin typeface="+mn-lt"/>
              </a:rPr>
              <a:t>November 2023</a:t>
            </a:r>
            <a:br>
              <a:rPr lang="nl-NL" sz="2800" b="1" dirty="0">
                <a:solidFill>
                  <a:srgbClr val="032544"/>
                </a:solidFill>
                <a:latin typeface="+mn-lt"/>
              </a:rPr>
            </a:br>
            <a:br>
              <a:rPr lang="nl-NL" sz="2800" b="1" dirty="0">
                <a:solidFill>
                  <a:srgbClr val="032544"/>
                </a:solidFill>
                <a:latin typeface="+mn-lt"/>
              </a:rPr>
            </a:br>
            <a:r>
              <a:rPr lang="nl-NL" sz="2800" b="1" dirty="0">
                <a:solidFill>
                  <a:srgbClr val="032544"/>
                </a:solidFill>
                <a:latin typeface="+mn-lt"/>
              </a:rPr>
              <a:t>Internal Audit </a:t>
            </a:r>
            <a:br>
              <a:rPr lang="nl-NL" sz="2800" b="1" dirty="0">
                <a:solidFill>
                  <a:srgbClr val="032544"/>
                </a:solidFill>
                <a:latin typeface="+mn-lt"/>
              </a:rPr>
            </a:br>
            <a:r>
              <a:rPr lang="nl-NL" sz="2000" b="1" dirty="0">
                <a:solidFill>
                  <a:srgbClr val="032544"/>
                </a:solidFill>
                <a:latin typeface="+mn-lt"/>
              </a:rPr>
              <a:t>Update ARC</a:t>
            </a:r>
            <a:br>
              <a:rPr lang="nl-NL" sz="2800" b="1" dirty="0">
                <a:solidFill>
                  <a:srgbClr val="032544"/>
                </a:solidFill>
                <a:latin typeface="+mn-lt"/>
              </a:rPr>
            </a:br>
            <a:br>
              <a:rPr lang="nl-NL" sz="2800" b="1" dirty="0">
                <a:solidFill>
                  <a:srgbClr val="032544"/>
                </a:solidFill>
                <a:latin typeface="+mn-lt"/>
              </a:rPr>
            </a:br>
            <a:endParaRPr lang="nl-NL" sz="2800" b="1" dirty="0">
              <a:solidFill>
                <a:srgbClr val="032544"/>
              </a:solidFill>
              <a:latin typeface="+mn-lt"/>
            </a:endParaRPr>
          </a:p>
        </p:txBody>
      </p:sp>
      <p:sp>
        <p:nvSpPr>
          <p:cNvPr id="8" name="Rectangle 7">
            <a:extLst>
              <a:ext uri="{FF2B5EF4-FFF2-40B4-BE49-F238E27FC236}">
                <a16:creationId xmlns:a16="http://schemas.microsoft.com/office/drawing/2014/main" id="{C537D624-18E1-4A43-9E51-927BC2E6E56F}"/>
              </a:ext>
            </a:extLst>
          </p:cNvPr>
          <p:cNvSpPr/>
          <p:nvPr/>
        </p:nvSpPr>
        <p:spPr>
          <a:xfrm>
            <a:off x="8218488" y="428625"/>
            <a:ext cx="3530599" cy="1674813"/>
          </a:xfrm>
          <a:prstGeom prst="rect">
            <a:avLst/>
          </a:prstGeom>
          <a:solidFill>
            <a:srgbClr val="0060D7"/>
          </a:solidFill>
          <a:ln>
            <a:noFill/>
          </a:ln>
        </p:spPr>
        <p:style>
          <a:lnRef idx="0">
            <a:schemeClr val="accent1"/>
          </a:lnRef>
          <a:fillRef idx="1">
            <a:schemeClr val="accent1"/>
          </a:fillRef>
          <a:effectRef idx="0">
            <a:schemeClr val="dk1"/>
          </a:effectRef>
          <a:fontRef idx="minor">
            <a:schemeClr val="lt1"/>
          </a:fontRef>
        </p:style>
        <p:txBody>
          <a:bodyPr wrap="square" tIns="91440" bIns="91440" rtlCol="0" anchor="ctr">
            <a:noAutofit/>
          </a:bodyPr>
          <a:lstStyle/>
          <a:p>
            <a:pPr algn="ctr">
              <a:lnSpc>
                <a:spcPct val="90000"/>
              </a:lnSpc>
              <a:spcAft>
                <a:spcPts val="600"/>
              </a:spcAft>
            </a:pPr>
            <a:r>
              <a:rPr lang="nl-NL" sz="1200" b="1">
                <a:solidFill>
                  <a:schemeClr val="bg1"/>
                </a:solidFill>
              </a:rPr>
              <a:t>READ &amp; DELETE BEFORE USING</a:t>
            </a:r>
          </a:p>
          <a:p>
            <a:pPr algn="ctr">
              <a:lnSpc>
                <a:spcPct val="90000"/>
              </a:lnSpc>
              <a:spcAft>
                <a:spcPts val="600"/>
              </a:spcAft>
            </a:pPr>
            <a:r>
              <a:rPr lang="nl-NL" sz="1200">
                <a:solidFill>
                  <a:schemeClr val="bg1"/>
                </a:solidFill>
              </a:rPr>
              <a:t>If replacing the pattern/photo on this slide, first, click on and delete the pattern/photo. Then, click on the icon in the placeholder to select a new image. Size and crop if/as needed. Final image is 7.5”/190.5mm tall x 7.5”/190.5mm wide. Use images from our library.</a:t>
            </a:r>
            <a:endParaRPr lang="nl-NL" sz="1200" dirty="0">
              <a:solidFill>
                <a:schemeClr val="bg1"/>
              </a:solidFill>
            </a:endParaRPr>
          </a:p>
        </p:txBody>
      </p:sp>
      <p:pic>
        <p:nvPicPr>
          <p:cNvPr id="13" name="Picture Placeholder 12">
            <a:extLst>
              <a:ext uri="{FF2B5EF4-FFF2-40B4-BE49-F238E27FC236}">
                <a16:creationId xmlns:a16="http://schemas.microsoft.com/office/drawing/2014/main" id="{5CD53B02-854A-470F-9644-E62557E4820A}"/>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5334000" y="0"/>
            <a:ext cx="6858000" cy="6858000"/>
          </a:xfrm>
        </p:spPr>
      </p:pic>
      <p:pic>
        <p:nvPicPr>
          <p:cNvPr id="1026" name="Picture 2" descr="Internationale regelingen van RVO naar Invest International | RVO.nl |  Rijksdienst">
            <a:extLst>
              <a:ext uri="{FF2B5EF4-FFF2-40B4-BE49-F238E27FC236}">
                <a16:creationId xmlns:a16="http://schemas.microsoft.com/office/drawing/2014/main" id="{B02AAB18-20E3-4E23-9B1D-C6053830100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5875" b="40575"/>
          <a:stretch/>
        </p:blipFill>
        <p:spPr bwMode="auto">
          <a:xfrm>
            <a:off x="195398" y="5956663"/>
            <a:ext cx="3771900" cy="592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4325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926FDDF2-9516-3481-6321-F0C89D2157EE}"/>
              </a:ext>
            </a:extLst>
          </p:cNvPr>
          <p:cNvPicPr>
            <a:picLocks noGrp="1" noChangeAspect="1"/>
          </p:cNvPicPr>
          <p:nvPr>
            <p:ph type="pic" sz="quarter" idx="10"/>
          </p:nvPr>
        </p:nvPicPr>
        <p:blipFill rotWithShape="1">
          <a:blip r:embed="rId2" cstate="print">
            <a:extLst>
              <a:ext uri="{28A0092B-C50C-407E-A947-70E740481C1C}">
                <a14:useLocalDpi xmlns:a14="http://schemas.microsoft.com/office/drawing/2010/main"/>
              </a:ext>
            </a:extLst>
          </a:blip>
          <a:srcRect/>
          <a:stretch/>
        </p:blipFill>
        <p:spPr>
          <a:xfrm>
            <a:off x="6096000" y="0"/>
            <a:ext cx="6096000" cy="6858000"/>
          </a:xfrm>
        </p:spPr>
      </p:pic>
      <p:sp>
        <p:nvSpPr>
          <p:cNvPr id="3" name="Title 2">
            <a:extLst>
              <a:ext uri="{FF2B5EF4-FFF2-40B4-BE49-F238E27FC236}">
                <a16:creationId xmlns:a16="http://schemas.microsoft.com/office/drawing/2014/main" id="{471E15EE-05A0-8BCF-CD10-94B812EBDCFF}"/>
              </a:ext>
            </a:extLst>
          </p:cNvPr>
          <p:cNvSpPr>
            <a:spLocks noGrp="1"/>
          </p:cNvSpPr>
          <p:nvPr>
            <p:ph type="title"/>
          </p:nvPr>
        </p:nvSpPr>
        <p:spPr>
          <a:xfrm>
            <a:off x="427225" y="419259"/>
            <a:ext cx="4671824" cy="1325563"/>
          </a:xfrm>
        </p:spPr>
        <p:txBody>
          <a:bodyPr/>
          <a:lstStyle/>
          <a:p>
            <a:r>
              <a:rPr lang="en-US" dirty="0"/>
              <a:t>Agenda</a:t>
            </a:r>
            <a:endParaRPr lang="nl-NL" dirty="0"/>
          </a:p>
        </p:txBody>
      </p:sp>
      <p:sp>
        <p:nvSpPr>
          <p:cNvPr id="4" name="Text Placeholder 3">
            <a:extLst>
              <a:ext uri="{FF2B5EF4-FFF2-40B4-BE49-F238E27FC236}">
                <a16:creationId xmlns:a16="http://schemas.microsoft.com/office/drawing/2014/main" id="{96AD293F-33C0-5E04-62D8-266742BD7961}"/>
              </a:ext>
            </a:extLst>
          </p:cNvPr>
          <p:cNvSpPr>
            <a:spLocks noGrp="1"/>
          </p:cNvSpPr>
          <p:nvPr>
            <p:ph type="body" sz="quarter" idx="11"/>
          </p:nvPr>
        </p:nvSpPr>
        <p:spPr>
          <a:xfrm>
            <a:off x="427224" y="1209517"/>
            <a:ext cx="4671825" cy="3031014"/>
          </a:xfrm>
        </p:spPr>
        <p:txBody>
          <a:bodyPr/>
          <a:lstStyle/>
          <a:p>
            <a:pPr marL="457200" indent="-457200">
              <a:spcAft>
                <a:spcPts val="600"/>
              </a:spcAft>
              <a:buFont typeface="+mj-lt"/>
              <a:buAutoNum type="arabicPeriod"/>
            </a:pPr>
            <a:r>
              <a:rPr lang="en-US" sz="1800" b="0" dirty="0">
                <a:solidFill>
                  <a:srgbClr val="032544"/>
                </a:solidFill>
                <a:latin typeface="Times New Roman" panose="02020603050405020304" pitchFamily="18" charset="0"/>
                <a:cs typeface="Times New Roman" panose="02020603050405020304" pitchFamily="18" charset="0"/>
              </a:rPr>
              <a:t>Update on audits 2023</a:t>
            </a:r>
            <a:endParaRPr lang="nl-NL" sz="1800" b="0" dirty="0">
              <a:solidFill>
                <a:srgbClr val="032544"/>
              </a:solidFill>
              <a:latin typeface="Times New Roman" panose="02020603050405020304" pitchFamily="18" charset="0"/>
              <a:cs typeface="Times New Roman" panose="02020603050405020304" pitchFamily="18" charset="0"/>
            </a:endParaRPr>
          </a:p>
          <a:p>
            <a:pPr marL="457200" indent="-457200">
              <a:spcAft>
                <a:spcPts val="600"/>
              </a:spcAft>
              <a:buFont typeface="+mj-lt"/>
              <a:buAutoNum type="arabicPeriod"/>
            </a:pPr>
            <a:r>
              <a:rPr lang="en-US" sz="1800" b="0" dirty="0">
                <a:solidFill>
                  <a:srgbClr val="032544"/>
                </a:solidFill>
                <a:latin typeface="Times New Roman" panose="02020603050405020304" pitchFamily="18" charset="0"/>
                <a:cs typeface="Times New Roman" panose="02020603050405020304" pitchFamily="18" charset="0"/>
              </a:rPr>
              <a:t>Development audit plan 2024</a:t>
            </a:r>
            <a:endParaRPr lang="nl-NL" sz="1800" b="0" dirty="0">
              <a:solidFill>
                <a:srgbClr val="032544"/>
              </a:solidFill>
              <a:latin typeface="Times New Roman" panose="02020603050405020304" pitchFamily="18" charset="0"/>
              <a:cs typeface="Times New Roman" panose="02020603050405020304" pitchFamily="18" charset="0"/>
            </a:endParaRPr>
          </a:p>
          <a:p>
            <a:pPr marL="457200" indent="-457200">
              <a:spcAft>
                <a:spcPts val="600"/>
              </a:spcAft>
              <a:buFont typeface="+mj-lt"/>
              <a:buAutoNum type="arabicPeriod"/>
            </a:pPr>
            <a:r>
              <a:rPr lang="en-US" sz="1800" b="0" dirty="0">
                <a:solidFill>
                  <a:srgbClr val="032544"/>
                </a:solidFill>
                <a:latin typeface="Times New Roman" panose="02020603050405020304" pitchFamily="18" charset="0"/>
                <a:cs typeface="Times New Roman" panose="02020603050405020304" pitchFamily="18" charset="0"/>
              </a:rPr>
              <a:t>Organizational overview</a:t>
            </a:r>
            <a:endParaRPr lang="nl-NL" sz="1800" b="0" dirty="0">
              <a:solidFill>
                <a:srgbClr val="032544"/>
              </a:solidFill>
              <a:latin typeface="Times New Roman" panose="02020603050405020304" pitchFamily="18" charset="0"/>
              <a:cs typeface="Times New Roman" panose="02020603050405020304" pitchFamily="18" charset="0"/>
            </a:endParaRPr>
          </a:p>
          <a:p>
            <a:pPr marL="457200" indent="-457200">
              <a:spcAft>
                <a:spcPts val="600"/>
              </a:spcAft>
              <a:buFont typeface="+mj-lt"/>
              <a:buAutoNum type="arabicPeriod"/>
            </a:pPr>
            <a:r>
              <a:rPr lang="en-US" sz="1800" b="0" dirty="0">
                <a:solidFill>
                  <a:srgbClr val="032544"/>
                </a:solidFill>
                <a:latin typeface="Times New Roman" panose="02020603050405020304" pitchFamily="18" charset="0"/>
                <a:cs typeface="Times New Roman" panose="02020603050405020304" pitchFamily="18" charset="0"/>
              </a:rPr>
              <a:t>Internal Audit plan 2024</a:t>
            </a:r>
            <a:endParaRPr lang="nl-NL" sz="1800" b="0" dirty="0">
              <a:solidFill>
                <a:srgbClr val="032544"/>
              </a:solidFill>
              <a:latin typeface="Times New Roman" panose="02020603050405020304" pitchFamily="18" charset="0"/>
              <a:cs typeface="Times New Roman" panose="02020603050405020304" pitchFamily="18" charset="0"/>
            </a:endParaRPr>
          </a:p>
          <a:p>
            <a:pPr marL="457200" indent="-457200">
              <a:spcAft>
                <a:spcPts val="600"/>
              </a:spcAft>
              <a:buFont typeface="+mj-lt"/>
              <a:buAutoNum type="arabicPeriod"/>
            </a:pPr>
            <a:r>
              <a:rPr lang="nl-NL" sz="1800" b="0" dirty="0">
                <a:solidFill>
                  <a:srgbClr val="032544"/>
                </a:solidFill>
                <a:latin typeface="Times New Roman" panose="02020603050405020304" pitchFamily="18" charset="0"/>
                <a:cs typeface="Times New Roman" panose="02020603050405020304" pitchFamily="18" charset="0"/>
              </a:rPr>
              <a:t>Update IAF Charter</a:t>
            </a:r>
            <a:endParaRPr lang="nl-NL" sz="1800" dirty="0"/>
          </a:p>
        </p:txBody>
      </p:sp>
      <p:sp>
        <p:nvSpPr>
          <p:cNvPr id="8" name="TextBox 7">
            <a:extLst>
              <a:ext uri="{FF2B5EF4-FFF2-40B4-BE49-F238E27FC236}">
                <a16:creationId xmlns:a16="http://schemas.microsoft.com/office/drawing/2014/main" id="{B5580D82-39D4-E378-B5F2-CBD0DEAFC3EA}"/>
              </a:ext>
            </a:extLst>
          </p:cNvPr>
          <p:cNvSpPr txBox="1"/>
          <p:nvPr/>
        </p:nvSpPr>
        <p:spPr>
          <a:xfrm>
            <a:off x="427226" y="4324421"/>
            <a:ext cx="5206181" cy="1061829"/>
          </a:xfrm>
          <a:prstGeom prst="rect">
            <a:avLst/>
          </a:prstGeom>
          <a:noFill/>
        </p:spPr>
        <p:txBody>
          <a:bodyPr wrap="square" lIns="0" tIns="0" rIns="0" bIns="0" rtlCol="0">
            <a:spAutoFit/>
          </a:bodyPr>
          <a:lstStyle/>
          <a:p>
            <a:pPr>
              <a:lnSpc>
                <a:spcPct val="90000"/>
              </a:lnSpc>
              <a:spcBef>
                <a:spcPts val="600"/>
              </a:spcBef>
              <a:spcAft>
                <a:spcPts val="600"/>
              </a:spcAft>
            </a:pPr>
            <a:r>
              <a:rPr lang="nl-NL" sz="2400" b="1" dirty="0">
                <a:latin typeface="Times New Roman" panose="02020603050405020304" pitchFamily="18" charset="0"/>
                <a:cs typeface="Times New Roman" panose="02020603050405020304" pitchFamily="18" charset="0"/>
              </a:rPr>
              <a:t>Appendix</a:t>
            </a:r>
          </a:p>
          <a:p>
            <a:pPr marL="342900" indent="-342900">
              <a:lnSpc>
                <a:spcPct val="90000"/>
              </a:lnSpc>
              <a:spcBef>
                <a:spcPts val="600"/>
              </a:spcBef>
              <a:buFont typeface="+mj-lt"/>
              <a:buAutoNum type="alphaUcPeriod"/>
            </a:pPr>
            <a:r>
              <a:rPr lang="nl-NL" dirty="0">
                <a:latin typeface="Times New Roman" panose="02020603050405020304" pitchFamily="18" charset="0"/>
                <a:cs typeface="Times New Roman" panose="02020603050405020304" pitchFamily="18" charset="0"/>
              </a:rPr>
              <a:t>Internal Audit Charter </a:t>
            </a:r>
          </a:p>
          <a:p>
            <a:pPr marL="342900" indent="-342900">
              <a:lnSpc>
                <a:spcPct val="90000"/>
              </a:lnSpc>
              <a:spcBef>
                <a:spcPts val="600"/>
              </a:spcBef>
              <a:buFont typeface="+mj-lt"/>
              <a:buAutoNum type="alphaUcPeriod"/>
            </a:pPr>
            <a:r>
              <a:rPr lang="nl-NL" dirty="0">
                <a:latin typeface="Times New Roman" panose="02020603050405020304" pitchFamily="18" charset="0"/>
                <a:cs typeface="Times New Roman" panose="02020603050405020304" pitchFamily="18" charset="0"/>
              </a:rPr>
              <a:t>Audit report admin 06 IIPP</a:t>
            </a:r>
          </a:p>
        </p:txBody>
      </p:sp>
    </p:spTree>
    <p:extLst>
      <p:ext uri="{BB962C8B-B14F-4D97-AF65-F5344CB8AC3E}">
        <p14:creationId xmlns:p14="http://schemas.microsoft.com/office/powerpoint/2010/main" val="31644190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Rectangle 102">
            <a:extLst>
              <a:ext uri="{FF2B5EF4-FFF2-40B4-BE49-F238E27FC236}">
                <a16:creationId xmlns:a16="http://schemas.microsoft.com/office/drawing/2014/main" id="{4166DB62-9EB8-4DE7-B14E-2F328CCD9167}"/>
              </a:ext>
            </a:extLst>
          </p:cNvPr>
          <p:cNvSpPr/>
          <p:nvPr/>
        </p:nvSpPr>
        <p:spPr>
          <a:xfrm>
            <a:off x="5503332" y="0"/>
            <a:ext cx="6688668"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 name="Title 1">
            <a:extLst>
              <a:ext uri="{FF2B5EF4-FFF2-40B4-BE49-F238E27FC236}">
                <a16:creationId xmlns:a16="http://schemas.microsoft.com/office/drawing/2014/main" id="{3475A678-C65D-469D-BACC-82291D439FB2}"/>
              </a:ext>
            </a:extLst>
          </p:cNvPr>
          <p:cNvSpPr>
            <a:spLocks noGrp="1"/>
          </p:cNvSpPr>
          <p:nvPr>
            <p:ph type="title"/>
          </p:nvPr>
        </p:nvSpPr>
        <p:spPr>
          <a:xfrm>
            <a:off x="427225" y="1082180"/>
            <a:ext cx="5076107" cy="667639"/>
          </a:xfrm>
        </p:spPr>
        <p:txBody>
          <a:bodyPr/>
          <a:lstStyle/>
          <a:p>
            <a:r>
              <a:rPr lang="nl-NL" b="1" dirty="0">
                <a:latin typeface="+mn-lt"/>
              </a:rPr>
              <a:t>Update audits 2023</a:t>
            </a:r>
          </a:p>
        </p:txBody>
      </p:sp>
      <p:sp>
        <p:nvSpPr>
          <p:cNvPr id="3" name="Text Placeholder 2">
            <a:extLst>
              <a:ext uri="{FF2B5EF4-FFF2-40B4-BE49-F238E27FC236}">
                <a16:creationId xmlns:a16="http://schemas.microsoft.com/office/drawing/2014/main" id="{A810D0AE-38AC-4EB0-AAE5-C1FC1E7D93F0}"/>
              </a:ext>
            </a:extLst>
          </p:cNvPr>
          <p:cNvSpPr>
            <a:spLocks noGrp="1"/>
          </p:cNvSpPr>
          <p:nvPr>
            <p:ph type="body" sz="quarter" idx="11"/>
          </p:nvPr>
        </p:nvSpPr>
        <p:spPr>
          <a:xfrm>
            <a:off x="427225" y="1644164"/>
            <a:ext cx="4974508" cy="4297891"/>
          </a:xfrm>
        </p:spPr>
        <p:txBody>
          <a:bodyPr/>
          <a:lstStyle/>
          <a:p>
            <a:pPr marL="0" indent="0">
              <a:lnSpc>
                <a:spcPct val="130000"/>
              </a:lnSpc>
              <a:spcAft>
                <a:spcPts val="600"/>
              </a:spcAft>
              <a:buNone/>
            </a:pPr>
            <a:r>
              <a:rPr lang="en-US" sz="1200" b="0" dirty="0">
                <a:solidFill>
                  <a:srgbClr val="032544"/>
                </a:solidFill>
                <a:latin typeface="Georgia" panose="02040502050405020303" pitchFamily="18" charset="0"/>
                <a:cs typeface="Arial" panose="020B0604020202020204" pitchFamily="34" charset="0"/>
              </a:rPr>
              <a:t>During the year 2023, Internal Audit is aiming to perform 4 audits, of which one audit has been completed. The KYC audit is currently in the reporting phase, and awaiting the management team meeting, HRM audit is also in the reporting phase where we are drafting the audit report, and the cyber audit is ongoing fieldwork.   </a:t>
            </a:r>
          </a:p>
          <a:p>
            <a:pPr marL="0" indent="0">
              <a:lnSpc>
                <a:spcPct val="130000"/>
              </a:lnSpc>
              <a:spcAft>
                <a:spcPts val="600"/>
              </a:spcAft>
              <a:buNone/>
            </a:pPr>
            <a:r>
              <a:rPr lang="en-US" sz="1200" b="0" dirty="0">
                <a:solidFill>
                  <a:srgbClr val="032544"/>
                </a:solidFill>
                <a:latin typeface="Georgia" panose="02040502050405020303" pitchFamily="18" charset="0"/>
                <a:cs typeface="Arial" panose="020B0604020202020204" pitchFamily="34" charset="0"/>
              </a:rPr>
              <a:t>The audit on the administration of Invest International Public Programs B.V. (IIPP) has been classified as “needs significant improvements”. We noted that the reconciliation between the end balance of RVO and beginning balance of Invest is lacking consistency in documentation. Hence due to this Invest was not able to provide clear documentation regarding a complete and accurate beginning balance (as of 01-01-2023) for two programs (DTIF and DGGF). </a:t>
            </a:r>
          </a:p>
        </p:txBody>
      </p:sp>
      <p:sp>
        <p:nvSpPr>
          <p:cNvPr id="7" name="Slide Number Placeholder 6">
            <a:extLst>
              <a:ext uri="{FF2B5EF4-FFF2-40B4-BE49-F238E27FC236}">
                <a16:creationId xmlns:a16="http://schemas.microsoft.com/office/drawing/2014/main" id="{D883588C-1548-43D1-93DC-CF6C115CD093}"/>
              </a:ext>
            </a:extLst>
          </p:cNvPr>
          <p:cNvSpPr>
            <a:spLocks noGrp="1"/>
          </p:cNvSpPr>
          <p:nvPr>
            <p:ph type="sldNum" sz="quarter" idx="14"/>
          </p:nvPr>
        </p:nvSpPr>
        <p:spPr/>
        <p:txBody>
          <a:bodyPr/>
          <a:lstStyle/>
          <a:p>
            <a:fld id="{15BA554E-33EE-4793-A915-4598F4A77B31}" type="slidenum">
              <a:rPr lang="en-GB" smtClean="0"/>
              <a:pPr/>
              <a:t>3</a:t>
            </a:fld>
            <a:endParaRPr lang="en-GB" dirty="0"/>
          </a:p>
        </p:txBody>
      </p:sp>
      <p:graphicFrame>
        <p:nvGraphicFramePr>
          <p:cNvPr id="4" name="Table 7">
            <a:extLst>
              <a:ext uri="{FF2B5EF4-FFF2-40B4-BE49-F238E27FC236}">
                <a16:creationId xmlns:a16="http://schemas.microsoft.com/office/drawing/2014/main" id="{74DF76AC-5030-4E3C-AD06-E566B796F5C8}"/>
              </a:ext>
            </a:extLst>
          </p:cNvPr>
          <p:cNvGraphicFramePr>
            <a:graphicFrameLocks noGrp="1"/>
          </p:cNvGraphicFramePr>
          <p:nvPr>
            <p:extLst>
              <p:ext uri="{D42A27DB-BD31-4B8C-83A1-F6EECF244321}">
                <p14:modId xmlns:p14="http://schemas.microsoft.com/office/powerpoint/2010/main" val="133176943"/>
              </p:ext>
            </p:extLst>
          </p:nvPr>
        </p:nvGraphicFramePr>
        <p:xfrm>
          <a:off x="5747857" y="2231918"/>
          <a:ext cx="6199617" cy="2804160"/>
        </p:xfrm>
        <a:graphic>
          <a:graphicData uri="http://schemas.openxmlformats.org/drawingml/2006/table">
            <a:tbl>
              <a:tblPr firstRow="1" bandRow="1">
                <a:tableStyleId>{93296810-A885-4BE3-A3E7-6D5BEEA58F35}</a:tableStyleId>
              </a:tblPr>
              <a:tblGrid>
                <a:gridCol w="1986793">
                  <a:extLst>
                    <a:ext uri="{9D8B030D-6E8A-4147-A177-3AD203B41FA5}">
                      <a16:colId xmlns:a16="http://schemas.microsoft.com/office/drawing/2014/main" val="852995980"/>
                    </a:ext>
                  </a:extLst>
                </a:gridCol>
                <a:gridCol w="1356518">
                  <a:extLst>
                    <a:ext uri="{9D8B030D-6E8A-4147-A177-3AD203B41FA5}">
                      <a16:colId xmlns:a16="http://schemas.microsoft.com/office/drawing/2014/main" val="1511307867"/>
                    </a:ext>
                  </a:extLst>
                </a:gridCol>
                <a:gridCol w="1506669">
                  <a:extLst>
                    <a:ext uri="{9D8B030D-6E8A-4147-A177-3AD203B41FA5}">
                      <a16:colId xmlns:a16="http://schemas.microsoft.com/office/drawing/2014/main" val="3842542179"/>
                    </a:ext>
                  </a:extLst>
                </a:gridCol>
                <a:gridCol w="1349637">
                  <a:extLst>
                    <a:ext uri="{9D8B030D-6E8A-4147-A177-3AD203B41FA5}">
                      <a16:colId xmlns:a16="http://schemas.microsoft.com/office/drawing/2014/main" val="1310009610"/>
                    </a:ext>
                  </a:extLst>
                </a:gridCol>
              </a:tblGrid>
              <a:tr h="0">
                <a:tc>
                  <a:txBody>
                    <a:bodyPr/>
                    <a:lstStyle/>
                    <a:p>
                      <a:pPr algn="l"/>
                      <a:r>
                        <a:rPr lang="en-US" sz="1400" noProof="0" dirty="0"/>
                        <a:t>Internal audits</a:t>
                      </a:r>
                    </a:p>
                  </a:txBody>
                  <a:tcPr/>
                </a:tc>
                <a:tc>
                  <a:txBody>
                    <a:bodyPr/>
                    <a:lstStyle/>
                    <a:p>
                      <a:pPr algn="l"/>
                      <a:r>
                        <a:rPr lang="en-US" sz="1400" noProof="0" dirty="0"/>
                        <a:t>Status</a:t>
                      </a:r>
                    </a:p>
                  </a:txBody>
                  <a:tcPr/>
                </a:tc>
                <a:tc>
                  <a:txBody>
                    <a:bodyPr/>
                    <a:lstStyle/>
                    <a:p>
                      <a:pPr algn="l"/>
                      <a:r>
                        <a:rPr lang="en-US" sz="1400" noProof="0" dirty="0"/>
                        <a:t>Classification</a:t>
                      </a:r>
                    </a:p>
                  </a:txBody>
                  <a:tcPr/>
                </a:tc>
                <a:tc>
                  <a:txBody>
                    <a:bodyPr/>
                    <a:lstStyle/>
                    <a:p>
                      <a:pPr algn="l"/>
                      <a:r>
                        <a:rPr lang="en-US" sz="1400" noProof="0" dirty="0"/>
                        <a:t># findings</a:t>
                      </a:r>
                    </a:p>
                  </a:txBody>
                  <a:tcPr/>
                </a:tc>
                <a:extLst>
                  <a:ext uri="{0D108BD9-81ED-4DB2-BD59-A6C34878D82A}">
                    <a16:rowId xmlns:a16="http://schemas.microsoft.com/office/drawing/2014/main" val="203390730"/>
                  </a:ext>
                </a:extLst>
              </a:tr>
              <a:tr h="0">
                <a:tc>
                  <a:txBody>
                    <a:bodyPr/>
                    <a:lstStyle/>
                    <a:p>
                      <a:pPr algn="l"/>
                      <a:r>
                        <a:rPr lang="en-US" sz="1400" noProof="0" dirty="0"/>
                        <a:t>KYC Remediation audit</a:t>
                      </a:r>
                    </a:p>
                  </a:txBody>
                  <a:tcPr/>
                </a:tc>
                <a:tc>
                  <a:txBody>
                    <a:bodyPr/>
                    <a:lstStyle/>
                    <a:p>
                      <a:pPr algn="l"/>
                      <a:r>
                        <a:rPr lang="en-US" sz="1400" noProof="0" dirty="0"/>
                        <a:t>Reporting</a:t>
                      </a:r>
                    </a:p>
                  </a:txBody>
                  <a:tcPr/>
                </a:tc>
                <a:tc>
                  <a:txBody>
                    <a:bodyPr/>
                    <a:lstStyle/>
                    <a:p>
                      <a:pPr marL="0" algn="ctr" defTabSz="914400" rtl="0" eaLnBrk="1" latinLnBrk="0" hangingPunct="1"/>
                      <a:r>
                        <a:rPr lang="en-US" sz="1400" kern="1200" noProof="0">
                          <a:solidFill>
                            <a:schemeClr val="dk1"/>
                          </a:solidFill>
                          <a:latin typeface="+mn-lt"/>
                          <a:ea typeface="+mn-ea"/>
                          <a:cs typeface="+mn-cs"/>
                        </a:rPr>
                        <a:t>Pending management team </a:t>
                      </a:r>
                      <a:r>
                        <a:rPr lang="en-US" sz="1400" kern="1200" noProof="0" dirty="0">
                          <a:solidFill>
                            <a:schemeClr val="dk1"/>
                          </a:solidFill>
                          <a:latin typeface="+mn-lt"/>
                          <a:ea typeface="+mn-ea"/>
                          <a:cs typeface="+mn-cs"/>
                        </a:rPr>
                        <a:t>meeting</a:t>
                      </a:r>
                    </a:p>
                  </a:txBody>
                  <a:tcPr>
                    <a:solidFill>
                      <a:schemeClr val="bg2">
                        <a:lumMod val="90000"/>
                      </a:schemeClr>
                    </a:solidFill>
                  </a:tcPr>
                </a:tc>
                <a:tc>
                  <a:txBody>
                    <a:bodyPr/>
                    <a:lstStyle/>
                    <a:p>
                      <a:pPr algn="ctr"/>
                      <a:r>
                        <a:rPr lang="en-US" sz="1400" noProof="0" dirty="0"/>
                        <a:t>Pending</a:t>
                      </a:r>
                    </a:p>
                  </a:txBody>
                  <a:tcPr anchor="ctr"/>
                </a:tc>
                <a:extLst>
                  <a:ext uri="{0D108BD9-81ED-4DB2-BD59-A6C34878D82A}">
                    <a16:rowId xmlns:a16="http://schemas.microsoft.com/office/drawing/2014/main" val="1370090935"/>
                  </a:ext>
                </a:extLst>
              </a:tr>
              <a:tr h="0">
                <a:tc>
                  <a:txBody>
                    <a:bodyPr/>
                    <a:lstStyle/>
                    <a:p>
                      <a:pPr algn="l"/>
                      <a:r>
                        <a:rPr lang="en-US" sz="1400" noProof="0" dirty="0"/>
                        <a:t>IIPP audit admin 06</a:t>
                      </a:r>
                    </a:p>
                  </a:txBody>
                  <a:tcPr/>
                </a:tc>
                <a:tc>
                  <a:txBody>
                    <a:bodyPr/>
                    <a:lstStyle/>
                    <a:p>
                      <a:pPr algn="l"/>
                      <a:r>
                        <a:rPr lang="en-US" sz="1400" noProof="0" dirty="0"/>
                        <a:t>Completed</a:t>
                      </a:r>
                    </a:p>
                  </a:txBody>
                  <a:tcPr/>
                </a:tc>
                <a:tc>
                  <a:txBody>
                    <a:bodyPr/>
                    <a:lstStyle/>
                    <a:p>
                      <a:pPr algn="ctr"/>
                      <a:r>
                        <a:rPr lang="en-US" sz="1400" noProof="0" dirty="0"/>
                        <a:t>Needs</a:t>
                      </a:r>
                    </a:p>
                    <a:p>
                      <a:pPr algn="ctr"/>
                      <a:r>
                        <a:rPr lang="en-US" sz="1400" noProof="0" dirty="0"/>
                        <a:t>significant</a:t>
                      </a:r>
                    </a:p>
                    <a:p>
                      <a:pPr algn="ctr"/>
                      <a:r>
                        <a:rPr lang="en-US" sz="1400" noProof="0" dirty="0"/>
                        <a:t>improvement</a:t>
                      </a:r>
                    </a:p>
                  </a:txBody>
                  <a:tcPr anchor="ctr">
                    <a:solidFill>
                      <a:schemeClr val="accent2"/>
                    </a:solidFill>
                  </a:tcPr>
                </a:tc>
                <a:tc>
                  <a:txBody>
                    <a:bodyPr/>
                    <a:lstStyle/>
                    <a:p>
                      <a:pPr algn="ctr"/>
                      <a:r>
                        <a:rPr lang="en-US" sz="1400" noProof="0" dirty="0"/>
                        <a:t>2 findings</a:t>
                      </a:r>
                    </a:p>
                    <a:p>
                      <a:pPr algn="ctr"/>
                      <a:endParaRPr lang="en-US" sz="1400" noProof="0" dirty="0"/>
                    </a:p>
                  </a:txBody>
                  <a:tcPr anchor="ctr"/>
                </a:tc>
                <a:extLst>
                  <a:ext uri="{0D108BD9-81ED-4DB2-BD59-A6C34878D82A}">
                    <a16:rowId xmlns:a16="http://schemas.microsoft.com/office/drawing/2014/main" val="1090673997"/>
                  </a:ext>
                </a:extLst>
              </a:tr>
              <a:tr h="0">
                <a:tc>
                  <a:txBody>
                    <a:bodyPr/>
                    <a:lstStyle/>
                    <a:p>
                      <a:pPr algn="l"/>
                      <a:r>
                        <a:rPr lang="en-US" sz="1400" noProof="0" dirty="0"/>
                        <a:t>HRM Audit</a:t>
                      </a:r>
                    </a:p>
                  </a:txBody>
                  <a:tcPr/>
                </a:tc>
                <a:tc>
                  <a:txBody>
                    <a:bodyPr/>
                    <a:lstStyle/>
                    <a:p>
                      <a:pPr algn="l"/>
                      <a:r>
                        <a:rPr lang="en-US" sz="1400" noProof="0" dirty="0"/>
                        <a:t>Reporting </a:t>
                      </a:r>
                    </a:p>
                  </a:txBody>
                  <a:tcPr/>
                </a:tc>
                <a:tc>
                  <a:txBody>
                    <a:bodyPr/>
                    <a:lstStyle/>
                    <a:p>
                      <a:pPr algn="ctr"/>
                      <a:r>
                        <a:rPr lang="en-US" sz="1400" noProof="0" dirty="0"/>
                        <a:t>Pending</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noProof="0" dirty="0"/>
                        <a:t>Pending</a:t>
                      </a:r>
                    </a:p>
                    <a:p>
                      <a:pPr algn="ctr"/>
                      <a:endParaRPr lang="en-US" sz="1400" noProof="0" dirty="0"/>
                    </a:p>
                  </a:txBody>
                  <a:tcPr anchor="ctr"/>
                </a:tc>
                <a:extLst>
                  <a:ext uri="{0D108BD9-81ED-4DB2-BD59-A6C34878D82A}">
                    <a16:rowId xmlns:a16="http://schemas.microsoft.com/office/drawing/2014/main" val="2466040414"/>
                  </a:ext>
                </a:extLst>
              </a:tr>
              <a:tr h="0">
                <a:tc>
                  <a:txBody>
                    <a:bodyPr/>
                    <a:lstStyle/>
                    <a:p>
                      <a:pPr algn="l"/>
                      <a:r>
                        <a:rPr lang="en-US" sz="1400" noProof="0" dirty="0"/>
                        <a:t>Cyber auditing</a:t>
                      </a:r>
                    </a:p>
                  </a:txBody>
                  <a:tcPr/>
                </a:tc>
                <a:tc>
                  <a:txBody>
                    <a:bodyPr/>
                    <a:lstStyle/>
                    <a:p>
                      <a:pPr algn="l"/>
                      <a:r>
                        <a:rPr lang="en-US" sz="1400" noProof="0" dirty="0"/>
                        <a:t>Fieldwork</a:t>
                      </a:r>
                    </a:p>
                  </a:txBody>
                  <a:tcPr/>
                </a:tc>
                <a:tc>
                  <a:txBody>
                    <a:bodyPr/>
                    <a:lstStyle/>
                    <a:p>
                      <a:pPr algn="ctr"/>
                      <a:r>
                        <a:rPr lang="en-US" sz="1400" noProof="0" dirty="0"/>
                        <a:t>Pending</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noProof="0" dirty="0"/>
                        <a:t>Pending</a:t>
                      </a:r>
                    </a:p>
                    <a:p>
                      <a:pPr algn="ctr"/>
                      <a:endParaRPr lang="en-US" sz="1400" noProof="0" dirty="0"/>
                    </a:p>
                  </a:txBody>
                  <a:tcPr anchor="ctr"/>
                </a:tc>
                <a:extLst>
                  <a:ext uri="{0D108BD9-81ED-4DB2-BD59-A6C34878D82A}">
                    <a16:rowId xmlns:a16="http://schemas.microsoft.com/office/drawing/2014/main" val="2447816930"/>
                  </a:ext>
                </a:extLst>
              </a:tr>
            </a:tbl>
          </a:graphicData>
        </a:graphic>
      </p:graphicFrame>
      <p:pic>
        <p:nvPicPr>
          <p:cNvPr id="5" name="Picture 2" descr="Internationale regelingen van RVO naar Invest International | RVO.nl |  Rijksdienst">
            <a:extLst>
              <a:ext uri="{FF2B5EF4-FFF2-40B4-BE49-F238E27FC236}">
                <a16:creationId xmlns:a16="http://schemas.microsoft.com/office/drawing/2014/main" id="{1407E4C2-0245-ABD0-5D5B-9724E1329D83}"/>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37879" b="56061" l="4798" r="95202">
                        <a14:foregroundMark x1="4798" y1="45076" x2="4798" y2="45076"/>
                        <a14:foregroundMark x1="10606" y1="46212" x2="10606" y2="46212"/>
                        <a14:foregroundMark x1="16414" y1="46970" x2="16414" y2="46970"/>
                        <a14:foregroundMark x1="26515" y1="45455" x2="26515" y2="45455"/>
                        <a14:foregroundMark x1="30808" y1="46212" x2="30808" y2="46212"/>
                        <a14:foregroundMark x1="34596" y1="45076" x2="34596" y2="45076"/>
                        <a14:foregroundMark x1="41162" y1="46970" x2="41162" y2="46970"/>
                        <a14:foregroundMark x1="44192" y1="45833" x2="44192" y2="45833"/>
                        <a14:foregroundMark x1="51515" y1="47727" x2="51515" y2="47727"/>
                        <a14:foregroundMark x1="55051" y1="46212" x2="55051" y2="46212"/>
                        <a14:foregroundMark x1="59596" y1="45455" x2="59596" y2="45455"/>
                        <a14:foregroundMark x1="67424" y1="48864" x2="67424" y2="48864"/>
                        <a14:foregroundMark x1="70455" y1="47348" x2="70455" y2="47348"/>
                        <a14:foregroundMark x1="74242" y1="46970" x2="74242" y2="46970"/>
                        <a14:foregroundMark x1="74242" y1="42803" x2="74242" y2="42803"/>
                        <a14:foregroundMark x1="79545" y1="45455" x2="79545" y2="45455"/>
                        <a14:foregroundMark x1="86616" y1="46591" x2="86616" y2="46591"/>
                        <a14:foregroundMark x1="91919" y1="45455" x2="91919" y2="45455"/>
                        <a14:foregroundMark x1="95202" y1="44697" x2="95202" y2="44697"/>
                        <a14:foregroundMark x1="21970" y1="49242" x2="21970" y2="49242"/>
                      </a14:backgroundRemoval>
                    </a14:imgEffect>
                  </a14:imgLayer>
                </a14:imgProps>
              </a:ext>
              <a:ext uri="{28A0092B-C50C-407E-A947-70E740481C1C}">
                <a14:useLocalDpi xmlns:a14="http://schemas.microsoft.com/office/drawing/2010/main" val="0"/>
              </a:ext>
            </a:extLst>
          </a:blip>
          <a:srcRect t="35875" b="40575"/>
          <a:stretch/>
        </p:blipFill>
        <p:spPr bwMode="auto">
          <a:xfrm>
            <a:off x="8420100" y="69667"/>
            <a:ext cx="3771900" cy="592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25149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3" y="1628108"/>
            <a:ext cx="5653087" cy="4770120"/>
          </a:xfrm>
        </p:spPr>
        <p:txBody>
          <a:bodyPr numCol="1" spcCol="72000"/>
          <a:lstStyle/>
          <a:p>
            <a:pPr lvl="0" eaLnBrk="0" hangingPunct="0">
              <a:lnSpc>
                <a:spcPct val="150000"/>
              </a:lnSpc>
              <a:spcAft>
                <a:spcPts val="600"/>
              </a:spcAft>
              <a:tabLst>
                <a:tab pos="2239963" algn="l"/>
              </a:tabLst>
            </a:pPr>
            <a:r>
              <a:rPr lang="en-US" sz="1200" b="0" dirty="0">
                <a:solidFill>
                  <a:srgbClr val="032544"/>
                </a:solidFill>
                <a:effectLst/>
                <a:latin typeface="Georgia" panose="02040502050405020303" pitchFamily="18" charset="0"/>
                <a:ea typeface="Times New Roman" panose="02020603050405020304" pitchFamily="18" charset="0"/>
                <a:cs typeface="Arial" panose="020B0604020202020204" pitchFamily="34" charset="0"/>
              </a:rPr>
              <a:t>This Internal Audit plan was developed using an integrated, risk-focused approach to ensure the plan aligns with the opportunities and risks related to Invest International (hereafter: Invest) strategy. The approach is based on the IAF’s understanding of Invest’s value chain, strategic objectives, the risks inherent in executing them, the existing control environment, and the supporting processes. In short, this approach delivers an Internal </a:t>
            </a:r>
            <a:r>
              <a:rPr lang="en-US" sz="1200" b="0" dirty="0">
                <a:solidFill>
                  <a:srgbClr val="032544"/>
                </a:solidFill>
                <a:latin typeface="Georgia" panose="02040502050405020303" pitchFamily="18" charset="0"/>
                <a:ea typeface="Times New Roman" panose="02020603050405020304" pitchFamily="18" charset="0"/>
                <a:cs typeface="Arial" panose="020B0604020202020204" pitchFamily="34" charset="0"/>
              </a:rPr>
              <a:t>A</a:t>
            </a:r>
            <a:r>
              <a:rPr lang="en-US" sz="1200" b="0" dirty="0">
                <a:solidFill>
                  <a:srgbClr val="032544"/>
                </a:solidFill>
                <a:effectLst/>
                <a:latin typeface="Georgia" panose="02040502050405020303" pitchFamily="18" charset="0"/>
                <a:ea typeface="Times New Roman" panose="02020603050405020304" pitchFamily="18" charset="0"/>
                <a:cs typeface="Arial" panose="020B0604020202020204" pitchFamily="34" charset="0"/>
              </a:rPr>
              <a:t>udit plan focused on the things that matter.</a:t>
            </a:r>
          </a:p>
          <a:p>
            <a:pPr eaLnBrk="0" hangingPunct="0">
              <a:lnSpc>
                <a:spcPct val="150000"/>
              </a:lnSpc>
              <a:spcAft>
                <a:spcPts val="600"/>
              </a:spcAft>
            </a:pPr>
            <a:r>
              <a:rPr lang="en-US" sz="1200" b="0" dirty="0">
                <a:solidFill>
                  <a:srgbClr val="032544"/>
                </a:solidFill>
                <a:latin typeface="Georgia" panose="02040502050405020303" pitchFamily="18" charset="0"/>
                <a:cs typeface="Arial" panose="020B0604020202020204" pitchFamily="34" charset="0"/>
              </a:rPr>
              <a:t>There were four key inputs in the development of the 2024 Internal Audit plan: </a:t>
            </a:r>
          </a:p>
          <a:p>
            <a:pPr marL="228600" indent="-228600" eaLnBrk="0" hangingPunct="0">
              <a:lnSpc>
                <a:spcPct val="150000"/>
              </a:lnSpc>
              <a:spcAft>
                <a:spcPts val="600"/>
              </a:spcAft>
              <a:buFont typeface="+mj-lt"/>
              <a:buAutoNum type="arabicPeriod"/>
            </a:pPr>
            <a:r>
              <a:rPr lang="en-US" sz="1200" b="0" dirty="0">
                <a:solidFill>
                  <a:srgbClr val="032544"/>
                </a:solidFill>
                <a:latin typeface="Georgia" panose="02040502050405020303" pitchFamily="18" charset="0"/>
                <a:cs typeface="Arial" panose="020B0604020202020204" pitchFamily="34" charset="0"/>
              </a:rPr>
              <a:t>Our internal audit experience from the past years at Invest;</a:t>
            </a:r>
          </a:p>
          <a:p>
            <a:pPr marL="228600" indent="-228600" eaLnBrk="0" hangingPunct="0">
              <a:lnSpc>
                <a:spcPct val="150000"/>
              </a:lnSpc>
              <a:spcAft>
                <a:spcPts val="600"/>
              </a:spcAft>
              <a:buFont typeface="+mj-lt"/>
              <a:buAutoNum type="arabicPeriod"/>
            </a:pPr>
            <a:r>
              <a:rPr lang="en-US" sz="1200" b="0" dirty="0">
                <a:solidFill>
                  <a:srgbClr val="032544"/>
                </a:solidFill>
                <a:latin typeface="Georgia" panose="02040502050405020303" pitchFamily="18" charset="0"/>
                <a:cs typeface="Arial" panose="020B0604020202020204" pitchFamily="34" charset="0"/>
              </a:rPr>
              <a:t>Guidebook Internal Control Invest International;</a:t>
            </a:r>
          </a:p>
          <a:p>
            <a:pPr marL="228600" indent="-228600" eaLnBrk="0" hangingPunct="0">
              <a:lnSpc>
                <a:spcPct val="150000"/>
              </a:lnSpc>
              <a:spcAft>
                <a:spcPts val="600"/>
              </a:spcAft>
              <a:buFont typeface="+mj-lt"/>
              <a:buAutoNum type="arabicPeriod"/>
            </a:pPr>
            <a:r>
              <a:rPr lang="en-US" sz="1200" b="0" dirty="0">
                <a:solidFill>
                  <a:srgbClr val="032544"/>
                </a:solidFill>
                <a:latin typeface="Georgia" panose="02040502050405020303" pitchFamily="18" charset="0"/>
                <a:cs typeface="Arial" panose="020B0604020202020204" pitchFamily="34" charset="0"/>
              </a:rPr>
              <a:t>Our internal audit experience with other companies.</a:t>
            </a:r>
          </a:p>
          <a:p>
            <a:pPr marL="228600" indent="-228600" eaLnBrk="0" hangingPunct="0">
              <a:lnSpc>
                <a:spcPct val="150000"/>
              </a:lnSpc>
              <a:spcAft>
                <a:spcPts val="600"/>
              </a:spcAft>
              <a:buFont typeface="+mj-lt"/>
              <a:buAutoNum type="arabicPeriod"/>
            </a:pPr>
            <a:r>
              <a:rPr lang="en-US" sz="1200" b="0" dirty="0">
                <a:solidFill>
                  <a:srgbClr val="032544"/>
                </a:solidFill>
                <a:latin typeface="Georgia" panose="02040502050405020303" pitchFamily="18" charset="0"/>
                <a:cs typeface="Arial" panose="020B0604020202020204" pitchFamily="34" charset="0"/>
              </a:rPr>
              <a:t>Our conversations with the CFRO, Director Risk, Compliance and I-ESG and External Accountant. </a:t>
            </a:r>
            <a:endParaRPr lang="en-US" sz="1100" b="0" dirty="0">
              <a:solidFill>
                <a:schemeClr val="tx1"/>
              </a:solidFill>
              <a:effectLst/>
              <a:latin typeface="Georgia" panose="02040502050405020303" pitchFamily="18" charset="0"/>
              <a:ea typeface="Times New Roman" panose="02020603050405020304" pitchFamily="18" charset="0"/>
              <a:cs typeface="Arial" panose="020B0604020202020204" pitchFamily="34" charset="0"/>
            </a:endParaRPr>
          </a:p>
        </p:txBody>
      </p:sp>
      <p:sp>
        <p:nvSpPr>
          <p:cNvPr id="2" name="Title 1"/>
          <p:cNvSpPr>
            <a:spLocks noGrp="1"/>
          </p:cNvSpPr>
          <p:nvPr>
            <p:ph type="title"/>
          </p:nvPr>
        </p:nvSpPr>
        <p:spPr>
          <a:xfrm>
            <a:off x="442913" y="1020296"/>
            <a:ext cx="11306176" cy="502920"/>
          </a:xfrm>
        </p:spPr>
        <p:txBody>
          <a:bodyPr/>
          <a:lstStyle/>
          <a:p>
            <a:r>
              <a:rPr lang="nl-NL" b="1" dirty="0">
                <a:solidFill>
                  <a:srgbClr val="032544"/>
                </a:solidFill>
                <a:latin typeface="+mn-lt"/>
              </a:rPr>
              <a:t>Development audit plan</a:t>
            </a:r>
          </a:p>
        </p:txBody>
      </p:sp>
      <p:sp>
        <p:nvSpPr>
          <p:cNvPr id="5" name="Slide Number Placeholder 4">
            <a:extLst>
              <a:ext uri="{FF2B5EF4-FFF2-40B4-BE49-F238E27FC236}">
                <a16:creationId xmlns:a16="http://schemas.microsoft.com/office/drawing/2014/main" id="{B230FC27-1ECD-4035-AC83-881AF4AEB70E}"/>
              </a:ext>
            </a:extLst>
          </p:cNvPr>
          <p:cNvSpPr>
            <a:spLocks noGrp="1"/>
          </p:cNvSpPr>
          <p:nvPr>
            <p:ph type="sldNum" sz="quarter" idx="11"/>
          </p:nvPr>
        </p:nvSpPr>
        <p:spPr/>
        <p:txBody>
          <a:bodyPr/>
          <a:lstStyle/>
          <a:p>
            <a:fld id="{7870704B-CE94-48CC-AF30-84932A1262A7}" type="slidenum">
              <a:rPr lang="nl-NL" smtClean="0"/>
              <a:pPr/>
              <a:t>4</a:t>
            </a:fld>
            <a:endParaRPr lang="nl-NL" dirty="0"/>
          </a:p>
        </p:txBody>
      </p:sp>
      <p:pic>
        <p:nvPicPr>
          <p:cNvPr id="8" name="Picture 2" descr="Internationale regelingen van RVO naar Invest International | RVO.nl |  Rijksdienst">
            <a:extLst>
              <a:ext uri="{FF2B5EF4-FFF2-40B4-BE49-F238E27FC236}">
                <a16:creationId xmlns:a16="http://schemas.microsoft.com/office/drawing/2014/main" id="{3720A248-F812-4230-89B8-EE19CFCA4BE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5875" b="40575"/>
          <a:stretch/>
        </p:blipFill>
        <p:spPr bwMode="auto">
          <a:xfrm>
            <a:off x="8420100" y="69667"/>
            <a:ext cx="3771900" cy="592184"/>
          </a:xfrm>
          <a:prstGeom prst="rect">
            <a:avLst/>
          </a:prstGeom>
          <a:noFill/>
          <a:extLst>
            <a:ext uri="{909E8E84-426E-40DD-AFC4-6F175D3DCCD1}">
              <a14:hiddenFill xmlns:a14="http://schemas.microsoft.com/office/drawing/2010/main">
                <a:solidFill>
                  <a:srgbClr val="FFFFFF"/>
                </a:solidFill>
              </a14:hiddenFill>
            </a:ext>
          </a:extLst>
        </p:spPr>
      </p:pic>
      <p:sp>
        <p:nvSpPr>
          <p:cNvPr id="9" name="Content Placeholder 2">
            <a:extLst>
              <a:ext uri="{FF2B5EF4-FFF2-40B4-BE49-F238E27FC236}">
                <a16:creationId xmlns:a16="http://schemas.microsoft.com/office/drawing/2014/main" id="{AE27C791-6B40-4C6B-8D32-E2DAD5086DBA}"/>
              </a:ext>
            </a:extLst>
          </p:cNvPr>
          <p:cNvSpPr txBox="1">
            <a:spLocks/>
          </p:cNvSpPr>
          <p:nvPr/>
        </p:nvSpPr>
        <p:spPr>
          <a:xfrm>
            <a:off x="6328882" y="1611584"/>
            <a:ext cx="5178175" cy="4770120"/>
          </a:xfrm>
          <a:prstGeom prst="rect">
            <a:avLst/>
          </a:prstGeom>
        </p:spPr>
        <p:txBody>
          <a:bodyPr vert="horz" lIns="0" tIns="0" rIns="0" bIns="0" numCol="1" spcCol="72000" rtlCol="0">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eaLnBrk="0" hangingPunct="0">
              <a:lnSpc>
                <a:spcPct val="150000"/>
              </a:lnSpc>
              <a:spcAft>
                <a:spcPts val="600"/>
              </a:spcAft>
            </a:pPr>
            <a:r>
              <a:rPr lang="en-US" sz="1200" b="0" dirty="0">
                <a:solidFill>
                  <a:srgbClr val="032544"/>
                </a:solidFill>
                <a:latin typeface="Georgia" panose="02040502050405020303" pitchFamily="18" charset="0"/>
                <a:cs typeface="Arial" panose="020B0604020202020204" pitchFamily="34" charset="0"/>
              </a:rPr>
              <a:t>Based on these documents and our risk-based approach, the IAF has gained insight into the most crucial opportunities and risks for Invest and which components the IAF can focus on for 2024. </a:t>
            </a:r>
          </a:p>
          <a:p>
            <a:pPr eaLnBrk="0" hangingPunct="0">
              <a:lnSpc>
                <a:spcPct val="150000"/>
              </a:lnSpc>
              <a:spcAft>
                <a:spcPts val="600"/>
              </a:spcAft>
            </a:pPr>
            <a:r>
              <a:rPr lang="en-US" sz="1200" b="0" dirty="0">
                <a:solidFill>
                  <a:srgbClr val="032544"/>
                </a:solidFill>
                <a:latin typeface="Georgia" panose="02040502050405020303" pitchFamily="18" charset="0"/>
                <a:cs typeface="Arial" panose="020B0604020202020204" pitchFamily="34" charset="0"/>
              </a:rPr>
              <a:t>Our key assumptions for the Internal Audit plan are:</a:t>
            </a:r>
          </a:p>
          <a:p>
            <a:pPr marL="171450" indent="-171450" eaLnBrk="0" hangingPunct="0">
              <a:lnSpc>
                <a:spcPct val="150000"/>
              </a:lnSpc>
              <a:spcAft>
                <a:spcPts val="600"/>
              </a:spcAft>
              <a:buFont typeface="Arial" panose="020B0604020202020204" pitchFamily="34" charset="0"/>
              <a:buChar char="•"/>
            </a:pPr>
            <a:r>
              <a:rPr lang="en-US" sz="1200" b="0" dirty="0">
                <a:solidFill>
                  <a:srgbClr val="032544"/>
                </a:solidFill>
                <a:latin typeface="Georgia" panose="02040502050405020303" pitchFamily="18" charset="0"/>
                <a:cs typeface="Arial" panose="020B0604020202020204" pitchFamily="34" charset="0"/>
              </a:rPr>
              <a:t>It is the IAF’s ambition to audit all subjects in the organizational overview (see next slide). We have separated primary processes and non-primary processes. Ideally, primary processes are assessed once every two years and non-primary processes once every three years. </a:t>
            </a:r>
          </a:p>
          <a:p>
            <a:pPr marL="171450" indent="-171450" eaLnBrk="0" hangingPunct="0">
              <a:lnSpc>
                <a:spcPct val="150000"/>
              </a:lnSpc>
              <a:spcAft>
                <a:spcPts val="600"/>
              </a:spcAft>
              <a:buFont typeface="Arial" panose="020B0604020202020204" pitchFamily="34" charset="0"/>
              <a:buChar char="•"/>
            </a:pPr>
            <a:r>
              <a:rPr lang="en-US" sz="1200" b="0" dirty="0">
                <a:solidFill>
                  <a:srgbClr val="032544"/>
                </a:solidFill>
                <a:latin typeface="Georgia" panose="02040502050405020303" pitchFamily="18" charset="0"/>
                <a:cs typeface="Arial" panose="020B0604020202020204" pitchFamily="34" charset="0"/>
              </a:rPr>
              <a:t>The IAF emphasizes that despite all its efforts, the Management Board of Invest remains responsible for adequate risk management. This relates to all subjects and processes, regardless of whether they are included in the Internal Audit planning</a:t>
            </a:r>
            <a:r>
              <a:rPr lang="en-US" sz="1100" b="0" dirty="0">
                <a:solidFill>
                  <a:srgbClr val="032544"/>
                </a:solidFill>
                <a:latin typeface="Georgia" panose="02040502050405020303" pitchFamily="18" charset="0"/>
                <a:cs typeface="Arial" panose="020B0604020202020204" pitchFamily="34" charset="0"/>
              </a:rPr>
              <a:t>.</a:t>
            </a:r>
            <a:endParaRPr lang="en-US" sz="1100" b="0" dirty="0">
              <a:solidFill>
                <a:schemeClr val="tx1"/>
              </a:solidFill>
              <a:latin typeface="Georgia" panose="02040502050405020303" pitchFamily="18" charset="0"/>
              <a:cs typeface="Arial" panose="020B0604020202020204" pitchFamily="34" charset="0"/>
            </a:endParaRPr>
          </a:p>
          <a:p>
            <a:pPr eaLnBrk="0" hangingPunct="0">
              <a:lnSpc>
                <a:spcPct val="150000"/>
              </a:lnSpc>
              <a:spcBef>
                <a:spcPts val="600"/>
              </a:spcBef>
              <a:spcAft>
                <a:spcPts val="600"/>
              </a:spcAft>
            </a:pPr>
            <a:endParaRPr lang="en-US" sz="1100" b="0" dirty="0">
              <a:solidFill>
                <a:schemeClr val="tx1"/>
              </a:solidFill>
              <a:latin typeface="Georgia" panose="02040502050405020303"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8557196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B417350D-9C85-4B04-BDF3-D35D19C8D3B7}"/>
              </a:ext>
            </a:extLst>
          </p:cNvPr>
          <p:cNvSpPr/>
          <p:nvPr/>
        </p:nvSpPr>
        <p:spPr>
          <a:xfrm>
            <a:off x="1962171" y="2696041"/>
            <a:ext cx="7246190" cy="1598543"/>
          </a:xfrm>
          <a:prstGeom prst="rect">
            <a:avLst/>
          </a:prstGeom>
          <a:solidFill>
            <a:schemeClr val="accent6">
              <a:alpha val="2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nSpc>
                <a:spcPct val="100000"/>
              </a:lnSpc>
            </a:pPr>
            <a:r>
              <a:rPr lang="nl-NL" sz="1200" dirty="0">
                <a:solidFill>
                  <a:schemeClr val="tx1"/>
                </a:solidFill>
              </a:rPr>
              <a:t>Teams</a:t>
            </a:r>
          </a:p>
        </p:txBody>
      </p:sp>
      <p:sp>
        <p:nvSpPr>
          <p:cNvPr id="36" name="Rectangle 35">
            <a:extLst>
              <a:ext uri="{FF2B5EF4-FFF2-40B4-BE49-F238E27FC236}">
                <a16:creationId xmlns:a16="http://schemas.microsoft.com/office/drawing/2014/main" id="{D78A66AB-6B33-4C9B-A90F-63EC1A48A7C6}"/>
              </a:ext>
            </a:extLst>
          </p:cNvPr>
          <p:cNvSpPr/>
          <p:nvPr/>
        </p:nvSpPr>
        <p:spPr>
          <a:xfrm>
            <a:off x="1962171" y="1973055"/>
            <a:ext cx="7246190" cy="681798"/>
          </a:xfrm>
          <a:prstGeom prst="rect">
            <a:avLst/>
          </a:prstGeom>
          <a:solidFill>
            <a:schemeClr val="accent6">
              <a:alpha val="2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nSpc>
                <a:spcPct val="100000"/>
              </a:lnSpc>
            </a:pPr>
            <a:r>
              <a:rPr lang="nl-NL" sz="1200" dirty="0">
                <a:solidFill>
                  <a:schemeClr val="tx1"/>
                </a:solidFill>
              </a:rPr>
              <a:t>Business </a:t>
            </a:r>
          </a:p>
          <a:p>
            <a:pPr>
              <a:lnSpc>
                <a:spcPct val="100000"/>
              </a:lnSpc>
            </a:pPr>
            <a:r>
              <a:rPr lang="nl-NL" sz="1200" dirty="0" err="1">
                <a:solidFill>
                  <a:schemeClr val="tx1"/>
                </a:solidFill>
              </a:rPr>
              <a:t>Unites</a:t>
            </a:r>
            <a:endParaRPr lang="nl-NL" sz="1200" dirty="0">
              <a:solidFill>
                <a:schemeClr val="tx1"/>
              </a:solidFill>
            </a:endParaRPr>
          </a:p>
        </p:txBody>
      </p:sp>
      <p:sp>
        <p:nvSpPr>
          <p:cNvPr id="2" name="Title 1">
            <a:extLst>
              <a:ext uri="{FF2B5EF4-FFF2-40B4-BE49-F238E27FC236}">
                <a16:creationId xmlns:a16="http://schemas.microsoft.com/office/drawing/2014/main" id="{2D667B5C-63FD-4005-9213-D08C3B70CED8}"/>
              </a:ext>
            </a:extLst>
          </p:cNvPr>
          <p:cNvSpPr>
            <a:spLocks noGrp="1"/>
          </p:cNvSpPr>
          <p:nvPr>
            <p:ph type="title"/>
          </p:nvPr>
        </p:nvSpPr>
        <p:spPr/>
        <p:txBody>
          <a:bodyPr/>
          <a:lstStyle/>
          <a:p>
            <a:r>
              <a:rPr lang="nl-NL" b="1" dirty="0" err="1">
                <a:solidFill>
                  <a:srgbClr val="032544"/>
                </a:solidFill>
                <a:latin typeface="+mn-lt"/>
              </a:rPr>
              <a:t>Organisational</a:t>
            </a:r>
            <a:r>
              <a:rPr lang="nl-NL" b="1" dirty="0">
                <a:solidFill>
                  <a:srgbClr val="032544"/>
                </a:solidFill>
                <a:latin typeface="+mn-lt"/>
              </a:rPr>
              <a:t> </a:t>
            </a:r>
            <a:r>
              <a:rPr lang="nl-NL" b="1" dirty="0" err="1">
                <a:solidFill>
                  <a:srgbClr val="032544"/>
                </a:solidFill>
                <a:latin typeface="+mn-lt"/>
              </a:rPr>
              <a:t>overview</a:t>
            </a:r>
            <a:r>
              <a:rPr lang="nl-NL" b="1" dirty="0">
                <a:solidFill>
                  <a:srgbClr val="032544"/>
                </a:solidFill>
                <a:latin typeface="+mn-lt"/>
              </a:rPr>
              <a:t> Invest</a:t>
            </a:r>
          </a:p>
        </p:txBody>
      </p:sp>
      <p:sp>
        <p:nvSpPr>
          <p:cNvPr id="7" name="Slide Number Placeholder 6">
            <a:extLst>
              <a:ext uri="{FF2B5EF4-FFF2-40B4-BE49-F238E27FC236}">
                <a16:creationId xmlns:a16="http://schemas.microsoft.com/office/drawing/2014/main" id="{323B1189-0578-4740-90EE-EF4184F2845B}"/>
              </a:ext>
            </a:extLst>
          </p:cNvPr>
          <p:cNvSpPr>
            <a:spLocks noGrp="1"/>
          </p:cNvSpPr>
          <p:nvPr>
            <p:ph type="sldNum" sz="quarter" idx="11"/>
          </p:nvPr>
        </p:nvSpPr>
        <p:spPr/>
        <p:txBody>
          <a:bodyPr/>
          <a:lstStyle/>
          <a:p>
            <a:fld id="{7870704B-CE94-48CC-AF30-84932A1262A7}" type="slidenum">
              <a:rPr lang="nl-NL" smtClean="0"/>
              <a:pPr/>
              <a:t>5</a:t>
            </a:fld>
            <a:endParaRPr lang="nl-NL" dirty="0"/>
          </a:p>
        </p:txBody>
      </p:sp>
      <p:sp>
        <p:nvSpPr>
          <p:cNvPr id="8" name="Rectangle: Rounded Corners 7">
            <a:extLst>
              <a:ext uri="{FF2B5EF4-FFF2-40B4-BE49-F238E27FC236}">
                <a16:creationId xmlns:a16="http://schemas.microsoft.com/office/drawing/2014/main" id="{E476F31A-D558-4086-AB36-403074D54244}"/>
              </a:ext>
            </a:extLst>
          </p:cNvPr>
          <p:cNvSpPr/>
          <p:nvPr/>
        </p:nvSpPr>
        <p:spPr>
          <a:xfrm>
            <a:off x="2988713" y="2128707"/>
            <a:ext cx="1552755" cy="395523"/>
          </a:xfrm>
          <a:prstGeom prst="round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lnSpc>
                <a:spcPct val="100000"/>
              </a:lnSpc>
            </a:pPr>
            <a:r>
              <a:rPr lang="nl-NL" sz="1400" dirty="0"/>
              <a:t>Private sector</a:t>
            </a:r>
          </a:p>
        </p:txBody>
      </p:sp>
      <p:sp>
        <p:nvSpPr>
          <p:cNvPr id="9" name="Rectangle: Rounded Corners 8">
            <a:extLst>
              <a:ext uri="{FF2B5EF4-FFF2-40B4-BE49-F238E27FC236}">
                <a16:creationId xmlns:a16="http://schemas.microsoft.com/office/drawing/2014/main" id="{DAFD0EFE-5DEB-479D-8D18-4BC5BED7B451}"/>
              </a:ext>
            </a:extLst>
          </p:cNvPr>
          <p:cNvSpPr/>
          <p:nvPr/>
        </p:nvSpPr>
        <p:spPr>
          <a:xfrm>
            <a:off x="3195746" y="2747338"/>
            <a:ext cx="1345721" cy="293298"/>
          </a:xfrm>
          <a:prstGeom prst="round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nl-NL" sz="1200" dirty="0"/>
              <a:t>SME &amp; </a:t>
            </a:r>
            <a:r>
              <a:rPr lang="nl-NL" sz="1200" dirty="0" err="1"/>
              <a:t>Mid</a:t>
            </a:r>
            <a:r>
              <a:rPr lang="nl-NL" sz="1200" dirty="0"/>
              <a:t> </a:t>
            </a:r>
            <a:r>
              <a:rPr lang="nl-NL" sz="1200" dirty="0" err="1"/>
              <a:t>Corp</a:t>
            </a:r>
            <a:endParaRPr lang="nl-NL" sz="1200" dirty="0"/>
          </a:p>
        </p:txBody>
      </p:sp>
      <p:sp>
        <p:nvSpPr>
          <p:cNvPr id="10" name="Rectangle: Rounded Corners 9">
            <a:extLst>
              <a:ext uri="{FF2B5EF4-FFF2-40B4-BE49-F238E27FC236}">
                <a16:creationId xmlns:a16="http://schemas.microsoft.com/office/drawing/2014/main" id="{2548EE78-EAD1-485A-BAE8-CBEAC8D08573}"/>
              </a:ext>
            </a:extLst>
          </p:cNvPr>
          <p:cNvSpPr/>
          <p:nvPr/>
        </p:nvSpPr>
        <p:spPr>
          <a:xfrm>
            <a:off x="3195747" y="3184903"/>
            <a:ext cx="1345721" cy="380026"/>
          </a:xfrm>
          <a:prstGeom prst="round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nl-NL" sz="1200" dirty="0"/>
              <a:t>Large </a:t>
            </a:r>
            <a:r>
              <a:rPr lang="nl-NL" sz="1200" dirty="0" err="1"/>
              <a:t>Corp</a:t>
            </a:r>
            <a:r>
              <a:rPr lang="nl-NL" sz="1200" dirty="0"/>
              <a:t> &amp; </a:t>
            </a:r>
            <a:r>
              <a:rPr lang="nl-NL" sz="1200" dirty="0" err="1"/>
              <a:t>Mid</a:t>
            </a:r>
            <a:r>
              <a:rPr lang="nl-NL" sz="1200" dirty="0"/>
              <a:t> </a:t>
            </a:r>
            <a:r>
              <a:rPr lang="nl-NL" sz="1200" dirty="0" err="1"/>
              <a:t>Corp</a:t>
            </a:r>
            <a:endParaRPr lang="nl-NL" sz="1200" dirty="0"/>
          </a:p>
        </p:txBody>
      </p:sp>
      <p:sp>
        <p:nvSpPr>
          <p:cNvPr id="11" name="Rectangle: Rounded Corners 10">
            <a:extLst>
              <a:ext uri="{FF2B5EF4-FFF2-40B4-BE49-F238E27FC236}">
                <a16:creationId xmlns:a16="http://schemas.microsoft.com/office/drawing/2014/main" id="{2AFA814F-975C-4CB7-BD18-6953AFC6FBF0}"/>
              </a:ext>
            </a:extLst>
          </p:cNvPr>
          <p:cNvSpPr/>
          <p:nvPr/>
        </p:nvSpPr>
        <p:spPr>
          <a:xfrm>
            <a:off x="3195747" y="3735306"/>
            <a:ext cx="1345721" cy="559279"/>
          </a:xfrm>
          <a:prstGeom prst="round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nl-NL" sz="1200" dirty="0"/>
              <a:t>Fund porto. Management /KYC</a:t>
            </a:r>
          </a:p>
        </p:txBody>
      </p:sp>
      <p:cxnSp>
        <p:nvCxnSpPr>
          <p:cNvPr id="13" name="Connector: Elbow 12">
            <a:extLst>
              <a:ext uri="{FF2B5EF4-FFF2-40B4-BE49-F238E27FC236}">
                <a16:creationId xmlns:a16="http://schemas.microsoft.com/office/drawing/2014/main" id="{0BC2D43D-1323-4D9F-8EAF-6EC5696CE6F7}"/>
              </a:ext>
            </a:extLst>
          </p:cNvPr>
          <p:cNvCxnSpPr>
            <a:cxnSpLocks/>
          </p:cNvCxnSpPr>
          <p:nvPr/>
        </p:nvCxnSpPr>
        <p:spPr>
          <a:xfrm rot="16200000" flipH="1">
            <a:off x="2934201" y="2606564"/>
            <a:ext cx="333310" cy="189780"/>
          </a:xfrm>
          <a:prstGeom prst="bentConnector2">
            <a:avLst/>
          </a:prstGeom>
          <a:ln w="12700" cap="sq">
            <a:tailEnd type="triangle"/>
          </a:ln>
        </p:spPr>
        <p:style>
          <a:lnRef idx="1">
            <a:schemeClr val="accent1"/>
          </a:lnRef>
          <a:fillRef idx="0">
            <a:schemeClr val="accent1"/>
          </a:fillRef>
          <a:effectRef idx="0">
            <a:schemeClr val="dk1"/>
          </a:effectRef>
          <a:fontRef idx="minor">
            <a:schemeClr val="lt1"/>
          </a:fontRef>
        </p:style>
      </p:cxnSp>
      <p:cxnSp>
        <p:nvCxnSpPr>
          <p:cNvPr id="17" name="Connector: Elbow 16">
            <a:extLst>
              <a:ext uri="{FF2B5EF4-FFF2-40B4-BE49-F238E27FC236}">
                <a16:creationId xmlns:a16="http://schemas.microsoft.com/office/drawing/2014/main" id="{2805B363-D019-46DF-9139-8E579FD4D067}"/>
              </a:ext>
            </a:extLst>
          </p:cNvPr>
          <p:cNvCxnSpPr>
            <a:cxnSpLocks/>
          </p:cNvCxnSpPr>
          <p:nvPr/>
        </p:nvCxnSpPr>
        <p:spPr>
          <a:xfrm rot="16200000" flipH="1">
            <a:off x="2718774" y="2877114"/>
            <a:ext cx="764167" cy="189780"/>
          </a:xfrm>
          <a:prstGeom prst="bentConnector3">
            <a:avLst>
              <a:gd name="adj1" fmla="val 99670"/>
            </a:avLst>
          </a:prstGeom>
          <a:ln w="12700" cap="sq">
            <a:tailEnd type="triangle"/>
          </a:ln>
        </p:spPr>
        <p:style>
          <a:lnRef idx="1">
            <a:schemeClr val="accent1"/>
          </a:lnRef>
          <a:fillRef idx="0">
            <a:schemeClr val="accent1"/>
          </a:fillRef>
          <a:effectRef idx="0">
            <a:schemeClr val="dk1"/>
          </a:effectRef>
          <a:fontRef idx="minor">
            <a:schemeClr val="lt1"/>
          </a:fontRef>
        </p:style>
      </p:cxnSp>
      <p:cxnSp>
        <p:nvCxnSpPr>
          <p:cNvPr id="20" name="Connector: Elbow 19">
            <a:extLst>
              <a:ext uri="{FF2B5EF4-FFF2-40B4-BE49-F238E27FC236}">
                <a16:creationId xmlns:a16="http://schemas.microsoft.com/office/drawing/2014/main" id="{DDB19829-ADDE-4687-BF18-A334C2AD9DFA}"/>
              </a:ext>
            </a:extLst>
          </p:cNvPr>
          <p:cNvCxnSpPr>
            <a:cxnSpLocks/>
          </p:cNvCxnSpPr>
          <p:nvPr/>
        </p:nvCxnSpPr>
        <p:spPr>
          <a:xfrm rot="16200000" flipH="1">
            <a:off x="2726176" y="3505917"/>
            <a:ext cx="764167" cy="189780"/>
          </a:xfrm>
          <a:prstGeom prst="bentConnector3">
            <a:avLst>
              <a:gd name="adj1" fmla="val 99670"/>
            </a:avLst>
          </a:prstGeom>
          <a:ln w="12700" cap="sq">
            <a:tailEnd type="triangle"/>
          </a:ln>
        </p:spPr>
        <p:style>
          <a:lnRef idx="1">
            <a:schemeClr val="accent1"/>
          </a:lnRef>
          <a:fillRef idx="0">
            <a:schemeClr val="accent1"/>
          </a:fillRef>
          <a:effectRef idx="0">
            <a:schemeClr val="dk1"/>
          </a:effectRef>
          <a:fontRef idx="minor">
            <a:schemeClr val="lt1"/>
          </a:fontRef>
        </p:style>
      </p:cxnSp>
      <p:sp>
        <p:nvSpPr>
          <p:cNvPr id="22" name="Rectangle: Rounded Corners 21">
            <a:extLst>
              <a:ext uri="{FF2B5EF4-FFF2-40B4-BE49-F238E27FC236}">
                <a16:creationId xmlns:a16="http://schemas.microsoft.com/office/drawing/2014/main" id="{BF359AE2-3700-41F5-913F-3B1F9E2D04F4}"/>
              </a:ext>
            </a:extLst>
          </p:cNvPr>
          <p:cNvSpPr/>
          <p:nvPr/>
        </p:nvSpPr>
        <p:spPr>
          <a:xfrm>
            <a:off x="4857770" y="2128707"/>
            <a:ext cx="1552755" cy="395523"/>
          </a:xfrm>
          <a:prstGeom prst="roundRect">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lnSpc>
                <a:spcPct val="100000"/>
              </a:lnSpc>
            </a:pPr>
            <a:r>
              <a:rPr lang="nl-NL" sz="1400" dirty="0"/>
              <a:t>Public sector</a:t>
            </a:r>
          </a:p>
        </p:txBody>
      </p:sp>
      <p:sp>
        <p:nvSpPr>
          <p:cNvPr id="23" name="Rectangle: Rounded Corners 22">
            <a:extLst>
              <a:ext uri="{FF2B5EF4-FFF2-40B4-BE49-F238E27FC236}">
                <a16:creationId xmlns:a16="http://schemas.microsoft.com/office/drawing/2014/main" id="{7CD28C0A-AB45-4A81-923A-51365E1C31DF}"/>
              </a:ext>
            </a:extLst>
          </p:cNvPr>
          <p:cNvSpPr/>
          <p:nvPr/>
        </p:nvSpPr>
        <p:spPr>
          <a:xfrm>
            <a:off x="5064804" y="2747338"/>
            <a:ext cx="1345721" cy="293298"/>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nl-NL" sz="1200" dirty="0"/>
              <a:t>TESA</a:t>
            </a:r>
          </a:p>
        </p:txBody>
      </p:sp>
      <p:sp>
        <p:nvSpPr>
          <p:cNvPr id="24" name="Rectangle: Rounded Corners 23">
            <a:extLst>
              <a:ext uri="{FF2B5EF4-FFF2-40B4-BE49-F238E27FC236}">
                <a16:creationId xmlns:a16="http://schemas.microsoft.com/office/drawing/2014/main" id="{464D8C71-1B06-418A-A10B-EAA94012A81D}"/>
              </a:ext>
            </a:extLst>
          </p:cNvPr>
          <p:cNvSpPr/>
          <p:nvPr/>
        </p:nvSpPr>
        <p:spPr>
          <a:xfrm>
            <a:off x="5064804" y="3228267"/>
            <a:ext cx="1345721" cy="293298"/>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nl-NL" sz="1200" dirty="0"/>
              <a:t>WA-M</a:t>
            </a:r>
          </a:p>
        </p:txBody>
      </p:sp>
      <p:sp>
        <p:nvSpPr>
          <p:cNvPr id="25" name="Rectangle: Rounded Corners 24">
            <a:extLst>
              <a:ext uri="{FF2B5EF4-FFF2-40B4-BE49-F238E27FC236}">
                <a16:creationId xmlns:a16="http://schemas.microsoft.com/office/drawing/2014/main" id="{D3A9CD9E-3067-4840-888C-CC1C2E95C4AF}"/>
              </a:ext>
            </a:extLst>
          </p:cNvPr>
          <p:cNvSpPr/>
          <p:nvPr/>
        </p:nvSpPr>
        <p:spPr>
          <a:xfrm>
            <a:off x="5067677" y="3868296"/>
            <a:ext cx="1345721" cy="293298"/>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nl-NL" sz="1200" dirty="0"/>
              <a:t>A-LA</a:t>
            </a:r>
          </a:p>
        </p:txBody>
      </p:sp>
      <p:cxnSp>
        <p:nvCxnSpPr>
          <p:cNvPr id="26" name="Connector: Elbow 25">
            <a:extLst>
              <a:ext uri="{FF2B5EF4-FFF2-40B4-BE49-F238E27FC236}">
                <a16:creationId xmlns:a16="http://schemas.microsoft.com/office/drawing/2014/main" id="{E1A88AE7-FB56-4694-884E-47C7B8C3CF6B}"/>
              </a:ext>
            </a:extLst>
          </p:cNvPr>
          <p:cNvCxnSpPr>
            <a:cxnSpLocks/>
          </p:cNvCxnSpPr>
          <p:nvPr/>
        </p:nvCxnSpPr>
        <p:spPr>
          <a:xfrm rot="16200000" flipH="1">
            <a:off x="4795700" y="2601152"/>
            <a:ext cx="354170" cy="189780"/>
          </a:xfrm>
          <a:prstGeom prst="bentConnector2">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27" name="Connector: Elbow 26">
            <a:extLst>
              <a:ext uri="{FF2B5EF4-FFF2-40B4-BE49-F238E27FC236}">
                <a16:creationId xmlns:a16="http://schemas.microsoft.com/office/drawing/2014/main" id="{7E950410-E225-46B0-AFA4-766B53236DCC}"/>
              </a:ext>
            </a:extLst>
          </p:cNvPr>
          <p:cNvCxnSpPr>
            <a:cxnSpLocks/>
          </p:cNvCxnSpPr>
          <p:nvPr/>
        </p:nvCxnSpPr>
        <p:spPr>
          <a:xfrm rot="16200000" flipH="1">
            <a:off x="4590703" y="2861272"/>
            <a:ext cx="764167" cy="189780"/>
          </a:xfrm>
          <a:prstGeom prst="bentConnector3">
            <a:avLst>
              <a:gd name="adj1" fmla="val 99670"/>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28" name="Connector: Elbow 27">
            <a:extLst>
              <a:ext uri="{FF2B5EF4-FFF2-40B4-BE49-F238E27FC236}">
                <a16:creationId xmlns:a16="http://schemas.microsoft.com/office/drawing/2014/main" id="{3F11E60B-347D-48B9-BD26-E598213B8D6A}"/>
              </a:ext>
            </a:extLst>
          </p:cNvPr>
          <p:cNvCxnSpPr>
            <a:cxnSpLocks/>
          </p:cNvCxnSpPr>
          <p:nvPr/>
        </p:nvCxnSpPr>
        <p:spPr>
          <a:xfrm rot="16200000" flipH="1">
            <a:off x="4598105" y="3490075"/>
            <a:ext cx="764167" cy="189780"/>
          </a:xfrm>
          <a:prstGeom prst="bentConnector3">
            <a:avLst>
              <a:gd name="adj1" fmla="val 99670"/>
            </a:avLst>
          </a:prstGeom>
          <a:ln>
            <a:tailEnd type="triangle"/>
          </a:ln>
        </p:spPr>
        <p:style>
          <a:lnRef idx="1">
            <a:schemeClr val="accent6"/>
          </a:lnRef>
          <a:fillRef idx="0">
            <a:schemeClr val="accent6"/>
          </a:fillRef>
          <a:effectRef idx="0">
            <a:schemeClr val="accent6"/>
          </a:effectRef>
          <a:fontRef idx="minor">
            <a:schemeClr val="tx1"/>
          </a:fontRef>
        </p:style>
      </p:cxnSp>
      <p:sp>
        <p:nvSpPr>
          <p:cNvPr id="29" name="Rectangle: Rounded Corners 28">
            <a:extLst>
              <a:ext uri="{FF2B5EF4-FFF2-40B4-BE49-F238E27FC236}">
                <a16:creationId xmlns:a16="http://schemas.microsoft.com/office/drawing/2014/main" id="{42E611B1-CE85-463D-8D48-55C3AB9B5DA8}"/>
              </a:ext>
            </a:extLst>
          </p:cNvPr>
          <p:cNvSpPr/>
          <p:nvPr/>
        </p:nvSpPr>
        <p:spPr>
          <a:xfrm>
            <a:off x="6744081" y="2128707"/>
            <a:ext cx="2403894" cy="431321"/>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r>
              <a:rPr lang="nl-NL" sz="1400" dirty="0"/>
              <a:t>Business Development, </a:t>
            </a:r>
            <a:r>
              <a:rPr lang="nl-NL" sz="1400" dirty="0" err="1"/>
              <a:t>Strategy</a:t>
            </a:r>
            <a:r>
              <a:rPr lang="nl-NL" sz="1400" dirty="0"/>
              <a:t> &amp; IESG</a:t>
            </a:r>
          </a:p>
        </p:txBody>
      </p:sp>
      <p:sp>
        <p:nvSpPr>
          <p:cNvPr id="30" name="Rectangle: Rounded Corners 29">
            <a:extLst>
              <a:ext uri="{FF2B5EF4-FFF2-40B4-BE49-F238E27FC236}">
                <a16:creationId xmlns:a16="http://schemas.microsoft.com/office/drawing/2014/main" id="{7EDE6DB8-BEAE-4019-B97F-6D276803BFC5}"/>
              </a:ext>
            </a:extLst>
          </p:cNvPr>
          <p:cNvSpPr/>
          <p:nvPr/>
        </p:nvSpPr>
        <p:spPr>
          <a:xfrm>
            <a:off x="6962619" y="2747338"/>
            <a:ext cx="1345721" cy="293298"/>
          </a:xfrm>
          <a:prstGeom prst="round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nl-NL" sz="1200" dirty="0"/>
              <a:t>Impact &amp; ESG</a:t>
            </a:r>
          </a:p>
        </p:txBody>
      </p:sp>
      <p:sp>
        <p:nvSpPr>
          <p:cNvPr id="31" name="Rectangle: Rounded Corners 30">
            <a:extLst>
              <a:ext uri="{FF2B5EF4-FFF2-40B4-BE49-F238E27FC236}">
                <a16:creationId xmlns:a16="http://schemas.microsoft.com/office/drawing/2014/main" id="{9E9FF742-FD90-4BE4-ADFC-6BEA902C9E4E}"/>
              </a:ext>
            </a:extLst>
          </p:cNvPr>
          <p:cNvSpPr/>
          <p:nvPr/>
        </p:nvSpPr>
        <p:spPr>
          <a:xfrm>
            <a:off x="6962619" y="3206463"/>
            <a:ext cx="1345721" cy="336906"/>
          </a:xfrm>
          <a:prstGeom prst="round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nl-NL" sz="1200" dirty="0"/>
              <a:t>Project Development</a:t>
            </a:r>
          </a:p>
        </p:txBody>
      </p:sp>
      <p:sp>
        <p:nvSpPr>
          <p:cNvPr id="32" name="Rectangle: Rounded Corners 31">
            <a:extLst>
              <a:ext uri="{FF2B5EF4-FFF2-40B4-BE49-F238E27FC236}">
                <a16:creationId xmlns:a16="http://schemas.microsoft.com/office/drawing/2014/main" id="{B6B3AA71-2226-4149-8646-C63139D20AED}"/>
              </a:ext>
            </a:extLst>
          </p:cNvPr>
          <p:cNvSpPr/>
          <p:nvPr/>
        </p:nvSpPr>
        <p:spPr>
          <a:xfrm>
            <a:off x="6962619" y="3846492"/>
            <a:ext cx="1345721" cy="336906"/>
          </a:xfrm>
          <a:prstGeom prst="round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00000"/>
              </a:lnSpc>
            </a:pPr>
            <a:r>
              <a:rPr lang="nl-NL" sz="1200" dirty="0"/>
              <a:t>Business Development</a:t>
            </a:r>
          </a:p>
        </p:txBody>
      </p:sp>
      <p:cxnSp>
        <p:nvCxnSpPr>
          <p:cNvPr id="33" name="Connector: Elbow 32">
            <a:extLst>
              <a:ext uri="{FF2B5EF4-FFF2-40B4-BE49-F238E27FC236}">
                <a16:creationId xmlns:a16="http://schemas.microsoft.com/office/drawing/2014/main" id="{178A9695-F39B-409C-8B74-7A8F6442404F}"/>
              </a:ext>
            </a:extLst>
          </p:cNvPr>
          <p:cNvCxnSpPr>
            <a:cxnSpLocks/>
          </p:cNvCxnSpPr>
          <p:nvPr/>
        </p:nvCxnSpPr>
        <p:spPr>
          <a:xfrm rot="16200000" flipH="1">
            <a:off x="6690642" y="2628932"/>
            <a:ext cx="354170" cy="189780"/>
          </a:xfrm>
          <a:prstGeom prst="bentConnector2">
            <a:avLst/>
          </a:prstGeom>
          <a:ln>
            <a:solidFill>
              <a:schemeClr val="accent1"/>
            </a:solidFill>
            <a:tailEnd type="triangle"/>
          </a:ln>
        </p:spPr>
        <p:style>
          <a:lnRef idx="1">
            <a:schemeClr val="accent6"/>
          </a:lnRef>
          <a:fillRef idx="0">
            <a:schemeClr val="accent6"/>
          </a:fillRef>
          <a:effectRef idx="0">
            <a:schemeClr val="accent6"/>
          </a:effectRef>
          <a:fontRef idx="minor">
            <a:schemeClr val="tx1"/>
          </a:fontRef>
        </p:style>
      </p:cxnSp>
      <p:cxnSp>
        <p:nvCxnSpPr>
          <p:cNvPr id="34" name="Connector: Elbow 33">
            <a:extLst>
              <a:ext uri="{FF2B5EF4-FFF2-40B4-BE49-F238E27FC236}">
                <a16:creationId xmlns:a16="http://schemas.microsoft.com/office/drawing/2014/main" id="{71515219-2085-41CF-9894-991953A5AC0A}"/>
              </a:ext>
            </a:extLst>
          </p:cNvPr>
          <p:cNvCxnSpPr>
            <a:cxnSpLocks/>
          </p:cNvCxnSpPr>
          <p:nvPr/>
        </p:nvCxnSpPr>
        <p:spPr>
          <a:xfrm rot="16200000" flipH="1">
            <a:off x="6485645" y="2889052"/>
            <a:ext cx="764167" cy="189780"/>
          </a:xfrm>
          <a:prstGeom prst="bentConnector3">
            <a:avLst>
              <a:gd name="adj1" fmla="val 99670"/>
            </a:avLst>
          </a:prstGeom>
          <a:ln>
            <a:solidFill>
              <a:schemeClr val="accent1"/>
            </a:solidFill>
            <a:tailEnd type="triangle"/>
          </a:ln>
        </p:spPr>
        <p:style>
          <a:lnRef idx="1">
            <a:schemeClr val="accent6"/>
          </a:lnRef>
          <a:fillRef idx="0">
            <a:schemeClr val="accent6"/>
          </a:fillRef>
          <a:effectRef idx="0">
            <a:schemeClr val="accent6"/>
          </a:effectRef>
          <a:fontRef idx="minor">
            <a:schemeClr val="tx1"/>
          </a:fontRef>
        </p:style>
      </p:cxnSp>
      <p:cxnSp>
        <p:nvCxnSpPr>
          <p:cNvPr id="35" name="Connector: Elbow 34">
            <a:extLst>
              <a:ext uri="{FF2B5EF4-FFF2-40B4-BE49-F238E27FC236}">
                <a16:creationId xmlns:a16="http://schemas.microsoft.com/office/drawing/2014/main" id="{28216958-EC2C-476E-BA5E-E2D7AADBB16C}"/>
              </a:ext>
            </a:extLst>
          </p:cNvPr>
          <p:cNvCxnSpPr>
            <a:cxnSpLocks/>
          </p:cNvCxnSpPr>
          <p:nvPr/>
        </p:nvCxnSpPr>
        <p:spPr>
          <a:xfrm rot="16200000" flipH="1">
            <a:off x="6481125" y="3517855"/>
            <a:ext cx="764167" cy="189780"/>
          </a:xfrm>
          <a:prstGeom prst="bentConnector3">
            <a:avLst>
              <a:gd name="adj1" fmla="val 99670"/>
            </a:avLst>
          </a:prstGeom>
          <a:ln>
            <a:solidFill>
              <a:schemeClr val="accent1"/>
            </a:solidFill>
            <a:tailEnd type="triangle"/>
          </a:ln>
        </p:spPr>
        <p:style>
          <a:lnRef idx="1">
            <a:schemeClr val="accent6"/>
          </a:lnRef>
          <a:fillRef idx="0">
            <a:schemeClr val="accent6"/>
          </a:fillRef>
          <a:effectRef idx="0">
            <a:schemeClr val="accent6"/>
          </a:effectRef>
          <a:fontRef idx="minor">
            <a:schemeClr val="tx1"/>
          </a:fontRef>
        </p:style>
      </p:cxnSp>
      <p:sp>
        <p:nvSpPr>
          <p:cNvPr id="39" name="Rectangle: Rounded Corners 38">
            <a:extLst>
              <a:ext uri="{FF2B5EF4-FFF2-40B4-BE49-F238E27FC236}">
                <a16:creationId xmlns:a16="http://schemas.microsoft.com/office/drawing/2014/main" id="{DB5151A4-63D3-4B9D-A5CB-6C6E17DE27B0}"/>
              </a:ext>
            </a:extLst>
          </p:cNvPr>
          <p:cNvSpPr/>
          <p:nvPr/>
        </p:nvSpPr>
        <p:spPr>
          <a:xfrm>
            <a:off x="4750988" y="1602769"/>
            <a:ext cx="1845836" cy="2758647"/>
          </a:xfrm>
          <a:prstGeom prst="roundRect">
            <a:avLst/>
          </a:prstGeom>
          <a:noFill/>
          <a:ln w="19050">
            <a:solidFill>
              <a:schemeClr val="accent4"/>
            </a:solidFill>
            <a:prstDash val="lgDash"/>
          </a:ln>
        </p:spPr>
        <p:style>
          <a:lnRef idx="2">
            <a:schemeClr val="accent4"/>
          </a:lnRef>
          <a:fillRef idx="1">
            <a:schemeClr val="lt1"/>
          </a:fillRef>
          <a:effectRef idx="0">
            <a:schemeClr val="accent4"/>
          </a:effectRef>
          <a:fontRef idx="minor">
            <a:schemeClr val="dk1"/>
          </a:fontRef>
        </p:style>
        <p:txBody>
          <a:bodyPr rtlCol="0" anchor="t"/>
          <a:lstStyle/>
          <a:p>
            <a:pPr algn="r">
              <a:lnSpc>
                <a:spcPct val="100000"/>
              </a:lnSpc>
            </a:pPr>
            <a:r>
              <a:rPr lang="nl-NL" sz="1600" b="1" dirty="0">
                <a:solidFill>
                  <a:schemeClr val="accent4"/>
                </a:solidFill>
              </a:rPr>
              <a:t>IIPP</a:t>
            </a:r>
          </a:p>
        </p:txBody>
      </p:sp>
      <p:sp>
        <p:nvSpPr>
          <p:cNvPr id="40" name="Rectangle: Rounded Corners 39">
            <a:extLst>
              <a:ext uri="{FF2B5EF4-FFF2-40B4-BE49-F238E27FC236}">
                <a16:creationId xmlns:a16="http://schemas.microsoft.com/office/drawing/2014/main" id="{6610FC2A-8621-499C-A5BA-5D0F27555D1E}"/>
              </a:ext>
            </a:extLst>
          </p:cNvPr>
          <p:cNvSpPr/>
          <p:nvPr/>
        </p:nvSpPr>
        <p:spPr>
          <a:xfrm>
            <a:off x="6712561" y="1602769"/>
            <a:ext cx="2490726" cy="2758647"/>
          </a:xfrm>
          <a:prstGeom prst="roundRect">
            <a:avLst/>
          </a:prstGeom>
          <a:noFill/>
          <a:ln w="19050">
            <a:solidFill>
              <a:schemeClr val="accent4"/>
            </a:solidFill>
            <a:prstDash val="lgDash"/>
          </a:ln>
        </p:spPr>
        <p:style>
          <a:lnRef idx="2">
            <a:schemeClr val="accent4"/>
          </a:lnRef>
          <a:fillRef idx="1">
            <a:schemeClr val="lt1"/>
          </a:fillRef>
          <a:effectRef idx="0">
            <a:schemeClr val="accent4"/>
          </a:effectRef>
          <a:fontRef idx="minor">
            <a:schemeClr val="dk1"/>
          </a:fontRef>
        </p:style>
        <p:txBody>
          <a:bodyPr rtlCol="0" anchor="t"/>
          <a:lstStyle/>
          <a:p>
            <a:pPr algn="r">
              <a:lnSpc>
                <a:spcPct val="100000"/>
              </a:lnSpc>
            </a:pPr>
            <a:r>
              <a:rPr lang="nl-NL" sz="1600" b="1" dirty="0">
                <a:solidFill>
                  <a:schemeClr val="accent4"/>
                </a:solidFill>
              </a:rPr>
              <a:t>IID</a:t>
            </a:r>
          </a:p>
        </p:txBody>
      </p:sp>
      <p:sp>
        <p:nvSpPr>
          <p:cNvPr id="41" name="Rectangle: Rounded Corners 40">
            <a:extLst>
              <a:ext uri="{FF2B5EF4-FFF2-40B4-BE49-F238E27FC236}">
                <a16:creationId xmlns:a16="http://schemas.microsoft.com/office/drawing/2014/main" id="{86414F06-6D0C-4837-A61F-4CB8D000AAA0}"/>
              </a:ext>
            </a:extLst>
          </p:cNvPr>
          <p:cNvSpPr/>
          <p:nvPr/>
        </p:nvSpPr>
        <p:spPr>
          <a:xfrm>
            <a:off x="2866952" y="1614605"/>
            <a:ext cx="1796276" cy="2758647"/>
          </a:xfrm>
          <a:prstGeom prst="roundRect">
            <a:avLst/>
          </a:prstGeom>
          <a:noFill/>
          <a:ln w="19050">
            <a:solidFill>
              <a:schemeClr val="accent4"/>
            </a:solidFill>
            <a:prstDash val="lgDash"/>
          </a:ln>
        </p:spPr>
        <p:style>
          <a:lnRef idx="2">
            <a:schemeClr val="accent4"/>
          </a:lnRef>
          <a:fillRef idx="1">
            <a:schemeClr val="lt1"/>
          </a:fillRef>
          <a:effectRef idx="0">
            <a:schemeClr val="accent4"/>
          </a:effectRef>
          <a:fontRef idx="minor">
            <a:schemeClr val="dk1"/>
          </a:fontRef>
        </p:style>
        <p:txBody>
          <a:bodyPr rtlCol="0" anchor="t"/>
          <a:lstStyle/>
          <a:p>
            <a:pPr algn="r">
              <a:lnSpc>
                <a:spcPct val="100000"/>
              </a:lnSpc>
            </a:pPr>
            <a:r>
              <a:rPr lang="nl-NL" sz="1600" b="1" dirty="0">
                <a:solidFill>
                  <a:schemeClr val="accent4"/>
                </a:solidFill>
              </a:rPr>
              <a:t>IIC/IIPP</a:t>
            </a:r>
          </a:p>
        </p:txBody>
      </p:sp>
      <p:sp>
        <p:nvSpPr>
          <p:cNvPr id="42" name="Rectangle: Rounded Corners 41">
            <a:extLst>
              <a:ext uri="{FF2B5EF4-FFF2-40B4-BE49-F238E27FC236}">
                <a16:creationId xmlns:a16="http://schemas.microsoft.com/office/drawing/2014/main" id="{4573F9E5-87B0-4F03-A2BF-E94F021FAFDE}"/>
              </a:ext>
            </a:extLst>
          </p:cNvPr>
          <p:cNvSpPr/>
          <p:nvPr/>
        </p:nvSpPr>
        <p:spPr>
          <a:xfrm>
            <a:off x="2451779" y="4596343"/>
            <a:ext cx="1522706" cy="429941"/>
          </a:xfrm>
          <a:prstGeom prst="roundRect">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nl-NL" sz="1200" dirty="0"/>
              <a:t>Risk, Compliance &amp; I-ESG</a:t>
            </a:r>
          </a:p>
        </p:txBody>
      </p:sp>
      <p:sp>
        <p:nvSpPr>
          <p:cNvPr id="43" name="Rectangle: Rounded Corners 42">
            <a:extLst>
              <a:ext uri="{FF2B5EF4-FFF2-40B4-BE49-F238E27FC236}">
                <a16:creationId xmlns:a16="http://schemas.microsoft.com/office/drawing/2014/main" id="{1B33822E-3DB1-4194-9F5C-AAD6A5581300}"/>
              </a:ext>
            </a:extLst>
          </p:cNvPr>
          <p:cNvSpPr/>
          <p:nvPr/>
        </p:nvSpPr>
        <p:spPr>
          <a:xfrm>
            <a:off x="4116500" y="4596343"/>
            <a:ext cx="1584806" cy="429941"/>
          </a:xfrm>
          <a:prstGeom prst="roundRect">
            <a:avLst/>
          </a:prstGeom>
          <a:solidFill>
            <a:schemeClr val="tx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nl-NL" sz="1200" dirty="0"/>
              <a:t>Finance, Control </a:t>
            </a:r>
            <a:r>
              <a:rPr lang="nl-NL" sz="1200" dirty="0" err="1"/>
              <a:t>and</a:t>
            </a:r>
            <a:r>
              <a:rPr lang="nl-NL" sz="1200" dirty="0"/>
              <a:t> Operations</a:t>
            </a:r>
          </a:p>
        </p:txBody>
      </p:sp>
      <p:sp>
        <p:nvSpPr>
          <p:cNvPr id="44" name="Rectangle: Rounded Corners 43">
            <a:extLst>
              <a:ext uri="{FF2B5EF4-FFF2-40B4-BE49-F238E27FC236}">
                <a16:creationId xmlns:a16="http://schemas.microsoft.com/office/drawing/2014/main" id="{AE1BEB4D-7E67-4362-81AA-D0177696FC2D}"/>
              </a:ext>
            </a:extLst>
          </p:cNvPr>
          <p:cNvSpPr/>
          <p:nvPr/>
        </p:nvSpPr>
        <p:spPr>
          <a:xfrm>
            <a:off x="5849307" y="4596343"/>
            <a:ext cx="1444101" cy="429941"/>
          </a:xfrm>
          <a:prstGeom prst="round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nl-NL" sz="1200" dirty="0"/>
              <a:t>Legal &amp; </a:t>
            </a:r>
            <a:r>
              <a:rPr lang="nl-NL" sz="1200" dirty="0" err="1"/>
              <a:t>Procurement</a:t>
            </a:r>
            <a:endParaRPr lang="nl-NL" sz="1200" dirty="0"/>
          </a:p>
        </p:txBody>
      </p:sp>
      <p:sp>
        <p:nvSpPr>
          <p:cNvPr id="45" name="Rectangle: Rounded Corners 44">
            <a:extLst>
              <a:ext uri="{FF2B5EF4-FFF2-40B4-BE49-F238E27FC236}">
                <a16:creationId xmlns:a16="http://schemas.microsoft.com/office/drawing/2014/main" id="{828E5E3B-2315-4B08-9876-B69F2185ADFC}"/>
              </a:ext>
            </a:extLst>
          </p:cNvPr>
          <p:cNvSpPr/>
          <p:nvPr/>
        </p:nvSpPr>
        <p:spPr>
          <a:xfrm>
            <a:off x="5507693" y="5172885"/>
            <a:ext cx="1803148" cy="429941"/>
          </a:xfrm>
          <a:prstGeom prst="round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nl-NL" sz="1200" dirty="0"/>
              <a:t>Branding, Marketing </a:t>
            </a:r>
            <a:r>
              <a:rPr lang="nl-NL" sz="1200" dirty="0" err="1"/>
              <a:t>and</a:t>
            </a:r>
            <a:r>
              <a:rPr lang="nl-NL" sz="1200" dirty="0"/>
              <a:t> Communication</a:t>
            </a:r>
          </a:p>
        </p:txBody>
      </p:sp>
      <p:sp>
        <p:nvSpPr>
          <p:cNvPr id="46" name="Rectangle: Rounded Corners 45">
            <a:extLst>
              <a:ext uri="{FF2B5EF4-FFF2-40B4-BE49-F238E27FC236}">
                <a16:creationId xmlns:a16="http://schemas.microsoft.com/office/drawing/2014/main" id="{D4068F81-E0CB-4672-B113-D827FBA07017}"/>
              </a:ext>
            </a:extLst>
          </p:cNvPr>
          <p:cNvSpPr/>
          <p:nvPr/>
        </p:nvSpPr>
        <p:spPr>
          <a:xfrm>
            <a:off x="3573977" y="5167084"/>
            <a:ext cx="1803148" cy="429941"/>
          </a:xfrm>
          <a:prstGeom prst="round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nl-NL" sz="1200" dirty="0">
                <a:solidFill>
                  <a:schemeClr val="tx2"/>
                </a:solidFill>
              </a:rPr>
              <a:t>Human Resources</a:t>
            </a:r>
          </a:p>
        </p:txBody>
      </p:sp>
      <p:sp>
        <p:nvSpPr>
          <p:cNvPr id="47" name="Rectangle: Rounded Corners 46">
            <a:extLst>
              <a:ext uri="{FF2B5EF4-FFF2-40B4-BE49-F238E27FC236}">
                <a16:creationId xmlns:a16="http://schemas.microsoft.com/office/drawing/2014/main" id="{72F889CD-CF5C-4CD7-95FB-3B799CFE820A}"/>
              </a:ext>
            </a:extLst>
          </p:cNvPr>
          <p:cNvSpPr/>
          <p:nvPr/>
        </p:nvSpPr>
        <p:spPr>
          <a:xfrm>
            <a:off x="2463680" y="5161926"/>
            <a:ext cx="979729" cy="429941"/>
          </a:xfrm>
          <a:prstGeom prst="round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nl-NL" sz="1200" dirty="0"/>
              <a:t>IT &amp; Change</a:t>
            </a:r>
          </a:p>
        </p:txBody>
      </p:sp>
      <p:sp>
        <p:nvSpPr>
          <p:cNvPr id="48" name="Rectangle: Rounded Corners 47">
            <a:extLst>
              <a:ext uri="{FF2B5EF4-FFF2-40B4-BE49-F238E27FC236}">
                <a16:creationId xmlns:a16="http://schemas.microsoft.com/office/drawing/2014/main" id="{F0449E79-A4CB-4491-A977-1CEF29BD9BC3}"/>
              </a:ext>
            </a:extLst>
          </p:cNvPr>
          <p:cNvSpPr/>
          <p:nvPr/>
        </p:nvSpPr>
        <p:spPr>
          <a:xfrm>
            <a:off x="7441409" y="4596343"/>
            <a:ext cx="1769641" cy="429941"/>
          </a:xfrm>
          <a:prstGeom prst="roundRect">
            <a:avLst/>
          </a:prstGeom>
          <a:solidFill>
            <a:srgbClr val="2C864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nl-NL" sz="1200" dirty="0"/>
              <a:t>Company </a:t>
            </a:r>
            <a:r>
              <a:rPr lang="nl-NL" sz="1200" dirty="0" err="1"/>
              <a:t>Secretary</a:t>
            </a:r>
            <a:r>
              <a:rPr lang="nl-NL" sz="1200" dirty="0"/>
              <a:t> </a:t>
            </a:r>
            <a:r>
              <a:rPr lang="nl-NL" sz="1200" dirty="0" err="1"/>
              <a:t>and</a:t>
            </a:r>
            <a:r>
              <a:rPr lang="nl-NL" sz="1200" dirty="0"/>
              <a:t> Public </a:t>
            </a:r>
            <a:r>
              <a:rPr lang="nl-NL" sz="1200" dirty="0" err="1"/>
              <a:t>Affairs</a:t>
            </a:r>
            <a:endParaRPr lang="nl-NL" sz="1200" dirty="0"/>
          </a:p>
        </p:txBody>
      </p:sp>
      <p:sp>
        <p:nvSpPr>
          <p:cNvPr id="49" name="Rectangle: Rounded Corners 48">
            <a:extLst>
              <a:ext uri="{FF2B5EF4-FFF2-40B4-BE49-F238E27FC236}">
                <a16:creationId xmlns:a16="http://schemas.microsoft.com/office/drawing/2014/main" id="{316534CC-F22B-4EFD-98F9-A7EB78BC2ED2}"/>
              </a:ext>
            </a:extLst>
          </p:cNvPr>
          <p:cNvSpPr/>
          <p:nvPr/>
        </p:nvSpPr>
        <p:spPr>
          <a:xfrm>
            <a:off x="7441409" y="5172885"/>
            <a:ext cx="1769641" cy="429941"/>
          </a:xfrm>
          <a:prstGeom prst="roundRect">
            <a:avLst/>
          </a:prstGeom>
          <a:solidFill>
            <a:srgbClr val="0089EB"/>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nl-NL" sz="1200" dirty="0"/>
              <a:t>Secretarial Support</a:t>
            </a:r>
          </a:p>
        </p:txBody>
      </p:sp>
      <p:sp>
        <p:nvSpPr>
          <p:cNvPr id="50" name="Rectangle 49">
            <a:extLst>
              <a:ext uri="{FF2B5EF4-FFF2-40B4-BE49-F238E27FC236}">
                <a16:creationId xmlns:a16="http://schemas.microsoft.com/office/drawing/2014/main" id="{F204E3C6-B779-4333-AFC0-E80FC859C481}"/>
              </a:ext>
            </a:extLst>
          </p:cNvPr>
          <p:cNvSpPr/>
          <p:nvPr/>
        </p:nvSpPr>
        <p:spPr>
          <a:xfrm>
            <a:off x="1962171" y="4457506"/>
            <a:ext cx="7295071" cy="1429586"/>
          </a:xfrm>
          <a:prstGeom prst="rect">
            <a:avLst/>
          </a:prstGeom>
          <a:solidFill>
            <a:schemeClr val="accent6">
              <a:alpha val="20000"/>
            </a:schemeClr>
          </a:solidFill>
          <a:ln>
            <a:noFill/>
          </a:ln>
        </p:spPr>
        <p:style>
          <a:lnRef idx="0">
            <a:scrgbClr r="0" g="0" b="0"/>
          </a:lnRef>
          <a:fillRef idx="0">
            <a:scrgbClr r="0" g="0" b="0"/>
          </a:fillRef>
          <a:effectRef idx="0">
            <a:scrgbClr r="0" g="0" b="0"/>
          </a:effectRef>
          <a:fontRef idx="minor">
            <a:schemeClr val="lt1"/>
          </a:fontRef>
        </p:style>
        <p:txBody>
          <a:bodyPr rtlCol="0" anchor="b"/>
          <a:lstStyle/>
          <a:p>
            <a:pPr>
              <a:lnSpc>
                <a:spcPct val="100000"/>
              </a:lnSpc>
            </a:pPr>
            <a:r>
              <a:rPr lang="nl-NL" sz="1200" dirty="0">
                <a:solidFill>
                  <a:schemeClr val="tx1"/>
                </a:solidFill>
              </a:rPr>
              <a:t>Support Units</a:t>
            </a:r>
          </a:p>
        </p:txBody>
      </p:sp>
      <p:sp>
        <p:nvSpPr>
          <p:cNvPr id="51" name="Rectangle: Rounded Corners 50">
            <a:extLst>
              <a:ext uri="{FF2B5EF4-FFF2-40B4-BE49-F238E27FC236}">
                <a16:creationId xmlns:a16="http://schemas.microsoft.com/office/drawing/2014/main" id="{8F90CD58-5186-4212-A64C-D89FC3ACDB8C}"/>
              </a:ext>
            </a:extLst>
          </p:cNvPr>
          <p:cNvSpPr/>
          <p:nvPr/>
        </p:nvSpPr>
        <p:spPr>
          <a:xfrm>
            <a:off x="2298152" y="4467270"/>
            <a:ext cx="7595696" cy="1167919"/>
          </a:xfrm>
          <a:prstGeom prst="roundRect">
            <a:avLst/>
          </a:prstGeom>
          <a:noFill/>
          <a:ln w="19050">
            <a:solidFill>
              <a:schemeClr val="accent4"/>
            </a:solidFill>
            <a:prstDash val="lgDash"/>
          </a:ln>
        </p:spPr>
        <p:style>
          <a:lnRef idx="2">
            <a:schemeClr val="accent4"/>
          </a:lnRef>
          <a:fillRef idx="1">
            <a:schemeClr val="lt1"/>
          </a:fillRef>
          <a:effectRef idx="0">
            <a:schemeClr val="accent4"/>
          </a:effectRef>
          <a:fontRef idx="minor">
            <a:schemeClr val="dk1"/>
          </a:fontRef>
        </p:style>
        <p:txBody>
          <a:bodyPr rtlCol="0" anchor="t"/>
          <a:lstStyle/>
          <a:p>
            <a:pPr algn="r">
              <a:lnSpc>
                <a:spcPct val="100000"/>
              </a:lnSpc>
            </a:pPr>
            <a:r>
              <a:rPr lang="nl-NL" sz="1600" b="1" dirty="0">
                <a:solidFill>
                  <a:schemeClr val="accent4"/>
                </a:solidFill>
              </a:rPr>
              <a:t>IIG</a:t>
            </a:r>
          </a:p>
        </p:txBody>
      </p:sp>
      <p:pic>
        <p:nvPicPr>
          <p:cNvPr id="52" name="Picture 2" descr="Internationale regelingen van RVO naar Invest International | RVO.nl |  Rijksdienst">
            <a:extLst>
              <a:ext uri="{FF2B5EF4-FFF2-40B4-BE49-F238E27FC236}">
                <a16:creationId xmlns:a16="http://schemas.microsoft.com/office/drawing/2014/main" id="{CCD841B0-18C4-4B0C-AFB6-F14956C1925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5875" b="40575"/>
          <a:stretch/>
        </p:blipFill>
        <p:spPr bwMode="auto">
          <a:xfrm>
            <a:off x="8420100" y="69667"/>
            <a:ext cx="3771900" cy="592184"/>
          </a:xfrm>
          <a:prstGeom prst="rect">
            <a:avLst/>
          </a:prstGeom>
          <a:noFill/>
          <a:extLst>
            <a:ext uri="{909E8E84-426E-40DD-AFC4-6F175D3DCCD1}">
              <a14:hiddenFill xmlns:a14="http://schemas.microsoft.com/office/drawing/2010/main">
                <a:solidFill>
                  <a:srgbClr val="FFFFFF"/>
                </a:solidFill>
              </a14:hiddenFill>
            </a:ext>
          </a:extLst>
        </p:spPr>
      </p:pic>
      <p:sp>
        <p:nvSpPr>
          <p:cNvPr id="53" name="TextBox 52">
            <a:extLst>
              <a:ext uri="{FF2B5EF4-FFF2-40B4-BE49-F238E27FC236}">
                <a16:creationId xmlns:a16="http://schemas.microsoft.com/office/drawing/2014/main" id="{7E9D1654-520E-4964-B5D5-1101845A6A11}"/>
              </a:ext>
            </a:extLst>
          </p:cNvPr>
          <p:cNvSpPr txBox="1"/>
          <p:nvPr/>
        </p:nvSpPr>
        <p:spPr>
          <a:xfrm>
            <a:off x="4336667" y="2969052"/>
            <a:ext cx="297950" cy="138499"/>
          </a:xfrm>
          <a:prstGeom prst="rect">
            <a:avLst/>
          </a:prstGeom>
          <a:noFill/>
        </p:spPr>
        <p:txBody>
          <a:bodyPr wrap="square" lIns="0" tIns="0" rIns="0" bIns="0" rtlCol="0">
            <a:spAutoFit/>
          </a:bodyPr>
          <a:lstStyle/>
          <a:p>
            <a:pPr>
              <a:lnSpc>
                <a:spcPct val="100000"/>
              </a:lnSpc>
              <a:spcAft>
                <a:spcPts val="600"/>
              </a:spcAft>
              <a:buSzPct val="100000"/>
            </a:pPr>
            <a:r>
              <a:rPr lang="nl-NL" sz="900" i="1" dirty="0"/>
              <a:t>IIPP</a:t>
            </a:r>
          </a:p>
        </p:txBody>
      </p:sp>
      <p:sp>
        <p:nvSpPr>
          <p:cNvPr id="54" name="TextBox 53">
            <a:extLst>
              <a:ext uri="{FF2B5EF4-FFF2-40B4-BE49-F238E27FC236}">
                <a16:creationId xmlns:a16="http://schemas.microsoft.com/office/drawing/2014/main" id="{60FE582C-9D2A-406C-935B-9F2E7F2BCE49}"/>
              </a:ext>
            </a:extLst>
          </p:cNvPr>
          <p:cNvSpPr txBox="1"/>
          <p:nvPr/>
        </p:nvSpPr>
        <p:spPr>
          <a:xfrm>
            <a:off x="4331278" y="3459846"/>
            <a:ext cx="297950" cy="138499"/>
          </a:xfrm>
          <a:prstGeom prst="rect">
            <a:avLst/>
          </a:prstGeom>
          <a:noFill/>
        </p:spPr>
        <p:txBody>
          <a:bodyPr wrap="square" lIns="0" tIns="0" rIns="0" bIns="0" rtlCol="0">
            <a:spAutoFit/>
          </a:bodyPr>
          <a:lstStyle/>
          <a:p>
            <a:pPr>
              <a:lnSpc>
                <a:spcPct val="100000"/>
              </a:lnSpc>
              <a:spcAft>
                <a:spcPts val="600"/>
              </a:spcAft>
              <a:buSzPct val="100000"/>
            </a:pPr>
            <a:r>
              <a:rPr lang="nl-NL" sz="900" i="1" dirty="0"/>
              <a:t>IIC</a:t>
            </a:r>
          </a:p>
        </p:txBody>
      </p:sp>
    </p:spTree>
    <p:extLst>
      <p:ext uri="{BB962C8B-B14F-4D97-AF65-F5344CB8AC3E}">
        <p14:creationId xmlns:p14="http://schemas.microsoft.com/office/powerpoint/2010/main" val="20292046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CCB2C-EFEC-44BC-93ED-CF678162FBB3}"/>
              </a:ext>
            </a:extLst>
          </p:cNvPr>
          <p:cNvSpPr>
            <a:spLocks noGrp="1"/>
          </p:cNvSpPr>
          <p:nvPr>
            <p:ph type="title"/>
          </p:nvPr>
        </p:nvSpPr>
        <p:spPr>
          <a:xfrm>
            <a:off x="442911" y="458356"/>
            <a:ext cx="11306175" cy="502920"/>
          </a:xfrm>
        </p:spPr>
        <p:txBody>
          <a:bodyPr/>
          <a:lstStyle/>
          <a:p>
            <a:r>
              <a:rPr lang="nl-NL" b="1" dirty="0">
                <a:solidFill>
                  <a:srgbClr val="032544"/>
                </a:solidFill>
                <a:latin typeface="+mn-lt"/>
              </a:rPr>
              <a:t>Internal Audit Plan 2024</a:t>
            </a:r>
          </a:p>
        </p:txBody>
      </p:sp>
      <p:sp>
        <p:nvSpPr>
          <p:cNvPr id="4" name="Content Placeholder 3">
            <a:extLst>
              <a:ext uri="{FF2B5EF4-FFF2-40B4-BE49-F238E27FC236}">
                <a16:creationId xmlns:a16="http://schemas.microsoft.com/office/drawing/2014/main" id="{D98C4745-CA70-46DF-A67C-BBBB4D21788C}"/>
              </a:ext>
            </a:extLst>
          </p:cNvPr>
          <p:cNvSpPr>
            <a:spLocks noGrp="1"/>
          </p:cNvSpPr>
          <p:nvPr>
            <p:ph idx="1"/>
          </p:nvPr>
        </p:nvSpPr>
        <p:spPr>
          <a:xfrm>
            <a:off x="442912" y="1092683"/>
            <a:ext cx="11306175" cy="4068762"/>
          </a:xfrm>
        </p:spPr>
        <p:txBody>
          <a:bodyPr/>
          <a:lstStyle/>
          <a:p>
            <a:pPr>
              <a:lnSpc>
                <a:spcPct val="150000"/>
              </a:lnSpc>
              <a:spcAft>
                <a:spcPts val="600"/>
              </a:spcAft>
            </a:pPr>
            <a:r>
              <a:rPr lang="nl-NL" sz="1200" b="0" dirty="0" err="1">
                <a:solidFill>
                  <a:srgbClr val="032544"/>
                </a:solidFill>
                <a:latin typeface="Georgia" panose="02040502050405020303" pitchFamily="18" charset="0"/>
                <a:cs typeface="Arial" panose="020B0604020202020204" pitchFamily="34" charset="0"/>
              </a:rPr>
              <a:t>Based</a:t>
            </a:r>
            <a:r>
              <a:rPr lang="nl-NL" sz="1200" b="0" dirty="0">
                <a:solidFill>
                  <a:srgbClr val="032544"/>
                </a:solidFill>
                <a:latin typeface="Georgia" panose="02040502050405020303" pitchFamily="18" charset="0"/>
                <a:cs typeface="Arial" panose="020B0604020202020204" pitchFamily="34" charset="0"/>
              </a:rPr>
              <a:t> on </a:t>
            </a:r>
            <a:r>
              <a:rPr lang="nl-NL" sz="1200" b="0" dirty="0" err="1">
                <a:solidFill>
                  <a:srgbClr val="032544"/>
                </a:solidFill>
                <a:latin typeface="Georgia" panose="02040502050405020303" pitchFamily="18" charset="0"/>
                <a:cs typeface="Arial" panose="020B0604020202020204" pitchFamily="34" charset="0"/>
              </a:rPr>
              <a:t>our</a:t>
            </a:r>
            <a:r>
              <a:rPr lang="nl-NL" sz="1200" b="0" dirty="0">
                <a:solidFill>
                  <a:srgbClr val="032544"/>
                </a:solidFill>
                <a:latin typeface="Georgia" panose="02040502050405020303" pitchFamily="18" charset="0"/>
                <a:cs typeface="Arial" panose="020B0604020202020204" pitchFamily="34" charset="0"/>
              </a:rPr>
              <a:t> analysis, five topics </a:t>
            </a:r>
            <a:r>
              <a:rPr lang="nl-NL" sz="1200" b="0" dirty="0" err="1">
                <a:solidFill>
                  <a:srgbClr val="032544"/>
                </a:solidFill>
                <a:latin typeface="Georgia" panose="02040502050405020303" pitchFamily="18" charset="0"/>
                <a:cs typeface="Arial" panose="020B0604020202020204" pitchFamily="34" charset="0"/>
              </a:rPr>
              <a:t>emerged</a:t>
            </a:r>
            <a:r>
              <a:rPr lang="nl-NL" sz="1200" b="0" dirty="0">
                <a:solidFill>
                  <a:srgbClr val="032544"/>
                </a:solidFill>
                <a:latin typeface="Georgia" panose="02040502050405020303" pitchFamily="18" charset="0"/>
                <a:cs typeface="Arial" panose="020B0604020202020204" pitchFamily="34" charset="0"/>
              </a:rPr>
              <a:t> </a:t>
            </a:r>
            <a:r>
              <a:rPr lang="nl-NL" sz="1200" b="0" dirty="0" err="1">
                <a:solidFill>
                  <a:srgbClr val="032544"/>
                </a:solidFill>
                <a:latin typeface="Georgia" panose="02040502050405020303" pitchFamily="18" charset="0"/>
                <a:cs typeface="Arial" panose="020B0604020202020204" pitchFamily="34" charset="0"/>
              </a:rPr>
              <a:t>that</a:t>
            </a:r>
            <a:r>
              <a:rPr lang="nl-NL" sz="1200" b="0" dirty="0">
                <a:solidFill>
                  <a:srgbClr val="032544"/>
                </a:solidFill>
                <a:latin typeface="Georgia" panose="02040502050405020303" pitchFamily="18" charset="0"/>
                <a:cs typeface="Arial" panose="020B0604020202020204" pitchFamily="34" charset="0"/>
              </a:rPr>
              <a:t> Internal Audit </a:t>
            </a:r>
            <a:r>
              <a:rPr lang="nl-NL" sz="1200" b="0" dirty="0" err="1">
                <a:solidFill>
                  <a:srgbClr val="032544"/>
                </a:solidFill>
                <a:latin typeface="Georgia" panose="02040502050405020303" pitchFamily="18" charset="0"/>
                <a:cs typeface="Arial" panose="020B0604020202020204" pitchFamily="34" charset="0"/>
              </a:rPr>
              <a:t>proposes</a:t>
            </a:r>
            <a:r>
              <a:rPr lang="nl-NL" sz="1200" b="0" dirty="0">
                <a:solidFill>
                  <a:srgbClr val="032544"/>
                </a:solidFill>
                <a:latin typeface="Georgia" panose="02040502050405020303" pitchFamily="18" charset="0"/>
                <a:cs typeface="Arial" panose="020B0604020202020204" pitchFamily="34" charset="0"/>
              </a:rPr>
              <a:t> </a:t>
            </a:r>
            <a:r>
              <a:rPr lang="nl-NL" sz="1200" b="0" dirty="0" err="1">
                <a:solidFill>
                  <a:srgbClr val="032544"/>
                </a:solidFill>
                <a:latin typeface="Georgia" panose="02040502050405020303" pitchFamily="18" charset="0"/>
                <a:cs typeface="Arial" panose="020B0604020202020204" pitchFamily="34" charset="0"/>
              </a:rPr>
              <a:t>to</a:t>
            </a:r>
            <a:r>
              <a:rPr lang="nl-NL" sz="1200" b="0" dirty="0">
                <a:solidFill>
                  <a:srgbClr val="032544"/>
                </a:solidFill>
                <a:latin typeface="Georgia" panose="02040502050405020303" pitchFamily="18" charset="0"/>
                <a:cs typeface="Arial" panose="020B0604020202020204" pitchFamily="34" charset="0"/>
              </a:rPr>
              <a:t> </a:t>
            </a:r>
            <a:r>
              <a:rPr lang="nl-NL" sz="1200" b="0" dirty="0" err="1">
                <a:solidFill>
                  <a:srgbClr val="032544"/>
                </a:solidFill>
                <a:latin typeface="Georgia" panose="02040502050405020303" pitchFamily="18" charset="0"/>
                <a:cs typeface="Arial" panose="020B0604020202020204" pitchFamily="34" charset="0"/>
              </a:rPr>
              <a:t>include</a:t>
            </a:r>
            <a:r>
              <a:rPr lang="nl-NL" sz="1200" b="0" dirty="0">
                <a:solidFill>
                  <a:srgbClr val="032544"/>
                </a:solidFill>
                <a:latin typeface="Georgia" panose="02040502050405020303" pitchFamily="18" charset="0"/>
                <a:cs typeface="Arial" panose="020B0604020202020204" pitchFamily="34" charset="0"/>
              </a:rPr>
              <a:t> in </a:t>
            </a:r>
            <a:r>
              <a:rPr lang="nl-NL" sz="1200" b="0" dirty="0" err="1">
                <a:solidFill>
                  <a:srgbClr val="032544"/>
                </a:solidFill>
                <a:latin typeface="Georgia" panose="02040502050405020303" pitchFamily="18" charset="0"/>
                <a:cs typeface="Arial" panose="020B0604020202020204" pitchFamily="34" charset="0"/>
              </a:rPr>
              <a:t>the</a:t>
            </a:r>
            <a:r>
              <a:rPr lang="nl-NL" sz="1200" b="0" dirty="0">
                <a:solidFill>
                  <a:srgbClr val="032544"/>
                </a:solidFill>
                <a:latin typeface="Georgia" panose="02040502050405020303" pitchFamily="18" charset="0"/>
                <a:cs typeface="Arial" panose="020B0604020202020204" pitchFamily="34" charset="0"/>
              </a:rPr>
              <a:t> 2024 audit plan. </a:t>
            </a:r>
          </a:p>
          <a:p>
            <a:pPr>
              <a:lnSpc>
                <a:spcPct val="150000"/>
              </a:lnSpc>
              <a:spcAft>
                <a:spcPts val="600"/>
              </a:spcAft>
            </a:pPr>
            <a:r>
              <a:rPr lang="en-US" sz="1200" b="0" dirty="0">
                <a:solidFill>
                  <a:srgbClr val="032544"/>
                </a:solidFill>
                <a:latin typeface="Georgia" panose="02040502050405020303" pitchFamily="18" charset="0"/>
                <a:cs typeface="Arial" panose="020B0604020202020204" pitchFamily="34" charset="0"/>
              </a:rPr>
              <a:t>The level of depth is determined per subject by which the audit will take place in the form of either a full scope audit or a quick review. This determination is based on the risk profile and the level of internal control. A (full scope) internal audit means that we assess the design, existence and operating effectiveness of the internal control measures. By a quick review we (only) assess the design and existence of controls, with a stronger focus on providing recommendations.</a:t>
            </a:r>
          </a:p>
          <a:p>
            <a:endParaRPr lang="nl-NL" sz="1200" b="0" dirty="0">
              <a:solidFill>
                <a:schemeClr val="tx1"/>
              </a:solidFill>
              <a:latin typeface="Georgia" panose="02040502050405020303" pitchFamily="18" charset="0"/>
              <a:cs typeface="Arial" panose="020B0604020202020204" pitchFamily="34" charset="0"/>
            </a:endParaRPr>
          </a:p>
          <a:p>
            <a:endParaRPr lang="nl-NL" dirty="0"/>
          </a:p>
        </p:txBody>
      </p:sp>
      <p:sp>
        <p:nvSpPr>
          <p:cNvPr id="7" name="Slide Number Placeholder 6">
            <a:extLst>
              <a:ext uri="{FF2B5EF4-FFF2-40B4-BE49-F238E27FC236}">
                <a16:creationId xmlns:a16="http://schemas.microsoft.com/office/drawing/2014/main" id="{27C0CEE7-7864-4424-8EDF-B3913A3D1BE2}"/>
              </a:ext>
            </a:extLst>
          </p:cNvPr>
          <p:cNvSpPr>
            <a:spLocks noGrp="1"/>
          </p:cNvSpPr>
          <p:nvPr>
            <p:ph type="sldNum" sz="quarter" idx="11"/>
          </p:nvPr>
        </p:nvSpPr>
        <p:spPr/>
        <p:txBody>
          <a:bodyPr/>
          <a:lstStyle/>
          <a:p>
            <a:fld id="{7870704B-CE94-48CC-AF30-84932A1262A7}" type="slidenum">
              <a:rPr lang="nl-NL" smtClean="0"/>
              <a:pPr/>
              <a:t>6</a:t>
            </a:fld>
            <a:endParaRPr lang="nl-NL" dirty="0"/>
          </a:p>
        </p:txBody>
      </p:sp>
      <p:graphicFrame>
        <p:nvGraphicFramePr>
          <p:cNvPr id="8" name="Table 8">
            <a:extLst>
              <a:ext uri="{FF2B5EF4-FFF2-40B4-BE49-F238E27FC236}">
                <a16:creationId xmlns:a16="http://schemas.microsoft.com/office/drawing/2014/main" id="{7C5B14D5-432D-4AC7-955A-1F233B357C0A}"/>
              </a:ext>
            </a:extLst>
          </p:cNvPr>
          <p:cNvGraphicFramePr>
            <a:graphicFrameLocks noGrp="1"/>
          </p:cNvGraphicFramePr>
          <p:nvPr>
            <p:extLst>
              <p:ext uri="{D42A27DB-BD31-4B8C-83A1-F6EECF244321}">
                <p14:modId xmlns:p14="http://schemas.microsoft.com/office/powerpoint/2010/main" val="1279900239"/>
              </p:ext>
            </p:extLst>
          </p:nvPr>
        </p:nvGraphicFramePr>
        <p:xfrm>
          <a:off x="442912" y="2408607"/>
          <a:ext cx="11306176" cy="3876040"/>
        </p:xfrm>
        <a:graphic>
          <a:graphicData uri="http://schemas.openxmlformats.org/drawingml/2006/table">
            <a:tbl>
              <a:tblPr firstRow="1" bandRow="1">
                <a:tableStyleId>{93296810-A885-4BE3-A3E7-6D5BEEA58F35}</a:tableStyleId>
              </a:tblPr>
              <a:tblGrid>
                <a:gridCol w="446730">
                  <a:extLst>
                    <a:ext uri="{9D8B030D-6E8A-4147-A177-3AD203B41FA5}">
                      <a16:colId xmlns:a16="http://schemas.microsoft.com/office/drawing/2014/main" val="3208723997"/>
                    </a:ext>
                  </a:extLst>
                </a:gridCol>
                <a:gridCol w="1305342">
                  <a:extLst>
                    <a:ext uri="{9D8B030D-6E8A-4147-A177-3AD203B41FA5}">
                      <a16:colId xmlns:a16="http://schemas.microsoft.com/office/drawing/2014/main" val="2211030232"/>
                    </a:ext>
                  </a:extLst>
                </a:gridCol>
                <a:gridCol w="6387706">
                  <a:extLst>
                    <a:ext uri="{9D8B030D-6E8A-4147-A177-3AD203B41FA5}">
                      <a16:colId xmlns:a16="http://schemas.microsoft.com/office/drawing/2014/main" val="113181031"/>
                    </a:ext>
                  </a:extLst>
                </a:gridCol>
                <a:gridCol w="1266450">
                  <a:extLst>
                    <a:ext uri="{9D8B030D-6E8A-4147-A177-3AD203B41FA5}">
                      <a16:colId xmlns:a16="http://schemas.microsoft.com/office/drawing/2014/main" val="1755807035"/>
                    </a:ext>
                  </a:extLst>
                </a:gridCol>
                <a:gridCol w="1899948">
                  <a:extLst>
                    <a:ext uri="{9D8B030D-6E8A-4147-A177-3AD203B41FA5}">
                      <a16:colId xmlns:a16="http://schemas.microsoft.com/office/drawing/2014/main" val="405155793"/>
                    </a:ext>
                  </a:extLst>
                </a:gridCol>
              </a:tblGrid>
              <a:tr h="370840">
                <a:tc>
                  <a:txBody>
                    <a:bodyPr/>
                    <a:lstStyle/>
                    <a:p>
                      <a:pPr algn="ctr"/>
                      <a:r>
                        <a:rPr lang="nl-NL" sz="1000" dirty="0"/>
                        <a:t>#</a:t>
                      </a:r>
                    </a:p>
                  </a:txBody>
                  <a:tcPr/>
                </a:tc>
                <a:tc>
                  <a:txBody>
                    <a:bodyPr/>
                    <a:lstStyle/>
                    <a:p>
                      <a:r>
                        <a:rPr lang="nl-NL" sz="1000" dirty="0"/>
                        <a:t>Topic</a:t>
                      </a:r>
                    </a:p>
                  </a:txBody>
                  <a:tcPr/>
                </a:tc>
                <a:tc>
                  <a:txBody>
                    <a:bodyPr/>
                    <a:lstStyle/>
                    <a:p>
                      <a:r>
                        <a:rPr lang="nl-NL" sz="1000" dirty="0"/>
                        <a:t>Rationale</a:t>
                      </a:r>
                    </a:p>
                  </a:txBody>
                  <a:tcPr/>
                </a:tc>
                <a:tc>
                  <a:txBody>
                    <a:bodyPr/>
                    <a:lstStyle/>
                    <a:p>
                      <a:r>
                        <a:rPr lang="nl-NL" sz="1000" dirty="0"/>
                        <a:t>Audit type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000" dirty="0" err="1"/>
                        <a:t>Proposed</a:t>
                      </a:r>
                      <a:r>
                        <a:rPr lang="nl-NL" sz="1000" dirty="0"/>
                        <a:t> </a:t>
                      </a:r>
                      <a:r>
                        <a:rPr lang="nl-NL" sz="1000" dirty="0" err="1"/>
                        <a:t>period</a:t>
                      </a:r>
                      <a:endParaRPr lang="nl-NL" sz="1000" dirty="0"/>
                    </a:p>
                  </a:txBody>
                  <a:tcPr/>
                </a:tc>
                <a:extLst>
                  <a:ext uri="{0D108BD9-81ED-4DB2-BD59-A6C34878D82A}">
                    <a16:rowId xmlns:a16="http://schemas.microsoft.com/office/drawing/2014/main" val="2387288840"/>
                  </a:ext>
                </a:extLst>
              </a:tr>
              <a:tr h="354580">
                <a:tc>
                  <a:txBody>
                    <a:bodyPr/>
                    <a:lstStyle/>
                    <a:p>
                      <a:r>
                        <a:rPr lang="en-US" sz="1000" b="1" noProof="0" dirty="0">
                          <a:solidFill>
                            <a:srgbClr val="032544"/>
                          </a:solidFill>
                        </a:rPr>
                        <a:t>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noProof="0" dirty="0">
                          <a:solidFill>
                            <a:srgbClr val="032544"/>
                          </a:solidFill>
                        </a:rPr>
                        <a:t>nCino Procedure Audit</a:t>
                      </a:r>
                    </a:p>
                  </a:txBody>
                  <a:tcPr/>
                </a:tc>
                <a:tc>
                  <a:txBody>
                    <a:bodyPr/>
                    <a:lstStyle/>
                    <a:p>
                      <a:r>
                        <a:rPr lang="en-US" sz="1000" noProof="0" dirty="0"/>
                        <a:t>Within Invest, the nCino platform is used where specific processes, workflows or tasks are carried out. This audit will focus on whether the manual and all agreed upon procedures related to Invest’s operations and the nCino platform are performed correctly by the workforce.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noProof="0" dirty="0">
                          <a:solidFill>
                            <a:srgbClr val="032544"/>
                          </a:solidFill>
                        </a:rPr>
                        <a:t>Quick review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noProof="0" dirty="0">
                        <a:solidFill>
                          <a:srgbClr val="032544"/>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noProof="0" dirty="0">
                          <a:solidFill>
                            <a:srgbClr val="032544"/>
                          </a:solidFill>
                        </a:rPr>
                        <a:t>Q1 2024</a:t>
                      </a:r>
                    </a:p>
                    <a:p>
                      <a:endParaRPr lang="en-US" sz="1000" noProof="0" dirty="0">
                        <a:solidFill>
                          <a:srgbClr val="032544"/>
                        </a:solidFill>
                      </a:endParaRPr>
                    </a:p>
                  </a:txBody>
                  <a:tcPr/>
                </a:tc>
                <a:extLst>
                  <a:ext uri="{0D108BD9-81ED-4DB2-BD59-A6C34878D82A}">
                    <a16:rowId xmlns:a16="http://schemas.microsoft.com/office/drawing/2014/main" val="3909905321"/>
                  </a:ext>
                </a:extLst>
              </a:tr>
              <a:tr h="354580">
                <a:tc>
                  <a:txBody>
                    <a:bodyPr/>
                    <a:lstStyle/>
                    <a:p>
                      <a:r>
                        <a:rPr lang="en-US" sz="1000" b="1" noProof="0" dirty="0">
                          <a:solidFill>
                            <a:srgbClr val="032544"/>
                          </a:solidFill>
                        </a:rPr>
                        <a:t>2</a:t>
                      </a:r>
                    </a:p>
                  </a:txBody>
                  <a:tcPr/>
                </a:tc>
                <a:tc>
                  <a:txBody>
                    <a:bodyPr/>
                    <a:lstStyle/>
                    <a:p>
                      <a:r>
                        <a:rPr lang="en-US" sz="1000" b="1" noProof="0" dirty="0">
                          <a:solidFill>
                            <a:srgbClr val="032544"/>
                          </a:solidFill>
                        </a:rPr>
                        <a:t>Investment policy Audit</a:t>
                      </a:r>
                    </a:p>
                  </a:txBody>
                  <a:tcPr/>
                </a:tc>
                <a:tc>
                  <a:txBody>
                    <a:bodyPr/>
                    <a:lstStyle/>
                    <a:p>
                      <a:r>
                        <a:rPr lang="en-US" sz="1000" noProof="0" dirty="0">
                          <a:solidFill>
                            <a:srgbClr val="032544"/>
                          </a:solidFill>
                        </a:rPr>
                        <a:t>Invest aims to be a one-stop-shop impact investor, supporting international businesses that contribute to SDGs and the Dutch economy. As such, invest has established an investments policy to ensure the investments made by Invest, are all in accordance with the goal of invest International. This Audit will focus on the investments policy and how this has been implemented and carried out by the different teams (programs) with in Invest.  </a:t>
                      </a:r>
                    </a:p>
                  </a:txBody>
                  <a:tcPr/>
                </a:tc>
                <a:tc>
                  <a:txBody>
                    <a:bodyPr/>
                    <a:lstStyle/>
                    <a:p>
                      <a:r>
                        <a:rPr lang="en-US" sz="1000" noProof="0" dirty="0">
                          <a:solidFill>
                            <a:srgbClr val="032544"/>
                          </a:solidFill>
                        </a:rPr>
                        <a:t>Full scope</a:t>
                      </a:r>
                    </a:p>
                  </a:txBody>
                  <a:tcPr/>
                </a:tc>
                <a:tc>
                  <a:txBody>
                    <a:bodyPr/>
                    <a:lstStyle/>
                    <a:p>
                      <a:r>
                        <a:rPr lang="en-US" sz="1000" noProof="0" dirty="0">
                          <a:solidFill>
                            <a:srgbClr val="032544"/>
                          </a:solidFill>
                        </a:rPr>
                        <a:t>Q2 2024</a:t>
                      </a:r>
                    </a:p>
                  </a:txBody>
                  <a:tcPr/>
                </a:tc>
                <a:extLst>
                  <a:ext uri="{0D108BD9-81ED-4DB2-BD59-A6C34878D82A}">
                    <a16:rowId xmlns:a16="http://schemas.microsoft.com/office/drawing/2014/main" val="1249583132"/>
                  </a:ext>
                </a:extLst>
              </a:tr>
              <a:tr h="370840">
                <a:tc>
                  <a:txBody>
                    <a:bodyPr/>
                    <a:lstStyle/>
                    <a:p>
                      <a:r>
                        <a:rPr lang="en-US" sz="1000" b="1" noProof="0" dirty="0">
                          <a:solidFill>
                            <a:srgbClr val="032544"/>
                          </a:solidFill>
                        </a:rPr>
                        <a:t>3</a:t>
                      </a:r>
                    </a:p>
                  </a:txBody>
                  <a:tcPr/>
                </a:tc>
                <a:tc>
                  <a:txBody>
                    <a:bodyPr/>
                    <a:lstStyle/>
                    <a:p>
                      <a:r>
                        <a:rPr lang="en-US" sz="1000" b="1" noProof="0" dirty="0">
                          <a:solidFill>
                            <a:srgbClr val="032544"/>
                          </a:solidFill>
                        </a:rPr>
                        <a:t>Privacy Audit</a:t>
                      </a:r>
                    </a:p>
                  </a:txBody>
                  <a:tcPr/>
                </a:tc>
                <a:tc>
                  <a:txBody>
                    <a:bodyPr/>
                    <a:lstStyle/>
                    <a:p>
                      <a:r>
                        <a:rPr lang="en-US" sz="1000" noProof="0" dirty="0">
                          <a:solidFill>
                            <a:srgbClr val="032544"/>
                          </a:solidFill>
                        </a:rPr>
                        <a:t>The protection of (personal and company) data is important. To mitigate risks of data breaches and privacy concerns, organizations must ensure the security and privacy of their data. </a:t>
                      </a:r>
                      <a:br>
                        <a:rPr lang="en-US" sz="1000" noProof="0" dirty="0">
                          <a:solidFill>
                            <a:srgbClr val="032544"/>
                          </a:solidFill>
                        </a:rPr>
                      </a:br>
                      <a:r>
                        <a:rPr lang="en-US" sz="1000" noProof="0" dirty="0">
                          <a:solidFill>
                            <a:srgbClr val="032544"/>
                          </a:solidFill>
                        </a:rPr>
                        <a:t>During this audit in 2024, we assess (and if necessary enhance) the privacy practices within Invest to ensure the organization complies with relevant data protection laws and regulations. </a:t>
                      </a:r>
                    </a:p>
                  </a:txBody>
                  <a:tcPr/>
                </a:tc>
                <a:tc>
                  <a:txBody>
                    <a:bodyPr/>
                    <a:lstStyle/>
                    <a:p>
                      <a:r>
                        <a:rPr lang="en-US" sz="1000" noProof="0" dirty="0">
                          <a:solidFill>
                            <a:srgbClr val="032544"/>
                          </a:solidFill>
                        </a:rPr>
                        <a:t>Quick review</a:t>
                      </a:r>
                    </a:p>
                  </a:txBody>
                  <a:tcPr/>
                </a:tc>
                <a:tc>
                  <a:txBody>
                    <a:bodyPr/>
                    <a:lstStyle/>
                    <a:p>
                      <a:r>
                        <a:rPr lang="en-US" sz="1000" noProof="0" dirty="0">
                          <a:solidFill>
                            <a:srgbClr val="032544"/>
                          </a:solidFill>
                        </a:rPr>
                        <a:t>Q2 2024</a:t>
                      </a:r>
                    </a:p>
                  </a:txBody>
                  <a:tcPr/>
                </a:tc>
                <a:extLst>
                  <a:ext uri="{0D108BD9-81ED-4DB2-BD59-A6C34878D82A}">
                    <a16:rowId xmlns:a16="http://schemas.microsoft.com/office/drawing/2014/main" val="1744095813"/>
                  </a:ext>
                </a:extLst>
              </a:tr>
              <a:tr h="370840">
                <a:tc>
                  <a:txBody>
                    <a:bodyPr/>
                    <a:lstStyle/>
                    <a:p>
                      <a:r>
                        <a:rPr lang="en-US" sz="1000" b="1" noProof="0" dirty="0">
                          <a:solidFill>
                            <a:srgbClr val="032544"/>
                          </a:solidFill>
                        </a:rPr>
                        <a:t>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noProof="0" dirty="0">
                          <a:solidFill>
                            <a:srgbClr val="032544"/>
                          </a:solidFill>
                        </a:rPr>
                        <a:t>Portfolio Management Audit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noProof="0" dirty="0">
                          <a:solidFill>
                            <a:srgbClr val="032544"/>
                          </a:solidFill>
                        </a:rPr>
                        <a:t>It’s important that Invest has a clear oversight of the investments it has made and on the obligations that comes from these investments. Hence, this portfolio management audit will assess the design and existence of the procedures Invest has setup to manage its investments.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noProof="0" dirty="0">
                          <a:solidFill>
                            <a:srgbClr val="032544"/>
                          </a:solidFill>
                        </a:rPr>
                        <a:t>Quick review</a:t>
                      </a:r>
                    </a:p>
                    <a:p>
                      <a:endParaRPr lang="en-US" sz="1000" noProof="0" dirty="0">
                        <a:solidFill>
                          <a:srgbClr val="032544"/>
                        </a:solidFill>
                      </a:endParaRPr>
                    </a:p>
                  </a:txBody>
                  <a:tcPr/>
                </a:tc>
                <a:tc>
                  <a:txBody>
                    <a:bodyPr/>
                    <a:lstStyle/>
                    <a:p>
                      <a:r>
                        <a:rPr lang="en-US" sz="1000" noProof="0" dirty="0">
                          <a:solidFill>
                            <a:srgbClr val="032544"/>
                          </a:solidFill>
                        </a:rPr>
                        <a:t>Q3 2024</a:t>
                      </a:r>
                    </a:p>
                  </a:txBody>
                  <a:tcPr/>
                </a:tc>
                <a:extLst>
                  <a:ext uri="{0D108BD9-81ED-4DB2-BD59-A6C34878D82A}">
                    <a16:rowId xmlns:a16="http://schemas.microsoft.com/office/drawing/2014/main" val="2992605092"/>
                  </a:ext>
                </a:extLst>
              </a:tr>
              <a:tr h="370840">
                <a:tc>
                  <a:txBody>
                    <a:bodyPr/>
                    <a:lstStyle/>
                    <a:p>
                      <a:r>
                        <a:rPr lang="en-US" sz="1000" b="1" noProof="0" dirty="0">
                          <a:solidFill>
                            <a:srgbClr val="032544"/>
                          </a:solidFill>
                        </a:rPr>
                        <a:t>5</a:t>
                      </a:r>
                    </a:p>
                  </a:txBody>
                  <a:tcPr/>
                </a:tc>
                <a:tc>
                  <a:txBody>
                    <a:bodyPr/>
                    <a:lstStyle/>
                    <a:p>
                      <a:r>
                        <a:rPr lang="en-US" sz="1000" b="1" noProof="0" dirty="0">
                          <a:solidFill>
                            <a:srgbClr val="032544"/>
                          </a:solidFill>
                        </a:rPr>
                        <a:t>I-ESG audit</a:t>
                      </a:r>
                    </a:p>
                  </a:txBody>
                  <a:tcPr/>
                </a:tc>
                <a:tc>
                  <a:txBody>
                    <a:bodyPr/>
                    <a:lstStyle/>
                    <a:p>
                      <a:r>
                        <a:rPr lang="en-US" sz="1000" noProof="0" dirty="0">
                          <a:solidFill>
                            <a:srgbClr val="032544"/>
                          </a:solidFill>
                        </a:rPr>
                        <a:t>Invest International is an impact investor were Invest builds sustainable markets of tomorrow by making the more complex investments in innovative solutions financeable. Hence, this audit will focus on how Invest measures and reports on its ESG impact that it makes with its investments. Additionally, Invest is preparing for upcoming CSRD and thus we will perform a quick scan on the CSRD readiness to identify any gaps or inefficiencies. </a:t>
                      </a:r>
                    </a:p>
                  </a:txBody>
                  <a:tcPr/>
                </a:tc>
                <a:tc>
                  <a:txBody>
                    <a:bodyPr/>
                    <a:lstStyle/>
                    <a:p>
                      <a:r>
                        <a:rPr lang="en-US" sz="1000" noProof="0" dirty="0">
                          <a:solidFill>
                            <a:srgbClr val="032544"/>
                          </a:solidFill>
                        </a:rPr>
                        <a:t>Full scope</a:t>
                      </a:r>
                    </a:p>
                  </a:txBody>
                  <a:tcPr/>
                </a:tc>
                <a:tc>
                  <a:txBody>
                    <a:bodyPr/>
                    <a:lstStyle/>
                    <a:p>
                      <a:r>
                        <a:rPr lang="en-US" sz="1000" noProof="0" dirty="0">
                          <a:solidFill>
                            <a:srgbClr val="032544"/>
                          </a:solidFill>
                        </a:rPr>
                        <a:t>Q4 2024</a:t>
                      </a:r>
                    </a:p>
                  </a:txBody>
                  <a:tcPr/>
                </a:tc>
                <a:extLst>
                  <a:ext uri="{0D108BD9-81ED-4DB2-BD59-A6C34878D82A}">
                    <a16:rowId xmlns:a16="http://schemas.microsoft.com/office/drawing/2014/main" val="4278709829"/>
                  </a:ext>
                </a:extLst>
              </a:tr>
            </a:tbl>
          </a:graphicData>
        </a:graphic>
      </p:graphicFrame>
      <p:pic>
        <p:nvPicPr>
          <p:cNvPr id="9" name="Picture 2" descr="Internationale regelingen van RVO naar Invest International | RVO.nl |  Rijksdienst">
            <a:extLst>
              <a:ext uri="{FF2B5EF4-FFF2-40B4-BE49-F238E27FC236}">
                <a16:creationId xmlns:a16="http://schemas.microsoft.com/office/drawing/2014/main" id="{E188C905-B61F-48D9-B640-AA932511CFA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5875" b="40575"/>
          <a:stretch/>
        </p:blipFill>
        <p:spPr bwMode="auto">
          <a:xfrm>
            <a:off x="8420100" y="69667"/>
            <a:ext cx="3771900" cy="592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15337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6C39FB0-0E05-4FA2-88F8-B6C189282A9D}"/>
              </a:ext>
            </a:extLst>
          </p:cNvPr>
          <p:cNvSpPr>
            <a:spLocks noGrp="1"/>
          </p:cNvSpPr>
          <p:nvPr>
            <p:ph type="title"/>
          </p:nvPr>
        </p:nvSpPr>
        <p:spPr>
          <a:xfrm>
            <a:off x="6612562" y="862928"/>
            <a:ext cx="5467585" cy="684980"/>
          </a:xfrm>
        </p:spPr>
        <p:txBody>
          <a:bodyPr/>
          <a:lstStyle/>
          <a:p>
            <a:pPr marL="0" indent="0">
              <a:lnSpc>
                <a:spcPct val="130000"/>
              </a:lnSpc>
              <a:buNone/>
            </a:pPr>
            <a:r>
              <a:rPr lang="en-US" sz="2800" b="1" dirty="0">
                <a:latin typeface="+mn-lt"/>
              </a:rPr>
              <a:t>Update IAF charter</a:t>
            </a:r>
          </a:p>
        </p:txBody>
      </p:sp>
      <p:sp>
        <p:nvSpPr>
          <p:cNvPr id="4" name="Text Placeholder 3">
            <a:extLst>
              <a:ext uri="{FF2B5EF4-FFF2-40B4-BE49-F238E27FC236}">
                <a16:creationId xmlns:a16="http://schemas.microsoft.com/office/drawing/2014/main" id="{347F6701-180E-4606-9E61-507FBA2ABA2D}"/>
              </a:ext>
            </a:extLst>
          </p:cNvPr>
          <p:cNvSpPr>
            <a:spLocks noGrp="1"/>
          </p:cNvSpPr>
          <p:nvPr>
            <p:ph type="body" sz="quarter" idx="11"/>
          </p:nvPr>
        </p:nvSpPr>
        <p:spPr>
          <a:xfrm>
            <a:off x="6612562" y="1578076"/>
            <a:ext cx="4671824" cy="3746091"/>
          </a:xfrm>
        </p:spPr>
        <p:txBody>
          <a:bodyPr/>
          <a:lstStyle/>
          <a:p>
            <a:pPr marL="0" indent="0">
              <a:lnSpc>
                <a:spcPct val="130000"/>
              </a:lnSpc>
              <a:buNone/>
            </a:pPr>
            <a:r>
              <a:rPr lang="en-US" sz="1200" b="0" dirty="0">
                <a:solidFill>
                  <a:srgbClr val="032544"/>
                </a:solidFill>
                <a:latin typeface="Georgia" panose="02040502050405020303" pitchFamily="18" charset="0"/>
                <a:cs typeface="Arial" panose="020B0604020202020204" pitchFamily="34" charset="0"/>
              </a:rPr>
              <a:t>The Internal Audit Charter describes the purpose, tasks, powers and responsibilities of the Internal Audit Function (IAF) within Invest, in accordance with the Institute of Internal Auditors’ definition of Internal Audit, the code of conduct and the standards. </a:t>
            </a:r>
          </a:p>
          <a:p>
            <a:pPr marL="0" indent="0">
              <a:lnSpc>
                <a:spcPct val="130000"/>
              </a:lnSpc>
              <a:buNone/>
            </a:pPr>
            <a:r>
              <a:rPr lang="en-US" sz="1200" b="0" dirty="0">
                <a:solidFill>
                  <a:srgbClr val="032544"/>
                </a:solidFill>
                <a:latin typeface="Georgia" panose="02040502050405020303" pitchFamily="18" charset="0"/>
                <a:cs typeface="Arial" panose="020B0604020202020204" pitchFamily="34" charset="0"/>
              </a:rPr>
              <a:t>The charter is reviewed annually by the IAF for topicality. Any amendments to the charter are submitted for approval to the Management Team (MT) and adopted by the Audit &amp; Risk Committee (ARC).</a:t>
            </a:r>
          </a:p>
          <a:p>
            <a:pPr marL="0" indent="0">
              <a:lnSpc>
                <a:spcPct val="130000"/>
              </a:lnSpc>
              <a:buNone/>
            </a:pPr>
            <a:r>
              <a:rPr lang="en-US" sz="1200" b="0" dirty="0">
                <a:solidFill>
                  <a:srgbClr val="032544"/>
                </a:solidFill>
                <a:latin typeface="Georgia" panose="02040502050405020303" pitchFamily="18" charset="0"/>
                <a:cs typeface="Arial" panose="020B0604020202020204" pitchFamily="34" charset="0"/>
              </a:rPr>
              <a:t>The IAF has reviewed the charter and determined that no adjustments are currently required based on external standards or internal organizational changes.</a:t>
            </a:r>
            <a:endParaRPr lang="nl-NL" sz="1200" b="0" dirty="0">
              <a:solidFill>
                <a:srgbClr val="032544"/>
              </a:solidFill>
              <a:latin typeface="Georgia" panose="02040502050405020303" pitchFamily="18" charset="0"/>
              <a:cs typeface="Arial" panose="020B0604020202020204" pitchFamily="34" charset="0"/>
            </a:endParaRPr>
          </a:p>
        </p:txBody>
      </p:sp>
      <p:pic>
        <p:nvPicPr>
          <p:cNvPr id="7" name="Tijdelijke aanduiding voor afbeelding 5">
            <a:extLst>
              <a:ext uri="{FF2B5EF4-FFF2-40B4-BE49-F238E27FC236}">
                <a16:creationId xmlns:a16="http://schemas.microsoft.com/office/drawing/2014/main" id="{B1CDC938-D288-4993-A189-C645EB9C3DD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6096000" cy="6858000"/>
          </a:xfrm>
          <a:prstGeom prst="rect">
            <a:avLst/>
          </a:prstGeom>
        </p:spPr>
      </p:pic>
      <p:pic>
        <p:nvPicPr>
          <p:cNvPr id="2" name="Picture 2" descr="Internationale regelingen van RVO naar Invest International | RVO.nl |  Rijksdienst">
            <a:extLst>
              <a:ext uri="{FF2B5EF4-FFF2-40B4-BE49-F238E27FC236}">
                <a16:creationId xmlns:a16="http://schemas.microsoft.com/office/drawing/2014/main" id="{DD9A4BF4-A85A-8CC0-C8B5-DF2124306BB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5875" b="40575"/>
          <a:stretch/>
        </p:blipFill>
        <p:spPr bwMode="auto">
          <a:xfrm>
            <a:off x="8420100" y="69667"/>
            <a:ext cx="3771900" cy="592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540808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STSLIDEVIEWED" val="268,2,Development audit plan"/>
</p:tagLst>
</file>

<file path=ppt/theme/theme1.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spAutoFit/>
      </a:bodyPr>
      <a:lstStyle>
        <a:defPPr>
          <a:lnSpc>
            <a:spcPct val="100000"/>
          </a:lnSpc>
          <a:spcAft>
            <a:spcPts val="600"/>
          </a:spcAft>
          <a:buSzPct val="100000"/>
          <a:defRPr sz="1600" dirty="0" err="1" smtClean="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extLst>
    <a:ext uri="{05A4C25C-085E-4340-85A3-A5531E510DB2}">
      <thm15:themeFamily xmlns:thm15="http://schemas.microsoft.com/office/thememl/2012/main" name="PwC 16x9 PowerPoint.potx" id="{E5A1A9EE-5BAC-4DE7-B848-BD0A74E63DCF}" vid="{2F7F76DD-A8CC-48AB-98EE-AA3B19A9A6CD}"/>
    </a:ext>
  </a:extLst>
</a:theme>
</file>

<file path=ppt/theme/theme2.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theme>
</file>

<file path=ppt/theme/theme3.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5f6670e-5e45-47dd-ba33-ae20844eb34a">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001845CA551F54189247B250D623752" ma:contentTypeVersion="8" ma:contentTypeDescription="Create a new document." ma:contentTypeScope="" ma:versionID="feec8a660d660862ab9eefb1b6a43c12">
  <xsd:schema xmlns:xsd="http://www.w3.org/2001/XMLSchema" xmlns:xs="http://www.w3.org/2001/XMLSchema" xmlns:p="http://schemas.microsoft.com/office/2006/metadata/properties" xmlns:ns2="d5f6670e-5e45-47dd-ba33-ae20844eb34a" targetNamespace="http://schemas.microsoft.com/office/2006/metadata/properties" ma:root="true" ma:fieldsID="6bcf006e8318114a3c6385eaac973a77" ns2:_="">
    <xsd:import namespace="d5f6670e-5e45-47dd-ba33-ae20844eb34a"/>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2:MediaServiceOCR" minOccurs="0"/>
                <xsd:element ref="ns2:MediaServiceGenerationTime" minOccurs="0"/>
                <xsd:element ref="ns2:MediaServiceEventHashCode"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f6670e-5e45-47dd-ba33-ae20844eb34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47bde53e-b0a2-4e98-8550-8a152603f3a2" ma:termSetId="09814cd3-568e-fe90-9814-8d621ff8fb84" ma:anchorId="fba54fb3-c3e1-fe81-a776-ca4b69148c4d" ma:open="true" ma:isKeyword="false">
      <xsd:complexType>
        <xsd:sequence>
          <xsd:element ref="pc:Terms" minOccurs="0" maxOccurs="1"/>
        </xsd:sequence>
      </xsd:complex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44BAA82-764D-4C91-85C2-6BFE6011E333}">
  <ds:schemaRefs>
    <ds:schemaRef ds:uri="http://purl.org/dc/dcmitype/"/>
    <ds:schemaRef ds:uri="http://schemas.openxmlformats.org/package/2006/metadata/core-properties"/>
    <ds:schemaRef ds:uri="d5f6670e-5e45-47dd-ba33-ae20844eb34a"/>
    <ds:schemaRef ds:uri="http://schemas.microsoft.com/office/2006/documentManagement/types"/>
    <ds:schemaRef ds:uri="http://schemas.microsoft.com/office/infopath/2007/PartnerControls"/>
    <ds:schemaRef ds:uri="http://www.w3.org/XML/1998/namespace"/>
    <ds:schemaRef ds:uri="http://schemas.microsoft.com/office/2006/metadata/properties"/>
    <ds:schemaRef ds:uri="http://purl.org/dc/terms/"/>
    <ds:schemaRef ds:uri="http://purl.org/dc/elements/1.1/"/>
  </ds:schemaRefs>
</ds:datastoreItem>
</file>

<file path=customXml/itemProps2.xml><?xml version="1.0" encoding="utf-8"?>
<ds:datastoreItem xmlns:ds="http://schemas.openxmlformats.org/officeDocument/2006/customXml" ds:itemID="{255AAC50-F61E-4896-85BE-ADA0DD39D9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5f6670e-5e45-47dd-ba33-ae20844eb34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50CCCB7-E326-42F6-A682-4AA2FEF1C8D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PwC 16x9 PowerPoint</Template>
  <TotalTime>7970</TotalTime>
  <Words>1233</Words>
  <Application>Microsoft Office PowerPoint</Application>
  <PresentationFormat>Widescreen</PresentationFormat>
  <Paragraphs>122</Paragraphs>
  <Slides>7</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Georgia</vt:lpstr>
      <vt:lpstr>HK Grotesk</vt:lpstr>
      <vt:lpstr>Times New Roman</vt:lpstr>
      <vt:lpstr>PwC</vt:lpstr>
      <vt:lpstr> INVEST INTERNATIONAL  November 2023  Internal Audit  Update ARC  </vt:lpstr>
      <vt:lpstr>Agenda</vt:lpstr>
      <vt:lpstr>Update audits 2023</vt:lpstr>
      <vt:lpstr>Development audit plan</vt:lpstr>
      <vt:lpstr>Organisational overview Invest</vt:lpstr>
      <vt:lpstr>Internal Audit Plan 2024</vt:lpstr>
      <vt:lpstr>Update IAF charter</vt:lpstr>
    </vt:vector>
  </TitlesOfParts>
  <Manager/>
  <Company>PwC</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INVEST INTERNATIONAL    Internal Audit  Annual plan</dc:title>
  <dc:subject/>
  <dc:creator>Mario Mazul</dc:creator>
  <cp:keywords/>
  <dc:description/>
  <cp:lastModifiedBy>Mario Mazul (NL)</cp:lastModifiedBy>
  <cp:revision>78</cp:revision>
  <dcterms:created xsi:type="dcterms:W3CDTF">2021-11-04T11:54:05Z</dcterms:created>
  <dcterms:modified xsi:type="dcterms:W3CDTF">2023-11-02T13:53:05Z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B template type">
    <vt:lpwstr>PwC16x9</vt:lpwstr>
  </property>
  <property fmtid="{D5CDD505-2E9C-101B-9397-08002B2CF9AE}" pid="3" name="TB template version">
    <vt:lpwstr>6</vt:lpwstr>
  </property>
  <property fmtid="{D5CDD505-2E9C-101B-9397-08002B2CF9AE}" pid="4" name="TB template release">
    <vt:lpwstr>4</vt:lpwstr>
  </property>
  <property fmtid="{D5CDD505-2E9C-101B-9397-08002B2CF9AE}" pid="5" name="ContentTypeId">
    <vt:lpwstr>0x01010400BB1E90A56C5EAD46A50B3BF374B8FCA7</vt:lpwstr>
  </property>
  <property fmtid="{D5CDD505-2E9C-101B-9397-08002B2CF9AE}" pid="6" name="_dlc_DocIdItemGuid">
    <vt:lpwstr>b833e797-dd22-4c58-81fb-894acb0cb4f2</vt:lpwstr>
  </property>
  <property fmtid="{D5CDD505-2E9C-101B-9397-08002B2CF9AE}" pid="7" name="MediaServiceImageTags">
    <vt:lpwstr/>
  </property>
  <property fmtid="{D5CDD505-2E9C-101B-9397-08002B2CF9AE}" pid="8" name="TaxCatchAll">
    <vt:lpwstr/>
  </property>
</Properties>
</file>