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376790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FE20E9-1829-1B38-2758-631B2A8323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BFD633-BB13-4B56-0EAF-178BB15BB2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C145C07-6476-02EA-4E7C-F212AA87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D6666C-853D-C20F-DC92-BDE751AAF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9F069B5-A4A0-2910-0999-6771662C6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0368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747963-5B0C-83FA-2B41-1BA6D0C24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DFD444E-0A64-753D-3065-B66A0E58C6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F8E9E45-F8A6-C862-42AB-FA15A53A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CD33667-9A72-6727-7415-11D6EA66A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0C98CD-C616-81F3-1D4D-8E9B8A1F6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1862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E6FE282-1F47-AFD3-5565-E4371CB83D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414B3B5-310E-548C-D7D1-1415B63C8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F5F675-EB8D-AFE5-D2BF-18F555D0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3EFDD1-D3A4-F1EE-8F56-B2A334BB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3DBF27F-8DDC-EC46-4E57-D7FD9E7B6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02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3ACAAD66-481F-4ECC-86E5-D9BC4C069B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41" y="39905"/>
            <a:ext cx="811718" cy="1418908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7B5EEF7E-20C8-4D5C-AD61-C74530A953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9659" y="591160"/>
            <a:ext cx="10908541" cy="489496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nl-NL"/>
              <a:t>Titel</a:t>
            </a:r>
          </a:p>
        </p:txBody>
      </p:sp>
      <p:sp>
        <p:nvSpPr>
          <p:cNvPr id="18" name="Tijdelijke aanduiding voor tekst 2">
            <a:extLst>
              <a:ext uri="{FF2B5EF4-FFF2-40B4-BE49-F238E27FC236}">
                <a16:creationId xmlns:a16="http://schemas.microsoft.com/office/drawing/2014/main" id="{69721301-CDD7-4412-99B9-26C190608C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235" y="1220464"/>
            <a:ext cx="10908541" cy="493926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Klikken om de tekst in te voeren</a:t>
            </a:r>
          </a:p>
        </p:txBody>
      </p:sp>
      <p:sp>
        <p:nvSpPr>
          <p:cNvPr id="25" name="Tijdelijke aanduiding voor dianummer 5">
            <a:extLst>
              <a:ext uri="{FF2B5EF4-FFF2-40B4-BE49-F238E27FC236}">
                <a16:creationId xmlns:a16="http://schemas.microsoft.com/office/drawing/2014/main" id="{B052BB39-2A0A-493B-B1ED-4ECDED71B7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5000" y="624356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66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fld id="{36B06F55-554F-0A40-9DEF-71758316BBC7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0CA84C5-9BA6-44F9-9F8D-8406D64B08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659" y="6293044"/>
            <a:ext cx="1972517" cy="4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63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D64A84-2B4A-78D5-F083-2603D59E6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5FE7E89-3B3D-8D95-3008-93BB50B2A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357FCBD-AFB0-9093-2761-E1DDDE7BD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4780994-6685-48A1-96F2-A3D56C34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48EC488-389B-328B-FAE3-8AE2A0E5F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8828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381A26-0587-DCAA-2D6B-95F14C3E9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421A87B-BED3-E58F-2888-A4A9BD82B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2866EC9-64CD-9BBA-47CB-8823555AA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1E2DDCE-3189-6FED-812A-08D74C36C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4D5E57-8214-C63C-4241-2E243097C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6552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1FB285-B92D-B1CB-ED57-4875A5726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6E66FC6-DE07-F9C4-F94B-1A9A666F4E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B3C408B-85B8-D1D9-B0D1-DE39B3EF5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9D453DA-93AF-2ABC-A5BF-64EF38BB9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D5C160D-8C3F-8D53-C53E-8FA51A24D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D5791E7-19E4-9F3D-7C0B-F0A672276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0903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E2A00B-8B80-2C5E-6657-FE783B977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A26818-B2A7-853A-313E-8C2B82A17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27CF2F1-F672-55A0-A2EA-ACDF64F01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28BD1CA-92F8-2613-5819-93682203C7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294FD10-4F4F-9668-AA53-67C26C4644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D268474-CE78-7F2C-29BF-F415661DC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A4A0A81B-E29E-0F71-0F7A-C136FDF3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26DC84E-036C-7489-85A9-5DB16ADFA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5481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1F355F-5A2B-A8D8-6481-8EB5398F3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4F2D8B8-591F-32D7-4A8C-DB5515318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758D8CA-D320-B77A-D8F4-31A1E915D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789395-2862-18D0-1FD0-FA31FA058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5885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6A92BD2-1DFD-BA68-1349-6FC87BAB5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E068C52-835C-83D9-EBC9-0A39F5B5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47F2D7C-251D-4D46-C2CB-3D399025E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2119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B7C857-F550-89EF-2EFF-EA71C9175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86F7A6-3204-E41A-B884-99277FE3D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E015CDA-E3ED-5FE4-4C1F-2C79382E1F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4D88B3F-473C-3431-7DD5-1733C4AF4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D2A7982-A258-87C1-A301-6FC0B4E5E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7D25CDD-695A-CC54-831C-590230743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0750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7D5C7F-E4E7-994F-9EDD-474714A3B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0ECB8C2-B47D-2057-47AB-A5D4645F06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29DD5E5-F527-06AE-F493-66D01B3CA0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4D03D27-D6BE-E27B-FB32-A5D6C1C38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DA46E13-58CB-9555-457B-5AF0ABA1A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9BC8AE3-85D7-4034-1C77-5E094C523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4805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4162A8F-FA84-8433-8991-5BF5672D9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5EDF446-7568-D124-1D3D-1E209BB62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F9FFFAD-D7C5-1EFF-4E97-53CBD1F89F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0C8005-4DCB-41D8-9FB8-4E24A460FC8D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97E9BF8-2B09-C3C9-9CDA-F320220F8A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99D4F6E-7FC3-5033-88D5-BA14D1ED6C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9B2ACB-9F34-4C7A-A108-B877EA5EC77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831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90FA9FD3-71C6-523F-7DDD-369C0FCE7CFD}"/>
              </a:ext>
            </a:extLst>
          </p:cNvPr>
          <p:cNvSpPr txBox="1"/>
          <p:nvPr/>
        </p:nvSpPr>
        <p:spPr>
          <a:xfrm>
            <a:off x="8599470" y="0"/>
            <a:ext cx="359253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D1EC877-CB6D-4158-BD08-3F5332372A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B06F55-554F-0A40-9DEF-71758316BBC7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2661"/>
                </a:solidFill>
                <a:effectLst/>
                <a:uLnTx/>
                <a:uFillTx/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002661"/>
              </a:solidFill>
              <a:effectLst/>
              <a:uLnTx/>
              <a:uFillTx/>
              <a:latin typeface="Lucida Sans Unicode" panose="020B0602030504020204" pitchFamily="34" charset="0"/>
              <a:ea typeface="+mn-ea"/>
              <a:cs typeface="Lucida Sans Unicode" panose="020B0602030504020204" pitchFamily="34" charset="0"/>
            </a:endParaRPr>
          </a:p>
        </p:txBody>
      </p:sp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58545FD7-74DE-E1BE-BE7F-3CCBC4271975}"/>
              </a:ext>
            </a:extLst>
          </p:cNvPr>
          <p:cNvGraphicFramePr>
            <a:graphicFrameLocks noGrp="1"/>
          </p:cNvGraphicFramePr>
          <p:nvPr/>
        </p:nvGraphicFramePr>
        <p:xfrm>
          <a:off x="371645" y="1572420"/>
          <a:ext cx="8032821" cy="228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1541">
                  <a:extLst>
                    <a:ext uri="{9D8B030D-6E8A-4147-A177-3AD203B41FA5}">
                      <a16:colId xmlns:a16="http://schemas.microsoft.com/office/drawing/2014/main" val="109744662"/>
                    </a:ext>
                  </a:extLst>
                </a:gridCol>
                <a:gridCol w="1397285">
                  <a:extLst>
                    <a:ext uri="{9D8B030D-6E8A-4147-A177-3AD203B41FA5}">
                      <a16:colId xmlns:a16="http://schemas.microsoft.com/office/drawing/2014/main" val="3006458719"/>
                    </a:ext>
                  </a:extLst>
                </a:gridCol>
                <a:gridCol w="937295">
                  <a:extLst>
                    <a:ext uri="{9D8B030D-6E8A-4147-A177-3AD203B41FA5}">
                      <a16:colId xmlns:a16="http://schemas.microsoft.com/office/drawing/2014/main" val="493267587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3559204851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993555812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3178723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Nationale Nederlanden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De Goudse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Avero</a:t>
                      </a:r>
                      <a:r>
                        <a:rPr lang="nl-NL" sz="1100" dirty="0"/>
                        <a:t> Achmea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Schouten Zekerheid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Loyalis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142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dirty="0"/>
                        <a:t>Premie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108,49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145,15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164,72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179,22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681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dirty="0"/>
                        <a:t>Ervaringstarief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273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dirty="0" err="1"/>
                        <a:t>Reïntegratietrajecten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350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dirty="0"/>
                        <a:t>Dienstverlening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138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103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dirty="0"/>
                        <a:t>Totaal aantal punten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271,49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308,15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327,72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413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392,22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954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503650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Breedbeeld</PresentationFormat>
  <Paragraphs>36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Lucida Sans Unicode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Christel Maijer</dc:creator>
  <cp:lastModifiedBy>Christel Maijer</cp:lastModifiedBy>
  <cp:revision>1</cp:revision>
  <dcterms:created xsi:type="dcterms:W3CDTF">2024-10-07T08:43:30Z</dcterms:created>
  <dcterms:modified xsi:type="dcterms:W3CDTF">2024-10-07T08:43:56Z</dcterms:modified>
</cp:coreProperties>
</file>