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82" r:id="rId6"/>
    <p:sldMasterId id="2147483672" r:id="rId7"/>
    <p:sldMasterId id="2147483674" r:id="rId8"/>
    <p:sldMasterId id="2147483676" r:id="rId9"/>
    <p:sldMasterId id="2147483678" r:id="rId10"/>
    <p:sldMasterId id="2147483680" r:id="rId11"/>
    <p:sldMasterId id="2147483694" r:id="rId12"/>
  </p:sldMasterIdLst>
  <p:notesMasterIdLst>
    <p:notesMasterId r:id="rId23"/>
  </p:notesMasterIdLst>
  <p:sldIdLst>
    <p:sldId id="269" r:id="rId13"/>
    <p:sldId id="261" r:id="rId14"/>
    <p:sldId id="278" r:id="rId15"/>
    <p:sldId id="273" r:id="rId16"/>
    <p:sldId id="277" r:id="rId17"/>
    <p:sldId id="279" r:id="rId18"/>
    <p:sldId id="280" r:id="rId19"/>
    <p:sldId id="281" r:id="rId20"/>
    <p:sldId id="282" r:id="rId21"/>
    <p:sldId id="276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BC3D"/>
    <a:srgbClr val="005FAE"/>
    <a:srgbClr val="FBC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9A35C9-8FF2-4B06-B604-C14BE08E5A9E}" v="42" dt="2025-03-24T12:14:43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5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3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7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Huisman" userId="S::lara.huisman_ommen.nl#ext#@sscons.onmicrosoft.com::5744cc5b-fb7e-4c21-87f6-0ee1d15ad807" providerId="AD" clId="Web-{C94B7798-50CF-372A-FA70-0A0197CA07BF}"/>
    <pc:docChg chg="modSld">
      <pc:chgData name="Lara Huisman" userId="S::lara.huisman_ommen.nl#ext#@sscons.onmicrosoft.com::5744cc5b-fb7e-4c21-87f6-0ee1d15ad807" providerId="AD" clId="Web-{C94B7798-50CF-372A-FA70-0A0197CA07BF}" dt="2025-03-24T12:14:26.932" v="2"/>
      <pc:docMkLst>
        <pc:docMk/>
      </pc:docMkLst>
      <pc:sldChg chg="modNotes">
        <pc:chgData name="Lara Huisman" userId="S::lara.huisman_ommen.nl#ext#@sscons.onmicrosoft.com::5744cc5b-fb7e-4c21-87f6-0ee1d15ad807" providerId="AD" clId="Web-{C94B7798-50CF-372A-FA70-0A0197CA07BF}" dt="2025-03-24T12:14:26.932" v="2"/>
        <pc:sldMkLst>
          <pc:docMk/>
          <pc:sldMk cId="603691661" sldId="273"/>
        </pc:sldMkLst>
      </pc:sldChg>
    </pc:docChg>
  </pc:docChgLst>
  <pc:docChgLst>
    <pc:chgData name="Marije Trompetter" userId="S::m.trompetter@ssc-ons.nl::a8298730-83a3-4abf-b767-90d16c5fb7ab" providerId="AD" clId="Web-{468654F6-48EF-9DA8-FF64-8F32307A8CB7}"/>
    <pc:docChg chg="modSld">
      <pc:chgData name="Marije Trompetter" userId="S::m.trompetter@ssc-ons.nl::a8298730-83a3-4abf-b767-90d16c5fb7ab" providerId="AD" clId="Web-{468654F6-48EF-9DA8-FF64-8F32307A8CB7}" dt="2025-03-20T11:23:10.052" v="146" actId="20577"/>
      <pc:docMkLst>
        <pc:docMk/>
      </pc:docMkLst>
      <pc:sldChg chg="modSp">
        <pc:chgData name="Marije Trompetter" userId="S::m.trompetter@ssc-ons.nl::a8298730-83a3-4abf-b767-90d16c5fb7ab" providerId="AD" clId="Web-{468654F6-48EF-9DA8-FF64-8F32307A8CB7}" dt="2025-03-20T11:23:10.052" v="146" actId="20577"/>
        <pc:sldMkLst>
          <pc:docMk/>
          <pc:sldMk cId="4010043138" sldId="261"/>
        </pc:sldMkLst>
        <pc:spChg chg="mod">
          <ac:chgData name="Marije Trompetter" userId="S::m.trompetter@ssc-ons.nl::a8298730-83a3-4abf-b767-90d16c5fb7ab" providerId="AD" clId="Web-{468654F6-48EF-9DA8-FF64-8F32307A8CB7}" dt="2025-03-20T11:23:10.052" v="146" actId="20577"/>
          <ac:spMkLst>
            <pc:docMk/>
            <pc:sldMk cId="4010043138" sldId="261"/>
            <ac:spMk id="5" creationId="{39783E88-0AE5-B179-E34C-1D9724EBEF46}"/>
          </ac:spMkLst>
        </pc:spChg>
      </pc:sldChg>
      <pc:sldChg chg="modNotes">
        <pc:chgData name="Marije Trompetter" userId="S::m.trompetter@ssc-ons.nl::a8298730-83a3-4abf-b767-90d16c5fb7ab" providerId="AD" clId="Web-{468654F6-48EF-9DA8-FF64-8F32307A8CB7}" dt="2025-03-20T11:16:14.975" v="58"/>
        <pc:sldMkLst>
          <pc:docMk/>
          <pc:sldMk cId="603691661" sldId="273"/>
        </pc:sldMkLst>
      </pc:sldChg>
      <pc:sldChg chg="modNotes">
        <pc:chgData name="Marije Trompetter" userId="S::m.trompetter@ssc-ons.nl::a8298730-83a3-4abf-b767-90d16c5fb7ab" providerId="AD" clId="Web-{468654F6-48EF-9DA8-FF64-8F32307A8CB7}" dt="2025-03-20T11:17:20.527" v="120"/>
        <pc:sldMkLst>
          <pc:docMk/>
          <pc:sldMk cId="4075132601" sldId="277"/>
        </pc:sldMkLst>
      </pc:sldChg>
      <pc:sldChg chg="modSp">
        <pc:chgData name="Marije Trompetter" userId="S::m.trompetter@ssc-ons.nl::a8298730-83a3-4abf-b767-90d16c5fb7ab" providerId="AD" clId="Web-{468654F6-48EF-9DA8-FF64-8F32307A8CB7}" dt="2025-03-20T11:17:29.496" v="124" actId="20577"/>
        <pc:sldMkLst>
          <pc:docMk/>
          <pc:sldMk cId="2592986997" sldId="279"/>
        </pc:sldMkLst>
        <pc:spChg chg="mod">
          <ac:chgData name="Marije Trompetter" userId="S::m.trompetter@ssc-ons.nl::a8298730-83a3-4abf-b767-90d16c5fb7ab" providerId="AD" clId="Web-{468654F6-48EF-9DA8-FF64-8F32307A8CB7}" dt="2025-03-20T11:17:29.496" v="124" actId="20577"/>
          <ac:spMkLst>
            <pc:docMk/>
            <pc:sldMk cId="2592986997" sldId="279"/>
            <ac:spMk id="13" creationId="{3287B1F2-0DB2-DAA2-551E-64D6169BDB4D}"/>
          </ac:spMkLst>
        </pc:spChg>
      </pc:sldChg>
      <pc:sldChg chg="modSp">
        <pc:chgData name="Marije Trompetter" userId="S::m.trompetter@ssc-ons.nl::a8298730-83a3-4abf-b767-90d16c5fb7ab" providerId="AD" clId="Web-{468654F6-48EF-9DA8-FF64-8F32307A8CB7}" dt="2025-03-20T11:21:35.670" v="144" actId="20577"/>
        <pc:sldMkLst>
          <pc:docMk/>
          <pc:sldMk cId="2149159292" sldId="281"/>
        </pc:sldMkLst>
        <pc:spChg chg="mod">
          <ac:chgData name="Marije Trompetter" userId="S::m.trompetter@ssc-ons.nl::a8298730-83a3-4abf-b767-90d16c5fb7ab" providerId="AD" clId="Web-{468654F6-48EF-9DA8-FF64-8F32307A8CB7}" dt="2025-03-20T11:21:35.670" v="144" actId="20577"/>
          <ac:spMkLst>
            <pc:docMk/>
            <pc:sldMk cId="2149159292" sldId="281"/>
            <ac:spMk id="6" creationId="{83147F3C-8C7C-4148-CAD1-954AEB89BAC1}"/>
          </ac:spMkLst>
        </pc:spChg>
      </pc:sldChg>
      <pc:sldChg chg="modSp">
        <pc:chgData name="Marije Trompetter" userId="S::m.trompetter@ssc-ons.nl::a8298730-83a3-4abf-b767-90d16c5fb7ab" providerId="AD" clId="Web-{468654F6-48EF-9DA8-FF64-8F32307A8CB7}" dt="2025-03-20T11:22:51.675" v="145" actId="20577"/>
        <pc:sldMkLst>
          <pc:docMk/>
          <pc:sldMk cId="1958209715" sldId="282"/>
        </pc:sldMkLst>
        <pc:spChg chg="mod">
          <ac:chgData name="Marije Trompetter" userId="S::m.trompetter@ssc-ons.nl::a8298730-83a3-4abf-b767-90d16c5fb7ab" providerId="AD" clId="Web-{468654F6-48EF-9DA8-FF64-8F32307A8CB7}" dt="2025-03-20T11:22:51.675" v="145" actId="20577"/>
          <ac:spMkLst>
            <pc:docMk/>
            <pc:sldMk cId="1958209715" sldId="282"/>
            <ac:spMk id="6" creationId="{9AAE24B8-07A2-D5EB-7CBF-9640AAFFE2D7}"/>
          </ac:spMkLst>
        </pc:spChg>
      </pc:sldChg>
    </pc:docChg>
  </pc:docChgLst>
  <pc:docChgLst>
    <pc:chgData name="Marije Trompetter" userId="a8298730-83a3-4abf-b767-90d16c5fb7ab" providerId="ADAL" clId="{6FD41DB5-8C0A-488B-B69D-CDB0842834F3}"/>
    <pc:docChg chg="undo custSel modSld">
      <pc:chgData name="Marije Trompetter" userId="a8298730-83a3-4abf-b767-90d16c5fb7ab" providerId="ADAL" clId="{6FD41DB5-8C0A-488B-B69D-CDB0842834F3}" dt="2025-03-19T16:34:26.143" v="329" actId="20577"/>
      <pc:docMkLst>
        <pc:docMk/>
      </pc:docMkLst>
      <pc:sldChg chg="modSp mod">
        <pc:chgData name="Marije Trompetter" userId="a8298730-83a3-4abf-b767-90d16c5fb7ab" providerId="ADAL" clId="{6FD41DB5-8C0A-488B-B69D-CDB0842834F3}" dt="2025-03-19T16:34:26.143" v="329" actId="20577"/>
        <pc:sldMkLst>
          <pc:docMk/>
          <pc:sldMk cId="4010043138" sldId="261"/>
        </pc:sldMkLst>
        <pc:spChg chg="mod">
          <ac:chgData name="Marije Trompetter" userId="a8298730-83a3-4abf-b767-90d16c5fb7ab" providerId="ADAL" clId="{6FD41DB5-8C0A-488B-B69D-CDB0842834F3}" dt="2025-03-19T16:34:26.143" v="329" actId="20577"/>
          <ac:spMkLst>
            <pc:docMk/>
            <pc:sldMk cId="4010043138" sldId="261"/>
            <ac:spMk id="5" creationId="{39783E88-0AE5-B179-E34C-1D9724EBEF46}"/>
          </ac:spMkLst>
        </pc:spChg>
      </pc:sldChg>
      <pc:sldChg chg="modSp mod">
        <pc:chgData name="Marije Trompetter" userId="a8298730-83a3-4abf-b767-90d16c5fb7ab" providerId="ADAL" clId="{6FD41DB5-8C0A-488B-B69D-CDB0842834F3}" dt="2025-03-19T16:33:58.172" v="285" actId="20577"/>
        <pc:sldMkLst>
          <pc:docMk/>
          <pc:sldMk cId="2039104377" sldId="269"/>
        </pc:sldMkLst>
        <pc:spChg chg="mod">
          <ac:chgData name="Marije Trompetter" userId="a8298730-83a3-4abf-b767-90d16c5fb7ab" providerId="ADAL" clId="{6FD41DB5-8C0A-488B-B69D-CDB0842834F3}" dt="2025-03-19T16:33:58.172" v="285" actId="20577"/>
          <ac:spMkLst>
            <pc:docMk/>
            <pc:sldMk cId="2039104377" sldId="269"/>
            <ac:spMk id="6" creationId="{2EA26585-405D-A6D4-A111-036F03368656}"/>
          </ac:spMkLst>
        </pc:spChg>
      </pc:sldChg>
      <pc:sldChg chg="modNotesTx">
        <pc:chgData name="Marije Trompetter" userId="a8298730-83a3-4abf-b767-90d16c5fb7ab" providerId="ADAL" clId="{6FD41DB5-8C0A-488B-B69D-CDB0842834F3}" dt="2025-03-19T16:13:38.837" v="178" actId="20577"/>
        <pc:sldMkLst>
          <pc:docMk/>
          <pc:sldMk cId="603691661" sldId="273"/>
        </pc:sldMkLst>
      </pc:sldChg>
      <pc:sldChg chg="modSp mod">
        <pc:chgData name="Marije Trompetter" userId="a8298730-83a3-4abf-b767-90d16c5fb7ab" providerId="ADAL" clId="{6FD41DB5-8C0A-488B-B69D-CDB0842834F3}" dt="2025-03-19T16:08:23.432" v="116" actId="20577"/>
        <pc:sldMkLst>
          <pc:docMk/>
          <pc:sldMk cId="4075132601" sldId="277"/>
        </pc:sldMkLst>
        <pc:spChg chg="mod">
          <ac:chgData name="Marije Trompetter" userId="a8298730-83a3-4abf-b767-90d16c5fb7ab" providerId="ADAL" clId="{6FD41DB5-8C0A-488B-B69D-CDB0842834F3}" dt="2025-03-19T16:08:23.432" v="116" actId="20577"/>
          <ac:spMkLst>
            <pc:docMk/>
            <pc:sldMk cId="4075132601" sldId="277"/>
            <ac:spMk id="6" creationId="{EC80C52E-CD87-4FD1-59B7-24C2AFD7C752}"/>
          </ac:spMkLst>
        </pc:spChg>
        <pc:spChg chg="mod">
          <ac:chgData name="Marije Trompetter" userId="a8298730-83a3-4abf-b767-90d16c5fb7ab" providerId="ADAL" clId="{6FD41DB5-8C0A-488B-B69D-CDB0842834F3}" dt="2025-03-19T16:07:45.999" v="37" actId="20577"/>
          <ac:spMkLst>
            <pc:docMk/>
            <pc:sldMk cId="4075132601" sldId="277"/>
            <ac:spMk id="13" creationId="{110A5D6A-588B-EF15-A9A5-CBC470CDA648}"/>
          </ac:spMkLst>
        </pc:spChg>
      </pc:sldChg>
      <pc:sldChg chg="modNotesTx">
        <pc:chgData name="Marije Trompetter" userId="a8298730-83a3-4abf-b767-90d16c5fb7ab" providerId="ADAL" clId="{6FD41DB5-8C0A-488B-B69D-CDB0842834F3}" dt="2025-03-19T16:13:11.418" v="152"/>
        <pc:sldMkLst>
          <pc:docMk/>
          <pc:sldMk cId="2387619833" sldId="278"/>
        </pc:sldMkLst>
      </pc:sldChg>
      <pc:sldChg chg="modSp mod">
        <pc:chgData name="Marije Trompetter" userId="a8298730-83a3-4abf-b767-90d16c5fb7ab" providerId="ADAL" clId="{6FD41DB5-8C0A-488B-B69D-CDB0842834F3}" dt="2025-03-19T16:08:47.256" v="151" actId="14100"/>
        <pc:sldMkLst>
          <pc:docMk/>
          <pc:sldMk cId="2592986997" sldId="279"/>
        </pc:sldMkLst>
        <pc:spChg chg="mod">
          <ac:chgData name="Marije Trompetter" userId="a8298730-83a3-4abf-b767-90d16c5fb7ab" providerId="ADAL" clId="{6FD41DB5-8C0A-488B-B69D-CDB0842834F3}" dt="2025-03-19T16:08:47.256" v="151" actId="14100"/>
          <ac:spMkLst>
            <pc:docMk/>
            <pc:sldMk cId="2592986997" sldId="279"/>
            <ac:spMk id="13" creationId="{3287B1F2-0DB2-DAA2-551E-64D6169BDB4D}"/>
          </ac:spMkLst>
        </pc:spChg>
      </pc:sldChg>
      <pc:sldChg chg="modSp mod">
        <pc:chgData name="Marije Trompetter" userId="a8298730-83a3-4abf-b767-90d16c5fb7ab" providerId="ADAL" clId="{6FD41DB5-8C0A-488B-B69D-CDB0842834F3}" dt="2025-03-19T16:33:34.918" v="263" actId="1076"/>
        <pc:sldMkLst>
          <pc:docMk/>
          <pc:sldMk cId="2149159292" sldId="281"/>
        </pc:sldMkLst>
        <pc:spChg chg="mod">
          <ac:chgData name="Marije Trompetter" userId="a8298730-83a3-4abf-b767-90d16c5fb7ab" providerId="ADAL" clId="{6FD41DB5-8C0A-488B-B69D-CDB0842834F3}" dt="2025-03-19T16:33:34.918" v="263" actId="1076"/>
          <ac:spMkLst>
            <pc:docMk/>
            <pc:sldMk cId="2149159292" sldId="281"/>
            <ac:spMk id="6" creationId="{83147F3C-8C7C-4148-CAD1-954AEB89BAC1}"/>
          </ac:spMkLst>
        </pc:spChg>
        <pc:spChg chg="mod">
          <ac:chgData name="Marije Trompetter" userId="a8298730-83a3-4abf-b767-90d16c5fb7ab" providerId="ADAL" clId="{6FD41DB5-8C0A-488B-B69D-CDB0842834F3}" dt="2025-03-19T16:33:33.130" v="262" actId="1076"/>
          <ac:spMkLst>
            <pc:docMk/>
            <pc:sldMk cId="2149159292" sldId="281"/>
            <ac:spMk id="13" creationId="{54D7E6A6-3AB9-A580-E73A-755A5527DE59}"/>
          </ac:spMkLst>
        </pc:spChg>
      </pc:sldChg>
      <pc:sldChg chg="modSp mod modNotesTx">
        <pc:chgData name="Marije Trompetter" userId="a8298730-83a3-4abf-b767-90d16c5fb7ab" providerId="ADAL" clId="{6FD41DB5-8C0A-488B-B69D-CDB0842834F3}" dt="2025-03-19T16:18:29.391" v="246" actId="20577"/>
        <pc:sldMkLst>
          <pc:docMk/>
          <pc:sldMk cId="1958209715" sldId="282"/>
        </pc:sldMkLst>
        <pc:spChg chg="mod">
          <ac:chgData name="Marije Trompetter" userId="a8298730-83a3-4abf-b767-90d16c5fb7ab" providerId="ADAL" clId="{6FD41DB5-8C0A-488B-B69D-CDB0842834F3}" dt="2025-03-19T16:18:15.072" v="179" actId="207"/>
          <ac:spMkLst>
            <pc:docMk/>
            <pc:sldMk cId="1958209715" sldId="282"/>
            <ac:spMk id="6" creationId="{9AAE24B8-07A2-D5EB-7CBF-9640AAFFE2D7}"/>
          </ac:spMkLst>
        </pc:spChg>
      </pc:sldChg>
    </pc:docChg>
  </pc:docChgLst>
  <pc:docChgLst>
    <pc:chgData name="Jovana Urukalo" userId="4a5917ba-c555-4d9c-9143-fa573eab6338" providerId="ADAL" clId="{609A35C9-8FF2-4B06-B604-C14BE08E5A9E}"/>
    <pc:docChg chg="undo custSel modSld">
      <pc:chgData name="Jovana Urukalo" userId="4a5917ba-c555-4d9c-9143-fa573eab6338" providerId="ADAL" clId="{609A35C9-8FF2-4B06-B604-C14BE08E5A9E}" dt="2025-03-24T12:14:43.056" v="50" actId="113"/>
      <pc:docMkLst>
        <pc:docMk/>
      </pc:docMkLst>
      <pc:sldChg chg="modNotesTx">
        <pc:chgData name="Jovana Urukalo" userId="4a5917ba-c555-4d9c-9143-fa573eab6338" providerId="ADAL" clId="{609A35C9-8FF2-4B06-B604-C14BE08E5A9E}" dt="2025-03-20T07:47:39.041" v="0" actId="20577"/>
        <pc:sldMkLst>
          <pc:docMk/>
          <pc:sldMk cId="603691661" sldId="273"/>
        </pc:sldMkLst>
      </pc:sldChg>
      <pc:sldChg chg="modNotesTx">
        <pc:chgData name="Jovana Urukalo" userId="4a5917ba-c555-4d9c-9143-fa573eab6338" providerId="ADAL" clId="{609A35C9-8FF2-4B06-B604-C14BE08E5A9E}" dt="2025-03-24T12:13:15.019" v="47" actId="6549"/>
        <pc:sldMkLst>
          <pc:docMk/>
          <pc:sldMk cId="4075132601" sldId="277"/>
        </pc:sldMkLst>
      </pc:sldChg>
      <pc:sldChg chg="modSp mod">
        <pc:chgData name="Jovana Urukalo" userId="4a5917ba-c555-4d9c-9143-fa573eab6338" providerId="ADAL" clId="{609A35C9-8FF2-4B06-B604-C14BE08E5A9E}" dt="2025-03-24T12:14:43.056" v="50" actId="113"/>
        <pc:sldMkLst>
          <pc:docMk/>
          <pc:sldMk cId="2387619833" sldId="278"/>
        </pc:sldMkLst>
        <pc:spChg chg="mod">
          <ac:chgData name="Jovana Urukalo" userId="4a5917ba-c555-4d9c-9143-fa573eab6338" providerId="ADAL" clId="{609A35C9-8FF2-4B06-B604-C14BE08E5A9E}" dt="2025-03-24T12:14:43.056" v="50" actId="113"/>
          <ac:spMkLst>
            <pc:docMk/>
            <pc:sldMk cId="2387619833" sldId="278"/>
            <ac:spMk id="6" creationId="{8E693206-5016-1ECD-D959-971E5B901D52}"/>
          </ac:spMkLst>
        </pc:spChg>
      </pc:sldChg>
      <pc:sldChg chg="modSp mod">
        <pc:chgData name="Jovana Urukalo" userId="4a5917ba-c555-4d9c-9143-fa573eab6338" providerId="ADAL" clId="{609A35C9-8FF2-4B06-B604-C14BE08E5A9E}" dt="2025-03-20T07:48:46.444" v="8" actId="1076"/>
        <pc:sldMkLst>
          <pc:docMk/>
          <pc:sldMk cId="2592986997" sldId="279"/>
        </pc:sldMkLst>
        <pc:spChg chg="mod">
          <ac:chgData name="Jovana Urukalo" userId="4a5917ba-c555-4d9c-9143-fa573eab6338" providerId="ADAL" clId="{609A35C9-8FF2-4B06-B604-C14BE08E5A9E}" dt="2025-03-20T07:48:46.444" v="8" actId="1076"/>
          <ac:spMkLst>
            <pc:docMk/>
            <pc:sldMk cId="2592986997" sldId="279"/>
            <ac:spMk id="13" creationId="{3287B1F2-0DB2-DAA2-551E-64D6169BDB4D}"/>
          </ac:spMkLst>
        </pc:spChg>
      </pc:sldChg>
      <pc:sldChg chg="modSp mod modNotesTx">
        <pc:chgData name="Jovana Urukalo" userId="4a5917ba-c555-4d9c-9143-fa573eab6338" providerId="ADAL" clId="{609A35C9-8FF2-4B06-B604-C14BE08E5A9E}" dt="2025-03-24T12:13:00.775" v="46" actId="6549"/>
        <pc:sldMkLst>
          <pc:docMk/>
          <pc:sldMk cId="1958209715" sldId="282"/>
        </pc:sldMkLst>
        <pc:spChg chg="mod">
          <ac:chgData name="Jovana Urukalo" userId="4a5917ba-c555-4d9c-9143-fa573eab6338" providerId="ADAL" clId="{609A35C9-8FF2-4B06-B604-C14BE08E5A9E}" dt="2025-03-24T12:12:33.997" v="45" actId="20577"/>
          <ac:spMkLst>
            <pc:docMk/>
            <pc:sldMk cId="1958209715" sldId="282"/>
            <ac:spMk id="6" creationId="{9AAE24B8-07A2-D5EB-7CBF-9640AAFFE2D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3B52C-AD3D-426C-96D1-EF04E9077003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81836-21F7-4A88-A786-77EFFF4750B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04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870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143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0505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 fontAlgn="ctr"/>
            <a:endParaRPr lang="nl-NL" sz="1100"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7664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953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2022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81836-21F7-4A88-A786-77EFFF4750BB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313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22BEF-946A-A400-7BD1-DCD01C9EE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B83D953-EF3C-45C4-411C-D1AA38D7C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229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F7FF0C-E165-B8BA-B822-EFD75516F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601D0-9359-1743-A808-625803774BE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65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4401A-B078-2A78-AD98-AF34253CD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4FF8708-20E2-6139-D600-4577C88DF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D30CC4E-5A59-807B-4704-9E3999163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16BB7DE-3F64-DE66-47E4-50F90C3F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774EB8-99FC-77B9-C184-5D04AE321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AD23AD-DCEF-E5EE-957B-3C6EF0A6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39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8E1FF-239B-2B96-DEE9-A511EA6DE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89444CF-68DC-1922-26F3-FB5A9C98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2AD86D-09E9-09C0-7CFF-19BD4A696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1D0598-2481-339F-F5EA-1E43CF62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CB634D-B289-2DE1-860B-1ED0A804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339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4A48D93-F79D-3C03-A0C6-95CD7109B9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F0BA6E-7C26-5A16-0BC7-E3F69C2AF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54ACF1-276B-EDE9-58DA-624CCCC53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8AFEB-750A-9F94-E0EC-431BB4795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983344-4E72-1AC1-5814-E34D48B8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9084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8522DEDC-E02F-6913-DB6A-375227FD7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751103"/>
            <a:ext cx="9144000" cy="727063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5FAE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61F08DA5-8D93-53FB-2B29-A6BCB936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229" y="20551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05492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FE707-F38B-1989-659E-08CA138DCF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60914" y="1617377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aseline="0"/>
            </a:lvl1pPr>
          </a:lstStyle>
          <a:p>
            <a:r>
              <a:rPr lang="nl-NL"/>
              <a:t>Typ hier een zin of quote</a:t>
            </a:r>
          </a:p>
        </p:txBody>
      </p:sp>
    </p:spTree>
    <p:extLst>
      <p:ext uri="{BB962C8B-B14F-4D97-AF65-F5344CB8AC3E}">
        <p14:creationId xmlns:p14="http://schemas.microsoft.com/office/powerpoint/2010/main" val="1898481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14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76140D-9749-69C9-4AB8-C182AAAF9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2DF161-3E93-C244-E680-00F8986BB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BA15FD1-2C0C-FB60-9A63-02D7F945D4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F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2786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CCCBC9F4-16B8-DCEC-682D-44744A887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8" name="Afbeelding 7" descr="Afbeelding met lucht, gras, buiten, water&#10;&#10;Automatisch gegenereerde beschrijving">
            <a:extLst>
              <a:ext uri="{FF2B5EF4-FFF2-40B4-BE49-F238E27FC236}">
                <a16:creationId xmlns:a16="http://schemas.microsoft.com/office/drawing/2014/main" id="{0295130C-C60F-50F5-F37A-D5FCAC7BEA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85851" y="-1384662"/>
            <a:ext cx="10006149" cy="1502915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A8FCD54-B11F-DFDA-78C1-6F1235B227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4A1CAEA-04D3-2608-CE71-68D589E5A0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0579" y="676585"/>
            <a:ext cx="2453608" cy="51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62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7649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98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6F52B5-2C4F-80DF-9062-E462AFB61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8473972-6634-0EA8-04AD-614F17163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2608B3-4564-A1CC-6FC7-975B89DE1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0C9AA9-9832-0730-A515-94CA2C6CD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D29533-90F2-6491-FAF5-2DE1A2C13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4448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467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339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360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08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4763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713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013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517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222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288A91-AF49-ADA4-A0A7-454DCDFAC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F2C21-5815-D0CE-10E8-B2AC63BBC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2CB044-DD6D-4B7C-50A5-25EF4090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046F76-133D-1CFC-8497-12265A80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69E4E2-F456-ACE2-DAA2-0383882D9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789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42D47-679B-B385-3F9F-C3BF9B395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18F227-B9A7-EA61-30CC-DE58FBB0E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09381E-E85E-5514-84B3-81CFA744F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81E6C4-43BE-832B-39E9-31BF6449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E0CC3F-0D78-6B3B-6A7E-B61F2830A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089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648F9-A8BD-4929-40B5-255C768B2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CD07BE-D608-37EA-70D1-1831F016E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A162044-CFD1-31C8-9DA9-F790E9AE7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776B78-F3B9-29CA-D7A3-6B75EBDC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30E3F51-240C-00D6-CB7D-21E516300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C39739-B3D6-35C1-F85A-840EABBF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95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8DC84-9E7A-6F1B-6179-4A1CCB28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346021-87A6-C957-7C07-8760FF36A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D944F3-7D8F-8964-D7D6-8B0B61D10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C89EC5A-5F08-7612-9DEB-001075AAD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9576C6E-67EC-B4DE-B25D-F56B9FBBE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377AD1C-B166-8772-81D8-287F50C29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8EF7545-CDDA-EA54-311F-9BB327A35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ACD7A02-1CE0-500E-14E6-9C3A4B3AB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21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D505E-3BB4-325C-0D5C-368643A7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F99FEB5-E1A9-56C5-6788-45DFC0E4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53780B4-DFF1-2BE4-DB73-073B548F8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D9EB1FA-B222-C89B-C952-1FCE53FE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99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F38C05-E7F4-68D6-DAB5-F3DF9C054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A0A3165-2344-CBF1-2566-0B1F8A1E0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3DD9BD-A61B-A9CD-99BA-178043A8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389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2B7489-2A51-0316-8240-41CEB21F3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0EA600-3D0D-A034-D97B-F2893C847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553DDD5-C13A-EEED-6465-5C8741B14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5B306D4-B333-1EB9-21D0-40F8D5863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614B30F-25F0-2EEC-0FCD-F6678E7D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D3BE49-BE77-3113-BE14-BABE53D98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309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emf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6AF382D1-2BE7-B9E7-79EF-140E01ADD6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jdelijke aanduiding voor titel 10">
            <a:extLst>
              <a:ext uri="{FF2B5EF4-FFF2-40B4-BE49-F238E27FC236}">
                <a16:creationId xmlns:a16="http://schemas.microsoft.com/office/drawing/2014/main" id="{F3601662-25E7-1E2F-2330-A8316DE8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7104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27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F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A788EFF-586E-2F0D-3ACE-01DD355DF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183A10-2186-1D52-1F2F-F9F28F91B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47D5E2-0D89-9255-51DA-FE8D8C175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C892-CEEF-4E49-9D90-57AC438EA94B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4689C6-E213-88B7-B513-742AAD6198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897930-A774-B2A1-4C1E-9FF6A513B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0284A-B3A0-4F4F-9045-F74B87F5AE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20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072B666E-9A91-4C04-B189-AF4195BEFD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7442" y="6228921"/>
            <a:ext cx="1663267" cy="3486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C014154-C9C1-A2ED-62D4-964D301CF5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7408" y="0"/>
            <a:ext cx="2424592" cy="27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ium 6">
            <a:extLst>
              <a:ext uri="{FF2B5EF4-FFF2-40B4-BE49-F238E27FC236}">
                <a16:creationId xmlns:a16="http://schemas.microsoft.com/office/drawing/2014/main" id="{C9C2CD51-5042-7E3B-2D19-6FC4C56B64F9}"/>
              </a:ext>
            </a:extLst>
          </p:cNvPr>
          <p:cNvSpPr/>
          <p:nvPr userDrawn="1"/>
        </p:nvSpPr>
        <p:spPr>
          <a:xfrm>
            <a:off x="1647296" y="-574078"/>
            <a:ext cx="12719098" cy="7432078"/>
          </a:xfrm>
          <a:prstGeom prst="trapezoid">
            <a:avLst/>
          </a:prstGeom>
          <a:solidFill>
            <a:srgbClr val="005F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titel 7">
            <a:extLst>
              <a:ext uri="{FF2B5EF4-FFF2-40B4-BE49-F238E27FC236}">
                <a16:creationId xmlns:a16="http://schemas.microsoft.com/office/drawing/2014/main" id="{7CE48F64-23FE-BA99-F5D0-FBE706E2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193" y="31278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Typ hier een quote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356D626-D3D7-81F8-437F-A76DA69BF7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33" y="6032195"/>
            <a:ext cx="384247" cy="5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1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B0FFB72-D014-27C8-E689-CA7B3B1FB7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7442" y="6228921"/>
            <a:ext cx="1663267" cy="34864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4644921-BE35-4072-F0CD-E5AC7C576B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7408" y="0"/>
            <a:ext cx="2424592" cy="2736325"/>
          </a:xfrm>
          <a:prstGeom prst="rect">
            <a:avLst/>
          </a:prstGeom>
        </p:spPr>
      </p:pic>
      <p:sp>
        <p:nvSpPr>
          <p:cNvPr id="9" name="Driehoek 8">
            <a:extLst>
              <a:ext uri="{FF2B5EF4-FFF2-40B4-BE49-F238E27FC236}">
                <a16:creationId xmlns:a16="http://schemas.microsoft.com/office/drawing/2014/main" id="{02FB20DD-0F6D-7A5E-98D2-DAA6C58C5B8A}"/>
              </a:ext>
            </a:extLst>
          </p:cNvPr>
          <p:cNvSpPr/>
          <p:nvPr userDrawn="1"/>
        </p:nvSpPr>
        <p:spPr>
          <a:xfrm rot="10800000">
            <a:off x="1883800" y="1828799"/>
            <a:ext cx="968093" cy="834563"/>
          </a:xfrm>
          <a:prstGeom prst="triangle">
            <a:avLst/>
          </a:prstGeom>
          <a:solidFill>
            <a:srgbClr val="005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Driehoek 9">
            <a:extLst>
              <a:ext uri="{FF2B5EF4-FFF2-40B4-BE49-F238E27FC236}">
                <a16:creationId xmlns:a16="http://schemas.microsoft.com/office/drawing/2014/main" id="{6E7FCFC4-0A68-584C-D44F-F56C5B1CF081}"/>
              </a:ext>
            </a:extLst>
          </p:cNvPr>
          <p:cNvSpPr/>
          <p:nvPr userDrawn="1"/>
        </p:nvSpPr>
        <p:spPr>
          <a:xfrm rot="10800000">
            <a:off x="1883800" y="3059458"/>
            <a:ext cx="968093" cy="834563"/>
          </a:xfrm>
          <a:prstGeom prst="triangle">
            <a:avLst/>
          </a:prstGeom>
          <a:solidFill>
            <a:srgbClr val="005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Driehoek 10">
            <a:extLst>
              <a:ext uri="{FF2B5EF4-FFF2-40B4-BE49-F238E27FC236}">
                <a16:creationId xmlns:a16="http://schemas.microsoft.com/office/drawing/2014/main" id="{DC64053C-8045-2FCF-E427-EE6A27F3320E}"/>
              </a:ext>
            </a:extLst>
          </p:cNvPr>
          <p:cNvSpPr/>
          <p:nvPr userDrawn="1"/>
        </p:nvSpPr>
        <p:spPr>
          <a:xfrm rot="10800000">
            <a:off x="1883800" y="4386369"/>
            <a:ext cx="968093" cy="834563"/>
          </a:xfrm>
          <a:prstGeom prst="triangle">
            <a:avLst/>
          </a:prstGeom>
          <a:solidFill>
            <a:srgbClr val="005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07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963E5D0-43CD-7711-DE47-3C0B05DC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E311A2-0340-F8EE-2406-103370D55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2403A0-92E6-2EBE-F1D1-4D755E906E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5EE5D-13F1-5643-97B1-4BE1C0B95000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2C2F2F-CD39-C274-3ACD-5C4042540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545053-D54B-CCC7-C12A-88C4352F4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7103C-FACE-4B4E-B23D-A7A21C91EE5C}" type="slidenum">
              <a:rPr lang="nl-NL" smtClean="0"/>
              <a:t>‹#›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E45CA29-D6F9-D7DD-94C5-6F69A4ED40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F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76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B04640-4330-9F4C-8BCF-82A04A975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5C570C-D221-8C51-A108-D78B4C6CA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91D453-F9B2-4D74-685F-81B292AB9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83715-356D-CD4C-B1EA-E1194A341C16}" type="datetimeFigureOut">
              <a:rPr lang="nl-NL" smtClean="0"/>
              <a:t>24-3-2025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17EE3F-9885-5177-3A02-E3C3F283A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41F16E-5BC5-8E16-53A3-6A7EE2FD8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A280B-0070-DA49-BC6C-1644BE19EDF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06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3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2">
            <a:extLst>
              <a:ext uri="{FF2B5EF4-FFF2-40B4-BE49-F238E27FC236}">
                <a16:creationId xmlns:a16="http://schemas.microsoft.com/office/drawing/2014/main" id="{E5225284-071D-4244-55D6-2AD89374FC40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3" name="Afbeelding 2" descr="Afbeelding met lucht, gras, buiten, water&#10;&#10;Automatisch gegenereerde beschrijving">
            <a:extLst>
              <a:ext uri="{FF2B5EF4-FFF2-40B4-BE49-F238E27FC236}">
                <a16:creationId xmlns:a16="http://schemas.microsoft.com/office/drawing/2014/main" id="{9C4EF1F3-2D58-55CE-BB89-BB1E683E69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13" b="45156"/>
          <a:stretch/>
        </p:blipFill>
        <p:spPr>
          <a:xfrm>
            <a:off x="2185851" y="0"/>
            <a:ext cx="10006149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749CF23-36DD-CD8F-3BF1-616D5C366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E9E1C96-FB0E-C7CE-EE4A-E69B6511F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82" y="553921"/>
            <a:ext cx="2453608" cy="51430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EA26585-405D-A6D4-A111-036F03368656}"/>
              </a:ext>
            </a:extLst>
          </p:cNvPr>
          <p:cNvSpPr txBox="1"/>
          <p:nvPr/>
        </p:nvSpPr>
        <p:spPr>
          <a:xfrm>
            <a:off x="482882" y="2580546"/>
            <a:ext cx="29100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>
                <a:solidFill>
                  <a:srgbClr val="005FAE"/>
                </a:solidFill>
                <a:latin typeface="Lato" panose="020F0502020204030203" pitchFamily="34" charset="77"/>
              </a:rPr>
              <a:t>Marktconsultatie Huishoudelijke Hulp Ommen</a:t>
            </a:r>
          </a:p>
          <a:p>
            <a:r>
              <a:rPr lang="nl-NL" i="1">
                <a:solidFill>
                  <a:schemeClr val="accent1">
                    <a:lumMod val="60000"/>
                    <a:lumOff val="40000"/>
                  </a:schemeClr>
                </a:solidFill>
                <a:latin typeface="Lato" panose="020F0502020204030203" pitchFamily="34" charset="77"/>
              </a:rPr>
              <a:t>24-3-2025 </a:t>
            </a:r>
            <a:endParaRPr lang="nl-NL" sz="1600" i="1">
              <a:solidFill>
                <a:schemeClr val="accent1">
                  <a:lumMod val="60000"/>
                  <a:lumOff val="40000"/>
                </a:schemeClr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910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lucht, gras, buiten, water&#10;&#10;Automatisch gegenereerde beschrijving">
            <a:extLst>
              <a:ext uri="{FF2B5EF4-FFF2-40B4-BE49-F238E27FC236}">
                <a16:creationId xmlns:a16="http://schemas.microsoft.com/office/drawing/2014/main" id="{9C4EF1F3-2D58-55CE-BB89-BB1E683E69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009" b="38216"/>
          <a:stretch/>
        </p:blipFill>
        <p:spPr>
          <a:xfrm>
            <a:off x="416895" y="0"/>
            <a:ext cx="11775106" cy="685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540526F-D285-9BAC-5CFB-722CD69FA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6895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4FA4262-9FE3-924D-17F1-B0CF48873E0E}"/>
              </a:ext>
            </a:extLst>
          </p:cNvPr>
          <p:cNvSpPr/>
          <p:nvPr/>
        </p:nvSpPr>
        <p:spPr>
          <a:xfrm>
            <a:off x="2256183" y="6003235"/>
            <a:ext cx="10000999" cy="854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E9E1C96-FB0E-C7CE-EE4A-E69B6511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606" y="6215331"/>
            <a:ext cx="2038500" cy="42729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EA26585-405D-A6D4-A111-036F03368656}"/>
              </a:ext>
            </a:extLst>
          </p:cNvPr>
          <p:cNvSpPr txBox="1"/>
          <p:nvPr/>
        </p:nvSpPr>
        <p:spPr>
          <a:xfrm>
            <a:off x="4091897" y="6275089"/>
            <a:ext cx="4008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err="1">
                <a:solidFill>
                  <a:srgbClr val="005FAE"/>
                </a:solidFill>
                <a:latin typeface="Lato" panose="020F0502020204030203" pitchFamily="34" charset="77"/>
              </a:rPr>
              <a:t>www.ommen.nl</a:t>
            </a:r>
            <a:endParaRPr lang="nl-NL" sz="1400" i="1">
              <a:solidFill>
                <a:srgbClr val="005FAE"/>
              </a:solidFill>
              <a:latin typeface="Lato" panose="020F0502020204030203" pitchFamily="34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E5225284-071D-4244-55D6-2AD89374FC40}"/>
              </a:ext>
            </a:extLst>
          </p:cNvPr>
          <p:cNvSpPr txBox="1">
            <a:spLocks/>
          </p:cNvSpPr>
          <p:nvPr/>
        </p:nvSpPr>
        <p:spPr>
          <a:xfrm>
            <a:off x="-109331" y="4792432"/>
            <a:ext cx="3552336" cy="206556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600">
                <a:solidFill>
                  <a:srgbClr val="005FAE"/>
                </a:solidFill>
                <a:latin typeface="Lato" panose="020F0502020204030203" pitchFamily="34" charset="77"/>
              </a:rPr>
              <a:t>Bedankt voor </a:t>
            </a:r>
          </a:p>
          <a:p>
            <a:r>
              <a:rPr lang="nl-NL" sz="3600">
                <a:solidFill>
                  <a:srgbClr val="005FAE"/>
                </a:solidFill>
                <a:latin typeface="Lato" panose="020F0502020204030203" pitchFamily="34" charset="77"/>
              </a:rPr>
              <a:t>uw aandacht!</a:t>
            </a:r>
          </a:p>
        </p:txBody>
      </p:sp>
    </p:spTree>
    <p:extLst>
      <p:ext uri="{BB962C8B-B14F-4D97-AF65-F5344CB8AC3E}">
        <p14:creationId xmlns:p14="http://schemas.microsoft.com/office/powerpoint/2010/main" val="199571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0AE5AC0-C7FB-2AD8-794E-DA432B4412DA}"/>
              </a:ext>
            </a:extLst>
          </p:cNvPr>
          <p:cNvSpPr txBox="1"/>
          <p:nvPr/>
        </p:nvSpPr>
        <p:spPr>
          <a:xfrm>
            <a:off x="1704171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005FAE"/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Programma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9783E88-0AE5-B179-E34C-1D9724EBEF46}"/>
              </a:ext>
            </a:extLst>
          </p:cNvPr>
          <p:cNvSpPr txBox="1"/>
          <p:nvPr/>
        </p:nvSpPr>
        <p:spPr>
          <a:xfrm>
            <a:off x="1704171" y="1839000"/>
            <a:ext cx="7574271" cy="4359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l-NL" sz="2400" b="1">
                <a:effectLst/>
                <a:latin typeface="Lato"/>
                <a:ea typeface="Lato"/>
                <a:cs typeface="Lato"/>
              </a:rPr>
              <a:t> </a:t>
            </a:r>
            <a:r>
              <a:rPr lang="nl-NL" sz="2000" b="1">
                <a:effectLst/>
                <a:latin typeface="Lato"/>
                <a:ea typeface="Lato"/>
                <a:cs typeface="Lato"/>
              </a:rPr>
              <a:t>Gemeente Ommen			13.30 – 14.00 uur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>
                <a:latin typeface="Lato"/>
                <a:ea typeface="Lato"/>
                <a:cs typeface="Lato"/>
              </a:rPr>
              <a:t>Uitgangspunten beleid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>
                <a:effectLst/>
                <a:latin typeface="Lato"/>
                <a:ea typeface="Lato"/>
                <a:cs typeface="Lato"/>
              </a:rPr>
              <a:t>Procedure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>
                <a:latin typeface="Lato"/>
                <a:ea typeface="Lato"/>
                <a:cs typeface="Lato"/>
              </a:rPr>
              <a:t>In te kopen product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>
                <a:effectLst/>
                <a:latin typeface="Lato"/>
                <a:ea typeface="Lato"/>
                <a:cs typeface="Lato"/>
              </a:rPr>
              <a:t>Wachtlijstbeheer</a:t>
            </a:r>
            <a:endParaRPr lang="nl-NL" sz="2000">
              <a:latin typeface="Lato"/>
              <a:ea typeface="Lato"/>
              <a:cs typeface="Lato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l-NL" sz="2000" b="1">
                <a:latin typeface="Lato"/>
                <a:ea typeface="Lato"/>
                <a:cs typeface="Lato"/>
              </a:rPr>
              <a:t> PPRC				14.00 – 14.30 uur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>
                <a:latin typeface="Lato"/>
                <a:ea typeface="Lato"/>
                <a:cs typeface="Arial"/>
              </a:rPr>
              <a:t>Toelichting kostprijsonderzoek</a:t>
            </a:r>
            <a:endParaRPr lang="nl-NL" sz="2000">
              <a:latin typeface="Lato"/>
              <a:ea typeface="Lato"/>
              <a:cs typeface="Arial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l-NL" sz="2000" b="1">
                <a:effectLst/>
                <a:latin typeface="Lato"/>
                <a:ea typeface="Lato"/>
                <a:cs typeface="Lato"/>
              </a:rPr>
              <a:t> SCC-Ons				14.30 – 15.00 uur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>
                <a:latin typeface="Lato"/>
                <a:ea typeface="Lato"/>
                <a:cs typeface="Arial"/>
              </a:rPr>
              <a:t>Inkoopproces: toelichting en input</a:t>
            </a:r>
            <a:endParaRPr lang="nl-NL" sz="2400" b="1">
              <a:latin typeface="Lato"/>
              <a:ea typeface="Lato"/>
              <a:cs typeface="Arial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B6160DF-A684-2919-896C-79634DB30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4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03BC8-FD4F-2F6D-A39E-5ABD6A641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5B3523E-BF93-7337-6D2B-BC6F55111DAC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9A9B196-44BC-58CB-7C56-F0783C454D1D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729EA0A-455C-84C6-2640-FE26891FE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E56D6B36-7ED2-93D6-A7FE-B0DAAA01B886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Uitgangspunten beleid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0A391E-091D-AA5F-15AA-E3CD771C0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26A92D2-7ED1-FB71-6B3D-3242247D6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BA458DC-8E07-8EDD-388C-20FC66F1CC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031B78E-9A9C-F14C-219A-EDCDDE4FF5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E693206-5016-1ECD-D959-971E5B901D52}"/>
              </a:ext>
            </a:extLst>
          </p:cNvPr>
          <p:cNvSpPr txBox="1"/>
          <p:nvPr/>
        </p:nvSpPr>
        <p:spPr>
          <a:xfrm>
            <a:off x="1108553" y="2899480"/>
            <a:ext cx="7844061" cy="3958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1. Inclusieve en nabij </a:t>
            </a:r>
            <a:r>
              <a:rPr lang="nl-NL" sz="160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</a:t>
            </a: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eorganiseerde </a:t>
            </a:r>
            <a:r>
              <a:rPr lang="nl-NL" sz="160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ndersteuning 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2. Zelfregie en eigen </a:t>
            </a:r>
            <a:r>
              <a:rPr lang="nl-NL" sz="160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</a:t>
            </a: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racht </a:t>
            </a:r>
            <a:endParaRPr lang="nl-NL" sz="16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 Passende en </a:t>
            </a:r>
            <a:r>
              <a:rPr lang="nl-NL" sz="160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</a:t>
            </a: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walitatieve zorg en ondersteuning. 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4. Samenwerking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5. Keuzevrijheid en dekkend zorglandschap 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 i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6. Vermindering van administratieve lasten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60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7.  Innovatie en technologie</a:t>
            </a:r>
            <a:endParaRPr lang="nl-NL" sz="1600" i="0">
              <a:solidFill>
                <a:srgbClr val="00000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endParaRPr lang="nl-NL" sz="1400" b="1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619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FFA0F6AA-32D0-D342-1E7E-131087D2C78E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DCA01AF-2951-FADC-CED7-CADBA7A3E590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C505B2E-BDDF-4BC7-BC2A-D017BC25EE84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7B67871-CE77-1A1E-5443-81F08CE90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0EB864A3-4851-57DD-685B-38400E7CD576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Procedure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602FEAA-642F-84AD-3031-DF69D2C2C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9D442F-106F-DDF7-1DA5-3ACCE86AA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123B540-0E22-EBB5-1975-26C6FBBEB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EC0A95E-B8F7-1C24-DB48-0B4EBFF38C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C0A2622-AD0A-5555-8CF9-DD728DCDDF14}"/>
              </a:ext>
            </a:extLst>
          </p:cNvPr>
          <p:cNvSpPr txBox="1"/>
          <p:nvPr/>
        </p:nvSpPr>
        <p:spPr>
          <a:xfrm>
            <a:off x="1108553" y="2937521"/>
            <a:ext cx="7844061" cy="1878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000">
                <a:latin typeface="Lato" panose="020F0502020204030203" pitchFamily="34" charset="77"/>
                <a:cs typeface="Arial" panose="020B0604020202020204" pitchFamily="34" charset="0"/>
              </a:rPr>
              <a:t>Keuze voor procedure met Open House eigenschappen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>
                <a:latin typeface="Lato" panose="020F0502020204030203" pitchFamily="34" charset="77"/>
                <a:cs typeface="Arial" panose="020B0604020202020204" pitchFamily="34" charset="0"/>
              </a:rPr>
              <a:t>Dekkend zorglandschap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>
                <a:latin typeface="Lato" panose="020F0502020204030203" pitchFamily="34" charset="77"/>
                <a:cs typeface="Arial" panose="020B0604020202020204" pitchFamily="34" charset="0"/>
              </a:rPr>
              <a:t>Keuzevrijheid inwoners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>
                <a:latin typeface="Lato" panose="020F0502020204030203" pitchFamily="34" charset="77"/>
                <a:cs typeface="Arial" panose="020B0604020202020204" pitchFamily="34" charset="0"/>
              </a:rPr>
              <a:t>Beperking administratieve lasten</a:t>
            </a:r>
            <a:endParaRPr lang="nl-NL" b="1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9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2258F-EB6B-4785-F5CF-83B5D62FF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A5B3D48-2F49-A0E6-1B4D-695C8435E92F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EEDB18E-20CC-8FE8-8C59-67E20FDFBFA3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C61BCFC-E511-EC59-58BE-17929FD0C1AF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17B62A0-8876-0BF1-3A5A-C0AE59D3D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110A5D6A-588B-EF15-A9A5-CBC470CDA648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 te kopen product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9D5DF5F-6982-7C10-67BB-BB9F4FAB6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1A67B4-2757-5BAE-63AE-34F39C9D7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3F0052F-66CD-9EA0-A77B-B6D8F3E722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2BB30CC-A323-78BB-C01F-81F744B96D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C80C52E-CD87-4FD1-59B7-24C2AFD7C752}"/>
              </a:ext>
            </a:extLst>
          </p:cNvPr>
          <p:cNvSpPr txBox="1"/>
          <p:nvPr/>
        </p:nvSpPr>
        <p:spPr>
          <a:xfrm>
            <a:off x="1029883" y="2580199"/>
            <a:ext cx="7844061" cy="169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nl-NL" b="1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Maatwerkvoorziening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Indiceren via Normenkader (HHM)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b="1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3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84161-59E2-AA30-AF8F-A843E612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E0B9D58-B08E-7AF0-BB3C-C68B07A2EE03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9E5B48F-44FF-F85B-5128-18ED8FC0F641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CEB2D06-0B84-0550-7F92-BB0C1F74A1C6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0D4AA64-23E9-647F-0FC5-499C4F916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287B1F2-0DB2-DAA2-551E-64D6169BDB4D}"/>
              </a:ext>
            </a:extLst>
          </p:cNvPr>
          <p:cNvSpPr txBox="1"/>
          <p:nvPr/>
        </p:nvSpPr>
        <p:spPr>
          <a:xfrm>
            <a:off x="1041176" y="1699650"/>
            <a:ext cx="964381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600" b="1">
                <a:latin typeface="Lato"/>
                <a:ea typeface="Lato"/>
                <a:cs typeface="Arial"/>
              </a:rPr>
              <a:t>Wachtlijstbeheer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EB5279F-0EBA-585B-A6DF-395D2CD42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FC0037A-9276-4FFA-E63D-3ED16047C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047E6DC-8EDD-4C02-0C55-20B50A916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1150BBC-44DB-2D67-F7F8-98ECCB901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D6A22DD-32AF-0800-52C6-C3A6685D24BB}"/>
              </a:ext>
            </a:extLst>
          </p:cNvPr>
          <p:cNvSpPr txBox="1"/>
          <p:nvPr/>
        </p:nvSpPr>
        <p:spPr>
          <a:xfrm>
            <a:off x="1108553" y="2937521"/>
            <a:ext cx="7844061" cy="86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Keuzevrijheid inwoners en inzicht in aanbieders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Beschikbaarheidswijzer: ervaringen? </a:t>
            </a:r>
          </a:p>
        </p:txBody>
      </p:sp>
    </p:spTree>
    <p:extLst>
      <p:ext uri="{BB962C8B-B14F-4D97-AF65-F5344CB8AC3E}">
        <p14:creationId xmlns:p14="http://schemas.microsoft.com/office/powerpoint/2010/main" val="2592986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46DD8-FCB8-DDA7-DACD-E51FD8397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6351C7D-0D64-6178-B48D-DB774521CE68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2FC2F5D-BA1A-682C-5404-7F0E9CA3BA4E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493BE53-B78A-0E7F-E17B-99F51B4A603F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4BBEA5A-2B63-D1CE-87BA-3407EDF75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37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29133EC-5544-1ECE-E69F-B80FA7BA8946}"/>
              </a:ext>
            </a:extLst>
          </p:cNvPr>
          <p:cNvSpPr txBox="1"/>
          <p:nvPr/>
        </p:nvSpPr>
        <p:spPr>
          <a:xfrm>
            <a:off x="1108553" y="1994173"/>
            <a:ext cx="7246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Toelichting kostprijsonderzoek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C765B1-DAA6-775B-5AAB-91DBB18F5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F1C1A9D-0A12-85E2-16DA-D226C73D4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F23EC2C-12C6-9536-E4C1-C308E2A53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DC3DD17-6379-D5A8-21B1-626A2C5361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pic>
        <p:nvPicPr>
          <p:cNvPr id="4" name="Afbeelding 3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54D7BF39-383E-E429-8E96-130C80060D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553" y="2916343"/>
            <a:ext cx="3622473" cy="15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1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42EA3-ADA1-2C13-A35B-349D6DE7D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D849949-F334-E345-63A2-42C515024E80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8FD5EB7-B77D-5B67-E107-D1379B4060A5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9C0CC68-26F4-1C18-D3D1-26991B70FA5A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C69F78D-E174-973A-D645-612027806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54D7E6A6-3AB9-A580-E73A-755A5527DE59}"/>
              </a:ext>
            </a:extLst>
          </p:cNvPr>
          <p:cNvSpPr txBox="1"/>
          <p:nvPr/>
        </p:nvSpPr>
        <p:spPr>
          <a:xfrm>
            <a:off x="1079689" y="1610087"/>
            <a:ext cx="73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Inkoopproces: toelichting en input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92897A-BC93-1A23-F9C3-D6CB2E1D7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BE60C70-8257-B9CB-8A01-F5D8CF51F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85BDBDD-0FFF-E69D-918E-40B85B61E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D6DA77A-005B-B9A9-1CFF-53878133F4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3147F3C-8C7C-4148-CAD1-954AEB89BAC1}"/>
              </a:ext>
            </a:extLst>
          </p:cNvPr>
          <p:cNvSpPr txBox="1"/>
          <p:nvPr/>
        </p:nvSpPr>
        <p:spPr>
          <a:xfrm>
            <a:off x="1059346" y="2364716"/>
            <a:ext cx="7844061" cy="41926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Procedure: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Open-house eigenschappen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gunningscriteria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percelen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Aantal inschrijvers: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min of max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Vaste toetredingsmomenten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beperking, wel grip op aanbieders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latin typeface="Lato"/>
                <a:ea typeface="Lato"/>
                <a:cs typeface="Arial"/>
              </a:rPr>
              <a:t>Looptijd: 5 à 6 jaar </a:t>
            </a:r>
            <a:endParaRPr lang="nl-NL" b="1">
              <a:latin typeface="Lato" panose="020F0502020204030203" pitchFamily="34" charset="77"/>
              <a:ea typeface="Lato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Landelijke Wmo contractstandaarden</a:t>
            </a:r>
          </a:p>
        </p:txBody>
      </p:sp>
    </p:spTree>
    <p:extLst>
      <p:ext uri="{BB962C8B-B14F-4D97-AF65-F5344CB8AC3E}">
        <p14:creationId xmlns:p14="http://schemas.microsoft.com/office/powerpoint/2010/main" val="214915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4F9D3-4B9F-787E-C1B1-64C5E84A4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1B98B720-3EC9-BB30-76F1-B771C29A899F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850A825-258A-D5D8-E364-BF796557087B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C6FC65A-177C-DFB9-8266-F4F7E1CAD21F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719098B-0CF1-B5C5-B1AA-58DA06562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8A7984CF-BA14-D885-CC16-7061F9ACA0DD}"/>
              </a:ext>
            </a:extLst>
          </p:cNvPr>
          <p:cNvSpPr txBox="1"/>
          <p:nvPr/>
        </p:nvSpPr>
        <p:spPr>
          <a:xfrm>
            <a:off x="1108553" y="1994173"/>
            <a:ext cx="795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Inkoopproces: toelichting en input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E3F11D0-1738-CF29-F6CB-3A700BD1B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5A47E04-9A15-3005-EED9-F424A9FABF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738ACAC-4E80-9C6A-0D51-BD63D2CF2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C72831B-DFDE-BF90-B8C7-11A4C46DEA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AE24B8-07A2-D5EB-7CBF-9640AAFFE2D7}"/>
              </a:ext>
            </a:extLst>
          </p:cNvPr>
          <p:cNvSpPr txBox="1"/>
          <p:nvPr/>
        </p:nvSpPr>
        <p:spPr>
          <a:xfrm>
            <a:off x="1108553" y="2937521"/>
            <a:ext cx="7844061" cy="33616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Uitsluitingsgronden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Uniform Europees Aanbestedingsdocument (UEA)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Bewijsmiddelen: GVA, KvK-uittreksel en verklaring Belastingdienst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Geschiktheidseisen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Kerncompetenties (ervaring)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Kwaliteit (certificaten, handboek)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  <a:ea typeface="Lato"/>
                <a:cs typeface="Arial"/>
              </a:rPr>
              <a:t>Financieel en economisch (</a:t>
            </a:r>
            <a:r>
              <a:rPr lang="nl-NL" b="1">
                <a:latin typeface="Lato"/>
                <a:ea typeface="Lato"/>
                <a:cs typeface="Arial"/>
              </a:rPr>
              <a:t>accountantsverklaring,</a:t>
            </a:r>
            <a:r>
              <a:rPr lang="nl-NL" b="1">
                <a:solidFill>
                  <a:schemeClr val="tx1">
                    <a:lumMod val="75000"/>
                    <a:lumOff val="25000"/>
                  </a:schemeClr>
                </a:solidFill>
                <a:latin typeface="Lato"/>
                <a:ea typeface="Lato"/>
                <a:cs typeface="Arial"/>
              </a:rPr>
              <a:t> verzekering)	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b="1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09715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Aangepast ontwerp">
  <a:themeElements>
    <a:clrScheme name="Gemeente Omm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Kantoorthema">
  <a:themeElements>
    <a:clrScheme name="Gemeente Omm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d285abd-41e3-414d-89a0-903c8e3e25d6">DNQ32HJYUMP5-249143177-105</_dlc_DocId>
    <_dlc_DocIdUrl xmlns="3d285abd-41e3-414d-89a0-903c8e3e25d6">
      <Url>https://sscons.sharepoint.com/sites/EXT-PRO-AanbestedingWmoOmmen/_layouts/15/DocIdRedir.aspx?ID=DNQ32HJYUMP5-249143177-105</Url>
      <Description>DNQ32HJYUMP5-249143177-105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7AB4298098F946B13E87E91150E262" ma:contentTypeVersion="9" ma:contentTypeDescription="Een nieuw document maken." ma:contentTypeScope="" ma:versionID="e5fa60fd202e35d729a1b9d4ee1a7ad9">
  <xsd:schema xmlns:xsd="http://www.w3.org/2001/XMLSchema" xmlns:xs="http://www.w3.org/2001/XMLSchema" xmlns:p="http://schemas.microsoft.com/office/2006/metadata/properties" xmlns:ns2="3d285abd-41e3-414d-89a0-903c8e3e25d6" xmlns:ns3="2d50a386-621f-4b43-8970-b35c506a096a" targetNamespace="http://schemas.microsoft.com/office/2006/metadata/properties" ma:root="true" ma:fieldsID="c33a57ff205a03e835830ec58f48e5da" ns2:_="" ns3:_="">
    <xsd:import namespace="3d285abd-41e3-414d-89a0-903c8e3e25d6"/>
    <xsd:import namespace="2d50a386-621f-4b43-8970-b35c506a096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285abd-41e3-414d-89a0-903c8e3e25d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50a386-621f-4b43-8970-b35c506a09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B48231-700B-4E26-98D9-77FA91A6277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C7B7562-6943-4B82-9FE7-11E8B14158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1C8507-C4B0-4055-8BE6-7936F7606777}">
  <ds:schemaRefs>
    <ds:schemaRef ds:uri="2d50a386-621f-4b43-8970-b35c506a096a"/>
    <ds:schemaRef ds:uri="3d285abd-41e3-414d-89a0-903c8e3e25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F0C00AC-8A51-46FE-AD63-12F2B0B270B0}">
  <ds:schemaRefs>
    <ds:schemaRef ds:uri="2d50a386-621f-4b43-8970-b35c506a096a"/>
    <ds:schemaRef ds:uri="3d285abd-41e3-414d-89a0-903c8e3e25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7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Aangepast ontwerp</vt:lpstr>
      <vt:lpstr>6_Aangepast ontwerp</vt:lpstr>
      <vt:lpstr>1_Aangepast ontwerp</vt:lpstr>
      <vt:lpstr>2_Aangepast ontwerp</vt:lpstr>
      <vt:lpstr>3_Aangepast ontwerp</vt:lpstr>
      <vt:lpstr>4_Aangepast ontwerp</vt:lpstr>
      <vt:lpstr>5_Aangepast ontwerp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 hier uw titel</dc:title>
  <dc:creator>Lisa | VILLA5</dc:creator>
  <cp:revision>1</cp:revision>
  <dcterms:created xsi:type="dcterms:W3CDTF">2022-09-22T11:01:26Z</dcterms:created>
  <dcterms:modified xsi:type="dcterms:W3CDTF">2025-03-24T12:14:50Z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0x010100457AB4298098F946B13E87E91150E262</vt:lpwstr>
  </property>
  <property fmtid="{D5CDD505-2E9C-101B-9397-08002B2CF9AE}" pid="3" name="MediaServiceImageTags">
    <vt:lpwstr/>
  </property>
  <property fmtid="{D5CDD505-2E9C-101B-9397-08002B2CF9AE}" pid="4" name="_dlc_DocIdItemGuid">
    <vt:lpwstr>8bcc7fc0-81c4-4b60-a55e-31c6ce6b6bf2</vt:lpwstr>
  </property>
</Properties>
</file>