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8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5"/>
    <p:sldMasterId id="2147483682" r:id="rId6"/>
    <p:sldMasterId id="2147483672" r:id="rId7"/>
    <p:sldMasterId id="2147483674" r:id="rId8"/>
    <p:sldMasterId id="2147483676" r:id="rId9"/>
    <p:sldMasterId id="2147483678" r:id="rId10"/>
    <p:sldMasterId id="2147483680" r:id="rId11"/>
    <p:sldMasterId id="2147483694" r:id="rId12"/>
  </p:sldMasterIdLst>
  <p:sldIdLst>
    <p:sldId id="269" r:id="rId13"/>
    <p:sldId id="261" r:id="rId14"/>
    <p:sldId id="278" r:id="rId15"/>
    <p:sldId id="273" r:id="rId16"/>
    <p:sldId id="277" r:id="rId17"/>
    <p:sldId id="279" r:id="rId18"/>
    <p:sldId id="280" r:id="rId19"/>
    <p:sldId id="281" r:id="rId20"/>
    <p:sldId id="282" r:id="rId21"/>
    <p:sldId id="276" r:id="rId2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BC3D"/>
    <a:srgbClr val="005FAE"/>
    <a:srgbClr val="FBC1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24"/>
    <p:restoredTop sz="96327"/>
  </p:normalViewPr>
  <p:slideViewPr>
    <p:cSldViewPr snapToGrid="0">
      <p:cViewPr varScale="1">
        <p:scale>
          <a:sx n="121" d="100"/>
          <a:sy n="121" d="100"/>
        </p:scale>
        <p:origin x="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5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Master" Target="slideMasters/slideMaster7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3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6.xml"/><Relationship Id="rId19" Type="http://schemas.openxmlformats.org/officeDocument/2006/relationships/slide" Target="slides/slide7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vana Urukalo" userId="4a5917ba-c555-4d9c-9143-fa573eab6338" providerId="ADAL" clId="{10AAFF7B-AE0D-4C45-944C-40E11A1F7DF1}"/>
    <pc:docChg chg="undo custSel addSld delSld modSld sldOrd">
      <pc:chgData name="Jovana Urukalo" userId="4a5917ba-c555-4d9c-9143-fa573eab6338" providerId="ADAL" clId="{10AAFF7B-AE0D-4C45-944C-40E11A1F7DF1}" dt="2025-02-22T14:42:43.533" v="1262" actId="5793"/>
      <pc:docMkLst>
        <pc:docMk/>
      </pc:docMkLst>
      <pc:sldChg chg="modSp mod">
        <pc:chgData name="Jovana Urukalo" userId="4a5917ba-c555-4d9c-9143-fa573eab6338" providerId="ADAL" clId="{10AAFF7B-AE0D-4C45-944C-40E11A1F7DF1}" dt="2025-02-22T14:42:03.015" v="1240" actId="20577"/>
        <pc:sldMkLst>
          <pc:docMk/>
          <pc:sldMk cId="4010043138" sldId="261"/>
        </pc:sldMkLst>
        <pc:spChg chg="mod">
          <ac:chgData name="Jovana Urukalo" userId="4a5917ba-c555-4d9c-9143-fa573eab6338" providerId="ADAL" clId="{10AAFF7B-AE0D-4C45-944C-40E11A1F7DF1}" dt="2025-02-22T14:42:03.015" v="1240" actId="20577"/>
          <ac:spMkLst>
            <pc:docMk/>
            <pc:sldMk cId="4010043138" sldId="261"/>
            <ac:spMk id="5" creationId="{39783E88-0AE5-B179-E34C-1D9724EBEF46}"/>
          </ac:spMkLst>
        </pc:spChg>
      </pc:sldChg>
      <pc:sldChg chg="modSp mod">
        <pc:chgData name="Jovana Urukalo" userId="4a5917ba-c555-4d9c-9143-fa573eab6338" providerId="ADAL" clId="{10AAFF7B-AE0D-4C45-944C-40E11A1F7DF1}" dt="2025-02-21T16:30:09.381" v="13" actId="20577"/>
        <pc:sldMkLst>
          <pc:docMk/>
          <pc:sldMk cId="2039104377" sldId="269"/>
        </pc:sldMkLst>
        <pc:spChg chg="mod">
          <ac:chgData name="Jovana Urukalo" userId="4a5917ba-c555-4d9c-9143-fa573eab6338" providerId="ADAL" clId="{10AAFF7B-AE0D-4C45-944C-40E11A1F7DF1}" dt="2025-02-21T16:30:09.381" v="13" actId="20577"/>
          <ac:spMkLst>
            <pc:docMk/>
            <pc:sldMk cId="2039104377" sldId="269"/>
            <ac:spMk id="6" creationId="{2EA26585-405D-A6D4-A111-036F03368656}"/>
          </ac:spMkLst>
        </pc:spChg>
      </pc:sldChg>
      <pc:sldChg chg="modSp mod">
        <pc:chgData name="Jovana Urukalo" userId="4a5917ba-c555-4d9c-9143-fa573eab6338" providerId="ADAL" clId="{10AAFF7B-AE0D-4C45-944C-40E11A1F7DF1}" dt="2025-02-22T14:42:26.074" v="1258" actId="12"/>
        <pc:sldMkLst>
          <pc:docMk/>
          <pc:sldMk cId="603691661" sldId="273"/>
        </pc:sldMkLst>
        <pc:spChg chg="mod">
          <ac:chgData name="Jovana Urukalo" userId="4a5917ba-c555-4d9c-9143-fa573eab6338" providerId="ADAL" clId="{10AAFF7B-AE0D-4C45-944C-40E11A1F7DF1}" dt="2025-02-22T14:42:26.074" v="1258" actId="12"/>
          <ac:spMkLst>
            <pc:docMk/>
            <pc:sldMk cId="603691661" sldId="273"/>
            <ac:spMk id="6" creationId="{5C0A2622-AD0A-5555-8CF9-DD728DCDDF14}"/>
          </ac:spMkLst>
        </pc:spChg>
      </pc:sldChg>
      <pc:sldChg chg="modSp mod">
        <pc:chgData name="Jovana Urukalo" userId="4a5917ba-c555-4d9c-9143-fa573eab6338" providerId="ADAL" clId="{10AAFF7B-AE0D-4C45-944C-40E11A1F7DF1}" dt="2025-02-22T14:42:38.133" v="1261" actId="5793"/>
        <pc:sldMkLst>
          <pc:docMk/>
          <pc:sldMk cId="4075132601" sldId="277"/>
        </pc:sldMkLst>
        <pc:spChg chg="mod">
          <ac:chgData name="Jovana Urukalo" userId="4a5917ba-c555-4d9c-9143-fa573eab6338" providerId="ADAL" clId="{10AAFF7B-AE0D-4C45-944C-40E11A1F7DF1}" dt="2025-02-22T14:42:38.133" v="1261" actId="5793"/>
          <ac:spMkLst>
            <pc:docMk/>
            <pc:sldMk cId="4075132601" sldId="277"/>
            <ac:spMk id="6" creationId="{EC80C52E-CD87-4FD1-59B7-24C2AFD7C752}"/>
          </ac:spMkLst>
        </pc:spChg>
      </pc:sldChg>
      <pc:sldChg chg="delSp modSp mod">
        <pc:chgData name="Jovana Urukalo" userId="4a5917ba-c555-4d9c-9143-fa573eab6338" providerId="ADAL" clId="{10AAFF7B-AE0D-4C45-944C-40E11A1F7DF1}" dt="2025-02-21T16:43:06.500" v="977" actId="20577"/>
        <pc:sldMkLst>
          <pc:docMk/>
          <pc:sldMk cId="2387619833" sldId="278"/>
        </pc:sldMkLst>
        <pc:spChg chg="mod">
          <ac:chgData name="Jovana Urukalo" userId="4a5917ba-c555-4d9c-9143-fa573eab6338" providerId="ADAL" clId="{10AAFF7B-AE0D-4C45-944C-40E11A1F7DF1}" dt="2025-02-21T16:43:06.500" v="977" actId="20577"/>
          <ac:spMkLst>
            <pc:docMk/>
            <pc:sldMk cId="2387619833" sldId="278"/>
            <ac:spMk id="6" creationId="{8E693206-5016-1ECD-D959-971E5B901D52}"/>
          </ac:spMkLst>
        </pc:spChg>
      </pc:sldChg>
      <pc:sldChg chg="modSp mod">
        <pc:chgData name="Jovana Urukalo" userId="4a5917ba-c555-4d9c-9143-fa573eab6338" providerId="ADAL" clId="{10AAFF7B-AE0D-4C45-944C-40E11A1F7DF1}" dt="2025-02-22T14:42:43.533" v="1262" actId="5793"/>
        <pc:sldMkLst>
          <pc:docMk/>
          <pc:sldMk cId="2592986997" sldId="279"/>
        </pc:sldMkLst>
        <pc:spChg chg="mod">
          <ac:chgData name="Jovana Urukalo" userId="4a5917ba-c555-4d9c-9143-fa573eab6338" providerId="ADAL" clId="{10AAFF7B-AE0D-4C45-944C-40E11A1F7DF1}" dt="2025-02-22T14:42:43.533" v="1262" actId="5793"/>
          <ac:spMkLst>
            <pc:docMk/>
            <pc:sldMk cId="2592986997" sldId="279"/>
            <ac:spMk id="6" creationId="{1D6A22DD-32AF-0800-52C6-C3A6685D24BB}"/>
          </ac:spMkLst>
        </pc:spChg>
      </pc:sldChg>
      <pc:sldChg chg="new del">
        <pc:chgData name="Jovana Urukalo" userId="4a5917ba-c555-4d9c-9143-fa573eab6338" providerId="ADAL" clId="{10AAFF7B-AE0D-4C45-944C-40E11A1F7DF1}" dt="2025-02-21T16:32:58.976" v="211" actId="47"/>
        <pc:sldMkLst>
          <pc:docMk/>
          <pc:sldMk cId="451493387" sldId="280"/>
        </pc:sldMkLst>
      </pc:sldChg>
      <pc:sldChg chg="addSp delSp modSp add mod">
        <pc:chgData name="Jovana Urukalo" userId="4a5917ba-c555-4d9c-9143-fa573eab6338" providerId="ADAL" clId="{10AAFF7B-AE0D-4C45-944C-40E11A1F7DF1}" dt="2025-02-21T16:33:58.742" v="256" actId="1076"/>
        <pc:sldMkLst>
          <pc:docMk/>
          <pc:sldMk cId="2228119706" sldId="280"/>
        </pc:sldMkLst>
        <pc:spChg chg="mod">
          <ac:chgData name="Jovana Urukalo" userId="4a5917ba-c555-4d9c-9143-fa573eab6338" providerId="ADAL" clId="{10AAFF7B-AE0D-4C45-944C-40E11A1F7DF1}" dt="2025-02-21T16:33:57.105" v="254" actId="14100"/>
          <ac:spMkLst>
            <pc:docMk/>
            <pc:sldMk cId="2228119706" sldId="280"/>
            <ac:spMk id="13" creationId="{329133EC-5544-1ECE-E69F-B80FA7BA8946}"/>
          </ac:spMkLst>
        </pc:spChg>
        <pc:picChg chg="add mod">
          <ac:chgData name="Jovana Urukalo" userId="4a5917ba-c555-4d9c-9143-fa573eab6338" providerId="ADAL" clId="{10AAFF7B-AE0D-4C45-944C-40E11A1F7DF1}" dt="2025-02-21T16:33:58.526" v="255" actId="1076"/>
          <ac:picMkLst>
            <pc:docMk/>
            <pc:sldMk cId="2228119706" sldId="280"/>
            <ac:picMk id="4" creationId="{54D7BF39-383E-E429-8E96-130C80060DAF}"/>
          </ac:picMkLst>
        </pc:picChg>
        <pc:picChg chg="mod">
          <ac:chgData name="Jovana Urukalo" userId="4a5917ba-c555-4d9c-9143-fa573eab6338" providerId="ADAL" clId="{10AAFF7B-AE0D-4C45-944C-40E11A1F7DF1}" dt="2025-02-21T16:33:58.742" v="256" actId="1076"/>
          <ac:picMkLst>
            <pc:docMk/>
            <pc:sldMk cId="2228119706" sldId="280"/>
            <ac:picMk id="11" creationId="{B4BBEA5A-2B63-D1CE-87BA-3407EDF75394}"/>
          </ac:picMkLst>
        </pc:picChg>
      </pc:sldChg>
      <pc:sldChg chg="modSp add mod ord">
        <pc:chgData name="Jovana Urukalo" userId="4a5917ba-c555-4d9c-9143-fa573eab6338" providerId="ADAL" clId="{10AAFF7B-AE0D-4C45-944C-40E11A1F7DF1}" dt="2025-02-22T14:41:45.051" v="1204" actId="14100"/>
        <pc:sldMkLst>
          <pc:docMk/>
          <pc:sldMk cId="2149159292" sldId="281"/>
        </pc:sldMkLst>
        <pc:spChg chg="mod">
          <ac:chgData name="Jovana Urukalo" userId="4a5917ba-c555-4d9c-9143-fa573eab6338" providerId="ADAL" clId="{10AAFF7B-AE0D-4C45-944C-40E11A1F7DF1}" dt="2025-02-21T16:42:08.171" v="931" actId="1076"/>
          <ac:spMkLst>
            <pc:docMk/>
            <pc:sldMk cId="2149159292" sldId="281"/>
            <ac:spMk id="6" creationId="{83147F3C-8C7C-4148-CAD1-954AEB89BAC1}"/>
          </ac:spMkLst>
        </pc:spChg>
        <pc:spChg chg="mod">
          <ac:chgData name="Jovana Urukalo" userId="4a5917ba-c555-4d9c-9143-fa573eab6338" providerId="ADAL" clId="{10AAFF7B-AE0D-4C45-944C-40E11A1F7DF1}" dt="2025-02-22T14:41:45.051" v="1204" actId="14100"/>
          <ac:spMkLst>
            <pc:docMk/>
            <pc:sldMk cId="2149159292" sldId="281"/>
            <ac:spMk id="13" creationId="{54D7E6A6-3AB9-A580-E73A-755A5527DE59}"/>
          </ac:spMkLst>
        </pc:spChg>
      </pc:sldChg>
      <pc:sldChg chg="modSp add mod ord">
        <pc:chgData name="Jovana Urukalo" userId="4a5917ba-c555-4d9c-9143-fa573eab6338" providerId="ADAL" clId="{10AAFF7B-AE0D-4C45-944C-40E11A1F7DF1}" dt="2025-02-22T14:41:35.219" v="1169" actId="14100"/>
        <pc:sldMkLst>
          <pc:docMk/>
          <pc:sldMk cId="1958209715" sldId="282"/>
        </pc:sldMkLst>
        <pc:spChg chg="mod">
          <ac:chgData name="Jovana Urukalo" userId="4a5917ba-c555-4d9c-9143-fa573eab6338" providerId="ADAL" clId="{10AAFF7B-AE0D-4C45-944C-40E11A1F7DF1}" dt="2025-02-22T14:41:09.938" v="1121" actId="20577"/>
          <ac:spMkLst>
            <pc:docMk/>
            <pc:sldMk cId="1958209715" sldId="282"/>
            <ac:spMk id="6" creationId="{9AAE24B8-07A2-D5EB-7CBF-9640AAFFE2D7}"/>
          </ac:spMkLst>
        </pc:spChg>
        <pc:spChg chg="mod">
          <ac:chgData name="Jovana Urukalo" userId="4a5917ba-c555-4d9c-9143-fa573eab6338" providerId="ADAL" clId="{10AAFF7B-AE0D-4C45-944C-40E11A1F7DF1}" dt="2025-02-22T14:41:35.219" v="1169" actId="14100"/>
          <ac:spMkLst>
            <pc:docMk/>
            <pc:sldMk cId="1958209715" sldId="282"/>
            <ac:spMk id="13" creationId="{8A7984CF-BA14-D885-CC16-7061F9ACA0DD}"/>
          </ac:spMkLst>
        </pc:spChg>
      </pc:sldChg>
    </pc:docChg>
  </pc:docChgLst>
  <pc:docChgLst>
    <pc:chgData name="Jovana Urukalo" userId="4a5917ba-c555-4d9c-9143-fa573eab6338" providerId="ADAL" clId="{AE3DFFFD-E51F-4960-9CCB-CD4470DF1DFC}"/>
    <pc:docChg chg="modSld">
      <pc:chgData name="Jovana Urukalo" userId="4a5917ba-c555-4d9c-9143-fa573eab6338" providerId="ADAL" clId="{AE3DFFFD-E51F-4960-9CCB-CD4470DF1DFC}" dt="2025-03-10T13:49:43.707" v="13" actId="20577"/>
      <pc:docMkLst>
        <pc:docMk/>
      </pc:docMkLst>
      <pc:sldChg chg="modSp mod">
        <pc:chgData name="Jovana Urukalo" userId="4a5917ba-c555-4d9c-9143-fa573eab6338" providerId="ADAL" clId="{AE3DFFFD-E51F-4960-9CCB-CD4470DF1DFC}" dt="2025-03-10T13:49:43.707" v="13" actId="20577"/>
        <pc:sldMkLst>
          <pc:docMk/>
          <pc:sldMk cId="603691661" sldId="273"/>
        </pc:sldMkLst>
        <pc:spChg chg="mod">
          <ac:chgData name="Jovana Urukalo" userId="4a5917ba-c555-4d9c-9143-fa573eab6338" providerId="ADAL" clId="{AE3DFFFD-E51F-4960-9CCB-CD4470DF1DFC}" dt="2025-03-10T13:49:43.707" v="13" actId="20577"/>
          <ac:spMkLst>
            <pc:docMk/>
            <pc:sldMk cId="603691661" sldId="273"/>
            <ac:spMk id="6" creationId="{5C0A2622-AD0A-5555-8CF9-DD728DCDDF1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022BEF-946A-A400-7BD1-DCD01C9EE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B83D953-EF3C-45C4-411C-D1AA38D7C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229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F7FF0C-E165-B8BA-B822-EFD75516F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601D0-9359-1743-A808-625803774BE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165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4401A-B078-2A78-AD98-AF34253CD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4FF8708-20E2-6139-D600-4577C88DF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D30CC4E-5A59-807B-4704-9E3999163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16BB7DE-3F64-DE66-47E4-50F90C3F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A774EB8-99FC-77B9-C184-5D04AE321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CAD23AD-DCEF-E5EE-957B-3C6EF0A6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395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68E1FF-239B-2B96-DEE9-A511EA6DE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9444CF-68DC-1922-26F3-FB5A9C98A3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2AD86D-09E9-09C0-7CFF-19BD4A69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1D0598-2481-339F-F5EA-1E43CF62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CB634D-B289-2DE1-860B-1ED0A804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2339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4A48D93-F79D-3C03-A0C6-95CD7109B9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F0BA6E-7C26-5A16-0BC7-E3F69C2AF5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54ACF1-276B-EDE9-58DA-624CCCC53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48AFEB-750A-9F94-E0EC-431BB4795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1983344-4E72-1AC1-5814-E34D48B8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90842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8522DEDC-E02F-6913-DB6A-375227FD7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0229" y="751103"/>
            <a:ext cx="9144000" cy="727063"/>
          </a:xfrm>
          <a:prstGeom prst="rect">
            <a:avLst/>
          </a:prstGeom>
        </p:spPr>
        <p:txBody>
          <a:bodyPr anchor="b"/>
          <a:lstStyle>
            <a:lvl1pPr algn="ctr">
              <a:defRPr sz="4000" baseline="0">
                <a:solidFill>
                  <a:srgbClr val="005FAE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61F08DA5-8D93-53FB-2B29-A6BCB936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229" y="20551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105492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FE707-F38B-1989-659E-08CA138DCF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60914" y="1617377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baseline="0"/>
            </a:lvl1pPr>
          </a:lstStyle>
          <a:p>
            <a:r>
              <a:rPr lang="nl-NL" dirty="0"/>
              <a:t>Typ hier een zin of quote</a:t>
            </a:r>
          </a:p>
        </p:txBody>
      </p:sp>
    </p:spTree>
    <p:extLst>
      <p:ext uri="{BB962C8B-B14F-4D97-AF65-F5344CB8AC3E}">
        <p14:creationId xmlns:p14="http://schemas.microsoft.com/office/powerpoint/2010/main" val="1898481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114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76140D-9749-69C9-4AB8-C182AAAF9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C2DF161-3E93-C244-E680-00F8986BB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A15FD1-2C0C-FB60-9A63-02D7F945D4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27861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CCCBC9F4-16B8-DCEC-682D-44744A8876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8" name="Afbeelding 7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0295130C-C60F-50F5-F37A-D5FCAC7BEA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85851" y="-1384662"/>
            <a:ext cx="10006149" cy="1502915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A8FCD54-B11F-DFDA-78C1-6F1235B227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4A1CAEA-04D3-2608-CE71-68D589E5A0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60579" y="676585"/>
            <a:ext cx="2453608" cy="51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627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7649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98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6F52B5-2C4F-80DF-9062-E462AFB619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8473972-6634-0EA8-04AD-614F171632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42608B3-4564-A1CC-6FC7-975B89DE1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70C9AA9-9832-0730-A515-94CA2C6CD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D29533-90F2-6491-FAF5-2DE1A2C13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4448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446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339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1360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086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47637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4713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013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45171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222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288A91-AF49-ADA4-A0A7-454DCDFAC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F2C21-5815-D0CE-10E8-B2AC63BBC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2CB044-DD6D-4B7C-50A5-25EF4090B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046F76-133D-1CFC-8497-12265A80A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69E4E2-F456-ACE2-DAA2-0383882D9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7890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C42D47-679B-B385-3F9F-C3BF9B395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18F227-B9A7-EA61-30CC-DE58FBB0E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109381E-E85E-5514-84B3-81CFA744F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81E6C4-43BE-832B-39E9-31BF64495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1E0CC3F-0D78-6B3B-6A7E-B61F2830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0890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6648F9-A8BD-4929-40B5-255C768B2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7CD07BE-D608-37EA-70D1-1831F016E4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A162044-CFD1-31C8-9DA9-F790E9AE74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2776B78-F3B9-29CA-D7A3-6B75EBDC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30E3F51-240C-00D6-CB7D-21E516300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C39739-B3D6-35C1-F85A-840EABBF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5959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48DC84-9E7A-6F1B-6179-4A1CCB283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2346021-87A6-C957-7C07-8760FF36A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FD944F3-7D8F-8964-D7D6-8B0B61D10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C89EC5A-5F08-7612-9DEB-001075AAD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9576C6E-67EC-B4DE-B25D-F56B9FBBE2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F377AD1C-B166-8772-81D8-287F50C29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8EF7545-CDDA-EA54-311F-9BB327A35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ACD7A02-1CE0-500E-14E6-9C3A4B3A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1210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2D505E-3BB4-325C-0D5C-368643A7D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F99FEB5-E1A9-56C5-6788-45DFC0E41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53780B4-DFF1-2BE4-DB73-073B548F8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D9EB1FA-B222-C89B-C952-1FCE53FE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7993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8F38C05-E7F4-68D6-DAB5-F3DF9C054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A0A3165-2344-CBF1-2566-0B1F8A1E0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3DD9BD-A61B-A9CD-99BA-178043A8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389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2B7489-2A51-0316-8240-41CEB21F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0EA600-3D0D-A034-D97B-F2893C847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553DDD5-C13A-EEED-6465-5C8741B140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5B306D4-B333-1EB9-21D0-40F8D5863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614B30F-25F0-2EEC-0FCD-F6678E7D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D3BE49-BE77-3113-BE14-BABE53D98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309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emf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6AF382D1-2BE7-B9E7-79EF-140E01ADD6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jdelijke aanduiding voor titel 10">
            <a:extLst>
              <a:ext uri="{FF2B5EF4-FFF2-40B4-BE49-F238E27FC236}">
                <a16:creationId xmlns:a16="http://schemas.microsoft.com/office/drawing/2014/main" id="{F3601662-25E7-1E2F-2330-A8316DE8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37104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3271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FA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A788EFF-586E-2F0D-3ACE-01DD355DF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183A10-2186-1D52-1F2F-F9F28F91B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47D5E2-0D89-9255-51DA-FE8D8C1754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C892-CEEF-4E49-9D90-57AC438EA94B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F4689C6-E213-88B7-B513-742AAD6198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97930-A774-B2A1-4C1E-9FF6A513B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F0284A-B3A0-4F4F-9045-F74B87F5AE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920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072B666E-9A91-4C04-B189-AF4195BEFD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7442" y="6228921"/>
            <a:ext cx="1663267" cy="34864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C014154-C9C1-A2ED-62D4-964D301CF52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408" y="0"/>
            <a:ext cx="2424592" cy="273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apezium 6">
            <a:extLst>
              <a:ext uri="{FF2B5EF4-FFF2-40B4-BE49-F238E27FC236}">
                <a16:creationId xmlns:a16="http://schemas.microsoft.com/office/drawing/2014/main" id="{C9C2CD51-5042-7E3B-2D19-6FC4C56B64F9}"/>
              </a:ext>
            </a:extLst>
          </p:cNvPr>
          <p:cNvSpPr/>
          <p:nvPr userDrawn="1"/>
        </p:nvSpPr>
        <p:spPr>
          <a:xfrm>
            <a:off x="1647296" y="-574078"/>
            <a:ext cx="12719098" cy="7432078"/>
          </a:xfrm>
          <a:prstGeom prst="trapezoid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8" name="Tijdelijke aanduiding voor titel 7">
            <a:extLst>
              <a:ext uri="{FF2B5EF4-FFF2-40B4-BE49-F238E27FC236}">
                <a16:creationId xmlns:a16="http://schemas.microsoft.com/office/drawing/2014/main" id="{7CE48F64-23FE-BA99-F5D0-FBE706E27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193" y="31278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Typ hier een quote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356D626-D3D7-81F8-437F-A76DA69BF7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033" y="6032195"/>
            <a:ext cx="384247" cy="5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1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B0FFB72-D014-27C8-E689-CA7B3B1FB7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17442" y="6228921"/>
            <a:ext cx="1663267" cy="34864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4644921-BE35-4072-F0CD-E5AC7C576B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67408" y="0"/>
            <a:ext cx="2424592" cy="2736325"/>
          </a:xfrm>
          <a:prstGeom prst="rect">
            <a:avLst/>
          </a:prstGeom>
        </p:spPr>
      </p:pic>
      <p:sp>
        <p:nvSpPr>
          <p:cNvPr id="9" name="Driehoek 8">
            <a:extLst>
              <a:ext uri="{FF2B5EF4-FFF2-40B4-BE49-F238E27FC236}">
                <a16:creationId xmlns:a16="http://schemas.microsoft.com/office/drawing/2014/main" id="{02FB20DD-0F6D-7A5E-98D2-DAA6C58C5B8A}"/>
              </a:ext>
            </a:extLst>
          </p:cNvPr>
          <p:cNvSpPr/>
          <p:nvPr userDrawn="1"/>
        </p:nvSpPr>
        <p:spPr>
          <a:xfrm rot="10800000">
            <a:off x="1883800" y="1828799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Driehoek 9">
            <a:extLst>
              <a:ext uri="{FF2B5EF4-FFF2-40B4-BE49-F238E27FC236}">
                <a16:creationId xmlns:a16="http://schemas.microsoft.com/office/drawing/2014/main" id="{6E7FCFC4-0A68-584C-D44F-F56C5B1CF081}"/>
              </a:ext>
            </a:extLst>
          </p:cNvPr>
          <p:cNvSpPr/>
          <p:nvPr userDrawn="1"/>
        </p:nvSpPr>
        <p:spPr>
          <a:xfrm rot="10800000">
            <a:off x="1883800" y="3059458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Driehoek 10">
            <a:extLst>
              <a:ext uri="{FF2B5EF4-FFF2-40B4-BE49-F238E27FC236}">
                <a16:creationId xmlns:a16="http://schemas.microsoft.com/office/drawing/2014/main" id="{DC64053C-8045-2FCF-E427-EE6A27F3320E}"/>
              </a:ext>
            </a:extLst>
          </p:cNvPr>
          <p:cNvSpPr/>
          <p:nvPr userDrawn="1"/>
        </p:nvSpPr>
        <p:spPr>
          <a:xfrm rot="10800000">
            <a:off x="1883800" y="4386369"/>
            <a:ext cx="968093" cy="834563"/>
          </a:xfrm>
          <a:prstGeom prst="triangle">
            <a:avLst/>
          </a:prstGeom>
          <a:solidFill>
            <a:srgbClr val="005F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5072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963E5D0-43CD-7711-DE47-3C0B05DCF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E311A2-0340-F8EE-2406-103370D551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32403A0-92E6-2EBE-F1D1-4D755E906E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5EE5D-13F1-5643-97B1-4BE1C0B95000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2C2F2F-CD39-C274-3ACD-5C4042540C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7545053-D54B-CCC7-C12A-88C4352F4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7103C-FACE-4B4E-B23D-A7A21C91EE5C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E45CA29-D6F9-D7DD-94C5-6F69A4ED40C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F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8764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B04640-4330-9F4C-8BCF-82A04A975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5C570C-D221-8C51-A108-D78B4C6CA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91D453-F9B2-4D74-685F-81B292AB97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83715-356D-CD4C-B1EA-E1194A341C16}" type="datetimeFigureOut">
              <a:rPr lang="nl-NL" smtClean="0"/>
              <a:t>10-3-2025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17EE3F-9885-5177-3A02-E3C3F283AF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41F16E-5BC5-8E16-53A3-6A7EE2FD87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A280B-0070-DA49-BC6C-1644BE19EDF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06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30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2">
            <a:extLst>
              <a:ext uri="{FF2B5EF4-FFF2-40B4-BE49-F238E27FC236}">
                <a16:creationId xmlns:a16="http://schemas.microsoft.com/office/drawing/2014/main" id="{E5225284-071D-4244-55D6-2AD89374FC40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pic>
        <p:nvPicPr>
          <p:cNvPr id="3" name="Afbeelding 2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9C4EF1F3-2D58-55CE-BB89-BB1E683E6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13" b="45156"/>
          <a:stretch/>
        </p:blipFill>
        <p:spPr>
          <a:xfrm>
            <a:off x="2185851" y="0"/>
            <a:ext cx="10006149" cy="6858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749CF23-36DD-CD8F-3BF1-616D5C366F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E9E1C96-FB0E-C7CE-EE4A-E69B6511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882" y="553921"/>
            <a:ext cx="2453608" cy="514307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EA26585-405D-A6D4-A111-036F03368656}"/>
              </a:ext>
            </a:extLst>
          </p:cNvPr>
          <p:cNvSpPr txBox="1"/>
          <p:nvPr/>
        </p:nvSpPr>
        <p:spPr>
          <a:xfrm>
            <a:off x="482882" y="2580546"/>
            <a:ext cx="291002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005FAE"/>
                </a:solidFill>
                <a:latin typeface="Lato" panose="020F0502020204030203" pitchFamily="34" charset="77"/>
              </a:rPr>
              <a:t>Marktconsultatie Wmo dagbesteding en begeleiding Ommen</a:t>
            </a:r>
          </a:p>
          <a:p>
            <a:r>
              <a:rPr lang="nl-NL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Lato" panose="020F0502020204030203" pitchFamily="34" charset="77"/>
              </a:rPr>
              <a:t>24-2-2025 </a:t>
            </a:r>
            <a:endParaRPr lang="nl-NL" sz="1600" i="1" dirty="0">
              <a:solidFill>
                <a:schemeClr val="accent1">
                  <a:lumMod val="60000"/>
                  <a:lumOff val="40000"/>
                </a:schemeClr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3910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lucht, gras, buiten, water&#10;&#10;Automatisch gegenereerde beschrijving">
            <a:extLst>
              <a:ext uri="{FF2B5EF4-FFF2-40B4-BE49-F238E27FC236}">
                <a16:creationId xmlns:a16="http://schemas.microsoft.com/office/drawing/2014/main" id="{9C4EF1F3-2D58-55CE-BB89-BB1E683E69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009" b="38216"/>
          <a:stretch/>
        </p:blipFill>
        <p:spPr>
          <a:xfrm>
            <a:off x="416895" y="0"/>
            <a:ext cx="11775106" cy="6858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540526F-D285-9BAC-5CFB-722CD69FA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6895" y="0"/>
            <a:ext cx="12192000" cy="6858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4FA4262-9FE3-924D-17F1-B0CF48873E0E}"/>
              </a:ext>
            </a:extLst>
          </p:cNvPr>
          <p:cNvSpPr/>
          <p:nvPr/>
        </p:nvSpPr>
        <p:spPr>
          <a:xfrm>
            <a:off x="2256183" y="6003235"/>
            <a:ext cx="10000999" cy="8547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E9E1C96-FB0E-C7CE-EE4A-E69B6511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6606" y="6215331"/>
            <a:ext cx="2038500" cy="42729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EA26585-405D-A6D4-A111-036F03368656}"/>
              </a:ext>
            </a:extLst>
          </p:cNvPr>
          <p:cNvSpPr txBox="1"/>
          <p:nvPr/>
        </p:nvSpPr>
        <p:spPr>
          <a:xfrm>
            <a:off x="4091897" y="6275089"/>
            <a:ext cx="4008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 err="1">
                <a:solidFill>
                  <a:srgbClr val="005FAE"/>
                </a:solidFill>
                <a:latin typeface="Lato" panose="020F0502020204030203" pitchFamily="34" charset="77"/>
              </a:rPr>
              <a:t>www.ommen.nl</a:t>
            </a:r>
            <a:endParaRPr lang="nl-NL" sz="1400" i="1" dirty="0">
              <a:solidFill>
                <a:srgbClr val="005FAE"/>
              </a:solidFill>
              <a:latin typeface="Lato" panose="020F0502020204030203" pitchFamily="34" charset="77"/>
            </a:endParaRPr>
          </a:p>
        </p:txBody>
      </p:sp>
      <p:sp>
        <p:nvSpPr>
          <p:cNvPr id="2" name="Ondertitel 2">
            <a:extLst>
              <a:ext uri="{FF2B5EF4-FFF2-40B4-BE49-F238E27FC236}">
                <a16:creationId xmlns:a16="http://schemas.microsoft.com/office/drawing/2014/main" id="{E5225284-071D-4244-55D6-2AD89374FC40}"/>
              </a:ext>
            </a:extLst>
          </p:cNvPr>
          <p:cNvSpPr txBox="1">
            <a:spLocks/>
          </p:cNvSpPr>
          <p:nvPr/>
        </p:nvSpPr>
        <p:spPr>
          <a:xfrm>
            <a:off x="-109331" y="4792432"/>
            <a:ext cx="3552336" cy="2065568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 dirty="0">
                <a:solidFill>
                  <a:srgbClr val="005FAE"/>
                </a:solidFill>
                <a:latin typeface="Lato" panose="020F0502020204030203" pitchFamily="34" charset="77"/>
              </a:rPr>
              <a:t>Bedankt voor </a:t>
            </a:r>
          </a:p>
          <a:p>
            <a:r>
              <a:rPr lang="nl-NL" sz="3600" dirty="0">
                <a:solidFill>
                  <a:srgbClr val="005FAE"/>
                </a:solidFill>
                <a:latin typeface="Lato" panose="020F0502020204030203" pitchFamily="34" charset="77"/>
              </a:rPr>
              <a:t>uw aandacht!</a:t>
            </a:r>
          </a:p>
        </p:txBody>
      </p:sp>
    </p:spTree>
    <p:extLst>
      <p:ext uri="{BB962C8B-B14F-4D97-AF65-F5344CB8AC3E}">
        <p14:creationId xmlns:p14="http://schemas.microsoft.com/office/powerpoint/2010/main" val="1995712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20AE5AC0-C7FB-2AD8-794E-DA432B4412DA}"/>
              </a:ext>
            </a:extLst>
          </p:cNvPr>
          <p:cNvSpPr txBox="1"/>
          <p:nvPr/>
        </p:nvSpPr>
        <p:spPr>
          <a:xfrm>
            <a:off x="1704171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rgbClr val="005FAE"/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Programma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39783E88-0AE5-B179-E34C-1D9724EBEF46}"/>
              </a:ext>
            </a:extLst>
          </p:cNvPr>
          <p:cNvSpPr txBox="1"/>
          <p:nvPr/>
        </p:nvSpPr>
        <p:spPr>
          <a:xfrm>
            <a:off x="1704171" y="1839000"/>
            <a:ext cx="7574271" cy="435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" panose="020F0502020204030203" pitchFamily="34" charset="77"/>
              </a:rPr>
              <a:t> </a:t>
            </a: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" panose="020F0502020204030203" pitchFamily="34" charset="77"/>
              </a:rPr>
              <a:t>Gemeente Ommen			13.30 – 14.00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Uitgangspunten beleid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" panose="020F0502020204030203" pitchFamily="34" charset="77"/>
              </a:rPr>
              <a:t>Procedure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Productomschrijvingen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" panose="020F0502020204030203" pitchFamily="34" charset="77"/>
              </a:rPr>
              <a:t>Wachtlijstbeheer</a:t>
            </a:r>
            <a:endParaRPr lang="nl-NL" sz="20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 PPRC				14.00 – 14.30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Toelichting kostprijsonderzoek</a:t>
            </a:r>
            <a:endParaRPr lang="nl-NL" sz="20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Lato" panose="020F0502020204030203" pitchFamily="34" charset="77"/>
              </a:rPr>
              <a:t> SCC-Ons				14.30 – 15.00 uur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Inkoopproces: toelichting en input</a:t>
            </a:r>
            <a:endParaRPr lang="nl-NL" sz="24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B6160DF-A684-2919-896C-79634DB30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043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03BC8-FD4F-2F6D-A39E-5ABD6A641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5B3523E-BF93-7337-6D2B-BC6F55111DAC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9A9B196-44BC-58CB-7C56-F0783C454D1D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729EA0A-455C-84C6-2640-FE26891FE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E56D6B36-7ED2-93D6-A7FE-B0DAAA01B886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Uitgangspunten beleid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E0A391E-091D-AA5F-15AA-E3CD771C03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26A92D2-7ED1-FB71-6B3D-3242247D6D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BA458DC-8E07-8EDD-388C-20FC66F1CC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031B78E-9A9C-F14C-219A-EDCDDE4FF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E693206-5016-1ECD-D959-971E5B901D52}"/>
              </a:ext>
            </a:extLst>
          </p:cNvPr>
          <p:cNvSpPr txBox="1"/>
          <p:nvPr/>
        </p:nvSpPr>
        <p:spPr>
          <a:xfrm>
            <a:off x="1108553" y="2943784"/>
            <a:ext cx="7844061" cy="3595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1. Inclusieve en nabij </a:t>
            </a:r>
            <a:r>
              <a:rPr lang="nl-NL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</a:t>
            </a: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eorganiseerde </a:t>
            </a:r>
            <a:r>
              <a:rPr lang="nl-NL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</a:t>
            </a: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ndersteuning 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2. Zelfregie en eigen </a:t>
            </a:r>
            <a:r>
              <a:rPr lang="nl-NL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</a:t>
            </a: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racht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  <a:endParaRPr lang="nl-NL" sz="1400" dirty="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3. Passende en </a:t>
            </a:r>
            <a:r>
              <a:rPr lang="nl-NL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</a:t>
            </a: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walitatieve zorg en ondersteuning. 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4. Samenwerking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5. Keuzevrijheid en dekkend zorglandschap 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6. Vermindering van administratieve lasten</a:t>
            </a:r>
            <a:r>
              <a:rPr lang="nl-NL" sz="1400" b="0" i="0" dirty="0">
                <a:solidFill>
                  <a:srgbClr val="000000"/>
                </a:solidFill>
                <a:effectLst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 </a:t>
            </a:r>
          </a:p>
          <a:p>
            <a:pPr algn="l" rtl="0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1400" b="1" dirty="0">
                <a:solidFill>
                  <a:srgbClr val="0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7.  Innovatie en technologie</a:t>
            </a:r>
            <a:endParaRPr lang="nl-NL" sz="1400" b="1" i="0" dirty="0">
              <a:solidFill>
                <a:srgbClr val="000000"/>
              </a:solidFill>
              <a:effectLst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228600" indent="-228600">
              <a:lnSpc>
                <a:spcPct val="150000"/>
              </a:lnSpc>
              <a:buFont typeface="+mj-lt"/>
              <a:buAutoNum type="arabicPeriod"/>
            </a:pPr>
            <a:endParaRPr lang="nl-NL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61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FFA0F6AA-32D0-D342-1E7E-131087D2C78E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DCA01AF-2951-FADC-CED7-CADBA7A3E590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C505B2E-BDDF-4BC7-BC2A-D017BC25EE84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7B67871-CE77-1A1E-5443-81F08CE90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0EB864A3-4851-57DD-685B-38400E7CD576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Procedure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602FEAA-642F-84AD-3031-DF69D2C2C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89D442F-106F-DDF7-1DA5-3ACCE86AA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6123B540-0E22-EBB5-1975-26C6FBBEBA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EC0A95E-B8F7-1C24-DB48-0B4EBFF38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C0A2622-AD0A-5555-8CF9-DD728DCDDF14}"/>
              </a:ext>
            </a:extLst>
          </p:cNvPr>
          <p:cNvSpPr txBox="1"/>
          <p:nvPr/>
        </p:nvSpPr>
        <p:spPr>
          <a:xfrm>
            <a:off x="1108553" y="2937521"/>
            <a:ext cx="7844061" cy="1878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000" dirty="0">
                <a:latin typeface="Lato" panose="020F0502020204030203" pitchFamily="34" charset="77"/>
                <a:cs typeface="Arial" panose="020B0604020202020204" pitchFamily="34" charset="0"/>
              </a:rPr>
              <a:t>Keuze voor procedure met Open House eigenschappen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latin typeface="Lato" panose="020F0502020204030203" pitchFamily="34" charset="77"/>
                <a:cs typeface="Arial" panose="020B0604020202020204" pitchFamily="34" charset="0"/>
              </a:rPr>
              <a:t>Dekkend zorglandschap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latin typeface="Lato" panose="020F0502020204030203" pitchFamily="34" charset="77"/>
                <a:cs typeface="Arial" panose="020B0604020202020204" pitchFamily="34" charset="0"/>
              </a:rPr>
              <a:t>Keuzevrijheid inwoners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2000" dirty="0">
                <a:latin typeface="Lato" panose="020F0502020204030203" pitchFamily="34" charset="77"/>
                <a:cs typeface="Arial" panose="020B0604020202020204" pitchFamily="34" charset="0"/>
              </a:rPr>
              <a:t>Beperking administratieve lasten</a:t>
            </a:r>
            <a:endParaRPr lang="nl-NL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69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2258F-EB6B-4785-F5CF-83B5D62FF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A5B3D48-2F49-A0E6-1B4D-695C8435E92F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8EEDB18E-20CC-8FE8-8C59-67E20FDFBFA3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C61BCFC-E511-EC59-58BE-17929FD0C1A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17B62A0-8876-0BF1-3A5A-C0AE59D3D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110A5D6A-588B-EF15-A9A5-CBC470CDA648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Productomschrijvingen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9D5DF5F-6982-7C10-67BB-BB9F4FAB6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1A67B4-2757-5BAE-63AE-34F39C9D7C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3F0052F-66CD-9EA0-A77B-B6D8F3E72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2BB30CC-A323-78BB-C01F-81F744B96D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C80C52E-CD87-4FD1-59B7-24C2AFD7C752}"/>
              </a:ext>
            </a:extLst>
          </p:cNvPr>
          <p:cNvSpPr txBox="1"/>
          <p:nvPr/>
        </p:nvSpPr>
        <p:spPr>
          <a:xfrm>
            <a:off x="1029883" y="2580199"/>
            <a:ext cx="7844061" cy="4284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 te kopen producten: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Begeleiding (basis en plus)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Dagbesteding (basis en plus)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Beschermd thuis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Kortdurend verblijf</a:t>
            </a:r>
          </a:p>
          <a:p>
            <a:pPr>
              <a:lnSpc>
                <a:spcPct val="150000"/>
              </a:lnSpc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Sluiten aan bij de productomschrijvingen van de Drentse gemeenten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 loopt gelijk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Overlap aanbieders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Beperking administratieve lasten in proces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Aansluiten bij kostprijsonderzoek </a:t>
            </a:r>
          </a:p>
          <a:p>
            <a:pPr>
              <a:lnSpc>
                <a:spcPct val="150000"/>
              </a:lnSpc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Gebruik Normenkader HHM in uitvoering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132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84161-59E2-AA30-AF8F-A843E6122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E0B9D58-B08E-7AF0-BB3C-C68B07A2EE03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B9E5B48F-44FF-F85B-5128-18ED8FC0F641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5CEB2D06-0B84-0550-7F92-BB0C1F74A1C6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0D4AA64-23E9-647F-0FC5-499C4F916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287B1F2-0DB2-DAA2-551E-64D6169BDB4D}"/>
              </a:ext>
            </a:extLst>
          </p:cNvPr>
          <p:cNvSpPr txBox="1"/>
          <p:nvPr/>
        </p:nvSpPr>
        <p:spPr>
          <a:xfrm>
            <a:off x="1108553" y="1994173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Wachtlijstbeheer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EB5279F-0EBA-585B-A6DF-395D2CD4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FC0037A-9276-4FFA-E63D-3ED16047C7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1047E6DC-8EDD-4C02-0C55-20B50A916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1150BBC-44DB-2D67-F7F8-98ECCB9017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D6A22DD-32AF-0800-52C6-C3A6685D24BB}"/>
              </a:ext>
            </a:extLst>
          </p:cNvPr>
          <p:cNvSpPr txBox="1"/>
          <p:nvPr/>
        </p:nvSpPr>
        <p:spPr>
          <a:xfrm>
            <a:off x="1108553" y="2937521"/>
            <a:ext cx="7844061" cy="868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Keuzevrijheid inwoners en inzicht in aanbieders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Beschikbaarheidswijzer: ervaringen? </a:t>
            </a:r>
          </a:p>
        </p:txBody>
      </p:sp>
    </p:spTree>
    <p:extLst>
      <p:ext uri="{BB962C8B-B14F-4D97-AF65-F5344CB8AC3E}">
        <p14:creationId xmlns:p14="http://schemas.microsoft.com/office/powerpoint/2010/main" val="2592986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46DD8-FCB8-DDA7-DACD-E51FD8397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6351C7D-0D64-6178-B48D-DB774521CE68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2FC2F5D-BA1A-682C-5404-7F0E9CA3BA4E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A493BE53-B78A-0E7F-E17B-99F51B4A603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4BBEA5A-2B63-D1CE-87BA-3407EDF75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437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329133EC-5544-1ECE-E69F-B80FA7BA8946}"/>
              </a:ext>
            </a:extLst>
          </p:cNvPr>
          <p:cNvSpPr txBox="1"/>
          <p:nvPr/>
        </p:nvSpPr>
        <p:spPr>
          <a:xfrm>
            <a:off x="1108553" y="1994173"/>
            <a:ext cx="7246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Toelichting kostprijsonderzoek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3C765B1-DAA6-775B-5AAB-91DBB18F5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F1C1A9D-0A12-85E2-16DA-D226C73D4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4F23EC2C-12C6-9536-E4C1-C308E2A53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BDC3DD17-6379-D5A8-21B1-626A2C5361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pic>
        <p:nvPicPr>
          <p:cNvPr id="4" name="Afbeelding 3" descr="Afbeelding met tekst, Lettertype, logo, Graphics&#10;&#10;Automatisch gegenereerde beschrijving">
            <a:extLst>
              <a:ext uri="{FF2B5EF4-FFF2-40B4-BE49-F238E27FC236}">
                <a16:creationId xmlns:a16="http://schemas.microsoft.com/office/drawing/2014/main" id="{54D7BF39-383E-E429-8E96-130C80060D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8553" y="2916343"/>
            <a:ext cx="3622473" cy="153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119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42EA3-ADA1-2C13-A35B-349D6DE7D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D849949-F334-E345-63A2-42C515024E80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8FD5EB7-B77D-5B67-E107-D1379B4060A5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29C0CC68-26F4-1C18-D3D1-26991B70FA5A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C69F78D-E174-973A-D645-612027806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54D7E6A6-3AB9-A580-E73A-755A5527DE59}"/>
              </a:ext>
            </a:extLst>
          </p:cNvPr>
          <p:cNvSpPr txBox="1"/>
          <p:nvPr/>
        </p:nvSpPr>
        <p:spPr>
          <a:xfrm>
            <a:off x="1108553" y="1774582"/>
            <a:ext cx="7302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Inkoopproces: toelichting en input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D92897A-BC93-1A23-F9C3-D6CB2E1D7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BE60C70-8257-B9CB-8A01-F5D8CF51F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85BDBDD-0FFF-E69D-918E-40B85B61E1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4D6DA77A-005B-B9A9-1CFF-53878133F4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83147F3C-8C7C-4148-CAD1-954AEB89BAC1}"/>
              </a:ext>
            </a:extLst>
          </p:cNvPr>
          <p:cNvSpPr txBox="1"/>
          <p:nvPr/>
        </p:nvSpPr>
        <p:spPr>
          <a:xfrm>
            <a:off x="1029883" y="2518664"/>
            <a:ext cx="7844061" cy="3777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Procedure: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Open-house eigenschappen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gunningscriteria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Aantal inschrijvers: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min of max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Vaste toetredingsmomenten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Geen beperking, wel grip op aanbieders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Looptijd: 4 jaar + 2x 2 jaar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Landelijke Wmo contractstandaarden</a:t>
            </a:r>
          </a:p>
        </p:txBody>
      </p:sp>
    </p:spTree>
    <p:extLst>
      <p:ext uri="{BB962C8B-B14F-4D97-AF65-F5344CB8AC3E}">
        <p14:creationId xmlns:p14="http://schemas.microsoft.com/office/powerpoint/2010/main" val="214915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4F9D3-4B9F-787E-C1B1-64C5E84A4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1B98B720-3EC9-BB30-76F1-B771C29A899F}"/>
              </a:ext>
            </a:extLst>
          </p:cNvPr>
          <p:cNvSpPr/>
          <p:nvPr/>
        </p:nvSpPr>
        <p:spPr>
          <a:xfrm>
            <a:off x="8134184" y="0"/>
            <a:ext cx="4120056" cy="6858000"/>
          </a:xfrm>
          <a:prstGeom prst="rect">
            <a:avLst/>
          </a:prstGeom>
          <a:solidFill>
            <a:srgbClr val="FBC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00B050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850A825-258A-D5D8-E364-BF796557087B}"/>
              </a:ext>
            </a:extLst>
          </p:cNvPr>
          <p:cNvSpPr txBox="1"/>
          <p:nvPr/>
        </p:nvSpPr>
        <p:spPr>
          <a:xfrm>
            <a:off x="1108553" y="926926"/>
            <a:ext cx="5799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Titel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6C6FC65A-177C-DFB9-8266-F4F7E1CAD21F}"/>
              </a:ext>
            </a:extLst>
          </p:cNvPr>
          <p:cNvSpPr txBox="1"/>
          <p:nvPr/>
        </p:nvSpPr>
        <p:spPr>
          <a:xfrm>
            <a:off x="925584" y="1994173"/>
            <a:ext cx="3102130" cy="2728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Nederland staat voor grote uitdagingen op het gebied van duurzaamheid: 49% reductie van de CO₂-uitstoot in 2030 en 95% in 2050. Dit gaat grote impact hebben op bedrijven en overheden. Zij moeten maatregelen nemen die gaan over zowel het reduceren van CO₂-uitstoot als over het aanpassen van de gebouwde omgeving op de gevolgen van klimaatverandering. Benieuwd wat wij kunnen betekenen rondom CO₂-reductie, de energietransitie en het klimaatakkoord?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719098B-0CF1-B5C5-B1AA-58DA06562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0087" y="1"/>
            <a:ext cx="12192000" cy="6857999"/>
          </a:xfrm>
          <a:prstGeom prst="rect">
            <a:avLst/>
          </a:prstGeom>
          <a:solidFill>
            <a:srgbClr val="005FAE"/>
          </a:solidFill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8A7984CF-BA14-D885-CC16-7061F9ACA0DD}"/>
              </a:ext>
            </a:extLst>
          </p:cNvPr>
          <p:cNvSpPr txBox="1"/>
          <p:nvPr/>
        </p:nvSpPr>
        <p:spPr>
          <a:xfrm>
            <a:off x="1108553" y="1994173"/>
            <a:ext cx="7954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Inkoopproces: toelichting en input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E3F11D0-1738-CF29-F6CB-3A700BD1B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92" y="-18482"/>
            <a:ext cx="1244323" cy="7923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5A47E04-9A15-3005-EED9-F424A9FABF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200" y="-18481"/>
            <a:ext cx="1244323" cy="7923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738ACAC-4E80-9C6A-0D51-BD63D2CF2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5180" y="-18481"/>
            <a:ext cx="2075846" cy="1321882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5C72831B-DFDE-BF90-B8C7-11A4C46DE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936" y="5954576"/>
            <a:ext cx="384247" cy="517424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AE24B8-07A2-D5EB-7CBF-9640AAFFE2D7}"/>
              </a:ext>
            </a:extLst>
          </p:cNvPr>
          <p:cNvSpPr txBox="1"/>
          <p:nvPr/>
        </p:nvSpPr>
        <p:spPr>
          <a:xfrm>
            <a:off x="1108553" y="2937521"/>
            <a:ext cx="7844061" cy="3361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Uitsluitingsgronden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Uniform Europees Aanbestedingsdocument (UEA)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Bewijsmiddelen: GVA, KvK-uittreksel en verklaring Belastingdienst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Geschiktheidseisen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Kerncompetenties (ervaring)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Kwaliteit (certificaten, handboek)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cs typeface="Arial" panose="020B0604020202020204" pitchFamily="34" charset="0"/>
              </a:rPr>
              <a:t>Financieel en economisch (accountantsverklaring, verzekering)	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7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09715"/>
      </p:ext>
    </p:extLst>
  </p:cSld>
  <p:clrMapOvr>
    <a:masterClrMapping/>
  </p:clrMapOvr>
</p:sld>
</file>

<file path=ppt/theme/theme1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Aangepast ontwerp">
  <a:themeElements>
    <a:clrScheme name="Gemeente Omm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Kantoorthema">
  <a:themeElements>
    <a:clrScheme name="Gemeente Omm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58c601a-c172-4142-980b-33deeaa1e95d">RCUS45HN67DU-974321440-325110</_dlc_DocId>
    <_dlc_DocIdUrl xmlns="558c601a-c172-4142-980b-33deeaa1e95d">
      <Url>https://sscons.sharepoint.com/sites/ORG-IC/_layouts/15/DocIdRedir.aspx?ID=RCUS45HN67DU-974321440-325110</Url>
      <Description>RCUS45HN67DU-974321440-325110</Description>
    </_dlc_DocIdUrl>
    <lcf76f155ced4ddcb4097134ff3c332f xmlns="128ee3f7-829e-4555-9a1a-4c53ac6fd304">
      <Terms xmlns="http://schemas.microsoft.com/office/infopath/2007/PartnerControls"/>
    </lcf76f155ced4ddcb4097134ff3c332f>
    <CATSCM xmlns="128ee3f7-829e-4555-9a1a-4c53ac6fd304" xsi:nil="true"/>
    <TaxCatchAll xmlns="558c601a-c172-4142-980b-33deeaa1e95d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22AF301AB5824C940705505F9283C7" ma:contentTypeVersion="19" ma:contentTypeDescription="Een nieuw document maken." ma:contentTypeScope="" ma:versionID="8696e4f537f99ebf60136244065ce24a">
  <xsd:schema xmlns:xsd="http://www.w3.org/2001/XMLSchema" xmlns:xs="http://www.w3.org/2001/XMLSchema" xmlns:p="http://schemas.microsoft.com/office/2006/metadata/properties" xmlns:ns2="558c601a-c172-4142-980b-33deeaa1e95d" xmlns:ns3="128ee3f7-829e-4555-9a1a-4c53ac6fd304" targetNamespace="http://schemas.microsoft.com/office/2006/metadata/properties" ma:root="true" ma:fieldsID="f958d1f91a407374d5d405465fae4b5e" ns2:_="" ns3:_="">
    <xsd:import namespace="558c601a-c172-4142-980b-33deeaa1e95d"/>
    <xsd:import namespace="128ee3f7-829e-4555-9a1a-4c53ac6fd30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2:_dlc_DocId" minOccurs="0"/>
                <xsd:element ref="ns2:_dlc_DocIdUrl" minOccurs="0"/>
                <xsd:element ref="ns2:_dlc_DocIdPersistId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CATSCM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8c601a-c172-4142-980b-33deeaa1e95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19" nillable="true" ma:displayName="Waarde van de document-id" ma:description="De waarde van de document-id die aan dit item is toegewezen." ma:internalName="_dlc_DocId" ma:readOnly="true">
      <xsd:simpleType>
        <xsd:restriction base="dms:Text"/>
      </xsd:simpleType>
    </xsd:element>
    <xsd:element name="_dlc_DocIdUrl" ma:index="20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1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6" nillable="true" ma:displayName="Taxonomy Catch All Column" ma:hidden="true" ma:list="{9392851b-d907-4c17-aeb4-e7e7e5d713d0}" ma:internalName="TaxCatchAll" ma:showField="CatchAllData" ma:web="558c601a-c172-4142-980b-33deeaa1e9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8ee3f7-829e-4555-9a1a-4c53ac6fd3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Afbeeldingtags" ma:readOnly="false" ma:fieldId="{5cf76f15-5ced-4ddc-b409-7134ff3c332f}" ma:taxonomyMulti="true" ma:sspId="0b59a455-64ee-4abd-a5da-46dd229479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TSCM" ma:index="28" nillable="true" ma:displayName="Onderwerp" ma:format="Dropdown" ma:internalName="CATSCM">
      <xsd:simpleType>
        <xsd:restriction base="dms:Text">
          <xsd:maxLength value="255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B48231-700B-4E26-98D9-77FA91A6277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C7B7562-6943-4B82-9FE7-11E8B14158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91C8507-C4B0-4055-8BE6-7936F7606777}">
  <ds:schemaRefs>
    <ds:schemaRef ds:uri="http://schemas.microsoft.com/office/2006/metadata/properties"/>
    <ds:schemaRef ds:uri="http://www.w3.org/XML/1998/namespace"/>
    <ds:schemaRef ds:uri="3d285abd-41e3-414d-89a0-903c8e3e25d6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2d50a386-621f-4b43-8970-b35c506a096a"/>
    <ds:schemaRef ds:uri="http://purl.org/dc/dcmitype/"/>
    <ds:schemaRef ds:uri="http://purl.org/dc/elements/1.1/"/>
  </ds:schemaRefs>
</ds:datastoreItem>
</file>

<file path=customXml/itemProps4.xml><?xml version="1.0" encoding="utf-8"?>
<ds:datastoreItem xmlns:ds="http://schemas.openxmlformats.org/officeDocument/2006/customXml" ds:itemID="{B0B9AC15-0C6C-470A-8F3F-2039E8C5A339}"/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780</Words>
  <Application>Microsoft Office PowerPoint</Application>
  <PresentationFormat>Breedbeeld</PresentationFormat>
  <Paragraphs>76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8</vt:i4>
      </vt:variant>
      <vt:variant>
        <vt:lpstr>Diatitels</vt:lpstr>
      </vt:variant>
      <vt:variant>
        <vt:i4>10</vt:i4>
      </vt:variant>
    </vt:vector>
  </HeadingPairs>
  <TitlesOfParts>
    <vt:vector size="23" baseType="lpstr">
      <vt:lpstr>Arial</vt:lpstr>
      <vt:lpstr>Calibri</vt:lpstr>
      <vt:lpstr>Calibri Light</vt:lpstr>
      <vt:lpstr>Lato</vt:lpstr>
      <vt:lpstr>Trebuchet MS</vt:lpstr>
      <vt:lpstr>Aangepast ontwerp</vt:lpstr>
      <vt:lpstr>6_Aangepast ontwerp</vt:lpstr>
      <vt:lpstr>1_Aangepast ontwerp</vt:lpstr>
      <vt:lpstr>2_Aangepast ontwerp</vt:lpstr>
      <vt:lpstr>3_Aangepast ontwerp</vt:lpstr>
      <vt:lpstr>4_Aangepast ontwerp</vt:lpstr>
      <vt:lpstr>5_Aangepast ontwerp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 hier uw titel</dc:title>
  <dc:creator>Lisa | VILLA5</dc:creator>
  <cp:lastModifiedBy>Jovana Urukalo</cp:lastModifiedBy>
  <cp:revision>9</cp:revision>
  <dcterms:created xsi:type="dcterms:W3CDTF">2022-09-22T11:01:26Z</dcterms:created>
  <dcterms:modified xsi:type="dcterms:W3CDTF">2025-03-10T13:49:51Z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0x0101003C22AF301AB5824C940705505F9283C7</vt:lpwstr>
  </property>
  <property fmtid="{D5CDD505-2E9C-101B-9397-08002B2CF9AE}" pid="3" name="MediaServiceImageTags">
    <vt:lpwstr/>
  </property>
  <property fmtid="{D5CDD505-2E9C-101B-9397-08002B2CF9AE}" pid="4" name="_dlc_DocIdItemGuid">
    <vt:lpwstr>beb458e4-3fca-49e3-9d4d-5b5bafdc4508</vt:lpwstr>
  </property>
</Properties>
</file>