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7104063" cy="102346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DD5146-DE64-4CA7-A4D9-1CFD26255267}" type="doc">
      <dgm:prSet loTypeId="urn:microsoft.com/office/officeart/2005/8/layout/chevron2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nl-NL"/>
        </a:p>
      </dgm:t>
    </dgm:pt>
    <dgm:pt modelId="{0A1B4159-5836-4A5A-834F-2B669311A506}">
      <dgm:prSet phldrT="[Tekst]"/>
      <dgm:spPr/>
      <dgm:t>
        <a:bodyPr/>
        <a:lstStyle/>
        <a:p>
          <a:r>
            <a:rPr lang="nl-NL" dirty="0" smtClean="0"/>
            <a:t>Schouw</a:t>
          </a:r>
          <a:endParaRPr lang="nl-NL" dirty="0"/>
        </a:p>
      </dgm:t>
    </dgm:pt>
    <dgm:pt modelId="{57E274C4-1EBC-443B-A7D9-047E55C4D5F7}" type="parTrans" cxnId="{F87C2531-C9EE-4721-87F0-2CF9FD9149AE}">
      <dgm:prSet/>
      <dgm:spPr/>
      <dgm:t>
        <a:bodyPr/>
        <a:lstStyle/>
        <a:p>
          <a:endParaRPr lang="nl-NL"/>
        </a:p>
      </dgm:t>
    </dgm:pt>
    <dgm:pt modelId="{BBC11CED-AD86-4DBF-8CD5-AA8E3FCFC162}" type="sibTrans" cxnId="{F87C2531-C9EE-4721-87F0-2CF9FD9149AE}">
      <dgm:prSet/>
      <dgm:spPr/>
      <dgm:t>
        <a:bodyPr/>
        <a:lstStyle/>
        <a:p>
          <a:endParaRPr lang="nl-NL"/>
        </a:p>
      </dgm:t>
    </dgm:pt>
    <dgm:pt modelId="{BF85D393-5826-48DC-974F-EF8D1F8945D9}">
      <dgm:prSet phldrT="[Tekst]"/>
      <dgm:spPr/>
      <dgm:t>
        <a:bodyPr/>
        <a:lstStyle/>
        <a:p>
          <a:r>
            <a:rPr lang="nl-NL" dirty="0" smtClean="0"/>
            <a:t>Schouwer</a:t>
          </a:r>
          <a:endParaRPr lang="nl-NL" dirty="0"/>
        </a:p>
      </dgm:t>
    </dgm:pt>
    <dgm:pt modelId="{E7D52686-75DB-4770-9674-71BF5DDFCC8A}" type="parTrans" cxnId="{5CDD5309-CAEE-46C8-A724-9726637E8AA7}">
      <dgm:prSet/>
      <dgm:spPr/>
      <dgm:t>
        <a:bodyPr/>
        <a:lstStyle/>
        <a:p>
          <a:endParaRPr lang="nl-NL"/>
        </a:p>
      </dgm:t>
    </dgm:pt>
    <dgm:pt modelId="{83322812-7B24-4EF4-9BA9-DD23DFC35BCB}" type="sibTrans" cxnId="{5CDD5309-CAEE-46C8-A724-9726637E8AA7}">
      <dgm:prSet/>
      <dgm:spPr/>
      <dgm:t>
        <a:bodyPr/>
        <a:lstStyle/>
        <a:p>
          <a:endParaRPr lang="nl-NL"/>
        </a:p>
      </dgm:t>
    </dgm:pt>
    <dgm:pt modelId="{AD08794E-D4CA-4A3C-BC30-AD57C723F2E9}">
      <dgm:prSet phldrT="[Tekst]"/>
      <dgm:spPr/>
      <dgm:t>
        <a:bodyPr/>
        <a:lstStyle/>
        <a:p>
          <a:r>
            <a:rPr lang="nl-NL" dirty="0" err="1" smtClean="0"/>
            <a:t>Afkeurraportage</a:t>
          </a:r>
          <a:r>
            <a:rPr lang="nl-NL" dirty="0" smtClean="0"/>
            <a:t> in share-point</a:t>
          </a:r>
          <a:endParaRPr lang="nl-NL" dirty="0"/>
        </a:p>
      </dgm:t>
    </dgm:pt>
    <dgm:pt modelId="{4CD1FCFD-0E1A-4CA3-A813-8B2E3BD7FE15}" type="parTrans" cxnId="{0707F183-5DF1-4167-A1EE-B82089D7E3BE}">
      <dgm:prSet/>
      <dgm:spPr/>
      <dgm:t>
        <a:bodyPr/>
        <a:lstStyle/>
        <a:p>
          <a:endParaRPr lang="nl-NL"/>
        </a:p>
      </dgm:t>
    </dgm:pt>
    <dgm:pt modelId="{C8439007-049B-4FFF-B18A-2447801C7F15}" type="sibTrans" cxnId="{0707F183-5DF1-4167-A1EE-B82089D7E3BE}">
      <dgm:prSet/>
      <dgm:spPr/>
      <dgm:t>
        <a:bodyPr/>
        <a:lstStyle/>
        <a:p>
          <a:endParaRPr lang="nl-NL"/>
        </a:p>
      </dgm:t>
    </dgm:pt>
    <dgm:pt modelId="{37823B71-785C-40BA-A806-59F5E7C96EEF}">
      <dgm:prSet phldrT="[Tekst]"/>
      <dgm:spPr/>
      <dgm:t>
        <a:bodyPr/>
        <a:lstStyle/>
        <a:p>
          <a:r>
            <a:rPr lang="nl-NL" dirty="0" smtClean="0"/>
            <a:t>Schouwer</a:t>
          </a:r>
          <a:endParaRPr lang="nl-NL" dirty="0"/>
        </a:p>
      </dgm:t>
    </dgm:pt>
    <dgm:pt modelId="{DD3320F8-8DCA-43D1-B519-0DAC35ED1C4A}" type="parTrans" cxnId="{623C4828-B246-4A92-A234-E8645D0E47C1}">
      <dgm:prSet/>
      <dgm:spPr/>
      <dgm:t>
        <a:bodyPr/>
        <a:lstStyle/>
        <a:p>
          <a:endParaRPr lang="nl-NL"/>
        </a:p>
      </dgm:t>
    </dgm:pt>
    <dgm:pt modelId="{54BB377D-A71E-4346-A369-B0047FFC9327}" type="sibTrans" cxnId="{623C4828-B246-4A92-A234-E8645D0E47C1}">
      <dgm:prSet/>
      <dgm:spPr/>
      <dgm:t>
        <a:bodyPr/>
        <a:lstStyle/>
        <a:p>
          <a:endParaRPr lang="nl-NL"/>
        </a:p>
      </dgm:t>
    </dgm:pt>
    <dgm:pt modelId="{7E4856A9-658F-4B23-BF61-75412C5182EA}">
      <dgm:prSet phldrT="[Tekst]"/>
      <dgm:spPr/>
      <dgm:t>
        <a:bodyPr/>
        <a:lstStyle/>
        <a:p>
          <a:r>
            <a:rPr lang="nl-NL" dirty="0" smtClean="0"/>
            <a:t>Zelfde werkdag van de schouw</a:t>
          </a:r>
          <a:endParaRPr lang="nl-NL" dirty="0"/>
        </a:p>
      </dgm:t>
    </dgm:pt>
    <dgm:pt modelId="{B97D52DC-8A56-4BE5-B6F5-3D5329A5E332}" type="parTrans" cxnId="{21EAB050-68A1-4297-BBED-DFC271DC3002}">
      <dgm:prSet/>
      <dgm:spPr/>
      <dgm:t>
        <a:bodyPr/>
        <a:lstStyle/>
        <a:p>
          <a:endParaRPr lang="nl-NL"/>
        </a:p>
      </dgm:t>
    </dgm:pt>
    <dgm:pt modelId="{C6652314-5C76-4941-AB9C-494CFBFB3B7F}" type="sibTrans" cxnId="{21EAB050-68A1-4297-BBED-DFC271DC3002}">
      <dgm:prSet/>
      <dgm:spPr/>
      <dgm:t>
        <a:bodyPr/>
        <a:lstStyle/>
        <a:p>
          <a:endParaRPr lang="nl-NL"/>
        </a:p>
      </dgm:t>
    </dgm:pt>
    <dgm:pt modelId="{43606E16-F140-4E8C-98FF-22CED3422740}">
      <dgm:prSet phldrT="[Tekst]"/>
      <dgm:spPr/>
      <dgm:t>
        <a:bodyPr/>
        <a:lstStyle/>
        <a:p>
          <a:r>
            <a:rPr lang="nl-NL" dirty="0" smtClean="0"/>
            <a:t>Redelijkheid en billijkheidstoets</a:t>
          </a:r>
          <a:endParaRPr lang="nl-NL" dirty="0"/>
        </a:p>
      </dgm:t>
    </dgm:pt>
    <dgm:pt modelId="{3E026443-D00A-44C5-9FFB-B2ACA980553E}" type="parTrans" cxnId="{2A0932A9-6D65-493E-913D-5AA1861D7956}">
      <dgm:prSet/>
      <dgm:spPr/>
      <dgm:t>
        <a:bodyPr/>
        <a:lstStyle/>
        <a:p>
          <a:endParaRPr lang="nl-NL"/>
        </a:p>
      </dgm:t>
    </dgm:pt>
    <dgm:pt modelId="{7CF8FCCC-C039-46A0-9F32-CA84D4432AF4}" type="sibTrans" cxnId="{2A0932A9-6D65-493E-913D-5AA1861D7956}">
      <dgm:prSet/>
      <dgm:spPr/>
      <dgm:t>
        <a:bodyPr/>
        <a:lstStyle/>
        <a:p>
          <a:endParaRPr lang="nl-NL"/>
        </a:p>
      </dgm:t>
    </dgm:pt>
    <dgm:pt modelId="{BEC08834-60ED-4964-BA89-D9F6702104DB}">
      <dgm:prSet phldrT="[Tekst]"/>
      <dgm:spPr/>
      <dgm:t>
        <a:bodyPr/>
        <a:lstStyle/>
        <a:p>
          <a:r>
            <a:rPr lang="nl-NL" dirty="0" smtClean="0"/>
            <a:t>Directievoerder</a:t>
          </a:r>
          <a:endParaRPr lang="nl-NL" dirty="0"/>
        </a:p>
      </dgm:t>
    </dgm:pt>
    <dgm:pt modelId="{D91DA87B-9853-4DFF-9456-9D8C4C585815}" type="parTrans" cxnId="{83658036-C41F-4146-B1BF-0A6A7F5778A1}">
      <dgm:prSet/>
      <dgm:spPr/>
      <dgm:t>
        <a:bodyPr/>
        <a:lstStyle/>
        <a:p>
          <a:endParaRPr lang="nl-NL"/>
        </a:p>
      </dgm:t>
    </dgm:pt>
    <dgm:pt modelId="{674B755D-2F47-49BC-88F9-B41C2FDBC265}" type="sibTrans" cxnId="{83658036-C41F-4146-B1BF-0A6A7F5778A1}">
      <dgm:prSet/>
      <dgm:spPr/>
      <dgm:t>
        <a:bodyPr/>
        <a:lstStyle/>
        <a:p>
          <a:endParaRPr lang="nl-NL"/>
        </a:p>
      </dgm:t>
    </dgm:pt>
    <dgm:pt modelId="{6ED141ED-FBFE-4BC1-8A81-A9891A52ACF0}">
      <dgm:prSet phldrT="[Tekst]"/>
      <dgm:spPr/>
      <dgm:t>
        <a:bodyPr/>
        <a:lstStyle/>
        <a:p>
          <a:r>
            <a:rPr lang="nl-NL" dirty="0" smtClean="0"/>
            <a:t>Binnen 3 werkdagen na afkeurrapportage</a:t>
          </a:r>
          <a:endParaRPr lang="nl-NL" dirty="0"/>
        </a:p>
      </dgm:t>
    </dgm:pt>
    <dgm:pt modelId="{EAE89094-2F49-4EE1-BDAC-787EC26EF077}" type="parTrans" cxnId="{36A667B3-F9C2-44A4-BBF0-28B466E288FF}">
      <dgm:prSet/>
      <dgm:spPr/>
      <dgm:t>
        <a:bodyPr/>
        <a:lstStyle/>
        <a:p>
          <a:endParaRPr lang="nl-NL"/>
        </a:p>
      </dgm:t>
    </dgm:pt>
    <dgm:pt modelId="{70E3DCC5-D621-451A-8E21-4816A898513E}" type="sibTrans" cxnId="{36A667B3-F9C2-44A4-BBF0-28B466E288FF}">
      <dgm:prSet/>
      <dgm:spPr/>
      <dgm:t>
        <a:bodyPr/>
        <a:lstStyle/>
        <a:p>
          <a:endParaRPr lang="nl-NL"/>
        </a:p>
      </dgm:t>
    </dgm:pt>
    <dgm:pt modelId="{C4C83DF7-6511-45A2-A519-11135B4BF88D}">
      <dgm:prSet/>
      <dgm:spPr/>
      <dgm:t>
        <a:bodyPr/>
        <a:lstStyle/>
        <a:p>
          <a:r>
            <a:rPr lang="nl-NL" dirty="0" smtClean="0"/>
            <a:t>Herstellen en herstelmelding naar directievoerder</a:t>
          </a:r>
          <a:endParaRPr lang="nl-NL" dirty="0"/>
        </a:p>
      </dgm:t>
    </dgm:pt>
    <dgm:pt modelId="{7D25AA51-5CC3-4EDC-BA40-8B80AEFFC852}" type="parTrans" cxnId="{36658E4F-A65A-45A6-934D-29FFB72998E9}">
      <dgm:prSet/>
      <dgm:spPr/>
      <dgm:t>
        <a:bodyPr/>
        <a:lstStyle/>
        <a:p>
          <a:endParaRPr lang="nl-NL"/>
        </a:p>
      </dgm:t>
    </dgm:pt>
    <dgm:pt modelId="{B400C1CD-FFBB-446E-AF95-4FEC343E1963}" type="sibTrans" cxnId="{36658E4F-A65A-45A6-934D-29FFB72998E9}">
      <dgm:prSet/>
      <dgm:spPr/>
      <dgm:t>
        <a:bodyPr/>
        <a:lstStyle/>
        <a:p>
          <a:endParaRPr lang="nl-NL"/>
        </a:p>
      </dgm:t>
    </dgm:pt>
    <dgm:pt modelId="{281B8295-64F7-49A3-995D-A75FBDDA4812}">
      <dgm:prSet/>
      <dgm:spPr/>
      <dgm:t>
        <a:bodyPr/>
        <a:lstStyle/>
        <a:p>
          <a:r>
            <a:rPr lang="nl-NL" dirty="0" smtClean="0"/>
            <a:t>Herstellen tekortkomingen</a:t>
          </a:r>
          <a:endParaRPr lang="nl-NL" dirty="0"/>
        </a:p>
      </dgm:t>
    </dgm:pt>
    <dgm:pt modelId="{760A261B-D562-4FCD-852F-C7E3FA2AE3F0}" type="parTrans" cxnId="{1AD7E20A-EA6F-4C78-8A2D-37157F62D634}">
      <dgm:prSet/>
      <dgm:spPr/>
      <dgm:t>
        <a:bodyPr/>
        <a:lstStyle/>
        <a:p>
          <a:endParaRPr lang="nl-NL"/>
        </a:p>
      </dgm:t>
    </dgm:pt>
    <dgm:pt modelId="{1722247A-F1BF-487A-864F-52F42642FE6C}" type="sibTrans" cxnId="{1AD7E20A-EA6F-4C78-8A2D-37157F62D634}">
      <dgm:prSet/>
      <dgm:spPr/>
      <dgm:t>
        <a:bodyPr/>
        <a:lstStyle/>
        <a:p>
          <a:endParaRPr lang="nl-NL"/>
        </a:p>
      </dgm:t>
    </dgm:pt>
    <dgm:pt modelId="{B6574AD5-036F-4306-B80B-188F5C22E406}">
      <dgm:prSet/>
      <dgm:spPr/>
      <dgm:t>
        <a:bodyPr/>
        <a:lstStyle/>
        <a:p>
          <a:r>
            <a:rPr lang="nl-NL" dirty="0" smtClean="0"/>
            <a:t>Aannemer</a:t>
          </a:r>
          <a:endParaRPr lang="nl-NL" dirty="0"/>
        </a:p>
      </dgm:t>
    </dgm:pt>
    <dgm:pt modelId="{F4CB79BA-5BFF-4F66-9254-C3A488148B6C}" type="parTrans" cxnId="{4322A64D-8F20-486E-AD2F-977824C45D6A}">
      <dgm:prSet/>
      <dgm:spPr/>
      <dgm:t>
        <a:bodyPr/>
        <a:lstStyle/>
        <a:p>
          <a:endParaRPr lang="nl-NL"/>
        </a:p>
      </dgm:t>
    </dgm:pt>
    <dgm:pt modelId="{1020A3FA-9319-4FF0-A4E7-588A808CF2A2}" type="sibTrans" cxnId="{4322A64D-8F20-486E-AD2F-977824C45D6A}">
      <dgm:prSet/>
      <dgm:spPr/>
      <dgm:t>
        <a:bodyPr/>
        <a:lstStyle/>
        <a:p>
          <a:endParaRPr lang="nl-NL"/>
        </a:p>
      </dgm:t>
    </dgm:pt>
    <dgm:pt modelId="{F24406ED-C378-46AE-BCE7-A3E7CDD13A4C}">
      <dgm:prSet/>
      <dgm:spPr/>
      <dgm:t>
        <a:bodyPr/>
        <a:lstStyle/>
        <a:p>
          <a:r>
            <a:rPr lang="nl-NL" dirty="0" smtClean="0"/>
            <a:t>Sanctie € 250,= loopt per dag</a:t>
          </a:r>
          <a:endParaRPr lang="nl-NL" dirty="0"/>
        </a:p>
      </dgm:t>
    </dgm:pt>
    <dgm:pt modelId="{6C2E892C-A092-4AF5-99F1-59463BC5B97F}" type="parTrans" cxnId="{054DD560-D26E-41A9-9D17-98EC7ECFCB5D}">
      <dgm:prSet/>
      <dgm:spPr/>
      <dgm:t>
        <a:bodyPr/>
        <a:lstStyle/>
        <a:p>
          <a:endParaRPr lang="nl-NL"/>
        </a:p>
      </dgm:t>
    </dgm:pt>
    <dgm:pt modelId="{B4643B0F-6CDB-4ECA-9E9B-8169CAA94AD0}" type="sibTrans" cxnId="{054DD560-D26E-41A9-9D17-98EC7ECFCB5D}">
      <dgm:prSet/>
      <dgm:spPr/>
      <dgm:t>
        <a:bodyPr/>
        <a:lstStyle/>
        <a:p>
          <a:endParaRPr lang="nl-NL"/>
        </a:p>
      </dgm:t>
    </dgm:pt>
    <dgm:pt modelId="{AB8A6914-2147-40A6-BA84-67DA0E1A0BFC}">
      <dgm:prSet/>
      <dgm:spPr/>
      <dgm:t>
        <a:bodyPr/>
        <a:lstStyle/>
        <a:p>
          <a:r>
            <a:rPr lang="nl-NL" dirty="0" err="1" smtClean="0"/>
            <a:t>Ingebreke</a:t>
          </a:r>
          <a:r>
            <a:rPr lang="nl-NL" dirty="0" smtClean="0"/>
            <a:t> blijven aannemer</a:t>
          </a:r>
          <a:endParaRPr lang="nl-NL" dirty="0"/>
        </a:p>
      </dgm:t>
    </dgm:pt>
    <dgm:pt modelId="{9CDB792F-DB5A-4AC3-BDBB-DE3C974629F2}" type="parTrans" cxnId="{91C366C5-9BCE-4E9E-B26F-E3AB0372BCF1}">
      <dgm:prSet/>
      <dgm:spPr/>
      <dgm:t>
        <a:bodyPr/>
        <a:lstStyle/>
        <a:p>
          <a:endParaRPr lang="nl-NL"/>
        </a:p>
      </dgm:t>
    </dgm:pt>
    <dgm:pt modelId="{927356AB-54D0-4DD2-8017-37DAFBE85D41}" type="sibTrans" cxnId="{91C366C5-9BCE-4E9E-B26F-E3AB0372BCF1}">
      <dgm:prSet/>
      <dgm:spPr/>
      <dgm:t>
        <a:bodyPr/>
        <a:lstStyle/>
        <a:p>
          <a:endParaRPr lang="nl-NL"/>
        </a:p>
      </dgm:t>
    </dgm:pt>
    <dgm:pt modelId="{6C34B924-0C5E-4622-A38D-55626486C9C0}">
      <dgm:prSet/>
      <dgm:spPr/>
      <dgm:t>
        <a:bodyPr/>
        <a:lstStyle/>
        <a:p>
          <a:r>
            <a:rPr lang="nl-NL" dirty="0" smtClean="0"/>
            <a:t>Directievoerder</a:t>
          </a:r>
          <a:endParaRPr lang="nl-NL" dirty="0"/>
        </a:p>
      </dgm:t>
    </dgm:pt>
    <dgm:pt modelId="{CC73B533-5551-4804-AE5E-8717B7F1CCEB}" type="parTrans" cxnId="{502AEEB6-578F-4D8F-9CE9-D7CE243F67E7}">
      <dgm:prSet/>
      <dgm:spPr/>
      <dgm:t>
        <a:bodyPr/>
        <a:lstStyle/>
        <a:p>
          <a:endParaRPr lang="nl-NL"/>
        </a:p>
      </dgm:t>
    </dgm:pt>
    <dgm:pt modelId="{D06B5CF8-C26D-428B-997E-489D7F35774F}" type="sibTrans" cxnId="{502AEEB6-578F-4D8F-9CE9-D7CE243F67E7}">
      <dgm:prSet/>
      <dgm:spPr/>
      <dgm:t>
        <a:bodyPr/>
        <a:lstStyle/>
        <a:p>
          <a:endParaRPr lang="nl-NL"/>
        </a:p>
      </dgm:t>
    </dgm:pt>
    <dgm:pt modelId="{07AB1F71-394D-42D0-9BD0-8919F98697A1}">
      <dgm:prSet/>
      <dgm:spPr/>
      <dgm:t>
        <a:bodyPr/>
        <a:lstStyle/>
        <a:p>
          <a:r>
            <a:rPr lang="nl-NL" dirty="0" smtClean="0"/>
            <a:t>Sanctie € 250,= loopt per dag</a:t>
          </a:r>
          <a:endParaRPr lang="nl-NL" dirty="0"/>
        </a:p>
      </dgm:t>
    </dgm:pt>
    <dgm:pt modelId="{9E971F75-A0D7-4A91-B548-7120C714481B}" type="parTrans" cxnId="{81D4703C-131A-4225-974A-4A733CEAC302}">
      <dgm:prSet/>
      <dgm:spPr/>
      <dgm:t>
        <a:bodyPr/>
        <a:lstStyle/>
        <a:p>
          <a:endParaRPr lang="nl-NL"/>
        </a:p>
      </dgm:t>
    </dgm:pt>
    <dgm:pt modelId="{C6D24841-91BE-4A9A-809A-9AAED74964B9}" type="sibTrans" cxnId="{81D4703C-131A-4225-974A-4A733CEAC302}">
      <dgm:prSet/>
      <dgm:spPr/>
      <dgm:t>
        <a:bodyPr/>
        <a:lstStyle/>
        <a:p>
          <a:endParaRPr lang="nl-NL"/>
        </a:p>
      </dgm:t>
    </dgm:pt>
    <dgm:pt modelId="{0D781630-6600-48D3-9030-4EBC3ABA5683}">
      <dgm:prSet/>
      <dgm:spPr/>
      <dgm:t>
        <a:bodyPr/>
        <a:lstStyle/>
        <a:p>
          <a:r>
            <a:rPr lang="nl-NL" smtClean="0"/>
            <a:t>Aannemer</a:t>
          </a:r>
          <a:endParaRPr lang="nl-NL"/>
        </a:p>
      </dgm:t>
    </dgm:pt>
    <dgm:pt modelId="{2A570611-89F3-4461-8BF9-DA6D868D4A44}" type="parTrans" cxnId="{74935DBA-83E4-4C4E-B68E-FDD63F6588FC}">
      <dgm:prSet/>
      <dgm:spPr/>
      <dgm:t>
        <a:bodyPr/>
        <a:lstStyle/>
        <a:p>
          <a:endParaRPr lang="nl-NL"/>
        </a:p>
      </dgm:t>
    </dgm:pt>
    <dgm:pt modelId="{189745D7-C39D-42EF-A22E-288A4FC3A8DE}" type="sibTrans" cxnId="{74935DBA-83E4-4C4E-B68E-FDD63F6588FC}">
      <dgm:prSet/>
      <dgm:spPr/>
      <dgm:t>
        <a:bodyPr/>
        <a:lstStyle/>
        <a:p>
          <a:endParaRPr lang="nl-NL"/>
        </a:p>
      </dgm:t>
    </dgm:pt>
    <dgm:pt modelId="{7831B002-6D5A-4549-976C-513FACAA3841}">
      <dgm:prSet/>
      <dgm:spPr/>
      <dgm:t>
        <a:bodyPr/>
        <a:lstStyle/>
        <a:p>
          <a:r>
            <a:rPr lang="nl-NL" dirty="0" smtClean="0"/>
            <a:t>3 werkdagen na afkeurrapportage incl. R en B</a:t>
          </a:r>
          <a:endParaRPr lang="nl-NL" dirty="0"/>
        </a:p>
      </dgm:t>
    </dgm:pt>
    <dgm:pt modelId="{8FB91403-55B9-406C-AF6D-0359C18F80D6}" type="parTrans" cxnId="{D4017E90-FBD2-4347-8ABA-80CE0818D7AB}">
      <dgm:prSet/>
      <dgm:spPr/>
      <dgm:t>
        <a:bodyPr/>
        <a:lstStyle/>
        <a:p>
          <a:endParaRPr lang="nl-NL"/>
        </a:p>
      </dgm:t>
    </dgm:pt>
    <dgm:pt modelId="{99889172-0805-4BA9-80A9-1999923C3184}" type="sibTrans" cxnId="{D4017E90-FBD2-4347-8ABA-80CE0818D7AB}">
      <dgm:prSet/>
      <dgm:spPr/>
      <dgm:t>
        <a:bodyPr/>
        <a:lstStyle/>
        <a:p>
          <a:endParaRPr lang="nl-NL"/>
        </a:p>
      </dgm:t>
    </dgm:pt>
    <dgm:pt modelId="{DEBCC59D-A93B-41C6-8303-CBF2E1E8E5BB}">
      <dgm:prSet/>
      <dgm:spPr/>
      <dgm:t>
        <a:bodyPr/>
        <a:lstStyle/>
        <a:p>
          <a:r>
            <a:rPr lang="nl-NL" dirty="0" smtClean="0"/>
            <a:t>3 werkdagen na herstelmelding</a:t>
          </a:r>
          <a:endParaRPr lang="nl-NL" dirty="0"/>
        </a:p>
      </dgm:t>
    </dgm:pt>
    <dgm:pt modelId="{5AE0760E-0F84-44D9-9078-E79CBDA2A1AC}" type="sibTrans" cxnId="{FAF07B71-0D61-423C-AD26-705EC9A1480A}">
      <dgm:prSet/>
      <dgm:spPr/>
      <dgm:t>
        <a:bodyPr/>
        <a:lstStyle/>
        <a:p>
          <a:endParaRPr lang="nl-NL"/>
        </a:p>
      </dgm:t>
    </dgm:pt>
    <dgm:pt modelId="{8698269B-AFAC-43AA-AE42-27FB4E4CF059}" type="parTrans" cxnId="{FAF07B71-0D61-423C-AD26-705EC9A1480A}">
      <dgm:prSet/>
      <dgm:spPr/>
      <dgm:t>
        <a:bodyPr/>
        <a:lstStyle/>
        <a:p>
          <a:endParaRPr lang="nl-NL"/>
        </a:p>
      </dgm:t>
    </dgm:pt>
    <dgm:pt modelId="{B97B4631-547B-4C93-9F50-D8C0E03E050A}">
      <dgm:prSet/>
      <dgm:spPr/>
      <dgm:t>
        <a:bodyPr/>
        <a:lstStyle/>
        <a:p>
          <a:r>
            <a:rPr lang="nl-NL" dirty="0" smtClean="0"/>
            <a:t>Herkeuring en rapportage resultaten</a:t>
          </a:r>
          <a:endParaRPr lang="nl-NL" dirty="0"/>
        </a:p>
      </dgm:t>
    </dgm:pt>
    <dgm:pt modelId="{BF60785F-00EA-486F-ACB4-1DEC9A086F30}" type="sibTrans" cxnId="{E72EE6DB-80DE-434E-A74F-3998D0C025CC}">
      <dgm:prSet/>
      <dgm:spPr/>
      <dgm:t>
        <a:bodyPr/>
        <a:lstStyle/>
        <a:p>
          <a:endParaRPr lang="nl-NL"/>
        </a:p>
      </dgm:t>
    </dgm:pt>
    <dgm:pt modelId="{31A4DA8A-C915-4646-9CCE-7696CA201102}" type="parTrans" cxnId="{E72EE6DB-80DE-434E-A74F-3998D0C025CC}">
      <dgm:prSet/>
      <dgm:spPr/>
      <dgm:t>
        <a:bodyPr/>
        <a:lstStyle/>
        <a:p>
          <a:endParaRPr lang="nl-NL"/>
        </a:p>
      </dgm:t>
    </dgm:pt>
    <dgm:pt modelId="{ADD59574-666C-4190-98E7-0F17FB0F5A17}">
      <dgm:prSet/>
      <dgm:spPr/>
      <dgm:t>
        <a:bodyPr/>
        <a:lstStyle/>
        <a:p>
          <a:r>
            <a:rPr lang="nl-NL" dirty="0" smtClean="0"/>
            <a:t>Controleur</a:t>
          </a:r>
          <a:endParaRPr lang="nl-NL" dirty="0"/>
        </a:p>
      </dgm:t>
    </dgm:pt>
    <dgm:pt modelId="{B3DDDF39-3136-4E1D-AE4E-F2F05D01FFCF}" type="parTrans" cxnId="{D1BB23F9-BDCD-43C0-B703-0B706BDB2E18}">
      <dgm:prSet/>
      <dgm:spPr/>
      <dgm:t>
        <a:bodyPr/>
        <a:lstStyle/>
        <a:p>
          <a:endParaRPr lang="nl-NL"/>
        </a:p>
      </dgm:t>
    </dgm:pt>
    <dgm:pt modelId="{E55DC00B-A2EC-4EA5-95F8-F64EF505AF41}" type="sibTrans" cxnId="{D1BB23F9-BDCD-43C0-B703-0B706BDB2E18}">
      <dgm:prSet/>
      <dgm:spPr/>
      <dgm:t>
        <a:bodyPr/>
        <a:lstStyle/>
        <a:p>
          <a:endParaRPr lang="nl-NL"/>
        </a:p>
      </dgm:t>
    </dgm:pt>
    <dgm:pt modelId="{BE078B59-1E78-4FE2-BC95-9DA7738E6D02}" type="pres">
      <dgm:prSet presAssocID="{33DD5146-DE64-4CA7-A4D9-1CFD2625526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5415A306-0224-4597-9D34-8C17996F6443}" type="pres">
      <dgm:prSet presAssocID="{0A1B4159-5836-4A5A-834F-2B669311A506}" presName="composite" presStyleCnt="0"/>
      <dgm:spPr/>
      <dgm:t>
        <a:bodyPr/>
        <a:lstStyle/>
        <a:p>
          <a:endParaRPr lang="nl-NL"/>
        </a:p>
      </dgm:t>
    </dgm:pt>
    <dgm:pt modelId="{D6B32A3B-D530-4A40-84E4-CB97F4B8DE95}" type="pres">
      <dgm:prSet presAssocID="{0A1B4159-5836-4A5A-834F-2B669311A506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4AC6D835-515E-4063-B955-578ECB3D656A}" type="pres">
      <dgm:prSet presAssocID="{0A1B4159-5836-4A5A-834F-2B669311A506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8EEA8BD5-2F43-4131-8692-18F69A03A595}" type="pres">
      <dgm:prSet presAssocID="{BBC11CED-AD86-4DBF-8CD5-AA8E3FCFC162}" presName="sp" presStyleCnt="0"/>
      <dgm:spPr/>
      <dgm:t>
        <a:bodyPr/>
        <a:lstStyle/>
        <a:p>
          <a:endParaRPr lang="nl-NL"/>
        </a:p>
      </dgm:t>
    </dgm:pt>
    <dgm:pt modelId="{C5ED98AE-C279-43F4-B975-34DE4C726D0C}" type="pres">
      <dgm:prSet presAssocID="{AD08794E-D4CA-4A3C-BC30-AD57C723F2E9}" presName="composite" presStyleCnt="0"/>
      <dgm:spPr/>
      <dgm:t>
        <a:bodyPr/>
        <a:lstStyle/>
        <a:p>
          <a:endParaRPr lang="nl-NL"/>
        </a:p>
      </dgm:t>
    </dgm:pt>
    <dgm:pt modelId="{FE752022-F3A2-4A9C-831B-E30154C08945}" type="pres">
      <dgm:prSet presAssocID="{AD08794E-D4CA-4A3C-BC30-AD57C723F2E9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98326815-518D-467E-9F75-5AEEB5DAA9BD}" type="pres">
      <dgm:prSet presAssocID="{AD08794E-D4CA-4A3C-BC30-AD57C723F2E9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2F7D2558-C972-4EA8-84C9-FD5783F73671}" type="pres">
      <dgm:prSet presAssocID="{C8439007-049B-4FFF-B18A-2447801C7F15}" presName="sp" presStyleCnt="0"/>
      <dgm:spPr/>
      <dgm:t>
        <a:bodyPr/>
        <a:lstStyle/>
        <a:p>
          <a:endParaRPr lang="nl-NL"/>
        </a:p>
      </dgm:t>
    </dgm:pt>
    <dgm:pt modelId="{9BFFE29C-5C22-4061-B44B-B40146EA3DA3}" type="pres">
      <dgm:prSet presAssocID="{43606E16-F140-4E8C-98FF-22CED3422740}" presName="composite" presStyleCnt="0"/>
      <dgm:spPr/>
      <dgm:t>
        <a:bodyPr/>
        <a:lstStyle/>
        <a:p>
          <a:endParaRPr lang="nl-NL"/>
        </a:p>
      </dgm:t>
    </dgm:pt>
    <dgm:pt modelId="{B1DA4606-51C9-45A4-A242-63A23CDDDEF7}" type="pres">
      <dgm:prSet presAssocID="{43606E16-F140-4E8C-98FF-22CED3422740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DE4204D4-6CE8-4421-8097-5CAD94F30A9B}" type="pres">
      <dgm:prSet presAssocID="{43606E16-F140-4E8C-98FF-22CED3422740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CE24F495-AB22-47D7-A02B-30D77EC2D6D2}" type="pres">
      <dgm:prSet presAssocID="{7CF8FCCC-C039-46A0-9F32-CA84D4432AF4}" presName="sp" presStyleCnt="0"/>
      <dgm:spPr/>
      <dgm:t>
        <a:bodyPr/>
        <a:lstStyle/>
        <a:p>
          <a:endParaRPr lang="nl-NL"/>
        </a:p>
      </dgm:t>
    </dgm:pt>
    <dgm:pt modelId="{D8C2C1BE-06A0-4CF6-B24B-8039EC872716}" type="pres">
      <dgm:prSet presAssocID="{C4C83DF7-6511-45A2-A519-11135B4BF88D}" presName="composite" presStyleCnt="0"/>
      <dgm:spPr/>
      <dgm:t>
        <a:bodyPr/>
        <a:lstStyle/>
        <a:p>
          <a:endParaRPr lang="nl-NL"/>
        </a:p>
      </dgm:t>
    </dgm:pt>
    <dgm:pt modelId="{675AA8FB-6B3A-4A29-8EA7-B4E856B4819B}" type="pres">
      <dgm:prSet presAssocID="{C4C83DF7-6511-45A2-A519-11135B4BF88D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2C0A8531-BFDA-4C74-AAE4-7B6522BC8128}" type="pres">
      <dgm:prSet presAssocID="{C4C83DF7-6511-45A2-A519-11135B4BF88D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3EF2647D-6131-4F51-AD5F-4B0CE58B512D}" type="pres">
      <dgm:prSet presAssocID="{B400C1CD-FFBB-446E-AF95-4FEC343E1963}" presName="sp" presStyleCnt="0"/>
      <dgm:spPr/>
      <dgm:t>
        <a:bodyPr/>
        <a:lstStyle/>
        <a:p>
          <a:endParaRPr lang="nl-NL"/>
        </a:p>
      </dgm:t>
    </dgm:pt>
    <dgm:pt modelId="{A3A53604-1D2D-4C9F-9158-4BE69524A33B}" type="pres">
      <dgm:prSet presAssocID="{B97B4631-547B-4C93-9F50-D8C0E03E050A}" presName="composite" presStyleCnt="0"/>
      <dgm:spPr/>
    </dgm:pt>
    <dgm:pt modelId="{CF5E9796-BFA6-4877-92AB-3A336770B16A}" type="pres">
      <dgm:prSet presAssocID="{B97B4631-547B-4C93-9F50-D8C0E03E050A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60BC9268-613F-43F4-8D4C-BCF1ED79A13F}" type="pres">
      <dgm:prSet presAssocID="{B97B4631-547B-4C93-9F50-D8C0E03E050A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A8687214-02F8-4DFC-8C95-8CFA69C5FAC6}" type="pres">
      <dgm:prSet presAssocID="{BF60785F-00EA-486F-ACB4-1DEC9A086F30}" presName="sp" presStyleCnt="0"/>
      <dgm:spPr/>
    </dgm:pt>
    <dgm:pt modelId="{6E21901C-70B3-4C89-9E58-885C866A3B6F}" type="pres">
      <dgm:prSet presAssocID="{281B8295-64F7-49A3-995D-A75FBDDA4812}" presName="composite" presStyleCnt="0"/>
      <dgm:spPr/>
      <dgm:t>
        <a:bodyPr/>
        <a:lstStyle/>
        <a:p>
          <a:endParaRPr lang="nl-NL"/>
        </a:p>
      </dgm:t>
    </dgm:pt>
    <dgm:pt modelId="{C9AFFB72-AE1D-42E0-A5CC-CD15992268C9}" type="pres">
      <dgm:prSet presAssocID="{281B8295-64F7-49A3-995D-A75FBDDA4812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F910175D-7780-42D4-BB36-CF94709BA617}" type="pres">
      <dgm:prSet presAssocID="{281B8295-64F7-49A3-995D-A75FBDDA4812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821B9FD1-3011-41EE-BD20-CD8CEC221A2F}" type="pres">
      <dgm:prSet presAssocID="{1722247A-F1BF-487A-864F-52F42642FE6C}" presName="sp" presStyleCnt="0"/>
      <dgm:spPr/>
      <dgm:t>
        <a:bodyPr/>
        <a:lstStyle/>
        <a:p>
          <a:endParaRPr lang="nl-NL"/>
        </a:p>
      </dgm:t>
    </dgm:pt>
    <dgm:pt modelId="{76494191-FB20-4E84-8179-7768D0F30AF9}" type="pres">
      <dgm:prSet presAssocID="{AB8A6914-2147-40A6-BA84-67DA0E1A0BFC}" presName="composite" presStyleCnt="0"/>
      <dgm:spPr/>
      <dgm:t>
        <a:bodyPr/>
        <a:lstStyle/>
        <a:p>
          <a:endParaRPr lang="nl-NL"/>
        </a:p>
      </dgm:t>
    </dgm:pt>
    <dgm:pt modelId="{ED1065BF-4208-402A-8980-75B3C3CB9F2B}" type="pres">
      <dgm:prSet presAssocID="{AB8A6914-2147-40A6-BA84-67DA0E1A0BFC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126E4A0-B278-43E4-B278-8040A063A1CC}" type="pres">
      <dgm:prSet presAssocID="{AB8A6914-2147-40A6-BA84-67DA0E1A0BFC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9DA779BF-CB14-4FF5-8CB1-D3792F884B9B}" type="presOf" srcId="{7E4856A9-658F-4B23-BF61-75412C5182EA}" destId="{98326815-518D-467E-9F75-5AEEB5DAA9BD}" srcOrd="0" destOrd="1" presId="urn:microsoft.com/office/officeart/2005/8/layout/chevron2"/>
    <dgm:cxn modelId="{C4045DD8-B315-492B-A938-7E89C9946AC9}" type="presOf" srcId="{BF85D393-5826-48DC-974F-EF8D1F8945D9}" destId="{4AC6D835-515E-4063-B955-578ECB3D656A}" srcOrd="0" destOrd="0" presId="urn:microsoft.com/office/officeart/2005/8/layout/chevron2"/>
    <dgm:cxn modelId="{4E98E733-3743-4AA7-8BA8-A40A96B81EAE}" type="presOf" srcId="{AD08794E-D4CA-4A3C-BC30-AD57C723F2E9}" destId="{FE752022-F3A2-4A9C-831B-E30154C08945}" srcOrd="0" destOrd="0" presId="urn:microsoft.com/office/officeart/2005/8/layout/chevron2"/>
    <dgm:cxn modelId="{623C4828-B246-4A92-A234-E8645D0E47C1}" srcId="{AD08794E-D4CA-4A3C-BC30-AD57C723F2E9}" destId="{37823B71-785C-40BA-A806-59F5E7C96EEF}" srcOrd="0" destOrd="0" parTransId="{DD3320F8-8DCA-43D1-B519-0DAC35ED1C4A}" sibTransId="{54BB377D-A71E-4346-A369-B0047FFC9327}"/>
    <dgm:cxn modelId="{0707F183-5DF1-4167-A1EE-B82089D7E3BE}" srcId="{33DD5146-DE64-4CA7-A4D9-1CFD26255267}" destId="{AD08794E-D4CA-4A3C-BC30-AD57C723F2E9}" srcOrd="1" destOrd="0" parTransId="{4CD1FCFD-0E1A-4CA3-A813-8B2E3BD7FE15}" sibTransId="{C8439007-049B-4FFF-B18A-2447801C7F15}"/>
    <dgm:cxn modelId="{21EAB050-68A1-4297-BBED-DFC271DC3002}" srcId="{AD08794E-D4CA-4A3C-BC30-AD57C723F2E9}" destId="{7E4856A9-658F-4B23-BF61-75412C5182EA}" srcOrd="1" destOrd="0" parTransId="{B97D52DC-8A56-4BE5-B6F5-3D5329A5E332}" sibTransId="{C6652314-5C76-4941-AB9C-494CFBFB3B7F}"/>
    <dgm:cxn modelId="{B2D42746-DA4A-4E37-8D20-B032BA5BC380}" type="presOf" srcId="{B97B4631-547B-4C93-9F50-D8C0E03E050A}" destId="{CF5E9796-BFA6-4877-92AB-3A336770B16A}" srcOrd="0" destOrd="0" presId="urn:microsoft.com/office/officeart/2005/8/layout/chevron2"/>
    <dgm:cxn modelId="{F87C2531-C9EE-4721-87F0-2CF9FD9149AE}" srcId="{33DD5146-DE64-4CA7-A4D9-1CFD26255267}" destId="{0A1B4159-5836-4A5A-834F-2B669311A506}" srcOrd="0" destOrd="0" parTransId="{57E274C4-1EBC-443B-A7D9-047E55C4D5F7}" sibTransId="{BBC11CED-AD86-4DBF-8CD5-AA8E3FCFC162}"/>
    <dgm:cxn modelId="{91C366C5-9BCE-4E9E-B26F-E3AB0372BCF1}" srcId="{33DD5146-DE64-4CA7-A4D9-1CFD26255267}" destId="{AB8A6914-2147-40A6-BA84-67DA0E1A0BFC}" srcOrd="6" destOrd="0" parTransId="{9CDB792F-DB5A-4AC3-BDBB-DE3C974629F2}" sibTransId="{927356AB-54D0-4DD2-8017-37DAFBE85D41}"/>
    <dgm:cxn modelId="{714AB91B-DF82-4D2D-9B3B-486B2D0F17CB}" type="presOf" srcId="{6C34B924-0C5E-4622-A38D-55626486C9C0}" destId="{5126E4A0-B278-43E4-B278-8040A063A1CC}" srcOrd="0" destOrd="0" presId="urn:microsoft.com/office/officeart/2005/8/layout/chevron2"/>
    <dgm:cxn modelId="{BE7B59A1-2F8C-46FC-9AA8-0C908101C7FF}" type="presOf" srcId="{DEBCC59D-A93B-41C6-8303-CBF2E1E8E5BB}" destId="{60BC9268-613F-43F4-8D4C-BCF1ED79A13F}" srcOrd="0" destOrd="1" presId="urn:microsoft.com/office/officeart/2005/8/layout/chevron2"/>
    <dgm:cxn modelId="{089BF392-A0D9-4C11-9A12-F8306F9DAC2D}" type="presOf" srcId="{37823B71-785C-40BA-A806-59F5E7C96EEF}" destId="{98326815-518D-467E-9F75-5AEEB5DAA9BD}" srcOrd="0" destOrd="0" presId="urn:microsoft.com/office/officeart/2005/8/layout/chevron2"/>
    <dgm:cxn modelId="{F00ABFC5-1AD0-4AE2-820F-242901B988C6}" type="presOf" srcId="{AB8A6914-2147-40A6-BA84-67DA0E1A0BFC}" destId="{ED1065BF-4208-402A-8980-75B3C3CB9F2B}" srcOrd="0" destOrd="0" presId="urn:microsoft.com/office/officeart/2005/8/layout/chevron2"/>
    <dgm:cxn modelId="{74935DBA-83E4-4C4E-B68E-FDD63F6588FC}" srcId="{C4C83DF7-6511-45A2-A519-11135B4BF88D}" destId="{0D781630-6600-48D3-9030-4EBC3ABA5683}" srcOrd="0" destOrd="0" parTransId="{2A570611-89F3-4461-8BF9-DA6D868D4A44}" sibTransId="{189745D7-C39D-42EF-A22E-288A4FC3A8DE}"/>
    <dgm:cxn modelId="{46B87018-471D-4776-9BDB-E50FE025AA94}" type="presOf" srcId="{C4C83DF7-6511-45A2-A519-11135B4BF88D}" destId="{675AA8FB-6B3A-4A29-8EA7-B4E856B4819B}" srcOrd="0" destOrd="0" presId="urn:microsoft.com/office/officeart/2005/8/layout/chevron2"/>
    <dgm:cxn modelId="{B9746A91-2CA3-4C61-80EE-55BD148A3D9A}" type="presOf" srcId="{07AB1F71-394D-42D0-9BD0-8919F98697A1}" destId="{5126E4A0-B278-43E4-B278-8040A063A1CC}" srcOrd="0" destOrd="1" presId="urn:microsoft.com/office/officeart/2005/8/layout/chevron2"/>
    <dgm:cxn modelId="{502AEEB6-578F-4D8F-9CE9-D7CE243F67E7}" srcId="{AB8A6914-2147-40A6-BA84-67DA0E1A0BFC}" destId="{6C34B924-0C5E-4622-A38D-55626486C9C0}" srcOrd="0" destOrd="0" parTransId="{CC73B533-5551-4804-AE5E-8717B7F1CCEB}" sibTransId="{D06B5CF8-C26D-428B-997E-489D7F35774F}"/>
    <dgm:cxn modelId="{D4017E90-FBD2-4347-8ABA-80CE0818D7AB}" srcId="{C4C83DF7-6511-45A2-A519-11135B4BF88D}" destId="{7831B002-6D5A-4549-976C-513FACAA3841}" srcOrd="1" destOrd="0" parTransId="{8FB91403-55B9-406C-AF6D-0359C18F80D6}" sibTransId="{99889172-0805-4BA9-80A9-1999923C3184}"/>
    <dgm:cxn modelId="{3C92EE2F-55E3-41D7-9605-D0B3E9204F3A}" type="presOf" srcId="{0A1B4159-5836-4A5A-834F-2B669311A506}" destId="{D6B32A3B-D530-4A40-84E4-CB97F4B8DE95}" srcOrd="0" destOrd="0" presId="urn:microsoft.com/office/officeart/2005/8/layout/chevron2"/>
    <dgm:cxn modelId="{6FF79AFC-0F85-4CB0-9D8A-C4A5375C1F12}" type="presOf" srcId="{BEC08834-60ED-4964-BA89-D9F6702104DB}" destId="{DE4204D4-6CE8-4421-8097-5CAD94F30A9B}" srcOrd="0" destOrd="0" presId="urn:microsoft.com/office/officeart/2005/8/layout/chevron2"/>
    <dgm:cxn modelId="{22CEE033-A7EB-4750-90D5-CE714354F923}" type="presOf" srcId="{ADD59574-666C-4190-98E7-0F17FB0F5A17}" destId="{60BC9268-613F-43F4-8D4C-BCF1ED79A13F}" srcOrd="0" destOrd="0" presId="urn:microsoft.com/office/officeart/2005/8/layout/chevron2"/>
    <dgm:cxn modelId="{13A0A6C3-7168-4D8F-A13D-650156E259D7}" type="presOf" srcId="{B6574AD5-036F-4306-B80B-188F5C22E406}" destId="{F910175D-7780-42D4-BB36-CF94709BA617}" srcOrd="0" destOrd="0" presId="urn:microsoft.com/office/officeart/2005/8/layout/chevron2"/>
    <dgm:cxn modelId="{FAE5A335-5781-43D1-A99D-43F740515E5C}" type="presOf" srcId="{F24406ED-C378-46AE-BCE7-A3E7CDD13A4C}" destId="{F910175D-7780-42D4-BB36-CF94709BA617}" srcOrd="0" destOrd="1" presId="urn:microsoft.com/office/officeart/2005/8/layout/chevron2"/>
    <dgm:cxn modelId="{81D4703C-131A-4225-974A-4A733CEAC302}" srcId="{AB8A6914-2147-40A6-BA84-67DA0E1A0BFC}" destId="{07AB1F71-394D-42D0-9BD0-8919F98697A1}" srcOrd="1" destOrd="0" parTransId="{9E971F75-A0D7-4A91-B548-7120C714481B}" sibTransId="{C6D24841-91BE-4A9A-809A-9AAED74964B9}"/>
    <dgm:cxn modelId="{4A702735-F6E0-4053-A05A-EE2BEC7093C9}" type="presOf" srcId="{43606E16-F140-4E8C-98FF-22CED3422740}" destId="{B1DA4606-51C9-45A4-A242-63A23CDDDEF7}" srcOrd="0" destOrd="0" presId="urn:microsoft.com/office/officeart/2005/8/layout/chevron2"/>
    <dgm:cxn modelId="{E72EE6DB-80DE-434E-A74F-3998D0C025CC}" srcId="{33DD5146-DE64-4CA7-A4D9-1CFD26255267}" destId="{B97B4631-547B-4C93-9F50-D8C0E03E050A}" srcOrd="4" destOrd="0" parTransId="{31A4DA8A-C915-4646-9CCE-7696CA201102}" sibTransId="{BF60785F-00EA-486F-ACB4-1DEC9A086F30}"/>
    <dgm:cxn modelId="{42E57C3E-90C6-4375-8D70-BCC1DA95089C}" type="presOf" srcId="{33DD5146-DE64-4CA7-A4D9-1CFD26255267}" destId="{BE078B59-1E78-4FE2-BC95-9DA7738E6D02}" srcOrd="0" destOrd="0" presId="urn:microsoft.com/office/officeart/2005/8/layout/chevron2"/>
    <dgm:cxn modelId="{83658036-C41F-4146-B1BF-0A6A7F5778A1}" srcId="{43606E16-F140-4E8C-98FF-22CED3422740}" destId="{BEC08834-60ED-4964-BA89-D9F6702104DB}" srcOrd="0" destOrd="0" parTransId="{D91DA87B-9853-4DFF-9456-9D8C4C585815}" sibTransId="{674B755D-2F47-49BC-88F9-B41C2FDBC265}"/>
    <dgm:cxn modelId="{11434EA5-3E09-40D3-8A61-FBE8DA7C2A63}" type="presOf" srcId="{7831B002-6D5A-4549-976C-513FACAA3841}" destId="{2C0A8531-BFDA-4C74-AAE4-7B6522BC8128}" srcOrd="0" destOrd="1" presId="urn:microsoft.com/office/officeart/2005/8/layout/chevron2"/>
    <dgm:cxn modelId="{36658E4F-A65A-45A6-934D-29FFB72998E9}" srcId="{33DD5146-DE64-4CA7-A4D9-1CFD26255267}" destId="{C4C83DF7-6511-45A2-A519-11135B4BF88D}" srcOrd="3" destOrd="0" parTransId="{7D25AA51-5CC3-4EDC-BA40-8B80AEFFC852}" sibTransId="{B400C1CD-FFBB-446E-AF95-4FEC343E1963}"/>
    <dgm:cxn modelId="{FAF07B71-0D61-423C-AD26-705EC9A1480A}" srcId="{B97B4631-547B-4C93-9F50-D8C0E03E050A}" destId="{DEBCC59D-A93B-41C6-8303-CBF2E1E8E5BB}" srcOrd="1" destOrd="0" parTransId="{8698269B-AFAC-43AA-AE42-27FB4E4CF059}" sibTransId="{5AE0760E-0F84-44D9-9078-E79CBDA2A1AC}"/>
    <dgm:cxn modelId="{B9C37CF2-5EBC-404E-8F32-89F4C60A2849}" type="presOf" srcId="{0D781630-6600-48D3-9030-4EBC3ABA5683}" destId="{2C0A8531-BFDA-4C74-AAE4-7B6522BC8128}" srcOrd="0" destOrd="0" presId="urn:microsoft.com/office/officeart/2005/8/layout/chevron2"/>
    <dgm:cxn modelId="{2A0932A9-6D65-493E-913D-5AA1861D7956}" srcId="{33DD5146-DE64-4CA7-A4D9-1CFD26255267}" destId="{43606E16-F140-4E8C-98FF-22CED3422740}" srcOrd="2" destOrd="0" parTransId="{3E026443-D00A-44C5-9FFB-B2ACA980553E}" sibTransId="{7CF8FCCC-C039-46A0-9F32-CA84D4432AF4}"/>
    <dgm:cxn modelId="{04BD48E3-421D-45E8-A096-2DF2013A55EA}" type="presOf" srcId="{6ED141ED-FBFE-4BC1-8A81-A9891A52ACF0}" destId="{DE4204D4-6CE8-4421-8097-5CAD94F30A9B}" srcOrd="0" destOrd="1" presId="urn:microsoft.com/office/officeart/2005/8/layout/chevron2"/>
    <dgm:cxn modelId="{D1BB23F9-BDCD-43C0-B703-0B706BDB2E18}" srcId="{B97B4631-547B-4C93-9F50-D8C0E03E050A}" destId="{ADD59574-666C-4190-98E7-0F17FB0F5A17}" srcOrd="0" destOrd="0" parTransId="{B3DDDF39-3136-4E1D-AE4E-F2F05D01FFCF}" sibTransId="{E55DC00B-A2EC-4EA5-95F8-F64EF505AF41}"/>
    <dgm:cxn modelId="{5CDD5309-CAEE-46C8-A724-9726637E8AA7}" srcId="{0A1B4159-5836-4A5A-834F-2B669311A506}" destId="{BF85D393-5826-48DC-974F-EF8D1F8945D9}" srcOrd="0" destOrd="0" parTransId="{E7D52686-75DB-4770-9674-71BF5DDFCC8A}" sibTransId="{83322812-7B24-4EF4-9BA9-DD23DFC35BCB}"/>
    <dgm:cxn modelId="{4322A64D-8F20-486E-AD2F-977824C45D6A}" srcId="{281B8295-64F7-49A3-995D-A75FBDDA4812}" destId="{B6574AD5-036F-4306-B80B-188F5C22E406}" srcOrd="0" destOrd="0" parTransId="{F4CB79BA-5BFF-4F66-9254-C3A488148B6C}" sibTransId="{1020A3FA-9319-4FF0-A4E7-588A808CF2A2}"/>
    <dgm:cxn modelId="{36A667B3-F9C2-44A4-BBF0-28B466E288FF}" srcId="{43606E16-F140-4E8C-98FF-22CED3422740}" destId="{6ED141ED-FBFE-4BC1-8A81-A9891A52ACF0}" srcOrd="1" destOrd="0" parTransId="{EAE89094-2F49-4EE1-BDAC-787EC26EF077}" sibTransId="{70E3DCC5-D621-451A-8E21-4816A898513E}"/>
    <dgm:cxn modelId="{054DD560-D26E-41A9-9D17-98EC7ECFCB5D}" srcId="{281B8295-64F7-49A3-995D-A75FBDDA4812}" destId="{F24406ED-C378-46AE-BCE7-A3E7CDD13A4C}" srcOrd="1" destOrd="0" parTransId="{6C2E892C-A092-4AF5-99F1-59463BC5B97F}" sibTransId="{B4643B0F-6CDB-4ECA-9E9B-8169CAA94AD0}"/>
    <dgm:cxn modelId="{1AD7E20A-EA6F-4C78-8A2D-37157F62D634}" srcId="{33DD5146-DE64-4CA7-A4D9-1CFD26255267}" destId="{281B8295-64F7-49A3-995D-A75FBDDA4812}" srcOrd="5" destOrd="0" parTransId="{760A261B-D562-4FCD-852F-C7E3FA2AE3F0}" sibTransId="{1722247A-F1BF-487A-864F-52F42642FE6C}"/>
    <dgm:cxn modelId="{3E44E611-279C-46A8-A8F6-81150C7885E9}" type="presOf" srcId="{281B8295-64F7-49A3-995D-A75FBDDA4812}" destId="{C9AFFB72-AE1D-42E0-A5CC-CD15992268C9}" srcOrd="0" destOrd="0" presId="urn:microsoft.com/office/officeart/2005/8/layout/chevron2"/>
    <dgm:cxn modelId="{F1DC814D-F325-4138-8BC2-B45640D3BE77}" type="presParOf" srcId="{BE078B59-1E78-4FE2-BC95-9DA7738E6D02}" destId="{5415A306-0224-4597-9D34-8C17996F6443}" srcOrd="0" destOrd="0" presId="urn:microsoft.com/office/officeart/2005/8/layout/chevron2"/>
    <dgm:cxn modelId="{126817D4-DD13-42F8-98AD-A0A44F50239C}" type="presParOf" srcId="{5415A306-0224-4597-9D34-8C17996F6443}" destId="{D6B32A3B-D530-4A40-84E4-CB97F4B8DE95}" srcOrd="0" destOrd="0" presId="urn:microsoft.com/office/officeart/2005/8/layout/chevron2"/>
    <dgm:cxn modelId="{1816953E-BEE5-48B3-9428-58644618A30D}" type="presParOf" srcId="{5415A306-0224-4597-9D34-8C17996F6443}" destId="{4AC6D835-515E-4063-B955-578ECB3D656A}" srcOrd="1" destOrd="0" presId="urn:microsoft.com/office/officeart/2005/8/layout/chevron2"/>
    <dgm:cxn modelId="{C7BD2D7A-97F7-4F40-B85A-86A0216789F4}" type="presParOf" srcId="{BE078B59-1E78-4FE2-BC95-9DA7738E6D02}" destId="{8EEA8BD5-2F43-4131-8692-18F69A03A595}" srcOrd="1" destOrd="0" presId="urn:microsoft.com/office/officeart/2005/8/layout/chevron2"/>
    <dgm:cxn modelId="{EC6FDFEB-1A74-4C6A-8BC1-7D7CF9DF914A}" type="presParOf" srcId="{BE078B59-1E78-4FE2-BC95-9DA7738E6D02}" destId="{C5ED98AE-C279-43F4-B975-34DE4C726D0C}" srcOrd="2" destOrd="0" presId="urn:microsoft.com/office/officeart/2005/8/layout/chevron2"/>
    <dgm:cxn modelId="{D58D43A5-398F-46E5-812E-80C1C12DDE1D}" type="presParOf" srcId="{C5ED98AE-C279-43F4-B975-34DE4C726D0C}" destId="{FE752022-F3A2-4A9C-831B-E30154C08945}" srcOrd="0" destOrd="0" presId="urn:microsoft.com/office/officeart/2005/8/layout/chevron2"/>
    <dgm:cxn modelId="{46D8E204-9AAA-4167-A3D7-0D30C54DFBCA}" type="presParOf" srcId="{C5ED98AE-C279-43F4-B975-34DE4C726D0C}" destId="{98326815-518D-467E-9F75-5AEEB5DAA9BD}" srcOrd="1" destOrd="0" presId="urn:microsoft.com/office/officeart/2005/8/layout/chevron2"/>
    <dgm:cxn modelId="{9DC5B30D-A9F7-4DA9-AA91-6348F43191FC}" type="presParOf" srcId="{BE078B59-1E78-4FE2-BC95-9DA7738E6D02}" destId="{2F7D2558-C972-4EA8-84C9-FD5783F73671}" srcOrd="3" destOrd="0" presId="urn:microsoft.com/office/officeart/2005/8/layout/chevron2"/>
    <dgm:cxn modelId="{41BA9939-1894-4FAD-906C-D4E7F88B9731}" type="presParOf" srcId="{BE078B59-1E78-4FE2-BC95-9DA7738E6D02}" destId="{9BFFE29C-5C22-4061-B44B-B40146EA3DA3}" srcOrd="4" destOrd="0" presId="urn:microsoft.com/office/officeart/2005/8/layout/chevron2"/>
    <dgm:cxn modelId="{9E62DD2C-1A08-48EA-958E-8EDF9F81A238}" type="presParOf" srcId="{9BFFE29C-5C22-4061-B44B-B40146EA3DA3}" destId="{B1DA4606-51C9-45A4-A242-63A23CDDDEF7}" srcOrd="0" destOrd="0" presId="urn:microsoft.com/office/officeart/2005/8/layout/chevron2"/>
    <dgm:cxn modelId="{1DBD7BF1-5995-4EAE-ABB4-0F91E65D8062}" type="presParOf" srcId="{9BFFE29C-5C22-4061-B44B-B40146EA3DA3}" destId="{DE4204D4-6CE8-4421-8097-5CAD94F30A9B}" srcOrd="1" destOrd="0" presId="urn:microsoft.com/office/officeart/2005/8/layout/chevron2"/>
    <dgm:cxn modelId="{423F1B2D-834B-40A2-B0F5-A87022B031F2}" type="presParOf" srcId="{BE078B59-1E78-4FE2-BC95-9DA7738E6D02}" destId="{CE24F495-AB22-47D7-A02B-30D77EC2D6D2}" srcOrd="5" destOrd="0" presId="urn:microsoft.com/office/officeart/2005/8/layout/chevron2"/>
    <dgm:cxn modelId="{08107846-3D6F-44D5-AB9C-C6BA0A76ED0B}" type="presParOf" srcId="{BE078B59-1E78-4FE2-BC95-9DA7738E6D02}" destId="{D8C2C1BE-06A0-4CF6-B24B-8039EC872716}" srcOrd="6" destOrd="0" presId="urn:microsoft.com/office/officeart/2005/8/layout/chevron2"/>
    <dgm:cxn modelId="{84F1E5B8-C95F-4071-AE2B-BD52D3A7BBF1}" type="presParOf" srcId="{D8C2C1BE-06A0-4CF6-B24B-8039EC872716}" destId="{675AA8FB-6B3A-4A29-8EA7-B4E856B4819B}" srcOrd="0" destOrd="0" presId="urn:microsoft.com/office/officeart/2005/8/layout/chevron2"/>
    <dgm:cxn modelId="{A224E6B0-85FF-4936-8BAF-368E67A00681}" type="presParOf" srcId="{D8C2C1BE-06A0-4CF6-B24B-8039EC872716}" destId="{2C0A8531-BFDA-4C74-AAE4-7B6522BC8128}" srcOrd="1" destOrd="0" presId="urn:microsoft.com/office/officeart/2005/8/layout/chevron2"/>
    <dgm:cxn modelId="{AB408E49-4F92-4DA2-99E6-EC131E03795C}" type="presParOf" srcId="{BE078B59-1E78-4FE2-BC95-9DA7738E6D02}" destId="{3EF2647D-6131-4F51-AD5F-4B0CE58B512D}" srcOrd="7" destOrd="0" presId="urn:microsoft.com/office/officeart/2005/8/layout/chevron2"/>
    <dgm:cxn modelId="{7E8C1273-9297-4CC5-B37E-44842D1A0515}" type="presParOf" srcId="{BE078B59-1E78-4FE2-BC95-9DA7738E6D02}" destId="{A3A53604-1D2D-4C9F-9158-4BE69524A33B}" srcOrd="8" destOrd="0" presId="urn:microsoft.com/office/officeart/2005/8/layout/chevron2"/>
    <dgm:cxn modelId="{A8FE5D27-42C6-45EF-B25A-93C80303C574}" type="presParOf" srcId="{A3A53604-1D2D-4C9F-9158-4BE69524A33B}" destId="{CF5E9796-BFA6-4877-92AB-3A336770B16A}" srcOrd="0" destOrd="0" presId="urn:microsoft.com/office/officeart/2005/8/layout/chevron2"/>
    <dgm:cxn modelId="{4BB8BD02-4680-4A3D-9912-DE8B00CE3A4D}" type="presParOf" srcId="{A3A53604-1D2D-4C9F-9158-4BE69524A33B}" destId="{60BC9268-613F-43F4-8D4C-BCF1ED79A13F}" srcOrd="1" destOrd="0" presId="urn:microsoft.com/office/officeart/2005/8/layout/chevron2"/>
    <dgm:cxn modelId="{33DB7631-0B7A-49D0-B6A7-5F9EAA7B86C4}" type="presParOf" srcId="{BE078B59-1E78-4FE2-BC95-9DA7738E6D02}" destId="{A8687214-02F8-4DFC-8C95-8CFA69C5FAC6}" srcOrd="9" destOrd="0" presId="urn:microsoft.com/office/officeart/2005/8/layout/chevron2"/>
    <dgm:cxn modelId="{816CC950-407A-4979-B642-7EF01CA89D05}" type="presParOf" srcId="{BE078B59-1E78-4FE2-BC95-9DA7738E6D02}" destId="{6E21901C-70B3-4C89-9E58-885C866A3B6F}" srcOrd="10" destOrd="0" presId="urn:microsoft.com/office/officeart/2005/8/layout/chevron2"/>
    <dgm:cxn modelId="{A323A7FE-CC91-46F2-B702-A5D130689844}" type="presParOf" srcId="{6E21901C-70B3-4C89-9E58-885C866A3B6F}" destId="{C9AFFB72-AE1D-42E0-A5CC-CD15992268C9}" srcOrd="0" destOrd="0" presId="urn:microsoft.com/office/officeart/2005/8/layout/chevron2"/>
    <dgm:cxn modelId="{6B6A2E50-BB27-4780-8E9A-34D373997D28}" type="presParOf" srcId="{6E21901C-70B3-4C89-9E58-885C866A3B6F}" destId="{F910175D-7780-42D4-BB36-CF94709BA617}" srcOrd="1" destOrd="0" presId="urn:microsoft.com/office/officeart/2005/8/layout/chevron2"/>
    <dgm:cxn modelId="{2DE55E73-589B-4CC8-810B-4730E72EF654}" type="presParOf" srcId="{BE078B59-1E78-4FE2-BC95-9DA7738E6D02}" destId="{821B9FD1-3011-41EE-BD20-CD8CEC221A2F}" srcOrd="11" destOrd="0" presId="urn:microsoft.com/office/officeart/2005/8/layout/chevron2"/>
    <dgm:cxn modelId="{E3261A64-8A07-4526-8A76-2D7BE4FFE2D8}" type="presParOf" srcId="{BE078B59-1E78-4FE2-BC95-9DA7738E6D02}" destId="{76494191-FB20-4E84-8179-7768D0F30AF9}" srcOrd="12" destOrd="0" presId="urn:microsoft.com/office/officeart/2005/8/layout/chevron2"/>
    <dgm:cxn modelId="{472812E4-17AE-4395-9FA1-E988397AD6C7}" type="presParOf" srcId="{76494191-FB20-4E84-8179-7768D0F30AF9}" destId="{ED1065BF-4208-402A-8980-75B3C3CB9F2B}" srcOrd="0" destOrd="0" presId="urn:microsoft.com/office/officeart/2005/8/layout/chevron2"/>
    <dgm:cxn modelId="{8EC9867E-6F51-44F6-8080-0F905F8EFBB9}" type="presParOf" srcId="{76494191-FB20-4E84-8179-7768D0F30AF9}" destId="{5126E4A0-B278-43E4-B278-8040A063A1C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32A3B-D530-4A40-84E4-CB97F4B8DE95}">
      <dsp:nvSpPr>
        <dsp:cNvPr id="0" name=""/>
        <dsp:cNvSpPr/>
      </dsp:nvSpPr>
      <dsp:spPr>
        <a:xfrm rot="5400000">
          <a:off x="-154450" y="155013"/>
          <a:ext cx="1029672" cy="72077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600" kern="1200" dirty="0" smtClean="0"/>
            <a:t>Schouw</a:t>
          </a:r>
          <a:endParaRPr lang="nl-NL" sz="600" kern="1200" dirty="0"/>
        </a:p>
      </dsp:txBody>
      <dsp:txXfrm rot="-5400000">
        <a:off x="1" y="360947"/>
        <a:ext cx="720770" cy="308902"/>
      </dsp:txXfrm>
    </dsp:sp>
    <dsp:sp modelId="{4AC6D835-515E-4063-B955-578ECB3D656A}">
      <dsp:nvSpPr>
        <dsp:cNvPr id="0" name=""/>
        <dsp:cNvSpPr/>
      </dsp:nvSpPr>
      <dsp:spPr>
        <a:xfrm rot="5400000">
          <a:off x="2057311" y="-1335978"/>
          <a:ext cx="669287" cy="33423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300" kern="1200" dirty="0" smtClean="0"/>
            <a:t>Schouwer</a:t>
          </a:r>
          <a:endParaRPr lang="nl-NL" sz="1300" kern="1200" dirty="0"/>
        </a:p>
      </dsp:txBody>
      <dsp:txXfrm rot="-5400000">
        <a:off x="720770" y="33235"/>
        <a:ext cx="3309697" cy="603943"/>
      </dsp:txXfrm>
    </dsp:sp>
    <dsp:sp modelId="{FE752022-F3A2-4A9C-831B-E30154C08945}">
      <dsp:nvSpPr>
        <dsp:cNvPr id="0" name=""/>
        <dsp:cNvSpPr/>
      </dsp:nvSpPr>
      <dsp:spPr>
        <a:xfrm rot="5400000">
          <a:off x="-154450" y="1071560"/>
          <a:ext cx="1029672" cy="720770"/>
        </a:xfrm>
        <a:prstGeom prst="chevron">
          <a:avLst/>
        </a:prstGeom>
        <a:solidFill>
          <a:schemeClr val="accent3">
            <a:hueOff val="451767"/>
            <a:satOff val="16667"/>
            <a:lumOff val="-2451"/>
            <a:alphaOff val="0"/>
          </a:schemeClr>
        </a:solidFill>
        <a:ln w="12700" cap="flat" cmpd="sng" algn="ctr">
          <a:solidFill>
            <a:schemeClr val="accent3">
              <a:hueOff val="451767"/>
              <a:satOff val="16667"/>
              <a:lumOff val="-2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600" kern="1200" dirty="0" err="1" smtClean="0"/>
            <a:t>Afkeurraportage</a:t>
          </a:r>
          <a:r>
            <a:rPr lang="nl-NL" sz="600" kern="1200" dirty="0" smtClean="0"/>
            <a:t> in share-point</a:t>
          </a:r>
          <a:endParaRPr lang="nl-NL" sz="600" kern="1200" dirty="0"/>
        </a:p>
      </dsp:txBody>
      <dsp:txXfrm rot="-5400000">
        <a:off x="1" y="1277494"/>
        <a:ext cx="720770" cy="308902"/>
      </dsp:txXfrm>
    </dsp:sp>
    <dsp:sp modelId="{98326815-518D-467E-9F75-5AEEB5DAA9BD}">
      <dsp:nvSpPr>
        <dsp:cNvPr id="0" name=""/>
        <dsp:cNvSpPr/>
      </dsp:nvSpPr>
      <dsp:spPr>
        <a:xfrm rot="5400000">
          <a:off x="2057311" y="-419431"/>
          <a:ext cx="669287" cy="33423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451767"/>
              <a:satOff val="16667"/>
              <a:lumOff val="-245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300" kern="1200" dirty="0" smtClean="0"/>
            <a:t>Schouwer</a:t>
          </a:r>
          <a:endParaRPr lang="nl-N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300" kern="1200" dirty="0" smtClean="0"/>
            <a:t>Zelfde werkdag van de schouw</a:t>
          </a:r>
          <a:endParaRPr lang="nl-NL" sz="1300" kern="1200" dirty="0"/>
        </a:p>
      </dsp:txBody>
      <dsp:txXfrm rot="-5400000">
        <a:off x="720770" y="949782"/>
        <a:ext cx="3309697" cy="603943"/>
      </dsp:txXfrm>
    </dsp:sp>
    <dsp:sp modelId="{B1DA4606-51C9-45A4-A242-63A23CDDDEF7}">
      <dsp:nvSpPr>
        <dsp:cNvPr id="0" name=""/>
        <dsp:cNvSpPr/>
      </dsp:nvSpPr>
      <dsp:spPr>
        <a:xfrm rot="5400000">
          <a:off x="-154450" y="1988107"/>
          <a:ext cx="1029672" cy="720770"/>
        </a:xfrm>
        <a:prstGeom prst="chevron">
          <a:avLst/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 w="12700" cap="flat" cmpd="sng" algn="ctr">
          <a:solidFill>
            <a:schemeClr val="accent3">
              <a:hueOff val="903533"/>
              <a:satOff val="33333"/>
              <a:lumOff val="-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600" kern="1200" dirty="0" smtClean="0"/>
            <a:t>Redelijkheid en billijkheidstoets</a:t>
          </a:r>
          <a:endParaRPr lang="nl-NL" sz="600" kern="1200" dirty="0"/>
        </a:p>
      </dsp:txBody>
      <dsp:txXfrm rot="-5400000">
        <a:off x="1" y="2194041"/>
        <a:ext cx="720770" cy="308902"/>
      </dsp:txXfrm>
    </dsp:sp>
    <dsp:sp modelId="{DE4204D4-6CE8-4421-8097-5CAD94F30A9B}">
      <dsp:nvSpPr>
        <dsp:cNvPr id="0" name=""/>
        <dsp:cNvSpPr/>
      </dsp:nvSpPr>
      <dsp:spPr>
        <a:xfrm rot="5400000">
          <a:off x="2057311" y="497115"/>
          <a:ext cx="669287" cy="33423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903533"/>
              <a:satOff val="33333"/>
              <a:lumOff val="-49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300" kern="1200" dirty="0" smtClean="0"/>
            <a:t>Directievoerder</a:t>
          </a:r>
          <a:endParaRPr lang="nl-N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300" kern="1200" dirty="0" smtClean="0"/>
            <a:t>Binnen 3 werkdagen na afkeurrapportage</a:t>
          </a:r>
          <a:endParaRPr lang="nl-NL" sz="1300" kern="1200" dirty="0"/>
        </a:p>
      </dsp:txBody>
      <dsp:txXfrm rot="-5400000">
        <a:off x="720770" y="1866328"/>
        <a:ext cx="3309697" cy="603943"/>
      </dsp:txXfrm>
    </dsp:sp>
    <dsp:sp modelId="{675AA8FB-6B3A-4A29-8EA7-B4E856B4819B}">
      <dsp:nvSpPr>
        <dsp:cNvPr id="0" name=""/>
        <dsp:cNvSpPr/>
      </dsp:nvSpPr>
      <dsp:spPr>
        <a:xfrm rot="5400000">
          <a:off x="-154450" y="2904654"/>
          <a:ext cx="1029672" cy="720770"/>
        </a:xfrm>
        <a:prstGeom prst="chevron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600" kern="1200" dirty="0" smtClean="0"/>
            <a:t>Herstellen en herstelmelding naar directievoerder</a:t>
          </a:r>
          <a:endParaRPr lang="nl-NL" sz="600" kern="1200" dirty="0"/>
        </a:p>
      </dsp:txBody>
      <dsp:txXfrm rot="-5400000">
        <a:off x="1" y="3110588"/>
        <a:ext cx="720770" cy="308902"/>
      </dsp:txXfrm>
    </dsp:sp>
    <dsp:sp modelId="{2C0A8531-BFDA-4C74-AAE4-7B6522BC8128}">
      <dsp:nvSpPr>
        <dsp:cNvPr id="0" name=""/>
        <dsp:cNvSpPr/>
      </dsp:nvSpPr>
      <dsp:spPr>
        <a:xfrm rot="5400000">
          <a:off x="2057311" y="1413662"/>
          <a:ext cx="669287" cy="33423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300" kern="1200" smtClean="0"/>
            <a:t>Aannemer</a:t>
          </a:r>
          <a:endParaRPr lang="nl-NL" sz="13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300" kern="1200" dirty="0" smtClean="0"/>
            <a:t>3 werkdagen na afkeurrapportage incl. R en B</a:t>
          </a:r>
          <a:endParaRPr lang="nl-NL" sz="1300" kern="1200" dirty="0"/>
        </a:p>
      </dsp:txBody>
      <dsp:txXfrm rot="-5400000">
        <a:off x="720770" y="2782875"/>
        <a:ext cx="3309697" cy="603943"/>
      </dsp:txXfrm>
    </dsp:sp>
    <dsp:sp modelId="{CF5E9796-BFA6-4877-92AB-3A336770B16A}">
      <dsp:nvSpPr>
        <dsp:cNvPr id="0" name=""/>
        <dsp:cNvSpPr/>
      </dsp:nvSpPr>
      <dsp:spPr>
        <a:xfrm rot="5400000">
          <a:off x="-154450" y="3821200"/>
          <a:ext cx="1029672" cy="720770"/>
        </a:xfrm>
        <a:prstGeom prst="chevron">
          <a:avLst/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 w="12700" cap="flat" cmpd="sng" algn="ctr">
          <a:solidFill>
            <a:schemeClr val="accent3">
              <a:hueOff val="1807066"/>
              <a:satOff val="66667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600" kern="1200" dirty="0" smtClean="0"/>
            <a:t>Herkeuring en rapportage resultaten</a:t>
          </a:r>
          <a:endParaRPr lang="nl-NL" sz="600" kern="1200" dirty="0"/>
        </a:p>
      </dsp:txBody>
      <dsp:txXfrm rot="-5400000">
        <a:off x="1" y="4027134"/>
        <a:ext cx="720770" cy="308902"/>
      </dsp:txXfrm>
    </dsp:sp>
    <dsp:sp modelId="{60BC9268-613F-43F4-8D4C-BCF1ED79A13F}">
      <dsp:nvSpPr>
        <dsp:cNvPr id="0" name=""/>
        <dsp:cNvSpPr/>
      </dsp:nvSpPr>
      <dsp:spPr>
        <a:xfrm rot="5400000">
          <a:off x="2057311" y="2330209"/>
          <a:ext cx="669287" cy="33423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807066"/>
              <a:satOff val="66667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300" kern="1200" dirty="0" smtClean="0"/>
            <a:t>Controleur</a:t>
          </a:r>
          <a:endParaRPr lang="nl-N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300" kern="1200" dirty="0" smtClean="0"/>
            <a:t>3 werkdagen na herstelmelding</a:t>
          </a:r>
          <a:endParaRPr lang="nl-NL" sz="1300" kern="1200" dirty="0"/>
        </a:p>
      </dsp:txBody>
      <dsp:txXfrm rot="-5400000">
        <a:off x="720770" y="3699422"/>
        <a:ext cx="3309697" cy="603943"/>
      </dsp:txXfrm>
    </dsp:sp>
    <dsp:sp modelId="{C9AFFB72-AE1D-42E0-A5CC-CD15992268C9}">
      <dsp:nvSpPr>
        <dsp:cNvPr id="0" name=""/>
        <dsp:cNvSpPr/>
      </dsp:nvSpPr>
      <dsp:spPr>
        <a:xfrm rot="5400000">
          <a:off x="-154450" y="4737747"/>
          <a:ext cx="1029672" cy="720770"/>
        </a:xfrm>
        <a:prstGeom prst="chevron">
          <a:avLst/>
        </a:prstGeom>
        <a:solidFill>
          <a:schemeClr val="accent3">
            <a:hueOff val="2258833"/>
            <a:satOff val="83333"/>
            <a:lumOff val="-12255"/>
            <a:alphaOff val="0"/>
          </a:schemeClr>
        </a:solidFill>
        <a:ln w="12700" cap="flat" cmpd="sng" algn="ctr">
          <a:solidFill>
            <a:schemeClr val="accent3">
              <a:hueOff val="2258833"/>
              <a:satOff val="83333"/>
              <a:lumOff val="-122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600" kern="1200" dirty="0" smtClean="0"/>
            <a:t>Herstellen tekortkomingen</a:t>
          </a:r>
          <a:endParaRPr lang="nl-NL" sz="600" kern="1200" dirty="0"/>
        </a:p>
      </dsp:txBody>
      <dsp:txXfrm rot="-5400000">
        <a:off x="1" y="4943681"/>
        <a:ext cx="720770" cy="308902"/>
      </dsp:txXfrm>
    </dsp:sp>
    <dsp:sp modelId="{F910175D-7780-42D4-BB36-CF94709BA617}">
      <dsp:nvSpPr>
        <dsp:cNvPr id="0" name=""/>
        <dsp:cNvSpPr/>
      </dsp:nvSpPr>
      <dsp:spPr>
        <a:xfrm rot="5400000">
          <a:off x="2057311" y="3246756"/>
          <a:ext cx="669287" cy="33423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258833"/>
              <a:satOff val="83333"/>
              <a:lumOff val="-1225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300" kern="1200" dirty="0" smtClean="0"/>
            <a:t>Aannemer</a:t>
          </a:r>
          <a:endParaRPr lang="nl-N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300" kern="1200" dirty="0" smtClean="0"/>
            <a:t>Sanctie € 250,= loopt per dag</a:t>
          </a:r>
          <a:endParaRPr lang="nl-NL" sz="1300" kern="1200" dirty="0"/>
        </a:p>
      </dsp:txBody>
      <dsp:txXfrm rot="-5400000">
        <a:off x="720770" y="4615969"/>
        <a:ext cx="3309697" cy="603943"/>
      </dsp:txXfrm>
    </dsp:sp>
    <dsp:sp modelId="{ED1065BF-4208-402A-8980-75B3C3CB9F2B}">
      <dsp:nvSpPr>
        <dsp:cNvPr id="0" name=""/>
        <dsp:cNvSpPr/>
      </dsp:nvSpPr>
      <dsp:spPr>
        <a:xfrm rot="5400000">
          <a:off x="-154450" y="5654294"/>
          <a:ext cx="1029672" cy="720770"/>
        </a:xfrm>
        <a:prstGeom prst="chevron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600" kern="1200" dirty="0" err="1" smtClean="0"/>
            <a:t>Ingebreke</a:t>
          </a:r>
          <a:r>
            <a:rPr lang="nl-NL" sz="600" kern="1200" dirty="0" smtClean="0"/>
            <a:t> blijven aannemer</a:t>
          </a:r>
          <a:endParaRPr lang="nl-NL" sz="600" kern="1200" dirty="0"/>
        </a:p>
      </dsp:txBody>
      <dsp:txXfrm rot="-5400000">
        <a:off x="1" y="5860228"/>
        <a:ext cx="720770" cy="308902"/>
      </dsp:txXfrm>
    </dsp:sp>
    <dsp:sp modelId="{5126E4A0-B278-43E4-B278-8040A063A1CC}">
      <dsp:nvSpPr>
        <dsp:cNvPr id="0" name=""/>
        <dsp:cNvSpPr/>
      </dsp:nvSpPr>
      <dsp:spPr>
        <a:xfrm rot="5400000">
          <a:off x="2057311" y="4163302"/>
          <a:ext cx="669287" cy="33423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300" kern="1200" dirty="0" smtClean="0"/>
            <a:t>Directievoerder</a:t>
          </a:r>
          <a:endParaRPr lang="nl-NL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300" kern="1200" dirty="0" smtClean="0"/>
            <a:t>Sanctie € 250,= loopt per dag</a:t>
          </a:r>
          <a:endParaRPr lang="nl-NL" sz="1300" kern="1200" dirty="0"/>
        </a:p>
      </dsp:txBody>
      <dsp:txXfrm rot="-5400000">
        <a:off x="720770" y="5532515"/>
        <a:ext cx="3309697" cy="6039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704F-7262-430A-A8A0-70A78D7CBF48}" type="datetimeFigureOut">
              <a:rPr lang="nl-NL" smtClean="0"/>
              <a:t>3-10-2019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6162-2C04-483A-9458-E057DC1AE2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7828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704F-7262-430A-A8A0-70A78D7CBF48}" type="datetimeFigureOut">
              <a:rPr lang="nl-NL" smtClean="0"/>
              <a:t>3-10-2019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6162-2C04-483A-9458-E057DC1AE2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558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704F-7262-430A-A8A0-70A78D7CBF48}" type="datetimeFigureOut">
              <a:rPr lang="nl-NL" smtClean="0"/>
              <a:t>3-10-2019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6162-2C04-483A-9458-E057DC1AE2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813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704F-7262-430A-A8A0-70A78D7CBF48}" type="datetimeFigureOut">
              <a:rPr lang="nl-NL" smtClean="0"/>
              <a:t>3-10-2019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6162-2C04-483A-9458-E057DC1AE2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1940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704F-7262-430A-A8A0-70A78D7CBF48}" type="datetimeFigureOut">
              <a:rPr lang="nl-NL" smtClean="0"/>
              <a:t>3-10-2019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6162-2C04-483A-9458-E057DC1AE2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9544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704F-7262-430A-A8A0-70A78D7CBF48}" type="datetimeFigureOut">
              <a:rPr lang="nl-NL" smtClean="0"/>
              <a:t>3-10-2019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6162-2C04-483A-9458-E057DC1AE2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454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704F-7262-430A-A8A0-70A78D7CBF48}" type="datetimeFigureOut">
              <a:rPr lang="nl-NL" smtClean="0"/>
              <a:t>3-10-2019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6162-2C04-483A-9458-E057DC1AE2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5216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704F-7262-430A-A8A0-70A78D7CBF48}" type="datetimeFigureOut">
              <a:rPr lang="nl-NL" smtClean="0"/>
              <a:t>3-10-2019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6162-2C04-483A-9458-E057DC1AE2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1395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704F-7262-430A-A8A0-70A78D7CBF48}" type="datetimeFigureOut">
              <a:rPr lang="nl-NL" smtClean="0"/>
              <a:t>3-10-2019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6162-2C04-483A-9458-E057DC1AE2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662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704F-7262-430A-A8A0-70A78D7CBF48}" type="datetimeFigureOut">
              <a:rPr lang="nl-NL" smtClean="0"/>
              <a:t>3-10-2019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6162-2C04-483A-9458-E057DC1AE2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0235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3704F-7262-430A-A8A0-70A78D7CBF48}" type="datetimeFigureOut">
              <a:rPr lang="nl-NL" smtClean="0"/>
              <a:t>3-10-2019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46162-2C04-483A-9458-E057DC1AE2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4751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3704F-7262-430A-A8A0-70A78D7CBF48}" type="datetimeFigureOut">
              <a:rPr lang="nl-NL" smtClean="0"/>
              <a:t>3-10-2019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46162-2C04-483A-9458-E057DC1AE2F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6025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ijdelijke aanduiding voor inhoud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5971145"/>
              </p:ext>
            </p:extLst>
          </p:nvPr>
        </p:nvGraphicFramePr>
        <p:xfrm>
          <a:off x="5152015" y="0"/>
          <a:ext cx="4063140" cy="65300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jdelijke aanduiding voor tekst 5"/>
          <p:cNvSpPr>
            <a:spLocks noGrp="1"/>
          </p:cNvSpPr>
          <p:nvPr>
            <p:ph type="body" sz="half" idx="2"/>
          </p:nvPr>
        </p:nvSpPr>
        <p:spPr>
          <a:xfrm>
            <a:off x="0" y="-1"/>
            <a:ext cx="4772025" cy="6857999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000" dirty="0" smtClean="0">
                <a:solidFill>
                  <a:srgbClr val="FF0000"/>
                </a:solidFill>
              </a:rPr>
              <a:t>Schouw</a:t>
            </a:r>
          </a:p>
          <a:p>
            <a:pPr>
              <a:lnSpc>
                <a:spcPct val="100000"/>
              </a:lnSpc>
            </a:pPr>
            <a:r>
              <a:rPr lang="nl-NL" sz="1000" dirty="0" smtClean="0"/>
              <a:t>De schouwer keurt de kwaliteit van de aannemer.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000" dirty="0" smtClean="0">
                <a:solidFill>
                  <a:srgbClr val="FF0000"/>
                </a:solidFill>
              </a:rPr>
              <a:t>Afkeurrapportage genereren en publiceren</a:t>
            </a:r>
          </a:p>
          <a:p>
            <a:r>
              <a:rPr lang="nl-NL" sz="1000" dirty="0"/>
              <a:t>De schouwer zet de afkeurrapportage klaar in share-point Excel en pdf onder de naam </a:t>
            </a:r>
            <a:r>
              <a:rPr lang="nl-NL" sz="1000" b="1" dirty="0"/>
              <a:t>“Afkeur”. </a:t>
            </a:r>
            <a:r>
              <a:rPr lang="nl-NL" sz="1000" dirty="0"/>
              <a:t>Er gaat een automatische </a:t>
            </a:r>
            <a:r>
              <a:rPr lang="nl-NL" sz="1000" u="sng" dirty="0" smtClean="0"/>
              <a:t>mail</a:t>
            </a:r>
            <a:r>
              <a:rPr lang="nl-NL" sz="1000" dirty="0" smtClean="0"/>
              <a:t> naar </a:t>
            </a:r>
            <a:r>
              <a:rPr lang="nl-NL" sz="1000" dirty="0"/>
              <a:t>de directievoerder, aannemer en Esther. Op basis van deze rapportage kan de directievoerder de redelijkheids- en billijkheidstoets </a:t>
            </a:r>
            <a:r>
              <a:rPr lang="nl-NL" sz="1000" dirty="0" smtClean="0"/>
              <a:t>uitvoeren</a:t>
            </a:r>
            <a:r>
              <a:rPr lang="nl-NL" sz="1000" dirty="0"/>
              <a:t> </a:t>
            </a:r>
            <a:r>
              <a:rPr lang="nl-NL" sz="1000" dirty="0" smtClean="0"/>
              <a:t>tegelijkertijd kan aannemer calamiteiten / uitzonderingen aangeven aan directievoerder</a:t>
            </a:r>
            <a:endParaRPr lang="nl-NL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000" dirty="0" smtClean="0">
                <a:solidFill>
                  <a:srgbClr val="FF0000"/>
                </a:solidFill>
              </a:rPr>
              <a:t>Redelijkheids- en billijkheidstoets genereren en publiceren</a:t>
            </a:r>
          </a:p>
          <a:p>
            <a:r>
              <a:rPr lang="nl-NL" sz="1000" dirty="0"/>
              <a:t>De directievoerder overruled binnen 3 werkdagen na de afkeurrapportage de schouwer in de daarvoor bedoelde kolom in Excel door een hogere kwaliteit in te vullen, of een </a:t>
            </a:r>
            <a:r>
              <a:rPr lang="nl-NL" sz="1000" dirty="0" err="1"/>
              <a:t>nvt</a:t>
            </a:r>
            <a:r>
              <a:rPr lang="nl-NL" sz="1000" dirty="0"/>
              <a:t> in te vullen. De directievoerder slaat de rapportage op in share-point onder de naam </a:t>
            </a:r>
            <a:r>
              <a:rPr lang="nl-NL" sz="1000" b="1" dirty="0"/>
              <a:t>“Afkeur definitief” </a:t>
            </a:r>
            <a:r>
              <a:rPr lang="nl-NL" sz="1000" dirty="0"/>
              <a:t>ook als hij geen wijzigingen aanbrengt</a:t>
            </a:r>
            <a:r>
              <a:rPr lang="nl-NL" sz="1000" b="1" dirty="0"/>
              <a:t>.  </a:t>
            </a:r>
            <a:r>
              <a:rPr lang="nl-NL" sz="1000" dirty="0"/>
              <a:t>Er gaat een automatische </a:t>
            </a:r>
            <a:r>
              <a:rPr lang="nl-NL" sz="1000" u="sng" dirty="0"/>
              <a:t>mail </a:t>
            </a:r>
            <a:r>
              <a:rPr lang="nl-NL" sz="1000" dirty="0" smtClean="0"/>
              <a:t>naar </a:t>
            </a:r>
            <a:r>
              <a:rPr lang="nl-NL" sz="1000" dirty="0"/>
              <a:t>de </a:t>
            </a:r>
            <a:r>
              <a:rPr lang="nl-NL" sz="1000" dirty="0" smtClean="0"/>
              <a:t>aannemer en Esther (voor het genereren van de sanctierapportage).</a:t>
            </a:r>
            <a:endParaRPr lang="nl-NL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 smtClean="0">
                <a:solidFill>
                  <a:srgbClr val="FF0000"/>
                </a:solidFill>
              </a:rPr>
              <a:t>Herstellen </a:t>
            </a:r>
            <a:r>
              <a:rPr lang="nl-NL" sz="1000" dirty="0">
                <a:solidFill>
                  <a:srgbClr val="FF0000"/>
                </a:solidFill>
              </a:rPr>
              <a:t>en herstelmelding </a:t>
            </a:r>
            <a:r>
              <a:rPr lang="nl-NL" sz="1000" dirty="0" smtClean="0">
                <a:solidFill>
                  <a:srgbClr val="FF0000"/>
                </a:solidFill>
              </a:rPr>
              <a:t>genereren en publiceren</a:t>
            </a:r>
          </a:p>
          <a:p>
            <a:r>
              <a:rPr lang="nl-NL" sz="1000" dirty="0"/>
              <a:t>De aannemer herstelt de afkeuren binnen 3 werkdagen na de definitieve afkeurrapportage en vult de datum van herstel in op de daarvoor bestemde kolom in het </a:t>
            </a:r>
            <a:r>
              <a:rPr lang="nl-NL" sz="1000" dirty="0" smtClean="0"/>
              <a:t>bestand en voegt herstel foto’s toe. </a:t>
            </a:r>
            <a:r>
              <a:rPr lang="nl-NL" sz="1000" dirty="0"/>
              <a:t>Daarnaast kan de aannemer nog binnen die periode opmerkingen noteren op de ingevulde rapportage. Hij publiceert de herstelmelding </a:t>
            </a:r>
            <a:r>
              <a:rPr lang="nl-NL" sz="1000" dirty="0" smtClean="0"/>
              <a:t>incl. foto’s op </a:t>
            </a:r>
            <a:r>
              <a:rPr lang="nl-NL" sz="1000" dirty="0"/>
              <a:t>share-point onder de naam </a:t>
            </a:r>
            <a:r>
              <a:rPr lang="nl-NL" sz="1000" b="1" dirty="0"/>
              <a:t>“Herstel”. </a:t>
            </a:r>
            <a:r>
              <a:rPr lang="nl-NL" sz="1000" dirty="0"/>
              <a:t>Indien de aannemer dit te laat doet gaat de sanctie in werking conform het bestek. Er gaat een automatische </a:t>
            </a:r>
            <a:r>
              <a:rPr lang="nl-NL" sz="1000" u="sng" dirty="0" smtClean="0"/>
              <a:t>mail</a:t>
            </a:r>
            <a:r>
              <a:rPr lang="nl-NL" sz="1000" dirty="0" smtClean="0"/>
              <a:t> van </a:t>
            </a:r>
            <a:r>
              <a:rPr lang="nl-NL" sz="1000" dirty="0"/>
              <a:t>de herstelmelding naar de directievoerder, </a:t>
            </a:r>
            <a:r>
              <a:rPr lang="nl-NL" sz="1000" dirty="0" smtClean="0"/>
              <a:t>en </a:t>
            </a:r>
            <a:r>
              <a:rPr lang="nl-NL" sz="1000" dirty="0"/>
              <a:t>Slijpkruik.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000" dirty="0" smtClean="0">
                <a:solidFill>
                  <a:srgbClr val="FF0000"/>
                </a:solidFill>
              </a:rPr>
              <a:t>Herkeuring </a:t>
            </a:r>
            <a:r>
              <a:rPr lang="nl-NL" sz="1000" dirty="0">
                <a:solidFill>
                  <a:srgbClr val="FF0000"/>
                </a:solidFill>
              </a:rPr>
              <a:t>en rapportage </a:t>
            </a:r>
            <a:r>
              <a:rPr lang="nl-NL" sz="1000" dirty="0" smtClean="0">
                <a:solidFill>
                  <a:srgbClr val="FF0000"/>
                </a:solidFill>
              </a:rPr>
              <a:t>resultaten</a:t>
            </a:r>
          </a:p>
          <a:p>
            <a:r>
              <a:rPr lang="nl-NL" sz="1000" dirty="0"/>
              <a:t>Slijpkruik beoordeelt de herstelmelding binnen 3 werkdagen. Bij onterechte herstelmelding rapporteert Slijpkruik dit  in de daarvoor bestemde kolom met foto s.  Slijpkruik publiceert de rapportage onder de naam </a:t>
            </a:r>
            <a:r>
              <a:rPr lang="nl-NL" sz="1000" b="1" dirty="0"/>
              <a:t>“Herstel beoordeling”. </a:t>
            </a:r>
            <a:r>
              <a:rPr lang="nl-NL" sz="1000" dirty="0"/>
              <a:t>Er gaat een automatische </a:t>
            </a:r>
            <a:r>
              <a:rPr lang="nl-NL" sz="1000" u="sng" dirty="0"/>
              <a:t>mail </a:t>
            </a:r>
            <a:r>
              <a:rPr lang="nl-NL" sz="1000" dirty="0" smtClean="0"/>
              <a:t>naar </a:t>
            </a:r>
            <a:r>
              <a:rPr lang="nl-NL" sz="1000" dirty="0"/>
              <a:t>de aannemer en directievoerder.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000" dirty="0" smtClean="0">
                <a:solidFill>
                  <a:srgbClr val="FF0000"/>
                </a:solidFill>
              </a:rPr>
              <a:t>Herstellen tekortkomingen inspectie herstelmelding</a:t>
            </a:r>
          </a:p>
          <a:p>
            <a:r>
              <a:rPr lang="nl-NL" sz="1000" dirty="0"/>
              <a:t>De aannemer herstelt de afkeur en publiceert dit  incl. foto’s van het herstel op share-point onder de naam </a:t>
            </a:r>
            <a:r>
              <a:rPr lang="nl-NL" sz="1000" b="1" dirty="0"/>
              <a:t>“Herstel definitief”</a:t>
            </a:r>
            <a:r>
              <a:rPr lang="nl-NL" sz="1000" dirty="0"/>
              <a:t>. Vanaf de eerste rapportage </a:t>
            </a:r>
            <a:r>
              <a:rPr lang="nl-NL" sz="1000" b="1" dirty="0" smtClean="0"/>
              <a:t>(“afkeur definitief”) </a:t>
            </a:r>
            <a:r>
              <a:rPr lang="nl-NL" sz="1000" dirty="0" smtClean="0"/>
              <a:t>van </a:t>
            </a:r>
            <a:r>
              <a:rPr lang="nl-NL" sz="1000" dirty="0"/>
              <a:t>de directievoerder tot en met gereed melding gaat de sanctie in werking conform het bestek. Na publicatie van de aannemer wordt automatisch een </a:t>
            </a:r>
            <a:r>
              <a:rPr lang="nl-NL" sz="1000" u="sng" dirty="0"/>
              <a:t>mail </a:t>
            </a:r>
            <a:r>
              <a:rPr lang="nl-NL" sz="1000" dirty="0" smtClean="0"/>
              <a:t>gestuurd </a:t>
            </a:r>
            <a:r>
              <a:rPr lang="nl-NL" sz="1000" dirty="0"/>
              <a:t>naar de directievoerder.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000" dirty="0" err="1" smtClean="0">
                <a:solidFill>
                  <a:srgbClr val="FF0000"/>
                </a:solidFill>
              </a:rPr>
              <a:t>Ingebreke</a:t>
            </a:r>
            <a:r>
              <a:rPr lang="nl-NL" sz="1000" dirty="0" smtClean="0">
                <a:solidFill>
                  <a:srgbClr val="FF0000"/>
                </a:solidFill>
              </a:rPr>
              <a:t> blijven aannemer</a:t>
            </a:r>
          </a:p>
          <a:p>
            <a:r>
              <a:rPr lang="nl-NL" sz="1000" dirty="0"/>
              <a:t>De directievoerder checkt voor de laatste maal de herstelmeldingen van de aannemer. Indien er zaken nog steeds niet hersteld zijn zal een ingebrekestelling volgen.</a:t>
            </a:r>
          </a:p>
          <a:p>
            <a:endParaRPr lang="nl-NL" sz="1000" dirty="0"/>
          </a:p>
          <a:p>
            <a:endParaRPr lang="nl-NL" sz="1000" dirty="0"/>
          </a:p>
          <a:p>
            <a:endParaRPr lang="nl-NL" sz="1000" dirty="0" smtClean="0"/>
          </a:p>
        </p:txBody>
      </p:sp>
      <p:sp>
        <p:nvSpPr>
          <p:cNvPr id="9" name="PIJL-RECHTS 8"/>
          <p:cNvSpPr/>
          <p:nvPr/>
        </p:nvSpPr>
        <p:spPr>
          <a:xfrm>
            <a:off x="9216231" y="1261357"/>
            <a:ext cx="477982" cy="124691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PIJL-OMLAAG 9"/>
          <p:cNvSpPr/>
          <p:nvPr/>
        </p:nvSpPr>
        <p:spPr>
          <a:xfrm>
            <a:off x="8130816" y="542585"/>
            <a:ext cx="145472" cy="5091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PIJL-OMLAAG 10"/>
          <p:cNvSpPr/>
          <p:nvPr/>
        </p:nvSpPr>
        <p:spPr>
          <a:xfrm>
            <a:off x="8146473" y="2410377"/>
            <a:ext cx="145472" cy="50915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PIJL-OMLAAG 11"/>
          <p:cNvSpPr/>
          <p:nvPr/>
        </p:nvSpPr>
        <p:spPr>
          <a:xfrm>
            <a:off x="8130816" y="1454266"/>
            <a:ext cx="145472" cy="50915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PIJL-RECHTS 14"/>
          <p:cNvSpPr/>
          <p:nvPr/>
        </p:nvSpPr>
        <p:spPr>
          <a:xfrm>
            <a:off x="9215154" y="2158503"/>
            <a:ext cx="477982" cy="124691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PIJL-RECHTS 19"/>
          <p:cNvSpPr/>
          <p:nvPr/>
        </p:nvSpPr>
        <p:spPr>
          <a:xfrm>
            <a:off x="9206424" y="5733174"/>
            <a:ext cx="477982" cy="124691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Tekstvak 25"/>
          <p:cNvSpPr txBox="1"/>
          <p:nvPr/>
        </p:nvSpPr>
        <p:spPr>
          <a:xfrm>
            <a:off x="9719905" y="1170170"/>
            <a:ext cx="1716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Geen afkeur =&gt; akkoord</a:t>
            </a:r>
            <a:endParaRPr lang="nl-NL" sz="1200" dirty="0"/>
          </a:p>
        </p:txBody>
      </p:sp>
      <p:sp>
        <p:nvSpPr>
          <p:cNvPr id="27" name="Tekstvak 26"/>
          <p:cNvSpPr txBox="1"/>
          <p:nvPr/>
        </p:nvSpPr>
        <p:spPr>
          <a:xfrm>
            <a:off x="9719905" y="2054684"/>
            <a:ext cx="1716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Geen afkeur =&gt; akkoord</a:t>
            </a:r>
            <a:endParaRPr lang="nl-NL" sz="1200" dirty="0"/>
          </a:p>
        </p:txBody>
      </p:sp>
      <p:sp>
        <p:nvSpPr>
          <p:cNvPr id="28" name="Tekstvak 27"/>
          <p:cNvSpPr txBox="1"/>
          <p:nvPr/>
        </p:nvSpPr>
        <p:spPr>
          <a:xfrm>
            <a:off x="9693136" y="5535621"/>
            <a:ext cx="1716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Geen afkeur =&gt; akkoord, wel termijnsanctie en herstelsanctie</a:t>
            </a:r>
            <a:endParaRPr lang="nl-NL" sz="1200" dirty="0"/>
          </a:p>
        </p:txBody>
      </p:sp>
      <p:sp>
        <p:nvSpPr>
          <p:cNvPr id="29" name="Tekstvak 28"/>
          <p:cNvSpPr txBox="1"/>
          <p:nvPr/>
        </p:nvSpPr>
        <p:spPr>
          <a:xfrm>
            <a:off x="8234725" y="1591495"/>
            <a:ext cx="1716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Wel afkeur</a:t>
            </a:r>
            <a:endParaRPr lang="nl-NL" sz="1200" dirty="0"/>
          </a:p>
        </p:txBody>
      </p:sp>
      <p:sp>
        <p:nvSpPr>
          <p:cNvPr id="31" name="PIJL-OMLAAG 30"/>
          <p:cNvSpPr/>
          <p:nvPr/>
        </p:nvSpPr>
        <p:spPr>
          <a:xfrm>
            <a:off x="8146473" y="5942574"/>
            <a:ext cx="145472" cy="50915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Tekstvak 31"/>
          <p:cNvSpPr txBox="1"/>
          <p:nvPr/>
        </p:nvSpPr>
        <p:spPr>
          <a:xfrm>
            <a:off x="7697141" y="6530079"/>
            <a:ext cx="40455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Wel afkeur sanctionering en aannemer blijft verantwoordelijk </a:t>
            </a:r>
            <a:endParaRPr lang="nl-NL" sz="1200" dirty="0"/>
          </a:p>
        </p:txBody>
      </p:sp>
      <p:sp>
        <p:nvSpPr>
          <p:cNvPr id="21" name="Tekstvak 20"/>
          <p:cNvSpPr txBox="1"/>
          <p:nvPr/>
        </p:nvSpPr>
        <p:spPr>
          <a:xfrm>
            <a:off x="8215898" y="2512868"/>
            <a:ext cx="1716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Wel afkeur</a:t>
            </a:r>
            <a:endParaRPr lang="nl-NL" sz="1200" dirty="0"/>
          </a:p>
        </p:txBody>
      </p:sp>
      <p:sp>
        <p:nvSpPr>
          <p:cNvPr id="22" name="PIJL-OMLAAG 21"/>
          <p:cNvSpPr/>
          <p:nvPr/>
        </p:nvSpPr>
        <p:spPr>
          <a:xfrm>
            <a:off x="8146473" y="3362349"/>
            <a:ext cx="145472" cy="5091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PIJL-OMLAAG 23"/>
          <p:cNvSpPr/>
          <p:nvPr/>
        </p:nvSpPr>
        <p:spPr>
          <a:xfrm>
            <a:off x="8130816" y="4253070"/>
            <a:ext cx="145472" cy="50915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Tekstvak 29"/>
          <p:cNvSpPr txBox="1"/>
          <p:nvPr/>
        </p:nvSpPr>
        <p:spPr>
          <a:xfrm>
            <a:off x="8291945" y="4336665"/>
            <a:ext cx="1716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Wel afkeur</a:t>
            </a:r>
            <a:endParaRPr lang="nl-NL" sz="1200" dirty="0"/>
          </a:p>
        </p:txBody>
      </p:sp>
      <p:sp>
        <p:nvSpPr>
          <p:cNvPr id="33" name="Tekstvak 32"/>
          <p:cNvSpPr txBox="1"/>
          <p:nvPr/>
        </p:nvSpPr>
        <p:spPr>
          <a:xfrm>
            <a:off x="8291945" y="5504712"/>
            <a:ext cx="17163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Wel afkeur</a:t>
            </a:r>
            <a:endParaRPr lang="nl-NL" sz="1200" dirty="0"/>
          </a:p>
        </p:txBody>
      </p:sp>
      <p:sp>
        <p:nvSpPr>
          <p:cNvPr id="35" name="PIJL-RECHTS 34"/>
          <p:cNvSpPr/>
          <p:nvPr/>
        </p:nvSpPr>
        <p:spPr>
          <a:xfrm>
            <a:off x="9215154" y="2165263"/>
            <a:ext cx="477982" cy="124691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PIJL-OMLAAG 35"/>
          <p:cNvSpPr/>
          <p:nvPr/>
        </p:nvSpPr>
        <p:spPr>
          <a:xfrm>
            <a:off x="8146473" y="5157788"/>
            <a:ext cx="145472" cy="509155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PIJL-RECHTS 36"/>
          <p:cNvSpPr/>
          <p:nvPr/>
        </p:nvSpPr>
        <p:spPr>
          <a:xfrm>
            <a:off x="9206424" y="3926357"/>
            <a:ext cx="477982" cy="124691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PIJL-RECHTS 37"/>
          <p:cNvSpPr/>
          <p:nvPr/>
        </p:nvSpPr>
        <p:spPr>
          <a:xfrm>
            <a:off x="9215154" y="4862326"/>
            <a:ext cx="477982" cy="124691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Tekstvak 38"/>
          <p:cNvSpPr txBox="1"/>
          <p:nvPr/>
        </p:nvSpPr>
        <p:spPr>
          <a:xfrm>
            <a:off x="9648680" y="4649728"/>
            <a:ext cx="1716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Geen afkeur =&gt; akkoord, wel termijnsanctie en herstelsanctie</a:t>
            </a:r>
            <a:endParaRPr lang="nl-NL" sz="1200" dirty="0"/>
          </a:p>
        </p:txBody>
      </p:sp>
      <p:sp>
        <p:nvSpPr>
          <p:cNvPr id="40" name="Tekstvak 39"/>
          <p:cNvSpPr txBox="1"/>
          <p:nvPr/>
        </p:nvSpPr>
        <p:spPr>
          <a:xfrm>
            <a:off x="9648680" y="3776723"/>
            <a:ext cx="1716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smtClean="0"/>
              <a:t>Geen afkeur =&gt; akkoord, wel termijnsanctie</a:t>
            </a:r>
            <a:endParaRPr lang="nl-NL" sz="1200" dirty="0"/>
          </a:p>
        </p:txBody>
      </p:sp>
      <p:sp>
        <p:nvSpPr>
          <p:cNvPr id="2" name="Tekstvak 1"/>
          <p:cNvSpPr txBox="1"/>
          <p:nvPr/>
        </p:nvSpPr>
        <p:spPr>
          <a:xfrm>
            <a:off x="10919012" y="242047"/>
            <a:ext cx="15508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 smtClean="0"/>
              <a:t>Versie </a:t>
            </a:r>
            <a:r>
              <a:rPr lang="nl-NL" sz="1100" dirty="0" smtClean="0"/>
              <a:t>3-10-2019</a:t>
            </a:r>
            <a:endParaRPr lang="nl-NL" sz="1100" dirty="0"/>
          </a:p>
        </p:txBody>
      </p:sp>
    </p:spTree>
    <p:extLst>
      <p:ext uri="{BB962C8B-B14F-4D97-AF65-F5344CB8AC3E}">
        <p14:creationId xmlns:p14="http://schemas.microsoft.com/office/powerpoint/2010/main" val="258085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905436" y="1111624"/>
            <a:ext cx="90722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Automatische berichten:</a:t>
            </a:r>
          </a:p>
          <a:p>
            <a:endParaRPr lang="nl-NL" dirty="0"/>
          </a:p>
          <a:p>
            <a:pPr marL="342900" indent="-342900">
              <a:buAutoNum type="arabicPeriod"/>
            </a:pPr>
            <a:r>
              <a:rPr lang="nl-NL" dirty="0" smtClean="0"/>
              <a:t>Schouwer zet afkeurrapportage klaar (Afkeur):</a:t>
            </a:r>
          </a:p>
          <a:p>
            <a:pPr lvl="1"/>
            <a:r>
              <a:rPr lang="nl-NL" dirty="0" smtClean="0"/>
              <a:t>“</a:t>
            </a:r>
            <a:r>
              <a:rPr lang="nl-NL" dirty="0"/>
              <a:t>E</a:t>
            </a:r>
            <a:r>
              <a:rPr lang="nl-NL" dirty="0" smtClean="0"/>
              <a:t>r </a:t>
            </a:r>
            <a:r>
              <a:rPr lang="nl-NL" dirty="0"/>
              <a:t>staat een afkeurrapportage klaar, 3 werkdagen voor R&amp;B </a:t>
            </a:r>
            <a:r>
              <a:rPr lang="nl-NL" dirty="0" smtClean="0"/>
              <a:t>toets”</a:t>
            </a:r>
          </a:p>
          <a:p>
            <a:pPr lvl="1"/>
            <a:endParaRPr lang="nl-NL" dirty="0"/>
          </a:p>
          <a:p>
            <a:pPr marL="342900" indent="-342900">
              <a:buFont typeface="+mj-lt"/>
              <a:buAutoNum type="arabicPeriod"/>
            </a:pPr>
            <a:r>
              <a:rPr lang="nl-NL" dirty="0" smtClean="0"/>
              <a:t>Directievoerder zet afkeur inclusief R&amp;B klaar (Afkeur definitief)</a:t>
            </a:r>
          </a:p>
          <a:p>
            <a:pPr lvl="1"/>
            <a:r>
              <a:rPr lang="nl-NL" dirty="0" smtClean="0"/>
              <a:t>“</a:t>
            </a:r>
            <a:r>
              <a:rPr lang="nl-NL" dirty="0"/>
              <a:t>E</a:t>
            </a:r>
            <a:r>
              <a:rPr lang="nl-NL" dirty="0" smtClean="0"/>
              <a:t>r </a:t>
            </a:r>
            <a:r>
              <a:rPr lang="nl-NL" dirty="0"/>
              <a:t>staat een afkeurrapportage </a:t>
            </a:r>
            <a:r>
              <a:rPr lang="nl-NL" dirty="0" err="1"/>
              <a:t>incl</a:t>
            </a:r>
            <a:r>
              <a:rPr lang="nl-NL" dirty="0"/>
              <a:t> R&amp;B klaar, herstel binnen 3 werkdagen afmelden</a:t>
            </a:r>
            <a:r>
              <a:rPr lang="nl-NL" dirty="0" smtClean="0"/>
              <a:t>”</a:t>
            </a:r>
            <a:endParaRPr lang="nl-NL" dirty="0"/>
          </a:p>
          <a:p>
            <a:pPr lvl="1"/>
            <a:endParaRPr lang="nl-NL" dirty="0" smtClean="0"/>
          </a:p>
          <a:p>
            <a:pPr marL="342900" indent="-342900">
              <a:buFont typeface="+mj-lt"/>
              <a:buAutoNum type="arabicPeriod"/>
            </a:pPr>
            <a:r>
              <a:rPr lang="nl-NL" dirty="0" smtClean="0"/>
              <a:t>Aannemer zet bestand herstelmelding klaar (Herstel)</a:t>
            </a:r>
          </a:p>
          <a:p>
            <a:pPr lvl="1"/>
            <a:r>
              <a:rPr lang="nl-NL" dirty="0" smtClean="0"/>
              <a:t>“Er </a:t>
            </a:r>
            <a:r>
              <a:rPr lang="nl-NL" dirty="0"/>
              <a:t>staat een afkeurrapportage </a:t>
            </a:r>
            <a:r>
              <a:rPr lang="nl-NL" dirty="0" err="1"/>
              <a:t>incl</a:t>
            </a:r>
            <a:r>
              <a:rPr lang="nl-NL" dirty="0"/>
              <a:t> </a:t>
            </a:r>
            <a:r>
              <a:rPr lang="nl-NL" dirty="0" smtClean="0"/>
              <a:t>R&amp;B </a:t>
            </a:r>
            <a:r>
              <a:rPr lang="nl-NL" dirty="0"/>
              <a:t>met herstelmelding </a:t>
            </a:r>
            <a:r>
              <a:rPr lang="nl-NL" dirty="0" smtClean="0"/>
              <a:t>klaar”</a:t>
            </a:r>
          </a:p>
          <a:p>
            <a:pPr lvl="1"/>
            <a:endParaRPr lang="nl-NL" dirty="0"/>
          </a:p>
          <a:p>
            <a:pPr marL="342900" indent="-342900">
              <a:buFont typeface="+mj-lt"/>
              <a:buAutoNum type="arabicPeriod"/>
            </a:pPr>
            <a:r>
              <a:rPr lang="nl-NL" dirty="0" smtClean="0"/>
              <a:t>Controleur </a:t>
            </a:r>
            <a:r>
              <a:rPr lang="nl-NL" dirty="0" smtClean="0"/>
              <a:t>zet beoordeling herstelmelding klaar (Herstel beoordeling)</a:t>
            </a:r>
          </a:p>
          <a:p>
            <a:pPr lvl="1"/>
            <a:r>
              <a:rPr lang="nl-NL" dirty="0" smtClean="0"/>
              <a:t>“</a:t>
            </a:r>
            <a:r>
              <a:rPr lang="nl-NL" dirty="0"/>
              <a:t>E</a:t>
            </a:r>
            <a:r>
              <a:rPr lang="nl-NL" dirty="0" smtClean="0"/>
              <a:t>r </a:t>
            </a:r>
            <a:r>
              <a:rPr lang="nl-NL" dirty="0"/>
              <a:t>staat een beoordeling van de herstelmelding </a:t>
            </a:r>
            <a:r>
              <a:rPr lang="nl-NL" dirty="0" smtClean="0"/>
              <a:t>klaar”  </a:t>
            </a:r>
            <a:endParaRPr lang="nl-NL" dirty="0"/>
          </a:p>
          <a:p>
            <a:endParaRPr lang="nl-NL" dirty="0" smtClean="0"/>
          </a:p>
          <a:p>
            <a:pPr marL="342900" indent="-342900">
              <a:buAutoNum type="arabicPeriod" startAt="5"/>
            </a:pPr>
            <a:r>
              <a:rPr lang="nl-NL" dirty="0" smtClean="0"/>
              <a:t>Aannemer zet bestand herstelmelding klaar (Herstel definitief)</a:t>
            </a:r>
          </a:p>
          <a:p>
            <a:r>
              <a:rPr lang="nl-NL" dirty="0"/>
              <a:t> </a:t>
            </a:r>
            <a:r>
              <a:rPr lang="nl-NL" dirty="0" smtClean="0"/>
              <a:t>        “Er staat een afkeurrapportage </a:t>
            </a:r>
            <a:r>
              <a:rPr lang="nl-NL" dirty="0" err="1" smtClean="0"/>
              <a:t>incl</a:t>
            </a:r>
            <a:r>
              <a:rPr lang="nl-NL" dirty="0" smtClean="0"/>
              <a:t> R&amp;B met herstelmelding klaar”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006684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387A182EA97443B90A2BDFFA16B9B8" ma:contentTypeVersion="14" ma:contentTypeDescription="Een nieuw document maken." ma:contentTypeScope="" ma:versionID="33234954f67905075d7f7333e415f353">
  <xsd:schema xmlns:xsd="http://www.w3.org/2001/XMLSchema" xmlns:xs="http://www.w3.org/2001/XMLSchema" xmlns:p="http://schemas.microsoft.com/office/2006/metadata/properties" xmlns:ns2="8641d731-8d82-4025-94ac-f81355cd7152" xmlns:ns3="746fbf30-322b-40ed-bd2b-2342a9dc1d58" targetNamespace="http://schemas.microsoft.com/office/2006/metadata/properties" ma:root="true" ma:fieldsID="6425d86958268e92db0840a99a49b494" ns2:_="" ns3:_="">
    <xsd:import namespace="8641d731-8d82-4025-94ac-f81355cd7152"/>
    <xsd:import namespace="746fbf30-322b-40ed-bd2b-2342a9dc1d58"/>
    <xsd:element name="properties">
      <xsd:complexType>
        <xsd:sequence>
          <xsd:element name="documentManagement">
            <xsd:complexType>
              <xsd:all>
                <xsd:element ref="ns2:Documentactie" minOccurs="0"/>
                <xsd:element ref="ns2:Categorie" minOccurs="0"/>
                <xsd:element ref="ns2:GeplaatstopTenderNed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41d731-8d82-4025-94ac-f81355cd7152" elementFormDefault="qualified">
    <xsd:import namespace="http://schemas.microsoft.com/office/2006/documentManagement/types"/>
    <xsd:import namespace="http://schemas.microsoft.com/office/infopath/2007/PartnerControls"/>
    <xsd:element name="Documentactie" ma:index="8" nillable="true" ma:displayName="Documentactie na afronding" ma:internalName="Documentactie">
      <xsd:simpleType>
        <xsd:restriction base="dms:Choice">
          <xsd:enumeration value="Zaaktype Inkoop"/>
          <xsd:enumeration value="Zaaktype Contract"/>
          <xsd:enumeration value="Teamsite"/>
          <xsd:enumeration value="Zaaktype inkoop en contract"/>
          <xsd:enumeration value="Verwijderen"/>
        </xsd:restriction>
      </xsd:simpleType>
    </xsd:element>
    <xsd:element name="Categorie" ma:index="9" nillable="true" ma:displayName="Categorie" ma:internalName="Categorie">
      <xsd:simpleType>
        <xsd:restriction base="dms:Choice">
          <xsd:enumeration value="Duurzaamheid"/>
          <xsd:enumeration value="JDA"/>
          <xsd:enumeration value="Inkoop"/>
        </xsd:restriction>
      </xsd:simpleType>
    </xsd:element>
    <xsd:element name="GeplaatstopTenderNed" ma:index="10" nillable="true" ma:displayName="Geplaatst op TenderNed" ma:internalName="GeplaatstopTenderNed">
      <xsd:simpleType>
        <xsd:restriction base="dms:DateTime"/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Afbeeldingtags" ma:readOnly="false" ma:fieldId="{5cf76f15-5ced-4ddc-b409-7134ff3c332f}" ma:taxonomyMulti="true" ma:sspId="388b94e4-faf0-4286-a14b-6aee6575d8d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6fbf30-322b-40ed-bd2b-2342a9dc1d58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6929b0b5-a2ad-4d00-90f6-0430a5325897}" ma:internalName="TaxCatchAll" ma:showField="CatchAllData" ma:web="746fbf30-322b-40ed-bd2b-2342a9dc1d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actie xmlns="8641d731-8d82-4025-94ac-f81355cd7152" xsi:nil="true"/>
    <TaxCatchAll xmlns="746fbf30-322b-40ed-bd2b-2342a9dc1d58" xsi:nil="true"/>
    <GeplaatstopTenderNed xmlns="8641d731-8d82-4025-94ac-f81355cd7152" xsi:nil="true"/>
    <Categorie xmlns="8641d731-8d82-4025-94ac-f81355cd7152" xsi:nil="true"/>
    <lcf76f155ced4ddcb4097134ff3c332f xmlns="8641d731-8d82-4025-94ac-f81355cd715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31572B2-63A9-46FB-8E6D-5CC6936EF961}"/>
</file>

<file path=customXml/itemProps2.xml><?xml version="1.0" encoding="utf-8"?>
<ds:datastoreItem xmlns:ds="http://schemas.openxmlformats.org/officeDocument/2006/customXml" ds:itemID="{59895FDB-03BA-4D5F-AB91-A48E0B6FC241}"/>
</file>

<file path=customXml/itemProps3.xml><?xml version="1.0" encoding="utf-8"?>
<ds:datastoreItem xmlns:ds="http://schemas.openxmlformats.org/officeDocument/2006/customXml" ds:itemID="{F2BF6392-8A25-4067-9D06-811F94E6A51E}"/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611</Words>
  <Application>Microsoft Office PowerPoint</Application>
  <PresentationFormat>Breedbeeld</PresentationFormat>
  <Paragraphs>62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Kantoorthema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Peter</dc:creator>
  <cp:lastModifiedBy>Marc Tammens</cp:lastModifiedBy>
  <cp:revision>38</cp:revision>
  <cp:lastPrinted>2018-05-09T08:24:31Z</cp:lastPrinted>
  <dcterms:created xsi:type="dcterms:W3CDTF">2018-05-09T07:04:42Z</dcterms:created>
  <dcterms:modified xsi:type="dcterms:W3CDTF">2019-10-03T08:55:23Z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0x0101002F387A182EA97443B90A2BDFFA16B9B8</vt:lpwstr>
  </property>
  <property fmtid="{D5CDD505-2E9C-101B-9397-08002B2CF9AE}" pid="3" name="Order">
    <vt:r8>10000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</Properties>
</file>