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 id="2147483660" r:id="rId6"/>
  </p:sldMasterIdLst>
  <p:notesMasterIdLst>
    <p:notesMasterId r:id="rId30"/>
  </p:notesMasterIdLst>
  <p:sldIdLst>
    <p:sldId id="256" r:id="rId7"/>
    <p:sldId id="258" r:id="rId8"/>
    <p:sldId id="261" r:id="rId9"/>
    <p:sldId id="330" r:id="rId10"/>
    <p:sldId id="331" r:id="rId11"/>
    <p:sldId id="332" r:id="rId12"/>
    <p:sldId id="333" r:id="rId13"/>
    <p:sldId id="337" r:id="rId14"/>
    <p:sldId id="334" r:id="rId15"/>
    <p:sldId id="335" r:id="rId16"/>
    <p:sldId id="336" r:id="rId17"/>
    <p:sldId id="312" r:id="rId18"/>
    <p:sldId id="329" r:id="rId19"/>
    <p:sldId id="319" r:id="rId20"/>
    <p:sldId id="328" r:id="rId21"/>
    <p:sldId id="260" r:id="rId22"/>
    <p:sldId id="322" r:id="rId23"/>
    <p:sldId id="264" r:id="rId24"/>
    <p:sldId id="323" r:id="rId25"/>
    <p:sldId id="317" r:id="rId26"/>
    <p:sldId id="318" r:id="rId27"/>
    <p:sldId id="316" r:id="rId28"/>
    <p:sldId id="311" r:id="rId29"/>
  </p:sldIdLst>
  <p:sldSz cx="9144000" cy="5143500" type="screen16x9"/>
  <p:notesSz cx="6858000" cy="9144000"/>
  <p:custDataLst>
    <p:tags r:id="rId31"/>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38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B9AAE-C453-4CFC-84F8-AB1E23E2BF2B}" v="662" dt="2023-07-11T14:07:52.78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540" autoAdjust="0"/>
  </p:normalViewPr>
  <p:slideViewPr>
    <p:cSldViewPr snapToGrid="0">
      <p:cViewPr varScale="1">
        <p:scale>
          <a:sx n="66" d="100"/>
          <a:sy n="66" d="100"/>
        </p:scale>
        <p:origin x="1280" y="48"/>
      </p:cViewPr>
      <p:guideLst>
        <p:guide orient="horz" pos="1620"/>
        <p:guide pos="385"/>
      </p:guideLst>
    </p:cSldViewPr>
  </p:slideViewPr>
  <p:notesTextViewPr>
    <p:cViewPr>
      <p:scale>
        <a:sx n="115" d="100"/>
        <a:sy n="115"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gs" Target="tags/tag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75D0B5-39C4-43D3-B6A9-DCBE9F311500}"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nl-NL"/>
        </a:p>
      </dgm:t>
    </dgm:pt>
    <dgm:pt modelId="{BFBC99BF-E4AE-4472-B16F-042BE0D51D7E}">
      <dgm:prSet phldrT="[Tekst]" custT="1"/>
      <dgm:spPr/>
      <dgm:t>
        <a:bodyPr/>
        <a:lstStyle/>
        <a:p>
          <a:r>
            <a:rPr lang="nl-NL" sz="2000" dirty="0"/>
            <a:t>Aanbesteding bouwteams Grootonderhoud en Projecten </a:t>
          </a:r>
        </a:p>
      </dgm:t>
    </dgm:pt>
    <dgm:pt modelId="{04C70DAB-E7C4-4294-BCEB-17EEC70F5897}" type="parTrans" cxnId="{B536DFE0-02F0-4970-8DF1-78C602A92ED3}">
      <dgm:prSet/>
      <dgm:spPr/>
      <dgm:t>
        <a:bodyPr/>
        <a:lstStyle/>
        <a:p>
          <a:endParaRPr lang="nl-NL"/>
        </a:p>
      </dgm:t>
    </dgm:pt>
    <dgm:pt modelId="{F2FCE349-35EE-44E4-B1F2-99FEAF89526A}" type="sibTrans" cxnId="{B536DFE0-02F0-4970-8DF1-78C602A92ED3}">
      <dgm:prSet/>
      <dgm:spPr/>
      <dgm:t>
        <a:bodyPr/>
        <a:lstStyle/>
        <a:p>
          <a:endParaRPr lang="nl-NL"/>
        </a:p>
      </dgm:t>
    </dgm:pt>
    <dgm:pt modelId="{63FE81E8-CEBA-42ED-B688-AB63023B653E}" type="pres">
      <dgm:prSet presAssocID="{5375D0B5-39C4-43D3-B6A9-DCBE9F311500}" presName="layout" presStyleCnt="0">
        <dgm:presLayoutVars>
          <dgm:chMax/>
          <dgm:chPref/>
          <dgm:dir/>
          <dgm:animOne val="branch"/>
          <dgm:animLvl val="lvl"/>
          <dgm:resizeHandles/>
        </dgm:presLayoutVars>
      </dgm:prSet>
      <dgm:spPr/>
    </dgm:pt>
    <dgm:pt modelId="{CD10FB81-03D8-4088-B49F-2FB856B99A9F}" type="pres">
      <dgm:prSet presAssocID="{BFBC99BF-E4AE-4472-B16F-042BE0D51D7E}" presName="root" presStyleCnt="0">
        <dgm:presLayoutVars>
          <dgm:chMax/>
          <dgm:chPref val="4"/>
        </dgm:presLayoutVars>
      </dgm:prSet>
      <dgm:spPr/>
    </dgm:pt>
    <dgm:pt modelId="{CD3DF1F5-5F8A-4106-9CA8-42298ED364EE}" type="pres">
      <dgm:prSet presAssocID="{BFBC99BF-E4AE-4472-B16F-042BE0D51D7E}" presName="rootComposite" presStyleCnt="0">
        <dgm:presLayoutVars/>
      </dgm:prSet>
      <dgm:spPr/>
    </dgm:pt>
    <dgm:pt modelId="{93EC488E-75DD-4ABC-A634-3341C6DA36FB}" type="pres">
      <dgm:prSet presAssocID="{BFBC99BF-E4AE-4472-B16F-042BE0D51D7E}" presName="rootText" presStyleLbl="node0" presStyleIdx="0" presStyleCnt="1" custLinFactY="-23331" custLinFactNeighborY="-100000">
        <dgm:presLayoutVars>
          <dgm:chMax/>
          <dgm:chPref val="4"/>
        </dgm:presLayoutVars>
      </dgm:prSet>
      <dgm:spPr/>
    </dgm:pt>
    <dgm:pt modelId="{A94659B4-1212-4F63-92FB-0FA2475CAD52}" type="pres">
      <dgm:prSet presAssocID="{BFBC99BF-E4AE-4472-B16F-042BE0D51D7E}" presName="childShape" presStyleCnt="0">
        <dgm:presLayoutVars>
          <dgm:chMax val="0"/>
          <dgm:chPref val="0"/>
        </dgm:presLayoutVars>
      </dgm:prSet>
      <dgm:spPr/>
    </dgm:pt>
  </dgm:ptLst>
  <dgm:cxnLst>
    <dgm:cxn modelId="{B6013F2C-605E-4EBD-9863-E11C1EA5A6E0}" type="presOf" srcId="{BFBC99BF-E4AE-4472-B16F-042BE0D51D7E}" destId="{93EC488E-75DD-4ABC-A634-3341C6DA36FB}" srcOrd="0" destOrd="0" presId="urn:microsoft.com/office/officeart/2008/layout/PictureAccentList"/>
    <dgm:cxn modelId="{D5E392DB-E3E6-4DAA-8B07-980D2CBB78EF}" type="presOf" srcId="{5375D0B5-39C4-43D3-B6A9-DCBE9F311500}" destId="{63FE81E8-CEBA-42ED-B688-AB63023B653E}" srcOrd="0" destOrd="0" presId="urn:microsoft.com/office/officeart/2008/layout/PictureAccentList"/>
    <dgm:cxn modelId="{B536DFE0-02F0-4970-8DF1-78C602A92ED3}" srcId="{5375D0B5-39C4-43D3-B6A9-DCBE9F311500}" destId="{BFBC99BF-E4AE-4472-B16F-042BE0D51D7E}" srcOrd="0" destOrd="0" parTransId="{04C70DAB-E7C4-4294-BCEB-17EEC70F5897}" sibTransId="{F2FCE349-35EE-44E4-B1F2-99FEAF89526A}"/>
    <dgm:cxn modelId="{BC2B96E1-0724-42C2-A7FF-D4015E196DEC}" type="presParOf" srcId="{63FE81E8-CEBA-42ED-B688-AB63023B653E}" destId="{CD10FB81-03D8-4088-B49F-2FB856B99A9F}" srcOrd="0" destOrd="0" presId="urn:microsoft.com/office/officeart/2008/layout/PictureAccentList"/>
    <dgm:cxn modelId="{7E04B8FE-7ADD-43E4-A8C2-6F20163A2310}" type="presParOf" srcId="{CD10FB81-03D8-4088-B49F-2FB856B99A9F}" destId="{CD3DF1F5-5F8A-4106-9CA8-42298ED364EE}" srcOrd="0" destOrd="0" presId="urn:microsoft.com/office/officeart/2008/layout/PictureAccentList"/>
    <dgm:cxn modelId="{0FA5F025-8DEC-4906-B02F-868DB3A35743}" type="presParOf" srcId="{CD3DF1F5-5F8A-4106-9CA8-42298ED364EE}" destId="{93EC488E-75DD-4ABC-A634-3341C6DA36FB}" srcOrd="0" destOrd="0" presId="urn:microsoft.com/office/officeart/2008/layout/PictureAccentList"/>
    <dgm:cxn modelId="{D43A9580-9916-4328-906C-FF4DB4D0893D}" type="presParOf" srcId="{CD10FB81-03D8-4088-B49F-2FB856B99A9F}" destId="{A94659B4-1212-4F63-92FB-0FA2475CAD5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75D0B5-39C4-43D3-B6A9-DCBE9F311500}"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nl-NL"/>
        </a:p>
      </dgm:t>
    </dgm:pt>
    <dgm:pt modelId="{BFBC99BF-E4AE-4472-B16F-042BE0D51D7E}">
      <dgm:prSet phldrT="[Tekst]" custT="1"/>
      <dgm:spPr/>
      <dgm:t>
        <a:bodyPr/>
        <a:lstStyle/>
        <a:p>
          <a:r>
            <a:rPr lang="nl-NL" sz="2000" dirty="0"/>
            <a:t>Aanbesteding bouwteams Grootonderhoud en Projecten </a:t>
          </a:r>
        </a:p>
      </dgm:t>
    </dgm:pt>
    <dgm:pt modelId="{04C70DAB-E7C4-4294-BCEB-17EEC70F5897}" type="parTrans" cxnId="{B536DFE0-02F0-4970-8DF1-78C602A92ED3}">
      <dgm:prSet/>
      <dgm:spPr/>
      <dgm:t>
        <a:bodyPr/>
        <a:lstStyle/>
        <a:p>
          <a:endParaRPr lang="nl-NL"/>
        </a:p>
      </dgm:t>
    </dgm:pt>
    <dgm:pt modelId="{F2FCE349-35EE-44E4-B1F2-99FEAF89526A}" type="sibTrans" cxnId="{B536DFE0-02F0-4970-8DF1-78C602A92ED3}">
      <dgm:prSet/>
      <dgm:spPr/>
      <dgm:t>
        <a:bodyPr/>
        <a:lstStyle/>
        <a:p>
          <a:endParaRPr lang="nl-NL"/>
        </a:p>
      </dgm:t>
    </dgm:pt>
    <dgm:pt modelId="{63FE81E8-CEBA-42ED-B688-AB63023B653E}" type="pres">
      <dgm:prSet presAssocID="{5375D0B5-39C4-43D3-B6A9-DCBE9F311500}" presName="layout" presStyleCnt="0">
        <dgm:presLayoutVars>
          <dgm:chMax/>
          <dgm:chPref/>
          <dgm:dir/>
          <dgm:animOne val="branch"/>
          <dgm:animLvl val="lvl"/>
          <dgm:resizeHandles/>
        </dgm:presLayoutVars>
      </dgm:prSet>
      <dgm:spPr/>
    </dgm:pt>
    <dgm:pt modelId="{CD10FB81-03D8-4088-B49F-2FB856B99A9F}" type="pres">
      <dgm:prSet presAssocID="{BFBC99BF-E4AE-4472-B16F-042BE0D51D7E}" presName="root" presStyleCnt="0">
        <dgm:presLayoutVars>
          <dgm:chMax/>
          <dgm:chPref val="4"/>
        </dgm:presLayoutVars>
      </dgm:prSet>
      <dgm:spPr/>
    </dgm:pt>
    <dgm:pt modelId="{CD3DF1F5-5F8A-4106-9CA8-42298ED364EE}" type="pres">
      <dgm:prSet presAssocID="{BFBC99BF-E4AE-4472-B16F-042BE0D51D7E}" presName="rootComposite" presStyleCnt="0">
        <dgm:presLayoutVars/>
      </dgm:prSet>
      <dgm:spPr/>
    </dgm:pt>
    <dgm:pt modelId="{93EC488E-75DD-4ABC-A634-3341C6DA36FB}" type="pres">
      <dgm:prSet presAssocID="{BFBC99BF-E4AE-4472-B16F-042BE0D51D7E}" presName="rootText" presStyleLbl="node0" presStyleIdx="0" presStyleCnt="1" custLinFactY="-23331" custLinFactNeighborY="-100000">
        <dgm:presLayoutVars>
          <dgm:chMax/>
          <dgm:chPref val="4"/>
        </dgm:presLayoutVars>
      </dgm:prSet>
      <dgm:spPr/>
    </dgm:pt>
    <dgm:pt modelId="{A94659B4-1212-4F63-92FB-0FA2475CAD52}" type="pres">
      <dgm:prSet presAssocID="{BFBC99BF-E4AE-4472-B16F-042BE0D51D7E}" presName="childShape" presStyleCnt="0">
        <dgm:presLayoutVars>
          <dgm:chMax val="0"/>
          <dgm:chPref val="0"/>
        </dgm:presLayoutVars>
      </dgm:prSet>
      <dgm:spPr/>
    </dgm:pt>
  </dgm:ptLst>
  <dgm:cxnLst>
    <dgm:cxn modelId="{B6013F2C-605E-4EBD-9863-E11C1EA5A6E0}" type="presOf" srcId="{BFBC99BF-E4AE-4472-B16F-042BE0D51D7E}" destId="{93EC488E-75DD-4ABC-A634-3341C6DA36FB}" srcOrd="0" destOrd="0" presId="urn:microsoft.com/office/officeart/2008/layout/PictureAccentList"/>
    <dgm:cxn modelId="{D5E392DB-E3E6-4DAA-8B07-980D2CBB78EF}" type="presOf" srcId="{5375D0B5-39C4-43D3-B6A9-DCBE9F311500}" destId="{63FE81E8-CEBA-42ED-B688-AB63023B653E}" srcOrd="0" destOrd="0" presId="urn:microsoft.com/office/officeart/2008/layout/PictureAccentList"/>
    <dgm:cxn modelId="{B536DFE0-02F0-4970-8DF1-78C602A92ED3}" srcId="{5375D0B5-39C4-43D3-B6A9-DCBE9F311500}" destId="{BFBC99BF-E4AE-4472-B16F-042BE0D51D7E}" srcOrd="0" destOrd="0" parTransId="{04C70DAB-E7C4-4294-BCEB-17EEC70F5897}" sibTransId="{F2FCE349-35EE-44E4-B1F2-99FEAF89526A}"/>
    <dgm:cxn modelId="{BC2B96E1-0724-42C2-A7FF-D4015E196DEC}" type="presParOf" srcId="{63FE81E8-CEBA-42ED-B688-AB63023B653E}" destId="{CD10FB81-03D8-4088-B49F-2FB856B99A9F}" srcOrd="0" destOrd="0" presId="urn:microsoft.com/office/officeart/2008/layout/PictureAccentList"/>
    <dgm:cxn modelId="{7E04B8FE-7ADD-43E4-A8C2-6F20163A2310}" type="presParOf" srcId="{CD10FB81-03D8-4088-B49F-2FB856B99A9F}" destId="{CD3DF1F5-5F8A-4106-9CA8-42298ED364EE}" srcOrd="0" destOrd="0" presId="urn:microsoft.com/office/officeart/2008/layout/PictureAccentList"/>
    <dgm:cxn modelId="{0FA5F025-8DEC-4906-B02F-868DB3A35743}" type="presParOf" srcId="{CD3DF1F5-5F8A-4106-9CA8-42298ED364EE}" destId="{93EC488E-75DD-4ABC-A634-3341C6DA36FB}" srcOrd="0" destOrd="0" presId="urn:microsoft.com/office/officeart/2008/layout/PictureAccentList"/>
    <dgm:cxn modelId="{D43A9580-9916-4328-906C-FF4DB4D0893D}" type="presParOf" srcId="{CD10FB81-03D8-4088-B49F-2FB856B99A9F}" destId="{A94659B4-1212-4F63-92FB-0FA2475CAD5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B03488-AA5B-4B1B-AE8E-A41E77BE3CCB}" type="doc">
      <dgm:prSet loTypeId="urn:microsoft.com/office/officeart/2005/8/layout/chevron1" loCatId="process" qsTypeId="urn:microsoft.com/office/officeart/2005/8/quickstyle/simple1" qsCatId="simple" csTypeId="urn:microsoft.com/office/officeart/2005/8/colors/accent1_2" csCatId="accent1" phldr="1"/>
      <dgm:spPr/>
    </dgm:pt>
    <dgm:pt modelId="{E14BE441-033E-467E-B4CA-50884C8D9C6D}">
      <dgm:prSet phldrT="[Tekst]"/>
      <dgm:spPr/>
      <dgm:t>
        <a:bodyPr/>
        <a:lstStyle/>
        <a:p>
          <a:r>
            <a:rPr lang="nl-NL" dirty="0"/>
            <a:t>Bouwteamfase </a:t>
          </a:r>
        </a:p>
      </dgm:t>
    </dgm:pt>
    <dgm:pt modelId="{BA3F4855-0981-4107-B5B0-D923A6B404B9}" type="parTrans" cxnId="{A7E918DD-BDB0-4656-AB3A-A74500F713A6}">
      <dgm:prSet/>
      <dgm:spPr/>
      <dgm:t>
        <a:bodyPr/>
        <a:lstStyle/>
        <a:p>
          <a:endParaRPr lang="nl-NL"/>
        </a:p>
      </dgm:t>
    </dgm:pt>
    <dgm:pt modelId="{533927C8-8CAD-407C-9482-15D83C72889C}" type="sibTrans" cxnId="{A7E918DD-BDB0-4656-AB3A-A74500F713A6}">
      <dgm:prSet/>
      <dgm:spPr/>
      <dgm:t>
        <a:bodyPr/>
        <a:lstStyle/>
        <a:p>
          <a:endParaRPr lang="nl-NL"/>
        </a:p>
      </dgm:t>
    </dgm:pt>
    <dgm:pt modelId="{C7D20202-FF27-49CD-A175-366B68898492}" type="pres">
      <dgm:prSet presAssocID="{30B03488-AA5B-4B1B-AE8E-A41E77BE3CCB}" presName="Name0" presStyleCnt="0">
        <dgm:presLayoutVars>
          <dgm:dir/>
          <dgm:animLvl val="lvl"/>
          <dgm:resizeHandles val="exact"/>
        </dgm:presLayoutVars>
      </dgm:prSet>
      <dgm:spPr/>
    </dgm:pt>
    <dgm:pt modelId="{F6BFD9B5-A83C-4715-8EBD-A5BF41E5F7E7}" type="pres">
      <dgm:prSet presAssocID="{E14BE441-033E-467E-B4CA-50884C8D9C6D}" presName="parTxOnly" presStyleLbl="node1" presStyleIdx="0" presStyleCnt="1" custFlipVert="0" custScaleY="29202" custLinFactNeighborY="-496">
        <dgm:presLayoutVars>
          <dgm:chMax val="0"/>
          <dgm:chPref val="0"/>
          <dgm:bulletEnabled val="1"/>
        </dgm:presLayoutVars>
      </dgm:prSet>
      <dgm:spPr/>
    </dgm:pt>
  </dgm:ptLst>
  <dgm:cxnLst>
    <dgm:cxn modelId="{0FAC3175-EE7C-4945-9788-0CE8F8775133}" type="presOf" srcId="{30B03488-AA5B-4B1B-AE8E-A41E77BE3CCB}" destId="{C7D20202-FF27-49CD-A175-366B68898492}" srcOrd="0" destOrd="0" presId="urn:microsoft.com/office/officeart/2005/8/layout/chevron1"/>
    <dgm:cxn modelId="{57B4B590-4594-406C-881D-281F2F8CB690}" type="presOf" srcId="{E14BE441-033E-467E-B4CA-50884C8D9C6D}" destId="{F6BFD9B5-A83C-4715-8EBD-A5BF41E5F7E7}" srcOrd="0" destOrd="0" presId="urn:microsoft.com/office/officeart/2005/8/layout/chevron1"/>
    <dgm:cxn modelId="{A7E918DD-BDB0-4656-AB3A-A74500F713A6}" srcId="{30B03488-AA5B-4B1B-AE8E-A41E77BE3CCB}" destId="{E14BE441-033E-467E-B4CA-50884C8D9C6D}" srcOrd="0" destOrd="0" parTransId="{BA3F4855-0981-4107-B5B0-D923A6B404B9}" sibTransId="{533927C8-8CAD-407C-9482-15D83C72889C}"/>
    <dgm:cxn modelId="{54A3C326-5250-42C6-B69F-556A201F6A43}" type="presParOf" srcId="{C7D20202-FF27-49CD-A175-366B68898492}" destId="{F6BFD9B5-A83C-4715-8EBD-A5BF41E5F7E7}"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88719F-7571-4F68-BAA2-4CC685A25BB9}" type="doc">
      <dgm:prSet loTypeId="urn:microsoft.com/office/officeart/2005/8/layout/chevron1" loCatId="process" qsTypeId="urn:microsoft.com/office/officeart/2005/8/quickstyle/simple3" qsCatId="simple" csTypeId="urn:microsoft.com/office/officeart/2005/8/colors/accent1_2" csCatId="accent1" phldr="1"/>
      <dgm:spPr/>
    </dgm:pt>
    <dgm:pt modelId="{B44BAB78-B3F5-41D6-A763-B0BDC96C258A}">
      <dgm:prSet phldrT="[Tekst]"/>
      <dgm:spPr/>
      <dgm:t>
        <a:bodyPr/>
        <a:lstStyle/>
        <a:p>
          <a:r>
            <a:rPr lang="nl-NL" dirty="0"/>
            <a:t>Deelopdracht</a:t>
          </a:r>
        </a:p>
      </dgm:t>
    </dgm:pt>
    <dgm:pt modelId="{EE747997-A741-408A-9746-D300E8C1F02D}" type="parTrans" cxnId="{ED6B0A66-B0C4-489A-9666-85EC2A8D9953}">
      <dgm:prSet/>
      <dgm:spPr/>
      <dgm:t>
        <a:bodyPr/>
        <a:lstStyle/>
        <a:p>
          <a:endParaRPr lang="nl-NL"/>
        </a:p>
      </dgm:t>
    </dgm:pt>
    <dgm:pt modelId="{7E81D981-5D45-4F1A-B3B3-6B9F0B24EE85}" type="sibTrans" cxnId="{ED6B0A66-B0C4-489A-9666-85EC2A8D9953}">
      <dgm:prSet/>
      <dgm:spPr/>
      <dgm:t>
        <a:bodyPr/>
        <a:lstStyle/>
        <a:p>
          <a:endParaRPr lang="nl-NL"/>
        </a:p>
      </dgm:t>
    </dgm:pt>
    <dgm:pt modelId="{6AE24CB9-6137-440C-9668-F1B6E91E3C51}">
      <dgm:prSet phldrT="[Tekst]"/>
      <dgm:spPr/>
      <dgm:t>
        <a:bodyPr/>
        <a:lstStyle/>
        <a:p>
          <a:r>
            <a:rPr lang="nl-NL" dirty="0"/>
            <a:t>Deelopdracht</a:t>
          </a:r>
        </a:p>
      </dgm:t>
    </dgm:pt>
    <dgm:pt modelId="{8CA3F17B-A862-4B9D-B53B-ECAF0B78F91F}" type="parTrans" cxnId="{2DE06F70-33B9-45CF-8D33-5444BCFDE446}">
      <dgm:prSet/>
      <dgm:spPr/>
      <dgm:t>
        <a:bodyPr/>
        <a:lstStyle/>
        <a:p>
          <a:endParaRPr lang="nl-NL"/>
        </a:p>
      </dgm:t>
    </dgm:pt>
    <dgm:pt modelId="{7ECD618B-445F-40C0-B5A6-5707C58A1A10}" type="sibTrans" cxnId="{2DE06F70-33B9-45CF-8D33-5444BCFDE446}">
      <dgm:prSet/>
      <dgm:spPr/>
      <dgm:t>
        <a:bodyPr/>
        <a:lstStyle/>
        <a:p>
          <a:endParaRPr lang="nl-NL"/>
        </a:p>
      </dgm:t>
    </dgm:pt>
    <dgm:pt modelId="{32DA3F84-1ED5-44FE-B317-484BC5472C72}">
      <dgm:prSet phldrT="[Tekst]"/>
      <dgm:spPr/>
      <dgm:t>
        <a:bodyPr/>
        <a:lstStyle/>
        <a:p>
          <a:r>
            <a:rPr lang="nl-NL" dirty="0"/>
            <a:t>Deelopdracht</a:t>
          </a:r>
        </a:p>
      </dgm:t>
    </dgm:pt>
    <dgm:pt modelId="{C183F310-3D72-417A-94FA-FCB0C6763AFE}" type="parTrans" cxnId="{19E57626-07B3-4EE8-9D93-6AB05034EDB9}">
      <dgm:prSet/>
      <dgm:spPr/>
      <dgm:t>
        <a:bodyPr/>
        <a:lstStyle/>
        <a:p>
          <a:endParaRPr lang="nl-NL"/>
        </a:p>
      </dgm:t>
    </dgm:pt>
    <dgm:pt modelId="{49352C85-930D-4A62-8641-4686898B25B4}" type="sibTrans" cxnId="{19E57626-07B3-4EE8-9D93-6AB05034EDB9}">
      <dgm:prSet/>
      <dgm:spPr/>
      <dgm:t>
        <a:bodyPr/>
        <a:lstStyle/>
        <a:p>
          <a:endParaRPr lang="nl-NL"/>
        </a:p>
      </dgm:t>
    </dgm:pt>
    <dgm:pt modelId="{6EB44E6F-EEF1-4E91-AA0B-0206894DC405}">
      <dgm:prSet phldrT="[Tekst]"/>
      <dgm:spPr/>
      <dgm:t>
        <a:bodyPr/>
        <a:lstStyle/>
        <a:p>
          <a:r>
            <a:rPr lang="nl-NL" dirty="0"/>
            <a:t>Deelopdracht</a:t>
          </a:r>
        </a:p>
      </dgm:t>
    </dgm:pt>
    <dgm:pt modelId="{519F010E-225E-4C43-877F-FDC9000A2A97}" type="parTrans" cxnId="{82D58E11-2CCC-4033-BFA0-550657D306F7}">
      <dgm:prSet/>
      <dgm:spPr/>
      <dgm:t>
        <a:bodyPr/>
        <a:lstStyle/>
        <a:p>
          <a:endParaRPr lang="nl-NL"/>
        </a:p>
      </dgm:t>
    </dgm:pt>
    <dgm:pt modelId="{E1CD8F4F-2C1A-4C48-99D4-986FC9D5A0CD}" type="sibTrans" cxnId="{82D58E11-2CCC-4033-BFA0-550657D306F7}">
      <dgm:prSet/>
      <dgm:spPr/>
      <dgm:t>
        <a:bodyPr/>
        <a:lstStyle/>
        <a:p>
          <a:endParaRPr lang="nl-NL"/>
        </a:p>
      </dgm:t>
    </dgm:pt>
    <dgm:pt modelId="{433BCD87-5D1A-4A40-8CE0-D88834A08FCE}" type="pres">
      <dgm:prSet presAssocID="{2688719F-7571-4F68-BAA2-4CC685A25BB9}" presName="Name0" presStyleCnt="0">
        <dgm:presLayoutVars>
          <dgm:dir/>
          <dgm:animLvl val="lvl"/>
          <dgm:resizeHandles val="exact"/>
        </dgm:presLayoutVars>
      </dgm:prSet>
      <dgm:spPr/>
    </dgm:pt>
    <dgm:pt modelId="{43902E88-AA73-4400-8247-22F5E42EE756}" type="pres">
      <dgm:prSet presAssocID="{B44BAB78-B3F5-41D6-A763-B0BDC96C258A}" presName="parTxOnly" presStyleLbl="node1" presStyleIdx="0" presStyleCnt="4">
        <dgm:presLayoutVars>
          <dgm:chMax val="0"/>
          <dgm:chPref val="0"/>
          <dgm:bulletEnabled val="1"/>
        </dgm:presLayoutVars>
      </dgm:prSet>
      <dgm:spPr/>
    </dgm:pt>
    <dgm:pt modelId="{194CA060-580A-4FC0-AAD7-2581C9E11C6B}" type="pres">
      <dgm:prSet presAssocID="{7E81D981-5D45-4F1A-B3B3-6B9F0B24EE85}" presName="parTxOnlySpace" presStyleCnt="0"/>
      <dgm:spPr/>
    </dgm:pt>
    <dgm:pt modelId="{E137C4C2-846B-4B8A-88A3-30FD4BF4518D}" type="pres">
      <dgm:prSet presAssocID="{6AE24CB9-6137-440C-9668-F1B6E91E3C51}" presName="parTxOnly" presStyleLbl="node1" presStyleIdx="1" presStyleCnt="4">
        <dgm:presLayoutVars>
          <dgm:chMax val="0"/>
          <dgm:chPref val="0"/>
          <dgm:bulletEnabled val="1"/>
        </dgm:presLayoutVars>
      </dgm:prSet>
      <dgm:spPr/>
    </dgm:pt>
    <dgm:pt modelId="{929DFE64-CF67-4867-867C-23E711744AD6}" type="pres">
      <dgm:prSet presAssocID="{7ECD618B-445F-40C0-B5A6-5707C58A1A10}" presName="parTxOnlySpace" presStyleCnt="0"/>
      <dgm:spPr/>
    </dgm:pt>
    <dgm:pt modelId="{89B9CA62-56FC-44DC-9357-DAED129BBCB2}" type="pres">
      <dgm:prSet presAssocID="{32DA3F84-1ED5-44FE-B317-484BC5472C72}" presName="parTxOnly" presStyleLbl="node1" presStyleIdx="2" presStyleCnt="4">
        <dgm:presLayoutVars>
          <dgm:chMax val="0"/>
          <dgm:chPref val="0"/>
          <dgm:bulletEnabled val="1"/>
        </dgm:presLayoutVars>
      </dgm:prSet>
      <dgm:spPr/>
    </dgm:pt>
    <dgm:pt modelId="{05BADCEC-1C98-444F-B2ED-C0143AEF54FD}" type="pres">
      <dgm:prSet presAssocID="{49352C85-930D-4A62-8641-4686898B25B4}" presName="parTxOnlySpace" presStyleCnt="0"/>
      <dgm:spPr/>
    </dgm:pt>
    <dgm:pt modelId="{F00520CD-A345-4446-8E92-779B47053915}" type="pres">
      <dgm:prSet presAssocID="{6EB44E6F-EEF1-4E91-AA0B-0206894DC405}" presName="parTxOnly" presStyleLbl="node1" presStyleIdx="3" presStyleCnt="4">
        <dgm:presLayoutVars>
          <dgm:chMax val="0"/>
          <dgm:chPref val="0"/>
          <dgm:bulletEnabled val="1"/>
        </dgm:presLayoutVars>
      </dgm:prSet>
      <dgm:spPr/>
    </dgm:pt>
  </dgm:ptLst>
  <dgm:cxnLst>
    <dgm:cxn modelId="{82D58E11-2CCC-4033-BFA0-550657D306F7}" srcId="{2688719F-7571-4F68-BAA2-4CC685A25BB9}" destId="{6EB44E6F-EEF1-4E91-AA0B-0206894DC405}" srcOrd="3" destOrd="0" parTransId="{519F010E-225E-4C43-877F-FDC9000A2A97}" sibTransId="{E1CD8F4F-2C1A-4C48-99D4-986FC9D5A0CD}"/>
    <dgm:cxn modelId="{19E57626-07B3-4EE8-9D93-6AB05034EDB9}" srcId="{2688719F-7571-4F68-BAA2-4CC685A25BB9}" destId="{32DA3F84-1ED5-44FE-B317-484BC5472C72}" srcOrd="2" destOrd="0" parTransId="{C183F310-3D72-417A-94FA-FCB0C6763AFE}" sibTransId="{49352C85-930D-4A62-8641-4686898B25B4}"/>
    <dgm:cxn modelId="{D317D93C-AEF8-486B-A6AE-950AE99E32A7}" type="presOf" srcId="{2688719F-7571-4F68-BAA2-4CC685A25BB9}" destId="{433BCD87-5D1A-4A40-8CE0-D88834A08FCE}" srcOrd="0" destOrd="0" presId="urn:microsoft.com/office/officeart/2005/8/layout/chevron1"/>
    <dgm:cxn modelId="{ED6B0A66-B0C4-489A-9666-85EC2A8D9953}" srcId="{2688719F-7571-4F68-BAA2-4CC685A25BB9}" destId="{B44BAB78-B3F5-41D6-A763-B0BDC96C258A}" srcOrd="0" destOrd="0" parTransId="{EE747997-A741-408A-9746-D300E8C1F02D}" sibTransId="{7E81D981-5D45-4F1A-B3B3-6B9F0B24EE85}"/>
    <dgm:cxn modelId="{0A511D6B-058C-40DE-8A6A-7B55D9DA1B2E}" type="presOf" srcId="{B44BAB78-B3F5-41D6-A763-B0BDC96C258A}" destId="{43902E88-AA73-4400-8247-22F5E42EE756}" srcOrd="0" destOrd="0" presId="urn:microsoft.com/office/officeart/2005/8/layout/chevron1"/>
    <dgm:cxn modelId="{2DE06F70-33B9-45CF-8D33-5444BCFDE446}" srcId="{2688719F-7571-4F68-BAA2-4CC685A25BB9}" destId="{6AE24CB9-6137-440C-9668-F1B6E91E3C51}" srcOrd="1" destOrd="0" parTransId="{8CA3F17B-A862-4B9D-B53B-ECAF0B78F91F}" sibTransId="{7ECD618B-445F-40C0-B5A6-5707C58A1A10}"/>
    <dgm:cxn modelId="{CDA17658-7CDA-473A-8541-F3F45E0A8CAD}" type="presOf" srcId="{6AE24CB9-6137-440C-9668-F1B6E91E3C51}" destId="{E137C4C2-846B-4B8A-88A3-30FD4BF4518D}" srcOrd="0" destOrd="0" presId="urn:microsoft.com/office/officeart/2005/8/layout/chevron1"/>
    <dgm:cxn modelId="{37912F8B-7265-4530-896A-CEF2E6EB64BF}" type="presOf" srcId="{6EB44E6F-EEF1-4E91-AA0B-0206894DC405}" destId="{F00520CD-A345-4446-8E92-779B47053915}" srcOrd="0" destOrd="0" presId="urn:microsoft.com/office/officeart/2005/8/layout/chevron1"/>
    <dgm:cxn modelId="{3A630BA0-3100-4AFA-B285-BB8DDA514B51}" type="presOf" srcId="{32DA3F84-1ED5-44FE-B317-484BC5472C72}" destId="{89B9CA62-56FC-44DC-9357-DAED129BBCB2}" srcOrd="0" destOrd="0" presId="urn:microsoft.com/office/officeart/2005/8/layout/chevron1"/>
    <dgm:cxn modelId="{48705D47-3178-4108-86F3-B18BDCD2CF3A}" type="presParOf" srcId="{433BCD87-5D1A-4A40-8CE0-D88834A08FCE}" destId="{43902E88-AA73-4400-8247-22F5E42EE756}" srcOrd="0" destOrd="0" presId="urn:microsoft.com/office/officeart/2005/8/layout/chevron1"/>
    <dgm:cxn modelId="{3BC78906-7F73-42B5-9331-C8C558DE3FCA}" type="presParOf" srcId="{433BCD87-5D1A-4A40-8CE0-D88834A08FCE}" destId="{194CA060-580A-4FC0-AAD7-2581C9E11C6B}" srcOrd="1" destOrd="0" presId="urn:microsoft.com/office/officeart/2005/8/layout/chevron1"/>
    <dgm:cxn modelId="{015CCBDA-B3E0-4197-B7D5-412076A1973D}" type="presParOf" srcId="{433BCD87-5D1A-4A40-8CE0-D88834A08FCE}" destId="{E137C4C2-846B-4B8A-88A3-30FD4BF4518D}" srcOrd="2" destOrd="0" presId="urn:microsoft.com/office/officeart/2005/8/layout/chevron1"/>
    <dgm:cxn modelId="{8250C3E3-24E6-42DB-BA4C-974B6012FCAE}" type="presParOf" srcId="{433BCD87-5D1A-4A40-8CE0-D88834A08FCE}" destId="{929DFE64-CF67-4867-867C-23E711744AD6}" srcOrd="3" destOrd="0" presId="urn:microsoft.com/office/officeart/2005/8/layout/chevron1"/>
    <dgm:cxn modelId="{9F925915-9608-4EE7-94F6-3D2B5335C6DD}" type="presParOf" srcId="{433BCD87-5D1A-4A40-8CE0-D88834A08FCE}" destId="{89B9CA62-56FC-44DC-9357-DAED129BBCB2}" srcOrd="4" destOrd="0" presId="urn:microsoft.com/office/officeart/2005/8/layout/chevron1"/>
    <dgm:cxn modelId="{79CF666B-1FE3-4DC2-9307-5B12E9A84B8B}" type="presParOf" srcId="{433BCD87-5D1A-4A40-8CE0-D88834A08FCE}" destId="{05BADCEC-1C98-444F-B2ED-C0143AEF54FD}" srcOrd="5" destOrd="0" presId="urn:microsoft.com/office/officeart/2005/8/layout/chevron1"/>
    <dgm:cxn modelId="{7FE5D4C0-C322-40C2-B8EE-2318406F6F83}" type="presParOf" srcId="{433BCD87-5D1A-4A40-8CE0-D88834A08FCE}" destId="{F00520CD-A345-4446-8E92-779B47053915}" srcOrd="6"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C488E-75DD-4ABC-A634-3341C6DA36FB}">
      <dsp:nvSpPr>
        <dsp:cNvPr id="0" name=""/>
        <dsp:cNvSpPr/>
      </dsp:nvSpPr>
      <dsp:spPr>
        <a:xfrm>
          <a:off x="0" y="167180"/>
          <a:ext cx="7735797" cy="6268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kern="1200" dirty="0"/>
            <a:t>Aanbesteding bouwteams Grootonderhoud en Projecten </a:t>
          </a:r>
        </a:p>
      </dsp:txBody>
      <dsp:txXfrm>
        <a:off x="18360" y="185540"/>
        <a:ext cx="7699077" cy="590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C488E-75DD-4ABC-A634-3341C6DA36FB}">
      <dsp:nvSpPr>
        <dsp:cNvPr id="0" name=""/>
        <dsp:cNvSpPr/>
      </dsp:nvSpPr>
      <dsp:spPr>
        <a:xfrm>
          <a:off x="0" y="167180"/>
          <a:ext cx="7735797" cy="62687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l-NL" sz="2000" kern="1200" dirty="0"/>
            <a:t>Aanbesteding bouwteams Grootonderhoud en Projecten </a:t>
          </a:r>
        </a:p>
      </dsp:txBody>
      <dsp:txXfrm>
        <a:off x="18360" y="185540"/>
        <a:ext cx="7699077" cy="5901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FD9B5-A83C-4715-8EBD-A5BF41E5F7E7}">
      <dsp:nvSpPr>
        <dsp:cNvPr id="0" name=""/>
        <dsp:cNvSpPr/>
      </dsp:nvSpPr>
      <dsp:spPr>
        <a:xfrm>
          <a:off x="0" y="51972"/>
          <a:ext cx="6096000" cy="712061"/>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8021" tIns="56007" rIns="56007" bIns="56007" numCol="1" spcCol="1270" anchor="ctr" anchorCtr="0">
          <a:noAutofit/>
        </a:bodyPr>
        <a:lstStyle/>
        <a:p>
          <a:pPr marL="0" lvl="0" indent="0" algn="ctr" defTabSz="1866900">
            <a:lnSpc>
              <a:spcPct val="90000"/>
            </a:lnSpc>
            <a:spcBef>
              <a:spcPct val="0"/>
            </a:spcBef>
            <a:spcAft>
              <a:spcPct val="35000"/>
            </a:spcAft>
            <a:buNone/>
          </a:pPr>
          <a:r>
            <a:rPr lang="nl-NL" sz="4200" kern="1200" dirty="0"/>
            <a:t>Bouwteamfase </a:t>
          </a:r>
        </a:p>
      </dsp:txBody>
      <dsp:txXfrm>
        <a:off x="356031" y="51972"/>
        <a:ext cx="5383939" cy="7120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902E88-AA73-4400-8247-22F5E42EE756}">
      <dsp:nvSpPr>
        <dsp:cNvPr id="0" name=""/>
        <dsp:cNvSpPr/>
      </dsp:nvSpPr>
      <dsp:spPr>
        <a:xfrm>
          <a:off x="2332" y="76595"/>
          <a:ext cx="1357982" cy="5431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nl-NL" sz="1000" kern="1200" dirty="0"/>
            <a:t>Deelopdracht</a:t>
          </a:r>
        </a:p>
      </dsp:txBody>
      <dsp:txXfrm>
        <a:off x="273928" y="76595"/>
        <a:ext cx="814790" cy="543192"/>
      </dsp:txXfrm>
    </dsp:sp>
    <dsp:sp modelId="{E137C4C2-846B-4B8A-88A3-30FD4BF4518D}">
      <dsp:nvSpPr>
        <dsp:cNvPr id="0" name=""/>
        <dsp:cNvSpPr/>
      </dsp:nvSpPr>
      <dsp:spPr>
        <a:xfrm>
          <a:off x="1224516" y="76595"/>
          <a:ext cx="1357982" cy="5431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nl-NL" sz="1000" kern="1200" dirty="0"/>
            <a:t>Deelopdracht</a:t>
          </a:r>
        </a:p>
      </dsp:txBody>
      <dsp:txXfrm>
        <a:off x="1496112" y="76595"/>
        <a:ext cx="814790" cy="543192"/>
      </dsp:txXfrm>
    </dsp:sp>
    <dsp:sp modelId="{89B9CA62-56FC-44DC-9357-DAED129BBCB2}">
      <dsp:nvSpPr>
        <dsp:cNvPr id="0" name=""/>
        <dsp:cNvSpPr/>
      </dsp:nvSpPr>
      <dsp:spPr>
        <a:xfrm>
          <a:off x="2446700" y="76595"/>
          <a:ext cx="1357982" cy="5431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nl-NL" sz="1000" kern="1200" dirty="0"/>
            <a:t>Deelopdracht</a:t>
          </a:r>
        </a:p>
      </dsp:txBody>
      <dsp:txXfrm>
        <a:off x="2718296" y="76595"/>
        <a:ext cx="814790" cy="543192"/>
      </dsp:txXfrm>
    </dsp:sp>
    <dsp:sp modelId="{F00520CD-A345-4446-8E92-779B47053915}">
      <dsp:nvSpPr>
        <dsp:cNvPr id="0" name=""/>
        <dsp:cNvSpPr/>
      </dsp:nvSpPr>
      <dsp:spPr>
        <a:xfrm>
          <a:off x="3668884" y="76595"/>
          <a:ext cx="1357982" cy="543192"/>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nl-NL" sz="1000" kern="1200" dirty="0"/>
            <a:t>Deelopdracht</a:t>
          </a:r>
        </a:p>
      </dsp:txBody>
      <dsp:txXfrm>
        <a:off x="3940480" y="76595"/>
        <a:ext cx="814790" cy="543192"/>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nl-NL"/>
              <a:t>Kick off Aanbesteding Bouwteams</a:t>
            </a:r>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469F38-75DA-4978-936E-5BF882203CB3}" type="datetimeFigureOut">
              <a:rPr lang="nl-NL" smtClean="0"/>
              <a:t>12-7-2023</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7D18E4-1725-4752-8C7E-C290D76DDF2D}" type="slidenum">
              <a:rPr lang="nl-NL" smtClean="0"/>
              <a:t>‹nr.›</a:t>
            </a:fld>
            <a:endParaRPr lang="nl-NL"/>
          </a:p>
        </p:txBody>
      </p:sp>
    </p:spTree>
    <p:extLst>
      <p:ext uri="{BB962C8B-B14F-4D97-AF65-F5344CB8AC3E}">
        <p14:creationId xmlns:p14="http://schemas.microsoft.com/office/powerpoint/2010/main" val="3504971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2</a:t>
            </a:fld>
            <a:endParaRPr lang="nl-NL" dirty="0"/>
          </a:p>
        </p:txBody>
      </p:sp>
    </p:spTree>
    <p:extLst>
      <p:ext uri="{BB962C8B-B14F-4D97-AF65-F5344CB8AC3E}">
        <p14:creationId xmlns:p14="http://schemas.microsoft.com/office/powerpoint/2010/main" val="3127811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Werkzaamheden bestaan onder andere uit </a:t>
            </a:r>
          </a:p>
          <a:p>
            <a:endParaRPr lang="nl-NL" dirty="0"/>
          </a:p>
          <a:p>
            <a:r>
              <a:rPr lang="nl-NL" dirty="0"/>
              <a:t>We kunnen nu nog niet alle projecten voorzien richting 2030 doordat we te maken hebben met o.a.</a:t>
            </a:r>
          </a:p>
          <a:p>
            <a:r>
              <a:rPr lang="nl-NL" dirty="0"/>
              <a:t>Stikstof</a:t>
            </a:r>
          </a:p>
          <a:p>
            <a:r>
              <a:rPr lang="nl-NL" dirty="0"/>
              <a:t>Nieuw coalitie met een mobiliteitsprogramma</a:t>
            </a:r>
          </a:p>
          <a:p>
            <a:r>
              <a:rPr lang="nl-NL" dirty="0"/>
              <a:t>Nieuw knelpunten in ons netwerk</a:t>
            </a:r>
          </a:p>
          <a:p>
            <a:r>
              <a:rPr lang="nl-NL" dirty="0"/>
              <a:t>Woningbouw </a:t>
            </a:r>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11</a:t>
            </a:fld>
            <a:endParaRPr lang="nl-NL"/>
          </a:p>
        </p:txBody>
      </p:sp>
    </p:spTree>
    <p:extLst>
      <p:ext uri="{BB962C8B-B14F-4D97-AF65-F5344CB8AC3E}">
        <p14:creationId xmlns:p14="http://schemas.microsoft.com/office/powerpoint/2010/main" val="2335434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cs typeface="Calibri"/>
              </a:rPr>
              <a:t>Selectie van de pagina’s &amp; High </a:t>
            </a:r>
            <a:r>
              <a:rPr lang="nl-NL" err="1">
                <a:cs typeface="Calibri"/>
              </a:rPr>
              <a:t>lights</a:t>
            </a:r>
            <a:r>
              <a:rPr lang="nl-NL">
                <a:cs typeface="Calibri"/>
              </a:rPr>
              <a:t> presenteren</a:t>
            </a:r>
          </a:p>
        </p:txBody>
      </p:sp>
      <p:sp>
        <p:nvSpPr>
          <p:cNvPr id="4" name="Tijdelijke aanduiding voor dianummer 3"/>
          <p:cNvSpPr>
            <a:spLocks noGrp="1"/>
          </p:cNvSpPr>
          <p:nvPr>
            <p:ph type="sldNum" sz="quarter" idx="5"/>
          </p:nvPr>
        </p:nvSpPr>
        <p:spPr/>
        <p:txBody>
          <a:bodyPr/>
          <a:lstStyle/>
          <a:p>
            <a:fld id="{837D18E4-1725-4752-8C7E-C290D76DDF2D}" type="slidenum">
              <a:rPr lang="nl-NL" smtClean="0"/>
              <a:t>14</a:t>
            </a:fld>
            <a:endParaRPr lang="nl-NL"/>
          </a:p>
        </p:txBody>
      </p:sp>
    </p:spTree>
    <p:extLst>
      <p:ext uri="{BB962C8B-B14F-4D97-AF65-F5344CB8AC3E}">
        <p14:creationId xmlns:p14="http://schemas.microsoft.com/office/powerpoint/2010/main" val="1765264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Primaire abiotische grondstoffen = mineraal, metaal en fossiel die in de natuur voorkomen, zoals: grind, bauxiet en aardolie.</a:t>
            </a:r>
          </a:p>
          <a:p>
            <a:r>
              <a:rPr lang="nl-NL" dirty="0"/>
              <a:t>Puur natuurlijke stoffen </a:t>
            </a:r>
          </a:p>
        </p:txBody>
      </p:sp>
      <p:sp>
        <p:nvSpPr>
          <p:cNvPr id="4" name="Tijdelijke aanduiding voor dianummer 3"/>
          <p:cNvSpPr>
            <a:spLocks noGrp="1"/>
          </p:cNvSpPr>
          <p:nvPr>
            <p:ph type="sldNum" sz="quarter" idx="5"/>
          </p:nvPr>
        </p:nvSpPr>
        <p:spPr/>
        <p:txBody>
          <a:bodyPr/>
          <a:lstStyle/>
          <a:p>
            <a:fld id="{837D18E4-1725-4752-8C7E-C290D76DDF2D}" type="slidenum">
              <a:rPr lang="nl-NL" smtClean="0"/>
              <a:t>16</a:t>
            </a:fld>
            <a:endParaRPr lang="nl-NL" dirty="0"/>
          </a:p>
        </p:txBody>
      </p:sp>
    </p:spTree>
    <p:extLst>
      <p:ext uri="{BB962C8B-B14F-4D97-AF65-F5344CB8AC3E}">
        <p14:creationId xmlns:p14="http://schemas.microsoft.com/office/powerpoint/2010/main" val="39405958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EEE84-8950-4D11-9968-274DBC5490DC}"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192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3</a:t>
            </a:fld>
            <a:endParaRPr lang="nl-NL"/>
          </a:p>
        </p:txBody>
      </p:sp>
    </p:spTree>
    <p:extLst>
      <p:ext uri="{BB962C8B-B14F-4D97-AF65-F5344CB8AC3E}">
        <p14:creationId xmlns:p14="http://schemas.microsoft.com/office/powerpoint/2010/main" val="4132393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r>
              <a:rPr lang="nl-NL" sz="1200" dirty="0"/>
              <a:t>1. Het huidige raamovereenkomst groot onderhoud van verhardingen loopt af per 1 juli 2024</a:t>
            </a:r>
          </a:p>
          <a:p>
            <a:pPr marL="0" indent="0"/>
            <a:endParaRPr lang="nl-NL" sz="1200" dirty="0"/>
          </a:p>
          <a:p>
            <a:pPr marL="0" indent="0"/>
            <a:r>
              <a:rPr lang="nl-NL" sz="1200" dirty="0"/>
              <a:t>2. De provincie Utrecht heeft grote ambities:</a:t>
            </a:r>
          </a:p>
          <a:p>
            <a:pPr marL="285750" indent="-285750">
              <a:buFontTx/>
              <a:buChar char="-"/>
            </a:pPr>
            <a:r>
              <a:rPr lang="nl-NL" sz="1200" dirty="0"/>
              <a:t>Om het huidige netwerk sterk houden; </a:t>
            </a:r>
          </a:p>
          <a:p>
            <a:pPr marL="285750" indent="-285750">
              <a:buFontTx/>
              <a:buChar char="-"/>
            </a:pPr>
            <a:r>
              <a:rPr lang="nl-NL" sz="1200" dirty="0"/>
              <a:t>Grote investeringen op doorstroming, veiligheid en fiets;</a:t>
            </a:r>
          </a:p>
          <a:p>
            <a:pPr marL="285750" indent="-285750">
              <a:buFontTx/>
              <a:buChar char="-"/>
            </a:pPr>
            <a:r>
              <a:rPr lang="nl-NL" sz="1200" dirty="0"/>
              <a:t>Het nieuwe bereikbaarheidsprogramma van de nieuwe gedeputeerde staten; </a:t>
            </a:r>
          </a:p>
          <a:p>
            <a:pPr marL="285750" indent="-285750">
              <a:buFontTx/>
              <a:buChar char="-"/>
            </a:pPr>
            <a:r>
              <a:rPr lang="nl-NL" sz="1200" dirty="0">
                <a:latin typeface="Arial"/>
                <a:cs typeface="Arial"/>
              </a:rPr>
              <a:t>Uitvoering geven aan thema’s circulariteit, klimaatneutraal en -adaptief en biodiversiteit -&gt; duurzame infra 2030.</a:t>
            </a:r>
          </a:p>
          <a:p>
            <a:pPr marL="0" indent="0"/>
            <a:endParaRPr lang="nl-NL" sz="1200" dirty="0"/>
          </a:p>
          <a:p>
            <a:pPr marL="0" indent="0"/>
            <a:r>
              <a:rPr lang="nl-NL" sz="1200" dirty="0"/>
              <a:t>3. Naast ambities hebben we ook andere uitdagingen, namelijk:</a:t>
            </a:r>
          </a:p>
          <a:p>
            <a:pPr marL="171450" indent="-171450">
              <a:buFont typeface="Arial" panose="020B0604020202020204" pitchFamily="34" charset="0"/>
              <a:buChar char="-"/>
            </a:pPr>
            <a:r>
              <a:rPr lang="nl-NL" sz="1200" dirty="0">
                <a:latin typeface="Arial"/>
                <a:cs typeface="Arial"/>
              </a:rPr>
              <a:t>Het aantrekken van gekwalificeerd personeel;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a:t>Invoering omgevingswet incl. participatietrajecten;</a:t>
            </a:r>
            <a:endParaRPr lang="nl-NL" sz="1200" dirty="0">
              <a:latin typeface="Arial"/>
              <a:cs typeface="Arial"/>
            </a:endParaRPr>
          </a:p>
          <a:p>
            <a:pPr marL="171450" indent="-171450">
              <a:buFont typeface="Arial" panose="020B0604020202020204" pitchFamily="34" charset="0"/>
              <a:buChar char="-"/>
            </a:pPr>
            <a:r>
              <a:rPr lang="nl-NL" sz="1200" dirty="0">
                <a:latin typeface="Arial"/>
                <a:cs typeface="Arial"/>
              </a:rPr>
              <a:t>Per werk een inkoopprocedure, zorgt voor langere doorlooptijden van projecten. Efficiëntere invulling </a:t>
            </a:r>
          </a:p>
          <a:p>
            <a:pPr marL="171450" indent="-171450">
              <a:buFont typeface="Arial" panose="020B0604020202020204" pitchFamily="34" charset="0"/>
              <a:buChar char="-"/>
            </a:pPr>
            <a:endParaRPr lang="nl-NL" sz="1200" dirty="0">
              <a:latin typeface="Arial"/>
              <a:cs typeface="Arial"/>
            </a:endParaRPr>
          </a:p>
          <a:p>
            <a:pPr marL="171450" indent="-171450">
              <a:buFont typeface="Arial" panose="020B0604020202020204" pitchFamily="34" charset="0"/>
              <a:buChar char="-"/>
            </a:pPr>
            <a:r>
              <a:rPr lang="nl-NL" sz="1200" dirty="0">
                <a:latin typeface="Arial"/>
                <a:cs typeface="Arial"/>
              </a:rPr>
              <a:t>4. Kennis en innovatie kracht vanuit de markt</a:t>
            </a:r>
          </a:p>
          <a:p>
            <a:pPr marL="171450" indent="-171450">
              <a:buFontTx/>
              <a:buChar char="-"/>
            </a:pPr>
            <a:r>
              <a:rPr lang="nl-NL" sz="1200" dirty="0">
                <a:latin typeface="Arial"/>
                <a:cs typeface="Arial"/>
              </a:rPr>
              <a:t>Optimaal gebruik te maken van de expertise en kennis van de markt;</a:t>
            </a:r>
          </a:p>
          <a:p>
            <a:pPr marL="171450" indent="-171450">
              <a:buFontTx/>
              <a:buChar char="-"/>
            </a:pPr>
            <a:r>
              <a:rPr lang="nl-NL" sz="1200" dirty="0">
                <a:latin typeface="Arial"/>
                <a:cs typeface="Arial"/>
              </a:rPr>
              <a:t>Het integreren van (duurzame) innovaties in projecten.</a:t>
            </a:r>
            <a:endParaRPr lang="nl-NL" sz="1200" b="1" dirty="0"/>
          </a:p>
          <a:p>
            <a:endParaRPr lang="nl-NL" dirty="0"/>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4</a:t>
            </a:fld>
            <a:endParaRPr lang="nl-NL"/>
          </a:p>
        </p:txBody>
      </p:sp>
    </p:spTree>
    <p:extLst>
      <p:ext uri="{BB962C8B-B14F-4D97-AF65-F5344CB8AC3E}">
        <p14:creationId xmlns:p14="http://schemas.microsoft.com/office/powerpoint/2010/main" val="874545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5</a:t>
            </a:fld>
            <a:endParaRPr lang="nl-NL"/>
          </a:p>
        </p:txBody>
      </p:sp>
    </p:spTree>
    <p:extLst>
      <p:ext uri="{BB962C8B-B14F-4D97-AF65-F5344CB8AC3E}">
        <p14:creationId xmlns:p14="http://schemas.microsoft.com/office/powerpoint/2010/main" val="38202074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6</a:t>
            </a:fld>
            <a:endParaRPr lang="nl-NL"/>
          </a:p>
        </p:txBody>
      </p:sp>
    </p:spTree>
    <p:extLst>
      <p:ext uri="{BB962C8B-B14F-4D97-AF65-F5344CB8AC3E}">
        <p14:creationId xmlns:p14="http://schemas.microsoft.com/office/powerpoint/2010/main" val="491781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lvl="0" indent="-342900">
              <a:buFont typeface="Calibri" panose="020F0502020204030204" pitchFamily="34" charset="0"/>
              <a:buChar char="-"/>
            </a:pPr>
            <a:r>
              <a:rPr lang="nl-NL" sz="1100" dirty="0">
                <a:effectLst/>
                <a:highlight>
                  <a:srgbClr val="FFFF00"/>
                </a:highlight>
                <a:latin typeface="Calibri" panose="020F0502020204030204" pitchFamily="34" charset="0"/>
                <a:ea typeface="Times New Roman" panose="02020603050405020304" pitchFamily="18" charset="0"/>
              </a:rPr>
              <a:t>N210 T22 </a:t>
            </a:r>
            <a:r>
              <a:rPr lang="nl-NL" sz="1100" dirty="0" err="1">
                <a:effectLst/>
                <a:highlight>
                  <a:srgbClr val="FFFF00"/>
                </a:highlight>
                <a:latin typeface="Calibri" panose="020F0502020204030204" pitchFamily="34" charset="0"/>
                <a:ea typeface="Times New Roman" panose="02020603050405020304" pitchFamily="18" charset="0"/>
              </a:rPr>
              <a:t>hmp</a:t>
            </a:r>
            <a:r>
              <a:rPr lang="nl-NL" sz="1100" dirty="0">
                <a:effectLst/>
                <a:highlight>
                  <a:srgbClr val="FFFF00"/>
                </a:highlight>
                <a:latin typeface="Calibri" panose="020F0502020204030204" pitchFamily="34" charset="0"/>
                <a:ea typeface="Times New Roman" panose="02020603050405020304" pitchFamily="18" charset="0"/>
              </a:rPr>
              <a:t> 41.1 – 43.2 </a:t>
            </a:r>
          </a:p>
          <a:p>
            <a:pPr marL="342900" lvl="0" indent="-342900">
              <a:buFont typeface="Calibri" panose="020F0502020204030204" pitchFamily="34" charset="0"/>
              <a:buChar char="-"/>
            </a:pPr>
            <a:r>
              <a:rPr lang="nl-NL" sz="1100" dirty="0">
                <a:effectLst/>
                <a:highlight>
                  <a:srgbClr val="FFFF00"/>
                </a:highlight>
                <a:latin typeface="Calibri" panose="020F0502020204030204" pitchFamily="34" charset="0"/>
                <a:ea typeface="Calibri" panose="020F0502020204030204" pitchFamily="34" charset="0"/>
              </a:rPr>
              <a:t>Zuid richting N210 naar Lopik / noordrichting N204 Montfoort</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Asfalt (2 lagen). Betreft hoofdrijbaan en parallelweg</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Bermverharding hoofdrijbaan en parallelweg</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Verwijderen passeerhavens en parkeerplaats</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Aanbrengen geleiderail</a:t>
            </a:r>
            <a:endParaRPr lang="nl-NL" sz="11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837D18E4-1725-4752-8C7E-C290D76DDF2D}" type="slidenum">
              <a:rPr lang="nl-NL" smtClean="0"/>
              <a:t>7</a:t>
            </a:fld>
            <a:endParaRPr lang="nl-NL"/>
          </a:p>
        </p:txBody>
      </p:sp>
    </p:spTree>
    <p:extLst>
      <p:ext uri="{BB962C8B-B14F-4D97-AF65-F5344CB8AC3E}">
        <p14:creationId xmlns:p14="http://schemas.microsoft.com/office/powerpoint/2010/main" val="1570726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lvl="0" indent="-342900">
              <a:buFont typeface="Calibri" panose="020F0502020204030204" pitchFamily="34" charset="0"/>
              <a:buChar char="-"/>
            </a:pPr>
            <a:r>
              <a:rPr lang="nl-NL" sz="1100" dirty="0">
                <a:effectLst/>
                <a:highlight>
                  <a:srgbClr val="FFFF00"/>
                </a:highlight>
                <a:latin typeface="Calibri" panose="020F0502020204030204" pitchFamily="34" charset="0"/>
                <a:ea typeface="Times New Roman" panose="02020603050405020304" pitchFamily="18" charset="0"/>
              </a:rPr>
              <a:t>N210 T25 </a:t>
            </a:r>
            <a:r>
              <a:rPr lang="nl-NL" sz="1100" dirty="0" err="1">
                <a:effectLst/>
                <a:highlight>
                  <a:srgbClr val="FFFF00"/>
                </a:highlight>
                <a:latin typeface="Calibri" panose="020F0502020204030204" pitchFamily="34" charset="0"/>
                <a:ea typeface="Times New Roman" panose="02020603050405020304" pitchFamily="18" charset="0"/>
              </a:rPr>
              <a:t>hmp</a:t>
            </a:r>
            <a:r>
              <a:rPr lang="nl-NL" sz="1100" dirty="0">
                <a:effectLst/>
                <a:highlight>
                  <a:srgbClr val="FFFF00"/>
                </a:highlight>
                <a:latin typeface="Calibri" panose="020F0502020204030204" pitchFamily="34" charset="0"/>
                <a:ea typeface="Times New Roman" panose="02020603050405020304" pitchFamily="18" charset="0"/>
              </a:rPr>
              <a:t> 49.1 – 50.0 </a:t>
            </a:r>
          </a:p>
          <a:p>
            <a:pPr marL="342900" lvl="0" indent="-342900">
              <a:buFont typeface="Calibri" panose="020F0502020204030204" pitchFamily="34" charset="0"/>
              <a:buChar char="-"/>
            </a:pPr>
            <a:r>
              <a:rPr lang="nl-NL" sz="1100" dirty="0">
                <a:effectLst/>
                <a:highlight>
                  <a:srgbClr val="FFFF00"/>
                </a:highlight>
                <a:latin typeface="Calibri" panose="020F0502020204030204" pitchFamily="34" charset="0"/>
                <a:ea typeface="Calibri" panose="020F0502020204030204" pitchFamily="34" charset="0"/>
              </a:rPr>
              <a:t>Rijksweg A2. Kruising Nieuwegein / </a:t>
            </a:r>
            <a:r>
              <a:rPr lang="nl-NL" sz="1100" dirty="0" err="1">
                <a:effectLst/>
                <a:highlight>
                  <a:srgbClr val="FFFF00"/>
                </a:highlight>
                <a:latin typeface="Calibri" panose="020F0502020204030204" pitchFamily="34" charset="0"/>
                <a:ea typeface="Calibri" panose="020F0502020204030204" pitchFamily="34" charset="0"/>
              </a:rPr>
              <a:t>Ijsselstein</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Asfalt (meerdere lagen)</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Fundering</a:t>
            </a:r>
            <a:endParaRPr lang="nl-NL" sz="1100" dirty="0">
              <a:effectLst/>
              <a:latin typeface="Calibri" panose="020F0502020204030204" pitchFamily="34" charset="0"/>
              <a:ea typeface="Calibri" panose="020F0502020204030204" pitchFamily="34" charset="0"/>
            </a:endParaRPr>
          </a:p>
          <a:p>
            <a:pPr marL="742950" lvl="1" indent="-285750">
              <a:buFont typeface="Courier New" panose="02070309020205020404" pitchFamily="49" charset="0"/>
              <a:buChar char="o"/>
            </a:pPr>
            <a:r>
              <a:rPr lang="nl-NL" sz="1100" dirty="0">
                <a:effectLst/>
                <a:highlight>
                  <a:srgbClr val="FFFF00"/>
                </a:highlight>
                <a:latin typeface="Calibri" panose="020F0502020204030204" pitchFamily="34" charset="0"/>
                <a:ea typeface="Times New Roman" panose="02020603050405020304" pitchFamily="18" charset="0"/>
              </a:rPr>
              <a:t>Bermverharding</a:t>
            </a:r>
            <a:endParaRPr lang="nl-NL" sz="1100" dirty="0">
              <a:effectLst/>
              <a:latin typeface="Calibri" panose="020F0502020204030204" pitchFamily="34" charset="0"/>
              <a:ea typeface="Calibri" panose="020F050202020403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837D18E4-1725-4752-8C7E-C290D76DDF2D}" type="slidenum">
              <a:rPr lang="nl-NL" smtClean="0"/>
              <a:t>8</a:t>
            </a:fld>
            <a:endParaRPr lang="nl-NL"/>
          </a:p>
        </p:txBody>
      </p:sp>
    </p:spTree>
    <p:extLst>
      <p:ext uri="{BB962C8B-B14F-4D97-AF65-F5344CB8AC3E}">
        <p14:creationId xmlns:p14="http://schemas.microsoft.com/office/powerpoint/2010/main" val="3850926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37D18E4-1725-4752-8C7E-C290D76DDF2D}" type="slidenum">
              <a:rPr lang="nl-NL" smtClean="0"/>
              <a:t>9</a:t>
            </a:fld>
            <a:endParaRPr lang="nl-NL"/>
          </a:p>
        </p:txBody>
      </p:sp>
    </p:spTree>
    <p:extLst>
      <p:ext uri="{BB962C8B-B14F-4D97-AF65-F5344CB8AC3E}">
        <p14:creationId xmlns:p14="http://schemas.microsoft.com/office/powerpoint/2010/main" val="3919872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dirty="0">
                <a:solidFill>
                  <a:srgbClr val="333333"/>
                </a:solidFill>
                <a:effectLst/>
                <a:latin typeface="Inter"/>
              </a:rPr>
              <a:t>De rotonde tussen de provinciale wegen N224 en N226 in Woudenberg is een </a:t>
            </a:r>
            <a:r>
              <a:rPr lang="nl-NL" sz="1200" b="0" i="0" dirty="0" err="1">
                <a:solidFill>
                  <a:srgbClr val="333333"/>
                </a:solidFill>
                <a:effectLst/>
                <a:latin typeface="Inter"/>
              </a:rPr>
              <a:t>enkelstrooksrotonde</a:t>
            </a:r>
            <a:r>
              <a:rPr lang="nl-NL" sz="1200" b="0" i="0" dirty="0">
                <a:solidFill>
                  <a:srgbClr val="333333"/>
                </a:solidFill>
                <a:effectLst/>
                <a:latin typeface="Inter"/>
              </a:rPr>
              <a:t> met een gelijkvloerse oversteek van de parallelweg. De oversteek heeft een negatieve invloed op de doorstroming en de verkeersveiligheid.</a:t>
            </a:r>
            <a:endParaRPr lang="nl-NL" sz="1200" dirty="0"/>
          </a:p>
          <a:p>
            <a:endParaRPr lang="nl-NL" sz="1200" dirty="0"/>
          </a:p>
          <a:p>
            <a:r>
              <a:rPr lang="nl-NL" sz="1200" dirty="0"/>
              <a:t>Voorgenomen maatregelen:</a:t>
            </a:r>
          </a:p>
          <a:p>
            <a:pPr marL="171450" indent="-171450">
              <a:buFontTx/>
              <a:buChar char="-"/>
            </a:pPr>
            <a:r>
              <a:rPr lang="nl-NL" sz="1200" dirty="0"/>
              <a:t>Ombouw enkelstrook rotonde naar een Turborotonde.</a:t>
            </a:r>
          </a:p>
          <a:p>
            <a:pPr marL="171450" indent="-171450">
              <a:buFontTx/>
              <a:buChar char="-"/>
            </a:pPr>
            <a:r>
              <a:rPr lang="nl-NL" sz="1200" dirty="0"/>
              <a:t>Aanleg van een bypass vanaf zuidelijke </a:t>
            </a:r>
            <a:r>
              <a:rPr lang="nl-NL" sz="1200" dirty="0" err="1"/>
              <a:t>toerit</a:t>
            </a:r>
            <a:r>
              <a:rPr lang="nl-NL" sz="1200" dirty="0"/>
              <a:t> (N226 vanuit richting Maarsbergen) naar de oostelijke afrit (N224 richting Woudenberg/Scherpenzeel) </a:t>
            </a:r>
          </a:p>
          <a:p>
            <a:pPr marL="171450" indent="-171450">
              <a:buFontTx/>
              <a:buChar char="-"/>
            </a:pPr>
            <a:r>
              <a:rPr lang="nl-NL" sz="1200" dirty="0"/>
              <a:t>Aanleg fietstunnel (Kruisend N224)</a:t>
            </a:r>
          </a:p>
          <a:p>
            <a:pPr marL="171450" indent="-171450">
              <a:buFontTx/>
              <a:buChar char="-"/>
            </a:pPr>
            <a:r>
              <a:rPr lang="nl-NL" sz="1200" dirty="0"/>
              <a:t>Aanleg vrij liggende busbaan de noordzijde tussen de brandweer en deze rotonde</a:t>
            </a:r>
          </a:p>
          <a:p>
            <a:endParaRPr lang="nl-NL" dirty="0"/>
          </a:p>
        </p:txBody>
      </p:sp>
      <p:sp>
        <p:nvSpPr>
          <p:cNvPr id="4" name="Tijdelijke aanduiding voor dianummer 3"/>
          <p:cNvSpPr>
            <a:spLocks noGrp="1"/>
          </p:cNvSpPr>
          <p:nvPr>
            <p:ph type="sldNum" sz="quarter" idx="5"/>
          </p:nvPr>
        </p:nvSpPr>
        <p:spPr/>
        <p:txBody>
          <a:bodyPr/>
          <a:lstStyle/>
          <a:p>
            <a:fld id="{837D18E4-1725-4752-8C7E-C290D76DDF2D}" type="slidenum">
              <a:rPr lang="nl-NL" smtClean="0"/>
              <a:t>10</a:t>
            </a:fld>
            <a:endParaRPr lang="nl-NL"/>
          </a:p>
        </p:txBody>
      </p:sp>
    </p:spTree>
    <p:extLst>
      <p:ext uri="{BB962C8B-B14F-4D97-AF65-F5344CB8AC3E}">
        <p14:creationId xmlns:p14="http://schemas.microsoft.com/office/powerpoint/2010/main" val="19219992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eldia">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F87BA3-A15A-4E44-8C17-A22FA4C49E9A}"/>
              </a:ext>
            </a:extLst>
          </p:cNvPr>
          <p:cNvSpPr>
            <a:spLocks noGrp="1"/>
          </p:cNvSpPr>
          <p:nvPr>
            <p:ph type="ctrTitle" hasCustomPrompt="1"/>
          </p:nvPr>
        </p:nvSpPr>
        <p:spPr>
          <a:xfrm>
            <a:off x="539552" y="987574"/>
            <a:ext cx="6858000" cy="998612"/>
          </a:xfrm>
        </p:spPr>
        <p:txBody>
          <a:bodyPr anchor="b"/>
          <a:lstStyle>
            <a:lvl1pPr algn="ctr">
              <a:defRPr sz="3000" b="1"/>
            </a:lvl1pPr>
          </a:lstStyle>
          <a:p>
            <a:pPr lvl="0"/>
            <a:r>
              <a:rPr lang="nl-NL"/>
              <a:t>Kick off Aanbesteding Bouwteams</a:t>
            </a:r>
          </a:p>
        </p:txBody>
      </p:sp>
      <p:sp>
        <p:nvSpPr>
          <p:cNvPr id="3" name="Ondertitel 2">
            <a:extLst>
              <a:ext uri="{FF2B5EF4-FFF2-40B4-BE49-F238E27FC236}">
                <a16:creationId xmlns:a16="http://schemas.microsoft.com/office/drawing/2014/main" id="{3BEB6CED-A54B-4C38-9E41-86D472A2BDBE}"/>
              </a:ext>
            </a:extLst>
          </p:cNvPr>
          <p:cNvSpPr>
            <a:spLocks noGrp="1"/>
          </p:cNvSpPr>
          <p:nvPr>
            <p:ph type="subTitle" idx="1" hasCustomPrompt="1"/>
          </p:nvPr>
        </p:nvSpPr>
        <p:spPr>
          <a:xfrm>
            <a:off x="467544" y="3507854"/>
            <a:ext cx="4968552" cy="1241425"/>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endParaRPr lang="nl-NL"/>
          </a:p>
        </p:txBody>
      </p:sp>
    </p:spTree>
    <p:extLst>
      <p:ext uri="{BB962C8B-B14F-4D97-AF65-F5344CB8AC3E}">
        <p14:creationId xmlns:p14="http://schemas.microsoft.com/office/powerpoint/2010/main" val="16700868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4"/>
            <a:ext cx="7772400" cy="430887"/>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6927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6" name="Holder 6"/>
          <p:cNvSpPr>
            <a:spLocks noGrp="1"/>
          </p:cNvSpPr>
          <p:nvPr>
            <p:ph type="sldNum" sz="quarter" idx="7"/>
          </p:nvPr>
        </p:nvSpPr>
        <p:spPr/>
        <p:txBody>
          <a:bodyPr lIns="0" tIns="0" rIns="0" bIns="0"/>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4205629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49424" y="227644"/>
            <a:ext cx="5983781" cy="293029"/>
          </a:xfrm>
        </p:spPr>
        <p:txBody>
          <a:bodyPr lIns="0" tIns="0" rIns="0" bIns="0"/>
          <a:lstStyle>
            <a:lvl1pPr>
              <a:defRPr sz="1904" b="1" i="0">
                <a:solidFill>
                  <a:srgbClr val="BD1521"/>
                </a:solidFill>
                <a:latin typeface="Tahoma"/>
                <a:cs typeface="Tahoma"/>
              </a:defRPr>
            </a:lvl1pPr>
          </a:lstStyle>
          <a:p>
            <a:endParaRPr/>
          </a:p>
        </p:txBody>
      </p:sp>
      <p:sp>
        <p:nvSpPr>
          <p:cNvPr id="3" name="Holder 3"/>
          <p:cNvSpPr>
            <a:spLocks noGrp="1"/>
          </p:cNvSpPr>
          <p:nvPr>
            <p:ph type="body" idx="1"/>
          </p:nvPr>
        </p:nvSpPr>
        <p:spPr>
          <a:xfrm>
            <a:off x="460892" y="1406581"/>
            <a:ext cx="3967649" cy="115096"/>
          </a:xfrm>
        </p:spPr>
        <p:txBody>
          <a:bodyPr lIns="0" tIns="0" rIns="0" bIns="0"/>
          <a:lstStyle>
            <a:lvl1pPr>
              <a:defRPr sz="748" b="0"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6" name="Holder 6"/>
          <p:cNvSpPr>
            <a:spLocks noGrp="1"/>
          </p:cNvSpPr>
          <p:nvPr>
            <p:ph type="sldNum" sz="quarter" idx="7"/>
          </p:nvPr>
        </p:nvSpPr>
        <p:spPr/>
        <p:txBody>
          <a:bodyPr lIns="0" tIns="0" rIns="0" bIns="0"/>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2848216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9424" y="227644"/>
            <a:ext cx="5983781" cy="293029"/>
          </a:xfrm>
        </p:spPr>
        <p:txBody>
          <a:bodyPr lIns="0" tIns="0" rIns="0" bIns="0"/>
          <a:lstStyle>
            <a:lvl1pPr>
              <a:defRPr sz="1904" b="1" i="0">
                <a:solidFill>
                  <a:srgbClr val="BD1521"/>
                </a:solidFill>
                <a:latin typeface="Tahoma"/>
                <a:cs typeface="Tahoma"/>
              </a:defRPr>
            </a:lvl1pPr>
          </a:lstStyle>
          <a:p>
            <a:endParaRPr/>
          </a:p>
        </p:txBody>
      </p:sp>
      <p:sp>
        <p:nvSpPr>
          <p:cNvPr id="3" name="Holder 3"/>
          <p:cNvSpPr>
            <a:spLocks noGrp="1"/>
          </p:cNvSpPr>
          <p:nvPr>
            <p:ph sz="half" idx="2"/>
          </p:nvPr>
        </p:nvSpPr>
        <p:spPr>
          <a:xfrm>
            <a:off x="595119" y="1398721"/>
            <a:ext cx="2265366" cy="125547"/>
          </a:xfrm>
          <a:prstGeom prst="rect">
            <a:avLst/>
          </a:prstGeom>
        </p:spPr>
        <p:txBody>
          <a:bodyPr wrap="square" lIns="0" tIns="0" rIns="0" bIns="0">
            <a:spAutoFit/>
          </a:bodyPr>
          <a:lstStyle>
            <a:lvl1pPr>
              <a:defRPr sz="816" b="0" i="0">
                <a:solidFill>
                  <a:schemeClr val="tx1"/>
                </a:solidFill>
                <a:latin typeface="Tahoma"/>
                <a:cs typeface="Tahoma"/>
              </a:defRPr>
            </a:lvl1pPr>
          </a:lstStyle>
          <a:p>
            <a:endParaRPr/>
          </a:p>
        </p:txBody>
      </p:sp>
      <p:sp>
        <p:nvSpPr>
          <p:cNvPr id="4" name="Holder 4"/>
          <p:cNvSpPr>
            <a:spLocks noGrp="1"/>
          </p:cNvSpPr>
          <p:nvPr>
            <p:ph sz="half" idx="3"/>
          </p:nvPr>
        </p:nvSpPr>
        <p:spPr>
          <a:xfrm>
            <a:off x="6352038" y="1407617"/>
            <a:ext cx="2498853" cy="125547"/>
          </a:xfrm>
          <a:prstGeom prst="rect">
            <a:avLst/>
          </a:prstGeom>
        </p:spPr>
        <p:txBody>
          <a:bodyPr wrap="square" lIns="0" tIns="0" rIns="0" bIns="0">
            <a:spAutoFit/>
          </a:bodyPr>
          <a:lstStyle>
            <a:lvl1pPr>
              <a:defRPr sz="816" b="0" i="0">
                <a:solidFill>
                  <a:schemeClr val="tx1"/>
                </a:solidFill>
                <a:latin typeface="Tahoma"/>
                <a:cs typeface="Tahoma"/>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7" name="Holder 7"/>
          <p:cNvSpPr>
            <a:spLocks noGrp="1"/>
          </p:cNvSpPr>
          <p:nvPr>
            <p:ph type="sldNum" sz="quarter" idx="7"/>
          </p:nvPr>
        </p:nvSpPr>
        <p:spPr/>
        <p:txBody>
          <a:bodyPr lIns="0" tIns="0" rIns="0" bIns="0"/>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482976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49424" y="227644"/>
            <a:ext cx="5983781" cy="293029"/>
          </a:xfrm>
        </p:spPr>
        <p:txBody>
          <a:bodyPr lIns="0" tIns="0" rIns="0" bIns="0"/>
          <a:lstStyle>
            <a:lvl1pPr>
              <a:defRPr sz="1904" b="1" i="0">
                <a:solidFill>
                  <a:srgbClr val="BD152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5" name="Holder 5"/>
          <p:cNvSpPr>
            <a:spLocks noGrp="1"/>
          </p:cNvSpPr>
          <p:nvPr>
            <p:ph type="sldNum" sz="quarter" idx="7"/>
          </p:nvPr>
        </p:nvSpPr>
        <p:spPr/>
        <p:txBody>
          <a:bodyPr lIns="0" tIns="0" rIns="0" bIns="0"/>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728907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4" name="Holder 4"/>
          <p:cNvSpPr>
            <a:spLocks noGrp="1"/>
          </p:cNvSpPr>
          <p:nvPr>
            <p:ph type="sldNum" sz="quarter" idx="7"/>
          </p:nvPr>
        </p:nvSpPr>
        <p:spPr/>
        <p:txBody>
          <a:bodyPr lIns="0" tIns="0" rIns="0" bIns="0"/>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728065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12000" y="1440000"/>
            <a:ext cx="8208000" cy="3240000"/>
          </a:xfrm>
          <a:prstGeom prst="rect">
            <a:avLst/>
          </a:prstGeom>
        </p:spPr>
        <p:txBody>
          <a:bodyPr/>
          <a:lstStyle>
            <a:lvl1pPr>
              <a:buFontTx/>
              <a:buNone/>
              <a:defRPr sz="2000"/>
            </a:lvl1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r>
              <a:rPr lang="nl-NL"/>
              <a:t>11-05-2023</a:t>
            </a:r>
          </a:p>
        </p:txBody>
      </p:sp>
      <p:sp>
        <p:nvSpPr>
          <p:cNvPr id="6" name="Tijdelijke aanduiding voor dianummer 5"/>
          <p:cNvSpPr>
            <a:spLocks noGrp="1"/>
          </p:cNvSpPr>
          <p:nvPr>
            <p:ph type="sldNum" sz="quarter" idx="12"/>
          </p:nvPr>
        </p:nvSpPr>
        <p:spPr/>
        <p:txBody>
          <a:bodyPr/>
          <a:lstStyle/>
          <a:p>
            <a:fld id="{AC2620D6-3FD4-4D74-86CB-38375006AE5A}" type="slidenum">
              <a:rPr lang="nl-NL" smtClean="0"/>
              <a:t>‹nr.›</a:t>
            </a:fld>
            <a:endParaRPr lang="nl-NL"/>
          </a:p>
        </p:txBody>
      </p:sp>
      <p:sp>
        <p:nvSpPr>
          <p:cNvPr id="8" name="Titel 15">
            <a:extLst>
              <a:ext uri="{FF2B5EF4-FFF2-40B4-BE49-F238E27FC236}">
                <a16:creationId xmlns:a16="http://schemas.microsoft.com/office/drawing/2014/main" id="{47AAFE81-9B0B-4D21-826D-3C01D5C83D4F}"/>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339017789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FD1BA31C-14E4-4781-88B4-534B59284BC1}"/>
              </a:ext>
            </a:extLst>
          </p:cNvPr>
          <p:cNvSpPr>
            <a:spLocks noGrp="1"/>
          </p:cNvSpPr>
          <p:nvPr>
            <p:ph type="dt" sz="half" idx="10"/>
          </p:nvPr>
        </p:nvSpPr>
        <p:spPr/>
        <p:txBody>
          <a:bodyPr/>
          <a:lstStyle/>
          <a:p>
            <a:r>
              <a:rPr lang="nl-NL"/>
              <a:t>11-05-2023</a:t>
            </a:r>
            <a:endParaRPr lang="nl-NL">
              <a:latin typeface="Arial" panose="020B0604020202020204" pitchFamily="34" charset="0"/>
              <a:cs typeface="Arial" panose="020B0604020202020204" pitchFamily="34" charset="0"/>
            </a:endParaRPr>
          </a:p>
        </p:txBody>
      </p:sp>
      <p:sp>
        <p:nvSpPr>
          <p:cNvPr id="4" name="Tijdelijke aanduiding voor dianummer 3">
            <a:extLst>
              <a:ext uri="{FF2B5EF4-FFF2-40B4-BE49-F238E27FC236}">
                <a16:creationId xmlns:a16="http://schemas.microsoft.com/office/drawing/2014/main" id="{15C650AC-561E-4E39-84B4-F3AD71E7A7F9}"/>
              </a:ext>
            </a:extLst>
          </p:cNvPr>
          <p:cNvSpPr>
            <a:spLocks noGrp="1"/>
          </p:cNvSpPr>
          <p:nvPr>
            <p:ph type="sldNum" sz="quarter" idx="11"/>
          </p:nvPr>
        </p:nvSpPr>
        <p:spPr/>
        <p:txBody>
          <a:bodyPr/>
          <a:lstStyle/>
          <a:p>
            <a:fld id="{AC2620D6-3FD4-4D74-86CB-38375006AE5A}" type="slidenum">
              <a:rPr lang="nl-NL" smtClean="0"/>
              <a:t>‹nr.›</a:t>
            </a:fld>
            <a:endParaRPr lang="nl-NL">
              <a:latin typeface="Arial" panose="020B0604020202020204" pitchFamily="34" charset="0"/>
              <a:cs typeface="Arial" panose="020B0604020202020204" pitchFamily="34" charset="0"/>
            </a:endParaRPr>
          </a:p>
        </p:txBody>
      </p:sp>
      <p:sp>
        <p:nvSpPr>
          <p:cNvPr id="7" name="Titel 9">
            <a:extLst>
              <a:ext uri="{FF2B5EF4-FFF2-40B4-BE49-F238E27FC236}">
                <a16:creationId xmlns:a16="http://schemas.microsoft.com/office/drawing/2014/main" id="{5DFDD506-25A3-4F39-84CB-DA783B61774A}"/>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
        <p:nvSpPr>
          <p:cNvPr id="11" name="Tijdelijke aanduiding voor inhoud 10">
            <a:extLst>
              <a:ext uri="{FF2B5EF4-FFF2-40B4-BE49-F238E27FC236}">
                <a16:creationId xmlns:a16="http://schemas.microsoft.com/office/drawing/2014/main" id="{728DBF23-AE0B-4635-943A-EB9E91BADF98}"/>
              </a:ext>
            </a:extLst>
          </p:cNvPr>
          <p:cNvSpPr>
            <a:spLocks noGrp="1"/>
          </p:cNvSpPr>
          <p:nvPr>
            <p:ph sz="quarter" idx="12"/>
          </p:nvPr>
        </p:nvSpPr>
        <p:spPr>
          <a:xfrm>
            <a:off x="612775" y="1440000"/>
            <a:ext cx="8208000" cy="324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90201103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12000" y="3305176"/>
            <a:ext cx="8208000" cy="1021556"/>
          </a:xfrm>
          <a:prstGeom prst="rect">
            <a:avLst/>
          </a:prstGeom>
        </p:spPr>
        <p:txBody>
          <a:bodyPr anchor="t"/>
          <a:lstStyle>
            <a:lvl1pPr algn="l">
              <a:defRPr sz="4000" b="1" cap="all">
                <a:latin typeface="Arial" panose="020B0604020202020204" pitchFamily="34" charset="0"/>
                <a:cs typeface="Arial" panose="020B0604020202020204" pitchFamily="34" charset="0"/>
              </a:defRPr>
            </a:lvl1pPr>
          </a:lstStyle>
          <a:p>
            <a:r>
              <a:rPr lang="nl-NL"/>
              <a:t>Klik om stijl te bewerken</a:t>
            </a:r>
          </a:p>
        </p:txBody>
      </p:sp>
      <p:sp>
        <p:nvSpPr>
          <p:cNvPr id="3" name="Tijdelijke aanduiding voor tekst 2"/>
          <p:cNvSpPr>
            <a:spLocks noGrp="1"/>
          </p:cNvSpPr>
          <p:nvPr>
            <p:ph type="body" idx="1"/>
          </p:nvPr>
        </p:nvSpPr>
        <p:spPr>
          <a:xfrm>
            <a:off x="612000" y="2180035"/>
            <a:ext cx="82080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Tijdelijke aanduiding voor datum 3"/>
          <p:cNvSpPr>
            <a:spLocks noGrp="1"/>
          </p:cNvSpPr>
          <p:nvPr>
            <p:ph type="dt" sz="half" idx="10"/>
          </p:nvPr>
        </p:nvSpPr>
        <p:spPr/>
        <p:txBody>
          <a:bodyPr/>
          <a:lstStyle/>
          <a:p>
            <a:r>
              <a:rPr lang="nl-NL"/>
              <a:t>11-05-2023</a:t>
            </a:r>
          </a:p>
        </p:txBody>
      </p:sp>
      <p:sp>
        <p:nvSpPr>
          <p:cNvPr id="6" name="Tijdelijke aanduiding voor dianummer 5"/>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0166B93A-6568-4CB6-8865-716EDDC4C0DD}"/>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347536187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12000" y="1440000"/>
            <a:ext cx="4038600" cy="3240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781872" y="1440000"/>
            <a:ext cx="4038600" cy="3240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r>
              <a:rPr lang="nl-NL"/>
              <a:t>11-05-2023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9" name="Titel 9">
            <a:extLst>
              <a:ext uri="{FF2B5EF4-FFF2-40B4-BE49-F238E27FC236}">
                <a16:creationId xmlns:a16="http://schemas.microsoft.com/office/drawing/2014/main" id="{46156D51-497E-4483-87DF-47B399FE2060}"/>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66657737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12000" y="1440000"/>
            <a:ext cx="4040188" cy="707886"/>
          </a:xfrm>
          <a:prstGeom prst="rect">
            <a:avLst/>
          </a:prstGeom>
        </p:spPr>
        <p:txBody>
          <a:bodyPr anchor="t" anchorCtr="0">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12000" y="2160000"/>
            <a:ext cx="4040188" cy="2520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778697" y="1440000"/>
            <a:ext cx="4041775" cy="707886"/>
          </a:xfrm>
          <a:prstGeom prst="rect">
            <a:avLst/>
          </a:prstGeom>
        </p:spPr>
        <p:txBody>
          <a:bodyPr anchor="t" anchorCtr="0">
            <a:sp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4778697" y="2160000"/>
            <a:ext cx="4041775" cy="25200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r>
              <a:rPr lang="nl-NL"/>
              <a:t>11-05-2023</a:t>
            </a:r>
          </a:p>
        </p:txBody>
      </p:sp>
      <p:sp>
        <p:nvSpPr>
          <p:cNvPr id="9" name="Tijdelijke aanduiding voor dianummer 8"/>
          <p:cNvSpPr>
            <a:spLocks noGrp="1"/>
          </p:cNvSpPr>
          <p:nvPr>
            <p:ph type="sldNum" sz="quarter" idx="12"/>
          </p:nvPr>
        </p:nvSpPr>
        <p:spPr/>
        <p:txBody>
          <a:bodyPr/>
          <a:lstStyle/>
          <a:p>
            <a:fld id="{AC2620D6-3FD4-4D74-86CB-38375006AE5A}" type="slidenum">
              <a:rPr lang="nl-NL" smtClean="0"/>
              <a:t>‹nr.›</a:t>
            </a:fld>
            <a:endParaRPr lang="nl-NL"/>
          </a:p>
        </p:txBody>
      </p:sp>
      <p:sp>
        <p:nvSpPr>
          <p:cNvPr id="11" name="Titel 9">
            <a:extLst>
              <a:ext uri="{FF2B5EF4-FFF2-40B4-BE49-F238E27FC236}">
                <a16:creationId xmlns:a16="http://schemas.microsoft.com/office/drawing/2014/main" id="{E0AF0DD3-BAAC-45B5-A196-CC87B2EB2319}"/>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397063523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r>
              <a:rPr lang="nl-NL"/>
              <a:t>11-05-2023</a:t>
            </a:r>
          </a:p>
        </p:txBody>
      </p:sp>
      <p:sp>
        <p:nvSpPr>
          <p:cNvPr id="5" name="Tijdelijke aanduiding voor dianummer 4"/>
          <p:cNvSpPr>
            <a:spLocks noGrp="1"/>
          </p:cNvSpPr>
          <p:nvPr>
            <p:ph type="sldNum" sz="quarter" idx="12"/>
          </p:nvPr>
        </p:nvSpPr>
        <p:spPr/>
        <p:txBody>
          <a:bodyPr/>
          <a:lstStyle/>
          <a:p>
            <a:fld id="{AC2620D6-3FD4-4D74-86CB-38375006AE5A}" type="slidenum">
              <a:rPr lang="nl-NL" smtClean="0"/>
              <a:t>‹nr.›</a:t>
            </a:fld>
            <a:endParaRPr lang="nl-NL"/>
          </a:p>
        </p:txBody>
      </p:sp>
      <p:sp>
        <p:nvSpPr>
          <p:cNvPr id="6" name="Titel 9">
            <a:extLst>
              <a:ext uri="{FF2B5EF4-FFF2-40B4-BE49-F238E27FC236}">
                <a16:creationId xmlns:a16="http://schemas.microsoft.com/office/drawing/2014/main" id="{E14D443A-4BBF-4332-A25F-2DE4633F750D}"/>
              </a:ext>
            </a:extLst>
          </p:cNvPr>
          <p:cNvSpPr>
            <a:spLocks noGrp="1"/>
          </p:cNvSpPr>
          <p:nvPr>
            <p:ph type="title"/>
          </p:nvPr>
        </p:nvSpPr>
        <p:spPr>
          <a:xfrm>
            <a:off x="612000" y="482400"/>
            <a:ext cx="3384000" cy="324000"/>
          </a:xfrm>
          <a:prstGeom prst="rect">
            <a:avLst/>
          </a:prstGeom>
          <a:solidFill>
            <a:schemeClr val="bg1"/>
          </a:solidFill>
        </p:spPr>
        <p:txBody>
          <a:bodyPr/>
          <a:lstStyle/>
          <a:p>
            <a:endParaRPr lang="nl-NL"/>
          </a:p>
        </p:txBody>
      </p:sp>
    </p:spTree>
    <p:extLst>
      <p:ext uri="{BB962C8B-B14F-4D97-AF65-F5344CB8AC3E}">
        <p14:creationId xmlns:p14="http://schemas.microsoft.com/office/powerpoint/2010/main" val="168747237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12000" y="1440000"/>
            <a:ext cx="3008313" cy="710779"/>
          </a:xfrm>
          <a:prstGeom prst="rect">
            <a:avLst/>
          </a:prstGeom>
        </p:spPr>
        <p:txBody>
          <a:bodyPr anchor="t" anchorCtr="0"/>
          <a:lstStyle>
            <a:lvl1pPr algn="l">
              <a:defRPr sz="2000" b="1"/>
            </a:lvl1pPr>
          </a:lstStyle>
          <a:p>
            <a:r>
              <a:rPr lang="nl-NL"/>
              <a:t>Klik om stijl te bewerken</a:t>
            </a:r>
          </a:p>
        </p:txBody>
      </p:sp>
      <p:sp>
        <p:nvSpPr>
          <p:cNvPr id="3" name="Tijdelijke aanduiding voor inhoud 2"/>
          <p:cNvSpPr>
            <a:spLocks noGrp="1"/>
          </p:cNvSpPr>
          <p:nvPr>
            <p:ph idx="1"/>
          </p:nvPr>
        </p:nvSpPr>
        <p:spPr>
          <a:xfrm>
            <a:off x="3708722" y="1440001"/>
            <a:ext cx="5111750" cy="3240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12000" y="2196000"/>
            <a:ext cx="3008313" cy="248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r>
              <a:rPr lang="nl-NL"/>
              <a:t>11-05-2023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D7044685-7076-4C1F-BAA6-428BB118BD86}"/>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28136277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36000"/>
            <a:ext cx="5486400" cy="425054"/>
          </a:xfrm>
          <a:prstGeom prst="rect">
            <a:avLst/>
          </a:prstGeom>
        </p:spPr>
        <p:txBody>
          <a:bodyPr anchor="b"/>
          <a:lstStyle>
            <a:lvl1pPr algn="l">
              <a:defRPr sz="2000" b="1">
                <a:latin typeface="Arial" panose="020B0604020202020204" pitchFamily="34" charset="0"/>
                <a:cs typeface="Arial" panose="020B0604020202020204" pitchFamily="34" charset="0"/>
              </a:defRPr>
            </a:lvl1pPr>
          </a:lstStyle>
          <a:p>
            <a:r>
              <a:rPr lang="nl-NL"/>
              <a:t>Klik om stijl te bewerken</a:t>
            </a:r>
          </a:p>
        </p:txBody>
      </p:sp>
      <p:sp>
        <p:nvSpPr>
          <p:cNvPr id="3" name="Tijdelijke aanduiding voor afbeelding 2"/>
          <p:cNvSpPr>
            <a:spLocks noGrp="1"/>
          </p:cNvSpPr>
          <p:nvPr>
            <p:ph type="pic" idx="1"/>
          </p:nvPr>
        </p:nvSpPr>
        <p:spPr>
          <a:xfrm>
            <a:off x="1792288" y="1440000"/>
            <a:ext cx="5486400" cy="2160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p:cNvSpPr>
            <a:spLocks noGrp="1"/>
          </p:cNvSpPr>
          <p:nvPr>
            <p:ph type="body" sz="half" idx="2"/>
          </p:nvPr>
        </p:nvSpPr>
        <p:spPr>
          <a:xfrm>
            <a:off x="1792288" y="4104000"/>
            <a:ext cx="5486400" cy="576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Tijdelijke aanduiding voor datum 4"/>
          <p:cNvSpPr>
            <a:spLocks noGrp="1"/>
          </p:cNvSpPr>
          <p:nvPr>
            <p:ph type="dt" sz="half" idx="10"/>
          </p:nvPr>
        </p:nvSpPr>
        <p:spPr/>
        <p:txBody>
          <a:bodyPr/>
          <a:lstStyle/>
          <a:p>
            <a:r>
              <a:rPr lang="nl-NL"/>
              <a:t>11-05-2023</a:t>
            </a:r>
          </a:p>
        </p:txBody>
      </p:sp>
      <p:sp>
        <p:nvSpPr>
          <p:cNvPr id="7" name="Tijdelijke aanduiding voor dianummer 6"/>
          <p:cNvSpPr>
            <a:spLocks noGrp="1"/>
          </p:cNvSpPr>
          <p:nvPr>
            <p:ph type="sldNum" sz="quarter" idx="12"/>
          </p:nvPr>
        </p:nvSpPr>
        <p:spPr/>
        <p:txBody>
          <a:bodyPr/>
          <a:lstStyle/>
          <a:p>
            <a:fld id="{AC2620D6-3FD4-4D74-86CB-38375006AE5A}" type="slidenum">
              <a:rPr lang="nl-NL" smtClean="0"/>
              <a:t>‹nr.›</a:t>
            </a:fld>
            <a:endParaRPr lang="nl-NL"/>
          </a:p>
        </p:txBody>
      </p:sp>
      <p:sp>
        <p:nvSpPr>
          <p:cNvPr id="8" name="Tijdelijke aanduiding voor titel 1">
            <a:extLst>
              <a:ext uri="{FF2B5EF4-FFF2-40B4-BE49-F238E27FC236}">
                <a16:creationId xmlns:a16="http://schemas.microsoft.com/office/drawing/2014/main" id="{EB997A55-7418-4CFF-BDCE-1A40272CD5C6}"/>
              </a:ext>
            </a:extLst>
          </p:cNvPr>
          <p:cNvSpPr txBox="1"/>
          <p:nvPr userDrawn="1"/>
        </p:nvSpPr>
        <p:spPr>
          <a:xfrm>
            <a:off x="612000" y="482400"/>
            <a:ext cx="3384000" cy="324000"/>
          </a:xfrm>
          <a:prstGeom prst="rect">
            <a:avLst/>
          </a:prstGeom>
          <a:solidFill>
            <a:schemeClr val="bg1"/>
          </a:solidFill>
        </p:spPr>
        <p:txBody>
          <a:bodyPr vert="horz" lIns="91440" tIns="45720" rIns="91440" bIns="45720" rtlCol="0" anchor="ctr">
            <a:normAutofit/>
          </a:bodyPr>
          <a:lst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a:lstStyle>
          <a:p>
            <a:r>
              <a:rPr lang="nl-NL"/>
              <a:t>Klikken om een titel toe te voegen</a:t>
            </a:r>
          </a:p>
        </p:txBody>
      </p:sp>
    </p:spTree>
    <p:extLst>
      <p:ext uri="{BB962C8B-B14F-4D97-AF65-F5344CB8AC3E}">
        <p14:creationId xmlns:p14="http://schemas.microsoft.com/office/powerpoint/2010/main" val="9999819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12.xml"/><Relationship Id="rId7" Type="http://schemas.openxmlformats.org/officeDocument/2006/relationships/image" Target="../media/image3.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tretch>
            <a:fillRect/>
          </a:stretch>
        </a:blipFill>
        <a:effectLst/>
      </p:bgPr>
    </p:b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12000" y="1440000"/>
            <a:ext cx="8208000" cy="32400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612000" y="4766400"/>
            <a:ext cx="2133600" cy="273844"/>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r>
              <a:rPr lang="nl-NL"/>
              <a:t>11-05-2023</a:t>
            </a:r>
            <a:endParaRPr lang="nl-NL">
              <a:latin typeface="Arial" panose="020B0604020202020204" pitchFamily="34" charset="0"/>
              <a:cs typeface="Arial" panose="020B0604020202020204" pitchFamily="34" charset="0"/>
            </a:endParaRPr>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AC2620D6-3FD4-4D74-86CB-38375006AE5A}" type="slidenum">
              <a:rPr lang="nl-NL" smtClean="0"/>
              <a:t>‹nr.›</a:t>
            </a:fld>
            <a:endParaRPr lang="nl-NL">
              <a:latin typeface="Arial" panose="020B0604020202020204" pitchFamily="34" charset="0"/>
              <a:cs typeface="Arial" panose="020B0604020202020204" pitchFamily="34" charset="0"/>
            </a:endParaRPr>
          </a:p>
        </p:txBody>
      </p:sp>
      <p:sp>
        <p:nvSpPr>
          <p:cNvPr id="2" name="Tijdelijke aanduiding voor titel 1">
            <a:extLst>
              <a:ext uri="{FF2B5EF4-FFF2-40B4-BE49-F238E27FC236}">
                <a16:creationId xmlns:a16="http://schemas.microsoft.com/office/drawing/2014/main" id="{955C44BF-B67D-465B-8EAF-13184F0D2603}"/>
              </a:ext>
            </a:extLst>
          </p:cNvPr>
          <p:cNvSpPr>
            <a:spLocks noGrp="1"/>
          </p:cNvSpPr>
          <p:nvPr>
            <p:ph type="title"/>
          </p:nvPr>
        </p:nvSpPr>
        <p:spPr>
          <a:xfrm>
            <a:off x="612000" y="482400"/>
            <a:ext cx="3384000" cy="324000"/>
          </a:xfrm>
          <a:prstGeom prst="rect">
            <a:avLst/>
          </a:prstGeom>
          <a:solidFill>
            <a:schemeClr val="bg1"/>
          </a:solidFill>
        </p:spPr>
        <p:txBody>
          <a:bodyPr vert="horz" lIns="91440" tIns="45720" rIns="91440" bIns="45720" rtlCol="0" anchor="ctr">
            <a:normAutofit/>
          </a:bodyPr>
          <a:lstStyle/>
          <a:p>
            <a:r>
              <a:rPr lang="nl-NL"/>
              <a:t>Klikken om een titel toe te voegen</a:t>
            </a:r>
          </a:p>
        </p:txBody>
      </p:sp>
    </p:spTree>
    <p:extLst>
      <p:ext uri="{BB962C8B-B14F-4D97-AF65-F5344CB8AC3E}">
        <p14:creationId xmlns:p14="http://schemas.microsoft.com/office/powerpoint/2010/main" val="3001235995"/>
      </p:ext>
    </p:extLst>
  </p:cSld>
  <p:clrMap bg1="lt1" tx1="dk1" bg2="lt2" tx2="dk2" accent1="accent1" accent2="accent2" accent3="accent3" accent4="accent4" accent5="accent5" accent6="accent6" hlink="hlink" folHlink="folHlink"/>
  <p:sldLayoutIdLst>
    <p:sldLayoutId id="2147483659" r:id="rId1"/>
    <p:sldLayoutId id="2147483650" r:id="rId2"/>
    <p:sldLayoutId id="2147483658" r:id="rId3"/>
    <p:sldLayoutId id="2147483651" r:id="rId4"/>
    <p:sldLayoutId id="2147483652" r:id="rId5"/>
    <p:sldLayoutId id="2147483653" r:id="rId6"/>
    <p:sldLayoutId id="2147483654" r:id="rId7"/>
    <p:sldLayoutId id="2147483656" r:id="rId8"/>
    <p:sldLayoutId id="2147483657" r:id="rId9"/>
  </p:sldLayoutIdLst>
  <p:transition/>
  <p:hf hdr="0" ftr="0"/>
  <p:txStyles>
    <p:titleStyle>
      <a:lvl1pPr algn="l" defTabSz="914400" rtl="0" eaLnBrk="1" latinLnBrk="0" hangingPunct="1">
        <a:spcBef>
          <a:spcPct val="0"/>
        </a:spcBef>
        <a:buNone/>
        <a:defRPr sz="15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 y="4686773"/>
            <a:ext cx="9143130" cy="454133"/>
          </a:xfrm>
          <a:prstGeom prst="rect">
            <a:avLst/>
          </a:prstGeom>
        </p:spPr>
      </p:pic>
      <p:sp>
        <p:nvSpPr>
          <p:cNvPr id="17" name="bg object 17"/>
          <p:cNvSpPr/>
          <p:nvPr/>
        </p:nvSpPr>
        <p:spPr>
          <a:xfrm>
            <a:off x="0" y="4736683"/>
            <a:ext cx="9143457" cy="404225"/>
          </a:xfrm>
          <a:custGeom>
            <a:avLst/>
            <a:gdLst/>
            <a:ahLst/>
            <a:cxnLst/>
            <a:rect l="l" t="t" r="r" b="b"/>
            <a:pathLst>
              <a:path w="10692765" h="594359">
                <a:moveTo>
                  <a:pt x="10692384" y="0"/>
                </a:moveTo>
                <a:lnTo>
                  <a:pt x="0" y="0"/>
                </a:lnTo>
                <a:lnTo>
                  <a:pt x="0" y="594360"/>
                </a:lnTo>
                <a:lnTo>
                  <a:pt x="10692384" y="594360"/>
                </a:lnTo>
                <a:lnTo>
                  <a:pt x="10692384" y="0"/>
                </a:lnTo>
                <a:close/>
              </a:path>
            </a:pathLst>
          </a:custGeom>
          <a:solidFill>
            <a:srgbClr val="BD1521"/>
          </a:solidFill>
        </p:spPr>
        <p:txBody>
          <a:bodyPr wrap="square" lIns="0" tIns="0" rIns="0" bIns="0" rtlCol="0"/>
          <a:lstStyle/>
          <a:p>
            <a:endParaRPr sz="1224"/>
          </a:p>
        </p:txBody>
      </p:sp>
      <p:sp>
        <p:nvSpPr>
          <p:cNvPr id="18" name="bg object 18"/>
          <p:cNvSpPr/>
          <p:nvPr/>
        </p:nvSpPr>
        <p:spPr>
          <a:xfrm>
            <a:off x="147260" y="4853805"/>
            <a:ext cx="315479" cy="175337"/>
          </a:xfrm>
          <a:custGeom>
            <a:avLst/>
            <a:gdLst/>
            <a:ahLst/>
            <a:cxnLst/>
            <a:rect l="l" t="t" r="r" b="b"/>
            <a:pathLst>
              <a:path w="368934" h="257809">
                <a:moveTo>
                  <a:pt x="368808" y="207264"/>
                </a:moveTo>
                <a:lnTo>
                  <a:pt x="0" y="207264"/>
                </a:lnTo>
                <a:lnTo>
                  <a:pt x="0" y="257556"/>
                </a:lnTo>
                <a:lnTo>
                  <a:pt x="327825" y="257556"/>
                </a:lnTo>
                <a:lnTo>
                  <a:pt x="368808" y="207264"/>
                </a:lnTo>
                <a:close/>
              </a:path>
              <a:path w="368934" h="257809">
                <a:moveTo>
                  <a:pt x="368808" y="103632"/>
                </a:moveTo>
                <a:lnTo>
                  <a:pt x="0" y="103632"/>
                </a:lnTo>
                <a:lnTo>
                  <a:pt x="0" y="153924"/>
                </a:lnTo>
                <a:lnTo>
                  <a:pt x="327825" y="153924"/>
                </a:lnTo>
                <a:lnTo>
                  <a:pt x="368808" y="103632"/>
                </a:lnTo>
                <a:close/>
              </a:path>
              <a:path w="368934" h="257809">
                <a:moveTo>
                  <a:pt x="368808" y="0"/>
                </a:moveTo>
                <a:lnTo>
                  <a:pt x="0" y="0"/>
                </a:lnTo>
                <a:lnTo>
                  <a:pt x="0" y="50292"/>
                </a:lnTo>
                <a:lnTo>
                  <a:pt x="327825" y="50292"/>
                </a:lnTo>
                <a:lnTo>
                  <a:pt x="368808" y="0"/>
                </a:lnTo>
                <a:close/>
              </a:path>
            </a:pathLst>
          </a:custGeom>
          <a:solidFill>
            <a:srgbClr val="FFFFFF"/>
          </a:solidFill>
        </p:spPr>
        <p:txBody>
          <a:bodyPr wrap="square" lIns="0" tIns="0" rIns="0" bIns="0" rtlCol="0"/>
          <a:lstStyle/>
          <a:p>
            <a:endParaRPr sz="1224"/>
          </a:p>
        </p:txBody>
      </p:sp>
      <p:pic>
        <p:nvPicPr>
          <p:cNvPr id="19" name="bg object 19"/>
          <p:cNvPicPr/>
          <p:nvPr/>
        </p:nvPicPr>
        <p:blipFill>
          <a:blip r:embed="rId8" cstate="print"/>
          <a:stretch>
            <a:fillRect/>
          </a:stretch>
        </p:blipFill>
        <p:spPr>
          <a:xfrm>
            <a:off x="6718311" y="78772"/>
            <a:ext cx="2275002" cy="217659"/>
          </a:xfrm>
          <a:prstGeom prst="rect">
            <a:avLst/>
          </a:prstGeom>
        </p:spPr>
      </p:pic>
      <p:sp>
        <p:nvSpPr>
          <p:cNvPr id="20" name="bg object 20"/>
          <p:cNvSpPr/>
          <p:nvPr/>
        </p:nvSpPr>
        <p:spPr>
          <a:xfrm>
            <a:off x="8578853" y="4825821"/>
            <a:ext cx="86336" cy="193043"/>
          </a:xfrm>
          <a:custGeom>
            <a:avLst/>
            <a:gdLst/>
            <a:ahLst/>
            <a:cxnLst/>
            <a:rect l="l" t="t" r="r" b="b"/>
            <a:pathLst>
              <a:path w="100965" h="283845">
                <a:moveTo>
                  <a:pt x="100583" y="0"/>
                </a:moveTo>
                <a:lnTo>
                  <a:pt x="50291" y="0"/>
                </a:lnTo>
                <a:lnTo>
                  <a:pt x="0" y="141732"/>
                </a:lnTo>
                <a:lnTo>
                  <a:pt x="50291" y="283464"/>
                </a:lnTo>
                <a:lnTo>
                  <a:pt x="100583" y="283464"/>
                </a:lnTo>
                <a:lnTo>
                  <a:pt x="50291" y="141732"/>
                </a:lnTo>
                <a:lnTo>
                  <a:pt x="100583" y="0"/>
                </a:lnTo>
                <a:close/>
              </a:path>
            </a:pathLst>
          </a:custGeom>
          <a:solidFill>
            <a:srgbClr val="FFFFFF"/>
          </a:solidFill>
        </p:spPr>
        <p:txBody>
          <a:bodyPr wrap="square" lIns="0" tIns="0" rIns="0" bIns="0" rtlCol="0"/>
          <a:lstStyle/>
          <a:p>
            <a:endParaRPr sz="1224"/>
          </a:p>
        </p:txBody>
      </p:sp>
      <p:sp>
        <p:nvSpPr>
          <p:cNvPr id="21" name="bg object 21"/>
          <p:cNvSpPr/>
          <p:nvPr/>
        </p:nvSpPr>
        <p:spPr>
          <a:xfrm>
            <a:off x="8859038" y="4825821"/>
            <a:ext cx="86336" cy="193043"/>
          </a:xfrm>
          <a:custGeom>
            <a:avLst/>
            <a:gdLst/>
            <a:ahLst/>
            <a:cxnLst/>
            <a:rect l="l" t="t" r="r" b="b"/>
            <a:pathLst>
              <a:path w="100965" h="283845">
                <a:moveTo>
                  <a:pt x="50292" y="0"/>
                </a:moveTo>
                <a:lnTo>
                  <a:pt x="0" y="0"/>
                </a:lnTo>
                <a:lnTo>
                  <a:pt x="50292" y="141732"/>
                </a:lnTo>
                <a:lnTo>
                  <a:pt x="0" y="283464"/>
                </a:lnTo>
                <a:lnTo>
                  <a:pt x="50292" y="283464"/>
                </a:lnTo>
                <a:lnTo>
                  <a:pt x="100583" y="141732"/>
                </a:lnTo>
                <a:lnTo>
                  <a:pt x="50292" y="0"/>
                </a:lnTo>
                <a:close/>
              </a:path>
            </a:pathLst>
          </a:custGeom>
          <a:solidFill>
            <a:srgbClr val="FFFFFF"/>
          </a:solidFill>
        </p:spPr>
        <p:txBody>
          <a:bodyPr wrap="square" lIns="0" tIns="0" rIns="0" bIns="0" rtlCol="0"/>
          <a:lstStyle/>
          <a:p>
            <a:endParaRPr sz="1224"/>
          </a:p>
        </p:txBody>
      </p:sp>
      <p:sp>
        <p:nvSpPr>
          <p:cNvPr id="2" name="Holder 2"/>
          <p:cNvSpPr>
            <a:spLocks noGrp="1"/>
          </p:cNvSpPr>
          <p:nvPr>
            <p:ph type="title"/>
          </p:nvPr>
        </p:nvSpPr>
        <p:spPr>
          <a:xfrm>
            <a:off x="449424" y="227644"/>
            <a:ext cx="5983781" cy="430887"/>
          </a:xfrm>
          <a:prstGeom prst="rect">
            <a:avLst/>
          </a:prstGeom>
        </p:spPr>
        <p:txBody>
          <a:bodyPr wrap="square" lIns="0" tIns="0" rIns="0" bIns="0">
            <a:spAutoFit/>
          </a:bodyPr>
          <a:lstStyle>
            <a:lvl1pPr>
              <a:defRPr sz="2800" b="1" i="0">
                <a:solidFill>
                  <a:srgbClr val="BD1521"/>
                </a:solidFill>
                <a:latin typeface="Tahoma"/>
                <a:cs typeface="Tahoma"/>
              </a:defRPr>
            </a:lvl1pPr>
          </a:lstStyle>
          <a:p>
            <a:endParaRPr/>
          </a:p>
        </p:txBody>
      </p:sp>
      <p:sp>
        <p:nvSpPr>
          <p:cNvPr id="3" name="Holder 3"/>
          <p:cNvSpPr>
            <a:spLocks noGrp="1"/>
          </p:cNvSpPr>
          <p:nvPr>
            <p:ph type="body" idx="1"/>
          </p:nvPr>
        </p:nvSpPr>
        <p:spPr>
          <a:xfrm>
            <a:off x="460892" y="1406581"/>
            <a:ext cx="3967649" cy="169277"/>
          </a:xfrm>
          <a:prstGeom prst="rect">
            <a:avLst/>
          </a:prstGeom>
        </p:spPr>
        <p:txBody>
          <a:bodyPr wrap="square" lIns="0" tIns="0" rIns="0" bIns="0">
            <a:spAutoFit/>
          </a:bodyPr>
          <a:lstStyle>
            <a:lvl1pPr>
              <a:defRPr sz="1100" b="0" i="0">
                <a:solidFill>
                  <a:schemeClr val="tx1"/>
                </a:solidFill>
                <a:latin typeface="Tahoma"/>
                <a:cs typeface="Tahoma"/>
              </a:defRPr>
            </a:lvl1pPr>
          </a:lstStyle>
          <a:p>
            <a:endParaRPr/>
          </a:p>
        </p:txBody>
      </p:sp>
      <p:sp>
        <p:nvSpPr>
          <p:cNvPr id="4" name="Holder 4"/>
          <p:cNvSpPr>
            <a:spLocks noGrp="1"/>
          </p:cNvSpPr>
          <p:nvPr>
            <p:ph type="ftr" sz="quarter" idx="5"/>
          </p:nvPr>
        </p:nvSpPr>
        <p:spPr>
          <a:xfrm>
            <a:off x="3108960" y="4783454"/>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4"/>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7/12/2023</a:t>
            </a:fld>
            <a:endParaRPr lang="en-US"/>
          </a:p>
        </p:txBody>
      </p:sp>
      <p:sp>
        <p:nvSpPr>
          <p:cNvPr id="6" name="Holder 6"/>
          <p:cNvSpPr>
            <a:spLocks noGrp="1"/>
          </p:cNvSpPr>
          <p:nvPr>
            <p:ph type="sldNum" sz="quarter" idx="7"/>
          </p:nvPr>
        </p:nvSpPr>
        <p:spPr>
          <a:xfrm>
            <a:off x="8645858" y="4861389"/>
            <a:ext cx="234029" cy="282129"/>
          </a:xfrm>
          <a:prstGeom prst="rect">
            <a:avLst/>
          </a:prstGeom>
        </p:spPr>
        <p:txBody>
          <a:bodyPr wrap="square" lIns="0" tIns="0" rIns="0" bIns="0">
            <a:spAutoFit/>
          </a:bodyPr>
          <a:lstStyle>
            <a:lvl1pPr>
              <a:defRPr sz="952" b="0" i="0">
                <a:solidFill>
                  <a:schemeClr val="bg1"/>
                </a:solidFill>
                <a:latin typeface="Calibri Light"/>
                <a:cs typeface="Calibri Light"/>
              </a:defRPr>
            </a:lvl1pPr>
          </a:lstStyle>
          <a:p>
            <a:pPr marL="37571">
              <a:lnSpc>
                <a:spcPts val="1058"/>
              </a:lnSpc>
            </a:pPr>
            <a:fld id="{81D60167-4931-47E6-BA6A-407CBD079E47}" type="slidenum">
              <a:rPr lang="nl-NL" smtClean="0"/>
              <a:pPr marL="37571">
                <a:lnSpc>
                  <a:spcPts val="1058"/>
                </a:lnSpc>
              </a:pPr>
              <a:t>‹nr.›</a:t>
            </a:fld>
            <a:endParaRPr lang="nl-NL"/>
          </a:p>
        </p:txBody>
      </p:sp>
    </p:spTree>
    <p:extLst>
      <p:ext uri="{BB962C8B-B14F-4D97-AF65-F5344CB8AC3E}">
        <p14:creationId xmlns:p14="http://schemas.microsoft.com/office/powerpoint/2010/main" val="3589595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310942">
        <a:defRPr>
          <a:latin typeface="+mn-lt"/>
          <a:ea typeface="+mn-ea"/>
          <a:cs typeface="+mn-cs"/>
        </a:defRPr>
      </a:lvl2pPr>
      <a:lvl3pPr marL="621883">
        <a:defRPr>
          <a:latin typeface="+mn-lt"/>
          <a:ea typeface="+mn-ea"/>
          <a:cs typeface="+mn-cs"/>
        </a:defRPr>
      </a:lvl3pPr>
      <a:lvl4pPr marL="932825">
        <a:defRPr>
          <a:latin typeface="+mn-lt"/>
          <a:ea typeface="+mn-ea"/>
          <a:cs typeface="+mn-cs"/>
        </a:defRPr>
      </a:lvl4pPr>
      <a:lvl5pPr marL="1243767">
        <a:defRPr>
          <a:latin typeface="+mn-lt"/>
          <a:ea typeface="+mn-ea"/>
          <a:cs typeface="+mn-cs"/>
        </a:defRPr>
      </a:lvl5pPr>
      <a:lvl6pPr marL="1554709">
        <a:defRPr>
          <a:latin typeface="+mn-lt"/>
          <a:ea typeface="+mn-ea"/>
          <a:cs typeface="+mn-cs"/>
        </a:defRPr>
      </a:lvl6pPr>
      <a:lvl7pPr marL="1865650">
        <a:defRPr>
          <a:latin typeface="+mn-lt"/>
          <a:ea typeface="+mn-ea"/>
          <a:cs typeface="+mn-cs"/>
        </a:defRPr>
      </a:lvl7pPr>
      <a:lvl8pPr marL="2176592">
        <a:defRPr>
          <a:latin typeface="+mn-lt"/>
          <a:ea typeface="+mn-ea"/>
          <a:cs typeface="+mn-cs"/>
        </a:defRPr>
      </a:lvl8pPr>
      <a:lvl9pPr marL="2487534">
        <a:defRPr>
          <a:latin typeface="+mn-lt"/>
          <a:ea typeface="+mn-ea"/>
          <a:cs typeface="+mn-cs"/>
        </a:defRPr>
      </a:lvl9pPr>
    </p:bodyStyle>
    <p:otherStyle>
      <a:lvl1pPr marL="0">
        <a:defRPr>
          <a:latin typeface="+mn-lt"/>
          <a:ea typeface="+mn-ea"/>
          <a:cs typeface="+mn-cs"/>
        </a:defRPr>
      </a:lvl1pPr>
      <a:lvl2pPr marL="310942">
        <a:defRPr>
          <a:latin typeface="+mn-lt"/>
          <a:ea typeface="+mn-ea"/>
          <a:cs typeface="+mn-cs"/>
        </a:defRPr>
      </a:lvl2pPr>
      <a:lvl3pPr marL="621883">
        <a:defRPr>
          <a:latin typeface="+mn-lt"/>
          <a:ea typeface="+mn-ea"/>
          <a:cs typeface="+mn-cs"/>
        </a:defRPr>
      </a:lvl3pPr>
      <a:lvl4pPr marL="932825">
        <a:defRPr>
          <a:latin typeface="+mn-lt"/>
          <a:ea typeface="+mn-ea"/>
          <a:cs typeface="+mn-cs"/>
        </a:defRPr>
      </a:lvl4pPr>
      <a:lvl5pPr marL="1243767">
        <a:defRPr>
          <a:latin typeface="+mn-lt"/>
          <a:ea typeface="+mn-ea"/>
          <a:cs typeface="+mn-cs"/>
        </a:defRPr>
      </a:lvl5pPr>
      <a:lvl6pPr marL="1554709">
        <a:defRPr>
          <a:latin typeface="+mn-lt"/>
          <a:ea typeface="+mn-ea"/>
          <a:cs typeface="+mn-cs"/>
        </a:defRPr>
      </a:lvl6pPr>
      <a:lvl7pPr marL="1865650">
        <a:defRPr>
          <a:latin typeface="+mn-lt"/>
          <a:ea typeface="+mn-ea"/>
          <a:cs typeface="+mn-cs"/>
        </a:defRPr>
      </a:lvl7pPr>
      <a:lvl8pPr marL="2176592">
        <a:defRPr>
          <a:latin typeface="+mn-lt"/>
          <a:ea typeface="+mn-ea"/>
          <a:cs typeface="+mn-cs"/>
        </a:defRPr>
      </a:lvl8pPr>
      <a:lvl9pPr marL="248753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14.pn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9932D7-A43A-4AF3-9853-C3C7BC04415C}"/>
              </a:ext>
            </a:extLst>
          </p:cNvPr>
          <p:cNvSpPr>
            <a:spLocks noGrp="1"/>
          </p:cNvSpPr>
          <p:nvPr>
            <p:ph type="ctrTitle"/>
          </p:nvPr>
        </p:nvSpPr>
        <p:spPr>
          <a:xfrm>
            <a:off x="467544" y="836542"/>
            <a:ext cx="5220000" cy="1663200"/>
          </a:xfrm>
        </p:spPr>
        <p:txBody>
          <a:bodyPr anchor="b" anchorCtr="0">
            <a:normAutofit fontScale="90000"/>
          </a:bodyPr>
          <a:lstStyle/>
          <a:p>
            <a:pPr algn="l"/>
            <a:r>
              <a:rPr lang="nl-NL" dirty="0"/>
              <a:t>Informatiebijeenkomst </a:t>
            </a:r>
            <a:br>
              <a:rPr lang="nl-NL" dirty="0"/>
            </a:br>
            <a:r>
              <a:rPr lang="nl-NL" dirty="0"/>
              <a:t>Aanbesteding Raamcontract Bouwteams Groot onderhoud en Projecten</a:t>
            </a:r>
          </a:p>
        </p:txBody>
      </p:sp>
    </p:spTree>
    <p:extLst>
      <p:ext uri="{BB962C8B-B14F-4D97-AF65-F5344CB8AC3E}">
        <p14:creationId xmlns:p14="http://schemas.microsoft.com/office/powerpoint/2010/main" val="38236828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F6F612E-DB99-CCD3-A789-1038B6608E49}"/>
              </a:ext>
            </a:extLst>
          </p:cNvPr>
          <p:cNvSpPr>
            <a:spLocks noGrp="1"/>
          </p:cNvSpPr>
          <p:nvPr>
            <p:ph idx="1"/>
          </p:nvPr>
        </p:nvSpPr>
        <p:spPr>
          <a:xfrm>
            <a:off x="612000" y="1115101"/>
            <a:ext cx="8208000" cy="3240000"/>
          </a:xfrm>
        </p:spPr>
        <p:txBody>
          <a:bodyPr/>
          <a:lstStyle/>
          <a:p>
            <a:r>
              <a:rPr lang="nl-NL" dirty="0"/>
              <a:t>Voorbeeld project N224/N226 Rotonde Woudenberg</a:t>
            </a:r>
          </a:p>
        </p:txBody>
      </p:sp>
      <p:sp>
        <p:nvSpPr>
          <p:cNvPr id="3" name="Tijdelijke aanduiding voor datum 2">
            <a:extLst>
              <a:ext uri="{FF2B5EF4-FFF2-40B4-BE49-F238E27FC236}">
                <a16:creationId xmlns:a16="http://schemas.microsoft.com/office/drawing/2014/main" id="{0E3B13BE-0850-956C-F174-99F0407BD87B}"/>
              </a:ext>
            </a:extLst>
          </p:cNvPr>
          <p:cNvSpPr>
            <a:spLocks noGrp="1"/>
          </p:cNvSpPr>
          <p:nvPr>
            <p:ph type="dt" sz="half" idx="10"/>
          </p:nvPr>
        </p:nvSpPr>
        <p:spPr/>
        <p:txBody>
          <a:bodyPr/>
          <a:lstStyle/>
          <a:p>
            <a:r>
              <a:rPr lang="nl-NL"/>
              <a:t>11-05-2023</a:t>
            </a:r>
          </a:p>
        </p:txBody>
      </p:sp>
      <p:sp>
        <p:nvSpPr>
          <p:cNvPr id="4" name="Tijdelijke aanduiding voor dianummer 3">
            <a:extLst>
              <a:ext uri="{FF2B5EF4-FFF2-40B4-BE49-F238E27FC236}">
                <a16:creationId xmlns:a16="http://schemas.microsoft.com/office/drawing/2014/main" id="{12AB27E9-D7AE-934D-27C1-70BEA74E9895}"/>
              </a:ext>
            </a:extLst>
          </p:cNvPr>
          <p:cNvSpPr>
            <a:spLocks noGrp="1"/>
          </p:cNvSpPr>
          <p:nvPr>
            <p:ph type="sldNum" sz="quarter" idx="12"/>
          </p:nvPr>
        </p:nvSpPr>
        <p:spPr/>
        <p:txBody>
          <a:bodyPr/>
          <a:lstStyle/>
          <a:p>
            <a:fld id="{AC2620D6-3FD4-4D74-86CB-38375006AE5A}" type="slidenum">
              <a:rPr lang="nl-NL" smtClean="0"/>
              <a:t>10</a:t>
            </a:fld>
            <a:endParaRPr lang="nl-NL"/>
          </a:p>
        </p:txBody>
      </p:sp>
      <p:sp>
        <p:nvSpPr>
          <p:cNvPr id="5" name="Titel 4">
            <a:extLst>
              <a:ext uri="{FF2B5EF4-FFF2-40B4-BE49-F238E27FC236}">
                <a16:creationId xmlns:a16="http://schemas.microsoft.com/office/drawing/2014/main" id="{3AAA1CC8-18C3-EC1B-E0BF-ACC16620FF1F}"/>
              </a:ext>
            </a:extLst>
          </p:cNvPr>
          <p:cNvSpPr>
            <a:spLocks noGrp="1"/>
          </p:cNvSpPr>
          <p:nvPr>
            <p:ph type="title"/>
          </p:nvPr>
        </p:nvSpPr>
        <p:spPr/>
        <p:txBody>
          <a:bodyPr>
            <a:noAutofit/>
          </a:bodyPr>
          <a:lstStyle/>
          <a:p>
            <a:r>
              <a:rPr lang="nl-NL" sz="1800" b="1" dirty="0">
                <a:latin typeface="Arial"/>
                <a:cs typeface="Arial"/>
              </a:rPr>
              <a:t>Voorbeeld MIP project</a:t>
            </a:r>
          </a:p>
        </p:txBody>
      </p:sp>
      <p:pic>
        <p:nvPicPr>
          <p:cNvPr id="9" name="Afbeelding 8">
            <a:extLst>
              <a:ext uri="{FF2B5EF4-FFF2-40B4-BE49-F238E27FC236}">
                <a16:creationId xmlns:a16="http://schemas.microsoft.com/office/drawing/2014/main" id="{133E4B5F-27D7-F513-215D-82882CB8989F}"/>
              </a:ext>
            </a:extLst>
          </p:cNvPr>
          <p:cNvPicPr>
            <a:picLocks noChangeAspect="1"/>
          </p:cNvPicPr>
          <p:nvPr/>
        </p:nvPicPr>
        <p:blipFill>
          <a:blip r:embed="rId3"/>
          <a:stretch>
            <a:fillRect/>
          </a:stretch>
        </p:blipFill>
        <p:spPr>
          <a:xfrm>
            <a:off x="1574899" y="1502631"/>
            <a:ext cx="5915366" cy="2951970"/>
          </a:xfrm>
          <a:prstGeom prst="rect">
            <a:avLst/>
          </a:prstGeom>
        </p:spPr>
      </p:pic>
      <p:pic>
        <p:nvPicPr>
          <p:cNvPr id="11" name="Afbeelding 10" descr="Afbeelding met diagram, tekst, Plan, kaart&#10;&#10;Automatisch gegenereerde beschrijving">
            <a:extLst>
              <a:ext uri="{FF2B5EF4-FFF2-40B4-BE49-F238E27FC236}">
                <a16:creationId xmlns:a16="http://schemas.microsoft.com/office/drawing/2014/main" id="{F1F9EC82-5B05-9DCE-F83E-AEFAC15D58D2}"/>
              </a:ext>
            </a:extLst>
          </p:cNvPr>
          <p:cNvPicPr>
            <a:picLocks noChangeAspect="1"/>
          </p:cNvPicPr>
          <p:nvPr/>
        </p:nvPicPr>
        <p:blipFill rotWithShape="1">
          <a:blip r:embed="rId4">
            <a:alphaModFix amt="67000"/>
            <a:extLst>
              <a:ext uri="{BEBA8EAE-BF5A-486C-A8C5-ECC9F3942E4B}">
                <a14:imgProps xmlns:a14="http://schemas.microsoft.com/office/drawing/2010/main">
                  <a14:imgLayer r:embed="rId5">
                    <a14:imgEffect>
                      <a14:backgroundRemoval t="9925" b="89950" l="86" r="99657">
                        <a14:foregroundMark x1="88937" y1="35050" x2="99657" y2="36558"/>
                        <a14:foregroundMark x1="77959" y1="28643" x2="71269" y2="29523"/>
                        <a14:foregroundMark x1="81990" y1="46482" x2="75557" y2="46859"/>
                        <a14:foregroundMark x1="12436" y1="33543" x2="1286" y2="33794"/>
                        <a14:foregroundMark x1="17410" y1="40075" x2="86" y2="41332"/>
                        <a14:foregroundMark x1="55317" y1="16332" x2="54117" y2="22613"/>
                        <a14:foregroundMark x1="58062" y1="17839" x2="58062" y2="17839"/>
                        <a14:foregroundMark x1="58319" y1="19095" x2="58319" y2="19095"/>
                        <a14:foregroundMark x1="59863" y1="18719" x2="59863" y2="18719"/>
                        <a14:foregroundMark x1="60806" y1="18719" x2="60806" y2="18719"/>
                        <a14:foregroundMark x1="60635" y1="16457" x2="54288" y2="17588"/>
                      </a14:backgroundRemoval>
                    </a14:imgEffect>
                  </a14:imgLayer>
                </a14:imgProps>
              </a:ext>
            </a:extLst>
          </a:blip>
          <a:srcRect l="5710" b="11186"/>
          <a:stretch/>
        </p:blipFill>
        <p:spPr>
          <a:xfrm rot="790214">
            <a:off x="2384504" y="1770075"/>
            <a:ext cx="4319916" cy="2807740"/>
          </a:xfrm>
          <a:prstGeom prst="rect">
            <a:avLst/>
          </a:prstGeom>
        </p:spPr>
      </p:pic>
      <p:sp>
        <p:nvSpPr>
          <p:cNvPr id="6" name="Tekstvak 5">
            <a:extLst>
              <a:ext uri="{FF2B5EF4-FFF2-40B4-BE49-F238E27FC236}">
                <a16:creationId xmlns:a16="http://schemas.microsoft.com/office/drawing/2014/main" id="{6B769135-7D60-3A98-0E38-930D4E13D55F}"/>
              </a:ext>
            </a:extLst>
          </p:cNvPr>
          <p:cNvSpPr txBox="1"/>
          <p:nvPr/>
        </p:nvSpPr>
        <p:spPr>
          <a:xfrm>
            <a:off x="635624" y="1298480"/>
            <a:ext cx="8352928" cy="261610"/>
          </a:xfrm>
          <a:prstGeom prst="rect">
            <a:avLst/>
          </a:prstGeom>
          <a:noFill/>
        </p:spPr>
        <p:txBody>
          <a:bodyPr wrap="square" rtlCol="0">
            <a:spAutoFit/>
          </a:bodyPr>
          <a:lstStyle/>
          <a:p>
            <a:endParaRPr lang="nl-NL" sz="1100" dirty="0"/>
          </a:p>
        </p:txBody>
      </p:sp>
    </p:spTree>
    <p:extLst>
      <p:ext uri="{BB962C8B-B14F-4D97-AF65-F5344CB8AC3E}">
        <p14:creationId xmlns:p14="http://schemas.microsoft.com/office/powerpoint/2010/main" val="4094480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Afbeelding 31">
            <a:extLst>
              <a:ext uri="{FF2B5EF4-FFF2-40B4-BE49-F238E27FC236}">
                <a16:creationId xmlns:a16="http://schemas.microsoft.com/office/drawing/2014/main" id="{2AD265D0-DAE7-2791-BAFA-EA09DADF002B}"/>
              </a:ext>
            </a:extLst>
          </p:cNvPr>
          <p:cNvPicPr>
            <a:picLocks noChangeAspect="1"/>
          </p:cNvPicPr>
          <p:nvPr/>
        </p:nvPicPr>
        <p:blipFill rotWithShape="1">
          <a:blip r:embed="rId3"/>
          <a:srcRect b="846"/>
          <a:stretch/>
        </p:blipFill>
        <p:spPr>
          <a:xfrm>
            <a:off x="612000" y="2263232"/>
            <a:ext cx="6096000" cy="2777012"/>
          </a:xfrm>
          <a:prstGeom prst="rect">
            <a:avLst/>
          </a:prstGeom>
        </p:spPr>
      </p:pic>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11</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dirty="0">
                <a:latin typeface="Arial"/>
                <a:cs typeface="Arial"/>
              </a:rPr>
              <a:t>Proces </a:t>
            </a:r>
            <a:r>
              <a:rPr lang="nl-NL" sz="1800" b="1">
                <a:latin typeface="Arial"/>
                <a:cs typeface="Arial"/>
              </a:rPr>
              <a:t>op hoofdlijnen</a:t>
            </a:r>
            <a:endParaRPr lang="nl-NL" sz="1800" b="1" dirty="0">
              <a:latin typeface="Arial"/>
              <a:cs typeface="Arial"/>
            </a:endParaRPr>
          </a:p>
        </p:txBody>
      </p:sp>
      <p:sp>
        <p:nvSpPr>
          <p:cNvPr id="27" name="Tijdelijke aanduiding voor inhoud 6">
            <a:extLst>
              <a:ext uri="{FF2B5EF4-FFF2-40B4-BE49-F238E27FC236}">
                <a16:creationId xmlns:a16="http://schemas.microsoft.com/office/drawing/2014/main" id="{0A6E1ACE-DB78-DD0E-6F5F-4396CA10960D}"/>
              </a:ext>
            </a:extLst>
          </p:cNvPr>
          <p:cNvSpPr txBox="1">
            <a:spLocks/>
          </p:cNvSpPr>
          <p:nvPr/>
        </p:nvSpPr>
        <p:spPr>
          <a:xfrm>
            <a:off x="4768800" y="3728992"/>
            <a:ext cx="4375200" cy="197641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Tx/>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Tx/>
              <a:buChar char="-"/>
            </a:pPr>
            <a:r>
              <a:rPr lang="nl-NL" sz="1400" dirty="0"/>
              <a:t>Het werk wordt verdeeld d.m.v. deelopdrachten.</a:t>
            </a:r>
          </a:p>
          <a:p>
            <a:pPr marL="285750" indent="-285750">
              <a:buFontTx/>
              <a:buChar char="-"/>
            </a:pPr>
            <a:r>
              <a:rPr lang="nl-NL" sz="1400" dirty="0"/>
              <a:t>Tijdens de gunningsfase wordt er een indicatieve lijst gedeeld van deelopdrachten. </a:t>
            </a:r>
          </a:p>
          <a:p>
            <a:pPr marL="0" indent="0"/>
            <a:endParaRPr lang="nl-NL" sz="1400" dirty="0"/>
          </a:p>
        </p:txBody>
      </p:sp>
      <p:sp>
        <p:nvSpPr>
          <p:cNvPr id="29" name="Tijdelijke aanduiding voor inhoud 6">
            <a:extLst>
              <a:ext uri="{FF2B5EF4-FFF2-40B4-BE49-F238E27FC236}">
                <a16:creationId xmlns:a16="http://schemas.microsoft.com/office/drawing/2014/main" id="{3DA05DA7-0AAC-E941-C952-449309C80285}"/>
              </a:ext>
            </a:extLst>
          </p:cNvPr>
          <p:cNvSpPr txBox="1">
            <a:spLocks/>
          </p:cNvSpPr>
          <p:nvPr/>
        </p:nvSpPr>
        <p:spPr>
          <a:xfrm>
            <a:off x="7098440" y="4915444"/>
            <a:ext cx="3944399" cy="197641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Tx/>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nl-NL" sz="800" dirty="0"/>
              <a:t>* Indien van toepassing </a:t>
            </a:r>
          </a:p>
        </p:txBody>
      </p:sp>
      <p:graphicFrame>
        <p:nvGraphicFramePr>
          <p:cNvPr id="33" name="Diagram 32">
            <a:extLst>
              <a:ext uri="{FF2B5EF4-FFF2-40B4-BE49-F238E27FC236}">
                <a16:creationId xmlns:a16="http://schemas.microsoft.com/office/drawing/2014/main" id="{9F5E9C92-DD00-50D0-94C5-78BABBAD961E}"/>
              </a:ext>
            </a:extLst>
          </p:cNvPr>
          <p:cNvGraphicFramePr/>
          <p:nvPr>
            <p:extLst>
              <p:ext uri="{D42A27DB-BD31-4B8C-83A1-F6EECF244321}">
                <p14:modId xmlns:p14="http://schemas.microsoft.com/office/powerpoint/2010/main" val="3982505312"/>
              </p:ext>
            </p:extLst>
          </p:nvPr>
        </p:nvGraphicFramePr>
        <p:xfrm>
          <a:off x="1524000" y="963089"/>
          <a:ext cx="6096000" cy="8401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4" name="Diagram 33">
            <a:extLst>
              <a:ext uri="{FF2B5EF4-FFF2-40B4-BE49-F238E27FC236}">
                <a16:creationId xmlns:a16="http://schemas.microsoft.com/office/drawing/2014/main" id="{B02AA63D-415B-6D45-CEFF-296BBEE8EAF4}"/>
              </a:ext>
            </a:extLst>
          </p:cNvPr>
          <p:cNvGraphicFramePr/>
          <p:nvPr>
            <p:extLst>
              <p:ext uri="{D42A27DB-BD31-4B8C-83A1-F6EECF244321}">
                <p14:modId xmlns:p14="http://schemas.microsoft.com/office/powerpoint/2010/main" val="3482055827"/>
              </p:ext>
            </p:extLst>
          </p:nvPr>
        </p:nvGraphicFramePr>
        <p:xfrm>
          <a:off x="2885825" y="1544043"/>
          <a:ext cx="5029200" cy="69638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8312502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12</a:t>
            </a:fld>
            <a:endParaRPr sz="952">
              <a:solidFill>
                <a:prstClr val="black"/>
              </a:solidFill>
              <a:latin typeface="Calibri Light"/>
              <a:cs typeface="Calibri Light"/>
            </a:endParaRPr>
          </a:p>
        </p:txBody>
      </p:sp>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6617033" cy="3834952"/>
          </a:xfrm>
          <a:prstGeom prst="rect">
            <a:avLst/>
          </a:prstGeom>
        </p:spPr>
        <p:txBody>
          <a:bodyPr lIns="91440" tIns="45720" rIns="91440" bIns="45720" anchor="t">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621883"/>
            <a:endParaRPr lang="nl-NL" i="1" spc="17" dirty="0">
              <a:solidFill>
                <a:schemeClr val="accent3">
                  <a:lumMod val="75000"/>
                </a:schemeClr>
              </a:solidFill>
              <a:latin typeface="Corbel"/>
              <a:ea typeface="Times New Roman" panose="02020603050405020304" pitchFamily="18" charset="0"/>
              <a:cs typeface="Times New Roman"/>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50" spc="17" dirty="0">
              <a:latin typeface="Corbel"/>
              <a:ea typeface="Times New Roman" panose="02020603050405020304" pitchFamily="18" charset="0"/>
              <a:cs typeface="Times New Roman"/>
            </a:endParaRPr>
          </a:p>
          <a:p>
            <a:pPr defTabSz="621883"/>
            <a:endParaRPr lang="nl-NL" sz="1350" spc="17" dirty="0">
              <a:latin typeface="Corbel"/>
              <a:ea typeface="Times New Roman" panose="02020603050405020304" pitchFamily="18" charset="0"/>
              <a:cs typeface="Times New Roman"/>
            </a:endParaRPr>
          </a:p>
          <a:p>
            <a:pPr defTabSz="621883"/>
            <a:endParaRPr lang="nl-NL" sz="1350" spc="17" dirty="0">
              <a:latin typeface="Corbel"/>
              <a:ea typeface="Times New Roman" panose="02020603050405020304" pitchFamily="18" charset="0"/>
              <a:cs typeface="Times New Roman"/>
            </a:endParaRPr>
          </a:p>
          <a:p>
            <a:pPr marL="233045" indent="-233045" defTabSz="621883">
              <a:buFont typeface="Arial" panose="020B0604020202020204" pitchFamily="34" charset="0"/>
              <a:buChar char="•"/>
            </a:pPr>
            <a:endParaRPr lang="nl-NL" spc="17" dirty="0">
              <a:latin typeface="Arial"/>
              <a:ea typeface="Times New Roman" panose="02020603050405020304" pitchFamily="18" charset="0"/>
              <a:cs typeface="Times New Roman"/>
            </a:endParaRPr>
          </a:p>
          <a:p>
            <a:pPr defTabSz="621883"/>
            <a:endParaRPr lang="nl-NL" sz="1224" kern="0" dirty="0">
              <a:solidFill>
                <a:sysClr val="windowText" lastClr="000000"/>
              </a:solidFill>
              <a:latin typeface="Calibri"/>
              <a:cs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8" name="Tekstballon: rechthoek met afgeronde hoeken 7">
            <a:extLst>
              <a:ext uri="{FF2B5EF4-FFF2-40B4-BE49-F238E27FC236}">
                <a16:creationId xmlns:a16="http://schemas.microsoft.com/office/drawing/2014/main" id="{3E5A4E19-7C13-C89B-3DD9-2CA455386099}"/>
              </a:ext>
            </a:extLst>
          </p:cNvPr>
          <p:cNvSpPr/>
          <p:nvPr/>
        </p:nvSpPr>
        <p:spPr>
          <a:xfrm>
            <a:off x="608805" y="754459"/>
            <a:ext cx="8409582" cy="1299369"/>
          </a:xfrm>
          <a:prstGeom prst="wedgeRoundRectCallout">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i="1">
                <a:solidFill>
                  <a:schemeClr val="bg1"/>
                </a:solidFill>
                <a:latin typeface="Corbel"/>
              </a:rPr>
              <a:t>“Wij als Provincie Utrecht, willen </a:t>
            </a:r>
            <a:endParaRPr lang="nl-NL" sz="1600">
              <a:solidFill>
                <a:schemeClr val="bg1"/>
              </a:solidFill>
              <a:latin typeface="Corbel"/>
            </a:endParaRPr>
          </a:p>
          <a:p>
            <a:pPr algn="ctr"/>
            <a:r>
              <a:rPr lang="nl-NL" sz="1600" i="1">
                <a:solidFill>
                  <a:schemeClr val="bg1"/>
                </a:solidFill>
                <a:latin typeface="Corbel"/>
              </a:rPr>
              <a:t>goede praktijkvoorbeelden van duurzame infrastructuur realiseren, </a:t>
            </a:r>
            <a:endParaRPr lang="nl-NL" sz="1600">
              <a:solidFill>
                <a:schemeClr val="bg1"/>
              </a:solidFill>
              <a:latin typeface="Corbel"/>
            </a:endParaRPr>
          </a:p>
          <a:p>
            <a:pPr algn="ctr"/>
            <a:r>
              <a:rPr lang="nl-NL" sz="1600" i="1">
                <a:solidFill>
                  <a:schemeClr val="bg1"/>
                </a:solidFill>
                <a:latin typeface="Corbel"/>
              </a:rPr>
              <a:t>zodat dat het nieuwe-normaal gaat zijn en </a:t>
            </a:r>
            <a:endParaRPr lang="nl-NL" sz="1600">
              <a:solidFill>
                <a:schemeClr val="bg1"/>
              </a:solidFill>
              <a:latin typeface="Corbel"/>
            </a:endParaRPr>
          </a:p>
          <a:p>
            <a:pPr algn="ctr"/>
            <a:r>
              <a:rPr lang="nl-NL" sz="1600" i="1">
                <a:solidFill>
                  <a:schemeClr val="bg1"/>
                </a:solidFill>
                <a:latin typeface="Corbel"/>
              </a:rPr>
              <a:t>we met ieder praktijkvoorbeeld beter invulling geven aan de ‘stip-op-de-horizon’.”</a:t>
            </a:r>
            <a:endParaRPr lang="nl-NL" sz="1600">
              <a:solidFill>
                <a:schemeClr val="bg1"/>
              </a:solidFill>
              <a:cs typeface="Calibri"/>
            </a:endParaRPr>
          </a:p>
        </p:txBody>
      </p:sp>
    </p:spTree>
    <p:extLst>
      <p:ext uri="{BB962C8B-B14F-4D97-AF65-F5344CB8AC3E}">
        <p14:creationId xmlns:p14="http://schemas.microsoft.com/office/powerpoint/2010/main" val="304534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13</a:t>
            </a:fld>
            <a:endParaRPr sz="952">
              <a:solidFill>
                <a:prstClr val="black"/>
              </a:solidFill>
              <a:latin typeface="Calibri Light"/>
              <a:cs typeface="Calibri Light"/>
            </a:endParaRPr>
          </a:p>
        </p:txBody>
      </p:sp>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6617033" cy="3834952"/>
          </a:xfrm>
          <a:prstGeom prst="rect">
            <a:avLst/>
          </a:prstGeom>
        </p:spPr>
        <p:txBody>
          <a:bodyPr lIns="91440" tIns="45720" rIns="91440" bIns="45720" anchor="t">
            <a:normAutofit fontScale="92500" lnSpcReduction="10000"/>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621883"/>
            <a:endParaRPr lang="nl-NL" i="1" spc="17" dirty="0">
              <a:solidFill>
                <a:schemeClr val="accent3">
                  <a:lumMod val="75000"/>
                </a:schemeClr>
              </a:solidFill>
              <a:latin typeface="Corbel"/>
              <a:ea typeface="Times New Roman" panose="02020603050405020304" pitchFamily="18" charset="0"/>
              <a:cs typeface="Times New Roman"/>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60" spc="17" dirty="0">
              <a:solidFill>
                <a:prstClr val="black"/>
              </a:solidFill>
              <a:latin typeface="Corbel" panose="020B0503020204020204" pitchFamily="34" charset="0"/>
              <a:ea typeface="Times New Roman" panose="02020603050405020304" pitchFamily="18" charset="0"/>
              <a:cs typeface="Times New Roman" panose="02020603050405020304" pitchFamily="18" charset="0"/>
            </a:endParaRPr>
          </a:p>
          <a:p>
            <a:pPr defTabSz="621883"/>
            <a:endParaRPr lang="nl-NL" sz="1350" spc="17" dirty="0">
              <a:latin typeface="Corbel"/>
              <a:ea typeface="Times New Roman" panose="02020603050405020304" pitchFamily="18" charset="0"/>
              <a:cs typeface="Times New Roman"/>
            </a:endParaRPr>
          </a:p>
          <a:p>
            <a:pPr defTabSz="621883"/>
            <a:endParaRPr lang="nl-NL" sz="1350" spc="17" dirty="0">
              <a:latin typeface="Corbel"/>
              <a:ea typeface="Times New Roman" panose="02020603050405020304" pitchFamily="18" charset="0"/>
              <a:cs typeface="Times New Roman"/>
            </a:endParaRPr>
          </a:p>
          <a:p>
            <a:pPr defTabSz="621883"/>
            <a:endParaRPr lang="nl-NL" sz="1350" spc="17" dirty="0">
              <a:latin typeface="Corbel"/>
              <a:ea typeface="Times New Roman" panose="02020603050405020304" pitchFamily="18" charset="0"/>
              <a:cs typeface="Times New Roman"/>
            </a:endParaRPr>
          </a:p>
          <a:p>
            <a:pPr marL="233045" indent="-233045" defTabSz="621883">
              <a:buFont typeface="Arial" panose="020B0604020202020204" pitchFamily="34" charset="0"/>
              <a:buChar char="•"/>
            </a:pPr>
            <a:endParaRPr lang="nl-NL" spc="17" dirty="0">
              <a:latin typeface="Arial"/>
              <a:ea typeface="Times New Roman" panose="02020603050405020304" pitchFamily="18" charset="0"/>
              <a:cs typeface="Times New Roman"/>
            </a:endParaRPr>
          </a:p>
          <a:p>
            <a:pPr marL="233045" indent="-233045" defTabSz="621883">
              <a:buFont typeface="Arial" panose="020B0604020202020204" pitchFamily="34" charset="0"/>
              <a:buChar char="•"/>
            </a:pPr>
            <a:r>
              <a:rPr lang="nl-NL" spc="17" dirty="0">
                <a:latin typeface="Corbel"/>
                <a:ea typeface="Times New Roman" panose="02020603050405020304" pitchFamily="18" charset="0"/>
                <a:cs typeface="Times New Roman"/>
              </a:rPr>
              <a:t>Gewenste toekomst.</a:t>
            </a:r>
            <a:endParaRPr lang="nl-NL" dirty="0">
              <a:latin typeface="Corbel"/>
            </a:endParaRPr>
          </a:p>
          <a:p>
            <a:pPr marL="233045" indent="-233045" defTabSz="621883">
              <a:buFont typeface="Arial" panose="020B0604020202020204" pitchFamily="34" charset="0"/>
              <a:buChar char="•"/>
            </a:pPr>
            <a:r>
              <a:rPr lang="nl-NL" spc="17" dirty="0">
                <a:latin typeface="Corbel"/>
                <a:ea typeface="Times New Roman" panose="02020603050405020304" pitchFamily="18" charset="0"/>
                <a:cs typeface="Times New Roman"/>
              </a:rPr>
              <a:t>Koersdocument 2030.</a:t>
            </a:r>
          </a:p>
          <a:p>
            <a:pPr marL="233045" indent="-233045" defTabSz="621883">
              <a:buFont typeface="Arial" panose="020B0604020202020204" pitchFamily="34" charset="0"/>
              <a:buChar char="•"/>
            </a:pPr>
            <a:r>
              <a:rPr lang="nl-NL" spc="17" dirty="0">
                <a:latin typeface="Corbel"/>
                <a:ea typeface="Times New Roman" panose="02020603050405020304" pitchFamily="18" charset="0"/>
                <a:cs typeface="Times New Roman"/>
              </a:rPr>
              <a:t>Stappen voor verduurzaming provinciale infrastructuur.</a:t>
            </a:r>
          </a:p>
          <a:p>
            <a:pPr marL="233045" indent="-233045" defTabSz="621883">
              <a:buFont typeface="Arial" panose="020B0604020202020204" pitchFamily="34" charset="0"/>
              <a:buChar char="•"/>
            </a:pPr>
            <a:r>
              <a:rPr lang="nl-NL" spc="17" dirty="0">
                <a:latin typeface="Corbel"/>
                <a:ea typeface="Times New Roman" panose="02020603050405020304" pitchFamily="18" charset="0"/>
                <a:cs typeface="Times New Roman"/>
              </a:rPr>
              <a:t>Actief en samenwerkend vanuit vertrouwen.</a:t>
            </a:r>
          </a:p>
          <a:p>
            <a:pPr marL="233045" indent="-233045" defTabSz="621883">
              <a:buFont typeface="Arial" panose="020B0604020202020204" pitchFamily="34" charset="0"/>
              <a:buChar char="•"/>
            </a:pPr>
            <a:r>
              <a:rPr lang="nl-NL" spc="17" dirty="0">
                <a:latin typeface="Corbel"/>
                <a:ea typeface="Times New Roman" panose="02020603050405020304" pitchFamily="18" charset="0"/>
                <a:cs typeface="Times New Roman"/>
              </a:rPr>
              <a:t>Veranderkracht.</a:t>
            </a:r>
            <a:endParaRPr lang="nl-NL" spc="17" dirty="0">
              <a:latin typeface="Corbel"/>
              <a:ea typeface="Times New Roman" panose="02020603050405020304" pitchFamily="18" charset="0"/>
              <a:cs typeface="Times New Roman" panose="02020603050405020304" pitchFamily="18" charset="0"/>
            </a:endParaRPr>
          </a:p>
          <a:p>
            <a:pPr marL="233045" indent="-233045" defTabSz="621883">
              <a:buFont typeface="Arial" panose="020B0604020202020204" pitchFamily="34" charset="0"/>
              <a:buChar char="•"/>
            </a:pPr>
            <a:endParaRPr lang="nl-NL" spc="17" dirty="0">
              <a:latin typeface="Corbel"/>
              <a:ea typeface="Times New Roman" panose="02020603050405020304" pitchFamily="18" charset="0"/>
              <a:cs typeface="Times New Roman" panose="02020603050405020304" pitchFamily="18" charset="0"/>
            </a:endParaRPr>
          </a:p>
          <a:p>
            <a:pPr defTabSz="621883"/>
            <a:endParaRPr lang="nl-NL" spc="17" dirty="0">
              <a:latin typeface="Corbel"/>
              <a:ea typeface="Times New Roman" panose="02020603050405020304" pitchFamily="18" charset="0"/>
              <a:cs typeface="Times New Roman" panose="02020603050405020304" pitchFamily="18" charset="0"/>
            </a:endParaRPr>
          </a:p>
          <a:p>
            <a:pPr algn="ctr" defTabSz="621883"/>
            <a:r>
              <a:rPr lang="nl-NL" b="1" spc="17" dirty="0">
                <a:latin typeface="Corbel"/>
                <a:ea typeface="Times New Roman" panose="02020603050405020304" pitchFamily="18" charset="0"/>
                <a:cs typeface="Times New Roman"/>
              </a:rPr>
              <a:t>Gezocht: </a:t>
            </a:r>
            <a:endParaRPr lang="nl-NL" b="1" spc="17" dirty="0">
              <a:latin typeface="Corbel"/>
              <a:ea typeface="Times New Roman" panose="02020603050405020304" pitchFamily="18" charset="0"/>
              <a:cs typeface="Times New Roman" panose="02020603050405020304" pitchFamily="18" charset="0"/>
            </a:endParaRPr>
          </a:p>
          <a:p>
            <a:pPr algn="ctr" defTabSz="621883"/>
            <a:r>
              <a:rPr lang="nl-NL" b="1" spc="17" dirty="0">
                <a:latin typeface="Corbel"/>
                <a:ea typeface="Times New Roman" panose="02020603050405020304" pitchFamily="18" charset="0"/>
                <a:cs typeface="Times New Roman"/>
              </a:rPr>
              <a:t>Uw duurzaamheid- en transitie DNA.</a:t>
            </a:r>
          </a:p>
          <a:p>
            <a:pPr defTabSz="621883"/>
            <a:endParaRPr lang="nl-NL" sz="1224" kern="0" dirty="0">
              <a:solidFill>
                <a:sysClr val="windowText" lastClr="000000"/>
              </a:solidFill>
              <a:latin typeface="Calibri"/>
              <a:cs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4" name="titel">
            <a:extLst>
              <a:ext uri="{FF2B5EF4-FFF2-40B4-BE49-F238E27FC236}">
                <a16:creationId xmlns:a16="http://schemas.microsoft.com/office/drawing/2014/main" id="{83DB1B12-9593-1156-1267-1C2280988684}"/>
              </a:ext>
            </a:extLst>
          </p:cNvPr>
          <p:cNvSpPr txBox="1">
            <a:spLocks/>
          </p:cNvSpPr>
          <p:nvPr/>
        </p:nvSpPr>
        <p:spPr>
          <a:xfrm>
            <a:off x="612000" y="482400"/>
            <a:ext cx="3384000" cy="324000"/>
          </a:xfrm>
          <a:prstGeom prst="rect">
            <a:avLst/>
          </a:prstGeom>
        </p:spPr>
        <p:txBody>
          <a:bodyPr wrap="square" lIns="0" tIns="0" rIns="0" bIns="0" anchor="t">
            <a:noAutofit/>
          </a:bodyPr>
          <a:lstStyle>
            <a:lvl1pPr>
              <a:defRPr sz="1904" b="1" i="0">
                <a:solidFill>
                  <a:srgbClr val="BD1521"/>
                </a:solidFill>
                <a:latin typeface="Tahoma"/>
                <a:ea typeface="+mj-ea"/>
                <a:cs typeface="Tahoma"/>
              </a:defRPr>
            </a:lvl1pPr>
          </a:lstStyle>
          <a:p>
            <a:r>
              <a:rPr lang="nl-NL" sz="1800" kern="0" dirty="0">
                <a:solidFill>
                  <a:schemeClr val="tx1"/>
                </a:solidFill>
                <a:latin typeface="Arial"/>
                <a:cs typeface="Arial"/>
              </a:rPr>
              <a:t>Selectiecriteria</a:t>
            </a:r>
          </a:p>
        </p:txBody>
      </p:sp>
      <p:sp>
        <p:nvSpPr>
          <p:cNvPr id="8" name="Tekstballon: rechthoek met afgeronde hoeken 7">
            <a:extLst>
              <a:ext uri="{FF2B5EF4-FFF2-40B4-BE49-F238E27FC236}">
                <a16:creationId xmlns:a16="http://schemas.microsoft.com/office/drawing/2014/main" id="{3E5A4E19-7C13-C89B-3DD9-2CA455386099}"/>
              </a:ext>
            </a:extLst>
          </p:cNvPr>
          <p:cNvSpPr/>
          <p:nvPr/>
        </p:nvSpPr>
        <p:spPr>
          <a:xfrm>
            <a:off x="608805" y="754459"/>
            <a:ext cx="8409582" cy="1299369"/>
          </a:xfrm>
          <a:prstGeom prst="wedgeRoundRectCallout">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i="1">
                <a:solidFill>
                  <a:schemeClr val="bg1"/>
                </a:solidFill>
                <a:latin typeface="Corbel"/>
              </a:rPr>
              <a:t>“Wij als Provincie Utrecht, willen </a:t>
            </a:r>
            <a:endParaRPr lang="nl-NL" sz="1600">
              <a:solidFill>
                <a:schemeClr val="bg1"/>
              </a:solidFill>
              <a:latin typeface="Corbel"/>
            </a:endParaRPr>
          </a:p>
          <a:p>
            <a:pPr algn="ctr"/>
            <a:r>
              <a:rPr lang="nl-NL" sz="1600" i="1">
                <a:solidFill>
                  <a:schemeClr val="bg1"/>
                </a:solidFill>
                <a:latin typeface="Corbel"/>
              </a:rPr>
              <a:t>goede praktijkvoorbeelden van duurzame infrastructuur realiseren, </a:t>
            </a:r>
            <a:endParaRPr lang="nl-NL" sz="1600">
              <a:solidFill>
                <a:schemeClr val="bg1"/>
              </a:solidFill>
              <a:latin typeface="Corbel"/>
            </a:endParaRPr>
          </a:p>
          <a:p>
            <a:pPr algn="ctr"/>
            <a:r>
              <a:rPr lang="nl-NL" sz="1600" i="1">
                <a:solidFill>
                  <a:schemeClr val="bg1"/>
                </a:solidFill>
                <a:latin typeface="Corbel"/>
              </a:rPr>
              <a:t>zodat dat het nieuwe-normaal gaat zijn en </a:t>
            </a:r>
            <a:endParaRPr lang="nl-NL" sz="1600">
              <a:solidFill>
                <a:schemeClr val="bg1"/>
              </a:solidFill>
              <a:latin typeface="Corbel"/>
            </a:endParaRPr>
          </a:p>
          <a:p>
            <a:pPr algn="ctr"/>
            <a:r>
              <a:rPr lang="nl-NL" sz="1600" i="1">
                <a:solidFill>
                  <a:schemeClr val="bg1"/>
                </a:solidFill>
                <a:latin typeface="Corbel"/>
              </a:rPr>
              <a:t>we met ieder praktijkvoorbeeld beter invulling geven aan de ‘stip-op-de-horizon’.”</a:t>
            </a:r>
            <a:endParaRPr lang="nl-NL" sz="1600">
              <a:solidFill>
                <a:schemeClr val="bg1"/>
              </a:solidFill>
              <a:cs typeface="Calibri"/>
            </a:endParaRPr>
          </a:p>
        </p:txBody>
      </p:sp>
    </p:spTree>
    <p:extLst>
      <p:ext uri="{BB962C8B-B14F-4D97-AF65-F5344CB8AC3E}">
        <p14:creationId xmlns:p14="http://schemas.microsoft.com/office/powerpoint/2010/main" val="230341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59045" y="103647"/>
            <a:ext cx="3670412" cy="4959526"/>
          </a:xfrm>
          <a:custGeom>
            <a:avLst/>
            <a:gdLst/>
            <a:ahLst/>
            <a:cxnLst/>
            <a:rect l="l" t="t" r="r" b="b"/>
            <a:pathLst>
              <a:path w="5396865" h="7292340">
                <a:moveTo>
                  <a:pt x="5131816" y="0"/>
                </a:moveTo>
                <a:lnTo>
                  <a:pt x="264642" y="0"/>
                </a:lnTo>
                <a:lnTo>
                  <a:pt x="217071" y="4263"/>
                </a:lnTo>
                <a:lnTo>
                  <a:pt x="172297" y="16557"/>
                </a:lnTo>
                <a:lnTo>
                  <a:pt x="131069" y="36133"/>
                </a:lnTo>
                <a:lnTo>
                  <a:pt x="94134" y="62244"/>
                </a:lnTo>
                <a:lnTo>
                  <a:pt x="62238" y="94143"/>
                </a:lnTo>
                <a:lnTo>
                  <a:pt x="36130" y="131082"/>
                </a:lnTo>
                <a:lnTo>
                  <a:pt x="16555" y="172314"/>
                </a:lnTo>
                <a:lnTo>
                  <a:pt x="4263" y="217092"/>
                </a:lnTo>
                <a:lnTo>
                  <a:pt x="0" y="264668"/>
                </a:lnTo>
                <a:lnTo>
                  <a:pt x="0" y="7027697"/>
                </a:lnTo>
                <a:lnTo>
                  <a:pt x="4263" y="7075265"/>
                </a:lnTo>
                <a:lnTo>
                  <a:pt x="16555" y="7120037"/>
                </a:lnTo>
                <a:lnTo>
                  <a:pt x="36130" y="7161264"/>
                </a:lnTo>
                <a:lnTo>
                  <a:pt x="62238" y="7198200"/>
                </a:lnTo>
                <a:lnTo>
                  <a:pt x="94134" y="7230096"/>
                </a:lnTo>
                <a:lnTo>
                  <a:pt x="131069" y="7256206"/>
                </a:lnTo>
                <a:lnTo>
                  <a:pt x="172297" y="7275781"/>
                </a:lnTo>
                <a:lnTo>
                  <a:pt x="217071" y="7288074"/>
                </a:lnTo>
                <a:lnTo>
                  <a:pt x="264642" y="7292338"/>
                </a:lnTo>
                <a:lnTo>
                  <a:pt x="5131816" y="7292338"/>
                </a:lnTo>
                <a:lnTo>
                  <a:pt x="5179391" y="7288074"/>
                </a:lnTo>
                <a:lnTo>
                  <a:pt x="5224169" y="7275781"/>
                </a:lnTo>
                <a:lnTo>
                  <a:pt x="5265401" y="7256206"/>
                </a:lnTo>
                <a:lnTo>
                  <a:pt x="5302340" y="7230096"/>
                </a:lnTo>
                <a:lnTo>
                  <a:pt x="5334239" y="7198200"/>
                </a:lnTo>
                <a:lnTo>
                  <a:pt x="5360350" y="7161264"/>
                </a:lnTo>
                <a:lnTo>
                  <a:pt x="5379926" y="7120037"/>
                </a:lnTo>
                <a:lnTo>
                  <a:pt x="5392220" y="7075265"/>
                </a:lnTo>
                <a:lnTo>
                  <a:pt x="5396484" y="7027697"/>
                </a:lnTo>
                <a:lnTo>
                  <a:pt x="5396484" y="264668"/>
                </a:lnTo>
                <a:lnTo>
                  <a:pt x="5392220" y="217092"/>
                </a:lnTo>
                <a:lnTo>
                  <a:pt x="5379926" y="172314"/>
                </a:lnTo>
                <a:lnTo>
                  <a:pt x="5360350" y="131082"/>
                </a:lnTo>
                <a:lnTo>
                  <a:pt x="5334239" y="94143"/>
                </a:lnTo>
                <a:lnTo>
                  <a:pt x="5302340" y="62244"/>
                </a:lnTo>
                <a:lnTo>
                  <a:pt x="5265401" y="36133"/>
                </a:lnTo>
                <a:lnTo>
                  <a:pt x="5224169" y="16557"/>
                </a:lnTo>
                <a:lnTo>
                  <a:pt x="5179391" y="4263"/>
                </a:lnTo>
                <a:lnTo>
                  <a:pt x="5131816" y="0"/>
                </a:lnTo>
                <a:close/>
              </a:path>
            </a:pathLst>
          </a:custGeom>
          <a:solidFill>
            <a:srgbClr val="BD1521"/>
          </a:solidFill>
        </p:spPr>
        <p:txBody>
          <a:bodyPr wrap="square" lIns="0" tIns="0" rIns="0" bIns="0" rtlCol="0"/>
          <a:lstStyle/>
          <a:p>
            <a:pPr defTabSz="621883"/>
            <a:endParaRPr sz="1224">
              <a:solidFill>
                <a:prstClr val="black"/>
              </a:solidFill>
              <a:latin typeface="Calibri"/>
            </a:endParaRPr>
          </a:p>
        </p:txBody>
      </p:sp>
      <p:sp>
        <p:nvSpPr>
          <p:cNvPr id="3" name="object 3"/>
          <p:cNvSpPr txBox="1">
            <a:spLocks noGrp="1"/>
          </p:cNvSpPr>
          <p:nvPr>
            <p:ph type="title"/>
          </p:nvPr>
        </p:nvSpPr>
        <p:spPr>
          <a:xfrm>
            <a:off x="1266202" y="342728"/>
            <a:ext cx="3070121" cy="2378601"/>
          </a:xfrm>
          <a:prstGeom prst="rect">
            <a:avLst/>
          </a:prstGeom>
        </p:spPr>
        <p:txBody>
          <a:bodyPr vert="horz" wrap="square" lIns="0" tIns="8637" rIns="0" bIns="0" rtlCol="0" anchor="t">
            <a:spAutoFit/>
          </a:bodyPr>
          <a:lstStyle/>
          <a:p>
            <a:pPr marL="8255" marR="3175">
              <a:spcBef>
                <a:spcPts val="68"/>
              </a:spcBef>
            </a:pPr>
            <a:r>
              <a:rPr sz="3250" b="0" spc="82">
                <a:solidFill>
                  <a:srgbClr val="FFFFFF"/>
                </a:solidFill>
              </a:rPr>
              <a:t>Samen</a:t>
            </a:r>
            <a:r>
              <a:rPr sz="3250" b="0" spc="-228">
                <a:solidFill>
                  <a:srgbClr val="FFFFFF"/>
                </a:solidFill>
              </a:rPr>
              <a:t> </a:t>
            </a:r>
            <a:r>
              <a:rPr sz="3250" b="0" spc="241">
                <a:solidFill>
                  <a:srgbClr val="FFFFFF"/>
                </a:solidFill>
              </a:rPr>
              <a:t>op</a:t>
            </a:r>
            <a:r>
              <a:rPr sz="3250" b="0" spc="-224">
                <a:solidFill>
                  <a:srgbClr val="FFFFFF"/>
                </a:solidFill>
              </a:rPr>
              <a:t> </a:t>
            </a:r>
            <a:r>
              <a:rPr sz="3250" b="0" spc="68">
                <a:solidFill>
                  <a:srgbClr val="FFFFFF"/>
                </a:solidFill>
              </a:rPr>
              <a:t>koers</a:t>
            </a:r>
            <a:r>
              <a:rPr lang="nl-NL" sz="3250" b="0" spc="68">
                <a:solidFill>
                  <a:srgbClr val="FFFFFF"/>
                </a:solidFill>
              </a:rPr>
              <a:t> </a:t>
            </a:r>
            <a:r>
              <a:rPr sz="3250" b="0" spc="-1010">
                <a:solidFill>
                  <a:srgbClr val="FFFFFF"/>
                </a:solidFill>
              </a:rPr>
              <a:t> </a:t>
            </a:r>
            <a:r>
              <a:rPr sz="3250" b="0" spc="31">
                <a:solidFill>
                  <a:srgbClr val="FFFFFF"/>
                </a:solidFill>
              </a:rPr>
              <a:t>naar </a:t>
            </a:r>
            <a:r>
              <a:rPr sz="3250" b="0" spc="85">
                <a:solidFill>
                  <a:srgbClr val="FFFFFF"/>
                </a:solidFill>
              </a:rPr>
              <a:t>duurzame</a:t>
            </a:r>
            <a:r>
              <a:rPr lang="nl-NL" sz="3250" b="0" spc="85">
                <a:solidFill>
                  <a:srgbClr val="FFFFFF"/>
                </a:solidFill>
              </a:rPr>
              <a:t> </a:t>
            </a:r>
            <a:r>
              <a:rPr sz="3250" b="0" spc="88">
                <a:solidFill>
                  <a:srgbClr val="FFFFFF"/>
                </a:solidFill>
              </a:rPr>
              <a:t> </a:t>
            </a:r>
            <a:r>
              <a:rPr sz="3250" b="0" spc="10">
                <a:solidFill>
                  <a:srgbClr val="FFFFFF"/>
                </a:solidFill>
              </a:rPr>
              <a:t>infra</a:t>
            </a:r>
            <a:r>
              <a:rPr sz="3250" b="0" spc="-214">
                <a:solidFill>
                  <a:srgbClr val="FFFFFF"/>
                </a:solidFill>
              </a:rPr>
              <a:t> </a:t>
            </a:r>
            <a:r>
              <a:rPr sz="3250" b="0" spc="71">
                <a:solidFill>
                  <a:srgbClr val="FFFFFF"/>
                </a:solidFill>
              </a:rPr>
              <a:t>in</a:t>
            </a:r>
            <a:r>
              <a:rPr sz="3250" b="0" spc="-211">
                <a:solidFill>
                  <a:srgbClr val="FFFFFF"/>
                </a:solidFill>
              </a:rPr>
              <a:t> </a:t>
            </a:r>
            <a:r>
              <a:rPr sz="3250" b="0" spc="105">
                <a:solidFill>
                  <a:srgbClr val="FFFFFF"/>
                </a:solidFill>
              </a:rPr>
              <a:t>2030</a:t>
            </a:r>
            <a:br>
              <a:rPr lang="nl-NL" sz="3250" b="0" spc="105">
                <a:solidFill>
                  <a:srgbClr val="FFFFFF"/>
                </a:solidFill>
              </a:rPr>
            </a:br>
            <a:r>
              <a:rPr lang="nl-NL" sz="2400" b="0" spc="105">
                <a:solidFill>
                  <a:srgbClr val="FFFFFF"/>
                </a:solidFill>
                <a:latin typeface="Corbel"/>
                <a:ea typeface="Tahoma"/>
              </a:rPr>
              <a:t>Versie extern</a:t>
            </a:r>
            <a:endParaRPr lang="nl-NL" sz="2400" b="0">
              <a:latin typeface="Corbel"/>
              <a:ea typeface="Tahoma"/>
            </a:endParaRPr>
          </a:p>
        </p:txBody>
      </p:sp>
      <p:sp>
        <p:nvSpPr>
          <p:cNvPr id="4" name="object 4"/>
          <p:cNvSpPr txBox="1"/>
          <p:nvPr/>
        </p:nvSpPr>
        <p:spPr>
          <a:xfrm>
            <a:off x="1266202" y="3753330"/>
            <a:ext cx="1696354" cy="998544"/>
          </a:xfrm>
          <a:prstGeom prst="rect">
            <a:avLst/>
          </a:prstGeom>
        </p:spPr>
        <p:txBody>
          <a:bodyPr vert="horz" wrap="square" lIns="0" tIns="8637" rIns="0" bIns="0" rtlCol="0" anchor="t">
            <a:spAutoFit/>
          </a:bodyPr>
          <a:lstStyle/>
          <a:p>
            <a:pPr marL="8255" algn="just" defTabSz="621883"/>
            <a:r>
              <a:rPr lang="nl-NL" sz="2000" b="1" spc="-41">
                <a:solidFill>
                  <a:srgbClr val="FFFFFF"/>
                </a:solidFill>
                <a:latin typeface="Corbel"/>
                <a:cs typeface="Tahoma"/>
              </a:rPr>
              <a:t>Koersdocument</a:t>
            </a:r>
            <a:endParaRPr lang="nl-NL" sz="2000">
              <a:latin typeface="Corbel"/>
            </a:endParaRPr>
          </a:p>
          <a:p>
            <a:pPr marL="8255" algn="just" defTabSz="621883"/>
            <a:r>
              <a:rPr sz="1600" spc="-41">
                <a:solidFill>
                  <a:srgbClr val="FFFFFF"/>
                </a:solidFill>
                <a:latin typeface="Corbel"/>
                <a:cs typeface="Tahoma"/>
              </a:rPr>
              <a:t>P</a:t>
            </a:r>
            <a:r>
              <a:rPr sz="1600" spc="-37">
                <a:solidFill>
                  <a:srgbClr val="FFFFFF"/>
                </a:solidFill>
                <a:latin typeface="Corbel"/>
                <a:cs typeface="Tahoma"/>
              </a:rPr>
              <a:t>r</a:t>
            </a:r>
            <a:r>
              <a:rPr sz="1600" spc="48">
                <a:solidFill>
                  <a:srgbClr val="FFFFFF"/>
                </a:solidFill>
                <a:latin typeface="Corbel"/>
                <a:cs typeface="Tahoma"/>
              </a:rPr>
              <a:t>ovincie</a:t>
            </a:r>
            <a:r>
              <a:rPr sz="1600" spc="-99">
                <a:solidFill>
                  <a:srgbClr val="FFFFFF"/>
                </a:solidFill>
                <a:latin typeface="Corbel"/>
                <a:cs typeface="Tahoma"/>
              </a:rPr>
              <a:t> </a:t>
            </a:r>
            <a:r>
              <a:rPr sz="1600" spc="20">
                <a:solidFill>
                  <a:srgbClr val="FFFFFF"/>
                </a:solidFill>
                <a:latin typeface="Corbel"/>
                <a:cs typeface="Tahoma"/>
              </a:rPr>
              <a:t>Ut</a:t>
            </a:r>
            <a:r>
              <a:rPr sz="1600" spc="-24">
                <a:solidFill>
                  <a:srgbClr val="FFFFFF"/>
                </a:solidFill>
                <a:latin typeface="Corbel"/>
                <a:cs typeface="Tahoma"/>
              </a:rPr>
              <a:t>r</a:t>
            </a:r>
            <a:r>
              <a:rPr sz="1600" spc="37">
                <a:solidFill>
                  <a:srgbClr val="FFFFFF"/>
                </a:solidFill>
                <a:latin typeface="Corbel"/>
                <a:cs typeface="Tahoma"/>
              </a:rPr>
              <a:t>echt</a:t>
            </a:r>
            <a:endParaRPr sz="1600">
              <a:solidFill>
                <a:prstClr val="black"/>
              </a:solidFill>
              <a:latin typeface="Corbel"/>
              <a:ea typeface="Tahoma"/>
              <a:cs typeface="Tahoma"/>
            </a:endParaRPr>
          </a:p>
          <a:p>
            <a:pPr defTabSz="621883">
              <a:spcBef>
                <a:spcPts val="3"/>
              </a:spcBef>
            </a:pPr>
            <a:endParaRPr sz="1632">
              <a:solidFill>
                <a:prstClr val="black"/>
              </a:solidFill>
              <a:latin typeface="Tahoma"/>
              <a:cs typeface="Tahoma"/>
            </a:endParaRPr>
          </a:p>
          <a:p>
            <a:pPr marL="8255" defTabSz="621883">
              <a:spcBef>
                <a:spcPts val="3"/>
              </a:spcBef>
            </a:pPr>
            <a:r>
              <a:rPr lang="nl-NL" sz="1200" spc="-7">
                <a:solidFill>
                  <a:srgbClr val="FFFFFF"/>
                </a:solidFill>
                <a:latin typeface="Tahoma"/>
                <a:cs typeface="Tahoma"/>
              </a:rPr>
              <a:t>3 juli 2023</a:t>
            </a:r>
            <a:endParaRPr sz="1200">
              <a:solidFill>
                <a:prstClr val="black"/>
              </a:solidFill>
              <a:latin typeface="Tahoma"/>
              <a:ea typeface="Tahoma"/>
              <a:cs typeface="Tahoma"/>
            </a:endParaRPr>
          </a:p>
        </p:txBody>
      </p:sp>
      <p:pic>
        <p:nvPicPr>
          <p:cNvPr id="6" name="object 6"/>
          <p:cNvPicPr/>
          <p:nvPr/>
        </p:nvPicPr>
        <p:blipFill>
          <a:blip r:embed="rId3" cstate="print"/>
          <a:stretch>
            <a:fillRect/>
          </a:stretch>
        </p:blipFill>
        <p:spPr>
          <a:xfrm>
            <a:off x="4851591" y="65942"/>
            <a:ext cx="3960260" cy="4669342"/>
          </a:xfrm>
          <a:prstGeom prst="rect">
            <a:avLst/>
          </a:prstGeom>
        </p:spPr>
      </p:pic>
    </p:spTree>
    <p:extLst>
      <p:ext uri="{BB962C8B-B14F-4D97-AF65-F5344CB8AC3E}">
        <p14:creationId xmlns:p14="http://schemas.microsoft.com/office/powerpoint/2010/main" val="389794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15</a:t>
            </a:fld>
            <a:endParaRPr sz="952">
              <a:solidFill>
                <a:prstClr val="black"/>
              </a:solidFill>
              <a:latin typeface="Calibri Light"/>
              <a:cs typeface="Calibri Light"/>
            </a:endParaRPr>
          </a:p>
        </p:txBody>
      </p:sp>
      <p:sp>
        <p:nvSpPr>
          <p:cNvPr id="13" name="Titel 12">
            <a:extLst>
              <a:ext uri="{FF2B5EF4-FFF2-40B4-BE49-F238E27FC236}">
                <a16:creationId xmlns:a16="http://schemas.microsoft.com/office/drawing/2014/main" id="{C475D030-DDAA-0C9C-FD0A-CD3F4B8273E9}"/>
              </a:ext>
            </a:extLst>
          </p:cNvPr>
          <p:cNvSpPr>
            <a:spLocks noGrp="1"/>
          </p:cNvSpPr>
          <p:nvPr>
            <p:ph type="title"/>
          </p:nvPr>
        </p:nvSpPr>
        <p:spPr>
          <a:xfrm>
            <a:off x="1293150" y="227644"/>
            <a:ext cx="4759141" cy="292388"/>
          </a:xfrm>
        </p:spPr>
        <p:txBody>
          <a:bodyPr wrap="square" lIns="0" tIns="0" rIns="0" bIns="0" anchor="t">
            <a:spAutoFit/>
          </a:bodyPr>
          <a:lstStyle/>
          <a:p>
            <a:r>
              <a:rPr lang="nl-NL" sz="1900"/>
              <a:t>Introductie | </a:t>
            </a:r>
            <a:r>
              <a:rPr lang="nl-NL" sz="1900" b="0"/>
              <a:t>Waarom een Koersdocument</a:t>
            </a:r>
            <a:endParaRPr lang="nl-NL" b="0"/>
          </a:p>
        </p:txBody>
      </p:sp>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19682" y="861569"/>
            <a:ext cx="6983285" cy="3834952"/>
          </a:xfrm>
          <a:prstGeom prst="rect">
            <a:avLst/>
          </a:prstGeom>
        </p:spPr>
        <p:txBody>
          <a:bodyPr lIns="91440" tIns="45720" rIns="91440" bIns="45720" anchor="t">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21883"/>
            <a:endParaRPr lang="nl-NL" sz="1700" kern="0" dirty="0">
              <a:latin typeface="Corbel"/>
            </a:endParaRPr>
          </a:p>
          <a:p>
            <a:pPr defTabSz="621883"/>
            <a:endParaRPr lang="nl-NL" sz="1700" kern="0" dirty="0">
              <a:latin typeface="Corbel"/>
            </a:endParaRPr>
          </a:p>
          <a:p>
            <a:pPr defTabSz="621883"/>
            <a:endParaRPr lang="nl-NL" sz="1700" kern="0" dirty="0">
              <a:latin typeface="Corbel"/>
            </a:endParaRPr>
          </a:p>
          <a:p>
            <a:pPr defTabSz="621883"/>
            <a:endParaRPr lang="nl-NL" sz="1700" kern="0" dirty="0">
              <a:latin typeface="Corbel"/>
            </a:endParaRPr>
          </a:p>
          <a:p>
            <a:pPr defTabSz="621883"/>
            <a:endParaRPr lang="nl-NL" sz="1700" kern="0" dirty="0">
              <a:latin typeface="Corbel"/>
            </a:endParaRPr>
          </a:p>
          <a:p>
            <a:pPr defTabSz="621883"/>
            <a:endParaRPr lang="nl-NL" sz="1700" kern="0" dirty="0">
              <a:latin typeface="Corbel"/>
            </a:endParaRPr>
          </a:p>
          <a:p>
            <a:pPr defTabSz="621883"/>
            <a:r>
              <a:rPr lang="nl-NL" sz="1700" kern="0" dirty="0">
                <a:latin typeface="Corbel"/>
                <a:ea typeface="Calibri" panose="020F0502020204030204" pitchFamily="34" charset="0"/>
                <a:cs typeface="Times New Roman" panose="02020603050405020304" pitchFamily="18" charset="0"/>
              </a:rPr>
              <a:t>Bewustzijn dat het </a:t>
            </a:r>
            <a:r>
              <a:rPr lang="nl-NL" sz="1700" kern="0" dirty="0">
                <a:latin typeface="Corbel" panose="020B0503020204020204" pitchFamily="34" charset="0"/>
                <a:ea typeface="Calibri" panose="020F0502020204030204" pitchFamily="34" charset="0"/>
                <a:cs typeface="Times New Roman" panose="02020603050405020304" pitchFamily="18" charset="0"/>
              </a:rPr>
              <a:t>echt</a:t>
            </a:r>
            <a:r>
              <a:rPr lang="nl-NL" sz="1700" kern="100" dirty="0">
                <a:latin typeface="Corbel" panose="020B0503020204020204" pitchFamily="34" charset="0"/>
                <a:ea typeface="Calibri" panose="020F0502020204030204" pitchFamily="34" charset="0"/>
                <a:cs typeface="Times New Roman" panose="02020603050405020304" pitchFamily="18" charset="0"/>
              </a:rPr>
              <a:t> anders moet</a:t>
            </a:r>
            <a:r>
              <a:rPr lang="nl-NL" sz="1700" kern="0" dirty="0">
                <a:latin typeface="Corbel" panose="020B0503020204020204" pitchFamily="34" charset="0"/>
                <a:ea typeface="Calibri" panose="020F0502020204030204" pitchFamily="34" charset="0"/>
                <a:cs typeface="Times New Roman" panose="02020603050405020304" pitchFamily="18" charset="0"/>
              </a:rPr>
              <a:t>.</a:t>
            </a:r>
          </a:p>
          <a:p>
            <a:pPr defTabSz="621883"/>
            <a:endParaRPr lang="nl-NL" sz="1700" kern="100" dirty="0">
              <a:latin typeface="Corbel" panose="020B0503020204020204" pitchFamily="34" charset="0"/>
              <a:ea typeface="Calibri" panose="020F0502020204030204" pitchFamily="34" charset="0"/>
              <a:cs typeface="Times New Roman" panose="02020603050405020304" pitchFamily="18" charset="0"/>
            </a:endParaRPr>
          </a:p>
          <a:p>
            <a:pPr marL="285750" indent="-285750" defTabSz="621883">
              <a:buFont typeface="Arial" panose="020B0604020202020204" pitchFamily="34" charset="0"/>
              <a:buChar char="•"/>
            </a:pPr>
            <a:r>
              <a:rPr lang="nl-NL" sz="1700" kern="0" dirty="0">
                <a:latin typeface="Corbel"/>
              </a:rPr>
              <a:t>Duurzaamheids- en mobiliteitsopgave impact op infrastructuur.</a:t>
            </a:r>
          </a:p>
          <a:p>
            <a:pPr marL="285750" indent="-285750" defTabSz="621883">
              <a:buFont typeface="Arial" panose="020B0604020202020204" pitchFamily="34" charset="0"/>
              <a:buChar char="•"/>
            </a:pPr>
            <a:r>
              <a:rPr lang="nl-NL" sz="1700" kern="0" dirty="0">
                <a:latin typeface="Corbel"/>
              </a:rPr>
              <a:t>Behoefte aan grip en concretisering.</a:t>
            </a:r>
          </a:p>
          <a:p>
            <a:pPr marL="285750" indent="-285750" defTabSz="621883">
              <a:buFont typeface="Arial" panose="020B0604020202020204" pitchFamily="34" charset="0"/>
              <a:buChar char="•"/>
            </a:pPr>
            <a:r>
              <a:rPr lang="nl-NL" sz="1700" kern="0" dirty="0">
                <a:latin typeface="Corbel"/>
              </a:rPr>
              <a:t>Totstandkoming in aantal sessies in 2022.</a:t>
            </a:r>
          </a:p>
          <a:p>
            <a:pPr marL="285750" indent="-285750" defTabSz="621883">
              <a:buFont typeface="Arial" panose="020B0604020202020204" pitchFamily="34" charset="0"/>
              <a:buChar char="•"/>
            </a:pPr>
            <a:r>
              <a:rPr lang="nl-NL" sz="1700" kern="0" dirty="0">
                <a:latin typeface="Corbel"/>
              </a:rPr>
              <a:t>Intern document voor projectleiders en assetbeheerders.</a:t>
            </a:r>
          </a:p>
          <a:p>
            <a:pPr marL="285750" indent="-285750" defTabSz="621883">
              <a:buFont typeface="Arial" panose="020B0604020202020204" pitchFamily="34" charset="0"/>
              <a:buChar char="•"/>
            </a:pPr>
            <a:r>
              <a:rPr lang="nl-NL" sz="1700" kern="0" dirty="0">
                <a:latin typeface="Corbel"/>
              </a:rPr>
              <a:t>Open en transparant delen. -&gt; ingekort - &gt; externe versie.</a:t>
            </a:r>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2" name="Tekstballon: rechthoek met afgeronde hoeken 1">
            <a:extLst>
              <a:ext uri="{FF2B5EF4-FFF2-40B4-BE49-F238E27FC236}">
                <a16:creationId xmlns:a16="http://schemas.microsoft.com/office/drawing/2014/main" id="{DBB5B355-A076-604E-DBF0-B476753D1C55}"/>
              </a:ext>
            </a:extLst>
          </p:cNvPr>
          <p:cNvSpPr/>
          <p:nvPr/>
        </p:nvSpPr>
        <p:spPr>
          <a:xfrm>
            <a:off x="608805" y="754459"/>
            <a:ext cx="8409582" cy="1299369"/>
          </a:xfrm>
          <a:prstGeom prst="wedgeRoundRectCallout">
            <a:avLst/>
          </a:prstGeom>
          <a:solidFill>
            <a:srgbClr val="C0000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21883"/>
            <a:r>
              <a:rPr lang="nl-NL" sz="1600" i="1" dirty="0">
                <a:solidFill>
                  <a:schemeClr val="bg1"/>
                </a:solidFill>
                <a:latin typeface="Corbel"/>
              </a:rPr>
              <a:t>“Hoe zorgen wij er</a:t>
            </a:r>
            <a:r>
              <a:rPr lang="nl-NL" sz="1600" i="1" kern="0" dirty="0">
                <a:solidFill>
                  <a:schemeClr val="bg1"/>
                </a:solidFill>
                <a:latin typeface="Corbel"/>
              </a:rPr>
              <a:t> samen voor dat wij met ons werk in de infrastructuur </a:t>
            </a:r>
          </a:p>
          <a:p>
            <a:pPr algn="ctr" defTabSz="621883"/>
            <a:r>
              <a:rPr lang="nl-NL" sz="1600" i="1" kern="0" dirty="0">
                <a:solidFill>
                  <a:schemeClr val="bg1"/>
                </a:solidFill>
                <a:latin typeface="Corbel"/>
              </a:rPr>
              <a:t>een bijdrage leveren aan een leefbare wereld voor de volgende generaties?</a:t>
            </a:r>
            <a:r>
              <a:rPr lang="nl-NL" sz="1600" i="1" dirty="0">
                <a:solidFill>
                  <a:schemeClr val="bg1"/>
                </a:solidFill>
                <a:latin typeface="Corbel"/>
              </a:rPr>
              <a:t>”</a:t>
            </a:r>
            <a:endParaRPr lang="nl-NL" sz="1600" i="1" dirty="0">
              <a:solidFill>
                <a:schemeClr val="bg1"/>
              </a:solidFill>
              <a:cs typeface="Calibri"/>
            </a:endParaRPr>
          </a:p>
        </p:txBody>
      </p:sp>
    </p:spTree>
    <p:extLst>
      <p:ext uri="{BB962C8B-B14F-4D97-AF65-F5344CB8AC3E}">
        <p14:creationId xmlns:p14="http://schemas.microsoft.com/office/powerpoint/2010/main" val="709269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4689179"/>
            <a:ext cx="9143999" cy="454321"/>
            <a:chOff x="0" y="6891292"/>
            <a:chExt cx="10692765" cy="668020"/>
          </a:xfrm>
        </p:grpSpPr>
        <p:pic>
          <p:nvPicPr>
            <p:cNvPr id="3" name="object 3"/>
            <p:cNvPicPr/>
            <p:nvPr/>
          </p:nvPicPr>
          <p:blipFill>
            <a:blip r:embed="rId3" cstate="print"/>
            <a:stretch>
              <a:fillRect/>
            </a:stretch>
          </p:blipFill>
          <p:spPr>
            <a:xfrm>
              <a:off x="0" y="6891292"/>
              <a:ext cx="10692383" cy="667744"/>
            </a:xfrm>
            <a:prstGeom prst="rect">
              <a:avLst/>
            </a:prstGeom>
          </p:spPr>
        </p:pic>
        <p:sp>
          <p:nvSpPr>
            <p:cNvPr id="4" name="object 4"/>
            <p:cNvSpPr/>
            <p:nvPr/>
          </p:nvSpPr>
          <p:spPr>
            <a:xfrm>
              <a:off x="0" y="6964679"/>
              <a:ext cx="10692765" cy="594360"/>
            </a:xfrm>
            <a:custGeom>
              <a:avLst/>
              <a:gdLst/>
              <a:ahLst/>
              <a:cxnLst/>
              <a:rect l="l" t="t" r="r" b="b"/>
              <a:pathLst>
                <a:path w="10692765" h="594359">
                  <a:moveTo>
                    <a:pt x="10692384" y="0"/>
                  </a:moveTo>
                  <a:lnTo>
                    <a:pt x="0" y="0"/>
                  </a:lnTo>
                  <a:lnTo>
                    <a:pt x="0" y="594360"/>
                  </a:lnTo>
                  <a:lnTo>
                    <a:pt x="10692384" y="594360"/>
                  </a:lnTo>
                  <a:lnTo>
                    <a:pt x="10692384" y="0"/>
                  </a:lnTo>
                  <a:close/>
                </a:path>
              </a:pathLst>
            </a:custGeom>
            <a:solidFill>
              <a:srgbClr val="BD1521"/>
            </a:solidFill>
          </p:spPr>
          <p:txBody>
            <a:bodyPr wrap="square" lIns="0" tIns="0" rIns="0" bIns="0" rtlCol="0"/>
            <a:lstStyle/>
            <a:p>
              <a:pPr defTabSz="621883"/>
              <a:endParaRPr sz="1224">
                <a:solidFill>
                  <a:prstClr val="black"/>
                </a:solidFill>
                <a:latin typeface="Calibri"/>
              </a:endParaRPr>
            </a:p>
          </p:txBody>
        </p:sp>
        <p:sp>
          <p:nvSpPr>
            <p:cNvPr id="5" name="object 5"/>
            <p:cNvSpPr/>
            <p:nvPr/>
          </p:nvSpPr>
          <p:spPr>
            <a:xfrm>
              <a:off x="172212" y="7136891"/>
              <a:ext cx="368935" cy="257810"/>
            </a:xfrm>
            <a:custGeom>
              <a:avLst/>
              <a:gdLst/>
              <a:ahLst/>
              <a:cxnLst/>
              <a:rect l="l" t="t" r="r" b="b"/>
              <a:pathLst>
                <a:path w="368934" h="257809">
                  <a:moveTo>
                    <a:pt x="368808" y="207264"/>
                  </a:moveTo>
                  <a:lnTo>
                    <a:pt x="0" y="207264"/>
                  </a:lnTo>
                  <a:lnTo>
                    <a:pt x="0" y="257556"/>
                  </a:lnTo>
                  <a:lnTo>
                    <a:pt x="327825" y="257556"/>
                  </a:lnTo>
                  <a:lnTo>
                    <a:pt x="368808" y="207264"/>
                  </a:lnTo>
                  <a:close/>
                </a:path>
                <a:path w="368934" h="257809">
                  <a:moveTo>
                    <a:pt x="368808" y="103632"/>
                  </a:moveTo>
                  <a:lnTo>
                    <a:pt x="0" y="103632"/>
                  </a:lnTo>
                  <a:lnTo>
                    <a:pt x="0" y="153924"/>
                  </a:lnTo>
                  <a:lnTo>
                    <a:pt x="327825" y="153924"/>
                  </a:lnTo>
                  <a:lnTo>
                    <a:pt x="368808" y="103632"/>
                  </a:lnTo>
                  <a:close/>
                </a:path>
                <a:path w="368934" h="257809">
                  <a:moveTo>
                    <a:pt x="368808" y="0"/>
                  </a:moveTo>
                  <a:lnTo>
                    <a:pt x="0" y="0"/>
                  </a:lnTo>
                  <a:lnTo>
                    <a:pt x="0" y="50292"/>
                  </a:lnTo>
                  <a:lnTo>
                    <a:pt x="327825" y="50292"/>
                  </a:lnTo>
                  <a:lnTo>
                    <a:pt x="368808" y="0"/>
                  </a:lnTo>
                  <a:close/>
                </a:path>
              </a:pathLst>
            </a:custGeom>
            <a:solidFill>
              <a:srgbClr val="FFFFFF"/>
            </a:solidFill>
          </p:spPr>
          <p:txBody>
            <a:bodyPr wrap="square" lIns="0" tIns="0" rIns="0" bIns="0" rtlCol="0"/>
            <a:lstStyle/>
            <a:p>
              <a:pPr defTabSz="621883"/>
              <a:endParaRPr sz="1224">
                <a:solidFill>
                  <a:prstClr val="black"/>
                </a:solidFill>
                <a:latin typeface="Calibri"/>
              </a:endParaRPr>
            </a:p>
          </p:txBody>
        </p:sp>
      </p:grpSp>
      <p:pic>
        <p:nvPicPr>
          <p:cNvPr id="6" name="object 6"/>
          <p:cNvPicPr/>
          <p:nvPr/>
        </p:nvPicPr>
        <p:blipFill>
          <a:blip r:embed="rId4" cstate="print"/>
          <a:stretch>
            <a:fillRect/>
          </a:stretch>
        </p:blipFill>
        <p:spPr>
          <a:xfrm>
            <a:off x="6279047" y="78772"/>
            <a:ext cx="1809400" cy="217659"/>
          </a:xfrm>
          <a:prstGeom prst="rect">
            <a:avLst/>
          </a:prstGeom>
        </p:spPr>
      </p:pic>
      <p:sp>
        <p:nvSpPr>
          <p:cNvPr id="7" name="object 7"/>
          <p:cNvSpPr txBox="1"/>
          <p:nvPr/>
        </p:nvSpPr>
        <p:spPr>
          <a:xfrm>
            <a:off x="1299213" y="1110922"/>
            <a:ext cx="1939069" cy="1877053"/>
          </a:xfrm>
          <a:prstGeom prst="rect">
            <a:avLst/>
          </a:prstGeom>
        </p:spPr>
        <p:txBody>
          <a:bodyPr vert="horz" wrap="square" lIns="0" tIns="8637" rIns="0" bIns="0" rtlCol="0">
            <a:spAutoFit/>
          </a:bodyPr>
          <a:lstStyle/>
          <a:p>
            <a:pPr marL="8637" defTabSz="621883">
              <a:spcBef>
                <a:spcPts val="68"/>
              </a:spcBef>
            </a:pPr>
            <a:r>
              <a:rPr sz="714" b="1" spc="-17" dirty="0">
                <a:solidFill>
                  <a:schemeClr val="bg2"/>
                </a:solidFill>
                <a:latin typeface="Tahoma"/>
                <a:cs typeface="Tahoma"/>
              </a:rPr>
              <a:t>Wat</a:t>
            </a:r>
            <a:r>
              <a:rPr sz="714" b="1" spc="-37" dirty="0">
                <a:solidFill>
                  <a:schemeClr val="bg2"/>
                </a:solidFill>
                <a:latin typeface="Tahoma"/>
                <a:cs typeface="Tahoma"/>
              </a:rPr>
              <a:t> </a:t>
            </a:r>
            <a:r>
              <a:rPr sz="714" b="1" spc="-17" dirty="0">
                <a:solidFill>
                  <a:schemeClr val="bg2"/>
                </a:solidFill>
                <a:latin typeface="Tahoma"/>
                <a:cs typeface="Tahoma"/>
              </a:rPr>
              <a:t>is</a:t>
            </a:r>
            <a:r>
              <a:rPr sz="714" b="1" spc="-37" dirty="0">
                <a:solidFill>
                  <a:schemeClr val="bg2"/>
                </a:solidFill>
                <a:latin typeface="Tahoma"/>
                <a:cs typeface="Tahoma"/>
              </a:rPr>
              <a:t> </a:t>
            </a:r>
            <a:r>
              <a:rPr sz="714" b="1" spc="-20" dirty="0">
                <a:solidFill>
                  <a:schemeClr val="bg2"/>
                </a:solidFill>
                <a:latin typeface="Tahoma"/>
                <a:cs typeface="Tahoma"/>
              </a:rPr>
              <a:t>c</a:t>
            </a:r>
            <a:r>
              <a:rPr sz="714" b="1" spc="-14" dirty="0">
                <a:solidFill>
                  <a:schemeClr val="bg2"/>
                </a:solidFill>
                <a:latin typeface="Tahoma"/>
                <a:cs typeface="Tahoma"/>
              </a:rPr>
              <a:t>ircu</a:t>
            </a:r>
            <a:r>
              <a:rPr sz="714" b="1" spc="-17" dirty="0">
                <a:solidFill>
                  <a:schemeClr val="bg2"/>
                </a:solidFill>
                <a:latin typeface="Tahoma"/>
                <a:cs typeface="Tahoma"/>
              </a:rPr>
              <a:t>lair</a:t>
            </a:r>
            <a:r>
              <a:rPr sz="714" b="1" spc="-14" dirty="0">
                <a:solidFill>
                  <a:schemeClr val="bg2"/>
                </a:solidFill>
                <a:latin typeface="Tahoma"/>
                <a:cs typeface="Tahoma"/>
              </a:rPr>
              <a:t>?</a:t>
            </a:r>
            <a:endParaRPr sz="714" dirty="0">
              <a:solidFill>
                <a:schemeClr val="bg2"/>
              </a:solidFill>
              <a:latin typeface="Tahoma"/>
              <a:cs typeface="Tahoma"/>
            </a:endParaRPr>
          </a:p>
          <a:p>
            <a:pPr marL="8637" marR="3455" defTabSz="621883"/>
            <a:r>
              <a:rPr sz="714" spc="27" dirty="0">
                <a:solidFill>
                  <a:schemeClr val="bg2"/>
                </a:solidFill>
                <a:latin typeface="Tahoma"/>
                <a:cs typeface="Tahoma"/>
              </a:rPr>
              <a:t>E</a:t>
            </a:r>
            <a:r>
              <a:rPr sz="714" spc="20"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7" dirty="0">
                <a:solidFill>
                  <a:schemeClr val="bg2"/>
                </a:solidFill>
                <a:latin typeface="Tahoma"/>
                <a:cs typeface="Tahoma"/>
              </a:rPr>
              <a:t>circulaire</a:t>
            </a:r>
            <a:r>
              <a:rPr sz="714" spc="-71" dirty="0">
                <a:solidFill>
                  <a:schemeClr val="bg2"/>
                </a:solidFill>
                <a:latin typeface="Tahoma"/>
                <a:cs typeface="Tahoma"/>
              </a:rPr>
              <a:t> </a:t>
            </a:r>
            <a:r>
              <a:rPr sz="714" spc="31" dirty="0">
                <a:solidFill>
                  <a:schemeClr val="bg2"/>
                </a:solidFill>
                <a:latin typeface="Tahoma"/>
                <a:cs typeface="Tahoma"/>
              </a:rPr>
              <a:t>e</a:t>
            </a:r>
            <a:r>
              <a:rPr sz="714" spc="37" dirty="0">
                <a:solidFill>
                  <a:schemeClr val="bg2"/>
                </a:solidFill>
                <a:latin typeface="Tahoma"/>
                <a:cs typeface="Tahoma"/>
              </a:rPr>
              <a:t>cono</a:t>
            </a:r>
            <a:r>
              <a:rPr sz="714" spc="34" dirty="0">
                <a:solidFill>
                  <a:schemeClr val="bg2"/>
                </a:solidFill>
                <a:latin typeface="Tahoma"/>
                <a:cs typeface="Tahoma"/>
              </a:rPr>
              <a:t>m</a:t>
            </a:r>
            <a:r>
              <a:rPr sz="714" spc="24" dirty="0">
                <a:solidFill>
                  <a:schemeClr val="bg2"/>
                </a:solidFill>
                <a:latin typeface="Tahoma"/>
                <a:cs typeface="Tahoma"/>
              </a:rPr>
              <a:t>ie</a:t>
            </a:r>
            <a:r>
              <a:rPr sz="714" spc="-71" dirty="0">
                <a:solidFill>
                  <a:schemeClr val="bg2"/>
                </a:solidFill>
                <a:latin typeface="Tahoma"/>
                <a:cs typeface="Tahoma"/>
              </a:rPr>
              <a:t> </a:t>
            </a:r>
            <a:r>
              <a:rPr sz="714" spc="17" dirty="0">
                <a:solidFill>
                  <a:schemeClr val="bg2"/>
                </a:solidFill>
                <a:latin typeface="Tahoma"/>
                <a:cs typeface="Tahoma"/>
              </a:rPr>
              <a:t>h</a:t>
            </a:r>
            <a:r>
              <a:rPr sz="714" spc="27" dirty="0">
                <a:solidFill>
                  <a:schemeClr val="bg2"/>
                </a:solidFill>
                <a:latin typeface="Tahoma"/>
                <a:cs typeface="Tahoma"/>
              </a:rPr>
              <a:t>oudt</a:t>
            </a:r>
            <a:r>
              <a:rPr sz="714" spc="-44" dirty="0">
                <a:solidFill>
                  <a:schemeClr val="bg2"/>
                </a:solidFill>
                <a:latin typeface="Tahoma"/>
                <a:cs typeface="Tahoma"/>
              </a:rPr>
              <a:t> </a:t>
            </a:r>
            <a:r>
              <a:rPr sz="714" spc="17" dirty="0">
                <a:solidFill>
                  <a:schemeClr val="bg2"/>
                </a:solidFill>
                <a:latin typeface="Tahoma"/>
                <a:cs typeface="Tahoma"/>
              </a:rPr>
              <a:t>in</a:t>
            </a:r>
            <a:r>
              <a:rPr sz="714" spc="-44" dirty="0">
                <a:solidFill>
                  <a:schemeClr val="bg2"/>
                </a:solidFill>
                <a:latin typeface="Tahoma"/>
                <a:cs typeface="Tahoma"/>
              </a:rPr>
              <a:t> </a:t>
            </a:r>
            <a:r>
              <a:rPr sz="714" spc="17" dirty="0">
                <a:solidFill>
                  <a:schemeClr val="bg2"/>
                </a:solidFill>
                <a:latin typeface="Tahoma"/>
                <a:cs typeface="Tahoma"/>
              </a:rPr>
              <a:t>da</a:t>
            </a:r>
            <a:r>
              <a:rPr sz="714" spc="14" dirty="0">
                <a:solidFill>
                  <a:schemeClr val="bg2"/>
                </a:solidFill>
                <a:latin typeface="Tahoma"/>
                <a:cs typeface="Tahoma"/>
              </a:rPr>
              <a:t>t</a:t>
            </a:r>
            <a:r>
              <a:rPr sz="714" spc="-4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48" dirty="0">
                <a:solidFill>
                  <a:schemeClr val="bg2"/>
                </a:solidFill>
                <a:latin typeface="Tahoma"/>
                <a:cs typeface="Tahoma"/>
              </a:rPr>
              <a:t> </a:t>
            </a:r>
            <a:r>
              <a:rPr sz="714" spc="17" dirty="0">
                <a:solidFill>
                  <a:schemeClr val="bg2"/>
                </a:solidFill>
                <a:latin typeface="Tahoma"/>
                <a:cs typeface="Tahoma"/>
              </a:rPr>
              <a:t>fo</a:t>
            </a:r>
            <a:r>
              <a:rPr sz="714" spc="14" dirty="0">
                <a:solidFill>
                  <a:schemeClr val="bg2"/>
                </a:solidFill>
                <a:latin typeface="Tahoma"/>
                <a:cs typeface="Tahoma"/>
              </a:rPr>
              <a:t>cus  v</a:t>
            </a:r>
            <a:r>
              <a:rPr sz="714" spc="10" dirty="0">
                <a:solidFill>
                  <a:schemeClr val="bg2"/>
                </a:solidFill>
                <a:latin typeface="Tahoma"/>
                <a:cs typeface="Tahoma"/>
              </a:rPr>
              <a:t>e</a:t>
            </a:r>
            <a:r>
              <a:rPr sz="714" dirty="0">
                <a:solidFill>
                  <a:schemeClr val="bg2"/>
                </a:solidFill>
                <a:latin typeface="Tahoma"/>
                <a:cs typeface="Tahoma"/>
              </a:rPr>
              <a:t>r</a:t>
            </a:r>
            <a:r>
              <a:rPr sz="714" spc="14" dirty="0">
                <a:solidFill>
                  <a:schemeClr val="bg2"/>
                </a:solidFill>
                <a:latin typeface="Tahoma"/>
                <a:cs typeface="Tahoma"/>
              </a:rPr>
              <a:t>sch</a:t>
            </a:r>
            <a:r>
              <a:rPr sz="714" spc="-3" dirty="0">
                <a:solidFill>
                  <a:schemeClr val="bg2"/>
                </a:solidFill>
                <a:latin typeface="Tahoma"/>
                <a:cs typeface="Tahoma"/>
              </a:rPr>
              <a:t>uif</a:t>
            </a:r>
            <a:r>
              <a:rPr sz="714" dirty="0">
                <a:solidFill>
                  <a:schemeClr val="bg2"/>
                </a:solidFill>
                <a:latin typeface="Tahoma"/>
                <a:cs typeface="Tahoma"/>
              </a:rPr>
              <a:t>t</a:t>
            </a:r>
            <a:r>
              <a:rPr sz="714" spc="-61" dirty="0">
                <a:solidFill>
                  <a:schemeClr val="bg2"/>
                </a:solidFill>
                <a:latin typeface="Tahoma"/>
                <a:cs typeface="Tahoma"/>
              </a:rPr>
              <a:t> </a:t>
            </a:r>
            <a:r>
              <a:rPr sz="714" spc="7" dirty="0">
                <a:solidFill>
                  <a:schemeClr val="bg2"/>
                </a:solidFill>
                <a:latin typeface="Tahoma"/>
                <a:cs typeface="Tahoma"/>
              </a:rPr>
              <a:t>van</a:t>
            </a:r>
            <a:r>
              <a:rPr sz="714" spc="-44" dirty="0">
                <a:solidFill>
                  <a:schemeClr val="bg2"/>
                </a:solidFill>
                <a:latin typeface="Tahoma"/>
                <a:cs typeface="Tahoma"/>
              </a:rPr>
              <a:t> </a:t>
            </a:r>
            <a:r>
              <a:rPr sz="714" spc="17" dirty="0">
                <a:solidFill>
                  <a:schemeClr val="bg2"/>
                </a:solidFill>
                <a:latin typeface="Tahoma"/>
                <a:cs typeface="Tahoma"/>
              </a:rPr>
              <a:t>h</a:t>
            </a:r>
            <a:r>
              <a:rPr sz="714" spc="31" dirty="0">
                <a:solidFill>
                  <a:schemeClr val="bg2"/>
                </a:solidFill>
                <a:latin typeface="Tahoma"/>
                <a:cs typeface="Tahoma"/>
              </a:rPr>
              <a:t>e</a:t>
            </a:r>
            <a:r>
              <a:rPr sz="714" spc="-14" dirty="0">
                <a:solidFill>
                  <a:schemeClr val="bg2"/>
                </a:solidFill>
                <a:latin typeface="Tahoma"/>
                <a:cs typeface="Tahoma"/>
              </a:rPr>
              <a:t>t</a:t>
            </a:r>
            <a:r>
              <a:rPr sz="714" spc="-44" dirty="0">
                <a:solidFill>
                  <a:schemeClr val="bg2"/>
                </a:solidFill>
                <a:latin typeface="Tahoma"/>
                <a:cs typeface="Tahoma"/>
              </a:rPr>
              <a:t> </a:t>
            </a:r>
            <a:r>
              <a:rPr sz="714" spc="7" dirty="0">
                <a:solidFill>
                  <a:schemeClr val="bg2"/>
                </a:solidFill>
                <a:latin typeface="Tahoma"/>
                <a:cs typeface="Tahoma"/>
              </a:rPr>
              <a:t>sl</a:t>
            </a:r>
            <a:r>
              <a:rPr sz="714" spc="10" dirty="0">
                <a:solidFill>
                  <a:schemeClr val="bg2"/>
                </a:solidFill>
                <a:latin typeface="Tahoma"/>
                <a:cs typeface="Tahoma"/>
              </a:rPr>
              <a:t>u</a:t>
            </a:r>
            <a:r>
              <a:rPr sz="714" spc="14" dirty="0">
                <a:solidFill>
                  <a:schemeClr val="bg2"/>
                </a:solidFill>
                <a:latin typeface="Tahoma"/>
                <a:cs typeface="Tahoma"/>
              </a:rPr>
              <a:t>iten</a:t>
            </a:r>
            <a:r>
              <a:rPr sz="714" spc="-54" dirty="0">
                <a:solidFill>
                  <a:schemeClr val="bg2"/>
                </a:solidFill>
                <a:latin typeface="Tahoma"/>
                <a:cs typeface="Tahoma"/>
              </a:rPr>
              <a:t> </a:t>
            </a:r>
            <a:r>
              <a:rPr sz="714" spc="7" dirty="0">
                <a:solidFill>
                  <a:schemeClr val="bg2"/>
                </a:solidFill>
                <a:latin typeface="Tahoma"/>
                <a:cs typeface="Tahoma"/>
              </a:rPr>
              <a:t>van</a:t>
            </a:r>
            <a:r>
              <a:rPr sz="714" spc="-44" dirty="0">
                <a:solidFill>
                  <a:schemeClr val="bg2"/>
                </a:solidFill>
                <a:latin typeface="Tahoma"/>
                <a:cs typeface="Tahoma"/>
              </a:rPr>
              <a:t> </a:t>
            </a:r>
            <a:r>
              <a:rPr sz="714" spc="3" dirty="0">
                <a:solidFill>
                  <a:schemeClr val="bg2"/>
                </a:solidFill>
                <a:latin typeface="Tahoma"/>
                <a:cs typeface="Tahoma"/>
              </a:rPr>
              <a:t>kr</a:t>
            </a:r>
            <a:r>
              <a:rPr sz="714" spc="31" dirty="0">
                <a:solidFill>
                  <a:schemeClr val="bg2"/>
                </a:solidFill>
                <a:latin typeface="Tahoma"/>
                <a:cs typeface="Tahoma"/>
              </a:rPr>
              <a:t>inglo</a:t>
            </a:r>
            <a:r>
              <a:rPr sz="714" spc="48" dirty="0">
                <a:solidFill>
                  <a:schemeClr val="bg2"/>
                </a:solidFill>
                <a:latin typeface="Tahoma"/>
                <a:cs typeface="Tahoma"/>
              </a:rPr>
              <a:t>p</a:t>
            </a:r>
            <a:r>
              <a:rPr sz="714" spc="31" dirty="0">
                <a:solidFill>
                  <a:schemeClr val="bg2"/>
                </a:solidFill>
                <a:latin typeface="Tahoma"/>
                <a:cs typeface="Tahoma"/>
              </a:rPr>
              <a:t>e</a:t>
            </a:r>
            <a:r>
              <a:rPr sz="714" spc="17" dirty="0">
                <a:solidFill>
                  <a:schemeClr val="bg2"/>
                </a:solidFill>
                <a:latin typeface="Tahoma"/>
                <a:cs typeface="Tahoma"/>
              </a:rPr>
              <a:t>n</a:t>
            </a:r>
            <a:r>
              <a:rPr sz="714" spc="-71" dirty="0">
                <a:solidFill>
                  <a:schemeClr val="bg2"/>
                </a:solidFill>
                <a:latin typeface="Tahoma"/>
                <a:cs typeface="Tahoma"/>
              </a:rPr>
              <a:t> </a:t>
            </a:r>
            <a:r>
              <a:rPr sz="714" spc="51" dirty="0">
                <a:solidFill>
                  <a:schemeClr val="bg2"/>
                </a:solidFill>
                <a:latin typeface="Tahoma"/>
                <a:cs typeface="Tahoma"/>
              </a:rPr>
              <a:t>do</a:t>
            </a:r>
            <a:r>
              <a:rPr sz="714" spc="54" dirty="0">
                <a:solidFill>
                  <a:schemeClr val="bg2"/>
                </a:solidFill>
                <a:latin typeface="Tahoma"/>
                <a:cs typeface="Tahoma"/>
              </a:rPr>
              <a:t>o</a:t>
            </a:r>
            <a:r>
              <a:rPr sz="714" dirty="0">
                <a:solidFill>
                  <a:schemeClr val="bg2"/>
                </a:solidFill>
                <a:latin typeface="Tahoma"/>
                <a:cs typeface="Tahoma"/>
              </a:rPr>
              <a:t>r  r</a:t>
            </a:r>
            <a:r>
              <a:rPr sz="714" spc="31" dirty="0">
                <a:solidFill>
                  <a:schemeClr val="bg2"/>
                </a:solidFill>
                <a:latin typeface="Tahoma"/>
                <a:cs typeface="Tahoma"/>
              </a:rPr>
              <a:t>e</a:t>
            </a:r>
            <a:r>
              <a:rPr sz="714" spc="20" dirty="0">
                <a:solidFill>
                  <a:schemeClr val="bg2"/>
                </a:solidFill>
                <a:latin typeface="Tahoma"/>
                <a:cs typeface="Tahoma"/>
              </a:rPr>
              <a:t>cycling</a:t>
            </a:r>
            <a:r>
              <a:rPr sz="714" spc="-68" dirty="0">
                <a:solidFill>
                  <a:schemeClr val="bg2"/>
                </a:solidFill>
                <a:latin typeface="Tahoma"/>
                <a:cs typeface="Tahoma"/>
              </a:rPr>
              <a:t> </a:t>
            </a:r>
            <a:r>
              <a:rPr sz="714" spc="7" dirty="0">
                <a:solidFill>
                  <a:schemeClr val="bg2"/>
                </a:solidFill>
                <a:latin typeface="Tahoma"/>
                <a:cs typeface="Tahoma"/>
              </a:rPr>
              <a:t>van</a:t>
            </a:r>
            <a:r>
              <a:rPr sz="714" spc="-44" dirty="0">
                <a:solidFill>
                  <a:schemeClr val="bg2"/>
                </a:solidFill>
                <a:latin typeface="Tahoma"/>
                <a:cs typeface="Tahoma"/>
              </a:rPr>
              <a:t> </a:t>
            </a:r>
            <a:r>
              <a:rPr sz="714" spc="-3" dirty="0">
                <a:solidFill>
                  <a:schemeClr val="bg2"/>
                </a:solidFill>
                <a:latin typeface="Tahoma"/>
                <a:cs typeface="Tahoma"/>
              </a:rPr>
              <a:t>afva</a:t>
            </a:r>
            <a:r>
              <a:rPr sz="714" dirty="0">
                <a:solidFill>
                  <a:schemeClr val="bg2"/>
                </a:solidFill>
                <a:latin typeface="Tahoma"/>
                <a:cs typeface="Tahoma"/>
              </a:rPr>
              <a:t>l</a:t>
            </a:r>
            <a:r>
              <a:rPr sz="714" spc="-54" dirty="0">
                <a:solidFill>
                  <a:schemeClr val="bg2"/>
                </a:solidFill>
                <a:latin typeface="Tahoma"/>
                <a:cs typeface="Tahoma"/>
              </a:rPr>
              <a:t> </a:t>
            </a:r>
            <a:r>
              <a:rPr lang="nl-NL" sz="714" spc="-54" dirty="0">
                <a:solidFill>
                  <a:schemeClr val="bg2"/>
                </a:solidFill>
                <a:latin typeface="Tahoma"/>
                <a:cs typeface="Tahoma"/>
              </a:rPr>
              <a:t>(voorheen de alledaagse interpretatie van çirculair’) naar meer</a:t>
            </a:r>
            <a:r>
              <a:rPr lang="nl-NL" sz="714" spc="-68" dirty="0">
                <a:solidFill>
                  <a:schemeClr val="bg2"/>
                </a:solidFill>
                <a:latin typeface="Tahoma"/>
                <a:cs typeface="Tahoma"/>
              </a:rPr>
              <a:t> </a:t>
            </a:r>
          </a:p>
          <a:p>
            <a:pPr marL="8637" marR="3455" defTabSz="621883"/>
            <a:r>
              <a:rPr sz="714" spc="17" dirty="0">
                <a:solidFill>
                  <a:schemeClr val="bg2"/>
                </a:solidFill>
                <a:latin typeface="Tahoma"/>
                <a:cs typeface="Tahoma"/>
              </a:rPr>
              <a:t>fundamentele</a:t>
            </a:r>
            <a:r>
              <a:rPr sz="714" spc="-54" dirty="0">
                <a:solidFill>
                  <a:schemeClr val="bg2"/>
                </a:solidFill>
                <a:latin typeface="Tahoma"/>
                <a:cs typeface="Tahoma"/>
              </a:rPr>
              <a:t> </a:t>
            </a:r>
            <a:r>
              <a:rPr sz="714" spc="20" dirty="0">
                <a:solidFill>
                  <a:schemeClr val="bg2"/>
                </a:solidFill>
                <a:latin typeface="Tahoma"/>
                <a:cs typeface="Tahoma"/>
              </a:rPr>
              <a:t>veranderingen</a:t>
            </a:r>
            <a:r>
              <a:rPr sz="714" spc="-61" dirty="0">
                <a:solidFill>
                  <a:schemeClr val="bg2"/>
                </a:solidFill>
                <a:latin typeface="Tahoma"/>
                <a:cs typeface="Tahoma"/>
              </a:rPr>
              <a:t> </a:t>
            </a:r>
            <a:r>
              <a:rPr sz="714" spc="37" dirty="0">
                <a:solidFill>
                  <a:schemeClr val="bg2"/>
                </a:solidFill>
                <a:latin typeface="Tahoma"/>
                <a:cs typeface="Tahoma"/>
              </a:rPr>
              <a:t>door</a:t>
            </a:r>
            <a:r>
              <a:rPr sz="714" spc="-65" dirty="0">
                <a:solidFill>
                  <a:schemeClr val="bg2"/>
                </a:solidFill>
                <a:latin typeface="Tahoma"/>
                <a:cs typeface="Tahoma"/>
              </a:rPr>
              <a:t> </a:t>
            </a:r>
            <a:r>
              <a:rPr sz="714" spc="34" dirty="0">
                <a:solidFill>
                  <a:schemeClr val="bg2"/>
                </a:solidFill>
                <a:latin typeface="Tahoma"/>
                <a:cs typeface="Tahoma"/>
              </a:rPr>
              <a:t>middel</a:t>
            </a:r>
            <a:r>
              <a:rPr sz="714" spc="-41" dirty="0">
                <a:solidFill>
                  <a:schemeClr val="bg2"/>
                </a:solidFill>
                <a:latin typeface="Tahoma"/>
                <a:cs typeface="Tahoma"/>
              </a:rPr>
              <a:t> </a:t>
            </a:r>
            <a:r>
              <a:rPr sz="714" spc="7" dirty="0">
                <a:solidFill>
                  <a:schemeClr val="bg2"/>
                </a:solidFill>
                <a:latin typeface="Tahoma"/>
                <a:cs typeface="Tahoma"/>
              </a:rPr>
              <a:t>van </a:t>
            </a:r>
            <a:r>
              <a:rPr sz="714" spc="-214" dirty="0">
                <a:solidFill>
                  <a:schemeClr val="bg2"/>
                </a:solidFill>
                <a:latin typeface="Tahoma"/>
                <a:cs typeface="Tahoma"/>
              </a:rPr>
              <a:t> </a:t>
            </a:r>
            <a:r>
              <a:rPr sz="714" spc="14" dirty="0">
                <a:solidFill>
                  <a:schemeClr val="bg2"/>
                </a:solidFill>
                <a:latin typeface="Tahoma"/>
                <a:cs typeface="Tahoma"/>
              </a:rPr>
              <a:t>circulaire </a:t>
            </a:r>
            <a:r>
              <a:rPr sz="714" spc="27" dirty="0">
                <a:solidFill>
                  <a:schemeClr val="bg2"/>
                </a:solidFill>
                <a:latin typeface="Tahoma"/>
                <a:cs typeface="Tahoma"/>
              </a:rPr>
              <a:t>oplossingen </a:t>
            </a:r>
            <a:r>
              <a:rPr sz="714" spc="24" dirty="0">
                <a:solidFill>
                  <a:schemeClr val="bg2"/>
                </a:solidFill>
                <a:latin typeface="Tahoma"/>
                <a:cs typeface="Tahoma"/>
              </a:rPr>
              <a:t>voor </a:t>
            </a:r>
            <a:r>
              <a:rPr sz="714" spc="27" dirty="0">
                <a:solidFill>
                  <a:schemeClr val="bg2"/>
                </a:solidFill>
                <a:latin typeface="Tahoma"/>
                <a:cs typeface="Tahoma"/>
              </a:rPr>
              <a:t>productie </a:t>
            </a:r>
            <a:r>
              <a:rPr sz="714" spc="24" dirty="0">
                <a:solidFill>
                  <a:schemeClr val="bg2"/>
                </a:solidFill>
                <a:latin typeface="Tahoma"/>
                <a:cs typeface="Tahoma"/>
              </a:rPr>
              <a:t>en </a:t>
            </a:r>
            <a:r>
              <a:rPr lang="nl-NL" sz="714" spc="27" dirty="0">
                <a:solidFill>
                  <a:schemeClr val="bg2"/>
                </a:solidFill>
                <a:latin typeface="Tahoma"/>
                <a:cs typeface="Tahoma"/>
              </a:rPr>
              <a:t> </a:t>
            </a:r>
            <a:r>
              <a:rPr sz="714" spc="58" dirty="0">
                <a:solidFill>
                  <a:schemeClr val="bg2"/>
                </a:solidFill>
                <a:latin typeface="Tahoma"/>
                <a:cs typeface="Tahoma"/>
              </a:rPr>
              <a:t>g</a:t>
            </a:r>
            <a:r>
              <a:rPr sz="714" spc="31" dirty="0">
                <a:solidFill>
                  <a:schemeClr val="bg2"/>
                </a:solidFill>
                <a:latin typeface="Tahoma"/>
                <a:cs typeface="Tahoma"/>
              </a:rPr>
              <a:t>e</a:t>
            </a:r>
            <a:r>
              <a:rPr sz="714" spc="34" dirty="0">
                <a:solidFill>
                  <a:schemeClr val="bg2"/>
                </a:solidFill>
                <a:latin typeface="Tahoma"/>
                <a:cs typeface="Tahoma"/>
              </a:rPr>
              <a:t>b</a:t>
            </a:r>
            <a:r>
              <a:rPr sz="714" spc="24" dirty="0">
                <a:solidFill>
                  <a:schemeClr val="bg2"/>
                </a:solidFill>
                <a:latin typeface="Tahoma"/>
                <a:cs typeface="Tahoma"/>
              </a:rPr>
              <a:t>r</a:t>
            </a:r>
            <a:r>
              <a:rPr sz="714" spc="10" dirty="0">
                <a:solidFill>
                  <a:schemeClr val="bg2"/>
                </a:solidFill>
                <a:latin typeface="Tahoma"/>
                <a:cs typeface="Tahoma"/>
              </a:rPr>
              <a:t>ui</a:t>
            </a:r>
            <a:r>
              <a:rPr sz="714" spc="17" dirty="0">
                <a:solidFill>
                  <a:schemeClr val="bg2"/>
                </a:solidFill>
                <a:latin typeface="Tahoma"/>
                <a:cs typeface="Tahoma"/>
              </a:rPr>
              <a:t>k</a:t>
            </a:r>
            <a:r>
              <a:rPr sz="714" spc="-61" dirty="0">
                <a:solidFill>
                  <a:schemeClr val="bg2"/>
                </a:solidFill>
                <a:latin typeface="Tahoma"/>
                <a:cs typeface="Tahoma"/>
              </a:rPr>
              <a:t> </a:t>
            </a:r>
            <a:r>
              <a:rPr sz="714" spc="7" dirty="0">
                <a:solidFill>
                  <a:schemeClr val="bg2"/>
                </a:solidFill>
                <a:latin typeface="Tahoma"/>
                <a:cs typeface="Tahoma"/>
              </a:rPr>
              <a:t>van</a:t>
            </a:r>
            <a:r>
              <a:rPr sz="714" spc="-44" dirty="0">
                <a:solidFill>
                  <a:schemeClr val="bg2"/>
                </a:solidFill>
                <a:latin typeface="Tahoma"/>
                <a:cs typeface="Tahoma"/>
              </a:rPr>
              <a:t> </a:t>
            </a:r>
            <a:r>
              <a:rPr sz="714" spc="58" dirty="0">
                <a:solidFill>
                  <a:schemeClr val="bg2"/>
                </a:solidFill>
                <a:latin typeface="Tahoma"/>
                <a:cs typeface="Tahoma"/>
              </a:rPr>
              <a:t>g</a:t>
            </a:r>
            <a:r>
              <a:rPr sz="714" spc="44" dirty="0">
                <a:solidFill>
                  <a:schemeClr val="bg2"/>
                </a:solidFill>
                <a:latin typeface="Tahoma"/>
                <a:cs typeface="Tahoma"/>
              </a:rPr>
              <a:t>oed</a:t>
            </a:r>
            <a:r>
              <a:rPr sz="714" spc="37" dirty="0">
                <a:solidFill>
                  <a:schemeClr val="bg2"/>
                </a:solidFill>
                <a:latin typeface="Tahoma"/>
                <a:cs typeface="Tahoma"/>
              </a:rPr>
              <a:t>e</a:t>
            </a:r>
            <a:r>
              <a:rPr sz="714" dirty="0">
                <a:solidFill>
                  <a:schemeClr val="bg2"/>
                </a:solidFill>
                <a:latin typeface="Tahoma"/>
                <a:cs typeface="Tahoma"/>
              </a:rPr>
              <a:t>r</a:t>
            </a:r>
            <a:r>
              <a:rPr sz="714" spc="31" dirty="0">
                <a:solidFill>
                  <a:schemeClr val="bg2"/>
                </a:solidFill>
                <a:latin typeface="Tahoma"/>
                <a:cs typeface="Tahoma"/>
              </a:rPr>
              <a:t>e</a:t>
            </a:r>
            <a:r>
              <a:rPr sz="714" spc="17" dirty="0">
                <a:solidFill>
                  <a:schemeClr val="bg2"/>
                </a:solidFill>
                <a:latin typeface="Tahoma"/>
                <a:cs typeface="Tahoma"/>
              </a:rPr>
              <a:t>n</a:t>
            </a:r>
            <a:r>
              <a:rPr sz="714" spc="-6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54" dirty="0">
                <a:solidFill>
                  <a:schemeClr val="bg2"/>
                </a:solidFill>
                <a:latin typeface="Tahoma"/>
                <a:cs typeface="Tahoma"/>
              </a:rPr>
              <a:t> </a:t>
            </a:r>
            <a:r>
              <a:rPr sz="714" spc="34" dirty="0">
                <a:solidFill>
                  <a:schemeClr val="bg2"/>
                </a:solidFill>
                <a:latin typeface="Tahoma"/>
                <a:cs typeface="Tahoma"/>
              </a:rPr>
              <a:t>die</a:t>
            </a:r>
            <a:r>
              <a:rPr sz="714" spc="7" dirty="0">
                <a:solidFill>
                  <a:schemeClr val="bg2"/>
                </a:solidFill>
                <a:latin typeface="Tahoma"/>
                <a:cs typeface="Tahoma"/>
              </a:rPr>
              <a:t>nst</a:t>
            </a:r>
            <a:r>
              <a:rPr sz="714" spc="3"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7" dirty="0">
                <a:solidFill>
                  <a:schemeClr val="bg2"/>
                </a:solidFill>
                <a:latin typeface="Tahoma"/>
                <a:cs typeface="Tahoma"/>
              </a:rPr>
              <a:t>in</a:t>
            </a:r>
            <a:r>
              <a:rPr sz="714" spc="-44" dirty="0">
                <a:solidFill>
                  <a:schemeClr val="bg2"/>
                </a:solidFill>
                <a:latin typeface="Tahoma"/>
                <a:cs typeface="Tahoma"/>
              </a:rPr>
              <a:t> </a:t>
            </a:r>
            <a:r>
              <a:rPr sz="714" spc="58" dirty="0">
                <a:solidFill>
                  <a:schemeClr val="bg2"/>
                </a:solidFill>
                <a:latin typeface="Tahoma"/>
                <a:cs typeface="Tahoma"/>
              </a:rPr>
              <a:t>d</a:t>
            </a:r>
            <a:r>
              <a:rPr sz="714" spc="24" dirty="0">
                <a:solidFill>
                  <a:schemeClr val="bg2"/>
                </a:solidFill>
                <a:latin typeface="Tahoma"/>
                <a:cs typeface="Tahoma"/>
              </a:rPr>
              <a:t>e  </a:t>
            </a:r>
            <a:r>
              <a:rPr sz="714" spc="14" dirty="0">
                <a:solidFill>
                  <a:schemeClr val="bg2"/>
                </a:solidFill>
                <a:latin typeface="Tahoma"/>
                <a:cs typeface="Tahoma"/>
              </a:rPr>
              <a:t>samenleving. </a:t>
            </a:r>
            <a:r>
              <a:rPr sz="714" spc="44" dirty="0">
                <a:solidFill>
                  <a:schemeClr val="bg2"/>
                </a:solidFill>
                <a:latin typeface="Tahoma"/>
                <a:cs typeface="Tahoma"/>
              </a:rPr>
              <a:t>De </a:t>
            </a:r>
            <a:r>
              <a:rPr sz="714" spc="20" dirty="0">
                <a:solidFill>
                  <a:schemeClr val="bg2"/>
                </a:solidFill>
                <a:latin typeface="Tahoma"/>
                <a:cs typeface="Tahoma"/>
              </a:rPr>
              <a:t>hoofdvraag </a:t>
            </a:r>
            <a:r>
              <a:rPr sz="714" spc="-10" dirty="0">
                <a:solidFill>
                  <a:schemeClr val="bg2"/>
                </a:solidFill>
                <a:latin typeface="Tahoma"/>
                <a:cs typeface="Tahoma"/>
              </a:rPr>
              <a:t>is:</a:t>
            </a:r>
            <a:r>
              <a:rPr lang="nl-NL" sz="714" spc="-10" dirty="0">
                <a:solidFill>
                  <a:schemeClr val="bg2"/>
                </a:solidFill>
                <a:latin typeface="Tahoma"/>
                <a:cs typeface="Tahoma"/>
              </a:rPr>
              <a:t> </a:t>
            </a:r>
            <a:r>
              <a:rPr sz="714" spc="34" dirty="0">
                <a:solidFill>
                  <a:schemeClr val="bg2"/>
                </a:solidFill>
                <a:latin typeface="Tahoma"/>
                <a:cs typeface="Tahoma"/>
              </a:rPr>
              <a:t>hoe </a:t>
            </a:r>
            <a:r>
              <a:rPr sz="714" spc="37" dirty="0">
                <a:solidFill>
                  <a:schemeClr val="bg2"/>
                </a:solidFill>
                <a:latin typeface="Tahoma"/>
                <a:cs typeface="Tahoma"/>
              </a:rPr>
              <a:t> </a:t>
            </a:r>
            <a:r>
              <a:rPr sz="714" spc="20" dirty="0">
                <a:solidFill>
                  <a:schemeClr val="bg2"/>
                </a:solidFill>
                <a:latin typeface="Tahoma"/>
                <a:cs typeface="Tahoma"/>
              </a:rPr>
              <a:t>reduceren </a:t>
            </a:r>
            <a:r>
              <a:rPr sz="714" spc="17" dirty="0">
                <a:solidFill>
                  <a:schemeClr val="bg2"/>
                </a:solidFill>
                <a:latin typeface="Tahoma"/>
                <a:cs typeface="Tahoma"/>
              </a:rPr>
              <a:t>we </a:t>
            </a:r>
            <a:r>
              <a:rPr sz="714" spc="10" dirty="0">
                <a:solidFill>
                  <a:schemeClr val="bg2"/>
                </a:solidFill>
                <a:latin typeface="Tahoma"/>
                <a:cs typeface="Tahoma"/>
              </a:rPr>
              <a:t>het </a:t>
            </a:r>
            <a:r>
              <a:rPr sz="714" spc="27" dirty="0">
                <a:solidFill>
                  <a:schemeClr val="bg2"/>
                </a:solidFill>
                <a:latin typeface="Tahoma"/>
                <a:cs typeface="Tahoma"/>
              </a:rPr>
              <a:t>gebruik </a:t>
            </a:r>
            <a:r>
              <a:rPr sz="714" spc="7" dirty="0">
                <a:solidFill>
                  <a:schemeClr val="bg2"/>
                </a:solidFill>
                <a:latin typeface="Tahoma"/>
                <a:cs typeface="Tahoma"/>
              </a:rPr>
              <a:t>van </a:t>
            </a:r>
            <a:r>
              <a:rPr sz="714" spc="17" dirty="0">
                <a:solidFill>
                  <a:schemeClr val="bg2"/>
                </a:solidFill>
                <a:latin typeface="Tahoma"/>
                <a:cs typeface="Tahoma"/>
              </a:rPr>
              <a:t>primaire</a:t>
            </a:r>
            <a:r>
              <a:rPr lang="nl-NL" sz="714" spc="17" dirty="0">
                <a:solidFill>
                  <a:schemeClr val="bg2"/>
                </a:solidFill>
                <a:latin typeface="Tahoma"/>
                <a:cs typeface="Tahoma"/>
              </a:rPr>
              <a:t> abiotische</a:t>
            </a:r>
            <a:r>
              <a:rPr sz="714" spc="17" dirty="0">
                <a:solidFill>
                  <a:schemeClr val="bg2"/>
                </a:solidFill>
                <a:latin typeface="Tahoma"/>
                <a:cs typeface="Tahoma"/>
              </a:rPr>
              <a:t> grondstoffen? </a:t>
            </a:r>
            <a:r>
              <a:rPr sz="714" spc="27" dirty="0">
                <a:solidFill>
                  <a:schemeClr val="bg2"/>
                </a:solidFill>
                <a:latin typeface="Tahoma"/>
                <a:cs typeface="Tahoma"/>
              </a:rPr>
              <a:t>Welke oplossingen </a:t>
            </a:r>
            <a:r>
              <a:rPr sz="714" spc="31" dirty="0">
                <a:solidFill>
                  <a:schemeClr val="bg2"/>
                </a:solidFill>
                <a:latin typeface="Tahoma"/>
                <a:cs typeface="Tahoma"/>
              </a:rPr>
              <a:t> </a:t>
            </a:r>
            <a:r>
              <a:rPr sz="714" spc="24" dirty="0">
                <a:solidFill>
                  <a:schemeClr val="bg2"/>
                </a:solidFill>
                <a:latin typeface="Tahoma"/>
                <a:cs typeface="Tahoma"/>
              </a:rPr>
              <a:t>zo</a:t>
            </a:r>
            <a:r>
              <a:rPr sz="714" dirty="0">
                <a:solidFill>
                  <a:schemeClr val="bg2"/>
                </a:solidFill>
                <a:latin typeface="Tahoma"/>
                <a:cs typeface="Tahoma"/>
              </a:rPr>
              <a:t>r</a:t>
            </a:r>
            <a:r>
              <a:rPr sz="714" spc="58" dirty="0">
                <a:solidFill>
                  <a:schemeClr val="bg2"/>
                </a:solidFill>
                <a:latin typeface="Tahoma"/>
                <a:cs typeface="Tahoma"/>
              </a:rPr>
              <a:t>g</a:t>
            </a:r>
            <a:r>
              <a:rPr sz="714" spc="31" dirty="0">
                <a:solidFill>
                  <a:schemeClr val="bg2"/>
                </a:solidFill>
                <a:latin typeface="Tahoma"/>
                <a:cs typeface="Tahoma"/>
              </a:rPr>
              <a:t>e</a:t>
            </a:r>
            <a:r>
              <a:rPr sz="714" spc="17" dirty="0">
                <a:solidFill>
                  <a:schemeClr val="bg2"/>
                </a:solidFill>
                <a:latin typeface="Tahoma"/>
                <a:cs typeface="Tahoma"/>
              </a:rPr>
              <a:t>n</a:t>
            </a:r>
            <a:r>
              <a:rPr sz="714" spc="-71" dirty="0">
                <a:solidFill>
                  <a:schemeClr val="bg2"/>
                </a:solidFill>
                <a:latin typeface="Tahoma"/>
                <a:cs typeface="Tahoma"/>
              </a:rPr>
              <a:t> </a:t>
            </a:r>
            <a:r>
              <a:rPr sz="714" spc="31" dirty="0">
                <a:solidFill>
                  <a:schemeClr val="bg2"/>
                </a:solidFill>
                <a:latin typeface="Tahoma"/>
                <a:cs typeface="Tahoma"/>
              </a:rPr>
              <a:t>e</a:t>
            </a:r>
            <a:r>
              <a:rPr sz="714" dirty="0">
                <a:solidFill>
                  <a:schemeClr val="bg2"/>
                </a:solidFill>
                <a:latin typeface="Tahoma"/>
                <a:cs typeface="Tahoma"/>
              </a:rPr>
              <a:t>r</a:t>
            </a:r>
            <a:r>
              <a:rPr sz="714" spc="20" dirty="0">
                <a:solidFill>
                  <a:schemeClr val="bg2"/>
                </a:solidFill>
                <a:latin typeface="Tahoma"/>
                <a:cs typeface="Tahoma"/>
              </a:rPr>
              <a:t>vo</a:t>
            </a:r>
            <a:r>
              <a:rPr sz="714" spc="24" dirty="0">
                <a:solidFill>
                  <a:schemeClr val="bg2"/>
                </a:solidFill>
                <a:latin typeface="Tahoma"/>
                <a:cs typeface="Tahoma"/>
              </a:rPr>
              <a:t>or</a:t>
            </a:r>
            <a:r>
              <a:rPr sz="714" spc="-75" dirty="0">
                <a:solidFill>
                  <a:schemeClr val="bg2"/>
                </a:solidFill>
                <a:latin typeface="Tahoma"/>
                <a:cs typeface="Tahoma"/>
              </a:rPr>
              <a:t> </a:t>
            </a:r>
            <a:r>
              <a:rPr sz="714" spc="17" dirty="0">
                <a:solidFill>
                  <a:schemeClr val="bg2"/>
                </a:solidFill>
                <a:latin typeface="Tahoma"/>
                <a:cs typeface="Tahoma"/>
              </a:rPr>
              <a:t>da</a:t>
            </a:r>
            <a:r>
              <a:rPr sz="714" spc="14" dirty="0">
                <a:solidFill>
                  <a:schemeClr val="bg2"/>
                </a:solidFill>
                <a:latin typeface="Tahoma"/>
                <a:cs typeface="Tahoma"/>
              </a:rPr>
              <a:t>t</a:t>
            </a:r>
            <a:r>
              <a:rPr sz="714" spc="-44" dirty="0">
                <a:solidFill>
                  <a:schemeClr val="bg2"/>
                </a:solidFill>
                <a:latin typeface="Tahoma"/>
                <a:cs typeface="Tahoma"/>
              </a:rPr>
              <a:t> </a:t>
            </a:r>
            <a:r>
              <a:rPr sz="714" spc="3" dirty="0">
                <a:solidFill>
                  <a:schemeClr val="bg2"/>
                </a:solidFill>
                <a:latin typeface="Tahoma"/>
                <a:cs typeface="Tahoma"/>
              </a:rPr>
              <a:t>w</a:t>
            </a:r>
            <a:r>
              <a:rPr sz="714" spc="34" dirty="0">
                <a:solidFill>
                  <a:schemeClr val="bg2"/>
                </a:solidFill>
                <a:latin typeface="Tahoma"/>
                <a:cs typeface="Tahoma"/>
              </a:rPr>
              <a:t>e</a:t>
            </a:r>
            <a:r>
              <a:rPr sz="714" spc="-48" dirty="0">
                <a:solidFill>
                  <a:schemeClr val="bg2"/>
                </a:solidFill>
                <a:latin typeface="Tahoma"/>
                <a:cs typeface="Tahoma"/>
              </a:rPr>
              <a:t> </a:t>
            </a:r>
            <a:r>
              <a:rPr sz="714" spc="34" dirty="0">
                <a:solidFill>
                  <a:schemeClr val="bg2"/>
                </a:solidFill>
                <a:latin typeface="Tahoma"/>
                <a:cs typeface="Tahoma"/>
              </a:rPr>
              <a:t>m</a:t>
            </a:r>
            <a:r>
              <a:rPr sz="714" spc="31" dirty="0">
                <a:solidFill>
                  <a:schemeClr val="bg2"/>
                </a:solidFill>
                <a:latin typeface="Tahoma"/>
                <a:cs typeface="Tahoma"/>
              </a:rPr>
              <a:t>inde</a:t>
            </a:r>
            <a:r>
              <a:rPr sz="714" dirty="0">
                <a:solidFill>
                  <a:schemeClr val="bg2"/>
                </a:solidFill>
                <a:latin typeface="Tahoma"/>
                <a:cs typeface="Tahoma"/>
              </a:rPr>
              <a:t>r</a:t>
            </a:r>
            <a:r>
              <a:rPr sz="714" spc="-61" dirty="0">
                <a:solidFill>
                  <a:schemeClr val="bg2"/>
                </a:solidFill>
                <a:latin typeface="Tahoma"/>
                <a:cs typeface="Tahoma"/>
              </a:rPr>
              <a:t> </a:t>
            </a:r>
            <a:r>
              <a:rPr sz="714" spc="17" dirty="0">
                <a:solidFill>
                  <a:schemeClr val="bg2"/>
                </a:solidFill>
                <a:latin typeface="Tahoma"/>
                <a:cs typeface="Tahoma"/>
              </a:rPr>
              <a:t>ni</a:t>
            </a:r>
            <a:r>
              <a:rPr sz="714" spc="20" dirty="0">
                <a:solidFill>
                  <a:schemeClr val="bg2"/>
                </a:solidFill>
                <a:latin typeface="Tahoma"/>
                <a:cs typeface="Tahoma"/>
              </a:rPr>
              <a:t>e</a:t>
            </a:r>
            <a:r>
              <a:rPr sz="714" spc="10" dirty="0">
                <a:solidFill>
                  <a:schemeClr val="bg2"/>
                </a:solidFill>
                <a:latin typeface="Tahoma"/>
                <a:cs typeface="Tahoma"/>
              </a:rPr>
              <a:t>uwe  </a:t>
            </a:r>
            <a:r>
              <a:rPr sz="714" spc="31" dirty="0">
                <a:solidFill>
                  <a:schemeClr val="bg2"/>
                </a:solidFill>
                <a:latin typeface="Tahoma"/>
                <a:cs typeface="Tahoma"/>
              </a:rPr>
              <a:t>pr</a:t>
            </a:r>
            <a:r>
              <a:rPr sz="714" spc="27" dirty="0">
                <a:solidFill>
                  <a:schemeClr val="bg2"/>
                </a:solidFill>
                <a:latin typeface="Tahoma"/>
                <a:cs typeface="Tahoma"/>
              </a:rPr>
              <a:t>oducten</a:t>
            </a:r>
            <a:r>
              <a:rPr sz="714" spc="-65"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0" dirty="0">
                <a:solidFill>
                  <a:schemeClr val="bg2"/>
                </a:solidFill>
                <a:latin typeface="Tahoma"/>
                <a:cs typeface="Tahoma"/>
              </a:rPr>
              <a:t>mat</a:t>
            </a:r>
            <a:r>
              <a:rPr sz="714" spc="31" dirty="0">
                <a:solidFill>
                  <a:schemeClr val="bg2"/>
                </a:solidFill>
                <a:latin typeface="Tahoma"/>
                <a:cs typeface="Tahoma"/>
              </a:rPr>
              <a:t>e</a:t>
            </a:r>
            <a:r>
              <a:rPr sz="714" dirty="0">
                <a:solidFill>
                  <a:schemeClr val="bg2"/>
                </a:solidFill>
                <a:latin typeface="Tahoma"/>
                <a:cs typeface="Tahoma"/>
              </a:rPr>
              <a:t>r</a:t>
            </a:r>
            <a:r>
              <a:rPr sz="714" spc="14" dirty="0">
                <a:solidFill>
                  <a:schemeClr val="bg2"/>
                </a:solidFill>
                <a:latin typeface="Tahoma"/>
                <a:cs typeface="Tahoma"/>
              </a:rPr>
              <a:t>ial</a:t>
            </a:r>
            <a:r>
              <a:rPr sz="714" spc="17" dirty="0">
                <a:solidFill>
                  <a:schemeClr val="bg2"/>
                </a:solidFill>
                <a:latin typeface="Tahoma"/>
                <a:cs typeface="Tahoma"/>
              </a:rPr>
              <a:t>en</a:t>
            </a:r>
            <a:r>
              <a:rPr sz="714" spc="-71" dirty="0">
                <a:solidFill>
                  <a:schemeClr val="bg2"/>
                </a:solidFill>
                <a:latin typeface="Tahoma"/>
                <a:cs typeface="Tahoma"/>
              </a:rPr>
              <a:t> </a:t>
            </a:r>
            <a:r>
              <a:rPr sz="714" spc="34" dirty="0">
                <a:solidFill>
                  <a:schemeClr val="bg2"/>
                </a:solidFill>
                <a:latin typeface="Tahoma"/>
                <a:cs typeface="Tahoma"/>
              </a:rPr>
              <a:t>nodi</a:t>
            </a:r>
            <a:r>
              <a:rPr sz="714" spc="44" dirty="0">
                <a:solidFill>
                  <a:schemeClr val="bg2"/>
                </a:solidFill>
                <a:latin typeface="Tahoma"/>
                <a:cs typeface="Tahoma"/>
              </a:rPr>
              <a:t>g</a:t>
            </a:r>
            <a:r>
              <a:rPr sz="714" spc="-51" dirty="0">
                <a:solidFill>
                  <a:schemeClr val="bg2"/>
                </a:solidFill>
                <a:latin typeface="Tahoma"/>
                <a:cs typeface="Tahoma"/>
              </a:rPr>
              <a:t> </a:t>
            </a:r>
            <a:r>
              <a:rPr sz="714" spc="17" dirty="0">
                <a:solidFill>
                  <a:schemeClr val="bg2"/>
                </a:solidFill>
                <a:latin typeface="Tahoma"/>
                <a:cs typeface="Tahoma"/>
              </a:rPr>
              <a:t>h</a:t>
            </a:r>
            <a:r>
              <a:rPr sz="714" spc="31" dirty="0">
                <a:solidFill>
                  <a:schemeClr val="bg2"/>
                </a:solidFill>
                <a:latin typeface="Tahoma"/>
                <a:cs typeface="Tahoma"/>
              </a:rPr>
              <a:t>e</a:t>
            </a:r>
            <a:r>
              <a:rPr sz="714" spc="51" dirty="0">
                <a:solidFill>
                  <a:schemeClr val="bg2"/>
                </a:solidFill>
                <a:latin typeface="Tahoma"/>
                <a:cs typeface="Tahoma"/>
              </a:rPr>
              <a:t>bb</a:t>
            </a:r>
            <a:r>
              <a:rPr sz="714" spc="44"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41" dirty="0">
                <a:solidFill>
                  <a:schemeClr val="bg2"/>
                </a:solidFill>
                <a:latin typeface="Tahoma"/>
                <a:cs typeface="Tahoma"/>
              </a:rPr>
              <a:t>om</a:t>
            </a:r>
            <a:r>
              <a:rPr sz="714" spc="-58" dirty="0">
                <a:solidFill>
                  <a:schemeClr val="bg2"/>
                </a:solidFill>
                <a:latin typeface="Tahoma"/>
                <a:cs typeface="Tahoma"/>
              </a:rPr>
              <a:t> </a:t>
            </a:r>
            <a:r>
              <a:rPr sz="714" spc="14" dirty="0">
                <a:solidFill>
                  <a:schemeClr val="bg2"/>
                </a:solidFill>
                <a:latin typeface="Tahoma"/>
                <a:cs typeface="Tahoma"/>
              </a:rPr>
              <a:t>in  </a:t>
            </a:r>
            <a:r>
              <a:rPr sz="714" spc="24" dirty="0">
                <a:solidFill>
                  <a:schemeClr val="bg2"/>
                </a:solidFill>
                <a:latin typeface="Tahoma"/>
                <a:cs typeface="Tahoma"/>
              </a:rPr>
              <a:t>onze</a:t>
            </a:r>
            <a:r>
              <a:rPr sz="714" spc="-54" dirty="0">
                <a:solidFill>
                  <a:schemeClr val="bg2"/>
                </a:solidFill>
                <a:latin typeface="Tahoma"/>
                <a:cs typeface="Tahoma"/>
              </a:rPr>
              <a:t> </a:t>
            </a:r>
            <a:r>
              <a:rPr sz="714" spc="44" dirty="0">
                <a:solidFill>
                  <a:schemeClr val="bg2"/>
                </a:solidFill>
                <a:latin typeface="Tahoma"/>
                <a:cs typeface="Tahoma"/>
              </a:rPr>
              <a:t>be</a:t>
            </a:r>
            <a:r>
              <a:rPr sz="714" spc="17" dirty="0">
                <a:solidFill>
                  <a:schemeClr val="bg2"/>
                </a:solidFill>
                <a:latin typeface="Tahoma"/>
                <a:cs typeface="Tahoma"/>
              </a:rPr>
              <a:t>hoeften</a:t>
            </a:r>
            <a:r>
              <a:rPr sz="714" spc="-54" dirty="0">
                <a:solidFill>
                  <a:schemeClr val="bg2"/>
                </a:solidFill>
                <a:latin typeface="Tahoma"/>
                <a:cs typeface="Tahoma"/>
              </a:rPr>
              <a:t> </a:t>
            </a:r>
            <a:r>
              <a:rPr sz="714" spc="10" dirty="0">
                <a:solidFill>
                  <a:schemeClr val="bg2"/>
                </a:solidFill>
                <a:latin typeface="Tahoma"/>
                <a:cs typeface="Tahoma"/>
              </a:rPr>
              <a:t>te</a:t>
            </a:r>
            <a:r>
              <a:rPr sz="714" spc="-44" dirty="0">
                <a:solidFill>
                  <a:schemeClr val="bg2"/>
                </a:solidFill>
                <a:latin typeface="Tahoma"/>
                <a:cs typeface="Tahoma"/>
              </a:rPr>
              <a:t> </a:t>
            </a:r>
            <a:r>
              <a:rPr sz="714" spc="31" dirty="0">
                <a:solidFill>
                  <a:schemeClr val="bg2"/>
                </a:solidFill>
                <a:latin typeface="Tahoma"/>
                <a:cs typeface="Tahoma"/>
              </a:rPr>
              <a:t>voo</a:t>
            </a:r>
            <a:r>
              <a:rPr sz="714" dirty="0">
                <a:solidFill>
                  <a:schemeClr val="bg2"/>
                </a:solidFill>
                <a:latin typeface="Tahoma"/>
                <a:cs typeface="Tahoma"/>
              </a:rPr>
              <a:t>r</a:t>
            </a:r>
            <a:r>
              <a:rPr sz="714" spc="14" dirty="0">
                <a:solidFill>
                  <a:schemeClr val="bg2"/>
                </a:solidFill>
                <a:latin typeface="Tahoma"/>
                <a:cs typeface="Tahoma"/>
              </a:rPr>
              <a:t>zie</a:t>
            </a:r>
            <a:r>
              <a:rPr sz="714" spc="17" dirty="0">
                <a:solidFill>
                  <a:schemeClr val="bg2"/>
                </a:solidFill>
                <a:latin typeface="Tahoma"/>
                <a:cs typeface="Tahoma"/>
              </a:rPr>
              <a:t>n</a:t>
            </a:r>
            <a:r>
              <a:rPr sz="714" spc="-31" dirty="0">
                <a:solidFill>
                  <a:schemeClr val="bg2"/>
                </a:solidFill>
                <a:latin typeface="Tahoma"/>
                <a:cs typeface="Tahoma"/>
              </a:rPr>
              <a:t>,</a:t>
            </a:r>
            <a:r>
              <a:rPr lang="nl-NL" sz="714" spc="-31" dirty="0">
                <a:solidFill>
                  <a:schemeClr val="bg2"/>
                </a:solidFill>
                <a:latin typeface="Tahoma"/>
                <a:cs typeface="Tahoma"/>
              </a:rPr>
              <a:t> </a:t>
            </a:r>
            <a:r>
              <a:rPr sz="714" spc="17" dirty="0">
                <a:solidFill>
                  <a:schemeClr val="bg2"/>
                </a:solidFill>
                <a:latin typeface="Tahoma"/>
                <a:cs typeface="Tahoma"/>
              </a:rPr>
              <a:t>da</a:t>
            </a:r>
            <a:r>
              <a:rPr sz="714" spc="14" dirty="0">
                <a:solidFill>
                  <a:schemeClr val="bg2"/>
                </a:solidFill>
                <a:latin typeface="Tahoma"/>
                <a:cs typeface="Tahoma"/>
              </a:rPr>
              <a:t>t</a:t>
            </a:r>
            <a:r>
              <a:rPr sz="714" spc="-44" dirty="0">
                <a:solidFill>
                  <a:schemeClr val="bg2"/>
                </a:solidFill>
                <a:latin typeface="Tahoma"/>
                <a:cs typeface="Tahoma"/>
              </a:rPr>
              <a:t> </a:t>
            </a:r>
            <a:r>
              <a:rPr sz="714" spc="48" dirty="0">
                <a:solidFill>
                  <a:schemeClr val="bg2"/>
                </a:solidFill>
                <a:latin typeface="Tahoma"/>
                <a:cs typeface="Tahoma"/>
              </a:rPr>
              <a:t>o</a:t>
            </a:r>
            <a:r>
              <a:rPr sz="714" spc="14" dirty="0">
                <a:solidFill>
                  <a:schemeClr val="bg2"/>
                </a:solidFill>
                <a:latin typeface="Tahoma"/>
                <a:cs typeface="Tahoma"/>
              </a:rPr>
              <a:t>nz</a:t>
            </a:r>
            <a:r>
              <a:rPr sz="714" spc="17" dirty="0">
                <a:solidFill>
                  <a:schemeClr val="bg2"/>
                </a:solidFill>
                <a:latin typeface="Tahoma"/>
                <a:cs typeface="Tahoma"/>
              </a:rPr>
              <a:t>e</a:t>
            </a:r>
            <a:r>
              <a:rPr sz="714" spc="-65" dirty="0">
                <a:solidFill>
                  <a:schemeClr val="bg2"/>
                </a:solidFill>
                <a:latin typeface="Tahoma"/>
                <a:cs typeface="Tahoma"/>
              </a:rPr>
              <a:t> </a:t>
            </a:r>
            <a:r>
              <a:rPr sz="714" spc="24" dirty="0">
                <a:solidFill>
                  <a:schemeClr val="bg2"/>
                </a:solidFill>
                <a:latin typeface="Tahoma"/>
                <a:cs typeface="Tahoma"/>
              </a:rPr>
              <a:t>spul</a:t>
            </a:r>
            <a:r>
              <a:rPr sz="714" spc="3" dirty="0">
                <a:solidFill>
                  <a:schemeClr val="bg2"/>
                </a:solidFill>
                <a:latin typeface="Tahoma"/>
                <a:cs typeface="Tahoma"/>
              </a:rPr>
              <a:t>l</a:t>
            </a:r>
            <a:r>
              <a:rPr sz="714" spc="31" dirty="0">
                <a:solidFill>
                  <a:schemeClr val="bg2"/>
                </a:solidFill>
                <a:latin typeface="Tahoma"/>
                <a:cs typeface="Tahoma"/>
              </a:rPr>
              <a:t>e</a:t>
            </a:r>
            <a:r>
              <a:rPr sz="714" spc="10" dirty="0">
                <a:solidFill>
                  <a:schemeClr val="bg2"/>
                </a:solidFill>
                <a:latin typeface="Tahoma"/>
                <a:cs typeface="Tahoma"/>
              </a:rPr>
              <a:t>n  </a:t>
            </a:r>
            <a:r>
              <a:rPr sz="714" spc="20" dirty="0">
                <a:solidFill>
                  <a:schemeClr val="bg2"/>
                </a:solidFill>
                <a:latin typeface="Tahoma"/>
                <a:cs typeface="Tahoma"/>
              </a:rPr>
              <a:t>langer </a:t>
            </a:r>
            <a:r>
              <a:rPr sz="714" spc="17" dirty="0">
                <a:solidFill>
                  <a:schemeClr val="bg2"/>
                </a:solidFill>
                <a:latin typeface="Tahoma"/>
                <a:cs typeface="Tahoma"/>
              </a:rPr>
              <a:t>meegaan,</a:t>
            </a:r>
            <a:r>
              <a:rPr lang="nl-NL" sz="714" spc="17" dirty="0">
                <a:solidFill>
                  <a:schemeClr val="bg2"/>
                </a:solidFill>
                <a:latin typeface="Tahoma"/>
                <a:cs typeface="Tahoma"/>
              </a:rPr>
              <a:t> </a:t>
            </a:r>
            <a:r>
              <a:rPr sz="714" spc="17" dirty="0">
                <a:solidFill>
                  <a:schemeClr val="bg2"/>
                </a:solidFill>
                <a:latin typeface="Tahoma"/>
                <a:cs typeface="Tahoma"/>
              </a:rPr>
              <a:t>dat </a:t>
            </a:r>
            <a:r>
              <a:rPr sz="714" spc="14" dirty="0">
                <a:solidFill>
                  <a:schemeClr val="bg2"/>
                </a:solidFill>
                <a:latin typeface="Tahoma"/>
                <a:cs typeface="Tahoma"/>
              </a:rPr>
              <a:t>er </a:t>
            </a:r>
            <a:r>
              <a:rPr sz="714" spc="17" dirty="0">
                <a:solidFill>
                  <a:schemeClr val="bg2"/>
                </a:solidFill>
                <a:latin typeface="Tahoma"/>
                <a:cs typeface="Tahoma"/>
              </a:rPr>
              <a:t>vernieuwende </a:t>
            </a:r>
            <a:r>
              <a:rPr sz="714" spc="20" dirty="0">
                <a:solidFill>
                  <a:schemeClr val="bg2"/>
                </a:solidFill>
                <a:latin typeface="Tahoma"/>
                <a:cs typeface="Tahoma"/>
              </a:rPr>
              <a:t> ke</a:t>
            </a:r>
            <a:r>
              <a:rPr sz="714" spc="7" dirty="0">
                <a:solidFill>
                  <a:schemeClr val="bg2"/>
                </a:solidFill>
                <a:latin typeface="Tahoma"/>
                <a:cs typeface="Tahoma"/>
              </a:rPr>
              <a:t>ten</a:t>
            </a:r>
            <a:r>
              <a:rPr sz="714" dirty="0">
                <a:solidFill>
                  <a:schemeClr val="bg2"/>
                </a:solidFill>
                <a:latin typeface="Tahoma"/>
                <a:cs typeface="Tahoma"/>
              </a:rPr>
              <a:t>s</a:t>
            </a:r>
            <a:r>
              <a:rPr sz="714" spc="24" dirty="0">
                <a:solidFill>
                  <a:schemeClr val="bg2"/>
                </a:solidFill>
                <a:latin typeface="Tahoma"/>
                <a:cs typeface="Tahoma"/>
              </a:rPr>
              <a:t>am</a:t>
            </a:r>
            <a:r>
              <a:rPr sz="714" spc="14" dirty="0">
                <a:solidFill>
                  <a:schemeClr val="bg2"/>
                </a:solidFill>
                <a:latin typeface="Tahoma"/>
                <a:cs typeface="Tahoma"/>
              </a:rPr>
              <a:t>e</a:t>
            </a:r>
            <a:r>
              <a:rPr sz="714" spc="17" dirty="0">
                <a:solidFill>
                  <a:schemeClr val="bg2"/>
                </a:solidFill>
                <a:latin typeface="Tahoma"/>
                <a:cs typeface="Tahoma"/>
              </a:rPr>
              <a:t>nw</a:t>
            </a:r>
            <a:r>
              <a:rPr sz="714" spc="10" dirty="0">
                <a:solidFill>
                  <a:schemeClr val="bg2"/>
                </a:solidFill>
                <a:latin typeface="Tahoma"/>
                <a:cs typeface="Tahoma"/>
              </a:rPr>
              <a:t>e</a:t>
            </a:r>
            <a:r>
              <a:rPr sz="714" spc="3" dirty="0">
                <a:solidFill>
                  <a:schemeClr val="bg2"/>
                </a:solidFill>
                <a:latin typeface="Tahoma"/>
                <a:cs typeface="Tahoma"/>
              </a:rPr>
              <a:t>rk</a:t>
            </a:r>
            <a:r>
              <a:rPr sz="714" spc="10" dirty="0">
                <a:solidFill>
                  <a:schemeClr val="bg2"/>
                </a:solidFill>
                <a:latin typeface="Tahoma"/>
                <a:cs typeface="Tahoma"/>
              </a:rPr>
              <a:t>i</a:t>
            </a:r>
            <a:r>
              <a:rPr sz="714" spc="20" dirty="0">
                <a:solidFill>
                  <a:schemeClr val="bg2"/>
                </a:solidFill>
                <a:latin typeface="Tahoma"/>
                <a:cs typeface="Tahoma"/>
              </a:rPr>
              <a:t>n</a:t>
            </a:r>
            <a:r>
              <a:rPr sz="714" spc="58" dirty="0">
                <a:solidFill>
                  <a:schemeClr val="bg2"/>
                </a:solidFill>
                <a:latin typeface="Tahoma"/>
                <a:cs typeface="Tahoma"/>
              </a:rPr>
              <a:t>g</a:t>
            </a:r>
            <a:r>
              <a:rPr sz="714" spc="-75" dirty="0">
                <a:solidFill>
                  <a:schemeClr val="bg2"/>
                </a:solidFill>
                <a:latin typeface="Tahoma"/>
                <a:cs typeface="Tahoma"/>
              </a:rPr>
              <a:t> </a:t>
            </a:r>
            <a:r>
              <a:rPr sz="714" spc="7" dirty="0">
                <a:solidFill>
                  <a:schemeClr val="bg2"/>
                </a:solidFill>
                <a:latin typeface="Tahoma"/>
                <a:cs typeface="Tahoma"/>
              </a:rPr>
              <a:t>ontsta</a:t>
            </a:r>
            <a:r>
              <a:rPr sz="714" spc="-17" dirty="0">
                <a:solidFill>
                  <a:schemeClr val="bg2"/>
                </a:solidFill>
                <a:latin typeface="Tahoma"/>
                <a:cs typeface="Tahoma"/>
              </a:rPr>
              <a:t>at</a:t>
            </a:r>
            <a:r>
              <a:rPr sz="714" spc="-10" dirty="0">
                <a:solidFill>
                  <a:schemeClr val="bg2"/>
                </a:solidFill>
                <a:latin typeface="Tahoma"/>
                <a:cs typeface="Tahoma"/>
              </a:rPr>
              <a:t>,</a:t>
            </a:r>
            <a:r>
              <a:rPr sz="714" spc="-54" dirty="0">
                <a:solidFill>
                  <a:schemeClr val="bg2"/>
                </a:solidFill>
                <a:latin typeface="Tahoma"/>
                <a:cs typeface="Tahoma"/>
              </a:rPr>
              <a:t> </a:t>
            </a:r>
            <a:r>
              <a:rPr sz="714" spc="31" dirty="0">
                <a:solidFill>
                  <a:schemeClr val="bg2"/>
                </a:solidFill>
                <a:latin typeface="Tahoma"/>
                <a:cs typeface="Tahoma"/>
              </a:rPr>
              <a:t>da</a:t>
            </a:r>
            <a:r>
              <a:rPr sz="714" spc="-14" dirty="0">
                <a:solidFill>
                  <a:schemeClr val="bg2"/>
                </a:solidFill>
                <a:latin typeface="Tahoma"/>
                <a:cs typeface="Tahoma"/>
              </a:rPr>
              <a:t>t</a:t>
            </a:r>
            <a:r>
              <a:rPr sz="714" spc="-44" dirty="0">
                <a:solidFill>
                  <a:schemeClr val="bg2"/>
                </a:solidFill>
                <a:latin typeface="Tahoma"/>
                <a:cs typeface="Tahoma"/>
              </a:rPr>
              <a:t> </a:t>
            </a:r>
            <a:r>
              <a:rPr sz="714" spc="17" dirty="0">
                <a:solidFill>
                  <a:schemeClr val="bg2"/>
                </a:solidFill>
                <a:latin typeface="Tahoma"/>
                <a:cs typeface="Tahoma"/>
              </a:rPr>
              <a:t>mat</a:t>
            </a:r>
            <a:r>
              <a:rPr sz="714" spc="7" dirty="0">
                <a:solidFill>
                  <a:schemeClr val="bg2"/>
                </a:solidFill>
                <a:latin typeface="Tahoma"/>
                <a:cs typeface="Tahoma"/>
              </a:rPr>
              <a:t>e</a:t>
            </a:r>
            <a:r>
              <a:rPr sz="714" spc="14" dirty="0">
                <a:solidFill>
                  <a:schemeClr val="bg2"/>
                </a:solidFill>
                <a:latin typeface="Tahoma"/>
                <a:cs typeface="Tahoma"/>
              </a:rPr>
              <a:t>rialen  </a:t>
            </a:r>
            <a:r>
              <a:rPr sz="714" spc="17" dirty="0">
                <a:solidFill>
                  <a:schemeClr val="bg2"/>
                </a:solidFill>
                <a:latin typeface="Tahoma"/>
                <a:cs typeface="Tahoma"/>
              </a:rPr>
              <a:t>in</a:t>
            </a:r>
            <a:r>
              <a:rPr sz="714" spc="-44" dirty="0">
                <a:solidFill>
                  <a:schemeClr val="bg2"/>
                </a:solidFill>
                <a:latin typeface="Tahoma"/>
                <a:cs typeface="Tahoma"/>
              </a:rPr>
              <a:t> </a:t>
            </a:r>
            <a:r>
              <a:rPr sz="714" spc="27" dirty="0">
                <a:solidFill>
                  <a:schemeClr val="bg2"/>
                </a:solidFill>
                <a:latin typeface="Tahoma"/>
                <a:cs typeface="Tahoma"/>
              </a:rPr>
              <a:t>gebruik</a:t>
            </a:r>
            <a:r>
              <a:rPr sz="714" spc="-61" dirty="0">
                <a:solidFill>
                  <a:schemeClr val="bg2"/>
                </a:solidFill>
                <a:latin typeface="Tahoma"/>
                <a:cs typeface="Tahoma"/>
              </a:rPr>
              <a:t> </a:t>
            </a:r>
            <a:r>
              <a:rPr sz="714" spc="14" dirty="0">
                <a:solidFill>
                  <a:schemeClr val="bg2"/>
                </a:solidFill>
                <a:latin typeface="Tahoma"/>
                <a:cs typeface="Tahoma"/>
              </a:rPr>
              <a:t>blijv</a:t>
            </a:r>
            <a:r>
              <a:rPr sz="714" spc="10"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54" dirty="0">
                <a:solidFill>
                  <a:schemeClr val="bg2"/>
                </a:solidFill>
                <a:latin typeface="Tahoma"/>
                <a:cs typeface="Tahoma"/>
              </a:rPr>
              <a:t> </a:t>
            </a:r>
            <a:r>
              <a:rPr sz="714" spc="58" dirty="0">
                <a:solidFill>
                  <a:schemeClr val="bg2"/>
                </a:solidFill>
                <a:latin typeface="Tahoma"/>
                <a:cs typeface="Tahoma"/>
              </a:rPr>
              <a:t>g</a:t>
            </a:r>
            <a:r>
              <a:rPr sz="714" spc="31" dirty="0">
                <a:solidFill>
                  <a:schemeClr val="bg2"/>
                </a:solidFill>
                <a:latin typeface="Tahoma"/>
                <a:cs typeface="Tahoma"/>
              </a:rPr>
              <a:t>ee</a:t>
            </a:r>
            <a:r>
              <a:rPr sz="714" spc="17" dirty="0">
                <a:solidFill>
                  <a:schemeClr val="bg2"/>
                </a:solidFill>
                <a:latin typeface="Tahoma"/>
                <a:cs typeface="Tahoma"/>
              </a:rPr>
              <a:t>n</a:t>
            </a:r>
            <a:r>
              <a:rPr sz="714" spc="-44" dirty="0">
                <a:solidFill>
                  <a:schemeClr val="bg2"/>
                </a:solidFill>
                <a:latin typeface="Tahoma"/>
                <a:cs typeface="Tahoma"/>
              </a:rPr>
              <a:t> </a:t>
            </a:r>
            <a:r>
              <a:rPr sz="714" spc="-3" dirty="0">
                <a:solidFill>
                  <a:schemeClr val="bg2"/>
                </a:solidFill>
                <a:latin typeface="Tahoma"/>
                <a:cs typeface="Tahoma"/>
              </a:rPr>
              <a:t>afva</a:t>
            </a:r>
            <a:r>
              <a:rPr sz="714" dirty="0">
                <a:solidFill>
                  <a:schemeClr val="bg2"/>
                </a:solidFill>
                <a:latin typeface="Tahoma"/>
                <a:cs typeface="Tahoma"/>
              </a:rPr>
              <a:t>l</a:t>
            </a:r>
            <a:r>
              <a:rPr sz="714" spc="-54" dirty="0">
                <a:solidFill>
                  <a:schemeClr val="bg2"/>
                </a:solidFill>
                <a:latin typeface="Tahoma"/>
                <a:cs typeface="Tahoma"/>
              </a:rPr>
              <a:t> </a:t>
            </a:r>
            <a:r>
              <a:rPr sz="714" spc="3" dirty="0">
                <a:solidFill>
                  <a:schemeClr val="bg2"/>
                </a:solidFill>
                <a:latin typeface="Tahoma"/>
                <a:cs typeface="Tahoma"/>
              </a:rPr>
              <a:t>w</a:t>
            </a:r>
            <a:r>
              <a:rPr sz="714" spc="31" dirty="0">
                <a:solidFill>
                  <a:schemeClr val="bg2"/>
                </a:solidFill>
                <a:latin typeface="Tahoma"/>
                <a:cs typeface="Tahoma"/>
              </a:rPr>
              <a:t>o</a:t>
            </a:r>
            <a:r>
              <a:rPr sz="714" spc="24" dirty="0">
                <a:solidFill>
                  <a:schemeClr val="bg2"/>
                </a:solidFill>
                <a:latin typeface="Tahoma"/>
                <a:cs typeface="Tahoma"/>
              </a:rPr>
              <a:t>r</a:t>
            </a:r>
            <a:r>
              <a:rPr sz="714" spc="44" dirty="0">
                <a:solidFill>
                  <a:schemeClr val="bg2"/>
                </a:solidFill>
                <a:latin typeface="Tahoma"/>
                <a:cs typeface="Tahoma"/>
              </a:rPr>
              <a:t>de</a:t>
            </a:r>
            <a:r>
              <a:rPr sz="714" spc="7" dirty="0">
                <a:solidFill>
                  <a:schemeClr val="bg2"/>
                </a:solidFill>
                <a:latin typeface="Tahoma"/>
                <a:cs typeface="Tahoma"/>
              </a:rPr>
              <a:t>n?</a:t>
            </a:r>
            <a:endParaRPr sz="714" dirty="0">
              <a:solidFill>
                <a:schemeClr val="bg2"/>
              </a:solidFill>
              <a:latin typeface="Tahoma"/>
              <a:cs typeface="Tahoma"/>
            </a:endParaRPr>
          </a:p>
        </p:txBody>
      </p:sp>
      <p:sp>
        <p:nvSpPr>
          <p:cNvPr id="8" name="object 8"/>
          <p:cNvSpPr txBox="1"/>
          <p:nvPr/>
        </p:nvSpPr>
        <p:spPr>
          <a:xfrm>
            <a:off x="1299213" y="3080870"/>
            <a:ext cx="1877745" cy="791295"/>
          </a:xfrm>
          <a:prstGeom prst="rect">
            <a:avLst/>
          </a:prstGeom>
        </p:spPr>
        <p:txBody>
          <a:bodyPr vert="horz" wrap="square" lIns="0" tIns="9069" rIns="0" bIns="0" rtlCol="0">
            <a:spAutoFit/>
          </a:bodyPr>
          <a:lstStyle/>
          <a:p>
            <a:pPr marL="8637" marR="3455" defTabSz="621883">
              <a:spcBef>
                <a:spcPts val="71"/>
              </a:spcBef>
            </a:pPr>
            <a:r>
              <a:rPr sz="714" b="1" spc="-68" dirty="0">
                <a:solidFill>
                  <a:schemeClr val="bg2"/>
                </a:solidFill>
                <a:latin typeface="Tahoma"/>
                <a:cs typeface="Tahoma"/>
              </a:rPr>
              <a:t>In </a:t>
            </a:r>
            <a:r>
              <a:rPr sz="714" b="1" spc="7" dirty="0">
                <a:solidFill>
                  <a:schemeClr val="bg2"/>
                </a:solidFill>
                <a:latin typeface="Tahoma"/>
                <a:cs typeface="Tahoma"/>
              </a:rPr>
              <a:t>2050 </a:t>
            </a:r>
            <a:r>
              <a:rPr sz="714" spc="34" dirty="0">
                <a:solidFill>
                  <a:schemeClr val="bg1">
                    <a:lumMod val="95000"/>
                  </a:schemeClr>
                </a:solidFill>
                <a:latin typeface="Tahoma"/>
                <a:cs typeface="Tahoma"/>
              </a:rPr>
              <a:t>hebben </a:t>
            </a:r>
            <a:r>
              <a:rPr sz="714" spc="17" dirty="0">
                <a:solidFill>
                  <a:schemeClr val="bg1">
                    <a:lumMod val="95000"/>
                  </a:schemeClr>
                </a:solidFill>
                <a:latin typeface="Tahoma"/>
                <a:cs typeface="Tahoma"/>
              </a:rPr>
              <a:t>we </a:t>
            </a:r>
            <a:r>
              <a:rPr sz="714" spc="27" dirty="0">
                <a:solidFill>
                  <a:schemeClr val="bg1">
                    <a:lumMod val="95000"/>
                  </a:schemeClr>
                </a:solidFill>
                <a:latin typeface="Tahoma"/>
                <a:cs typeface="Tahoma"/>
              </a:rPr>
              <a:t>een volledig </a:t>
            </a:r>
            <a:r>
              <a:rPr sz="714" spc="14" dirty="0">
                <a:solidFill>
                  <a:schemeClr val="bg1">
                    <a:lumMod val="95000"/>
                  </a:schemeClr>
                </a:solidFill>
                <a:latin typeface="Tahoma"/>
                <a:cs typeface="Tahoma"/>
              </a:rPr>
              <a:t>circulaire </a:t>
            </a:r>
            <a:r>
              <a:rPr sz="714" spc="17" dirty="0">
                <a:solidFill>
                  <a:schemeClr val="bg1">
                    <a:lumMod val="95000"/>
                  </a:schemeClr>
                </a:solidFill>
                <a:latin typeface="Tahoma"/>
                <a:cs typeface="Tahoma"/>
              </a:rPr>
              <a:t> </a:t>
            </a:r>
            <a:r>
              <a:rPr sz="714" spc="31" dirty="0">
                <a:solidFill>
                  <a:schemeClr val="bg1">
                    <a:lumMod val="95000"/>
                  </a:schemeClr>
                </a:solidFill>
                <a:latin typeface="Tahoma"/>
                <a:cs typeface="Tahoma"/>
              </a:rPr>
              <a:t>economie</a:t>
            </a:r>
            <a:r>
              <a:rPr sz="714" spc="-68" dirty="0">
                <a:solidFill>
                  <a:schemeClr val="bg1">
                    <a:lumMod val="95000"/>
                  </a:schemeClr>
                </a:solidFill>
                <a:latin typeface="Tahoma"/>
                <a:cs typeface="Tahoma"/>
              </a:rPr>
              <a:t> </a:t>
            </a:r>
            <a:r>
              <a:rPr sz="714" spc="17" dirty="0">
                <a:solidFill>
                  <a:schemeClr val="bg1">
                    <a:lumMod val="95000"/>
                  </a:schemeClr>
                </a:solidFill>
                <a:latin typeface="Tahoma"/>
                <a:cs typeface="Tahoma"/>
              </a:rPr>
              <a:t>gerealiseerd,</a:t>
            </a:r>
            <a:r>
              <a:rPr sz="714" spc="-61" dirty="0">
                <a:solidFill>
                  <a:schemeClr val="bg1">
                    <a:lumMod val="95000"/>
                  </a:schemeClr>
                </a:solidFill>
                <a:latin typeface="Tahoma"/>
                <a:cs typeface="Tahoma"/>
              </a:rPr>
              <a:t> </a:t>
            </a:r>
            <a:r>
              <a:rPr sz="714" spc="7" dirty="0">
                <a:solidFill>
                  <a:schemeClr val="bg1">
                    <a:lumMod val="95000"/>
                  </a:schemeClr>
                </a:solidFill>
                <a:latin typeface="Tahoma"/>
                <a:cs typeface="Tahoma"/>
              </a:rPr>
              <a:t>waarbij</a:t>
            </a:r>
            <a:r>
              <a:rPr sz="714" spc="-54" dirty="0">
                <a:solidFill>
                  <a:schemeClr val="bg1">
                    <a:lumMod val="95000"/>
                  </a:schemeClr>
                </a:solidFill>
                <a:latin typeface="Tahoma"/>
                <a:cs typeface="Tahoma"/>
              </a:rPr>
              <a:t> </a:t>
            </a:r>
            <a:r>
              <a:rPr sz="714" spc="44" dirty="0">
                <a:solidFill>
                  <a:schemeClr val="bg1">
                    <a:lumMod val="95000"/>
                  </a:schemeClr>
                </a:solidFill>
                <a:latin typeface="Tahoma"/>
                <a:cs typeface="Tahoma"/>
              </a:rPr>
              <a:t>de</a:t>
            </a:r>
            <a:r>
              <a:rPr sz="714" spc="-41" dirty="0">
                <a:solidFill>
                  <a:schemeClr val="bg1">
                    <a:lumMod val="95000"/>
                  </a:schemeClr>
                </a:solidFill>
                <a:latin typeface="Tahoma"/>
                <a:cs typeface="Tahoma"/>
              </a:rPr>
              <a:t> </a:t>
            </a:r>
            <a:r>
              <a:rPr sz="714" spc="14" dirty="0">
                <a:solidFill>
                  <a:schemeClr val="bg1">
                    <a:lumMod val="95000"/>
                  </a:schemeClr>
                </a:solidFill>
                <a:latin typeface="Tahoma"/>
                <a:cs typeface="Tahoma"/>
              </a:rPr>
              <a:t>halvering </a:t>
            </a:r>
            <a:r>
              <a:rPr sz="714" spc="-211" dirty="0">
                <a:solidFill>
                  <a:schemeClr val="bg1">
                    <a:lumMod val="95000"/>
                  </a:schemeClr>
                </a:solidFill>
                <a:latin typeface="Tahoma"/>
                <a:cs typeface="Tahoma"/>
              </a:rPr>
              <a:t> </a:t>
            </a:r>
            <a:r>
              <a:rPr sz="714" spc="7" dirty="0">
                <a:solidFill>
                  <a:schemeClr val="bg1">
                    <a:lumMod val="95000"/>
                  </a:schemeClr>
                </a:solidFill>
                <a:latin typeface="Tahoma"/>
                <a:cs typeface="Tahoma"/>
              </a:rPr>
              <a:t>van</a:t>
            </a:r>
            <a:r>
              <a:rPr sz="714" spc="-54" dirty="0">
                <a:solidFill>
                  <a:schemeClr val="bg1">
                    <a:lumMod val="95000"/>
                  </a:schemeClr>
                </a:solidFill>
                <a:latin typeface="Tahoma"/>
                <a:cs typeface="Tahoma"/>
              </a:rPr>
              <a:t> </a:t>
            </a:r>
            <a:r>
              <a:rPr sz="714" spc="17" dirty="0">
                <a:solidFill>
                  <a:schemeClr val="bg1">
                    <a:lumMod val="95000"/>
                  </a:schemeClr>
                </a:solidFill>
                <a:latin typeface="Tahoma"/>
                <a:cs typeface="Tahoma"/>
              </a:rPr>
              <a:t>h</a:t>
            </a:r>
            <a:r>
              <a:rPr sz="714" spc="31" dirty="0">
                <a:solidFill>
                  <a:schemeClr val="bg1">
                    <a:lumMod val="95000"/>
                  </a:schemeClr>
                </a:solidFill>
                <a:latin typeface="Tahoma"/>
                <a:cs typeface="Tahoma"/>
              </a:rPr>
              <a:t>e</a:t>
            </a:r>
            <a:r>
              <a:rPr sz="714" spc="-14" dirty="0">
                <a:solidFill>
                  <a:schemeClr val="bg1">
                    <a:lumMod val="95000"/>
                  </a:schemeClr>
                </a:solidFill>
                <a:latin typeface="Tahoma"/>
                <a:cs typeface="Tahoma"/>
              </a:rPr>
              <a:t>t</a:t>
            </a:r>
            <a:r>
              <a:rPr sz="714" spc="-37" dirty="0">
                <a:solidFill>
                  <a:schemeClr val="bg1">
                    <a:lumMod val="95000"/>
                  </a:schemeClr>
                </a:solidFill>
                <a:latin typeface="Tahoma"/>
                <a:cs typeface="Tahoma"/>
              </a:rPr>
              <a:t> </a:t>
            </a:r>
            <a:r>
              <a:rPr sz="714" spc="58" dirty="0">
                <a:solidFill>
                  <a:schemeClr val="bg1">
                    <a:lumMod val="95000"/>
                  </a:schemeClr>
                </a:solidFill>
                <a:latin typeface="Tahoma"/>
                <a:cs typeface="Tahoma"/>
              </a:rPr>
              <a:t>g</a:t>
            </a:r>
            <a:r>
              <a:rPr sz="714" spc="31" dirty="0">
                <a:solidFill>
                  <a:schemeClr val="bg1">
                    <a:lumMod val="95000"/>
                  </a:schemeClr>
                </a:solidFill>
                <a:latin typeface="Tahoma"/>
                <a:cs typeface="Tahoma"/>
              </a:rPr>
              <a:t>e</a:t>
            </a:r>
            <a:r>
              <a:rPr sz="714" spc="34" dirty="0">
                <a:solidFill>
                  <a:schemeClr val="bg1">
                    <a:lumMod val="95000"/>
                  </a:schemeClr>
                </a:solidFill>
                <a:latin typeface="Tahoma"/>
                <a:cs typeface="Tahoma"/>
              </a:rPr>
              <a:t>b</a:t>
            </a:r>
            <a:r>
              <a:rPr sz="714" spc="24" dirty="0">
                <a:solidFill>
                  <a:schemeClr val="bg1">
                    <a:lumMod val="95000"/>
                  </a:schemeClr>
                </a:solidFill>
                <a:latin typeface="Tahoma"/>
                <a:cs typeface="Tahoma"/>
              </a:rPr>
              <a:t>r</a:t>
            </a:r>
            <a:r>
              <a:rPr sz="714" spc="10" dirty="0">
                <a:solidFill>
                  <a:schemeClr val="bg1">
                    <a:lumMod val="95000"/>
                  </a:schemeClr>
                </a:solidFill>
                <a:latin typeface="Tahoma"/>
                <a:cs typeface="Tahoma"/>
              </a:rPr>
              <a:t>ui</a:t>
            </a:r>
            <a:r>
              <a:rPr sz="714" spc="17" dirty="0">
                <a:solidFill>
                  <a:schemeClr val="bg1">
                    <a:lumMod val="95000"/>
                  </a:schemeClr>
                </a:solidFill>
                <a:latin typeface="Tahoma"/>
                <a:cs typeface="Tahoma"/>
              </a:rPr>
              <a:t>k</a:t>
            </a:r>
            <a:r>
              <a:rPr sz="714" spc="-61" dirty="0">
                <a:solidFill>
                  <a:schemeClr val="bg1">
                    <a:lumMod val="95000"/>
                  </a:schemeClr>
                </a:solidFill>
                <a:latin typeface="Tahoma"/>
                <a:cs typeface="Tahoma"/>
              </a:rPr>
              <a:t> </a:t>
            </a:r>
            <a:r>
              <a:rPr sz="714" spc="7" dirty="0">
                <a:solidFill>
                  <a:schemeClr val="bg1">
                    <a:lumMod val="95000"/>
                  </a:schemeClr>
                </a:solidFill>
                <a:latin typeface="Tahoma"/>
                <a:cs typeface="Tahoma"/>
              </a:rPr>
              <a:t>van</a:t>
            </a:r>
            <a:r>
              <a:rPr sz="714" spc="-54" dirty="0">
                <a:solidFill>
                  <a:schemeClr val="bg1">
                    <a:lumMod val="95000"/>
                  </a:schemeClr>
                </a:solidFill>
                <a:latin typeface="Tahoma"/>
                <a:cs typeface="Tahoma"/>
              </a:rPr>
              <a:t> </a:t>
            </a:r>
            <a:r>
              <a:rPr sz="714" spc="44" dirty="0">
                <a:solidFill>
                  <a:schemeClr val="bg1">
                    <a:lumMod val="95000"/>
                  </a:schemeClr>
                </a:solidFill>
                <a:latin typeface="Tahoma"/>
                <a:cs typeface="Tahoma"/>
              </a:rPr>
              <a:t>d</a:t>
            </a:r>
            <a:r>
              <a:rPr sz="714" spc="48" dirty="0">
                <a:solidFill>
                  <a:schemeClr val="bg1">
                    <a:lumMod val="95000"/>
                  </a:schemeClr>
                </a:solidFill>
                <a:latin typeface="Tahoma"/>
                <a:cs typeface="Tahoma"/>
              </a:rPr>
              <a:t>e</a:t>
            </a:r>
            <a:r>
              <a:rPr sz="714" spc="-48" dirty="0">
                <a:solidFill>
                  <a:schemeClr val="bg1">
                    <a:lumMod val="95000"/>
                  </a:schemeClr>
                </a:solidFill>
                <a:latin typeface="Tahoma"/>
                <a:cs typeface="Tahoma"/>
              </a:rPr>
              <a:t> </a:t>
            </a:r>
            <a:r>
              <a:rPr sz="714" spc="17" dirty="0">
                <a:solidFill>
                  <a:schemeClr val="bg1">
                    <a:lumMod val="95000"/>
                  </a:schemeClr>
                </a:solidFill>
                <a:latin typeface="Tahoma"/>
                <a:cs typeface="Tahoma"/>
              </a:rPr>
              <a:t>h</a:t>
            </a:r>
            <a:r>
              <a:rPr sz="714" spc="27" dirty="0">
                <a:solidFill>
                  <a:schemeClr val="bg1">
                    <a:lumMod val="95000"/>
                  </a:schemeClr>
                </a:solidFill>
                <a:latin typeface="Tahoma"/>
                <a:cs typeface="Tahoma"/>
              </a:rPr>
              <a:t>oev</a:t>
            </a:r>
            <a:r>
              <a:rPr sz="714" spc="24" dirty="0">
                <a:solidFill>
                  <a:schemeClr val="bg1">
                    <a:lumMod val="95000"/>
                  </a:schemeClr>
                </a:solidFill>
                <a:latin typeface="Tahoma"/>
                <a:cs typeface="Tahoma"/>
              </a:rPr>
              <a:t>e</a:t>
            </a:r>
            <a:r>
              <a:rPr sz="714" spc="31" dirty="0">
                <a:solidFill>
                  <a:schemeClr val="bg1">
                    <a:lumMod val="95000"/>
                  </a:schemeClr>
                </a:solidFill>
                <a:latin typeface="Tahoma"/>
                <a:cs typeface="Tahoma"/>
              </a:rPr>
              <a:t>e</a:t>
            </a:r>
            <a:r>
              <a:rPr sz="714" spc="10" dirty="0">
                <a:solidFill>
                  <a:schemeClr val="bg1">
                    <a:lumMod val="95000"/>
                  </a:schemeClr>
                </a:solidFill>
                <a:latin typeface="Tahoma"/>
                <a:cs typeface="Tahoma"/>
              </a:rPr>
              <a:t>l</a:t>
            </a:r>
            <a:r>
              <a:rPr sz="714" spc="17" dirty="0">
                <a:solidFill>
                  <a:schemeClr val="bg1">
                    <a:lumMod val="95000"/>
                  </a:schemeClr>
                </a:solidFill>
                <a:latin typeface="Tahoma"/>
                <a:cs typeface="Tahoma"/>
              </a:rPr>
              <a:t>h</a:t>
            </a:r>
            <a:r>
              <a:rPr sz="714" spc="31" dirty="0">
                <a:solidFill>
                  <a:schemeClr val="bg1">
                    <a:lumMod val="95000"/>
                  </a:schemeClr>
                </a:solidFill>
                <a:latin typeface="Tahoma"/>
                <a:cs typeface="Tahoma"/>
              </a:rPr>
              <a:t>e</a:t>
            </a:r>
            <a:r>
              <a:rPr sz="714" spc="37" dirty="0">
                <a:solidFill>
                  <a:schemeClr val="bg1">
                    <a:lumMod val="95000"/>
                  </a:schemeClr>
                </a:solidFill>
                <a:latin typeface="Tahoma"/>
                <a:cs typeface="Tahoma"/>
              </a:rPr>
              <a:t>id</a:t>
            </a:r>
            <a:r>
              <a:rPr sz="714" spc="-54" dirty="0">
                <a:solidFill>
                  <a:schemeClr val="bg1">
                    <a:lumMod val="95000"/>
                  </a:schemeClr>
                </a:solidFill>
                <a:latin typeface="Tahoma"/>
                <a:cs typeface="Tahoma"/>
              </a:rPr>
              <a:t> </a:t>
            </a:r>
            <a:r>
              <a:rPr sz="714" spc="31" dirty="0">
                <a:solidFill>
                  <a:schemeClr val="bg1">
                    <a:lumMod val="95000"/>
                  </a:schemeClr>
                </a:solidFill>
                <a:latin typeface="Tahoma"/>
                <a:cs typeface="Tahoma"/>
              </a:rPr>
              <a:t>pr</a:t>
            </a:r>
            <a:r>
              <a:rPr sz="714" spc="24" dirty="0">
                <a:solidFill>
                  <a:schemeClr val="bg1">
                    <a:lumMod val="95000"/>
                  </a:schemeClr>
                </a:solidFill>
                <a:latin typeface="Tahoma"/>
                <a:cs typeface="Tahoma"/>
              </a:rPr>
              <a:t>im</a:t>
            </a:r>
            <a:r>
              <a:rPr sz="714" spc="3" dirty="0">
                <a:solidFill>
                  <a:schemeClr val="bg1">
                    <a:lumMod val="95000"/>
                  </a:schemeClr>
                </a:solidFill>
                <a:latin typeface="Tahoma"/>
                <a:cs typeface="Tahoma"/>
              </a:rPr>
              <a:t>ai</a:t>
            </a:r>
            <a:r>
              <a:rPr sz="714" spc="7" dirty="0">
                <a:solidFill>
                  <a:schemeClr val="bg1">
                    <a:lumMod val="95000"/>
                  </a:schemeClr>
                </a:solidFill>
                <a:latin typeface="Tahoma"/>
                <a:cs typeface="Tahoma"/>
              </a:rPr>
              <a:t>r</a:t>
            </a:r>
            <a:r>
              <a:rPr sz="714" spc="24" dirty="0">
                <a:solidFill>
                  <a:schemeClr val="bg1">
                    <a:lumMod val="95000"/>
                  </a:schemeClr>
                </a:solidFill>
                <a:latin typeface="Tahoma"/>
                <a:cs typeface="Tahoma"/>
              </a:rPr>
              <a:t>e</a:t>
            </a:r>
            <a:r>
              <a:rPr lang="nl-NL" sz="714" spc="24" dirty="0">
                <a:solidFill>
                  <a:schemeClr val="bg1">
                    <a:lumMod val="95000"/>
                  </a:schemeClr>
                </a:solidFill>
                <a:latin typeface="Tahoma"/>
                <a:cs typeface="Tahoma"/>
              </a:rPr>
              <a:t> abiotische grondstoffen in </a:t>
            </a:r>
            <a:r>
              <a:rPr lang="nl-NL" sz="714" b="1" spc="24" dirty="0">
                <a:solidFill>
                  <a:schemeClr val="bg1">
                    <a:lumMod val="95000"/>
                  </a:schemeClr>
                </a:solidFill>
                <a:latin typeface="Tahoma"/>
                <a:cs typeface="Tahoma"/>
              </a:rPr>
              <a:t>2030</a:t>
            </a:r>
            <a:r>
              <a:rPr lang="nl-NL" sz="714" spc="24" dirty="0">
                <a:solidFill>
                  <a:schemeClr val="bg1">
                    <a:lumMod val="95000"/>
                  </a:schemeClr>
                </a:solidFill>
                <a:latin typeface="Tahoma"/>
                <a:cs typeface="Tahoma"/>
              </a:rPr>
              <a:t> als</a:t>
            </a:r>
          </a:p>
          <a:p>
            <a:pPr marL="8637" marR="3455" defTabSz="621883">
              <a:spcBef>
                <a:spcPts val="71"/>
              </a:spcBef>
            </a:pPr>
            <a:r>
              <a:rPr lang="nl-NL" sz="714" spc="24" dirty="0">
                <a:solidFill>
                  <a:schemeClr val="bg1">
                    <a:lumMod val="95000"/>
                  </a:schemeClr>
                </a:solidFill>
                <a:latin typeface="Tahoma"/>
                <a:cs typeface="Tahoma"/>
              </a:rPr>
              <a:t>tussendoelstelling dient. Dit zijn de doelstellingen van het kabinet waar de provincie Utrecht zich bij aansluit.</a:t>
            </a:r>
            <a:endParaRPr sz="714" dirty="0">
              <a:solidFill>
                <a:schemeClr val="bg1">
                  <a:lumMod val="95000"/>
                </a:schemeClr>
              </a:solidFill>
              <a:latin typeface="Tahoma"/>
              <a:cs typeface="Tahoma"/>
            </a:endParaRPr>
          </a:p>
        </p:txBody>
      </p:sp>
      <p:sp>
        <p:nvSpPr>
          <p:cNvPr id="9" name="object 9"/>
          <p:cNvSpPr txBox="1"/>
          <p:nvPr/>
        </p:nvSpPr>
        <p:spPr>
          <a:xfrm>
            <a:off x="3574696" y="1116036"/>
            <a:ext cx="1812101" cy="1327544"/>
          </a:xfrm>
          <a:prstGeom prst="rect">
            <a:avLst/>
          </a:prstGeom>
        </p:spPr>
        <p:txBody>
          <a:bodyPr vert="horz" wrap="square" lIns="0" tIns="8637" rIns="0" bIns="0" rtlCol="0">
            <a:spAutoFit/>
          </a:bodyPr>
          <a:lstStyle/>
          <a:p>
            <a:pPr marL="8637" defTabSz="621883">
              <a:spcBef>
                <a:spcPts val="68"/>
              </a:spcBef>
            </a:pPr>
            <a:r>
              <a:rPr lang="nl-NL" sz="714" b="1" spc="-17" dirty="0">
                <a:solidFill>
                  <a:schemeClr val="bg2"/>
                </a:solidFill>
                <a:latin typeface="Tahoma"/>
                <a:cs typeface="Tahoma"/>
              </a:rPr>
              <a:t>Wa</a:t>
            </a:r>
            <a:r>
              <a:rPr sz="714" b="1" spc="-17" dirty="0">
                <a:solidFill>
                  <a:schemeClr val="bg2"/>
                </a:solidFill>
                <a:latin typeface="Tahoma"/>
                <a:cs typeface="Tahoma"/>
              </a:rPr>
              <a:t>t</a:t>
            </a:r>
            <a:r>
              <a:rPr sz="714" b="1" spc="-37" dirty="0">
                <a:solidFill>
                  <a:schemeClr val="bg2"/>
                </a:solidFill>
                <a:latin typeface="Tahoma"/>
                <a:cs typeface="Tahoma"/>
              </a:rPr>
              <a:t> </a:t>
            </a:r>
            <a:r>
              <a:rPr sz="714" b="1" spc="-17" dirty="0">
                <a:solidFill>
                  <a:schemeClr val="bg2"/>
                </a:solidFill>
                <a:latin typeface="Tahoma"/>
                <a:cs typeface="Tahoma"/>
              </a:rPr>
              <a:t>is</a:t>
            </a:r>
            <a:r>
              <a:rPr sz="714" b="1" spc="-37" dirty="0">
                <a:solidFill>
                  <a:schemeClr val="bg2"/>
                </a:solidFill>
                <a:latin typeface="Tahoma"/>
                <a:cs typeface="Tahoma"/>
              </a:rPr>
              <a:t> </a:t>
            </a:r>
            <a:r>
              <a:rPr sz="714" b="1" spc="-7" dirty="0">
                <a:solidFill>
                  <a:schemeClr val="bg2"/>
                </a:solidFill>
                <a:latin typeface="Tahoma"/>
                <a:cs typeface="Tahoma"/>
              </a:rPr>
              <a:t>k</a:t>
            </a:r>
            <a:r>
              <a:rPr sz="714" b="1" spc="-3" dirty="0">
                <a:solidFill>
                  <a:schemeClr val="bg2"/>
                </a:solidFill>
                <a:latin typeface="Tahoma"/>
                <a:cs typeface="Tahoma"/>
              </a:rPr>
              <a:t>l</a:t>
            </a:r>
            <a:r>
              <a:rPr sz="714" b="1" spc="-7" dirty="0">
                <a:solidFill>
                  <a:schemeClr val="bg2"/>
                </a:solidFill>
                <a:latin typeface="Tahoma"/>
                <a:cs typeface="Tahoma"/>
              </a:rPr>
              <a:t>i</a:t>
            </a:r>
            <a:r>
              <a:rPr sz="714" b="1" spc="-24" dirty="0">
                <a:solidFill>
                  <a:schemeClr val="bg2"/>
                </a:solidFill>
                <a:latin typeface="Tahoma"/>
                <a:cs typeface="Tahoma"/>
              </a:rPr>
              <a:t>maa</a:t>
            </a:r>
            <a:r>
              <a:rPr sz="714" b="1" spc="-31" dirty="0">
                <a:solidFill>
                  <a:schemeClr val="bg2"/>
                </a:solidFill>
                <a:latin typeface="Tahoma"/>
                <a:cs typeface="Tahoma"/>
              </a:rPr>
              <a:t>t</a:t>
            </a:r>
            <a:r>
              <a:rPr sz="714" b="1" dirty="0">
                <a:solidFill>
                  <a:schemeClr val="bg2"/>
                </a:solidFill>
                <a:latin typeface="Tahoma"/>
                <a:cs typeface="Tahoma"/>
              </a:rPr>
              <a:t>adap</a:t>
            </a:r>
            <a:r>
              <a:rPr sz="714" b="1" spc="-31" dirty="0">
                <a:solidFill>
                  <a:schemeClr val="bg2"/>
                </a:solidFill>
                <a:latin typeface="Tahoma"/>
                <a:cs typeface="Tahoma"/>
              </a:rPr>
              <a:t>t</a:t>
            </a:r>
            <a:r>
              <a:rPr sz="714" b="1" dirty="0">
                <a:solidFill>
                  <a:schemeClr val="bg2"/>
                </a:solidFill>
                <a:latin typeface="Tahoma"/>
                <a:cs typeface="Tahoma"/>
              </a:rPr>
              <a:t>i</a:t>
            </a:r>
            <a:r>
              <a:rPr sz="714" b="1" spc="-7" dirty="0">
                <a:solidFill>
                  <a:schemeClr val="bg2"/>
                </a:solidFill>
                <a:latin typeface="Tahoma"/>
                <a:cs typeface="Tahoma"/>
              </a:rPr>
              <a:t>e</a:t>
            </a:r>
            <a:r>
              <a:rPr sz="714" b="1" spc="-10" dirty="0">
                <a:solidFill>
                  <a:schemeClr val="bg2"/>
                </a:solidFill>
                <a:latin typeface="Tahoma"/>
                <a:cs typeface="Tahoma"/>
              </a:rPr>
              <a:t>f</a:t>
            </a:r>
            <a:r>
              <a:rPr sz="714" b="1" spc="-14" dirty="0">
                <a:solidFill>
                  <a:schemeClr val="bg2"/>
                </a:solidFill>
                <a:latin typeface="Tahoma"/>
                <a:cs typeface="Tahoma"/>
              </a:rPr>
              <a:t>?</a:t>
            </a:r>
            <a:endParaRPr sz="714" dirty="0">
              <a:solidFill>
                <a:schemeClr val="bg2"/>
              </a:solidFill>
              <a:latin typeface="Tahoma"/>
              <a:cs typeface="Tahoma"/>
            </a:endParaRPr>
          </a:p>
          <a:p>
            <a:pPr marL="8637" marR="3455" defTabSz="621883"/>
            <a:r>
              <a:rPr sz="714" spc="37" dirty="0">
                <a:solidFill>
                  <a:schemeClr val="bg2"/>
                </a:solidFill>
                <a:latin typeface="Tahoma"/>
                <a:cs typeface="Tahoma"/>
              </a:rPr>
              <a:t>H</a:t>
            </a:r>
            <a:r>
              <a:rPr sz="714" spc="20" dirty="0">
                <a:solidFill>
                  <a:schemeClr val="bg2"/>
                </a:solidFill>
                <a:latin typeface="Tahoma"/>
                <a:cs typeface="Tahoma"/>
              </a:rPr>
              <a:t>e</a:t>
            </a:r>
            <a:r>
              <a:rPr sz="714" spc="-14" dirty="0">
                <a:solidFill>
                  <a:schemeClr val="bg2"/>
                </a:solidFill>
                <a:latin typeface="Tahoma"/>
                <a:cs typeface="Tahoma"/>
              </a:rPr>
              <a:t>t</a:t>
            </a:r>
            <a:r>
              <a:rPr sz="714" spc="-51" dirty="0">
                <a:solidFill>
                  <a:schemeClr val="bg2"/>
                </a:solidFill>
                <a:latin typeface="Tahoma"/>
                <a:cs typeface="Tahoma"/>
              </a:rPr>
              <a:t> </a:t>
            </a:r>
            <a:r>
              <a:rPr sz="714" spc="10" dirty="0">
                <a:solidFill>
                  <a:schemeClr val="bg2"/>
                </a:solidFill>
                <a:latin typeface="Tahoma"/>
                <a:cs typeface="Tahoma"/>
              </a:rPr>
              <a:t>klimaat</a:t>
            </a:r>
            <a:r>
              <a:rPr sz="714" spc="-51" dirty="0">
                <a:solidFill>
                  <a:schemeClr val="bg2"/>
                </a:solidFill>
                <a:latin typeface="Tahoma"/>
                <a:cs typeface="Tahoma"/>
              </a:rPr>
              <a:t> </a:t>
            </a:r>
            <a:r>
              <a:rPr sz="714" spc="14" dirty="0">
                <a:solidFill>
                  <a:schemeClr val="bg2"/>
                </a:solidFill>
                <a:latin typeface="Tahoma"/>
                <a:cs typeface="Tahoma"/>
              </a:rPr>
              <a:t>v</a:t>
            </a:r>
            <a:r>
              <a:rPr sz="714" spc="10" dirty="0">
                <a:solidFill>
                  <a:schemeClr val="bg2"/>
                </a:solidFill>
                <a:latin typeface="Tahoma"/>
                <a:cs typeface="Tahoma"/>
              </a:rPr>
              <a:t>e</a:t>
            </a:r>
            <a:r>
              <a:rPr sz="714" dirty="0">
                <a:solidFill>
                  <a:schemeClr val="bg2"/>
                </a:solidFill>
                <a:latin typeface="Tahoma"/>
                <a:cs typeface="Tahoma"/>
              </a:rPr>
              <a:t>r</a:t>
            </a:r>
            <a:r>
              <a:rPr sz="714" spc="27" dirty="0">
                <a:solidFill>
                  <a:schemeClr val="bg2"/>
                </a:solidFill>
                <a:latin typeface="Tahoma"/>
                <a:cs typeface="Tahoma"/>
              </a:rPr>
              <a:t>and</a:t>
            </a:r>
            <a:r>
              <a:rPr sz="714" spc="24" dirty="0">
                <a:solidFill>
                  <a:schemeClr val="bg2"/>
                </a:solidFill>
                <a:latin typeface="Tahoma"/>
                <a:cs typeface="Tahoma"/>
              </a:rPr>
              <a:t>e</a:t>
            </a:r>
            <a:r>
              <a:rPr sz="714" dirty="0">
                <a:solidFill>
                  <a:schemeClr val="bg2"/>
                </a:solidFill>
                <a:latin typeface="Tahoma"/>
                <a:cs typeface="Tahoma"/>
              </a:rPr>
              <a:t>r</a:t>
            </a:r>
            <a:r>
              <a:rPr sz="714" spc="-27" dirty="0">
                <a:solidFill>
                  <a:schemeClr val="bg2"/>
                </a:solidFill>
                <a:latin typeface="Tahoma"/>
                <a:cs typeface="Tahoma"/>
              </a:rPr>
              <a:t>t:</a:t>
            </a:r>
            <a:r>
              <a:rPr sz="714" spc="-65" dirty="0">
                <a:solidFill>
                  <a:schemeClr val="bg2"/>
                </a:solidFill>
                <a:latin typeface="Tahoma"/>
                <a:cs typeface="Tahoma"/>
              </a:rPr>
              <a:t> </a:t>
            </a:r>
            <a:r>
              <a:rPr sz="714" spc="17" dirty="0">
                <a:solidFill>
                  <a:schemeClr val="bg2"/>
                </a:solidFill>
                <a:latin typeface="Tahoma"/>
                <a:cs typeface="Tahoma"/>
              </a:rPr>
              <a:t>h</a:t>
            </a:r>
            <a:r>
              <a:rPr sz="714" spc="31" dirty="0">
                <a:solidFill>
                  <a:schemeClr val="bg2"/>
                </a:solidFill>
                <a:latin typeface="Tahoma"/>
                <a:cs typeface="Tahoma"/>
              </a:rPr>
              <a:t>e</a:t>
            </a:r>
            <a:r>
              <a:rPr sz="714" spc="-14" dirty="0">
                <a:solidFill>
                  <a:schemeClr val="bg2"/>
                </a:solidFill>
                <a:latin typeface="Tahoma"/>
                <a:cs typeface="Tahoma"/>
              </a:rPr>
              <a:t>t</a:t>
            </a:r>
            <a:r>
              <a:rPr sz="714" spc="-44" dirty="0">
                <a:solidFill>
                  <a:schemeClr val="bg2"/>
                </a:solidFill>
                <a:latin typeface="Tahoma"/>
                <a:cs typeface="Tahoma"/>
              </a:rPr>
              <a:t> </a:t>
            </a:r>
            <a:r>
              <a:rPr sz="714" spc="3" dirty="0">
                <a:solidFill>
                  <a:schemeClr val="bg2"/>
                </a:solidFill>
                <a:latin typeface="Tahoma"/>
                <a:cs typeface="Tahoma"/>
              </a:rPr>
              <a:t>w</a:t>
            </a:r>
            <a:r>
              <a:rPr sz="714" spc="31" dirty="0">
                <a:solidFill>
                  <a:schemeClr val="bg2"/>
                </a:solidFill>
                <a:latin typeface="Tahoma"/>
                <a:cs typeface="Tahoma"/>
              </a:rPr>
              <a:t>o</a:t>
            </a:r>
            <a:r>
              <a:rPr sz="714" spc="24" dirty="0">
                <a:solidFill>
                  <a:schemeClr val="bg2"/>
                </a:solidFill>
                <a:latin typeface="Tahoma"/>
                <a:cs typeface="Tahoma"/>
              </a:rPr>
              <a:t>r</a:t>
            </a:r>
            <a:r>
              <a:rPr sz="714" spc="27" dirty="0">
                <a:solidFill>
                  <a:schemeClr val="bg2"/>
                </a:solidFill>
                <a:latin typeface="Tahoma"/>
                <a:cs typeface="Tahoma"/>
              </a:rPr>
              <a:t>d</a:t>
            </a:r>
            <a:r>
              <a:rPr sz="714" spc="17" dirty="0">
                <a:solidFill>
                  <a:schemeClr val="bg2"/>
                </a:solidFill>
                <a:latin typeface="Tahoma"/>
                <a:cs typeface="Tahoma"/>
              </a:rPr>
              <a:t>t</a:t>
            </a:r>
            <a:r>
              <a:rPr sz="714" spc="-54" dirty="0">
                <a:solidFill>
                  <a:schemeClr val="bg2"/>
                </a:solidFill>
                <a:latin typeface="Tahoma"/>
                <a:cs typeface="Tahoma"/>
              </a:rPr>
              <a:t> </a:t>
            </a:r>
            <a:r>
              <a:rPr sz="714" spc="3" dirty="0">
                <a:solidFill>
                  <a:schemeClr val="bg2"/>
                </a:solidFill>
                <a:latin typeface="Tahoma"/>
                <a:cs typeface="Tahoma"/>
              </a:rPr>
              <a:t>w</a:t>
            </a:r>
            <a:r>
              <a:rPr sz="714" dirty="0">
                <a:solidFill>
                  <a:schemeClr val="bg2"/>
                </a:solidFill>
                <a:latin typeface="Tahoma"/>
                <a:cs typeface="Tahoma"/>
              </a:rPr>
              <a:t>a</a:t>
            </a:r>
            <a:r>
              <a:rPr sz="714" spc="3" dirty="0">
                <a:solidFill>
                  <a:schemeClr val="bg2"/>
                </a:solidFill>
                <a:latin typeface="Tahoma"/>
                <a:cs typeface="Tahoma"/>
              </a:rPr>
              <a:t>r</a:t>
            </a:r>
            <a:r>
              <a:rPr sz="714" spc="34" dirty="0">
                <a:solidFill>
                  <a:schemeClr val="bg2"/>
                </a:solidFill>
                <a:latin typeface="Tahoma"/>
                <a:cs typeface="Tahoma"/>
              </a:rPr>
              <a:t>m</a:t>
            </a:r>
            <a:r>
              <a:rPr sz="714" spc="31" dirty="0">
                <a:solidFill>
                  <a:schemeClr val="bg2"/>
                </a:solidFill>
                <a:latin typeface="Tahoma"/>
                <a:cs typeface="Tahoma"/>
              </a:rPr>
              <a:t>e</a:t>
            </a:r>
            <a:r>
              <a:rPr sz="714" dirty="0">
                <a:solidFill>
                  <a:schemeClr val="bg2"/>
                </a:solidFill>
                <a:latin typeface="Tahoma"/>
                <a:cs typeface="Tahoma"/>
              </a:rPr>
              <a:t>r</a:t>
            </a:r>
            <a:r>
              <a:rPr sz="714" spc="-31" dirty="0">
                <a:solidFill>
                  <a:schemeClr val="bg2"/>
                </a:solidFill>
                <a:latin typeface="Tahoma"/>
                <a:cs typeface="Tahoma"/>
              </a:rPr>
              <a:t>,  </a:t>
            </a:r>
            <a:r>
              <a:rPr sz="714" spc="-3" dirty="0">
                <a:solidFill>
                  <a:schemeClr val="bg2"/>
                </a:solidFill>
                <a:latin typeface="Tahoma"/>
                <a:cs typeface="Tahoma"/>
              </a:rPr>
              <a:t>natter</a:t>
            </a:r>
            <a:r>
              <a:rPr sz="714" dirty="0">
                <a:solidFill>
                  <a:schemeClr val="bg2"/>
                </a:solidFill>
                <a:latin typeface="Tahoma"/>
                <a:cs typeface="Tahoma"/>
              </a:rPr>
              <a:t>,</a:t>
            </a:r>
            <a:r>
              <a:rPr sz="714" spc="-51" dirty="0">
                <a:solidFill>
                  <a:schemeClr val="bg2"/>
                </a:solidFill>
                <a:latin typeface="Tahoma"/>
                <a:cs typeface="Tahoma"/>
              </a:rPr>
              <a:t> </a:t>
            </a:r>
            <a:r>
              <a:rPr sz="714" spc="34" dirty="0">
                <a:solidFill>
                  <a:schemeClr val="bg2"/>
                </a:solidFill>
                <a:latin typeface="Tahoma"/>
                <a:cs typeface="Tahoma"/>
              </a:rPr>
              <a:t>d</a:t>
            </a:r>
            <a:r>
              <a:rPr sz="714" spc="24" dirty="0">
                <a:solidFill>
                  <a:schemeClr val="bg2"/>
                </a:solidFill>
                <a:latin typeface="Tahoma"/>
                <a:cs typeface="Tahoma"/>
              </a:rPr>
              <a:t>r</a:t>
            </a:r>
            <a:r>
              <a:rPr sz="714" spc="54" dirty="0">
                <a:solidFill>
                  <a:schemeClr val="bg2"/>
                </a:solidFill>
                <a:latin typeface="Tahoma"/>
                <a:cs typeface="Tahoma"/>
              </a:rPr>
              <a:t>o</a:t>
            </a:r>
            <a:r>
              <a:rPr sz="714" spc="58" dirty="0">
                <a:solidFill>
                  <a:schemeClr val="bg2"/>
                </a:solidFill>
                <a:latin typeface="Tahoma"/>
                <a:cs typeface="Tahoma"/>
              </a:rPr>
              <a:t>g</a:t>
            </a:r>
            <a:r>
              <a:rPr sz="714" spc="31" dirty="0">
                <a:solidFill>
                  <a:schemeClr val="bg2"/>
                </a:solidFill>
                <a:latin typeface="Tahoma"/>
                <a:cs typeface="Tahoma"/>
              </a:rPr>
              <a:t>e</a:t>
            </a:r>
            <a:r>
              <a:rPr sz="714" dirty="0">
                <a:solidFill>
                  <a:schemeClr val="bg2"/>
                </a:solidFill>
                <a:latin typeface="Tahoma"/>
                <a:cs typeface="Tahoma"/>
              </a:rPr>
              <a:t>r</a:t>
            </a:r>
            <a:r>
              <a:rPr sz="714" spc="-68"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51" dirty="0">
                <a:solidFill>
                  <a:schemeClr val="bg2"/>
                </a:solidFill>
                <a:latin typeface="Tahoma"/>
                <a:cs typeface="Tahoma"/>
              </a:rPr>
              <a:t> </a:t>
            </a:r>
            <a:r>
              <a:rPr sz="714" spc="20" dirty="0">
                <a:solidFill>
                  <a:schemeClr val="bg2"/>
                </a:solidFill>
                <a:latin typeface="Tahoma"/>
                <a:cs typeface="Tahoma"/>
              </a:rPr>
              <a:t>ze</a:t>
            </a:r>
            <a:r>
              <a:rPr sz="714" spc="17" dirty="0">
                <a:solidFill>
                  <a:schemeClr val="bg2"/>
                </a:solidFill>
                <a:latin typeface="Tahoma"/>
                <a:cs typeface="Tahoma"/>
              </a:rPr>
              <a:t>e</a:t>
            </a:r>
            <a:r>
              <a:rPr sz="714" spc="24" dirty="0">
                <a:solidFill>
                  <a:schemeClr val="bg2"/>
                </a:solidFill>
                <a:latin typeface="Tahoma"/>
                <a:cs typeface="Tahoma"/>
              </a:rPr>
              <a:t>spi</a:t>
            </a:r>
            <a:r>
              <a:rPr sz="714" spc="27" dirty="0">
                <a:solidFill>
                  <a:schemeClr val="bg2"/>
                </a:solidFill>
                <a:latin typeface="Tahoma"/>
                <a:cs typeface="Tahoma"/>
              </a:rPr>
              <a:t>e</a:t>
            </a:r>
            <a:r>
              <a:rPr sz="714" spc="58" dirty="0">
                <a:solidFill>
                  <a:schemeClr val="bg2"/>
                </a:solidFill>
                <a:latin typeface="Tahoma"/>
                <a:cs typeface="Tahoma"/>
              </a:rPr>
              <a:t>g</a:t>
            </a:r>
            <a:r>
              <a:rPr sz="714" spc="31" dirty="0">
                <a:solidFill>
                  <a:schemeClr val="bg2"/>
                </a:solidFill>
                <a:latin typeface="Tahoma"/>
                <a:cs typeface="Tahoma"/>
              </a:rPr>
              <a:t>e</a:t>
            </a:r>
            <a:r>
              <a:rPr sz="714" spc="17" dirty="0">
                <a:solidFill>
                  <a:schemeClr val="bg2"/>
                </a:solidFill>
                <a:latin typeface="Tahoma"/>
                <a:cs typeface="Tahoma"/>
              </a:rPr>
              <a:t>l</a:t>
            </a:r>
            <a:r>
              <a:rPr sz="714" spc="-71" dirty="0">
                <a:solidFill>
                  <a:schemeClr val="bg2"/>
                </a:solidFill>
                <a:latin typeface="Tahoma"/>
                <a:cs typeface="Tahoma"/>
              </a:rPr>
              <a:t> </a:t>
            </a:r>
            <a:r>
              <a:rPr sz="714" spc="7" dirty="0">
                <a:solidFill>
                  <a:schemeClr val="bg2"/>
                </a:solidFill>
                <a:latin typeface="Tahoma"/>
                <a:cs typeface="Tahoma"/>
              </a:rPr>
              <a:t>stijg</a:t>
            </a:r>
            <a:r>
              <a:rPr sz="714" spc="-24" dirty="0">
                <a:solidFill>
                  <a:schemeClr val="bg2"/>
                </a:solidFill>
                <a:latin typeface="Tahoma"/>
                <a:cs typeface="Tahoma"/>
              </a:rPr>
              <a:t>t.</a:t>
            </a:r>
            <a:r>
              <a:rPr sz="714" spc="-51" dirty="0">
                <a:solidFill>
                  <a:schemeClr val="bg2"/>
                </a:solidFill>
                <a:latin typeface="Tahoma"/>
                <a:cs typeface="Tahoma"/>
              </a:rPr>
              <a:t> </a:t>
            </a:r>
            <a:r>
              <a:rPr sz="714" spc="37" dirty="0">
                <a:solidFill>
                  <a:schemeClr val="bg2"/>
                </a:solidFill>
                <a:latin typeface="Tahoma"/>
                <a:cs typeface="Tahoma"/>
              </a:rPr>
              <a:t>H</a:t>
            </a:r>
            <a:r>
              <a:rPr sz="714" spc="20" dirty="0">
                <a:solidFill>
                  <a:schemeClr val="bg2"/>
                </a:solidFill>
                <a:latin typeface="Tahoma"/>
                <a:cs typeface="Tahoma"/>
              </a:rPr>
              <a:t>e</a:t>
            </a:r>
            <a:r>
              <a:rPr sz="714" spc="-14" dirty="0">
                <a:solidFill>
                  <a:schemeClr val="bg2"/>
                </a:solidFill>
                <a:latin typeface="Tahoma"/>
                <a:cs typeface="Tahoma"/>
              </a:rPr>
              <a:t>t  </a:t>
            </a:r>
            <a:r>
              <a:rPr sz="714" spc="3" dirty="0">
                <a:solidFill>
                  <a:schemeClr val="bg2"/>
                </a:solidFill>
                <a:latin typeface="Tahoma"/>
                <a:cs typeface="Tahoma"/>
              </a:rPr>
              <a:t>w</a:t>
            </a:r>
            <a:r>
              <a:rPr sz="714" spc="31" dirty="0">
                <a:solidFill>
                  <a:schemeClr val="bg2"/>
                </a:solidFill>
                <a:latin typeface="Tahoma"/>
                <a:cs typeface="Tahoma"/>
              </a:rPr>
              <a:t>ee</a:t>
            </a:r>
            <a:r>
              <a:rPr sz="714" dirty="0">
                <a:solidFill>
                  <a:schemeClr val="bg2"/>
                </a:solidFill>
                <a:latin typeface="Tahoma"/>
                <a:cs typeface="Tahoma"/>
              </a:rPr>
              <a:t>r</a:t>
            </a:r>
            <a:r>
              <a:rPr sz="714" spc="-51" dirty="0">
                <a:solidFill>
                  <a:schemeClr val="bg2"/>
                </a:solidFill>
                <a:latin typeface="Tahoma"/>
                <a:cs typeface="Tahoma"/>
              </a:rPr>
              <a:t> </a:t>
            </a:r>
            <a:r>
              <a:rPr sz="714" spc="7" dirty="0">
                <a:solidFill>
                  <a:schemeClr val="bg2"/>
                </a:solidFill>
                <a:latin typeface="Tahoma"/>
                <a:cs typeface="Tahoma"/>
              </a:rPr>
              <a:t>is</a:t>
            </a:r>
            <a:r>
              <a:rPr sz="714" spc="-54" dirty="0">
                <a:solidFill>
                  <a:schemeClr val="bg2"/>
                </a:solidFill>
                <a:latin typeface="Tahoma"/>
                <a:cs typeface="Tahoma"/>
              </a:rPr>
              <a:t> </a:t>
            </a:r>
            <a:r>
              <a:rPr sz="714" spc="31" dirty="0">
                <a:solidFill>
                  <a:schemeClr val="bg2"/>
                </a:solidFill>
                <a:latin typeface="Tahoma"/>
                <a:cs typeface="Tahoma"/>
              </a:rPr>
              <a:t>e</a:t>
            </a:r>
            <a:r>
              <a:rPr sz="714" spc="-7" dirty="0">
                <a:solidFill>
                  <a:schemeClr val="bg2"/>
                </a:solidFill>
                <a:latin typeface="Tahoma"/>
                <a:cs typeface="Tahoma"/>
              </a:rPr>
              <a:t>xtr</a:t>
            </a:r>
            <a:r>
              <a:rPr sz="714" spc="31" dirty="0">
                <a:solidFill>
                  <a:schemeClr val="bg2"/>
                </a:solidFill>
                <a:latin typeface="Tahoma"/>
                <a:cs typeface="Tahoma"/>
              </a:rPr>
              <a:t>e</a:t>
            </a:r>
            <a:r>
              <a:rPr sz="714" spc="34" dirty="0">
                <a:solidFill>
                  <a:schemeClr val="bg2"/>
                </a:solidFill>
                <a:latin typeface="Tahoma"/>
                <a:cs typeface="Tahoma"/>
              </a:rPr>
              <a:t>m</a:t>
            </a:r>
            <a:r>
              <a:rPr sz="714" spc="31" dirty="0">
                <a:solidFill>
                  <a:schemeClr val="bg2"/>
                </a:solidFill>
                <a:latin typeface="Tahoma"/>
                <a:cs typeface="Tahoma"/>
              </a:rPr>
              <a:t>e</a:t>
            </a:r>
            <a:r>
              <a:rPr sz="714" dirty="0">
                <a:solidFill>
                  <a:schemeClr val="bg2"/>
                </a:solidFill>
                <a:latin typeface="Tahoma"/>
                <a:cs typeface="Tahoma"/>
              </a:rPr>
              <a:t>r</a:t>
            </a:r>
            <a:r>
              <a:rPr sz="714" spc="-37" dirty="0">
                <a:solidFill>
                  <a:schemeClr val="bg2"/>
                </a:solidFill>
                <a:latin typeface="Tahoma"/>
                <a:cs typeface="Tahoma"/>
              </a:rPr>
              <a:t>:</a:t>
            </a:r>
            <a:r>
              <a:rPr sz="714" spc="-75" dirty="0">
                <a:solidFill>
                  <a:schemeClr val="bg2"/>
                </a:solidFill>
                <a:latin typeface="Tahoma"/>
                <a:cs typeface="Tahoma"/>
              </a:rPr>
              <a:t> </a:t>
            </a:r>
            <a:r>
              <a:rPr sz="714" spc="17" dirty="0">
                <a:solidFill>
                  <a:schemeClr val="bg2"/>
                </a:solidFill>
                <a:latin typeface="Tahoma"/>
                <a:cs typeface="Tahoma"/>
              </a:rPr>
              <a:t>h</a:t>
            </a:r>
            <a:r>
              <a:rPr sz="714" spc="20" dirty="0">
                <a:solidFill>
                  <a:schemeClr val="bg2"/>
                </a:solidFill>
                <a:latin typeface="Tahoma"/>
                <a:cs typeface="Tahoma"/>
              </a:rPr>
              <a:t>itteg</a:t>
            </a:r>
            <a:r>
              <a:rPr sz="714" spc="31" dirty="0">
                <a:solidFill>
                  <a:schemeClr val="bg2"/>
                </a:solidFill>
                <a:latin typeface="Tahoma"/>
                <a:cs typeface="Tahoma"/>
              </a:rPr>
              <a:t>o</a:t>
            </a:r>
            <a:r>
              <a:rPr sz="714" spc="14" dirty="0">
                <a:solidFill>
                  <a:schemeClr val="bg2"/>
                </a:solidFill>
                <a:latin typeface="Tahoma"/>
                <a:cs typeface="Tahoma"/>
              </a:rPr>
              <a:t>lv</a:t>
            </a:r>
            <a:r>
              <a:rPr sz="714" spc="10" dirty="0">
                <a:solidFill>
                  <a:schemeClr val="bg2"/>
                </a:solidFill>
                <a:latin typeface="Tahoma"/>
                <a:cs typeface="Tahoma"/>
              </a:rPr>
              <a:t>e</a:t>
            </a:r>
            <a:r>
              <a:rPr sz="714" spc="17" dirty="0">
                <a:solidFill>
                  <a:schemeClr val="bg2"/>
                </a:solidFill>
                <a:latin typeface="Tahoma"/>
                <a:cs typeface="Tahoma"/>
              </a:rPr>
              <a:t>n</a:t>
            </a:r>
            <a:r>
              <a:rPr sz="714" spc="-61" dirty="0">
                <a:solidFill>
                  <a:schemeClr val="bg2"/>
                </a:solidFill>
                <a:latin typeface="Tahoma"/>
                <a:cs typeface="Tahoma"/>
              </a:rPr>
              <a:t> </a:t>
            </a:r>
            <a:r>
              <a:rPr sz="714" spc="24" dirty="0">
                <a:solidFill>
                  <a:schemeClr val="bg2"/>
                </a:solidFill>
                <a:latin typeface="Tahoma"/>
                <a:cs typeface="Tahoma"/>
              </a:rPr>
              <a:t>n</a:t>
            </a:r>
            <a:r>
              <a:rPr sz="714" spc="17" dirty="0">
                <a:solidFill>
                  <a:schemeClr val="bg2"/>
                </a:solidFill>
                <a:latin typeface="Tahoma"/>
                <a:cs typeface="Tahoma"/>
              </a:rPr>
              <a:t>e</a:t>
            </a:r>
            <a:r>
              <a:rPr sz="714" spc="34" dirty="0">
                <a:solidFill>
                  <a:schemeClr val="bg2"/>
                </a:solidFill>
                <a:latin typeface="Tahoma"/>
                <a:cs typeface="Tahoma"/>
              </a:rPr>
              <a:t>m</a:t>
            </a:r>
            <a:r>
              <a:rPr sz="714" spc="31" dirty="0">
                <a:solidFill>
                  <a:schemeClr val="bg2"/>
                </a:solidFill>
                <a:latin typeface="Tahoma"/>
                <a:cs typeface="Tahoma"/>
              </a:rPr>
              <a:t>e</a:t>
            </a:r>
            <a:r>
              <a:rPr sz="714" spc="17" dirty="0">
                <a:solidFill>
                  <a:schemeClr val="bg2"/>
                </a:solidFill>
                <a:latin typeface="Tahoma"/>
                <a:cs typeface="Tahoma"/>
              </a:rPr>
              <a:t>n</a:t>
            </a:r>
            <a:r>
              <a:rPr sz="714" spc="-54" dirty="0">
                <a:solidFill>
                  <a:schemeClr val="bg2"/>
                </a:solidFill>
                <a:latin typeface="Tahoma"/>
                <a:cs typeface="Tahoma"/>
              </a:rPr>
              <a:t> </a:t>
            </a:r>
            <a:r>
              <a:rPr sz="714" spc="17" dirty="0">
                <a:solidFill>
                  <a:schemeClr val="bg2"/>
                </a:solidFill>
                <a:latin typeface="Tahoma"/>
                <a:cs typeface="Tahoma"/>
              </a:rPr>
              <a:t>to</a:t>
            </a:r>
            <a:r>
              <a:rPr sz="714" spc="31" dirty="0">
                <a:solidFill>
                  <a:schemeClr val="bg2"/>
                </a:solidFill>
                <a:latin typeface="Tahoma"/>
                <a:cs typeface="Tahoma"/>
              </a:rPr>
              <a:t>e</a:t>
            </a:r>
            <a:r>
              <a:rPr sz="714" spc="-31" dirty="0">
                <a:solidFill>
                  <a:schemeClr val="bg2"/>
                </a:solidFill>
                <a:latin typeface="Tahoma"/>
                <a:cs typeface="Tahoma"/>
              </a:rPr>
              <a:t>,  </a:t>
            </a:r>
            <a:r>
              <a:rPr sz="714" dirty="0">
                <a:solidFill>
                  <a:schemeClr val="bg2"/>
                </a:solidFill>
                <a:latin typeface="Tahoma"/>
                <a:cs typeface="Tahoma"/>
              </a:rPr>
              <a:t>r</a:t>
            </a:r>
            <a:r>
              <a:rPr sz="714" spc="31" dirty="0">
                <a:solidFill>
                  <a:schemeClr val="bg2"/>
                </a:solidFill>
                <a:latin typeface="Tahoma"/>
                <a:cs typeface="Tahoma"/>
              </a:rPr>
              <a:t>e</a:t>
            </a:r>
            <a:r>
              <a:rPr sz="714" spc="58" dirty="0">
                <a:solidFill>
                  <a:schemeClr val="bg2"/>
                </a:solidFill>
                <a:latin typeface="Tahoma"/>
                <a:cs typeface="Tahoma"/>
              </a:rPr>
              <a:t>g</a:t>
            </a:r>
            <a:r>
              <a:rPr sz="714" spc="31" dirty="0">
                <a:solidFill>
                  <a:schemeClr val="bg2"/>
                </a:solidFill>
                <a:latin typeface="Tahoma"/>
                <a:cs typeface="Tahoma"/>
              </a:rPr>
              <a:t>e</a:t>
            </a:r>
            <a:r>
              <a:rPr sz="714" spc="17" dirty="0">
                <a:solidFill>
                  <a:schemeClr val="bg2"/>
                </a:solidFill>
                <a:latin typeface="Tahoma"/>
                <a:cs typeface="Tahoma"/>
              </a:rPr>
              <a:t>n</a:t>
            </a:r>
            <a:r>
              <a:rPr sz="714" spc="-31" dirty="0">
                <a:solidFill>
                  <a:schemeClr val="bg2"/>
                </a:solidFill>
                <a:latin typeface="Tahoma"/>
                <a:cs typeface="Tahoma"/>
              </a:rPr>
              <a:t>-</a:t>
            </a:r>
            <a:r>
              <a:rPr sz="714" spc="-6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4" dirty="0">
                <a:solidFill>
                  <a:schemeClr val="bg2"/>
                </a:solidFill>
                <a:latin typeface="Tahoma"/>
                <a:cs typeface="Tahoma"/>
              </a:rPr>
              <a:t>h</a:t>
            </a:r>
            <a:r>
              <a:rPr sz="714" spc="27" dirty="0">
                <a:solidFill>
                  <a:schemeClr val="bg2"/>
                </a:solidFill>
                <a:latin typeface="Tahoma"/>
                <a:cs typeface="Tahoma"/>
              </a:rPr>
              <a:t>a</a:t>
            </a:r>
            <a:r>
              <a:rPr sz="714" spc="34" dirty="0">
                <a:solidFill>
                  <a:schemeClr val="bg2"/>
                </a:solidFill>
                <a:latin typeface="Tahoma"/>
                <a:cs typeface="Tahoma"/>
              </a:rPr>
              <a:t>g</a:t>
            </a:r>
            <a:r>
              <a:rPr sz="714" spc="31" dirty="0">
                <a:solidFill>
                  <a:schemeClr val="bg2"/>
                </a:solidFill>
                <a:latin typeface="Tahoma"/>
                <a:cs typeface="Tahoma"/>
              </a:rPr>
              <a:t>e</a:t>
            </a:r>
            <a:r>
              <a:rPr sz="714" spc="27" dirty="0">
                <a:solidFill>
                  <a:schemeClr val="bg2"/>
                </a:solidFill>
                <a:latin typeface="Tahoma"/>
                <a:cs typeface="Tahoma"/>
              </a:rPr>
              <a:t>lb</a:t>
            </a:r>
            <a:r>
              <a:rPr sz="714" spc="37" dirty="0">
                <a:solidFill>
                  <a:schemeClr val="bg2"/>
                </a:solidFill>
                <a:latin typeface="Tahoma"/>
                <a:cs typeface="Tahoma"/>
              </a:rPr>
              <a:t>u</a:t>
            </a:r>
            <a:r>
              <a:rPr sz="714" spc="14" dirty="0">
                <a:solidFill>
                  <a:schemeClr val="bg2"/>
                </a:solidFill>
                <a:latin typeface="Tahoma"/>
                <a:cs typeface="Tahoma"/>
              </a:rPr>
              <a:t>i</a:t>
            </a:r>
            <a:r>
              <a:rPr sz="714" spc="31" dirty="0">
                <a:solidFill>
                  <a:schemeClr val="bg2"/>
                </a:solidFill>
                <a:latin typeface="Tahoma"/>
                <a:cs typeface="Tahoma"/>
              </a:rPr>
              <a:t>e</a:t>
            </a:r>
            <a:r>
              <a:rPr sz="714" spc="17" dirty="0">
                <a:solidFill>
                  <a:schemeClr val="bg2"/>
                </a:solidFill>
                <a:latin typeface="Tahoma"/>
                <a:cs typeface="Tahoma"/>
              </a:rPr>
              <a:t>n</a:t>
            </a:r>
            <a:r>
              <a:rPr sz="714" spc="-54" dirty="0">
                <a:solidFill>
                  <a:schemeClr val="bg2"/>
                </a:solidFill>
                <a:latin typeface="Tahoma"/>
                <a:cs typeface="Tahoma"/>
              </a:rPr>
              <a:t> </a:t>
            </a:r>
            <a:r>
              <a:rPr sz="714" spc="3" dirty="0">
                <a:solidFill>
                  <a:schemeClr val="bg2"/>
                </a:solidFill>
                <a:latin typeface="Tahoma"/>
                <a:cs typeface="Tahoma"/>
              </a:rPr>
              <a:t>zijn</a:t>
            </a:r>
            <a:r>
              <a:rPr sz="714" spc="-44" dirty="0">
                <a:solidFill>
                  <a:schemeClr val="bg2"/>
                </a:solidFill>
                <a:latin typeface="Tahoma"/>
                <a:cs typeface="Tahoma"/>
              </a:rPr>
              <a:t> </a:t>
            </a:r>
            <a:r>
              <a:rPr sz="714" spc="14" dirty="0">
                <a:solidFill>
                  <a:schemeClr val="bg2"/>
                </a:solidFill>
                <a:latin typeface="Tahoma"/>
                <a:cs typeface="Tahoma"/>
              </a:rPr>
              <a:t>h</a:t>
            </a:r>
            <a:r>
              <a:rPr sz="714" spc="31" dirty="0">
                <a:solidFill>
                  <a:schemeClr val="bg2"/>
                </a:solidFill>
                <a:latin typeface="Tahoma"/>
                <a:cs typeface="Tahoma"/>
              </a:rPr>
              <a:t>e</a:t>
            </a:r>
            <a:r>
              <a:rPr sz="714" spc="20" dirty="0">
                <a:solidFill>
                  <a:schemeClr val="bg2"/>
                </a:solidFill>
                <a:latin typeface="Tahoma"/>
                <a:cs typeface="Tahoma"/>
              </a:rPr>
              <a:t>vig</a:t>
            </a:r>
            <a:r>
              <a:rPr sz="714" spc="31" dirty="0">
                <a:solidFill>
                  <a:schemeClr val="bg2"/>
                </a:solidFill>
                <a:latin typeface="Tahoma"/>
                <a:cs typeface="Tahoma"/>
              </a:rPr>
              <a:t>e</a:t>
            </a:r>
            <a:r>
              <a:rPr sz="714" dirty="0">
                <a:solidFill>
                  <a:schemeClr val="bg2"/>
                </a:solidFill>
                <a:latin typeface="Tahoma"/>
                <a:cs typeface="Tahoma"/>
              </a:rPr>
              <a:t>r</a:t>
            </a:r>
            <a:r>
              <a:rPr sz="714" spc="-31" dirty="0">
                <a:solidFill>
                  <a:schemeClr val="bg2"/>
                </a:solidFill>
                <a:latin typeface="Tahoma"/>
                <a:cs typeface="Tahoma"/>
              </a:rPr>
              <a:t>,</a:t>
            </a:r>
            <a:r>
              <a:rPr sz="714" spc="-61" dirty="0">
                <a:solidFill>
                  <a:schemeClr val="bg2"/>
                </a:solidFill>
                <a:latin typeface="Tahoma"/>
                <a:cs typeface="Tahoma"/>
              </a:rPr>
              <a:t> </a:t>
            </a:r>
            <a:r>
              <a:rPr sz="714" spc="31" dirty="0">
                <a:solidFill>
                  <a:schemeClr val="bg2"/>
                </a:solidFill>
                <a:latin typeface="Tahoma"/>
                <a:cs typeface="Tahoma"/>
              </a:rPr>
              <a:t>e</a:t>
            </a:r>
            <a:r>
              <a:rPr sz="714" dirty="0">
                <a:solidFill>
                  <a:schemeClr val="bg2"/>
                </a:solidFill>
                <a:latin typeface="Tahoma"/>
                <a:cs typeface="Tahoma"/>
              </a:rPr>
              <a:t>r</a:t>
            </a:r>
            <a:r>
              <a:rPr sz="714" spc="-51" dirty="0">
                <a:solidFill>
                  <a:schemeClr val="bg2"/>
                </a:solidFill>
                <a:latin typeface="Tahoma"/>
                <a:cs typeface="Tahoma"/>
              </a:rPr>
              <a:t> </a:t>
            </a:r>
            <a:r>
              <a:rPr sz="714" spc="7" dirty="0">
                <a:solidFill>
                  <a:schemeClr val="bg2"/>
                </a:solidFill>
                <a:latin typeface="Tahoma"/>
                <a:cs typeface="Tahoma"/>
              </a:rPr>
              <a:t>is  vaker</a:t>
            </a:r>
            <a:r>
              <a:rPr sz="714" spc="-61" dirty="0">
                <a:solidFill>
                  <a:schemeClr val="bg2"/>
                </a:solidFill>
                <a:latin typeface="Tahoma"/>
                <a:cs typeface="Tahoma"/>
              </a:rPr>
              <a:t> </a:t>
            </a:r>
            <a:r>
              <a:rPr sz="714" spc="10" dirty="0">
                <a:solidFill>
                  <a:schemeClr val="bg2"/>
                </a:solidFill>
                <a:latin typeface="Tahoma"/>
                <a:cs typeface="Tahoma"/>
              </a:rPr>
              <a:t>sto</a:t>
            </a:r>
            <a:r>
              <a:rPr sz="714" dirty="0">
                <a:solidFill>
                  <a:schemeClr val="bg2"/>
                </a:solidFill>
                <a:latin typeface="Tahoma"/>
                <a:cs typeface="Tahoma"/>
              </a:rPr>
              <a:t>r</a:t>
            </a:r>
            <a:r>
              <a:rPr sz="714" spc="34" dirty="0">
                <a:solidFill>
                  <a:schemeClr val="bg2"/>
                </a:solidFill>
                <a:latin typeface="Tahoma"/>
                <a:cs typeface="Tahoma"/>
              </a:rPr>
              <a:t>m</a:t>
            </a:r>
            <a:r>
              <a:rPr sz="714" spc="-68"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31" dirty="0">
                <a:solidFill>
                  <a:schemeClr val="bg2"/>
                </a:solidFill>
                <a:latin typeface="Tahoma"/>
                <a:cs typeface="Tahoma"/>
              </a:rPr>
              <a:t>e</a:t>
            </a:r>
            <a:r>
              <a:rPr sz="714" dirty="0">
                <a:solidFill>
                  <a:schemeClr val="bg2"/>
                </a:solidFill>
                <a:latin typeface="Tahoma"/>
                <a:cs typeface="Tahoma"/>
              </a:rPr>
              <a:t>r</a:t>
            </a:r>
            <a:r>
              <a:rPr sz="714" spc="-44" dirty="0">
                <a:solidFill>
                  <a:schemeClr val="bg2"/>
                </a:solidFill>
                <a:latin typeface="Tahoma"/>
                <a:cs typeface="Tahoma"/>
              </a:rPr>
              <a:t> </a:t>
            </a:r>
            <a:r>
              <a:rPr sz="714" spc="3" dirty="0">
                <a:solidFill>
                  <a:schemeClr val="bg2"/>
                </a:solidFill>
                <a:latin typeface="Tahoma"/>
                <a:cs typeface="Tahoma"/>
              </a:rPr>
              <a:t>zijn</a:t>
            </a:r>
            <a:r>
              <a:rPr sz="714" spc="-54" dirty="0">
                <a:solidFill>
                  <a:schemeClr val="bg2"/>
                </a:solidFill>
                <a:latin typeface="Tahoma"/>
                <a:cs typeface="Tahoma"/>
              </a:rPr>
              <a:t> </a:t>
            </a:r>
            <a:r>
              <a:rPr sz="714" spc="10" dirty="0">
                <a:solidFill>
                  <a:schemeClr val="bg2"/>
                </a:solidFill>
                <a:latin typeface="Tahoma"/>
                <a:cs typeface="Tahoma"/>
              </a:rPr>
              <a:t>la</a:t>
            </a:r>
            <a:r>
              <a:rPr sz="714" spc="14" dirty="0">
                <a:solidFill>
                  <a:schemeClr val="bg2"/>
                </a:solidFill>
                <a:latin typeface="Tahoma"/>
                <a:cs typeface="Tahoma"/>
              </a:rPr>
              <a:t>n</a:t>
            </a:r>
            <a:r>
              <a:rPr sz="714" spc="58" dirty="0">
                <a:solidFill>
                  <a:schemeClr val="bg2"/>
                </a:solidFill>
                <a:latin typeface="Tahoma"/>
                <a:cs typeface="Tahoma"/>
              </a:rPr>
              <a:t>g</a:t>
            </a:r>
            <a:r>
              <a:rPr sz="714" spc="31" dirty="0">
                <a:solidFill>
                  <a:schemeClr val="bg2"/>
                </a:solidFill>
                <a:latin typeface="Tahoma"/>
                <a:cs typeface="Tahoma"/>
              </a:rPr>
              <a:t>e</a:t>
            </a:r>
            <a:r>
              <a:rPr sz="714" dirty="0">
                <a:solidFill>
                  <a:schemeClr val="bg2"/>
                </a:solidFill>
                <a:latin typeface="Tahoma"/>
                <a:cs typeface="Tahoma"/>
              </a:rPr>
              <a:t>r</a:t>
            </a:r>
            <a:r>
              <a:rPr sz="714" spc="34" dirty="0">
                <a:solidFill>
                  <a:schemeClr val="bg2"/>
                </a:solidFill>
                <a:latin typeface="Tahoma"/>
                <a:cs typeface="Tahoma"/>
              </a:rPr>
              <a:t>e</a:t>
            </a:r>
            <a:r>
              <a:rPr sz="714" spc="-65" dirty="0">
                <a:solidFill>
                  <a:schemeClr val="bg2"/>
                </a:solidFill>
                <a:latin typeface="Tahoma"/>
                <a:cs typeface="Tahoma"/>
              </a:rPr>
              <a:t> </a:t>
            </a:r>
            <a:r>
              <a:rPr sz="714" spc="31" dirty="0">
                <a:solidFill>
                  <a:schemeClr val="bg2"/>
                </a:solidFill>
                <a:latin typeface="Tahoma"/>
                <a:cs typeface="Tahoma"/>
              </a:rPr>
              <a:t>perio</a:t>
            </a:r>
            <a:r>
              <a:rPr sz="714" spc="44" dirty="0">
                <a:solidFill>
                  <a:schemeClr val="bg2"/>
                </a:solidFill>
                <a:latin typeface="Tahoma"/>
                <a:cs typeface="Tahoma"/>
              </a:rPr>
              <a:t>de</a:t>
            </a:r>
            <a:r>
              <a:rPr sz="714" spc="17" dirty="0">
                <a:solidFill>
                  <a:schemeClr val="bg2"/>
                </a:solidFill>
                <a:latin typeface="Tahoma"/>
                <a:cs typeface="Tahoma"/>
              </a:rPr>
              <a:t>n</a:t>
            </a:r>
            <a:r>
              <a:rPr sz="714" spc="-61" dirty="0">
                <a:solidFill>
                  <a:schemeClr val="bg2"/>
                </a:solidFill>
                <a:latin typeface="Tahoma"/>
                <a:cs typeface="Tahoma"/>
              </a:rPr>
              <a:t> </a:t>
            </a:r>
            <a:r>
              <a:rPr sz="714" spc="3" dirty="0">
                <a:solidFill>
                  <a:schemeClr val="bg2"/>
                </a:solidFill>
                <a:latin typeface="Tahoma"/>
                <a:cs typeface="Tahoma"/>
              </a:rPr>
              <a:t>van  </a:t>
            </a:r>
            <a:r>
              <a:rPr sz="714" spc="24" dirty="0">
                <a:solidFill>
                  <a:schemeClr val="bg2"/>
                </a:solidFill>
                <a:latin typeface="Tahoma"/>
                <a:cs typeface="Tahoma"/>
              </a:rPr>
              <a:t>droogte.</a:t>
            </a:r>
            <a:r>
              <a:rPr sz="714" spc="-71" dirty="0">
                <a:solidFill>
                  <a:schemeClr val="bg2"/>
                </a:solidFill>
                <a:latin typeface="Tahoma"/>
                <a:cs typeface="Tahoma"/>
              </a:rPr>
              <a:t> </a:t>
            </a:r>
            <a:r>
              <a:rPr sz="714" spc="14" dirty="0">
                <a:solidFill>
                  <a:schemeClr val="bg2"/>
                </a:solidFill>
                <a:latin typeface="Tahoma"/>
                <a:cs typeface="Tahoma"/>
              </a:rPr>
              <a:t>Klimaatadaptatie</a:t>
            </a:r>
            <a:r>
              <a:rPr sz="714" spc="-65" dirty="0">
                <a:solidFill>
                  <a:schemeClr val="bg2"/>
                </a:solidFill>
                <a:latin typeface="Tahoma"/>
                <a:cs typeface="Tahoma"/>
              </a:rPr>
              <a:t> </a:t>
            </a:r>
            <a:r>
              <a:rPr sz="714" spc="7" dirty="0">
                <a:solidFill>
                  <a:schemeClr val="bg2"/>
                </a:solidFill>
                <a:latin typeface="Tahoma"/>
                <a:cs typeface="Tahoma"/>
              </a:rPr>
              <a:t>is</a:t>
            </a:r>
            <a:r>
              <a:rPr sz="714" spc="-54" dirty="0">
                <a:solidFill>
                  <a:schemeClr val="bg2"/>
                </a:solidFill>
                <a:latin typeface="Tahoma"/>
                <a:cs typeface="Tahoma"/>
              </a:rPr>
              <a:t> </a:t>
            </a:r>
            <a:r>
              <a:rPr sz="714" spc="10" dirty="0">
                <a:solidFill>
                  <a:schemeClr val="bg2"/>
                </a:solidFill>
                <a:latin typeface="Tahoma"/>
                <a:cs typeface="Tahoma"/>
              </a:rPr>
              <a:t>het</a:t>
            </a:r>
            <a:r>
              <a:rPr sz="714" spc="-41" dirty="0">
                <a:solidFill>
                  <a:schemeClr val="bg2"/>
                </a:solidFill>
                <a:latin typeface="Tahoma"/>
                <a:cs typeface="Tahoma"/>
              </a:rPr>
              <a:t> </a:t>
            </a:r>
            <a:r>
              <a:rPr sz="714" spc="14" dirty="0">
                <a:solidFill>
                  <a:schemeClr val="bg2"/>
                </a:solidFill>
                <a:latin typeface="Tahoma"/>
                <a:cs typeface="Tahoma"/>
              </a:rPr>
              <a:t>aanpassen </a:t>
            </a:r>
            <a:r>
              <a:rPr sz="714" spc="-214" dirty="0">
                <a:solidFill>
                  <a:schemeClr val="bg2"/>
                </a:solidFill>
                <a:latin typeface="Tahoma"/>
                <a:cs typeface="Tahoma"/>
              </a:rPr>
              <a:t> </a:t>
            </a:r>
            <a:r>
              <a:rPr sz="714" spc="7" dirty="0">
                <a:solidFill>
                  <a:schemeClr val="bg2"/>
                </a:solidFill>
                <a:latin typeface="Tahoma"/>
                <a:cs typeface="Tahoma"/>
              </a:rPr>
              <a:t>aan </a:t>
            </a:r>
            <a:r>
              <a:rPr sz="714" spc="10" dirty="0">
                <a:solidFill>
                  <a:schemeClr val="bg2"/>
                </a:solidFill>
                <a:latin typeface="Tahoma"/>
                <a:cs typeface="Tahoma"/>
              </a:rPr>
              <a:t>het </a:t>
            </a:r>
            <a:r>
              <a:rPr sz="714" spc="3" dirty="0">
                <a:solidFill>
                  <a:schemeClr val="bg2"/>
                </a:solidFill>
                <a:latin typeface="Tahoma"/>
                <a:cs typeface="Tahoma"/>
              </a:rPr>
              <a:t>klimaat. </a:t>
            </a:r>
            <a:r>
              <a:rPr sz="714" spc="44" dirty="0">
                <a:solidFill>
                  <a:schemeClr val="bg2"/>
                </a:solidFill>
                <a:latin typeface="Tahoma"/>
                <a:cs typeface="Tahoma"/>
              </a:rPr>
              <a:t>We </a:t>
            </a:r>
            <a:r>
              <a:rPr sz="714" spc="24" dirty="0">
                <a:solidFill>
                  <a:schemeClr val="bg2"/>
                </a:solidFill>
                <a:latin typeface="Tahoma"/>
                <a:cs typeface="Tahoma"/>
              </a:rPr>
              <a:t>nemen </a:t>
            </a:r>
            <a:r>
              <a:rPr sz="714" spc="17" dirty="0">
                <a:solidFill>
                  <a:schemeClr val="bg2"/>
                </a:solidFill>
                <a:latin typeface="Tahoma"/>
                <a:cs typeface="Tahoma"/>
              </a:rPr>
              <a:t>maatregelen </a:t>
            </a:r>
            <a:r>
              <a:rPr sz="714" spc="20" dirty="0">
                <a:solidFill>
                  <a:schemeClr val="bg2"/>
                </a:solidFill>
                <a:latin typeface="Tahoma"/>
                <a:cs typeface="Tahoma"/>
              </a:rPr>
              <a:t> </a:t>
            </a:r>
            <a:r>
              <a:rPr sz="714" spc="27" dirty="0">
                <a:solidFill>
                  <a:schemeClr val="bg2"/>
                </a:solidFill>
                <a:latin typeface="Tahoma"/>
                <a:cs typeface="Tahoma"/>
              </a:rPr>
              <a:t>tegen </a:t>
            </a:r>
            <a:r>
              <a:rPr sz="714" spc="3" dirty="0">
                <a:solidFill>
                  <a:schemeClr val="bg2"/>
                </a:solidFill>
                <a:latin typeface="Tahoma"/>
                <a:cs typeface="Tahoma"/>
              </a:rPr>
              <a:t>wateroverlast, </a:t>
            </a:r>
            <a:r>
              <a:rPr sz="714" spc="14" dirty="0">
                <a:solidFill>
                  <a:schemeClr val="bg2"/>
                </a:solidFill>
                <a:latin typeface="Tahoma"/>
                <a:cs typeface="Tahoma"/>
              </a:rPr>
              <a:t>overstromingen, </a:t>
            </a:r>
            <a:r>
              <a:rPr sz="714" spc="17" dirty="0">
                <a:solidFill>
                  <a:schemeClr val="bg2"/>
                </a:solidFill>
                <a:latin typeface="Tahoma"/>
                <a:cs typeface="Tahoma"/>
              </a:rPr>
              <a:t> </a:t>
            </a:r>
            <a:r>
              <a:rPr sz="714" spc="34" dirty="0">
                <a:solidFill>
                  <a:schemeClr val="bg2"/>
                </a:solidFill>
                <a:latin typeface="Tahoma"/>
                <a:cs typeface="Tahoma"/>
              </a:rPr>
              <a:t>d</a:t>
            </a:r>
            <a:r>
              <a:rPr sz="714" spc="24" dirty="0">
                <a:solidFill>
                  <a:schemeClr val="bg2"/>
                </a:solidFill>
                <a:latin typeface="Tahoma"/>
                <a:cs typeface="Tahoma"/>
              </a:rPr>
              <a:t>r</a:t>
            </a:r>
            <a:r>
              <a:rPr sz="714" spc="48" dirty="0">
                <a:solidFill>
                  <a:schemeClr val="bg2"/>
                </a:solidFill>
                <a:latin typeface="Tahoma"/>
                <a:cs typeface="Tahoma"/>
              </a:rPr>
              <a:t>oo</a:t>
            </a:r>
            <a:r>
              <a:rPr sz="714" spc="58" dirty="0">
                <a:solidFill>
                  <a:schemeClr val="bg2"/>
                </a:solidFill>
                <a:latin typeface="Tahoma"/>
                <a:cs typeface="Tahoma"/>
              </a:rPr>
              <a:t>g</a:t>
            </a:r>
            <a:r>
              <a:rPr sz="714" spc="10" dirty="0">
                <a:solidFill>
                  <a:schemeClr val="bg2"/>
                </a:solidFill>
                <a:latin typeface="Tahoma"/>
                <a:cs typeface="Tahoma"/>
              </a:rPr>
              <a:t>te</a:t>
            </a:r>
            <a:r>
              <a:rPr sz="714" spc="-7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4" dirty="0">
                <a:solidFill>
                  <a:schemeClr val="bg2"/>
                </a:solidFill>
                <a:latin typeface="Tahoma"/>
                <a:cs typeface="Tahoma"/>
              </a:rPr>
              <a:t>h</a:t>
            </a:r>
            <a:r>
              <a:rPr sz="714" spc="-3" dirty="0">
                <a:solidFill>
                  <a:schemeClr val="bg2"/>
                </a:solidFill>
                <a:latin typeface="Tahoma"/>
                <a:cs typeface="Tahoma"/>
              </a:rPr>
              <a:t>itte.</a:t>
            </a:r>
            <a:r>
              <a:rPr sz="714" spc="-44" dirty="0">
                <a:solidFill>
                  <a:schemeClr val="bg2"/>
                </a:solidFill>
                <a:latin typeface="Tahoma"/>
                <a:cs typeface="Tahoma"/>
              </a:rPr>
              <a:t> </a:t>
            </a:r>
            <a:r>
              <a:rPr sz="714" spc="58" dirty="0">
                <a:solidFill>
                  <a:schemeClr val="bg2"/>
                </a:solidFill>
                <a:latin typeface="Tahoma"/>
                <a:cs typeface="Tahoma"/>
              </a:rPr>
              <a:t>D</a:t>
            </a:r>
            <a:r>
              <a:rPr sz="714" spc="34" dirty="0">
                <a:solidFill>
                  <a:schemeClr val="bg2"/>
                </a:solidFill>
                <a:latin typeface="Tahoma"/>
                <a:cs typeface="Tahoma"/>
              </a:rPr>
              <a:t>e</a:t>
            </a:r>
            <a:r>
              <a:rPr sz="714" spc="-54" dirty="0">
                <a:solidFill>
                  <a:schemeClr val="bg2"/>
                </a:solidFill>
                <a:latin typeface="Tahoma"/>
                <a:cs typeface="Tahoma"/>
              </a:rPr>
              <a:t> </a:t>
            </a:r>
            <a:r>
              <a:rPr sz="714" spc="31" dirty="0">
                <a:solidFill>
                  <a:schemeClr val="bg2"/>
                </a:solidFill>
                <a:latin typeface="Tahoma"/>
                <a:cs typeface="Tahoma"/>
              </a:rPr>
              <a:t>pr</a:t>
            </a:r>
            <a:r>
              <a:rPr sz="714" spc="20" dirty="0">
                <a:solidFill>
                  <a:schemeClr val="bg2"/>
                </a:solidFill>
                <a:latin typeface="Tahoma"/>
                <a:cs typeface="Tahoma"/>
              </a:rPr>
              <a:t>ovincie</a:t>
            </a:r>
            <a:r>
              <a:rPr sz="714" spc="-75" dirty="0">
                <a:solidFill>
                  <a:schemeClr val="bg2"/>
                </a:solidFill>
                <a:latin typeface="Tahoma"/>
                <a:cs typeface="Tahoma"/>
              </a:rPr>
              <a:t> </a:t>
            </a:r>
            <a:r>
              <a:rPr sz="714" spc="3" dirty="0">
                <a:solidFill>
                  <a:schemeClr val="bg2"/>
                </a:solidFill>
                <a:latin typeface="Tahoma"/>
                <a:cs typeface="Tahoma"/>
              </a:rPr>
              <a:t>w</a:t>
            </a:r>
            <a:r>
              <a:rPr sz="714" spc="31" dirty="0">
                <a:solidFill>
                  <a:schemeClr val="bg2"/>
                </a:solidFill>
                <a:latin typeface="Tahoma"/>
                <a:cs typeface="Tahoma"/>
              </a:rPr>
              <a:t>e</a:t>
            </a:r>
            <a:r>
              <a:rPr sz="714" dirty="0">
                <a:solidFill>
                  <a:schemeClr val="bg2"/>
                </a:solidFill>
                <a:latin typeface="Tahoma"/>
                <a:cs typeface="Tahoma"/>
              </a:rPr>
              <a:t>r</a:t>
            </a:r>
            <a:r>
              <a:rPr sz="714" spc="-3" dirty="0">
                <a:solidFill>
                  <a:schemeClr val="bg2"/>
                </a:solidFill>
                <a:latin typeface="Tahoma"/>
                <a:cs typeface="Tahoma"/>
              </a:rPr>
              <a:t>kt</a:t>
            </a:r>
            <a:r>
              <a:rPr sz="714" spc="-51" dirty="0">
                <a:solidFill>
                  <a:schemeClr val="bg2"/>
                </a:solidFill>
                <a:latin typeface="Tahoma"/>
                <a:cs typeface="Tahoma"/>
              </a:rPr>
              <a:t> </a:t>
            </a:r>
            <a:r>
              <a:rPr sz="714" spc="17" dirty="0">
                <a:solidFill>
                  <a:schemeClr val="bg2"/>
                </a:solidFill>
                <a:latin typeface="Tahoma"/>
                <a:cs typeface="Tahoma"/>
              </a:rPr>
              <a:t>daa</a:t>
            </a:r>
            <a:r>
              <a:rPr sz="714" spc="14" dirty="0">
                <a:solidFill>
                  <a:schemeClr val="bg2"/>
                </a:solidFill>
                <a:latin typeface="Tahoma"/>
                <a:cs typeface="Tahoma"/>
              </a:rPr>
              <a:t>rin  </a:t>
            </a:r>
            <a:r>
              <a:rPr sz="714" spc="17" dirty="0">
                <a:solidFill>
                  <a:schemeClr val="bg2"/>
                </a:solidFill>
                <a:latin typeface="Tahoma"/>
                <a:cs typeface="Tahoma"/>
              </a:rPr>
              <a:t>samen</a:t>
            </a:r>
            <a:r>
              <a:rPr sz="714" spc="-65" dirty="0">
                <a:solidFill>
                  <a:schemeClr val="bg2"/>
                </a:solidFill>
                <a:latin typeface="Tahoma"/>
                <a:cs typeface="Tahoma"/>
              </a:rPr>
              <a:t> </a:t>
            </a:r>
            <a:r>
              <a:rPr sz="714" spc="34" dirty="0">
                <a:solidFill>
                  <a:schemeClr val="bg2"/>
                </a:solidFill>
                <a:latin typeface="Tahoma"/>
                <a:cs typeface="Tahoma"/>
              </a:rPr>
              <a:t>m</a:t>
            </a:r>
            <a:r>
              <a:rPr sz="714" spc="31" dirty="0">
                <a:solidFill>
                  <a:schemeClr val="bg2"/>
                </a:solidFill>
                <a:latin typeface="Tahoma"/>
                <a:cs typeface="Tahoma"/>
              </a:rPr>
              <a:t>e</a:t>
            </a:r>
            <a:r>
              <a:rPr sz="714" spc="-14" dirty="0">
                <a:solidFill>
                  <a:schemeClr val="bg2"/>
                </a:solidFill>
                <a:latin typeface="Tahoma"/>
                <a:cs typeface="Tahoma"/>
              </a:rPr>
              <a:t>t</a:t>
            </a:r>
            <a:r>
              <a:rPr sz="714" spc="-51"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41" dirty="0">
                <a:solidFill>
                  <a:schemeClr val="bg2"/>
                </a:solidFill>
                <a:latin typeface="Tahoma"/>
                <a:cs typeface="Tahoma"/>
              </a:rPr>
              <a:t> </a:t>
            </a:r>
            <a:r>
              <a:rPr sz="714" spc="3" dirty="0">
                <a:solidFill>
                  <a:schemeClr val="bg2"/>
                </a:solidFill>
                <a:latin typeface="Tahoma"/>
                <a:cs typeface="Tahoma"/>
              </a:rPr>
              <a:t>w</a:t>
            </a:r>
            <a:r>
              <a:rPr sz="714" spc="7" dirty="0">
                <a:solidFill>
                  <a:schemeClr val="bg2"/>
                </a:solidFill>
                <a:latin typeface="Tahoma"/>
                <a:cs typeface="Tahoma"/>
              </a:rPr>
              <a:t>atersch</a:t>
            </a:r>
            <a:r>
              <a:rPr sz="714" spc="37" dirty="0">
                <a:solidFill>
                  <a:schemeClr val="bg2"/>
                </a:solidFill>
                <a:latin typeface="Tahoma"/>
                <a:cs typeface="Tahoma"/>
              </a:rPr>
              <a:t>app</a:t>
            </a:r>
            <a:r>
              <a:rPr sz="714" spc="31" dirty="0">
                <a:solidFill>
                  <a:schemeClr val="bg2"/>
                </a:solidFill>
                <a:latin typeface="Tahoma"/>
                <a:cs typeface="Tahoma"/>
              </a:rPr>
              <a:t>e</a:t>
            </a:r>
            <a:r>
              <a:rPr sz="714" spc="-10" dirty="0">
                <a:solidFill>
                  <a:schemeClr val="bg2"/>
                </a:solidFill>
                <a:latin typeface="Tahoma"/>
                <a:cs typeface="Tahoma"/>
              </a:rPr>
              <a:t>n</a:t>
            </a:r>
            <a:r>
              <a:rPr sz="714" spc="-7" dirty="0">
                <a:solidFill>
                  <a:schemeClr val="bg2"/>
                </a:solidFill>
                <a:latin typeface="Tahoma"/>
                <a:cs typeface="Tahoma"/>
              </a:rPr>
              <a:t>,</a:t>
            </a:r>
            <a:r>
              <a:rPr sz="714" spc="-71" dirty="0">
                <a:solidFill>
                  <a:schemeClr val="bg2"/>
                </a:solidFill>
                <a:latin typeface="Tahoma"/>
                <a:cs typeface="Tahoma"/>
              </a:rPr>
              <a:t> </a:t>
            </a:r>
            <a:r>
              <a:rPr sz="714" spc="58" dirty="0">
                <a:solidFill>
                  <a:schemeClr val="bg2"/>
                </a:solidFill>
                <a:latin typeface="Tahoma"/>
                <a:cs typeface="Tahoma"/>
              </a:rPr>
              <a:t>g</a:t>
            </a:r>
            <a:r>
              <a:rPr sz="714" spc="31" dirty="0">
                <a:solidFill>
                  <a:schemeClr val="bg2"/>
                </a:solidFill>
                <a:latin typeface="Tahoma"/>
                <a:cs typeface="Tahoma"/>
              </a:rPr>
              <a:t>e</a:t>
            </a:r>
            <a:r>
              <a:rPr sz="714" spc="34" dirty="0">
                <a:solidFill>
                  <a:schemeClr val="bg2"/>
                </a:solidFill>
                <a:latin typeface="Tahoma"/>
                <a:cs typeface="Tahoma"/>
              </a:rPr>
              <a:t>m</a:t>
            </a:r>
            <a:r>
              <a:rPr sz="714" spc="31" dirty="0">
                <a:solidFill>
                  <a:schemeClr val="bg2"/>
                </a:solidFill>
                <a:latin typeface="Tahoma"/>
                <a:cs typeface="Tahoma"/>
              </a:rPr>
              <a:t>ee</a:t>
            </a:r>
            <a:r>
              <a:rPr sz="714" spc="10" dirty="0">
                <a:solidFill>
                  <a:schemeClr val="bg2"/>
                </a:solidFill>
                <a:latin typeface="Tahoma"/>
                <a:cs typeface="Tahoma"/>
              </a:rPr>
              <a:t>nten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24" dirty="0">
                <a:solidFill>
                  <a:schemeClr val="bg2"/>
                </a:solidFill>
                <a:latin typeface="Tahoma"/>
                <a:cs typeface="Tahoma"/>
              </a:rPr>
              <a:t>and</a:t>
            </a:r>
            <a:r>
              <a:rPr sz="714" spc="31" dirty="0">
                <a:solidFill>
                  <a:schemeClr val="bg2"/>
                </a:solidFill>
                <a:latin typeface="Tahoma"/>
                <a:cs typeface="Tahoma"/>
              </a:rPr>
              <a:t>e</a:t>
            </a:r>
            <a:r>
              <a:rPr sz="714" dirty="0">
                <a:solidFill>
                  <a:schemeClr val="bg2"/>
                </a:solidFill>
                <a:latin typeface="Tahoma"/>
                <a:cs typeface="Tahoma"/>
              </a:rPr>
              <a:t>r</a:t>
            </a:r>
            <a:r>
              <a:rPr sz="714" spc="34" dirty="0">
                <a:solidFill>
                  <a:schemeClr val="bg2"/>
                </a:solidFill>
                <a:latin typeface="Tahoma"/>
                <a:cs typeface="Tahoma"/>
              </a:rPr>
              <a:t>e</a:t>
            </a:r>
            <a:r>
              <a:rPr sz="714" spc="-54" dirty="0">
                <a:solidFill>
                  <a:schemeClr val="bg2"/>
                </a:solidFill>
                <a:latin typeface="Tahoma"/>
                <a:cs typeface="Tahoma"/>
              </a:rPr>
              <a:t> </a:t>
            </a:r>
            <a:r>
              <a:rPr sz="714" spc="20" dirty="0">
                <a:solidFill>
                  <a:schemeClr val="bg2"/>
                </a:solidFill>
                <a:latin typeface="Tahoma"/>
                <a:cs typeface="Tahoma"/>
              </a:rPr>
              <a:t>par</a:t>
            </a:r>
            <a:r>
              <a:rPr sz="714" spc="10" dirty="0">
                <a:solidFill>
                  <a:schemeClr val="bg2"/>
                </a:solidFill>
                <a:latin typeface="Tahoma"/>
                <a:cs typeface="Tahoma"/>
              </a:rPr>
              <a:t>tne</a:t>
            </a:r>
            <a:r>
              <a:rPr sz="714" dirty="0">
                <a:solidFill>
                  <a:schemeClr val="bg2"/>
                </a:solidFill>
                <a:latin typeface="Tahoma"/>
                <a:cs typeface="Tahoma"/>
              </a:rPr>
              <a:t>rs</a:t>
            </a:r>
            <a:r>
              <a:rPr sz="714" spc="-71" dirty="0">
                <a:solidFill>
                  <a:schemeClr val="bg2"/>
                </a:solidFill>
                <a:latin typeface="Tahoma"/>
                <a:cs typeface="Tahoma"/>
              </a:rPr>
              <a:t> </a:t>
            </a:r>
            <a:r>
              <a:rPr sz="714" spc="17" dirty="0">
                <a:solidFill>
                  <a:schemeClr val="bg2"/>
                </a:solidFill>
                <a:latin typeface="Tahoma"/>
                <a:cs typeface="Tahoma"/>
              </a:rPr>
              <a:t>in</a:t>
            </a:r>
            <a:r>
              <a:rPr sz="714" spc="-4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51" dirty="0">
                <a:solidFill>
                  <a:schemeClr val="bg2"/>
                </a:solidFill>
                <a:latin typeface="Tahoma"/>
                <a:cs typeface="Tahoma"/>
              </a:rPr>
              <a:t> </a:t>
            </a:r>
            <a:r>
              <a:rPr sz="714" dirty="0">
                <a:solidFill>
                  <a:schemeClr val="bg2"/>
                </a:solidFill>
                <a:latin typeface="Tahoma"/>
                <a:cs typeface="Tahoma"/>
              </a:rPr>
              <a:t>r</a:t>
            </a:r>
            <a:r>
              <a:rPr sz="714" spc="31" dirty="0">
                <a:solidFill>
                  <a:schemeClr val="bg2"/>
                </a:solidFill>
                <a:latin typeface="Tahoma"/>
                <a:cs typeface="Tahoma"/>
              </a:rPr>
              <a:t>e</a:t>
            </a:r>
            <a:r>
              <a:rPr sz="714" spc="58" dirty="0">
                <a:solidFill>
                  <a:schemeClr val="bg2"/>
                </a:solidFill>
                <a:latin typeface="Tahoma"/>
                <a:cs typeface="Tahoma"/>
              </a:rPr>
              <a:t>g</a:t>
            </a:r>
            <a:r>
              <a:rPr sz="714" spc="10" dirty="0">
                <a:solidFill>
                  <a:schemeClr val="bg2"/>
                </a:solidFill>
                <a:latin typeface="Tahoma"/>
                <a:cs typeface="Tahoma"/>
              </a:rPr>
              <a:t>io.</a:t>
            </a:r>
            <a:endParaRPr sz="714" dirty="0">
              <a:solidFill>
                <a:schemeClr val="bg2"/>
              </a:solidFill>
              <a:latin typeface="Tahoma"/>
              <a:cs typeface="Tahoma"/>
            </a:endParaRPr>
          </a:p>
        </p:txBody>
      </p:sp>
      <p:sp>
        <p:nvSpPr>
          <p:cNvPr id="10" name="object 10"/>
          <p:cNvSpPr txBox="1"/>
          <p:nvPr/>
        </p:nvSpPr>
        <p:spPr>
          <a:xfrm>
            <a:off x="3574696" y="2666620"/>
            <a:ext cx="1365554" cy="228961"/>
          </a:xfrm>
          <a:prstGeom prst="rect">
            <a:avLst/>
          </a:prstGeom>
        </p:spPr>
        <p:txBody>
          <a:bodyPr vert="horz" wrap="square" lIns="0" tIns="9069" rIns="0" bIns="0" rtlCol="0">
            <a:spAutoFit/>
          </a:bodyPr>
          <a:lstStyle/>
          <a:p>
            <a:pPr marL="8637" marR="3455" defTabSz="621883">
              <a:spcBef>
                <a:spcPts val="71"/>
              </a:spcBef>
            </a:pPr>
            <a:r>
              <a:rPr sz="714" b="1" spc="-68" dirty="0">
                <a:solidFill>
                  <a:schemeClr val="bg2"/>
                </a:solidFill>
                <a:latin typeface="Tahoma"/>
                <a:cs typeface="Tahoma"/>
              </a:rPr>
              <a:t>In</a:t>
            </a:r>
            <a:r>
              <a:rPr sz="714" b="1" spc="-31" dirty="0">
                <a:solidFill>
                  <a:schemeClr val="bg2"/>
                </a:solidFill>
                <a:latin typeface="Tahoma"/>
                <a:cs typeface="Tahoma"/>
              </a:rPr>
              <a:t> </a:t>
            </a:r>
            <a:r>
              <a:rPr sz="714" b="1" spc="7" dirty="0">
                <a:solidFill>
                  <a:schemeClr val="bg2"/>
                </a:solidFill>
                <a:latin typeface="Tahoma"/>
                <a:cs typeface="Tahoma"/>
              </a:rPr>
              <a:t>2050</a:t>
            </a:r>
            <a:r>
              <a:rPr sz="714" b="1" spc="-54" dirty="0">
                <a:solidFill>
                  <a:schemeClr val="bg2"/>
                </a:solidFill>
                <a:latin typeface="Tahoma"/>
                <a:cs typeface="Tahoma"/>
              </a:rPr>
              <a:t> </a:t>
            </a:r>
            <a:r>
              <a:rPr sz="714" spc="7" dirty="0">
                <a:solidFill>
                  <a:schemeClr val="bg2"/>
                </a:solidFill>
                <a:latin typeface="Tahoma"/>
                <a:cs typeface="Tahoma"/>
              </a:rPr>
              <a:t>is</a:t>
            </a:r>
            <a:r>
              <a:rPr sz="714" spc="-5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48" dirty="0">
                <a:solidFill>
                  <a:schemeClr val="bg2"/>
                </a:solidFill>
                <a:latin typeface="Tahoma"/>
                <a:cs typeface="Tahoma"/>
              </a:rPr>
              <a:t> </a:t>
            </a:r>
            <a:r>
              <a:rPr sz="714" spc="31" dirty="0">
                <a:solidFill>
                  <a:schemeClr val="bg2"/>
                </a:solidFill>
                <a:latin typeface="Tahoma"/>
                <a:cs typeface="Tahoma"/>
              </a:rPr>
              <a:t>pr</a:t>
            </a:r>
            <a:r>
              <a:rPr sz="714" spc="20" dirty="0">
                <a:solidFill>
                  <a:schemeClr val="bg2"/>
                </a:solidFill>
                <a:latin typeface="Tahoma"/>
                <a:cs typeface="Tahoma"/>
              </a:rPr>
              <a:t>ovincie</a:t>
            </a:r>
            <a:r>
              <a:rPr sz="714" spc="-75" dirty="0">
                <a:solidFill>
                  <a:schemeClr val="bg2"/>
                </a:solidFill>
                <a:latin typeface="Tahoma"/>
                <a:cs typeface="Tahoma"/>
              </a:rPr>
              <a:t> </a:t>
            </a:r>
            <a:r>
              <a:rPr sz="714" spc="34" dirty="0">
                <a:solidFill>
                  <a:schemeClr val="bg2"/>
                </a:solidFill>
                <a:latin typeface="Tahoma"/>
                <a:cs typeface="Tahoma"/>
              </a:rPr>
              <a:t>U</a:t>
            </a:r>
            <a:r>
              <a:rPr sz="714" spc="-7" dirty="0">
                <a:solidFill>
                  <a:schemeClr val="bg2"/>
                </a:solidFill>
                <a:latin typeface="Tahoma"/>
                <a:cs typeface="Tahoma"/>
              </a:rPr>
              <a:t>tr</a:t>
            </a:r>
            <a:r>
              <a:rPr sz="714" spc="31" dirty="0">
                <a:solidFill>
                  <a:schemeClr val="bg2"/>
                </a:solidFill>
                <a:latin typeface="Tahoma"/>
                <a:cs typeface="Tahoma"/>
              </a:rPr>
              <a:t>e</a:t>
            </a:r>
            <a:r>
              <a:rPr sz="714" spc="20" dirty="0">
                <a:solidFill>
                  <a:schemeClr val="bg2"/>
                </a:solidFill>
                <a:latin typeface="Tahoma"/>
                <a:cs typeface="Tahoma"/>
              </a:rPr>
              <a:t>c</a:t>
            </a:r>
            <a:r>
              <a:rPr sz="714" spc="24" dirty="0">
                <a:solidFill>
                  <a:schemeClr val="bg2"/>
                </a:solidFill>
                <a:latin typeface="Tahoma"/>
                <a:cs typeface="Tahoma"/>
              </a:rPr>
              <a:t>h</a:t>
            </a:r>
            <a:r>
              <a:rPr sz="714" spc="-14" dirty="0">
                <a:solidFill>
                  <a:schemeClr val="bg2"/>
                </a:solidFill>
                <a:latin typeface="Tahoma"/>
                <a:cs typeface="Tahoma"/>
              </a:rPr>
              <a:t>t  </a:t>
            </a:r>
            <a:r>
              <a:rPr sz="714" spc="10" dirty="0">
                <a:solidFill>
                  <a:schemeClr val="bg2"/>
                </a:solidFill>
                <a:latin typeface="Tahoma"/>
                <a:cs typeface="Tahoma"/>
              </a:rPr>
              <a:t>klimaat</a:t>
            </a:r>
            <a:r>
              <a:rPr sz="714" spc="44" dirty="0">
                <a:solidFill>
                  <a:schemeClr val="bg2"/>
                </a:solidFill>
                <a:latin typeface="Tahoma"/>
                <a:cs typeface="Tahoma"/>
              </a:rPr>
              <a:t>be</a:t>
            </a:r>
            <a:r>
              <a:rPr sz="714" spc="7" dirty="0">
                <a:solidFill>
                  <a:schemeClr val="bg2"/>
                </a:solidFill>
                <a:latin typeface="Tahoma"/>
                <a:cs typeface="Tahoma"/>
              </a:rPr>
              <a:t>st</a:t>
            </a:r>
            <a:r>
              <a:rPr sz="714" spc="3" dirty="0">
                <a:solidFill>
                  <a:schemeClr val="bg2"/>
                </a:solidFill>
                <a:latin typeface="Tahoma"/>
                <a:cs typeface="Tahoma"/>
              </a:rPr>
              <a:t>e</a:t>
            </a:r>
            <a:r>
              <a:rPr sz="714" spc="31" dirty="0">
                <a:solidFill>
                  <a:schemeClr val="bg2"/>
                </a:solidFill>
                <a:latin typeface="Tahoma"/>
                <a:cs typeface="Tahoma"/>
              </a:rPr>
              <a:t>ndi</a:t>
            </a:r>
            <a:r>
              <a:rPr sz="714" spc="44" dirty="0">
                <a:solidFill>
                  <a:schemeClr val="bg2"/>
                </a:solidFill>
                <a:latin typeface="Tahoma"/>
                <a:cs typeface="Tahoma"/>
              </a:rPr>
              <a:t>g</a:t>
            </a:r>
            <a:r>
              <a:rPr sz="714" spc="-6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3" dirty="0">
                <a:solidFill>
                  <a:schemeClr val="bg2"/>
                </a:solidFill>
                <a:latin typeface="Tahoma"/>
                <a:cs typeface="Tahoma"/>
              </a:rPr>
              <a:t>wa</a:t>
            </a:r>
            <a:r>
              <a:rPr sz="714" dirty="0">
                <a:solidFill>
                  <a:schemeClr val="bg2"/>
                </a:solidFill>
                <a:latin typeface="Tahoma"/>
                <a:cs typeface="Tahoma"/>
              </a:rPr>
              <a:t>t</a:t>
            </a:r>
            <a:r>
              <a:rPr sz="714" spc="31" dirty="0">
                <a:solidFill>
                  <a:schemeClr val="bg2"/>
                </a:solidFill>
                <a:latin typeface="Tahoma"/>
                <a:cs typeface="Tahoma"/>
              </a:rPr>
              <a:t>e</a:t>
            </a:r>
            <a:r>
              <a:rPr sz="714" dirty="0">
                <a:solidFill>
                  <a:schemeClr val="bg2"/>
                </a:solidFill>
                <a:latin typeface="Tahoma"/>
                <a:cs typeface="Tahoma"/>
              </a:rPr>
              <a:t>r</a:t>
            </a:r>
            <a:r>
              <a:rPr sz="714" spc="14" dirty="0">
                <a:solidFill>
                  <a:schemeClr val="bg2"/>
                </a:solidFill>
                <a:latin typeface="Tahoma"/>
                <a:cs typeface="Tahoma"/>
              </a:rPr>
              <a:t>v</a:t>
            </a:r>
            <a:r>
              <a:rPr sz="714" spc="10" dirty="0">
                <a:solidFill>
                  <a:schemeClr val="bg2"/>
                </a:solidFill>
                <a:latin typeface="Tahoma"/>
                <a:cs typeface="Tahoma"/>
              </a:rPr>
              <a:t>e</a:t>
            </a:r>
            <a:r>
              <a:rPr sz="714" spc="14" dirty="0">
                <a:solidFill>
                  <a:schemeClr val="bg2"/>
                </a:solidFill>
                <a:latin typeface="Tahoma"/>
                <a:cs typeface="Tahoma"/>
              </a:rPr>
              <a:t>ilig.</a:t>
            </a:r>
            <a:endParaRPr sz="714" dirty="0">
              <a:solidFill>
                <a:schemeClr val="bg2"/>
              </a:solidFill>
              <a:latin typeface="Tahoma"/>
              <a:cs typeface="Tahoma"/>
            </a:endParaRPr>
          </a:p>
        </p:txBody>
      </p:sp>
      <p:sp>
        <p:nvSpPr>
          <p:cNvPr id="11" name="object 11"/>
          <p:cNvSpPr txBox="1"/>
          <p:nvPr/>
        </p:nvSpPr>
        <p:spPr>
          <a:xfrm>
            <a:off x="3574696" y="3080870"/>
            <a:ext cx="1746026" cy="888373"/>
          </a:xfrm>
          <a:prstGeom prst="rect">
            <a:avLst/>
          </a:prstGeom>
        </p:spPr>
        <p:txBody>
          <a:bodyPr vert="horz" wrap="square" lIns="0" tIns="9069" rIns="0" bIns="0" rtlCol="0">
            <a:spAutoFit/>
          </a:bodyPr>
          <a:lstStyle/>
          <a:p>
            <a:pPr marL="8637" marR="3455" defTabSz="621883">
              <a:spcBef>
                <a:spcPts val="71"/>
              </a:spcBef>
            </a:pPr>
            <a:r>
              <a:rPr sz="714" b="1" spc="-68" dirty="0">
                <a:solidFill>
                  <a:schemeClr val="bg2"/>
                </a:solidFill>
                <a:latin typeface="Tahoma"/>
                <a:cs typeface="Tahoma"/>
              </a:rPr>
              <a:t>In</a:t>
            </a:r>
            <a:r>
              <a:rPr sz="714" b="1" spc="-31" dirty="0">
                <a:solidFill>
                  <a:schemeClr val="bg2"/>
                </a:solidFill>
                <a:latin typeface="Tahoma"/>
                <a:cs typeface="Tahoma"/>
              </a:rPr>
              <a:t> </a:t>
            </a:r>
            <a:r>
              <a:rPr sz="714" b="1" spc="7" dirty="0">
                <a:solidFill>
                  <a:schemeClr val="bg2"/>
                </a:solidFill>
                <a:latin typeface="Tahoma"/>
                <a:cs typeface="Tahoma"/>
              </a:rPr>
              <a:t>2030</a:t>
            </a:r>
            <a:r>
              <a:rPr sz="714" b="1" spc="-54" dirty="0">
                <a:solidFill>
                  <a:schemeClr val="bg2"/>
                </a:solidFill>
                <a:latin typeface="Tahoma"/>
                <a:cs typeface="Tahoma"/>
              </a:rPr>
              <a:t> </a:t>
            </a:r>
            <a:r>
              <a:rPr sz="714" spc="17" dirty="0">
                <a:solidFill>
                  <a:schemeClr val="bg2"/>
                </a:solidFill>
                <a:latin typeface="Tahoma"/>
                <a:cs typeface="Tahoma"/>
              </a:rPr>
              <a:t>h</a:t>
            </a:r>
            <a:r>
              <a:rPr sz="714" spc="31" dirty="0">
                <a:solidFill>
                  <a:schemeClr val="bg2"/>
                </a:solidFill>
                <a:latin typeface="Tahoma"/>
                <a:cs typeface="Tahoma"/>
              </a:rPr>
              <a:t>e</a:t>
            </a:r>
            <a:r>
              <a:rPr sz="714" spc="51" dirty="0">
                <a:solidFill>
                  <a:schemeClr val="bg2"/>
                </a:solidFill>
                <a:latin typeface="Tahoma"/>
                <a:cs typeface="Tahoma"/>
              </a:rPr>
              <a:t>bb</a:t>
            </a:r>
            <a:r>
              <a:rPr sz="714" spc="44"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7" dirty="0">
                <a:solidFill>
                  <a:schemeClr val="bg2"/>
                </a:solidFill>
                <a:latin typeface="Tahoma"/>
                <a:cs typeface="Tahoma"/>
              </a:rPr>
              <a:t>w</a:t>
            </a:r>
            <a:r>
              <a:rPr sz="714" spc="14" dirty="0">
                <a:solidFill>
                  <a:schemeClr val="bg2"/>
                </a:solidFill>
                <a:latin typeface="Tahoma"/>
                <a:cs typeface="Tahoma"/>
              </a:rPr>
              <a:t>e</a:t>
            </a:r>
            <a:r>
              <a:rPr sz="714" spc="-44" dirty="0">
                <a:solidFill>
                  <a:schemeClr val="bg2"/>
                </a:solidFill>
                <a:latin typeface="Tahoma"/>
                <a:cs typeface="Tahoma"/>
              </a:rPr>
              <a:t> </a:t>
            </a:r>
            <a:r>
              <a:rPr sz="714" spc="14" dirty="0">
                <a:solidFill>
                  <a:schemeClr val="bg2"/>
                </a:solidFill>
                <a:latin typeface="Tahoma"/>
                <a:cs typeface="Tahoma"/>
              </a:rPr>
              <a:t>h</a:t>
            </a:r>
            <a:r>
              <a:rPr sz="714" spc="31" dirty="0">
                <a:solidFill>
                  <a:schemeClr val="bg2"/>
                </a:solidFill>
                <a:latin typeface="Tahoma"/>
                <a:cs typeface="Tahoma"/>
              </a:rPr>
              <a:t>e</a:t>
            </a:r>
            <a:r>
              <a:rPr sz="714" spc="-14" dirty="0">
                <a:solidFill>
                  <a:schemeClr val="bg2"/>
                </a:solidFill>
                <a:latin typeface="Tahoma"/>
                <a:cs typeface="Tahoma"/>
              </a:rPr>
              <a:t>t</a:t>
            </a:r>
            <a:r>
              <a:rPr sz="714" spc="-44" dirty="0">
                <a:solidFill>
                  <a:schemeClr val="bg2"/>
                </a:solidFill>
                <a:latin typeface="Tahoma"/>
                <a:cs typeface="Tahoma"/>
              </a:rPr>
              <a:t> </a:t>
            </a:r>
            <a:r>
              <a:rPr sz="714" spc="27" dirty="0">
                <a:solidFill>
                  <a:schemeClr val="bg2"/>
                </a:solidFill>
                <a:latin typeface="Tahoma"/>
                <a:cs typeface="Tahoma"/>
              </a:rPr>
              <a:t>h</a:t>
            </a:r>
            <a:r>
              <a:rPr sz="714" spc="17" dirty="0">
                <a:solidFill>
                  <a:schemeClr val="bg2"/>
                </a:solidFill>
                <a:latin typeface="Tahoma"/>
                <a:cs typeface="Tahoma"/>
              </a:rPr>
              <a:t>e</a:t>
            </a:r>
            <a:r>
              <a:rPr sz="714" spc="24" dirty="0">
                <a:solidFill>
                  <a:schemeClr val="bg2"/>
                </a:solidFill>
                <a:latin typeface="Tahoma"/>
                <a:cs typeface="Tahoma"/>
              </a:rPr>
              <a:t>le</a:t>
            </a:r>
            <a:r>
              <a:rPr sz="714" spc="-51" dirty="0">
                <a:solidFill>
                  <a:schemeClr val="bg2"/>
                </a:solidFill>
                <a:latin typeface="Tahoma"/>
                <a:cs typeface="Tahoma"/>
              </a:rPr>
              <a:t> </a:t>
            </a:r>
            <a:r>
              <a:rPr sz="714" dirty="0">
                <a:solidFill>
                  <a:schemeClr val="bg2"/>
                </a:solidFill>
                <a:latin typeface="Tahoma"/>
                <a:cs typeface="Tahoma"/>
              </a:rPr>
              <a:t>a</a:t>
            </a:r>
            <a:r>
              <a:rPr sz="714" spc="3" dirty="0">
                <a:solidFill>
                  <a:schemeClr val="bg2"/>
                </a:solidFill>
                <a:latin typeface="Tahoma"/>
                <a:cs typeface="Tahoma"/>
              </a:rPr>
              <a:t>r</a:t>
            </a:r>
            <a:r>
              <a:rPr sz="714" spc="31" dirty="0">
                <a:solidFill>
                  <a:schemeClr val="bg2"/>
                </a:solidFill>
                <a:latin typeface="Tahoma"/>
                <a:cs typeface="Tahoma"/>
              </a:rPr>
              <a:t>e</a:t>
            </a:r>
            <a:r>
              <a:rPr sz="714" spc="7" dirty="0">
                <a:solidFill>
                  <a:schemeClr val="bg2"/>
                </a:solidFill>
                <a:latin typeface="Tahoma"/>
                <a:cs typeface="Tahoma"/>
              </a:rPr>
              <a:t>aal  </a:t>
            </a:r>
            <a:r>
              <a:rPr sz="714" spc="58" dirty="0">
                <a:solidFill>
                  <a:schemeClr val="bg2"/>
                </a:solidFill>
                <a:latin typeface="Tahoma"/>
                <a:cs typeface="Tahoma"/>
              </a:rPr>
              <a:t>g</a:t>
            </a:r>
            <a:r>
              <a:rPr sz="714" spc="31" dirty="0">
                <a:solidFill>
                  <a:schemeClr val="bg2"/>
                </a:solidFill>
                <a:latin typeface="Tahoma"/>
                <a:cs typeface="Tahoma"/>
              </a:rPr>
              <a:t>e</a:t>
            </a:r>
            <a:r>
              <a:rPr sz="714" spc="24" dirty="0">
                <a:solidFill>
                  <a:schemeClr val="bg2"/>
                </a:solidFill>
                <a:latin typeface="Tahoma"/>
                <a:cs typeface="Tahoma"/>
              </a:rPr>
              <a:t>ïnsp</a:t>
            </a:r>
            <a:r>
              <a:rPr sz="714" spc="20" dirty="0">
                <a:solidFill>
                  <a:schemeClr val="bg2"/>
                </a:solidFill>
                <a:latin typeface="Tahoma"/>
                <a:cs typeface="Tahoma"/>
              </a:rPr>
              <a:t>ecte</a:t>
            </a:r>
            <a:r>
              <a:rPr sz="714" spc="17" dirty="0">
                <a:solidFill>
                  <a:schemeClr val="bg2"/>
                </a:solidFill>
                <a:latin typeface="Tahoma"/>
                <a:cs typeface="Tahoma"/>
              </a:rPr>
              <a:t>e</a:t>
            </a:r>
            <a:r>
              <a:rPr sz="714" dirty="0">
                <a:solidFill>
                  <a:schemeClr val="bg2"/>
                </a:solidFill>
                <a:latin typeface="Tahoma"/>
                <a:cs typeface="Tahoma"/>
              </a:rPr>
              <a:t>r</a:t>
            </a:r>
            <a:r>
              <a:rPr sz="714" spc="61" dirty="0">
                <a:solidFill>
                  <a:schemeClr val="bg2"/>
                </a:solidFill>
                <a:latin typeface="Tahoma"/>
                <a:cs typeface="Tahoma"/>
              </a:rPr>
              <a:t>d</a:t>
            </a:r>
            <a:r>
              <a:rPr sz="714" spc="-7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10" dirty="0">
                <a:solidFill>
                  <a:schemeClr val="bg2"/>
                </a:solidFill>
                <a:latin typeface="Tahoma"/>
                <a:cs typeface="Tahoma"/>
              </a:rPr>
              <a:t>wete</a:t>
            </a:r>
            <a:r>
              <a:rPr sz="714" spc="17" dirty="0">
                <a:solidFill>
                  <a:schemeClr val="bg2"/>
                </a:solidFill>
                <a:latin typeface="Tahoma"/>
                <a:cs typeface="Tahoma"/>
              </a:rPr>
              <a:t>n</a:t>
            </a:r>
            <a:r>
              <a:rPr sz="714" spc="-44" dirty="0">
                <a:solidFill>
                  <a:schemeClr val="bg2"/>
                </a:solidFill>
                <a:latin typeface="Tahoma"/>
                <a:cs typeface="Tahoma"/>
              </a:rPr>
              <a:t> </a:t>
            </a:r>
            <a:r>
              <a:rPr sz="714" spc="17" dirty="0">
                <a:solidFill>
                  <a:schemeClr val="bg2"/>
                </a:solidFill>
                <a:latin typeface="Tahoma"/>
                <a:cs typeface="Tahoma"/>
              </a:rPr>
              <a:t>w</a:t>
            </a:r>
            <a:r>
              <a:rPr sz="714" spc="14" dirty="0">
                <a:solidFill>
                  <a:schemeClr val="bg2"/>
                </a:solidFill>
                <a:latin typeface="Tahoma"/>
                <a:cs typeface="Tahoma"/>
              </a:rPr>
              <a:t>e</a:t>
            </a:r>
            <a:r>
              <a:rPr sz="714" spc="-54" dirty="0">
                <a:solidFill>
                  <a:schemeClr val="bg2"/>
                </a:solidFill>
                <a:latin typeface="Tahoma"/>
                <a:cs typeface="Tahoma"/>
              </a:rPr>
              <a:t> </a:t>
            </a:r>
            <a:r>
              <a:rPr sz="714" spc="3" dirty="0">
                <a:solidFill>
                  <a:schemeClr val="bg2"/>
                </a:solidFill>
                <a:latin typeface="Tahoma"/>
                <a:cs typeface="Tahoma"/>
              </a:rPr>
              <a:t>w</a:t>
            </a:r>
            <a:r>
              <a:rPr sz="714" spc="-7" dirty="0">
                <a:solidFill>
                  <a:schemeClr val="bg2"/>
                </a:solidFill>
                <a:latin typeface="Tahoma"/>
                <a:cs typeface="Tahoma"/>
              </a:rPr>
              <a:t>a</a:t>
            </a:r>
            <a:r>
              <a:rPr sz="714" spc="-3" dirty="0">
                <a:solidFill>
                  <a:schemeClr val="bg2"/>
                </a:solidFill>
                <a:latin typeface="Tahoma"/>
                <a:cs typeface="Tahoma"/>
              </a:rPr>
              <a:t>t</a:t>
            </a:r>
            <a:r>
              <a:rPr sz="714" spc="-44" dirty="0">
                <a:solidFill>
                  <a:schemeClr val="bg2"/>
                </a:solidFill>
                <a:latin typeface="Tahoma"/>
                <a:cs typeface="Tahoma"/>
              </a:rPr>
              <a:t> </a:t>
            </a:r>
            <a:r>
              <a:rPr sz="714" spc="34" dirty="0">
                <a:solidFill>
                  <a:schemeClr val="bg2"/>
                </a:solidFill>
                <a:latin typeface="Tahoma"/>
                <a:cs typeface="Tahoma"/>
              </a:rPr>
              <a:t>nodi</a:t>
            </a:r>
            <a:r>
              <a:rPr sz="714" spc="44" dirty="0">
                <a:solidFill>
                  <a:schemeClr val="bg2"/>
                </a:solidFill>
                <a:latin typeface="Tahoma"/>
                <a:cs typeface="Tahoma"/>
              </a:rPr>
              <a:t>g</a:t>
            </a:r>
            <a:r>
              <a:rPr sz="714" spc="-58" dirty="0">
                <a:solidFill>
                  <a:schemeClr val="bg2"/>
                </a:solidFill>
                <a:latin typeface="Tahoma"/>
                <a:cs typeface="Tahoma"/>
              </a:rPr>
              <a:t> </a:t>
            </a:r>
            <a:r>
              <a:rPr sz="714" spc="7" dirty="0">
                <a:solidFill>
                  <a:schemeClr val="bg2"/>
                </a:solidFill>
                <a:latin typeface="Tahoma"/>
                <a:cs typeface="Tahoma"/>
              </a:rPr>
              <a:t>is  </a:t>
            </a:r>
            <a:r>
              <a:rPr sz="714" spc="41" dirty="0">
                <a:solidFill>
                  <a:schemeClr val="bg2"/>
                </a:solidFill>
                <a:latin typeface="Tahoma"/>
                <a:cs typeface="Tahoma"/>
              </a:rPr>
              <a:t>om</a:t>
            </a:r>
            <a:r>
              <a:rPr sz="714" spc="-58" dirty="0">
                <a:solidFill>
                  <a:schemeClr val="bg2"/>
                </a:solidFill>
                <a:latin typeface="Tahoma"/>
                <a:cs typeface="Tahoma"/>
              </a:rPr>
              <a:t> </a:t>
            </a:r>
            <a:r>
              <a:rPr sz="714" spc="20" dirty="0">
                <a:solidFill>
                  <a:schemeClr val="bg2"/>
                </a:solidFill>
                <a:latin typeface="Tahoma"/>
                <a:cs typeface="Tahoma"/>
              </a:rPr>
              <a:t>ons</a:t>
            </a:r>
            <a:r>
              <a:rPr sz="714" spc="-54" dirty="0">
                <a:solidFill>
                  <a:schemeClr val="bg2"/>
                </a:solidFill>
                <a:latin typeface="Tahoma"/>
                <a:cs typeface="Tahoma"/>
              </a:rPr>
              <a:t> </a:t>
            </a:r>
            <a:r>
              <a:rPr sz="714" spc="7" dirty="0">
                <a:solidFill>
                  <a:schemeClr val="bg2"/>
                </a:solidFill>
                <a:latin typeface="Tahoma"/>
                <a:cs typeface="Tahoma"/>
              </a:rPr>
              <a:t>aa</a:t>
            </a:r>
            <a:r>
              <a:rPr sz="714" spc="10" dirty="0">
                <a:solidFill>
                  <a:schemeClr val="bg2"/>
                </a:solidFill>
                <a:latin typeface="Tahoma"/>
                <a:cs typeface="Tahoma"/>
              </a:rPr>
              <a:t>n</a:t>
            </a:r>
            <a:r>
              <a:rPr sz="714" spc="-54" dirty="0">
                <a:solidFill>
                  <a:schemeClr val="bg2"/>
                </a:solidFill>
                <a:latin typeface="Tahoma"/>
                <a:cs typeface="Tahoma"/>
              </a:rPr>
              <a:t> </a:t>
            </a:r>
            <a:r>
              <a:rPr sz="714" spc="10" dirty="0">
                <a:solidFill>
                  <a:schemeClr val="bg2"/>
                </a:solidFill>
                <a:latin typeface="Tahoma"/>
                <a:cs typeface="Tahoma"/>
              </a:rPr>
              <a:t>te</a:t>
            </a:r>
            <a:r>
              <a:rPr sz="714" spc="-44" dirty="0">
                <a:solidFill>
                  <a:schemeClr val="bg2"/>
                </a:solidFill>
                <a:latin typeface="Tahoma"/>
                <a:cs typeface="Tahoma"/>
              </a:rPr>
              <a:t> </a:t>
            </a:r>
            <a:r>
              <a:rPr sz="714" spc="20" dirty="0">
                <a:solidFill>
                  <a:schemeClr val="bg2"/>
                </a:solidFill>
                <a:latin typeface="Tahoma"/>
                <a:cs typeface="Tahoma"/>
              </a:rPr>
              <a:t>pass</a:t>
            </a:r>
            <a:r>
              <a:rPr sz="714" spc="14" dirty="0">
                <a:solidFill>
                  <a:schemeClr val="bg2"/>
                </a:solidFill>
                <a:latin typeface="Tahoma"/>
                <a:cs typeface="Tahoma"/>
              </a:rPr>
              <a:t>e</a:t>
            </a:r>
            <a:r>
              <a:rPr sz="714" spc="17" dirty="0">
                <a:solidFill>
                  <a:schemeClr val="bg2"/>
                </a:solidFill>
                <a:latin typeface="Tahoma"/>
                <a:cs typeface="Tahoma"/>
              </a:rPr>
              <a:t>n</a:t>
            </a:r>
            <a:r>
              <a:rPr sz="714" spc="-61" dirty="0">
                <a:solidFill>
                  <a:schemeClr val="bg2"/>
                </a:solidFill>
                <a:latin typeface="Tahoma"/>
                <a:cs typeface="Tahoma"/>
              </a:rPr>
              <a:t> </a:t>
            </a:r>
            <a:r>
              <a:rPr sz="714" spc="7" dirty="0">
                <a:solidFill>
                  <a:schemeClr val="bg2"/>
                </a:solidFill>
                <a:latin typeface="Tahoma"/>
                <a:cs typeface="Tahoma"/>
              </a:rPr>
              <a:t>aa</a:t>
            </a:r>
            <a:r>
              <a:rPr sz="714" spc="10" dirty="0">
                <a:solidFill>
                  <a:schemeClr val="bg2"/>
                </a:solidFill>
                <a:latin typeface="Tahoma"/>
                <a:cs typeface="Tahoma"/>
              </a:rPr>
              <a:t>n</a:t>
            </a:r>
            <a:r>
              <a:rPr sz="714" spc="-44" dirty="0">
                <a:solidFill>
                  <a:schemeClr val="bg2"/>
                </a:solidFill>
                <a:latin typeface="Tahoma"/>
                <a:cs typeface="Tahoma"/>
              </a:rPr>
              <a:t> </a:t>
            </a:r>
            <a:r>
              <a:rPr sz="714" spc="14" dirty="0">
                <a:solidFill>
                  <a:schemeClr val="bg2"/>
                </a:solidFill>
                <a:latin typeface="Tahoma"/>
                <a:cs typeface="Tahoma"/>
              </a:rPr>
              <a:t>h</a:t>
            </a:r>
            <a:r>
              <a:rPr sz="714" spc="-3" dirty="0">
                <a:solidFill>
                  <a:schemeClr val="bg2"/>
                </a:solidFill>
                <a:latin typeface="Tahoma"/>
                <a:cs typeface="Tahoma"/>
              </a:rPr>
              <a:t>itte,</a:t>
            </a:r>
            <a:r>
              <a:rPr sz="714" spc="-44" dirty="0">
                <a:solidFill>
                  <a:schemeClr val="bg2"/>
                </a:solidFill>
                <a:latin typeface="Tahoma"/>
                <a:cs typeface="Tahoma"/>
              </a:rPr>
              <a:t> </a:t>
            </a:r>
            <a:r>
              <a:rPr sz="714" spc="31" dirty="0">
                <a:solidFill>
                  <a:schemeClr val="bg2"/>
                </a:solidFill>
                <a:latin typeface="Tahoma"/>
                <a:cs typeface="Tahoma"/>
              </a:rPr>
              <a:t>dr</a:t>
            </a:r>
            <a:r>
              <a:rPr sz="714" spc="44" dirty="0">
                <a:solidFill>
                  <a:schemeClr val="bg2"/>
                </a:solidFill>
                <a:latin typeface="Tahoma"/>
                <a:cs typeface="Tahoma"/>
              </a:rPr>
              <a:t>o</a:t>
            </a:r>
            <a:r>
              <a:rPr sz="714" spc="54" dirty="0">
                <a:solidFill>
                  <a:schemeClr val="bg2"/>
                </a:solidFill>
                <a:latin typeface="Tahoma"/>
                <a:cs typeface="Tahoma"/>
              </a:rPr>
              <a:t>o</a:t>
            </a:r>
            <a:r>
              <a:rPr sz="714" spc="58" dirty="0">
                <a:solidFill>
                  <a:schemeClr val="bg2"/>
                </a:solidFill>
                <a:latin typeface="Tahoma"/>
                <a:cs typeface="Tahoma"/>
              </a:rPr>
              <a:t>g</a:t>
            </a:r>
            <a:r>
              <a:rPr sz="714" spc="-3" dirty="0">
                <a:solidFill>
                  <a:schemeClr val="bg2"/>
                </a:solidFill>
                <a:latin typeface="Tahoma"/>
                <a:cs typeface="Tahoma"/>
              </a:rPr>
              <a:t>te,  </a:t>
            </a:r>
            <a:r>
              <a:rPr sz="714" spc="7" dirty="0">
                <a:solidFill>
                  <a:schemeClr val="bg2"/>
                </a:solidFill>
                <a:latin typeface="Tahoma"/>
                <a:cs typeface="Tahoma"/>
              </a:rPr>
              <a:t>wateroverlast </a:t>
            </a:r>
            <a:r>
              <a:rPr sz="714" spc="24" dirty="0">
                <a:solidFill>
                  <a:schemeClr val="bg2"/>
                </a:solidFill>
                <a:latin typeface="Tahoma"/>
                <a:cs typeface="Tahoma"/>
              </a:rPr>
              <a:t>en </a:t>
            </a:r>
            <a:r>
              <a:rPr sz="714" spc="17" dirty="0">
                <a:solidFill>
                  <a:schemeClr val="bg2"/>
                </a:solidFill>
                <a:latin typeface="Tahoma"/>
                <a:cs typeface="Tahoma"/>
              </a:rPr>
              <a:t>zeespiegelstijging. </a:t>
            </a:r>
            <a:r>
              <a:rPr sz="714" spc="44" dirty="0">
                <a:solidFill>
                  <a:schemeClr val="bg2"/>
                </a:solidFill>
                <a:latin typeface="Tahoma"/>
                <a:cs typeface="Tahoma"/>
              </a:rPr>
              <a:t>De </a:t>
            </a:r>
            <a:r>
              <a:rPr sz="714" spc="48" dirty="0">
                <a:solidFill>
                  <a:schemeClr val="bg2"/>
                </a:solidFill>
                <a:latin typeface="Tahoma"/>
                <a:cs typeface="Tahoma"/>
              </a:rPr>
              <a:t> </a:t>
            </a:r>
            <a:r>
              <a:rPr sz="714" spc="14" dirty="0">
                <a:solidFill>
                  <a:schemeClr val="bg2"/>
                </a:solidFill>
                <a:latin typeface="Tahoma"/>
                <a:cs typeface="Tahoma"/>
              </a:rPr>
              <a:t>infor</a:t>
            </a:r>
            <a:r>
              <a:rPr sz="714" spc="34" dirty="0">
                <a:solidFill>
                  <a:schemeClr val="bg2"/>
                </a:solidFill>
                <a:latin typeface="Tahoma"/>
                <a:cs typeface="Tahoma"/>
              </a:rPr>
              <a:t>m</a:t>
            </a:r>
            <a:r>
              <a:rPr sz="714" spc="7" dirty="0">
                <a:solidFill>
                  <a:schemeClr val="bg2"/>
                </a:solidFill>
                <a:latin typeface="Tahoma"/>
                <a:cs typeface="Tahoma"/>
              </a:rPr>
              <a:t>ati</a:t>
            </a:r>
            <a:r>
              <a:rPr sz="714" spc="14" dirty="0">
                <a:solidFill>
                  <a:schemeClr val="bg2"/>
                </a:solidFill>
                <a:latin typeface="Tahoma"/>
                <a:cs typeface="Tahoma"/>
              </a:rPr>
              <a:t>e</a:t>
            </a:r>
            <a:r>
              <a:rPr sz="714" spc="-71" dirty="0">
                <a:solidFill>
                  <a:schemeClr val="bg2"/>
                </a:solidFill>
                <a:latin typeface="Tahoma"/>
                <a:cs typeface="Tahoma"/>
              </a:rPr>
              <a:t> </a:t>
            </a:r>
            <a:r>
              <a:rPr sz="714" spc="3" dirty="0">
                <a:solidFill>
                  <a:schemeClr val="bg2"/>
                </a:solidFill>
                <a:latin typeface="Tahoma"/>
                <a:cs typeface="Tahoma"/>
              </a:rPr>
              <a:t>ui</a:t>
            </a:r>
            <a:r>
              <a:rPr sz="714" spc="7" dirty="0">
                <a:solidFill>
                  <a:schemeClr val="bg2"/>
                </a:solidFill>
                <a:latin typeface="Tahoma"/>
                <a:cs typeface="Tahoma"/>
              </a:rPr>
              <a:t>t</a:t>
            </a:r>
            <a:r>
              <a:rPr sz="714" spc="-4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48" dirty="0">
                <a:solidFill>
                  <a:schemeClr val="bg2"/>
                </a:solidFill>
                <a:latin typeface="Tahoma"/>
                <a:cs typeface="Tahoma"/>
              </a:rPr>
              <a:t> </a:t>
            </a:r>
            <a:r>
              <a:rPr sz="714" spc="-3" dirty="0">
                <a:solidFill>
                  <a:schemeClr val="bg2"/>
                </a:solidFill>
                <a:latin typeface="Tahoma"/>
                <a:cs typeface="Tahoma"/>
              </a:rPr>
              <a:t>str</a:t>
            </a:r>
            <a:r>
              <a:rPr sz="714" spc="31" dirty="0">
                <a:solidFill>
                  <a:schemeClr val="bg2"/>
                </a:solidFill>
                <a:latin typeface="Tahoma"/>
                <a:cs typeface="Tahoma"/>
              </a:rPr>
              <a:t>e</a:t>
            </a:r>
            <a:r>
              <a:rPr sz="714" spc="3" dirty="0">
                <a:solidFill>
                  <a:schemeClr val="bg2"/>
                </a:solidFill>
                <a:latin typeface="Tahoma"/>
                <a:cs typeface="Tahoma"/>
              </a:rPr>
              <a:t>sste</a:t>
            </a:r>
            <a:r>
              <a:rPr sz="714" spc="7" dirty="0">
                <a:solidFill>
                  <a:schemeClr val="bg2"/>
                </a:solidFill>
                <a:latin typeface="Tahoma"/>
                <a:cs typeface="Tahoma"/>
              </a:rPr>
              <a:t>st</a:t>
            </a:r>
            <a:r>
              <a:rPr sz="714" spc="3" dirty="0">
                <a:solidFill>
                  <a:schemeClr val="bg2"/>
                </a:solidFill>
                <a:latin typeface="Tahoma"/>
                <a:cs typeface="Tahoma"/>
              </a:rPr>
              <a:t>e</a:t>
            </a:r>
            <a:r>
              <a:rPr sz="714" spc="17" dirty="0">
                <a:solidFill>
                  <a:schemeClr val="bg2"/>
                </a:solidFill>
                <a:latin typeface="Tahoma"/>
                <a:cs typeface="Tahoma"/>
              </a:rPr>
              <a:t>n</a:t>
            </a:r>
            <a:r>
              <a:rPr sz="714" spc="-61" dirty="0">
                <a:solidFill>
                  <a:schemeClr val="bg2"/>
                </a:solidFill>
                <a:latin typeface="Tahoma"/>
                <a:cs typeface="Tahoma"/>
              </a:rPr>
              <a:t> </a:t>
            </a:r>
            <a:r>
              <a:rPr sz="714" spc="7" dirty="0">
                <a:solidFill>
                  <a:schemeClr val="bg2"/>
                </a:solidFill>
                <a:latin typeface="Tahoma"/>
                <a:cs typeface="Tahoma"/>
              </a:rPr>
              <a:t>is</a:t>
            </a:r>
            <a:r>
              <a:rPr sz="714" spc="-54" dirty="0">
                <a:solidFill>
                  <a:schemeClr val="bg2"/>
                </a:solidFill>
                <a:latin typeface="Tahoma"/>
                <a:cs typeface="Tahoma"/>
              </a:rPr>
              <a:t> </a:t>
            </a:r>
            <a:r>
              <a:rPr sz="714" spc="31" dirty="0">
                <a:solidFill>
                  <a:schemeClr val="bg2"/>
                </a:solidFill>
                <a:latin typeface="Tahoma"/>
                <a:cs typeface="Tahoma"/>
              </a:rPr>
              <a:t>ee</a:t>
            </a:r>
            <a:r>
              <a:rPr sz="714" spc="10" dirty="0">
                <a:solidFill>
                  <a:schemeClr val="bg2"/>
                </a:solidFill>
                <a:latin typeface="Tahoma"/>
                <a:cs typeface="Tahoma"/>
              </a:rPr>
              <a:t>n  </a:t>
            </a:r>
            <a:r>
              <a:rPr sz="714" spc="17" dirty="0">
                <a:solidFill>
                  <a:schemeClr val="bg2"/>
                </a:solidFill>
                <a:latin typeface="Tahoma"/>
                <a:cs typeface="Tahoma"/>
              </a:rPr>
              <a:t>belangrijk</a:t>
            </a:r>
            <a:r>
              <a:rPr sz="714" spc="-61" dirty="0">
                <a:solidFill>
                  <a:schemeClr val="bg2"/>
                </a:solidFill>
                <a:latin typeface="Tahoma"/>
                <a:cs typeface="Tahoma"/>
              </a:rPr>
              <a:t> </a:t>
            </a:r>
            <a:r>
              <a:rPr sz="714" spc="10" dirty="0">
                <a:solidFill>
                  <a:schemeClr val="bg2"/>
                </a:solidFill>
                <a:latin typeface="Tahoma"/>
                <a:cs typeface="Tahoma"/>
              </a:rPr>
              <a:t>vertrekpunt</a:t>
            </a:r>
            <a:r>
              <a:rPr sz="714" spc="-65" dirty="0">
                <a:solidFill>
                  <a:schemeClr val="bg2"/>
                </a:solidFill>
                <a:latin typeface="Tahoma"/>
                <a:cs typeface="Tahoma"/>
              </a:rPr>
              <a:t> </a:t>
            </a:r>
            <a:r>
              <a:rPr sz="714" spc="24" dirty="0">
                <a:solidFill>
                  <a:schemeClr val="bg2"/>
                </a:solidFill>
                <a:latin typeface="Tahoma"/>
                <a:cs typeface="Tahoma"/>
              </a:rPr>
              <a:t>voor</a:t>
            </a:r>
            <a:r>
              <a:rPr sz="714" spc="-61" dirty="0">
                <a:solidFill>
                  <a:schemeClr val="bg2"/>
                </a:solidFill>
                <a:latin typeface="Tahoma"/>
                <a:cs typeface="Tahoma"/>
              </a:rPr>
              <a:t> </a:t>
            </a:r>
            <a:r>
              <a:rPr sz="714" spc="44" dirty="0">
                <a:solidFill>
                  <a:schemeClr val="bg2"/>
                </a:solidFill>
                <a:latin typeface="Tahoma"/>
                <a:cs typeface="Tahoma"/>
              </a:rPr>
              <a:t>de</a:t>
            </a:r>
            <a:r>
              <a:rPr sz="714" spc="-37" dirty="0">
                <a:solidFill>
                  <a:schemeClr val="bg2"/>
                </a:solidFill>
                <a:latin typeface="Tahoma"/>
                <a:cs typeface="Tahoma"/>
              </a:rPr>
              <a:t> </a:t>
            </a:r>
            <a:r>
              <a:rPr sz="714" spc="10" dirty="0">
                <a:solidFill>
                  <a:schemeClr val="bg2"/>
                </a:solidFill>
                <a:latin typeface="Tahoma"/>
                <a:cs typeface="Tahoma"/>
              </a:rPr>
              <a:t>studies,</a:t>
            </a:r>
            <a:r>
              <a:rPr sz="714" spc="-51" dirty="0">
                <a:solidFill>
                  <a:schemeClr val="bg2"/>
                </a:solidFill>
                <a:latin typeface="Tahoma"/>
                <a:cs typeface="Tahoma"/>
              </a:rPr>
              <a:t> </a:t>
            </a:r>
            <a:r>
              <a:rPr sz="714" spc="14" dirty="0">
                <a:solidFill>
                  <a:schemeClr val="bg2"/>
                </a:solidFill>
                <a:latin typeface="Tahoma"/>
                <a:cs typeface="Tahoma"/>
              </a:rPr>
              <a:t>bij </a:t>
            </a:r>
            <a:r>
              <a:rPr sz="714" spc="-21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48" dirty="0">
                <a:solidFill>
                  <a:schemeClr val="bg2"/>
                </a:solidFill>
                <a:latin typeface="Tahoma"/>
                <a:cs typeface="Tahoma"/>
              </a:rPr>
              <a:t> </a:t>
            </a:r>
            <a:r>
              <a:rPr sz="714" dirty="0">
                <a:solidFill>
                  <a:schemeClr val="bg2"/>
                </a:solidFill>
                <a:latin typeface="Tahoma"/>
                <a:cs typeface="Tahoma"/>
              </a:rPr>
              <a:t>r</a:t>
            </a:r>
            <a:r>
              <a:rPr sz="714" spc="31" dirty="0">
                <a:solidFill>
                  <a:schemeClr val="bg2"/>
                </a:solidFill>
                <a:latin typeface="Tahoma"/>
                <a:cs typeface="Tahoma"/>
              </a:rPr>
              <a:t>e</a:t>
            </a:r>
            <a:r>
              <a:rPr sz="714" spc="7" dirty="0">
                <a:solidFill>
                  <a:schemeClr val="bg2"/>
                </a:solidFill>
                <a:latin typeface="Tahoma"/>
                <a:cs typeface="Tahoma"/>
              </a:rPr>
              <a:t>alisati</a:t>
            </a:r>
            <a:r>
              <a:rPr sz="714" spc="14" dirty="0">
                <a:solidFill>
                  <a:schemeClr val="bg2"/>
                </a:solidFill>
                <a:latin typeface="Tahoma"/>
                <a:cs typeface="Tahoma"/>
              </a:rPr>
              <a:t>e</a:t>
            </a:r>
            <a:r>
              <a:rPr sz="714" spc="-65" dirty="0">
                <a:solidFill>
                  <a:schemeClr val="bg2"/>
                </a:solidFill>
                <a:latin typeface="Tahoma"/>
                <a:cs typeface="Tahoma"/>
              </a:rPr>
              <a:t> </a:t>
            </a:r>
            <a:r>
              <a:rPr sz="714" spc="7" dirty="0">
                <a:solidFill>
                  <a:schemeClr val="bg2"/>
                </a:solidFill>
                <a:latin typeface="Tahoma"/>
                <a:cs typeface="Tahoma"/>
              </a:rPr>
              <a:t>van</a:t>
            </a:r>
            <a:r>
              <a:rPr sz="714" spc="-44" dirty="0">
                <a:solidFill>
                  <a:schemeClr val="bg2"/>
                </a:solidFill>
                <a:latin typeface="Tahoma"/>
                <a:cs typeface="Tahoma"/>
              </a:rPr>
              <a:t> </a:t>
            </a:r>
            <a:r>
              <a:rPr sz="714" spc="31" dirty="0">
                <a:solidFill>
                  <a:schemeClr val="bg2"/>
                </a:solidFill>
                <a:latin typeface="Tahoma"/>
                <a:cs typeface="Tahoma"/>
              </a:rPr>
              <a:t>pr</a:t>
            </a:r>
            <a:r>
              <a:rPr sz="714" spc="17" dirty="0">
                <a:solidFill>
                  <a:schemeClr val="bg2"/>
                </a:solidFill>
                <a:latin typeface="Tahoma"/>
                <a:cs typeface="Tahoma"/>
              </a:rPr>
              <a:t>oject</a:t>
            </a:r>
            <a:r>
              <a:rPr sz="714" spc="14" dirty="0">
                <a:solidFill>
                  <a:schemeClr val="bg2"/>
                </a:solidFill>
                <a:latin typeface="Tahoma"/>
                <a:cs typeface="Tahoma"/>
              </a:rPr>
              <a:t>e</a:t>
            </a:r>
            <a:r>
              <a:rPr sz="714" spc="17" dirty="0">
                <a:solidFill>
                  <a:schemeClr val="bg2"/>
                </a:solidFill>
                <a:latin typeface="Tahoma"/>
                <a:cs typeface="Tahoma"/>
              </a:rPr>
              <a:t>n</a:t>
            </a:r>
            <a:r>
              <a:rPr sz="714" spc="-71" dirty="0">
                <a:solidFill>
                  <a:schemeClr val="bg2"/>
                </a:solidFill>
                <a:latin typeface="Tahoma"/>
                <a:cs typeface="Tahoma"/>
              </a:rPr>
              <a:t> </a:t>
            </a:r>
            <a:r>
              <a:rPr sz="714" spc="31" dirty="0">
                <a:solidFill>
                  <a:schemeClr val="bg2"/>
                </a:solidFill>
                <a:latin typeface="Tahoma"/>
                <a:cs typeface="Tahoma"/>
              </a:rPr>
              <a:t>e</a:t>
            </a:r>
            <a:r>
              <a:rPr sz="714" spc="17" dirty="0">
                <a:solidFill>
                  <a:schemeClr val="bg2"/>
                </a:solidFill>
                <a:latin typeface="Tahoma"/>
                <a:cs typeface="Tahoma"/>
              </a:rPr>
              <a:t>n</a:t>
            </a:r>
            <a:r>
              <a:rPr sz="714" spc="-44" dirty="0">
                <a:solidFill>
                  <a:schemeClr val="bg2"/>
                </a:solidFill>
                <a:latin typeface="Tahoma"/>
                <a:cs typeface="Tahoma"/>
              </a:rPr>
              <a:t> </a:t>
            </a:r>
            <a:r>
              <a:rPr sz="714" spc="7" dirty="0">
                <a:solidFill>
                  <a:schemeClr val="bg2"/>
                </a:solidFill>
                <a:latin typeface="Tahoma"/>
                <a:cs typeface="Tahoma"/>
              </a:rPr>
              <a:t>is  </a:t>
            </a:r>
            <a:r>
              <a:rPr sz="714" spc="58" dirty="0">
                <a:solidFill>
                  <a:schemeClr val="bg2"/>
                </a:solidFill>
                <a:latin typeface="Tahoma"/>
                <a:cs typeface="Tahoma"/>
              </a:rPr>
              <a:t>g</a:t>
            </a:r>
            <a:r>
              <a:rPr sz="714" spc="31" dirty="0">
                <a:solidFill>
                  <a:schemeClr val="bg2"/>
                </a:solidFill>
                <a:latin typeface="Tahoma"/>
                <a:cs typeface="Tahoma"/>
              </a:rPr>
              <a:t>e</a:t>
            </a:r>
            <a:r>
              <a:rPr sz="714" spc="10" dirty="0">
                <a:solidFill>
                  <a:schemeClr val="bg2"/>
                </a:solidFill>
                <a:latin typeface="Tahoma"/>
                <a:cs typeface="Tahoma"/>
              </a:rPr>
              <a:t>ïnt</a:t>
            </a:r>
            <a:r>
              <a:rPr sz="714" spc="14" dirty="0">
                <a:solidFill>
                  <a:schemeClr val="bg2"/>
                </a:solidFill>
                <a:latin typeface="Tahoma"/>
                <a:cs typeface="Tahoma"/>
              </a:rPr>
              <a:t>e</a:t>
            </a:r>
            <a:r>
              <a:rPr sz="714" spc="58" dirty="0">
                <a:solidFill>
                  <a:schemeClr val="bg2"/>
                </a:solidFill>
                <a:latin typeface="Tahoma"/>
                <a:cs typeface="Tahoma"/>
              </a:rPr>
              <a:t>g</a:t>
            </a:r>
            <a:r>
              <a:rPr sz="714" dirty="0">
                <a:solidFill>
                  <a:schemeClr val="bg2"/>
                </a:solidFill>
                <a:latin typeface="Tahoma"/>
                <a:cs typeface="Tahoma"/>
              </a:rPr>
              <a:t>r</a:t>
            </a:r>
            <a:r>
              <a:rPr sz="714" spc="31" dirty="0">
                <a:solidFill>
                  <a:schemeClr val="bg2"/>
                </a:solidFill>
                <a:latin typeface="Tahoma"/>
                <a:cs typeface="Tahoma"/>
              </a:rPr>
              <a:t>ee</a:t>
            </a:r>
            <a:r>
              <a:rPr sz="714" dirty="0">
                <a:solidFill>
                  <a:schemeClr val="bg2"/>
                </a:solidFill>
                <a:latin typeface="Tahoma"/>
                <a:cs typeface="Tahoma"/>
              </a:rPr>
              <a:t>r</a:t>
            </a:r>
            <a:r>
              <a:rPr sz="714" spc="61" dirty="0">
                <a:solidFill>
                  <a:schemeClr val="bg2"/>
                </a:solidFill>
                <a:latin typeface="Tahoma"/>
                <a:cs typeface="Tahoma"/>
              </a:rPr>
              <a:t>d</a:t>
            </a:r>
            <a:r>
              <a:rPr sz="714" spc="-71" dirty="0">
                <a:solidFill>
                  <a:schemeClr val="bg2"/>
                </a:solidFill>
                <a:latin typeface="Tahoma"/>
                <a:cs typeface="Tahoma"/>
              </a:rPr>
              <a:t> </a:t>
            </a:r>
            <a:r>
              <a:rPr sz="714" spc="17" dirty="0">
                <a:solidFill>
                  <a:schemeClr val="bg2"/>
                </a:solidFill>
                <a:latin typeface="Tahoma"/>
                <a:cs typeface="Tahoma"/>
              </a:rPr>
              <a:t>in</a:t>
            </a:r>
            <a:r>
              <a:rPr sz="714" spc="-44" dirty="0">
                <a:solidFill>
                  <a:schemeClr val="bg2"/>
                </a:solidFill>
                <a:latin typeface="Tahoma"/>
                <a:cs typeface="Tahoma"/>
              </a:rPr>
              <a:t> </a:t>
            </a:r>
            <a:r>
              <a:rPr sz="714" spc="44" dirty="0">
                <a:solidFill>
                  <a:schemeClr val="bg2"/>
                </a:solidFill>
                <a:latin typeface="Tahoma"/>
                <a:cs typeface="Tahoma"/>
              </a:rPr>
              <a:t>d</a:t>
            </a:r>
            <a:r>
              <a:rPr sz="714" spc="48" dirty="0">
                <a:solidFill>
                  <a:schemeClr val="bg2"/>
                </a:solidFill>
                <a:latin typeface="Tahoma"/>
                <a:cs typeface="Tahoma"/>
              </a:rPr>
              <a:t>e</a:t>
            </a:r>
            <a:r>
              <a:rPr sz="714" spc="-51" dirty="0">
                <a:solidFill>
                  <a:schemeClr val="bg2"/>
                </a:solidFill>
                <a:latin typeface="Tahoma"/>
                <a:cs typeface="Tahoma"/>
              </a:rPr>
              <a:t> </a:t>
            </a:r>
            <a:r>
              <a:rPr sz="714" spc="41" dirty="0">
                <a:solidFill>
                  <a:schemeClr val="bg2"/>
                </a:solidFill>
                <a:latin typeface="Tahoma"/>
                <a:cs typeface="Tahoma"/>
              </a:rPr>
              <a:t>ond</a:t>
            </a:r>
            <a:r>
              <a:rPr sz="714" spc="34" dirty="0">
                <a:solidFill>
                  <a:schemeClr val="bg2"/>
                </a:solidFill>
                <a:latin typeface="Tahoma"/>
                <a:cs typeface="Tahoma"/>
              </a:rPr>
              <a:t>e</a:t>
            </a:r>
            <a:r>
              <a:rPr sz="714" dirty="0">
                <a:solidFill>
                  <a:schemeClr val="bg2"/>
                </a:solidFill>
                <a:latin typeface="Tahoma"/>
                <a:cs typeface="Tahoma"/>
              </a:rPr>
              <a:t>r</a:t>
            </a:r>
            <a:r>
              <a:rPr sz="714" spc="17" dirty="0">
                <a:solidFill>
                  <a:schemeClr val="bg2"/>
                </a:solidFill>
                <a:latin typeface="Tahoma"/>
                <a:cs typeface="Tahoma"/>
              </a:rPr>
              <a:t>h</a:t>
            </a:r>
            <a:r>
              <a:rPr sz="714" spc="27" dirty="0">
                <a:solidFill>
                  <a:schemeClr val="bg2"/>
                </a:solidFill>
                <a:latin typeface="Tahoma"/>
                <a:cs typeface="Tahoma"/>
              </a:rPr>
              <a:t>oudsplann</a:t>
            </a:r>
            <a:r>
              <a:rPr sz="714" spc="31" dirty="0">
                <a:solidFill>
                  <a:schemeClr val="bg2"/>
                </a:solidFill>
                <a:latin typeface="Tahoma"/>
                <a:cs typeface="Tahoma"/>
              </a:rPr>
              <a:t>e</a:t>
            </a:r>
            <a:r>
              <a:rPr sz="714" spc="-10" dirty="0">
                <a:solidFill>
                  <a:schemeClr val="bg2"/>
                </a:solidFill>
                <a:latin typeface="Tahoma"/>
                <a:cs typeface="Tahoma"/>
              </a:rPr>
              <a:t>n.</a:t>
            </a:r>
            <a:endParaRPr sz="714" dirty="0">
              <a:solidFill>
                <a:schemeClr val="bg2"/>
              </a:solidFill>
              <a:latin typeface="Tahoma"/>
              <a:cs typeface="Tahoma"/>
            </a:endParaRPr>
          </a:p>
        </p:txBody>
      </p:sp>
      <p:sp>
        <p:nvSpPr>
          <p:cNvPr id="12" name="object 12"/>
          <p:cNvSpPr/>
          <p:nvPr/>
        </p:nvSpPr>
        <p:spPr>
          <a:xfrm>
            <a:off x="7758811" y="4825821"/>
            <a:ext cx="68666" cy="193043"/>
          </a:xfrm>
          <a:custGeom>
            <a:avLst/>
            <a:gdLst/>
            <a:ahLst/>
            <a:cxnLst/>
            <a:rect l="l" t="t" r="r" b="b"/>
            <a:pathLst>
              <a:path w="100965" h="283845">
                <a:moveTo>
                  <a:pt x="100583" y="0"/>
                </a:moveTo>
                <a:lnTo>
                  <a:pt x="50291" y="0"/>
                </a:lnTo>
                <a:lnTo>
                  <a:pt x="0" y="141732"/>
                </a:lnTo>
                <a:lnTo>
                  <a:pt x="50291" y="283464"/>
                </a:lnTo>
                <a:lnTo>
                  <a:pt x="100583" y="283464"/>
                </a:lnTo>
                <a:lnTo>
                  <a:pt x="50291" y="141732"/>
                </a:lnTo>
                <a:lnTo>
                  <a:pt x="100583" y="0"/>
                </a:lnTo>
                <a:close/>
              </a:path>
            </a:pathLst>
          </a:custGeom>
          <a:solidFill>
            <a:srgbClr val="FFFFFF"/>
          </a:solidFill>
        </p:spPr>
        <p:txBody>
          <a:bodyPr wrap="square" lIns="0" tIns="0" rIns="0" bIns="0" rtlCol="0"/>
          <a:lstStyle/>
          <a:p>
            <a:pPr defTabSz="621883"/>
            <a:endParaRPr sz="1224" dirty="0">
              <a:solidFill>
                <a:prstClr val="black"/>
              </a:solidFill>
              <a:latin typeface="Calibri"/>
            </a:endParaRPr>
          </a:p>
        </p:txBody>
      </p:sp>
      <p:sp>
        <p:nvSpPr>
          <p:cNvPr id="13" name="object 13"/>
          <p:cNvSpPr/>
          <p:nvPr/>
        </p:nvSpPr>
        <p:spPr>
          <a:xfrm>
            <a:off x="7981653" y="4825821"/>
            <a:ext cx="68666" cy="193043"/>
          </a:xfrm>
          <a:custGeom>
            <a:avLst/>
            <a:gdLst/>
            <a:ahLst/>
            <a:cxnLst/>
            <a:rect l="l" t="t" r="r" b="b"/>
            <a:pathLst>
              <a:path w="100965" h="283845">
                <a:moveTo>
                  <a:pt x="50292" y="0"/>
                </a:moveTo>
                <a:lnTo>
                  <a:pt x="0" y="0"/>
                </a:lnTo>
                <a:lnTo>
                  <a:pt x="50292" y="141732"/>
                </a:lnTo>
                <a:lnTo>
                  <a:pt x="0" y="283464"/>
                </a:lnTo>
                <a:lnTo>
                  <a:pt x="50292" y="283464"/>
                </a:lnTo>
                <a:lnTo>
                  <a:pt x="100583" y="141732"/>
                </a:lnTo>
                <a:lnTo>
                  <a:pt x="50292" y="0"/>
                </a:lnTo>
                <a:close/>
              </a:path>
            </a:pathLst>
          </a:custGeom>
          <a:solidFill>
            <a:srgbClr val="FFFFFF"/>
          </a:solidFill>
        </p:spPr>
        <p:txBody>
          <a:bodyPr wrap="square" lIns="0" tIns="0" rIns="0" bIns="0" rtlCol="0"/>
          <a:lstStyle/>
          <a:p>
            <a:pPr defTabSz="621883"/>
            <a:endParaRPr sz="1224" dirty="0">
              <a:solidFill>
                <a:prstClr val="black"/>
              </a:solidFill>
              <a:latin typeface="Calibri"/>
            </a:endParaRPr>
          </a:p>
        </p:txBody>
      </p:sp>
      <p:sp>
        <p:nvSpPr>
          <p:cNvPr id="14" name="object 14"/>
          <p:cNvSpPr/>
          <p:nvPr/>
        </p:nvSpPr>
        <p:spPr>
          <a:xfrm>
            <a:off x="3391110" y="1098662"/>
            <a:ext cx="0" cy="3300305"/>
          </a:xfrm>
          <a:custGeom>
            <a:avLst/>
            <a:gdLst/>
            <a:ahLst/>
            <a:cxnLst/>
            <a:rect l="l" t="t" r="r" b="b"/>
            <a:pathLst>
              <a:path h="4852670">
                <a:moveTo>
                  <a:pt x="0" y="0"/>
                </a:moveTo>
                <a:lnTo>
                  <a:pt x="0" y="4852212"/>
                </a:lnTo>
              </a:path>
            </a:pathLst>
          </a:custGeom>
          <a:ln w="6350">
            <a:solidFill>
              <a:srgbClr val="A4A4A4"/>
            </a:solidFill>
          </a:ln>
        </p:spPr>
        <p:txBody>
          <a:bodyPr wrap="square" lIns="0" tIns="0" rIns="0" bIns="0" rtlCol="0"/>
          <a:lstStyle/>
          <a:p>
            <a:pPr defTabSz="621883"/>
            <a:endParaRPr sz="1224" dirty="0">
              <a:solidFill>
                <a:prstClr val="black"/>
              </a:solidFill>
              <a:latin typeface="Calibri"/>
            </a:endParaRPr>
          </a:p>
        </p:txBody>
      </p:sp>
      <p:sp>
        <p:nvSpPr>
          <p:cNvPr id="15" name="object 15"/>
          <p:cNvSpPr/>
          <p:nvPr/>
        </p:nvSpPr>
        <p:spPr>
          <a:xfrm>
            <a:off x="5554231" y="1098662"/>
            <a:ext cx="0" cy="3300305"/>
          </a:xfrm>
          <a:custGeom>
            <a:avLst/>
            <a:gdLst/>
            <a:ahLst/>
            <a:cxnLst/>
            <a:rect l="l" t="t" r="r" b="b"/>
            <a:pathLst>
              <a:path h="4852670">
                <a:moveTo>
                  <a:pt x="0" y="0"/>
                </a:moveTo>
                <a:lnTo>
                  <a:pt x="0" y="4852212"/>
                </a:lnTo>
              </a:path>
            </a:pathLst>
          </a:custGeom>
          <a:ln w="6350">
            <a:solidFill>
              <a:srgbClr val="A4A4A4"/>
            </a:solidFill>
          </a:ln>
        </p:spPr>
        <p:txBody>
          <a:bodyPr wrap="square" lIns="0" tIns="0" rIns="0" bIns="0" rtlCol="0"/>
          <a:lstStyle/>
          <a:p>
            <a:pPr defTabSz="621883"/>
            <a:endParaRPr sz="1224" dirty="0">
              <a:solidFill>
                <a:prstClr val="black"/>
              </a:solidFill>
              <a:latin typeface="Calibri"/>
            </a:endParaRPr>
          </a:p>
        </p:txBody>
      </p:sp>
      <p:sp>
        <p:nvSpPr>
          <p:cNvPr id="16" name="object 16"/>
          <p:cNvSpPr txBox="1">
            <a:spLocks noGrp="1"/>
          </p:cNvSpPr>
          <p:nvPr>
            <p:ph type="title"/>
          </p:nvPr>
        </p:nvSpPr>
        <p:spPr>
          <a:xfrm>
            <a:off x="1285481" y="179621"/>
            <a:ext cx="6084998" cy="302187"/>
          </a:xfrm>
          <a:prstGeom prst="rect">
            <a:avLst/>
          </a:prstGeom>
        </p:spPr>
        <p:txBody>
          <a:bodyPr vert="horz" wrap="square" lIns="0" tIns="9069" rIns="0" bIns="0" rtlCol="0" anchor="t">
            <a:spAutoFit/>
          </a:bodyPr>
          <a:lstStyle/>
          <a:p>
            <a:pPr marL="8255">
              <a:spcBef>
                <a:spcPts val="71"/>
              </a:spcBef>
              <a:tabLst>
                <a:tab pos="1734364" algn="l"/>
              </a:tabLst>
            </a:pPr>
            <a:r>
              <a:rPr sz="1900" spc="-31" dirty="0"/>
              <a:t>Doelentijdlijn</a:t>
            </a:r>
            <a:r>
              <a:rPr lang="nl-NL" sz="1900" spc="-31" dirty="0"/>
              <a:t> |</a:t>
            </a:r>
            <a:r>
              <a:rPr sz="1900" b="0" spc="-136" dirty="0"/>
              <a:t> </a:t>
            </a:r>
            <a:r>
              <a:rPr lang="nl-NL" sz="1900" b="0" spc="-136" dirty="0"/>
              <a:t>drie </a:t>
            </a:r>
            <a:r>
              <a:rPr sz="1900" b="0" spc="51" dirty="0"/>
              <a:t>duurzame</a:t>
            </a:r>
            <a:r>
              <a:rPr sz="1900" b="0" spc="-112" dirty="0"/>
              <a:t> </a:t>
            </a:r>
            <a:r>
              <a:rPr sz="1900" b="0" spc="85" dirty="0"/>
              <a:t>hoofddoelen</a:t>
            </a:r>
            <a:endParaRPr lang="nl-NL" sz="1900" dirty="0">
              <a:ea typeface="Tahoma"/>
            </a:endParaRPr>
          </a:p>
        </p:txBody>
      </p:sp>
      <p:sp>
        <p:nvSpPr>
          <p:cNvPr id="17" name="object 7">
            <a:extLst>
              <a:ext uri="{FF2B5EF4-FFF2-40B4-BE49-F238E27FC236}">
                <a16:creationId xmlns:a16="http://schemas.microsoft.com/office/drawing/2014/main" id="{1D5F4BF0-D21C-FB02-C9A3-5D156B3C7C4A}"/>
              </a:ext>
            </a:extLst>
          </p:cNvPr>
          <p:cNvSpPr txBox="1"/>
          <p:nvPr/>
        </p:nvSpPr>
        <p:spPr>
          <a:xfrm>
            <a:off x="5879673" y="769777"/>
            <a:ext cx="1615900" cy="197106"/>
          </a:xfrm>
          <a:prstGeom prst="rect">
            <a:avLst/>
          </a:prstGeom>
        </p:spPr>
        <p:txBody>
          <a:bodyPr vert="horz" wrap="square" lIns="0" tIns="8637" rIns="0" bIns="0" rtlCol="0">
            <a:spAutoFit/>
          </a:bodyPr>
          <a:lstStyle/>
          <a:p>
            <a:pPr defTabSz="621883">
              <a:spcBef>
                <a:spcPts val="14"/>
              </a:spcBef>
            </a:pPr>
            <a:r>
              <a:rPr lang="nl-NL" sz="1224" b="1" spc="-31" dirty="0">
                <a:solidFill>
                  <a:srgbClr val="BD1521"/>
                </a:solidFill>
                <a:latin typeface="Tahoma"/>
                <a:cs typeface="Tahoma"/>
              </a:rPr>
              <a:t>3. Klimaatneutraal</a:t>
            </a:r>
            <a:endParaRPr lang="nl-NL" sz="1224" dirty="0">
              <a:solidFill>
                <a:prstClr val="black"/>
              </a:solidFill>
              <a:latin typeface="Tahoma"/>
              <a:cs typeface="Tahoma"/>
            </a:endParaRPr>
          </a:p>
        </p:txBody>
      </p:sp>
      <p:sp>
        <p:nvSpPr>
          <p:cNvPr id="19" name="Tekstvak 18">
            <a:extLst>
              <a:ext uri="{FF2B5EF4-FFF2-40B4-BE49-F238E27FC236}">
                <a16:creationId xmlns:a16="http://schemas.microsoft.com/office/drawing/2014/main" id="{9D6B9EC9-2303-583F-689C-3039F527259B}"/>
              </a:ext>
            </a:extLst>
          </p:cNvPr>
          <p:cNvSpPr txBox="1"/>
          <p:nvPr/>
        </p:nvSpPr>
        <p:spPr>
          <a:xfrm>
            <a:off x="3459156" y="654449"/>
            <a:ext cx="2067799" cy="338554"/>
          </a:xfrm>
          <a:prstGeom prst="rect">
            <a:avLst/>
          </a:prstGeom>
          <a:solidFill>
            <a:schemeClr val="accent5">
              <a:lumMod val="75000"/>
            </a:schemeClr>
          </a:solidFill>
        </p:spPr>
        <p:txBody>
          <a:bodyPr wrap="square" lIns="91440" tIns="45720" rIns="91440" bIns="45720" rtlCol="0" anchor="t">
            <a:spAutoFit/>
          </a:bodyPr>
          <a:lstStyle/>
          <a:p>
            <a:pPr defTabSz="621883"/>
            <a:r>
              <a:rPr lang="nl-NL" sz="1600" b="1" dirty="0">
                <a:solidFill>
                  <a:schemeClr val="bg1"/>
                </a:solidFill>
                <a:latin typeface="Calibri"/>
              </a:rPr>
              <a:t> KLIMAATADAPTIEF </a:t>
            </a:r>
            <a:endParaRPr lang="nl-NL" sz="2176" b="1" dirty="0">
              <a:solidFill>
                <a:schemeClr val="bg1"/>
              </a:solidFill>
              <a:latin typeface="Calibri"/>
            </a:endParaRPr>
          </a:p>
        </p:txBody>
      </p:sp>
      <p:sp>
        <p:nvSpPr>
          <p:cNvPr id="20" name="Tekstvak 19">
            <a:extLst>
              <a:ext uri="{FF2B5EF4-FFF2-40B4-BE49-F238E27FC236}">
                <a16:creationId xmlns:a16="http://schemas.microsoft.com/office/drawing/2014/main" id="{F975AD0C-2E97-0FE0-E055-48060BA74C19}"/>
              </a:ext>
            </a:extLst>
          </p:cNvPr>
          <p:cNvSpPr txBox="1"/>
          <p:nvPr/>
        </p:nvSpPr>
        <p:spPr>
          <a:xfrm>
            <a:off x="1299213" y="655247"/>
            <a:ext cx="1966535" cy="338554"/>
          </a:xfrm>
          <a:prstGeom prst="rect">
            <a:avLst/>
          </a:prstGeom>
          <a:solidFill>
            <a:srgbClr val="BE9101"/>
          </a:solidFill>
        </p:spPr>
        <p:txBody>
          <a:bodyPr wrap="square" lIns="91440" tIns="45720" rIns="91440" bIns="45720" rtlCol="0" anchor="t">
            <a:spAutoFit/>
          </a:bodyPr>
          <a:lstStyle/>
          <a:p>
            <a:pPr defTabSz="621883"/>
            <a:r>
              <a:rPr lang="nl-NL" sz="1600" b="1" dirty="0">
                <a:solidFill>
                  <a:schemeClr val="bg1"/>
                </a:solidFill>
                <a:highlight>
                  <a:srgbClr val="BE9101"/>
                </a:highlight>
                <a:latin typeface="Calibri"/>
              </a:rPr>
              <a:t> CIRCULAIR </a:t>
            </a:r>
            <a:endParaRPr lang="nl-NL" sz="1904" b="1" dirty="0">
              <a:solidFill>
                <a:schemeClr val="bg1"/>
              </a:solidFill>
              <a:highlight>
                <a:srgbClr val="BE9101"/>
              </a:highlight>
              <a:latin typeface="Calibri"/>
            </a:endParaRPr>
          </a:p>
        </p:txBody>
      </p:sp>
      <p:sp>
        <p:nvSpPr>
          <p:cNvPr id="22" name="Tekstvak 21">
            <a:extLst>
              <a:ext uri="{FF2B5EF4-FFF2-40B4-BE49-F238E27FC236}">
                <a16:creationId xmlns:a16="http://schemas.microsoft.com/office/drawing/2014/main" id="{1A08DD62-6809-35E4-B0EF-B79DAE4E85B9}"/>
              </a:ext>
            </a:extLst>
          </p:cNvPr>
          <p:cNvSpPr txBox="1"/>
          <p:nvPr/>
        </p:nvSpPr>
        <p:spPr>
          <a:xfrm>
            <a:off x="5636201" y="654450"/>
            <a:ext cx="2067799" cy="338554"/>
          </a:xfrm>
          <a:prstGeom prst="rect">
            <a:avLst/>
          </a:prstGeom>
          <a:solidFill>
            <a:schemeClr val="accent3">
              <a:lumMod val="50000"/>
            </a:schemeClr>
          </a:solidFill>
        </p:spPr>
        <p:txBody>
          <a:bodyPr wrap="square" lIns="91440" tIns="45720" rIns="91440" bIns="45720" rtlCol="0" anchor="t">
            <a:spAutoFit/>
          </a:bodyPr>
          <a:lstStyle/>
          <a:p>
            <a:pPr defTabSz="621883"/>
            <a:r>
              <a:rPr lang="nl-NL" sz="1600" b="1" dirty="0">
                <a:solidFill>
                  <a:schemeClr val="bg1"/>
                </a:solidFill>
                <a:latin typeface="Calibri"/>
              </a:rPr>
              <a:t> KLIMAATNEUTRAAL</a:t>
            </a:r>
            <a:r>
              <a:rPr lang="nl-NL" sz="1600" b="1" dirty="0">
                <a:latin typeface="Calibri"/>
              </a:rPr>
              <a:t> </a:t>
            </a:r>
            <a:endParaRPr lang="nl-NL" sz="1600" b="1" dirty="0">
              <a:solidFill>
                <a:prstClr val="white"/>
              </a:solidFill>
              <a:latin typeface="Calibri"/>
            </a:endParaRPr>
          </a:p>
        </p:txBody>
      </p:sp>
      <p:sp>
        <p:nvSpPr>
          <p:cNvPr id="18" name="object 9">
            <a:extLst>
              <a:ext uri="{FF2B5EF4-FFF2-40B4-BE49-F238E27FC236}">
                <a16:creationId xmlns:a16="http://schemas.microsoft.com/office/drawing/2014/main" id="{1E07F3AD-AD38-75EC-9EDA-80DB2C8CB834}"/>
              </a:ext>
            </a:extLst>
          </p:cNvPr>
          <p:cNvSpPr txBox="1"/>
          <p:nvPr/>
        </p:nvSpPr>
        <p:spPr>
          <a:xfrm>
            <a:off x="5636200" y="1108331"/>
            <a:ext cx="2160911" cy="1437446"/>
          </a:xfrm>
          <a:prstGeom prst="rect">
            <a:avLst/>
          </a:prstGeom>
        </p:spPr>
        <p:txBody>
          <a:bodyPr vert="horz" wrap="square" lIns="0" tIns="8637" rIns="0" bIns="0" rtlCol="0">
            <a:spAutoFit/>
          </a:bodyPr>
          <a:lstStyle/>
          <a:p>
            <a:pPr marL="8637" defTabSz="621883">
              <a:spcBef>
                <a:spcPts val="68"/>
              </a:spcBef>
            </a:pPr>
            <a:r>
              <a:rPr lang="nl-NL" sz="714" b="1" spc="-17" dirty="0">
                <a:solidFill>
                  <a:schemeClr val="bg2"/>
                </a:solidFill>
                <a:latin typeface="Tahoma"/>
                <a:cs typeface="Tahoma"/>
              </a:rPr>
              <a:t>Wa</a:t>
            </a:r>
            <a:r>
              <a:rPr sz="714" b="1" spc="-17" dirty="0">
                <a:solidFill>
                  <a:schemeClr val="bg2"/>
                </a:solidFill>
                <a:latin typeface="Tahoma"/>
                <a:cs typeface="Tahoma"/>
              </a:rPr>
              <a:t>t</a:t>
            </a:r>
            <a:r>
              <a:rPr sz="714" b="1" spc="-37" dirty="0">
                <a:solidFill>
                  <a:schemeClr val="bg2"/>
                </a:solidFill>
                <a:latin typeface="Tahoma"/>
                <a:cs typeface="Tahoma"/>
              </a:rPr>
              <a:t> </a:t>
            </a:r>
            <a:r>
              <a:rPr sz="714" b="1" spc="-17" dirty="0">
                <a:solidFill>
                  <a:schemeClr val="bg2"/>
                </a:solidFill>
                <a:latin typeface="Tahoma"/>
                <a:cs typeface="Tahoma"/>
              </a:rPr>
              <a:t>is</a:t>
            </a:r>
            <a:r>
              <a:rPr sz="714" b="1" spc="-37" dirty="0">
                <a:solidFill>
                  <a:schemeClr val="bg2"/>
                </a:solidFill>
                <a:latin typeface="Tahoma"/>
                <a:cs typeface="Tahoma"/>
              </a:rPr>
              <a:t> </a:t>
            </a:r>
            <a:r>
              <a:rPr sz="714" b="1" spc="-7" dirty="0">
                <a:solidFill>
                  <a:schemeClr val="bg2"/>
                </a:solidFill>
                <a:latin typeface="Tahoma"/>
                <a:cs typeface="Tahoma"/>
              </a:rPr>
              <a:t>k</a:t>
            </a:r>
            <a:r>
              <a:rPr sz="714" b="1" spc="-3" dirty="0">
                <a:solidFill>
                  <a:schemeClr val="bg2"/>
                </a:solidFill>
                <a:latin typeface="Tahoma"/>
                <a:cs typeface="Tahoma"/>
              </a:rPr>
              <a:t>l</a:t>
            </a:r>
            <a:r>
              <a:rPr sz="714" b="1" spc="-7" dirty="0">
                <a:solidFill>
                  <a:schemeClr val="bg2"/>
                </a:solidFill>
                <a:latin typeface="Tahoma"/>
                <a:cs typeface="Tahoma"/>
              </a:rPr>
              <a:t>i</a:t>
            </a:r>
            <a:r>
              <a:rPr sz="714" b="1" spc="-24" dirty="0">
                <a:solidFill>
                  <a:schemeClr val="bg2"/>
                </a:solidFill>
                <a:latin typeface="Tahoma"/>
                <a:cs typeface="Tahoma"/>
              </a:rPr>
              <a:t>maa</a:t>
            </a:r>
            <a:r>
              <a:rPr sz="714" b="1" spc="-31" dirty="0">
                <a:solidFill>
                  <a:schemeClr val="bg2"/>
                </a:solidFill>
                <a:latin typeface="Tahoma"/>
                <a:cs typeface="Tahoma"/>
              </a:rPr>
              <a:t>t</a:t>
            </a:r>
            <a:r>
              <a:rPr lang="nl-NL" sz="714" b="1" spc="-31" dirty="0">
                <a:solidFill>
                  <a:schemeClr val="bg2"/>
                </a:solidFill>
                <a:latin typeface="Tahoma"/>
                <a:cs typeface="Tahoma"/>
              </a:rPr>
              <a:t>neutraal</a:t>
            </a:r>
            <a:r>
              <a:rPr sz="714" b="1" spc="-14" dirty="0">
                <a:solidFill>
                  <a:schemeClr val="bg2"/>
                </a:solidFill>
                <a:latin typeface="Tahoma"/>
                <a:cs typeface="Tahoma"/>
              </a:rPr>
              <a:t>?</a:t>
            </a:r>
            <a:endParaRPr sz="714" dirty="0">
              <a:solidFill>
                <a:schemeClr val="bg2"/>
              </a:solidFill>
              <a:latin typeface="Tahoma"/>
              <a:cs typeface="Tahoma"/>
            </a:endParaRPr>
          </a:p>
          <a:p>
            <a:pPr marL="8637" marR="3455" defTabSz="621883"/>
            <a:r>
              <a:rPr lang="nl-NL" sz="714" dirty="0">
                <a:solidFill>
                  <a:schemeClr val="bg2"/>
                </a:solidFill>
                <a:latin typeface="Tahoma"/>
                <a:cs typeface="Tahoma"/>
              </a:rPr>
              <a:t>Doordat er steeds meer broeikasgassen (voornamelijk CO2) in de lucht komen, warmt de aarde op. Klimaatneutraal betekent dat er niet meer broeikasgassen in de atmosfeer mogen komen dan dat er door de natuur of met technologie worden uitgehaald. Dit is niet hetzelfde als energieneutraal: dat betekent dat er evenveel energie wordt  verbruikt als opgewekt. Omdat energie besparen    en vergroenen een belangrijke maatregel is om de CO2-uitstoot te verminderen zijn de termen klimaatneutraal en energieneutraal op de doelentijdlijn aan elkaar gekoppeld.</a:t>
            </a:r>
            <a:endParaRPr sz="714" dirty="0">
              <a:solidFill>
                <a:schemeClr val="bg2"/>
              </a:solidFill>
              <a:latin typeface="Tahoma"/>
              <a:cs typeface="Tahoma"/>
            </a:endParaRPr>
          </a:p>
        </p:txBody>
      </p:sp>
      <p:sp>
        <p:nvSpPr>
          <p:cNvPr id="23" name="object 10">
            <a:extLst>
              <a:ext uri="{FF2B5EF4-FFF2-40B4-BE49-F238E27FC236}">
                <a16:creationId xmlns:a16="http://schemas.microsoft.com/office/drawing/2014/main" id="{CD74F651-069C-3D04-9AE7-E22B110FA887}"/>
              </a:ext>
            </a:extLst>
          </p:cNvPr>
          <p:cNvSpPr txBox="1"/>
          <p:nvPr/>
        </p:nvSpPr>
        <p:spPr>
          <a:xfrm>
            <a:off x="5636198" y="2666620"/>
            <a:ext cx="2191278" cy="778471"/>
          </a:xfrm>
          <a:prstGeom prst="rect">
            <a:avLst/>
          </a:prstGeom>
        </p:spPr>
        <p:txBody>
          <a:bodyPr vert="horz" wrap="square" lIns="0" tIns="9069" rIns="0" bIns="0" rtlCol="0">
            <a:spAutoFit/>
          </a:bodyPr>
          <a:lstStyle/>
          <a:p>
            <a:pPr marL="8637" marR="3455" defTabSz="621883">
              <a:spcBef>
                <a:spcPts val="71"/>
              </a:spcBef>
            </a:pPr>
            <a:r>
              <a:rPr sz="714" b="1" spc="-68" dirty="0">
                <a:solidFill>
                  <a:schemeClr val="bg2"/>
                </a:solidFill>
                <a:latin typeface="Tahoma"/>
                <a:cs typeface="Tahoma"/>
              </a:rPr>
              <a:t>In</a:t>
            </a:r>
            <a:r>
              <a:rPr sz="714" b="1" spc="-31" dirty="0">
                <a:solidFill>
                  <a:schemeClr val="bg2"/>
                </a:solidFill>
                <a:latin typeface="Tahoma"/>
                <a:cs typeface="Tahoma"/>
              </a:rPr>
              <a:t> </a:t>
            </a:r>
            <a:r>
              <a:rPr sz="714" b="1" spc="7" dirty="0">
                <a:solidFill>
                  <a:schemeClr val="bg2"/>
                </a:solidFill>
                <a:latin typeface="Tahoma"/>
                <a:cs typeface="Tahoma"/>
              </a:rPr>
              <a:t>2050</a:t>
            </a:r>
            <a:r>
              <a:rPr sz="714" b="1" spc="-54" dirty="0">
                <a:solidFill>
                  <a:schemeClr val="bg2"/>
                </a:solidFill>
                <a:latin typeface="Tahoma"/>
                <a:cs typeface="Tahoma"/>
              </a:rPr>
              <a:t> </a:t>
            </a:r>
            <a:r>
              <a:rPr lang="nl-NL" sz="714" spc="7" dirty="0">
                <a:solidFill>
                  <a:schemeClr val="bg2"/>
                </a:solidFill>
                <a:latin typeface="Tahoma"/>
                <a:cs typeface="Tahoma"/>
              </a:rPr>
              <a:t>stoten we 95% minder CO2 uit ten opzichte van 1990. Provincie Utrecht heeft daarnaast als ambitie om zo spoedig mogelijk en uiterlijk            in 2050 als provincie CO2-neutraal te zijn en dat alle benodigde energie binnen de provincie afkomstig    is uit duurzame bronnen die staan opgesteld    binnen de provincie.</a:t>
            </a:r>
            <a:endParaRPr sz="714" dirty="0">
              <a:solidFill>
                <a:schemeClr val="bg2"/>
              </a:solidFill>
              <a:latin typeface="Tahoma"/>
              <a:cs typeface="Tahoma"/>
            </a:endParaRPr>
          </a:p>
        </p:txBody>
      </p:sp>
      <p:sp>
        <p:nvSpPr>
          <p:cNvPr id="24" name="object 11">
            <a:extLst>
              <a:ext uri="{FF2B5EF4-FFF2-40B4-BE49-F238E27FC236}">
                <a16:creationId xmlns:a16="http://schemas.microsoft.com/office/drawing/2014/main" id="{D40C993D-8EF1-CA36-98DB-47A0E1632EA2}"/>
              </a:ext>
            </a:extLst>
          </p:cNvPr>
          <p:cNvSpPr txBox="1"/>
          <p:nvPr/>
        </p:nvSpPr>
        <p:spPr>
          <a:xfrm>
            <a:off x="5636197" y="3536138"/>
            <a:ext cx="2247411" cy="558667"/>
          </a:xfrm>
          <a:prstGeom prst="rect">
            <a:avLst/>
          </a:prstGeom>
        </p:spPr>
        <p:txBody>
          <a:bodyPr vert="horz" wrap="square" lIns="0" tIns="9069" rIns="0" bIns="0" rtlCol="0">
            <a:spAutoFit/>
          </a:bodyPr>
          <a:lstStyle/>
          <a:p>
            <a:pPr marL="8637" marR="3455" defTabSz="621883">
              <a:spcBef>
                <a:spcPts val="71"/>
              </a:spcBef>
            </a:pPr>
            <a:r>
              <a:rPr sz="714" b="1" spc="-68" dirty="0">
                <a:solidFill>
                  <a:schemeClr val="bg2"/>
                </a:solidFill>
                <a:latin typeface="Tahoma"/>
                <a:cs typeface="Tahoma"/>
              </a:rPr>
              <a:t>In</a:t>
            </a:r>
            <a:r>
              <a:rPr sz="714" b="1" spc="-31" dirty="0">
                <a:solidFill>
                  <a:schemeClr val="bg2"/>
                </a:solidFill>
                <a:latin typeface="Tahoma"/>
                <a:cs typeface="Tahoma"/>
              </a:rPr>
              <a:t> </a:t>
            </a:r>
            <a:r>
              <a:rPr sz="714" b="1" spc="7" dirty="0">
                <a:solidFill>
                  <a:schemeClr val="bg2"/>
                </a:solidFill>
                <a:latin typeface="Tahoma"/>
                <a:cs typeface="Tahoma"/>
              </a:rPr>
              <a:t>2030</a:t>
            </a:r>
            <a:r>
              <a:rPr sz="714" b="1" spc="-54" dirty="0">
                <a:solidFill>
                  <a:schemeClr val="bg2"/>
                </a:solidFill>
                <a:latin typeface="Tahoma"/>
                <a:cs typeface="Tahoma"/>
              </a:rPr>
              <a:t> </a:t>
            </a:r>
            <a:r>
              <a:rPr lang="nl-NL" sz="714" spc="17" dirty="0">
                <a:solidFill>
                  <a:schemeClr val="bg2"/>
                </a:solidFill>
                <a:latin typeface="Tahoma"/>
                <a:cs typeface="Tahoma"/>
              </a:rPr>
              <a:t>stoten we 55% minder CO2 uit ten opzichte van 1990. Dit percentage is op het moment van schrijven nog niet officieel doorgevoerd in de Klimaatwet. De verwachting is dat dit percentage nog verder gaat stijgen</a:t>
            </a:r>
            <a:r>
              <a:rPr sz="714" spc="-10" dirty="0">
                <a:solidFill>
                  <a:schemeClr val="bg2"/>
                </a:solidFill>
                <a:latin typeface="Tahoma"/>
                <a:cs typeface="Tahoma"/>
              </a:rPr>
              <a:t>.</a:t>
            </a:r>
            <a:endParaRPr sz="714" dirty="0">
              <a:solidFill>
                <a:schemeClr val="bg2"/>
              </a:solidFill>
              <a:latin typeface="Tahoma"/>
              <a:cs typeface="Tahoma"/>
            </a:endParaRPr>
          </a:p>
        </p:txBody>
      </p:sp>
      <p:sp>
        <p:nvSpPr>
          <p:cNvPr id="26" name="Tekstvak 25">
            <a:extLst>
              <a:ext uri="{FF2B5EF4-FFF2-40B4-BE49-F238E27FC236}">
                <a16:creationId xmlns:a16="http://schemas.microsoft.com/office/drawing/2014/main" id="{E2B14A99-A2CB-BF0F-B81C-304B325104B0}"/>
              </a:ext>
            </a:extLst>
          </p:cNvPr>
          <p:cNvSpPr txBox="1"/>
          <p:nvPr/>
        </p:nvSpPr>
        <p:spPr>
          <a:xfrm>
            <a:off x="1190932" y="1073925"/>
            <a:ext cx="2196407" cy="1754326"/>
          </a:xfrm>
          <a:prstGeom prst="rect">
            <a:avLst/>
          </a:prstGeom>
          <a:noFill/>
        </p:spPr>
        <p:txBody>
          <a:bodyPr wrap="square">
            <a:spAutoFit/>
          </a:bodyPr>
          <a:lstStyle/>
          <a:p>
            <a:pPr marL="8637" marR="3455" defTabSz="621883"/>
            <a:r>
              <a:rPr lang="nl-NL" sz="1200" spc="-54" dirty="0">
                <a:latin typeface="Tahoma"/>
                <a:cs typeface="Tahoma"/>
              </a:rPr>
              <a:t>meer</a:t>
            </a:r>
            <a:r>
              <a:rPr lang="nl-NL" sz="1200" spc="-68" dirty="0">
                <a:latin typeface="Tahoma"/>
                <a:cs typeface="Tahoma"/>
              </a:rPr>
              <a:t>  </a:t>
            </a:r>
            <a:r>
              <a:rPr lang="nl-NL" sz="1200" spc="17" dirty="0">
                <a:latin typeface="Tahoma"/>
                <a:cs typeface="Tahoma"/>
              </a:rPr>
              <a:t>fundamentele</a:t>
            </a:r>
            <a:r>
              <a:rPr lang="nl-NL" sz="1200" spc="-54" dirty="0">
                <a:latin typeface="Tahoma"/>
                <a:cs typeface="Tahoma"/>
              </a:rPr>
              <a:t> </a:t>
            </a:r>
            <a:r>
              <a:rPr lang="nl-NL" sz="1200" spc="20" dirty="0">
                <a:latin typeface="Tahoma"/>
                <a:cs typeface="Tahoma"/>
              </a:rPr>
              <a:t>veranderingen</a:t>
            </a:r>
            <a:r>
              <a:rPr lang="nl-NL" sz="1200" spc="-61" dirty="0">
                <a:latin typeface="Tahoma"/>
                <a:cs typeface="Tahoma"/>
              </a:rPr>
              <a:t> </a:t>
            </a:r>
            <a:r>
              <a:rPr lang="nl-NL" sz="1200" spc="37" dirty="0">
                <a:latin typeface="Tahoma"/>
                <a:cs typeface="Tahoma"/>
              </a:rPr>
              <a:t>d.m.v.</a:t>
            </a:r>
            <a:r>
              <a:rPr lang="nl-NL" sz="1200" spc="7" dirty="0">
                <a:latin typeface="Tahoma"/>
                <a:cs typeface="Tahoma"/>
              </a:rPr>
              <a:t> </a:t>
            </a:r>
            <a:r>
              <a:rPr lang="nl-NL" sz="1200" spc="14" dirty="0">
                <a:latin typeface="Tahoma"/>
                <a:cs typeface="Tahoma"/>
              </a:rPr>
              <a:t>circulaire </a:t>
            </a:r>
            <a:r>
              <a:rPr lang="nl-NL" sz="1200" spc="27" dirty="0">
                <a:latin typeface="Tahoma"/>
                <a:cs typeface="Tahoma"/>
              </a:rPr>
              <a:t>oplossingen </a:t>
            </a:r>
            <a:r>
              <a:rPr lang="nl-NL" sz="1200" spc="24" dirty="0">
                <a:latin typeface="Tahoma"/>
                <a:cs typeface="Tahoma"/>
              </a:rPr>
              <a:t>voor </a:t>
            </a:r>
            <a:r>
              <a:rPr lang="nl-NL" sz="1200" spc="27" dirty="0">
                <a:latin typeface="Tahoma"/>
                <a:cs typeface="Tahoma"/>
              </a:rPr>
              <a:t>productie </a:t>
            </a:r>
            <a:r>
              <a:rPr lang="nl-NL" sz="1200" spc="24" dirty="0">
                <a:latin typeface="Tahoma"/>
                <a:cs typeface="Tahoma"/>
              </a:rPr>
              <a:t>en </a:t>
            </a:r>
            <a:r>
              <a:rPr lang="nl-NL" sz="1200" spc="27" dirty="0">
                <a:latin typeface="Tahoma"/>
                <a:cs typeface="Tahoma"/>
              </a:rPr>
              <a:t> </a:t>
            </a:r>
            <a:r>
              <a:rPr lang="nl-NL" sz="1200" spc="58" dirty="0">
                <a:latin typeface="Tahoma"/>
                <a:cs typeface="Tahoma"/>
              </a:rPr>
              <a:t>g</a:t>
            </a:r>
            <a:r>
              <a:rPr lang="nl-NL" sz="1200" spc="31" dirty="0">
                <a:latin typeface="Tahoma"/>
                <a:cs typeface="Tahoma"/>
              </a:rPr>
              <a:t>e</a:t>
            </a:r>
            <a:r>
              <a:rPr lang="nl-NL" sz="1200" spc="34" dirty="0">
                <a:latin typeface="Tahoma"/>
                <a:cs typeface="Tahoma"/>
              </a:rPr>
              <a:t>b</a:t>
            </a:r>
            <a:r>
              <a:rPr lang="nl-NL" sz="1200" spc="24" dirty="0">
                <a:latin typeface="Tahoma"/>
                <a:cs typeface="Tahoma"/>
              </a:rPr>
              <a:t>r</a:t>
            </a:r>
            <a:r>
              <a:rPr lang="nl-NL" sz="1200" spc="10" dirty="0">
                <a:latin typeface="Tahoma"/>
                <a:cs typeface="Tahoma"/>
              </a:rPr>
              <a:t>ui</a:t>
            </a:r>
            <a:r>
              <a:rPr lang="nl-NL" sz="1200" spc="17" dirty="0">
                <a:latin typeface="Tahoma"/>
                <a:cs typeface="Tahoma"/>
              </a:rPr>
              <a:t>k</a:t>
            </a:r>
            <a:r>
              <a:rPr lang="nl-NL" sz="1200" spc="-61" dirty="0">
                <a:latin typeface="Tahoma"/>
                <a:cs typeface="Tahoma"/>
              </a:rPr>
              <a:t> </a:t>
            </a:r>
            <a:r>
              <a:rPr lang="nl-NL" sz="1200" spc="7" dirty="0">
                <a:latin typeface="Tahoma"/>
                <a:cs typeface="Tahoma"/>
              </a:rPr>
              <a:t>van</a:t>
            </a:r>
            <a:r>
              <a:rPr lang="nl-NL" sz="1200" spc="-44" dirty="0">
                <a:latin typeface="Tahoma"/>
                <a:cs typeface="Tahoma"/>
              </a:rPr>
              <a:t> </a:t>
            </a:r>
            <a:r>
              <a:rPr lang="nl-NL" sz="1200" spc="58" dirty="0">
                <a:latin typeface="Tahoma"/>
                <a:cs typeface="Tahoma"/>
              </a:rPr>
              <a:t>g</a:t>
            </a:r>
            <a:r>
              <a:rPr lang="nl-NL" sz="1200" spc="44" dirty="0">
                <a:latin typeface="Tahoma"/>
                <a:cs typeface="Tahoma"/>
              </a:rPr>
              <a:t>oed</a:t>
            </a:r>
            <a:r>
              <a:rPr lang="nl-NL" sz="1200" spc="37" dirty="0">
                <a:latin typeface="Tahoma"/>
                <a:cs typeface="Tahoma"/>
              </a:rPr>
              <a:t>e</a:t>
            </a:r>
            <a:r>
              <a:rPr lang="nl-NL" sz="1200" dirty="0">
                <a:latin typeface="Tahoma"/>
                <a:cs typeface="Tahoma"/>
              </a:rPr>
              <a:t>r</a:t>
            </a:r>
            <a:r>
              <a:rPr lang="nl-NL" sz="1200" spc="31" dirty="0">
                <a:latin typeface="Tahoma"/>
                <a:cs typeface="Tahoma"/>
              </a:rPr>
              <a:t>e</a:t>
            </a:r>
            <a:r>
              <a:rPr lang="nl-NL" sz="1200" spc="17" dirty="0">
                <a:latin typeface="Tahoma"/>
                <a:cs typeface="Tahoma"/>
              </a:rPr>
              <a:t>n</a:t>
            </a:r>
            <a:r>
              <a:rPr lang="nl-NL" sz="1200" spc="-61" dirty="0">
                <a:latin typeface="Tahoma"/>
                <a:cs typeface="Tahoma"/>
              </a:rPr>
              <a:t>  </a:t>
            </a:r>
            <a:r>
              <a:rPr lang="nl-NL" sz="1200" spc="31" dirty="0">
                <a:latin typeface="Tahoma"/>
                <a:cs typeface="Tahoma"/>
              </a:rPr>
              <a:t>e</a:t>
            </a:r>
            <a:r>
              <a:rPr lang="nl-NL" sz="1200" spc="17" dirty="0">
                <a:latin typeface="Tahoma"/>
                <a:cs typeface="Tahoma"/>
              </a:rPr>
              <a:t>n</a:t>
            </a:r>
            <a:r>
              <a:rPr lang="nl-NL" sz="1200" spc="-54" dirty="0">
                <a:latin typeface="Tahoma"/>
                <a:cs typeface="Tahoma"/>
              </a:rPr>
              <a:t> </a:t>
            </a:r>
            <a:r>
              <a:rPr lang="nl-NL" sz="1200" spc="34" dirty="0">
                <a:latin typeface="Tahoma"/>
                <a:cs typeface="Tahoma"/>
              </a:rPr>
              <a:t>die</a:t>
            </a:r>
            <a:r>
              <a:rPr lang="nl-NL" sz="1200" spc="7" dirty="0">
                <a:latin typeface="Tahoma"/>
                <a:cs typeface="Tahoma"/>
              </a:rPr>
              <a:t>nst</a:t>
            </a:r>
            <a:r>
              <a:rPr lang="nl-NL" sz="1200" spc="3" dirty="0">
                <a:latin typeface="Tahoma"/>
                <a:cs typeface="Tahoma"/>
              </a:rPr>
              <a:t>e</a:t>
            </a:r>
            <a:r>
              <a:rPr lang="nl-NL" sz="1200" spc="17" dirty="0">
                <a:latin typeface="Tahoma"/>
                <a:cs typeface="Tahoma"/>
              </a:rPr>
              <a:t>n</a:t>
            </a:r>
            <a:r>
              <a:rPr lang="nl-NL" sz="1200" spc="-44" dirty="0">
                <a:latin typeface="Tahoma"/>
                <a:cs typeface="Tahoma"/>
              </a:rPr>
              <a:t> </a:t>
            </a:r>
            <a:r>
              <a:rPr lang="nl-NL" sz="1200" spc="17" dirty="0">
                <a:latin typeface="Tahoma"/>
                <a:cs typeface="Tahoma"/>
              </a:rPr>
              <a:t>in</a:t>
            </a:r>
            <a:r>
              <a:rPr lang="nl-NL" sz="1200" spc="-44" dirty="0">
                <a:latin typeface="Tahoma"/>
                <a:cs typeface="Tahoma"/>
              </a:rPr>
              <a:t> </a:t>
            </a:r>
            <a:r>
              <a:rPr lang="nl-NL" sz="1200" spc="58" dirty="0">
                <a:latin typeface="Tahoma"/>
                <a:cs typeface="Tahoma"/>
              </a:rPr>
              <a:t>d</a:t>
            </a:r>
            <a:r>
              <a:rPr lang="nl-NL" sz="1200" spc="24" dirty="0">
                <a:latin typeface="Tahoma"/>
                <a:cs typeface="Tahoma"/>
              </a:rPr>
              <a:t>e  </a:t>
            </a:r>
            <a:r>
              <a:rPr lang="nl-NL" sz="1200" spc="14" dirty="0">
                <a:latin typeface="Tahoma"/>
                <a:cs typeface="Tahoma"/>
              </a:rPr>
              <a:t>samenleving. </a:t>
            </a:r>
            <a:r>
              <a:rPr lang="nl-NL" sz="1200" spc="44" dirty="0">
                <a:latin typeface="Tahoma"/>
                <a:cs typeface="Tahoma"/>
              </a:rPr>
              <a:t>De </a:t>
            </a:r>
            <a:r>
              <a:rPr lang="nl-NL" sz="1200" spc="20" dirty="0">
                <a:latin typeface="Tahoma"/>
                <a:cs typeface="Tahoma"/>
              </a:rPr>
              <a:t>hoofdvraag </a:t>
            </a:r>
            <a:r>
              <a:rPr lang="nl-NL" sz="1200" spc="-10" dirty="0">
                <a:latin typeface="Tahoma"/>
                <a:cs typeface="Tahoma"/>
              </a:rPr>
              <a:t>is: </a:t>
            </a:r>
            <a:r>
              <a:rPr lang="nl-NL" sz="1200" spc="34" dirty="0">
                <a:latin typeface="Tahoma"/>
                <a:cs typeface="Tahoma"/>
              </a:rPr>
              <a:t>hoe </a:t>
            </a:r>
            <a:r>
              <a:rPr lang="nl-NL" sz="1200" spc="37" dirty="0">
                <a:latin typeface="Tahoma"/>
                <a:cs typeface="Tahoma"/>
              </a:rPr>
              <a:t> </a:t>
            </a:r>
            <a:r>
              <a:rPr lang="nl-NL" sz="1200" spc="20" dirty="0">
                <a:latin typeface="Tahoma"/>
                <a:cs typeface="Tahoma"/>
              </a:rPr>
              <a:t>reduceren </a:t>
            </a:r>
            <a:r>
              <a:rPr lang="nl-NL" sz="1200" spc="17" dirty="0">
                <a:latin typeface="Tahoma"/>
                <a:cs typeface="Tahoma"/>
              </a:rPr>
              <a:t>we </a:t>
            </a:r>
            <a:r>
              <a:rPr lang="nl-NL" sz="1200" spc="10" dirty="0">
                <a:latin typeface="Tahoma"/>
                <a:cs typeface="Tahoma"/>
              </a:rPr>
              <a:t>het </a:t>
            </a:r>
            <a:r>
              <a:rPr lang="nl-NL" sz="1200" spc="27" dirty="0">
                <a:latin typeface="Tahoma"/>
                <a:cs typeface="Tahoma"/>
              </a:rPr>
              <a:t>gebruik </a:t>
            </a:r>
            <a:r>
              <a:rPr lang="nl-NL" sz="1200" spc="7" dirty="0">
                <a:latin typeface="Tahoma"/>
                <a:cs typeface="Tahoma"/>
              </a:rPr>
              <a:t>van </a:t>
            </a:r>
            <a:r>
              <a:rPr lang="nl-NL" sz="1200" spc="17" dirty="0">
                <a:latin typeface="Tahoma"/>
                <a:cs typeface="Tahoma"/>
              </a:rPr>
              <a:t>primaire abiotische grondstoffen</a:t>
            </a:r>
            <a:r>
              <a:rPr lang="nl-NL" sz="1200" spc="17" dirty="0">
                <a:solidFill>
                  <a:prstClr val="black"/>
                </a:solidFill>
                <a:latin typeface="Tahoma"/>
                <a:cs typeface="Tahoma"/>
              </a:rPr>
              <a:t>? </a:t>
            </a:r>
            <a:endParaRPr lang="nl-NL" sz="1200" dirty="0"/>
          </a:p>
        </p:txBody>
      </p:sp>
      <p:sp>
        <p:nvSpPr>
          <p:cNvPr id="28" name="Tekstvak 27">
            <a:extLst>
              <a:ext uri="{FF2B5EF4-FFF2-40B4-BE49-F238E27FC236}">
                <a16:creationId xmlns:a16="http://schemas.microsoft.com/office/drawing/2014/main" id="{6382DD66-0722-1ABC-5EC4-9B71C098BD66}"/>
              </a:ext>
            </a:extLst>
          </p:cNvPr>
          <p:cNvSpPr txBox="1"/>
          <p:nvPr/>
        </p:nvSpPr>
        <p:spPr>
          <a:xfrm>
            <a:off x="1207756" y="3761818"/>
            <a:ext cx="2121981" cy="830997"/>
          </a:xfrm>
          <a:prstGeom prst="rect">
            <a:avLst/>
          </a:prstGeom>
          <a:noFill/>
        </p:spPr>
        <p:txBody>
          <a:bodyPr wrap="square">
            <a:spAutoFit/>
          </a:bodyPr>
          <a:lstStyle/>
          <a:p>
            <a:r>
              <a:rPr lang="nl-NL" sz="1200" spc="14" dirty="0">
                <a:latin typeface="Tahoma"/>
                <a:cs typeface="Tahoma"/>
              </a:rPr>
              <a:t>Halvering</a:t>
            </a:r>
            <a:r>
              <a:rPr lang="nl-NL" sz="1200" spc="-37" dirty="0">
                <a:latin typeface="Tahoma"/>
                <a:cs typeface="Tahoma"/>
              </a:rPr>
              <a:t> </a:t>
            </a:r>
            <a:r>
              <a:rPr lang="nl-NL" sz="1200" spc="58" dirty="0">
                <a:latin typeface="Tahoma"/>
                <a:cs typeface="Tahoma"/>
              </a:rPr>
              <a:t>g</a:t>
            </a:r>
            <a:r>
              <a:rPr lang="nl-NL" sz="1200" spc="31" dirty="0">
                <a:latin typeface="Tahoma"/>
                <a:cs typeface="Tahoma"/>
              </a:rPr>
              <a:t>e</a:t>
            </a:r>
            <a:r>
              <a:rPr lang="nl-NL" sz="1200" spc="34" dirty="0">
                <a:latin typeface="Tahoma"/>
                <a:cs typeface="Tahoma"/>
              </a:rPr>
              <a:t>b</a:t>
            </a:r>
            <a:r>
              <a:rPr lang="nl-NL" sz="1200" spc="24" dirty="0">
                <a:latin typeface="Tahoma"/>
                <a:cs typeface="Tahoma"/>
              </a:rPr>
              <a:t>r</a:t>
            </a:r>
            <a:r>
              <a:rPr lang="nl-NL" sz="1200" spc="10" dirty="0">
                <a:latin typeface="Tahoma"/>
                <a:cs typeface="Tahoma"/>
              </a:rPr>
              <a:t>ui</a:t>
            </a:r>
            <a:r>
              <a:rPr lang="nl-NL" sz="1200" spc="17" dirty="0">
                <a:latin typeface="Tahoma"/>
                <a:cs typeface="Tahoma"/>
              </a:rPr>
              <a:t>k</a:t>
            </a:r>
            <a:r>
              <a:rPr lang="nl-NL" sz="1200" spc="-61" dirty="0">
                <a:latin typeface="Tahoma"/>
                <a:cs typeface="Tahoma"/>
              </a:rPr>
              <a:t> </a:t>
            </a:r>
            <a:r>
              <a:rPr lang="nl-NL" sz="1200" spc="7" dirty="0">
                <a:latin typeface="Tahoma"/>
                <a:cs typeface="Tahoma"/>
              </a:rPr>
              <a:t>van</a:t>
            </a:r>
            <a:r>
              <a:rPr lang="nl-NL" sz="1200" spc="-54" dirty="0">
                <a:latin typeface="Tahoma"/>
                <a:cs typeface="Tahoma"/>
              </a:rPr>
              <a:t> </a:t>
            </a:r>
            <a:r>
              <a:rPr lang="nl-NL" sz="1200" spc="44" dirty="0">
                <a:latin typeface="Tahoma"/>
                <a:cs typeface="Tahoma"/>
              </a:rPr>
              <a:t>d</a:t>
            </a:r>
            <a:r>
              <a:rPr lang="nl-NL" sz="1200" spc="48" dirty="0">
                <a:latin typeface="Tahoma"/>
                <a:cs typeface="Tahoma"/>
              </a:rPr>
              <a:t>e</a:t>
            </a:r>
            <a:r>
              <a:rPr lang="nl-NL" sz="1200" spc="-48" dirty="0">
                <a:latin typeface="Tahoma"/>
                <a:cs typeface="Tahoma"/>
              </a:rPr>
              <a:t> </a:t>
            </a:r>
            <a:r>
              <a:rPr lang="nl-NL" sz="1200" spc="17" dirty="0">
                <a:latin typeface="Tahoma"/>
                <a:cs typeface="Tahoma"/>
              </a:rPr>
              <a:t>h</a:t>
            </a:r>
            <a:r>
              <a:rPr lang="nl-NL" sz="1200" spc="27" dirty="0">
                <a:latin typeface="Tahoma"/>
                <a:cs typeface="Tahoma"/>
              </a:rPr>
              <a:t>oev</a:t>
            </a:r>
            <a:r>
              <a:rPr lang="nl-NL" sz="1200" spc="24" dirty="0">
                <a:latin typeface="Tahoma"/>
                <a:cs typeface="Tahoma"/>
              </a:rPr>
              <a:t>e</a:t>
            </a:r>
            <a:r>
              <a:rPr lang="nl-NL" sz="1200" spc="31" dirty="0">
                <a:latin typeface="Tahoma"/>
                <a:cs typeface="Tahoma"/>
              </a:rPr>
              <a:t>e</a:t>
            </a:r>
            <a:r>
              <a:rPr lang="nl-NL" sz="1200" spc="10" dirty="0">
                <a:latin typeface="Tahoma"/>
                <a:cs typeface="Tahoma"/>
              </a:rPr>
              <a:t>l</a:t>
            </a:r>
            <a:r>
              <a:rPr lang="nl-NL" sz="1200" spc="17" dirty="0">
                <a:latin typeface="Tahoma"/>
                <a:cs typeface="Tahoma"/>
              </a:rPr>
              <a:t>h</a:t>
            </a:r>
            <a:r>
              <a:rPr lang="nl-NL" sz="1200" spc="31" dirty="0">
                <a:latin typeface="Tahoma"/>
                <a:cs typeface="Tahoma"/>
              </a:rPr>
              <a:t>e</a:t>
            </a:r>
            <a:r>
              <a:rPr lang="nl-NL" sz="1200" spc="37" dirty="0">
                <a:latin typeface="Tahoma"/>
                <a:cs typeface="Tahoma"/>
              </a:rPr>
              <a:t>id</a:t>
            </a:r>
            <a:r>
              <a:rPr lang="nl-NL" sz="1200" spc="-54" dirty="0">
                <a:latin typeface="Tahoma"/>
                <a:cs typeface="Tahoma"/>
              </a:rPr>
              <a:t> </a:t>
            </a:r>
            <a:r>
              <a:rPr lang="nl-NL" sz="1200" spc="31" dirty="0">
                <a:latin typeface="Tahoma"/>
                <a:cs typeface="Tahoma"/>
              </a:rPr>
              <a:t>pr</a:t>
            </a:r>
            <a:r>
              <a:rPr lang="nl-NL" sz="1200" spc="24" dirty="0">
                <a:latin typeface="Tahoma"/>
                <a:cs typeface="Tahoma"/>
              </a:rPr>
              <a:t>im</a:t>
            </a:r>
            <a:r>
              <a:rPr lang="nl-NL" sz="1200" spc="3" dirty="0">
                <a:latin typeface="Tahoma"/>
                <a:cs typeface="Tahoma"/>
              </a:rPr>
              <a:t>ai</a:t>
            </a:r>
            <a:r>
              <a:rPr lang="nl-NL" sz="1200" spc="7" dirty="0">
                <a:latin typeface="Tahoma"/>
                <a:cs typeface="Tahoma"/>
              </a:rPr>
              <a:t>r</a:t>
            </a:r>
            <a:r>
              <a:rPr lang="nl-NL" sz="1200" spc="24" dirty="0">
                <a:latin typeface="Tahoma"/>
                <a:cs typeface="Tahoma"/>
              </a:rPr>
              <a:t>e abiotische grondstoffen in </a:t>
            </a:r>
            <a:r>
              <a:rPr lang="nl-NL" sz="1200" b="1" spc="24" dirty="0">
                <a:latin typeface="Tahoma"/>
                <a:cs typeface="Tahoma"/>
              </a:rPr>
              <a:t>2030.</a:t>
            </a:r>
            <a:r>
              <a:rPr lang="nl-NL" sz="1200" spc="24" dirty="0">
                <a:latin typeface="Tahoma"/>
                <a:cs typeface="Tahoma"/>
              </a:rPr>
              <a:t> </a:t>
            </a:r>
            <a:endParaRPr lang="nl-NL" sz="1200" dirty="0"/>
          </a:p>
        </p:txBody>
      </p:sp>
      <p:sp>
        <p:nvSpPr>
          <p:cNvPr id="30" name="Tekstvak 29">
            <a:extLst>
              <a:ext uri="{FF2B5EF4-FFF2-40B4-BE49-F238E27FC236}">
                <a16:creationId xmlns:a16="http://schemas.microsoft.com/office/drawing/2014/main" id="{8D60364D-F971-720E-A3D8-BA7C41FD43A5}"/>
              </a:ext>
            </a:extLst>
          </p:cNvPr>
          <p:cNvSpPr txBox="1"/>
          <p:nvPr/>
        </p:nvSpPr>
        <p:spPr>
          <a:xfrm>
            <a:off x="3419891" y="1073925"/>
            <a:ext cx="2191276" cy="1200329"/>
          </a:xfrm>
          <a:prstGeom prst="rect">
            <a:avLst/>
          </a:prstGeom>
          <a:noFill/>
        </p:spPr>
        <p:txBody>
          <a:bodyPr wrap="square">
            <a:spAutoFit/>
          </a:bodyPr>
          <a:lstStyle/>
          <a:p>
            <a:r>
              <a:rPr lang="nl-NL" sz="1200" spc="14" dirty="0">
                <a:solidFill>
                  <a:prstClr val="black"/>
                </a:solidFill>
                <a:latin typeface="Tahoma"/>
                <a:cs typeface="Tahoma"/>
              </a:rPr>
              <a:t>Klimaatadaptatie</a:t>
            </a:r>
            <a:r>
              <a:rPr lang="nl-NL" sz="1200" spc="-65" dirty="0">
                <a:solidFill>
                  <a:prstClr val="black"/>
                </a:solidFill>
                <a:latin typeface="Tahoma"/>
                <a:cs typeface="Tahoma"/>
              </a:rPr>
              <a:t> </a:t>
            </a:r>
            <a:r>
              <a:rPr lang="nl-NL" sz="1200" spc="7" dirty="0">
                <a:solidFill>
                  <a:prstClr val="black"/>
                </a:solidFill>
                <a:latin typeface="Tahoma"/>
                <a:cs typeface="Tahoma"/>
              </a:rPr>
              <a:t>is</a:t>
            </a:r>
            <a:r>
              <a:rPr lang="nl-NL" sz="1200" spc="-54" dirty="0">
                <a:solidFill>
                  <a:prstClr val="black"/>
                </a:solidFill>
                <a:latin typeface="Tahoma"/>
                <a:cs typeface="Tahoma"/>
              </a:rPr>
              <a:t> </a:t>
            </a:r>
            <a:r>
              <a:rPr lang="nl-NL" sz="1200" spc="10" dirty="0">
                <a:solidFill>
                  <a:prstClr val="black"/>
                </a:solidFill>
                <a:latin typeface="Tahoma"/>
                <a:cs typeface="Tahoma"/>
              </a:rPr>
              <a:t>het</a:t>
            </a:r>
            <a:r>
              <a:rPr lang="nl-NL" sz="1200" spc="-41" dirty="0">
                <a:solidFill>
                  <a:prstClr val="black"/>
                </a:solidFill>
                <a:latin typeface="Tahoma"/>
                <a:cs typeface="Tahoma"/>
              </a:rPr>
              <a:t> </a:t>
            </a:r>
            <a:r>
              <a:rPr lang="nl-NL" sz="1200" spc="14" dirty="0">
                <a:solidFill>
                  <a:prstClr val="black"/>
                </a:solidFill>
                <a:latin typeface="Tahoma"/>
                <a:cs typeface="Tahoma"/>
              </a:rPr>
              <a:t>aanpassen </a:t>
            </a:r>
            <a:r>
              <a:rPr lang="nl-NL" sz="1200" spc="-214" dirty="0">
                <a:solidFill>
                  <a:prstClr val="black"/>
                </a:solidFill>
                <a:latin typeface="Tahoma"/>
                <a:cs typeface="Tahoma"/>
              </a:rPr>
              <a:t> </a:t>
            </a:r>
            <a:r>
              <a:rPr lang="nl-NL" sz="1200" spc="7" dirty="0">
                <a:solidFill>
                  <a:prstClr val="black"/>
                </a:solidFill>
                <a:latin typeface="Tahoma"/>
                <a:cs typeface="Tahoma"/>
              </a:rPr>
              <a:t>aan </a:t>
            </a:r>
            <a:r>
              <a:rPr lang="nl-NL" sz="1200" spc="10" dirty="0">
                <a:solidFill>
                  <a:prstClr val="black"/>
                </a:solidFill>
                <a:latin typeface="Tahoma"/>
                <a:cs typeface="Tahoma"/>
              </a:rPr>
              <a:t>het </a:t>
            </a:r>
            <a:r>
              <a:rPr lang="nl-NL" sz="1200" spc="3" dirty="0">
                <a:solidFill>
                  <a:prstClr val="black"/>
                </a:solidFill>
                <a:latin typeface="Tahoma"/>
                <a:cs typeface="Tahoma"/>
              </a:rPr>
              <a:t>klimaat. </a:t>
            </a:r>
            <a:r>
              <a:rPr lang="nl-NL" sz="1200" spc="44" dirty="0">
                <a:solidFill>
                  <a:prstClr val="black"/>
                </a:solidFill>
                <a:latin typeface="Tahoma"/>
                <a:cs typeface="Tahoma"/>
              </a:rPr>
              <a:t>We </a:t>
            </a:r>
            <a:r>
              <a:rPr lang="nl-NL" sz="1200" spc="24" dirty="0">
                <a:solidFill>
                  <a:prstClr val="black"/>
                </a:solidFill>
                <a:latin typeface="Tahoma"/>
                <a:cs typeface="Tahoma"/>
              </a:rPr>
              <a:t>nemen </a:t>
            </a:r>
            <a:r>
              <a:rPr lang="nl-NL" sz="1200" spc="17" dirty="0">
                <a:solidFill>
                  <a:prstClr val="black"/>
                </a:solidFill>
                <a:latin typeface="Tahoma"/>
                <a:cs typeface="Tahoma"/>
              </a:rPr>
              <a:t>maatregelen </a:t>
            </a:r>
            <a:r>
              <a:rPr lang="nl-NL" sz="1200" spc="27" dirty="0">
                <a:solidFill>
                  <a:prstClr val="black"/>
                </a:solidFill>
                <a:latin typeface="Tahoma"/>
                <a:cs typeface="Tahoma"/>
              </a:rPr>
              <a:t>tegen </a:t>
            </a:r>
            <a:r>
              <a:rPr lang="nl-NL" sz="1200" spc="3" dirty="0">
                <a:solidFill>
                  <a:prstClr val="black"/>
                </a:solidFill>
                <a:latin typeface="Tahoma"/>
                <a:cs typeface="Tahoma"/>
              </a:rPr>
              <a:t>wateroverlast, </a:t>
            </a:r>
            <a:r>
              <a:rPr lang="nl-NL" sz="1200" spc="14" dirty="0">
                <a:solidFill>
                  <a:prstClr val="black"/>
                </a:solidFill>
                <a:latin typeface="Tahoma"/>
                <a:cs typeface="Tahoma"/>
              </a:rPr>
              <a:t>overstromingen, </a:t>
            </a:r>
            <a:r>
              <a:rPr lang="nl-NL" sz="1200" spc="34" dirty="0">
                <a:solidFill>
                  <a:prstClr val="black"/>
                </a:solidFill>
                <a:latin typeface="Tahoma"/>
                <a:cs typeface="Tahoma"/>
              </a:rPr>
              <a:t>d</a:t>
            </a:r>
            <a:r>
              <a:rPr lang="nl-NL" sz="1200" spc="24" dirty="0">
                <a:solidFill>
                  <a:prstClr val="black"/>
                </a:solidFill>
                <a:latin typeface="Tahoma"/>
                <a:cs typeface="Tahoma"/>
              </a:rPr>
              <a:t>r</a:t>
            </a:r>
            <a:r>
              <a:rPr lang="nl-NL" sz="1200" spc="48" dirty="0">
                <a:solidFill>
                  <a:prstClr val="black"/>
                </a:solidFill>
                <a:latin typeface="Tahoma"/>
                <a:cs typeface="Tahoma"/>
              </a:rPr>
              <a:t>oo</a:t>
            </a:r>
            <a:r>
              <a:rPr lang="nl-NL" sz="1200" spc="58" dirty="0">
                <a:solidFill>
                  <a:prstClr val="black"/>
                </a:solidFill>
                <a:latin typeface="Tahoma"/>
                <a:cs typeface="Tahoma"/>
              </a:rPr>
              <a:t>g</a:t>
            </a:r>
            <a:r>
              <a:rPr lang="nl-NL" sz="1200" spc="10" dirty="0">
                <a:solidFill>
                  <a:prstClr val="black"/>
                </a:solidFill>
                <a:latin typeface="Tahoma"/>
                <a:cs typeface="Tahoma"/>
              </a:rPr>
              <a:t>te</a:t>
            </a:r>
            <a:r>
              <a:rPr lang="nl-NL" sz="1200" spc="-71" dirty="0">
                <a:solidFill>
                  <a:prstClr val="black"/>
                </a:solidFill>
                <a:latin typeface="Tahoma"/>
                <a:cs typeface="Tahoma"/>
              </a:rPr>
              <a:t> </a:t>
            </a:r>
            <a:r>
              <a:rPr lang="nl-NL" sz="1200" spc="31" dirty="0">
                <a:solidFill>
                  <a:prstClr val="black"/>
                </a:solidFill>
                <a:latin typeface="Tahoma"/>
                <a:cs typeface="Tahoma"/>
              </a:rPr>
              <a:t>e</a:t>
            </a:r>
            <a:r>
              <a:rPr lang="nl-NL" sz="1200" spc="17" dirty="0">
                <a:solidFill>
                  <a:prstClr val="black"/>
                </a:solidFill>
                <a:latin typeface="Tahoma"/>
                <a:cs typeface="Tahoma"/>
              </a:rPr>
              <a:t>n</a:t>
            </a:r>
            <a:r>
              <a:rPr lang="nl-NL" sz="1200" spc="-44" dirty="0">
                <a:solidFill>
                  <a:prstClr val="black"/>
                </a:solidFill>
                <a:latin typeface="Tahoma"/>
                <a:cs typeface="Tahoma"/>
              </a:rPr>
              <a:t> </a:t>
            </a:r>
            <a:r>
              <a:rPr lang="nl-NL" sz="1200" spc="14" dirty="0">
                <a:solidFill>
                  <a:prstClr val="black"/>
                </a:solidFill>
                <a:latin typeface="Tahoma"/>
                <a:cs typeface="Tahoma"/>
              </a:rPr>
              <a:t>h</a:t>
            </a:r>
            <a:r>
              <a:rPr lang="nl-NL" sz="1200" spc="-3" dirty="0">
                <a:solidFill>
                  <a:prstClr val="black"/>
                </a:solidFill>
                <a:latin typeface="Tahoma"/>
                <a:cs typeface="Tahoma"/>
              </a:rPr>
              <a:t>itte.</a:t>
            </a:r>
            <a:r>
              <a:rPr lang="nl-NL" sz="1200" spc="-44" dirty="0">
                <a:solidFill>
                  <a:prstClr val="black"/>
                </a:solidFill>
                <a:latin typeface="Tahoma"/>
                <a:cs typeface="Tahoma"/>
              </a:rPr>
              <a:t> </a:t>
            </a:r>
            <a:endParaRPr lang="nl-NL" sz="1200" dirty="0"/>
          </a:p>
        </p:txBody>
      </p:sp>
      <p:sp>
        <p:nvSpPr>
          <p:cNvPr id="32" name="Tekstvak 31">
            <a:extLst>
              <a:ext uri="{FF2B5EF4-FFF2-40B4-BE49-F238E27FC236}">
                <a16:creationId xmlns:a16="http://schemas.microsoft.com/office/drawing/2014/main" id="{06F48478-E4C5-CA3C-7001-F47450C00317}"/>
              </a:ext>
            </a:extLst>
          </p:cNvPr>
          <p:cNvSpPr txBox="1"/>
          <p:nvPr/>
        </p:nvSpPr>
        <p:spPr>
          <a:xfrm>
            <a:off x="3473320" y="3127070"/>
            <a:ext cx="2072967" cy="1384995"/>
          </a:xfrm>
          <a:prstGeom prst="rect">
            <a:avLst/>
          </a:prstGeom>
          <a:noFill/>
        </p:spPr>
        <p:txBody>
          <a:bodyPr wrap="square">
            <a:spAutoFit/>
          </a:bodyPr>
          <a:lstStyle/>
          <a:p>
            <a:r>
              <a:rPr lang="nl-NL" sz="1200" b="1" spc="44" dirty="0">
                <a:solidFill>
                  <a:prstClr val="black"/>
                </a:solidFill>
                <a:latin typeface="Tahoma"/>
                <a:cs typeface="Tahoma"/>
              </a:rPr>
              <a:t>In 2030 </a:t>
            </a:r>
            <a:r>
              <a:rPr lang="nl-NL" sz="1200" spc="44" dirty="0">
                <a:solidFill>
                  <a:prstClr val="black"/>
                </a:solidFill>
                <a:latin typeface="Tahoma"/>
                <a:cs typeface="Tahoma"/>
              </a:rPr>
              <a:t>weten we wat nodig is om ons aan te passen </a:t>
            </a:r>
          </a:p>
          <a:p>
            <a:r>
              <a:rPr lang="nl-NL" sz="1200" spc="44" dirty="0">
                <a:solidFill>
                  <a:prstClr val="black"/>
                </a:solidFill>
                <a:latin typeface="Tahoma"/>
                <a:cs typeface="Tahoma"/>
              </a:rPr>
              <a:t>… </a:t>
            </a:r>
          </a:p>
          <a:p>
            <a:r>
              <a:rPr lang="nl-NL" sz="1200" spc="44" dirty="0">
                <a:solidFill>
                  <a:prstClr val="black"/>
                </a:solidFill>
                <a:latin typeface="Tahoma"/>
                <a:cs typeface="Tahoma"/>
              </a:rPr>
              <a:t>bij de realisatie van projecten en in onderhoudsplannen.</a:t>
            </a:r>
            <a:endParaRPr lang="nl-NL" sz="1200" dirty="0"/>
          </a:p>
        </p:txBody>
      </p:sp>
      <p:sp>
        <p:nvSpPr>
          <p:cNvPr id="34" name="Tekstvak 33">
            <a:extLst>
              <a:ext uri="{FF2B5EF4-FFF2-40B4-BE49-F238E27FC236}">
                <a16:creationId xmlns:a16="http://schemas.microsoft.com/office/drawing/2014/main" id="{F16E8943-63D9-1B52-05F5-6FE2AF43F8A2}"/>
              </a:ext>
            </a:extLst>
          </p:cNvPr>
          <p:cNvSpPr txBox="1"/>
          <p:nvPr/>
        </p:nvSpPr>
        <p:spPr>
          <a:xfrm>
            <a:off x="5579265" y="1081358"/>
            <a:ext cx="2212111" cy="1200329"/>
          </a:xfrm>
          <a:prstGeom prst="rect">
            <a:avLst/>
          </a:prstGeom>
          <a:noFill/>
        </p:spPr>
        <p:txBody>
          <a:bodyPr wrap="square">
            <a:spAutoFit/>
          </a:bodyPr>
          <a:lstStyle/>
          <a:p>
            <a:r>
              <a:rPr lang="nl-NL" sz="1200" dirty="0">
                <a:solidFill>
                  <a:prstClr val="black"/>
                </a:solidFill>
                <a:latin typeface="Tahoma"/>
                <a:cs typeface="Tahoma"/>
              </a:rPr>
              <a:t>Klimaatneutraal betekent dat er niet meer broeikasgassen in de atmosfeer mogen komen dan dat er door de natuur of met technologie worden uitgehaald. </a:t>
            </a:r>
            <a:endParaRPr lang="nl-NL" sz="1200" dirty="0"/>
          </a:p>
        </p:txBody>
      </p:sp>
      <p:sp>
        <p:nvSpPr>
          <p:cNvPr id="36" name="Tekstvak 35">
            <a:extLst>
              <a:ext uri="{FF2B5EF4-FFF2-40B4-BE49-F238E27FC236}">
                <a16:creationId xmlns:a16="http://schemas.microsoft.com/office/drawing/2014/main" id="{F4452513-AB2D-1753-10B4-B914EE595D97}"/>
              </a:ext>
            </a:extLst>
          </p:cNvPr>
          <p:cNvSpPr txBox="1"/>
          <p:nvPr/>
        </p:nvSpPr>
        <p:spPr>
          <a:xfrm>
            <a:off x="5615028" y="3115487"/>
            <a:ext cx="2350545" cy="646331"/>
          </a:xfrm>
          <a:prstGeom prst="rect">
            <a:avLst/>
          </a:prstGeom>
          <a:noFill/>
        </p:spPr>
        <p:txBody>
          <a:bodyPr wrap="square">
            <a:spAutoFit/>
          </a:bodyPr>
          <a:lstStyle/>
          <a:p>
            <a:r>
              <a:rPr lang="nl-NL" sz="1200" b="1" spc="-68" dirty="0">
                <a:solidFill>
                  <a:prstClr val="black"/>
                </a:solidFill>
                <a:latin typeface="Tahoma"/>
                <a:cs typeface="Tahoma"/>
              </a:rPr>
              <a:t>In</a:t>
            </a:r>
            <a:r>
              <a:rPr lang="nl-NL" sz="1200" b="1" spc="-31" dirty="0">
                <a:solidFill>
                  <a:prstClr val="black"/>
                </a:solidFill>
                <a:latin typeface="Tahoma"/>
                <a:cs typeface="Tahoma"/>
              </a:rPr>
              <a:t> </a:t>
            </a:r>
            <a:r>
              <a:rPr lang="nl-NL" sz="1200" b="1" spc="7" dirty="0">
                <a:solidFill>
                  <a:prstClr val="black"/>
                </a:solidFill>
                <a:latin typeface="Tahoma"/>
                <a:cs typeface="Tahoma"/>
              </a:rPr>
              <a:t>2030</a:t>
            </a:r>
            <a:r>
              <a:rPr lang="nl-NL" sz="1200" b="1" spc="-54" dirty="0">
                <a:solidFill>
                  <a:prstClr val="black"/>
                </a:solidFill>
                <a:latin typeface="Tahoma"/>
                <a:cs typeface="Tahoma"/>
              </a:rPr>
              <a:t> </a:t>
            </a:r>
            <a:r>
              <a:rPr lang="nl-NL" sz="1200" spc="17" dirty="0">
                <a:solidFill>
                  <a:prstClr val="black"/>
                </a:solidFill>
                <a:latin typeface="Tahoma"/>
                <a:cs typeface="Tahoma"/>
              </a:rPr>
              <a:t>stoten we 55% minder CO2 uit ten opzichte van 1990. </a:t>
            </a:r>
            <a:endParaRPr lang="nl-NL"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BE9101"/>
        </a:solidFill>
        <a:effectLst/>
      </p:bgPr>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35F294F8-50B7-EAD6-567E-3515E333EE09}"/>
              </a:ext>
            </a:extLst>
          </p:cNvPr>
          <p:cNvPicPr>
            <a:picLocks noChangeAspect="1"/>
          </p:cNvPicPr>
          <p:nvPr/>
        </p:nvPicPr>
        <p:blipFill>
          <a:blip r:embed="rId2"/>
          <a:stretch>
            <a:fillRect/>
          </a:stretch>
        </p:blipFill>
        <p:spPr>
          <a:xfrm>
            <a:off x="1024978" y="0"/>
            <a:ext cx="7094044"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18</a:t>
            </a:fld>
            <a:endParaRPr sz="952">
              <a:solidFill>
                <a:prstClr val="black"/>
              </a:solidFill>
              <a:latin typeface="Calibri Light"/>
              <a:cs typeface="Calibri Light"/>
            </a:endParaRPr>
          </a:p>
        </p:txBody>
      </p:sp>
      <p:sp>
        <p:nvSpPr>
          <p:cNvPr id="3" name="object 3"/>
          <p:cNvSpPr txBox="1"/>
          <p:nvPr/>
        </p:nvSpPr>
        <p:spPr>
          <a:xfrm>
            <a:off x="1302271" y="544667"/>
            <a:ext cx="7388968" cy="908968"/>
          </a:xfrm>
          <a:prstGeom prst="rect">
            <a:avLst/>
          </a:prstGeom>
        </p:spPr>
        <p:txBody>
          <a:bodyPr vert="horz" wrap="square" lIns="0" tIns="8637" rIns="0" bIns="0" rtlCol="0">
            <a:spAutoFit/>
          </a:bodyPr>
          <a:lstStyle/>
          <a:p>
            <a:pPr marL="8637" marR="3455" defTabSz="621883">
              <a:spcBef>
                <a:spcPts val="68"/>
              </a:spcBef>
            </a:pPr>
            <a:r>
              <a:rPr sz="1400" spc="27" dirty="0" err="1">
                <a:solidFill>
                  <a:prstClr val="black"/>
                </a:solidFill>
                <a:latin typeface="Tahoma"/>
                <a:cs typeface="Tahoma"/>
              </a:rPr>
              <a:t>Voor</a:t>
            </a:r>
            <a:r>
              <a:rPr sz="1400" spc="-34" dirty="0">
                <a:solidFill>
                  <a:prstClr val="black"/>
                </a:solidFill>
                <a:latin typeface="Tahoma"/>
                <a:cs typeface="Tahoma"/>
              </a:rPr>
              <a:t> </a:t>
            </a:r>
            <a:r>
              <a:rPr sz="1400" spc="24" dirty="0" err="1">
                <a:solidFill>
                  <a:prstClr val="black"/>
                </a:solidFill>
                <a:latin typeface="Tahoma"/>
                <a:cs typeface="Tahoma"/>
              </a:rPr>
              <a:t>elke</a:t>
            </a:r>
            <a:r>
              <a:rPr sz="1400" spc="-54" dirty="0">
                <a:solidFill>
                  <a:prstClr val="black"/>
                </a:solidFill>
                <a:latin typeface="Tahoma"/>
                <a:cs typeface="Tahoma"/>
              </a:rPr>
              <a:t> </a:t>
            </a:r>
            <a:r>
              <a:rPr sz="1400" spc="10" dirty="0">
                <a:solidFill>
                  <a:prstClr val="black"/>
                </a:solidFill>
                <a:latin typeface="Tahoma"/>
                <a:cs typeface="Tahoma"/>
              </a:rPr>
              <a:t>asset</a:t>
            </a:r>
            <a:r>
              <a:rPr sz="1400" spc="-58" dirty="0">
                <a:solidFill>
                  <a:prstClr val="black"/>
                </a:solidFill>
                <a:latin typeface="Tahoma"/>
                <a:cs typeface="Tahoma"/>
              </a:rPr>
              <a:t> </a:t>
            </a:r>
            <a:r>
              <a:rPr sz="1400" spc="10" dirty="0" err="1">
                <a:solidFill>
                  <a:prstClr val="black"/>
                </a:solidFill>
                <a:latin typeface="Tahoma"/>
                <a:cs typeface="Tahoma"/>
              </a:rPr>
              <a:t>verschilt</a:t>
            </a:r>
            <a:r>
              <a:rPr sz="1400" spc="-61" dirty="0">
                <a:solidFill>
                  <a:prstClr val="black"/>
                </a:solidFill>
                <a:latin typeface="Tahoma"/>
                <a:cs typeface="Tahoma"/>
              </a:rPr>
              <a:t> </a:t>
            </a:r>
            <a:r>
              <a:rPr sz="1400" spc="48" dirty="0">
                <a:solidFill>
                  <a:prstClr val="black"/>
                </a:solidFill>
                <a:latin typeface="Tahoma"/>
                <a:cs typeface="Tahoma"/>
              </a:rPr>
              <a:t>de</a:t>
            </a:r>
            <a:r>
              <a:rPr sz="1400" spc="-58" dirty="0">
                <a:solidFill>
                  <a:prstClr val="black"/>
                </a:solidFill>
                <a:latin typeface="Tahoma"/>
                <a:cs typeface="Tahoma"/>
              </a:rPr>
              <a:t> </a:t>
            </a:r>
            <a:r>
              <a:rPr sz="1400" spc="14" dirty="0">
                <a:solidFill>
                  <a:prstClr val="black"/>
                </a:solidFill>
                <a:latin typeface="Tahoma"/>
                <a:cs typeface="Tahoma"/>
              </a:rPr>
              <a:t>mate </a:t>
            </a:r>
            <a:r>
              <a:rPr sz="1400" spc="-221" dirty="0">
                <a:solidFill>
                  <a:prstClr val="black"/>
                </a:solidFill>
                <a:latin typeface="Tahoma"/>
                <a:cs typeface="Tahoma"/>
              </a:rPr>
              <a:t> </a:t>
            </a:r>
            <a:r>
              <a:rPr sz="1400" spc="7" dirty="0">
                <a:solidFill>
                  <a:prstClr val="black"/>
                </a:solidFill>
                <a:latin typeface="Tahoma"/>
                <a:cs typeface="Tahoma"/>
              </a:rPr>
              <a:t>van</a:t>
            </a:r>
            <a:r>
              <a:rPr sz="1400" spc="-48" dirty="0">
                <a:solidFill>
                  <a:prstClr val="black"/>
                </a:solidFill>
                <a:latin typeface="Tahoma"/>
                <a:cs typeface="Tahoma"/>
              </a:rPr>
              <a:t> </a:t>
            </a:r>
            <a:r>
              <a:rPr sz="1400" b="1" spc="20" dirty="0">
                <a:solidFill>
                  <a:prstClr val="black"/>
                </a:solidFill>
                <a:latin typeface="Tahoma"/>
                <a:cs typeface="Tahoma"/>
              </a:rPr>
              <a:t>impact</a:t>
            </a:r>
            <a:r>
              <a:rPr sz="1400" b="1" spc="-44" dirty="0">
                <a:solidFill>
                  <a:prstClr val="black"/>
                </a:solidFill>
                <a:latin typeface="Tahoma"/>
                <a:cs typeface="Tahoma"/>
              </a:rPr>
              <a:t> </a:t>
            </a:r>
            <a:r>
              <a:rPr sz="1400" spc="54" dirty="0">
                <a:solidFill>
                  <a:prstClr val="black"/>
                </a:solidFill>
                <a:latin typeface="Tahoma"/>
                <a:cs typeface="Tahoma"/>
              </a:rPr>
              <a:t>op</a:t>
            </a:r>
            <a:r>
              <a:rPr sz="1400" spc="-37" dirty="0">
                <a:solidFill>
                  <a:prstClr val="black"/>
                </a:solidFill>
                <a:latin typeface="Tahoma"/>
                <a:cs typeface="Tahoma"/>
              </a:rPr>
              <a:t> </a:t>
            </a:r>
            <a:r>
              <a:rPr sz="1400" spc="48" dirty="0">
                <a:solidFill>
                  <a:prstClr val="black"/>
                </a:solidFill>
                <a:latin typeface="Tahoma"/>
                <a:cs typeface="Tahoma"/>
              </a:rPr>
              <a:t>de</a:t>
            </a:r>
            <a:r>
              <a:rPr sz="1400" spc="-54" dirty="0">
                <a:solidFill>
                  <a:prstClr val="black"/>
                </a:solidFill>
                <a:latin typeface="Tahoma"/>
                <a:cs typeface="Tahoma"/>
              </a:rPr>
              <a:t> </a:t>
            </a:r>
            <a:r>
              <a:rPr sz="1400" spc="20" dirty="0" err="1">
                <a:solidFill>
                  <a:prstClr val="black"/>
                </a:solidFill>
                <a:latin typeface="Tahoma"/>
                <a:cs typeface="Tahoma"/>
              </a:rPr>
              <a:t>duurzame</a:t>
            </a:r>
            <a:r>
              <a:rPr sz="1400" spc="-48" dirty="0">
                <a:solidFill>
                  <a:prstClr val="black"/>
                </a:solidFill>
                <a:latin typeface="Tahoma"/>
                <a:cs typeface="Tahoma"/>
              </a:rPr>
              <a:t> </a:t>
            </a:r>
            <a:r>
              <a:rPr sz="1400" spc="24" dirty="0" err="1">
                <a:solidFill>
                  <a:prstClr val="black"/>
                </a:solidFill>
                <a:latin typeface="Tahoma"/>
                <a:cs typeface="Tahoma"/>
              </a:rPr>
              <a:t>doelen</a:t>
            </a:r>
            <a:r>
              <a:rPr sz="1400" spc="24" dirty="0">
                <a:solidFill>
                  <a:prstClr val="black"/>
                </a:solidFill>
                <a:latin typeface="Tahoma"/>
                <a:cs typeface="Tahoma"/>
              </a:rPr>
              <a:t>.</a:t>
            </a:r>
            <a:endParaRPr lang="nl-NL" sz="1400" spc="24" dirty="0">
              <a:solidFill>
                <a:prstClr val="black"/>
              </a:solidFill>
              <a:latin typeface="Tahoma"/>
              <a:cs typeface="Tahoma"/>
            </a:endParaRPr>
          </a:p>
          <a:p>
            <a:pPr marL="8637" marR="3455" defTabSz="621883">
              <a:spcBef>
                <a:spcPts val="68"/>
              </a:spcBef>
            </a:pPr>
            <a:endParaRPr lang="nl-NL" sz="1400" spc="24" dirty="0">
              <a:solidFill>
                <a:prstClr val="black"/>
              </a:solidFill>
              <a:latin typeface="Tahoma"/>
              <a:cs typeface="Tahoma"/>
            </a:endParaRPr>
          </a:p>
          <a:p>
            <a:pPr marL="8637" marR="3455" defTabSz="621883">
              <a:spcBef>
                <a:spcPts val="68"/>
              </a:spcBef>
            </a:pPr>
            <a:endParaRPr lang="nl-NL" sz="1400" spc="24" dirty="0">
              <a:solidFill>
                <a:prstClr val="black"/>
              </a:solidFill>
              <a:latin typeface="Tahoma"/>
              <a:cs typeface="Tahoma"/>
            </a:endParaRPr>
          </a:p>
          <a:p>
            <a:pPr marL="8637" marR="3455" algn="r" defTabSz="621883">
              <a:spcBef>
                <a:spcPts val="68"/>
              </a:spcBef>
            </a:pPr>
            <a:r>
              <a:rPr sz="1400" b="1" spc="-7" dirty="0" err="1">
                <a:solidFill>
                  <a:srgbClr val="318257"/>
                </a:solidFill>
                <a:latin typeface="Tahoma"/>
                <a:cs typeface="Tahoma"/>
              </a:rPr>
              <a:t>Donkergroen</a:t>
            </a:r>
            <a:r>
              <a:rPr lang="nl-NL" sz="1400" b="1" spc="-48" dirty="0">
                <a:solidFill>
                  <a:srgbClr val="318257"/>
                </a:solidFill>
                <a:latin typeface="Tahoma"/>
                <a:cs typeface="Tahoma"/>
              </a:rPr>
              <a:t>: </a:t>
            </a:r>
            <a:r>
              <a:rPr sz="1400" spc="24" dirty="0" err="1">
                <a:solidFill>
                  <a:prstClr val="black"/>
                </a:solidFill>
                <a:latin typeface="Tahoma"/>
                <a:cs typeface="Tahoma"/>
              </a:rPr>
              <a:t>grote</a:t>
            </a:r>
            <a:r>
              <a:rPr sz="1400" spc="-44" dirty="0">
                <a:solidFill>
                  <a:prstClr val="black"/>
                </a:solidFill>
                <a:latin typeface="Tahoma"/>
                <a:cs typeface="Tahoma"/>
              </a:rPr>
              <a:t> </a:t>
            </a:r>
            <a:r>
              <a:rPr sz="1400" spc="10" dirty="0">
                <a:solidFill>
                  <a:prstClr val="black"/>
                </a:solidFill>
                <a:latin typeface="Tahoma"/>
                <a:cs typeface="Tahoma"/>
              </a:rPr>
              <a:t>impact,</a:t>
            </a:r>
            <a:r>
              <a:rPr sz="1400" spc="-31" dirty="0">
                <a:solidFill>
                  <a:prstClr val="black"/>
                </a:solidFill>
                <a:latin typeface="Tahoma"/>
                <a:cs typeface="Tahoma"/>
              </a:rPr>
              <a:t> </a:t>
            </a:r>
            <a:r>
              <a:rPr sz="1400" b="1" spc="-10" dirty="0" err="1">
                <a:solidFill>
                  <a:srgbClr val="58BE89"/>
                </a:solidFill>
                <a:latin typeface="Tahoma"/>
                <a:cs typeface="Tahoma"/>
              </a:rPr>
              <a:t>lichtgroen</a:t>
            </a:r>
            <a:r>
              <a:rPr lang="nl-NL" sz="1400" b="1" spc="-41" dirty="0">
                <a:solidFill>
                  <a:srgbClr val="58BE89"/>
                </a:solidFill>
                <a:latin typeface="Tahoma"/>
                <a:cs typeface="Tahoma"/>
              </a:rPr>
              <a:t>: </a:t>
            </a:r>
            <a:r>
              <a:rPr sz="1400" spc="27" dirty="0">
                <a:solidFill>
                  <a:prstClr val="black"/>
                </a:solidFill>
                <a:latin typeface="Tahoma"/>
                <a:cs typeface="Tahoma"/>
              </a:rPr>
              <a:t>minder</a:t>
            </a:r>
            <a:r>
              <a:rPr sz="1400" spc="-54" dirty="0">
                <a:solidFill>
                  <a:prstClr val="black"/>
                </a:solidFill>
                <a:latin typeface="Tahoma"/>
                <a:cs typeface="Tahoma"/>
              </a:rPr>
              <a:t> </a:t>
            </a:r>
            <a:r>
              <a:rPr sz="1400" spc="24" dirty="0" err="1">
                <a:solidFill>
                  <a:prstClr val="black"/>
                </a:solidFill>
                <a:latin typeface="Tahoma"/>
                <a:cs typeface="Tahoma"/>
              </a:rPr>
              <a:t>grote</a:t>
            </a:r>
            <a:r>
              <a:rPr sz="1400" spc="-41" dirty="0">
                <a:solidFill>
                  <a:prstClr val="black"/>
                </a:solidFill>
                <a:latin typeface="Tahoma"/>
                <a:cs typeface="Tahoma"/>
              </a:rPr>
              <a:t> </a:t>
            </a:r>
            <a:r>
              <a:rPr sz="1400" spc="10" dirty="0">
                <a:solidFill>
                  <a:prstClr val="black"/>
                </a:solidFill>
                <a:latin typeface="Tahoma"/>
                <a:cs typeface="Tahoma"/>
              </a:rPr>
              <a:t>impact.</a:t>
            </a:r>
            <a:endParaRPr sz="1400" dirty="0">
              <a:solidFill>
                <a:prstClr val="black"/>
              </a:solidFill>
              <a:latin typeface="Tahoma"/>
              <a:cs typeface="Tahoma"/>
            </a:endParaRPr>
          </a:p>
        </p:txBody>
      </p:sp>
      <p:graphicFrame>
        <p:nvGraphicFramePr>
          <p:cNvPr id="4" name="object 4"/>
          <p:cNvGraphicFramePr>
            <a:graphicFrameLocks noGrp="1"/>
          </p:cNvGraphicFramePr>
          <p:nvPr>
            <p:extLst>
              <p:ext uri="{D42A27DB-BD31-4B8C-83A1-F6EECF244321}">
                <p14:modId xmlns:p14="http://schemas.microsoft.com/office/powerpoint/2010/main" val="850117435"/>
              </p:ext>
            </p:extLst>
          </p:nvPr>
        </p:nvGraphicFramePr>
        <p:xfrm>
          <a:off x="345129" y="1488044"/>
          <a:ext cx="8485094" cy="2674241"/>
        </p:xfrm>
        <a:graphic>
          <a:graphicData uri="http://schemas.openxmlformats.org/drawingml/2006/table">
            <a:tbl>
              <a:tblPr firstRow="1" bandRow="1">
                <a:tableStyleId>{2D5ABB26-0587-4C30-8999-92F81FD0307C}</a:tableStyleId>
              </a:tblPr>
              <a:tblGrid>
                <a:gridCol w="3139888">
                  <a:extLst>
                    <a:ext uri="{9D8B030D-6E8A-4147-A177-3AD203B41FA5}">
                      <a16:colId xmlns:a16="http://schemas.microsoft.com/office/drawing/2014/main" val="20000"/>
                    </a:ext>
                  </a:extLst>
                </a:gridCol>
                <a:gridCol w="1694329">
                  <a:extLst>
                    <a:ext uri="{9D8B030D-6E8A-4147-A177-3AD203B41FA5}">
                      <a16:colId xmlns:a16="http://schemas.microsoft.com/office/drawing/2014/main" val="20001"/>
                    </a:ext>
                  </a:extLst>
                </a:gridCol>
                <a:gridCol w="1896036">
                  <a:extLst>
                    <a:ext uri="{9D8B030D-6E8A-4147-A177-3AD203B41FA5}">
                      <a16:colId xmlns:a16="http://schemas.microsoft.com/office/drawing/2014/main" val="20003"/>
                    </a:ext>
                  </a:extLst>
                </a:gridCol>
                <a:gridCol w="1754841">
                  <a:extLst>
                    <a:ext uri="{9D8B030D-6E8A-4147-A177-3AD203B41FA5}">
                      <a16:colId xmlns:a16="http://schemas.microsoft.com/office/drawing/2014/main" val="20005"/>
                    </a:ext>
                  </a:extLst>
                </a:gridCol>
              </a:tblGrid>
              <a:tr h="171018">
                <a:tc rowSpan="2">
                  <a:txBody>
                    <a:bodyPr/>
                    <a:lstStyle/>
                    <a:p>
                      <a:pPr marL="91440">
                        <a:lnSpc>
                          <a:spcPct val="100000"/>
                        </a:lnSpc>
                        <a:spcBef>
                          <a:spcPts val="305"/>
                        </a:spcBef>
                      </a:pPr>
                      <a:r>
                        <a:rPr sz="1200" b="0" spc="-30" dirty="0">
                          <a:solidFill>
                            <a:srgbClr val="FFFFFF"/>
                          </a:solidFill>
                          <a:latin typeface="Tahoma"/>
                          <a:cs typeface="Tahoma"/>
                        </a:rPr>
                        <a:t>Asset(</a:t>
                      </a:r>
                      <a:r>
                        <a:rPr sz="1200" b="0" spc="-30" dirty="0" err="1">
                          <a:solidFill>
                            <a:srgbClr val="FFFFFF"/>
                          </a:solidFill>
                          <a:latin typeface="Tahoma"/>
                          <a:cs typeface="Tahoma"/>
                        </a:rPr>
                        <a:t>combinatie</a:t>
                      </a:r>
                      <a:r>
                        <a:rPr sz="1200" b="0" spc="-30" dirty="0">
                          <a:solidFill>
                            <a:srgbClr val="FFFFFF"/>
                          </a:solidFill>
                          <a:latin typeface="Tahoma"/>
                          <a:cs typeface="Tahoma"/>
                        </a:rPr>
                        <a:t>)</a:t>
                      </a:r>
                      <a:endParaRPr sz="1200" b="0" dirty="0">
                        <a:latin typeface="Tahoma"/>
                        <a:cs typeface="Tahoma"/>
                      </a:endParaRPr>
                    </a:p>
                  </a:txBody>
                  <a:tcPr marL="0" marR="0" marT="26344" marB="0">
                    <a:lnL w="12700">
                      <a:solidFill>
                        <a:srgbClr val="C8C8C8"/>
                      </a:solidFill>
                      <a:prstDash val="solid"/>
                    </a:lnL>
                    <a:lnR w="12700" cap="flat" cmpd="sng" algn="ctr">
                      <a:solidFill>
                        <a:srgbClr val="C8C8C8"/>
                      </a:solidFill>
                      <a:prstDash val="solid"/>
                      <a:round/>
                      <a:headEnd type="none" w="med" len="med"/>
                      <a:tailEnd type="none" w="med" len="med"/>
                    </a:lnR>
                    <a:lnT w="12700">
                      <a:solidFill>
                        <a:srgbClr val="C8C8C8"/>
                      </a:solidFill>
                      <a:prstDash val="solid"/>
                    </a:lnT>
                    <a:lnB w="12700">
                      <a:solidFill>
                        <a:srgbClr val="C8C8C8"/>
                      </a:solidFill>
                      <a:prstDash val="solid"/>
                    </a:lnB>
                    <a:solidFill>
                      <a:srgbClr val="BD1521"/>
                    </a:solidFill>
                  </a:tcPr>
                </a:tc>
                <a:tc gridSpan="3">
                  <a:txBody>
                    <a:bodyPr/>
                    <a:lstStyle/>
                    <a:p>
                      <a:pPr marL="91440" algn="ctr">
                        <a:lnSpc>
                          <a:spcPct val="100000"/>
                        </a:lnSpc>
                        <a:spcBef>
                          <a:spcPts val="305"/>
                        </a:spcBef>
                      </a:pPr>
                      <a:r>
                        <a:rPr lang="nl-NL" sz="1600" b="1" dirty="0">
                          <a:solidFill>
                            <a:schemeClr val="bg1"/>
                          </a:solidFill>
                          <a:latin typeface="Tahoma"/>
                          <a:cs typeface="Tahoma"/>
                        </a:rPr>
                        <a:t>Impact op</a:t>
                      </a:r>
                      <a:endParaRPr sz="1600" b="1" dirty="0">
                        <a:solidFill>
                          <a:schemeClr val="bg1"/>
                        </a:solidFill>
                        <a:latin typeface="Tahoma"/>
                        <a:cs typeface="Tahoma"/>
                      </a:endParaRPr>
                    </a:p>
                  </a:txBody>
                  <a:tcPr marL="0" marR="0" marT="26344" marB="0">
                    <a:lnL w="12700" cap="flat" cmpd="sng" algn="ctr">
                      <a:solidFill>
                        <a:srgbClr val="C8C8C8"/>
                      </a:solidFill>
                      <a:prstDash val="solid"/>
                      <a:round/>
                      <a:headEnd type="none" w="med" len="med"/>
                      <a:tailEnd type="none" w="med" len="med"/>
                    </a:lnL>
                    <a:lnR w="12700">
                      <a:solidFill>
                        <a:srgbClr val="C8C8C8"/>
                      </a:solidFill>
                      <a:prstDash val="solid"/>
                    </a:lnR>
                    <a:lnT w="12700">
                      <a:solidFill>
                        <a:srgbClr val="C8C8C8"/>
                      </a:solidFill>
                      <a:prstDash val="solid"/>
                    </a:lnT>
                    <a:lnB w="12700">
                      <a:solidFill>
                        <a:srgbClr val="C8C8C8"/>
                      </a:solidFill>
                      <a:prstDash val="solid"/>
                    </a:lnB>
                    <a:solidFill>
                      <a:srgbClr val="BD1521"/>
                    </a:solidFill>
                  </a:tcPr>
                </a:tc>
                <a:tc hMerge="1">
                  <a:txBody>
                    <a:bodyPr/>
                    <a:lstStyle/>
                    <a:p>
                      <a:pPr marL="91440">
                        <a:lnSpc>
                          <a:spcPct val="100000"/>
                        </a:lnSpc>
                        <a:spcBef>
                          <a:spcPts val="305"/>
                        </a:spcBef>
                      </a:pPr>
                      <a:endParaRPr sz="700" dirty="0">
                        <a:latin typeface="Tahoma"/>
                        <a:cs typeface="Tahoma"/>
                      </a:endParaRPr>
                    </a:p>
                  </a:txBody>
                  <a:tcPr marL="0" marR="0" marT="26344" marB="0">
                    <a:lnL w="12700" cap="flat" cmpd="sng" algn="ctr">
                      <a:solidFill>
                        <a:srgbClr val="C8C8C8"/>
                      </a:solidFill>
                      <a:prstDash val="solid"/>
                      <a:round/>
                      <a:headEnd type="none" w="med" len="med"/>
                      <a:tailEnd type="none" w="med" len="med"/>
                    </a:lnL>
                    <a:lnR w="12700" cap="flat" cmpd="sng" algn="ctr">
                      <a:solidFill>
                        <a:srgbClr val="C8C8C8"/>
                      </a:solidFill>
                      <a:prstDash val="solid"/>
                      <a:round/>
                      <a:headEnd type="none" w="med" len="med"/>
                      <a:tailEnd type="none" w="med" len="med"/>
                    </a:lnR>
                    <a:lnT w="12700">
                      <a:solidFill>
                        <a:srgbClr val="C8C8C8"/>
                      </a:solidFill>
                      <a:prstDash val="solid"/>
                    </a:lnT>
                    <a:lnB w="12700" cap="flat" cmpd="sng" algn="ctr">
                      <a:solidFill>
                        <a:srgbClr val="C8C8C8"/>
                      </a:solidFill>
                      <a:prstDash val="solid"/>
                      <a:round/>
                      <a:headEnd type="none" w="med" len="med"/>
                      <a:tailEnd type="none" w="med" len="med"/>
                    </a:lnB>
                    <a:solidFill>
                      <a:srgbClr val="BD1521"/>
                    </a:solidFill>
                  </a:tcPr>
                </a:tc>
                <a:tc hMerge="1">
                  <a:txBody>
                    <a:bodyPr/>
                    <a:lstStyle/>
                    <a:p>
                      <a:pPr marL="92075">
                        <a:lnSpc>
                          <a:spcPct val="100000"/>
                        </a:lnSpc>
                        <a:spcBef>
                          <a:spcPts val="305"/>
                        </a:spcBef>
                      </a:pPr>
                      <a:endParaRPr sz="700" dirty="0">
                        <a:latin typeface="Tahoma"/>
                        <a:cs typeface="Tahoma"/>
                      </a:endParaRPr>
                    </a:p>
                  </a:txBody>
                  <a:tcPr marL="0" marR="0" marT="26344" marB="0">
                    <a:lnL w="12700" cap="flat" cmpd="sng" algn="ctr">
                      <a:solidFill>
                        <a:srgbClr val="C8C8C8"/>
                      </a:solidFill>
                      <a:prstDash val="solid"/>
                      <a:round/>
                      <a:headEnd type="none" w="med" len="med"/>
                      <a:tailEnd type="none" w="med" len="med"/>
                    </a:lnL>
                    <a:lnR w="12700">
                      <a:solidFill>
                        <a:srgbClr val="C8C8C8"/>
                      </a:solidFill>
                      <a:prstDash val="solid"/>
                    </a:lnR>
                    <a:lnT w="12700">
                      <a:solidFill>
                        <a:srgbClr val="C8C8C8"/>
                      </a:solidFill>
                      <a:prstDash val="solid"/>
                    </a:lnT>
                    <a:lnB w="12700" cap="flat" cmpd="sng" algn="ctr">
                      <a:solidFill>
                        <a:srgbClr val="C8C8C8"/>
                      </a:solidFill>
                      <a:prstDash val="solid"/>
                      <a:round/>
                      <a:headEnd type="none" w="med" len="med"/>
                      <a:tailEnd type="none" w="med" len="med"/>
                    </a:lnB>
                    <a:solidFill>
                      <a:srgbClr val="BD1521"/>
                    </a:solidFill>
                  </a:tcPr>
                </a:tc>
                <a:extLst>
                  <a:ext uri="{0D108BD9-81ED-4DB2-BD59-A6C34878D82A}">
                    <a16:rowId xmlns:a16="http://schemas.microsoft.com/office/drawing/2014/main" val="4255549021"/>
                  </a:ext>
                </a:extLst>
              </a:tr>
              <a:tr h="171018">
                <a:tc vMerge="1">
                  <a:txBody>
                    <a:bodyPr/>
                    <a:lstStyle/>
                    <a:p>
                      <a:pPr marL="91440">
                        <a:lnSpc>
                          <a:spcPct val="100000"/>
                        </a:lnSpc>
                        <a:spcBef>
                          <a:spcPts val="305"/>
                        </a:spcBef>
                      </a:pPr>
                      <a:r>
                        <a:rPr sz="700" b="1" spc="-30" dirty="0">
                          <a:solidFill>
                            <a:srgbClr val="FFFFFF"/>
                          </a:solidFill>
                          <a:latin typeface="Tahoma"/>
                          <a:cs typeface="Tahoma"/>
                        </a:rPr>
                        <a:t>Asset(</a:t>
                      </a:r>
                      <a:r>
                        <a:rPr sz="700" b="1" spc="-30" dirty="0" err="1">
                          <a:solidFill>
                            <a:srgbClr val="FFFFFF"/>
                          </a:solidFill>
                          <a:latin typeface="Tahoma"/>
                          <a:cs typeface="Tahoma"/>
                        </a:rPr>
                        <a:t>combinatie</a:t>
                      </a:r>
                      <a:r>
                        <a:rPr sz="700" b="1" spc="-30" dirty="0">
                          <a:solidFill>
                            <a:srgbClr val="FFFFFF"/>
                          </a:solidFill>
                          <a:latin typeface="Tahoma"/>
                          <a:cs typeface="Tahoma"/>
                        </a:rPr>
                        <a:t>)</a:t>
                      </a:r>
                      <a:endParaRPr sz="700" dirty="0">
                        <a:latin typeface="Tahoma"/>
                        <a:cs typeface="Tahoma"/>
                      </a:endParaRPr>
                    </a:p>
                  </a:txBody>
                  <a:tcPr marL="0" marR="0" marT="26344" marB="0">
                    <a:lnL w="12700">
                      <a:solidFill>
                        <a:srgbClr val="C8C8C8"/>
                      </a:solidFill>
                      <a:prstDash val="solid"/>
                    </a:lnL>
                    <a:lnR w="12700">
                      <a:solidFill>
                        <a:srgbClr val="C8C8C8"/>
                      </a:solidFill>
                      <a:prstDash val="solid"/>
                    </a:lnR>
                    <a:lnT w="12700" cap="flat" cmpd="sng" algn="ctr">
                      <a:solidFill>
                        <a:srgbClr val="C8C8C8"/>
                      </a:solidFill>
                      <a:prstDash val="solid"/>
                      <a:round/>
                      <a:headEnd type="none" w="med" len="med"/>
                      <a:tailEnd type="none" w="med" len="med"/>
                    </a:lnT>
                    <a:lnB w="12700">
                      <a:solidFill>
                        <a:srgbClr val="C8C8C8"/>
                      </a:solidFill>
                      <a:prstDash val="solid"/>
                    </a:lnB>
                    <a:solidFill>
                      <a:srgbClr val="BD1521"/>
                    </a:solidFill>
                  </a:tcPr>
                </a:tc>
                <a:tc>
                  <a:txBody>
                    <a:bodyPr/>
                    <a:lstStyle/>
                    <a:p>
                      <a:pPr marL="91440" algn="ctr">
                        <a:lnSpc>
                          <a:spcPct val="100000"/>
                        </a:lnSpc>
                        <a:spcBef>
                          <a:spcPts val="305"/>
                        </a:spcBef>
                      </a:pPr>
                      <a:r>
                        <a:rPr sz="1600" b="1" spc="-5" dirty="0" err="1">
                          <a:solidFill>
                            <a:srgbClr val="FFFFFF"/>
                          </a:solidFill>
                          <a:latin typeface="Tahoma"/>
                          <a:cs typeface="Tahoma"/>
                        </a:rPr>
                        <a:t>c</a:t>
                      </a:r>
                      <a:r>
                        <a:rPr sz="1600" b="1" dirty="0" err="1">
                          <a:solidFill>
                            <a:srgbClr val="FFFFFF"/>
                          </a:solidFill>
                          <a:latin typeface="Tahoma"/>
                          <a:cs typeface="Tahoma"/>
                        </a:rPr>
                        <a:t>ir</a:t>
                      </a:r>
                      <a:r>
                        <a:rPr sz="1600" b="1" spc="-10" dirty="0" err="1">
                          <a:solidFill>
                            <a:srgbClr val="FFFFFF"/>
                          </a:solidFill>
                          <a:latin typeface="Tahoma"/>
                          <a:cs typeface="Tahoma"/>
                        </a:rPr>
                        <a:t>c</a:t>
                      </a:r>
                      <a:r>
                        <a:rPr sz="1600" b="1" dirty="0" err="1">
                          <a:solidFill>
                            <a:srgbClr val="FFFFFF"/>
                          </a:solidFill>
                          <a:latin typeface="Tahoma"/>
                          <a:cs typeface="Tahoma"/>
                        </a:rPr>
                        <a:t>u</a:t>
                      </a:r>
                      <a:r>
                        <a:rPr sz="1600" b="1" spc="-5" dirty="0" err="1">
                          <a:solidFill>
                            <a:srgbClr val="FFFFFF"/>
                          </a:solidFill>
                          <a:latin typeface="Tahoma"/>
                          <a:cs typeface="Tahoma"/>
                        </a:rPr>
                        <a:t>l</a:t>
                      </a:r>
                      <a:r>
                        <a:rPr sz="1600" b="1" dirty="0" err="1">
                          <a:solidFill>
                            <a:srgbClr val="FFFFFF"/>
                          </a:solidFill>
                          <a:latin typeface="Tahoma"/>
                          <a:cs typeface="Tahoma"/>
                        </a:rPr>
                        <a:t>air</a:t>
                      </a:r>
                      <a:endParaRPr sz="1600" dirty="0">
                        <a:latin typeface="Tahoma"/>
                        <a:cs typeface="Tahoma"/>
                      </a:endParaRPr>
                    </a:p>
                  </a:txBody>
                  <a:tcPr marL="0" marR="0" marT="26344" marB="0">
                    <a:lnL w="12700">
                      <a:solidFill>
                        <a:srgbClr val="C8C8C8"/>
                      </a:solidFill>
                      <a:prstDash val="solid"/>
                    </a:lnL>
                    <a:lnR w="12700">
                      <a:solidFill>
                        <a:srgbClr val="C8C8C8"/>
                      </a:solidFill>
                      <a:prstDash val="solid"/>
                    </a:lnR>
                    <a:lnT w="12700" cap="flat" cmpd="sng" algn="ctr">
                      <a:solidFill>
                        <a:srgbClr val="C8C8C8"/>
                      </a:solidFill>
                      <a:prstDash val="solid"/>
                      <a:round/>
                      <a:headEnd type="none" w="med" len="med"/>
                      <a:tailEnd type="none" w="med" len="med"/>
                    </a:lnT>
                    <a:lnB w="12700">
                      <a:solidFill>
                        <a:srgbClr val="C8C8C8"/>
                      </a:solidFill>
                      <a:prstDash val="solid"/>
                    </a:lnB>
                    <a:solidFill>
                      <a:srgbClr val="BD1521"/>
                    </a:solidFill>
                  </a:tcPr>
                </a:tc>
                <a:tc>
                  <a:txBody>
                    <a:bodyPr/>
                    <a:lstStyle/>
                    <a:p>
                      <a:pPr marL="91440" algn="ctr">
                        <a:lnSpc>
                          <a:spcPct val="100000"/>
                        </a:lnSpc>
                        <a:spcBef>
                          <a:spcPts val="305"/>
                        </a:spcBef>
                      </a:pPr>
                      <a:r>
                        <a:rPr sz="1600" b="1" spc="-10" dirty="0" err="1">
                          <a:solidFill>
                            <a:srgbClr val="FFFFFF"/>
                          </a:solidFill>
                          <a:latin typeface="Tahoma"/>
                          <a:cs typeface="Tahoma"/>
                        </a:rPr>
                        <a:t>k</a:t>
                      </a:r>
                      <a:r>
                        <a:rPr sz="1600" b="1" spc="-5" dirty="0" err="1">
                          <a:solidFill>
                            <a:srgbClr val="FFFFFF"/>
                          </a:solidFill>
                          <a:latin typeface="Tahoma"/>
                          <a:cs typeface="Tahoma"/>
                        </a:rPr>
                        <a:t>l</a:t>
                      </a:r>
                      <a:r>
                        <a:rPr sz="1600" b="1" dirty="0" err="1">
                          <a:solidFill>
                            <a:srgbClr val="FFFFFF"/>
                          </a:solidFill>
                          <a:latin typeface="Tahoma"/>
                          <a:cs typeface="Tahoma"/>
                        </a:rPr>
                        <a:t>i</a:t>
                      </a:r>
                      <a:r>
                        <a:rPr sz="1600" b="1" spc="-10" dirty="0" err="1">
                          <a:solidFill>
                            <a:srgbClr val="FFFFFF"/>
                          </a:solidFill>
                          <a:latin typeface="Tahoma"/>
                          <a:cs typeface="Tahoma"/>
                        </a:rPr>
                        <a:t>m</a:t>
                      </a:r>
                      <a:r>
                        <a:rPr sz="1600" b="1" dirty="0" err="1">
                          <a:solidFill>
                            <a:srgbClr val="FFFFFF"/>
                          </a:solidFill>
                          <a:latin typeface="Tahoma"/>
                          <a:cs typeface="Tahoma"/>
                        </a:rPr>
                        <a:t>aatadapti</a:t>
                      </a:r>
                      <a:r>
                        <a:rPr sz="1600" b="1" spc="-10" dirty="0" err="1">
                          <a:solidFill>
                            <a:srgbClr val="FFFFFF"/>
                          </a:solidFill>
                          <a:latin typeface="Tahoma"/>
                          <a:cs typeface="Tahoma"/>
                        </a:rPr>
                        <a:t>e</a:t>
                      </a:r>
                      <a:r>
                        <a:rPr sz="1600" b="1" dirty="0" err="1">
                          <a:solidFill>
                            <a:srgbClr val="FFFFFF"/>
                          </a:solidFill>
                          <a:latin typeface="Tahoma"/>
                          <a:cs typeface="Tahoma"/>
                        </a:rPr>
                        <a:t>f</a:t>
                      </a:r>
                      <a:endParaRPr sz="1600" dirty="0">
                        <a:latin typeface="Tahoma"/>
                        <a:cs typeface="Tahoma"/>
                      </a:endParaRPr>
                    </a:p>
                  </a:txBody>
                  <a:tcPr marL="0" marR="0" marT="26344"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BD1521"/>
                    </a:solidFill>
                  </a:tcPr>
                </a:tc>
                <a:tc>
                  <a:txBody>
                    <a:bodyPr/>
                    <a:lstStyle/>
                    <a:p>
                      <a:pPr marL="92075" algn="ctr">
                        <a:lnSpc>
                          <a:spcPct val="100000"/>
                        </a:lnSpc>
                        <a:spcBef>
                          <a:spcPts val="305"/>
                        </a:spcBef>
                      </a:pPr>
                      <a:r>
                        <a:rPr sz="1600" b="1" spc="-10" dirty="0" err="1">
                          <a:solidFill>
                            <a:srgbClr val="FFFFFF"/>
                          </a:solidFill>
                          <a:latin typeface="Tahoma"/>
                          <a:cs typeface="Tahoma"/>
                        </a:rPr>
                        <a:t>k</a:t>
                      </a:r>
                      <a:r>
                        <a:rPr sz="1600" b="1" spc="-5" dirty="0" err="1">
                          <a:solidFill>
                            <a:srgbClr val="FFFFFF"/>
                          </a:solidFill>
                          <a:latin typeface="Tahoma"/>
                          <a:cs typeface="Tahoma"/>
                        </a:rPr>
                        <a:t>l</a:t>
                      </a:r>
                      <a:r>
                        <a:rPr sz="1600" b="1" dirty="0" err="1">
                          <a:solidFill>
                            <a:srgbClr val="FFFFFF"/>
                          </a:solidFill>
                          <a:latin typeface="Tahoma"/>
                          <a:cs typeface="Tahoma"/>
                        </a:rPr>
                        <a:t>i</a:t>
                      </a:r>
                      <a:r>
                        <a:rPr sz="1600" b="1" spc="-10" dirty="0" err="1">
                          <a:solidFill>
                            <a:srgbClr val="FFFFFF"/>
                          </a:solidFill>
                          <a:latin typeface="Tahoma"/>
                          <a:cs typeface="Tahoma"/>
                        </a:rPr>
                        <a:t>m</a:t>
                      </a:r>
                      <a:r>
                        <a:rPr sz="1600" b="1" dirty="0" err="1">
                          <a:solidFill>
                            <a:srgbClr val="FFFFFF"/>
                          </a:solidFill>
                          <a:latin typeface="Tahoma"/>
                          <a:cs typeface="Tahoma"/>
                        </a:rPr>
                        <a:t>aat</a:t>
                      </a:r>
                      <a:r>
                        <a:rPr sz="1600" b="1" spc="-5" dirty="0" err="1">
                          <a:solidFill>
                            <a:srgbClr val="FFFFFF"/>
                          </a:solidFill>
                          <a:latin typeface="Tahoma"/>
                          <a:cs typeface="Tahoma"/>
                        </a:rPr>
                        <a:t>n</a:t>
                      </a:r>
                      <a:r>
                        <a:rPr sz="1600" b="1" spc="-10" dirty="0" err="1">
                          <a:solidFill>
                            <a:srgbClr val="FFFFFF"/>
                          </a:solidFill>
                          <a:latin typeface="Tahoma"/>
                          <a:cs typeface="Tahoma"/>
                        </a:rPr>
                        <a:t>e</a:t>
                      </a:r>
                      <a:r>
                        <a:rPr sz="1600" b="1" dirty="0" err="1">
                          <a:solidFill>
                            <a:srgbClr val="FFFFFF"/>
                          </a:solidFill>
                          <a:latin typeface="Tahoma"/>
                          <a:cs typeface="Tahoma"/>
                        </a:rPr>
                        <a:t>utraal</a:t>
                      </a:r>
                      <a:endParaRPr sz="1600" dirty="0">
                        <a:latin typeface="Tahoma"/>
                        <a:cs typeface="Tahoma"/>
                      </a:endParaRPr>
                    </a:p>
                  </a:txBody>
                  <a:tcPr marL="0" marR="0" marT="26344"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BD1521"/>
                    </a:solidFill>
                  </a:tcPr>
                </a:tc>
                <a:extLst>
                  <a:ext uri="{0D108BD9-81ED-4DB2-BD59-A6C34878D82A}">
                    <a16:rowId xmlns:a16="http://schemas.microsoft.com/office/drawing/2014/main" val="10000"/>
                  </a:ext>
                </a:extLst>
              </a:tr>
              <a:tr h="319242">
                <a:tc>
                  <a:txBody>
                    <a:bodyPr/>
                    <a:lstStyle/>
                    <a:p>
                      <a:pPr marL="91440">
                        <a:lnSpc>
                          <a:spcPct val="100000"/>
                        </a:lnSpc>
                        <a:spcBef>
                          <a:spcPts val="309"/>
                        </a:spcBef>
                      </a:pPr>
                      <a:r>
                        <a:rPr sz="1200" b="1" spc="-10" dirty="0" err="1">
                          <a:latin typeface="Tahoma"/>
                          <a:cs typeface="Tahoma"/>
                        </a:rPr>
                        <a:t>Verhardingen</a:t>
                      </a:r>
                      <a:endParaRPr sz="1200" b="1" dirty="0">
                        <a:latin typeface="Tahoma"/>
                        <a:cs typeface="Tahoma"/>
                      </a:endParaRPr>
                    </a:p>
                  </a:txBody>
                  <a:tcPr marL="0" marR="0" marT="26775"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58BE89"/>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318257"/>
                    </a:solidFill>
                  </a:tcPr>
                </a:tc>
                <a:extLst>
                  <a:ext uri="{0D108BD9-81ED-4DB2-BD59-A6C34878D82A}">
                    <a16:rowId xmlns:a16="http://schemas.microsoft.com/office/drawing/2014/main" val="10001"/>
                  </a:ext>
                </a:extLst>
              </a:tr>
              <a:tr h="295835">
                <a:tc>
                  <a:txBody>
                    <a:bodyPr/>
                    <a:lstStyle/>
                    <a:p>
                      <a:pPr marL="91440">
                        <a:lnSpc>
                          <a:spcPct val="100000"/>
                        </a:lnSpc>
                        <a:spcBef>
                          <a:spcPts val="309"/>
                        </a:spcBef>
                      </a:pPr>
                      <a:r>
                        <a:rPr sz="1200" b="0" spc="-5" dirty="0">
                          <a:latin typeface="Tahoma"/>
                          <a:cs typeface="Tahoma"/>
                        </a:rPr>
                        <a:t>Groen</a:t>
                      </a:r>
                      <a:endParaRPr sz="1200" b="0" dirty="0">
                        <a:latin typeface="Tahoma"/>
                        <a:cs typeface="Tahoma"/>
                      </a:endParaRPr>
                    </a:p>
                  </a:txBody>
                  <a:tcPr marL="0" marR="0" marT="26775"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C5E9D5"/>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58BE89"/>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C5E9D5"/>
                    </a:solidFill>
                  </a:tcPr>
                </a:tc>
                <a:extLst>
                  <a:ext uri="{0D108BD9-81ED-4DB2-BD59-A6C34878D82A}">
                    <a16:rowId xmlns:a16="http://schemas.microsoft.com/office/drawing/2014/main" val="10002"/>
                  </a:ext>
                </a:extLst>
              </a:tr>
              <a:tr h="275665">
                <a:tc>
                  <a:txBody>
                    <a:bodyPr/>
                    <a:lstStyle/>
                    <a:p>
                      <a:pPr marL="91440">
                        <a:lnSpc>
                          <a:spcPct val="100000"/>
                        </a:lnSpc>
                        <a:spcBef>
                          <a:spcPts val="310"/>
                        </a:spcBef>
                      </a:pPr>
                      <a:r>
                        <a:rPr sz="1200" b="1" spc="-20" dirty="0" err="1">
                          <a:latin typeface="Tahoma"/>
                          <a:cs typeface="Tahoma"/>
                        </a:rPr>
                        <a:t>Kunstwerken</a:t>
                      </a:r>
                      <a:endParaRPr sz="1200" b="1" dirty="0">
                        <a:latin typeface="Tahoma"/>
                        <a:cs typeface="Tahoma"/>
                      </a:endParaRPr>
                    </a:p>
                  </a:txBody>
                  <a:tcPr marL="0" marR="0" marT="26776"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C5E9D5"/>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318257"/>
                    </a:solidFill>
                  </a:tcPr>
                </a:tc>
                <a:extLst>
                  <a:ext uri="{0D108BD9-81ED-4DB2-BD59-A6C34878D82A}">
                    <a16:rowId xmlns:a16="http://schemas.microsoft.com/office/drawing/2014/main" val="10003"/>
                  </a:ext>
                </a:extLst>
              </a:tr>
              <a:tr h="316006">
                <a:tc>
                  <a:txBody>
                    <a:bodyPr/>
                    <a:lstStyle/>
                    <a:p>
                      <a:pPr marL="91440">
                        <a:lnSpc>
                          <a:spcPct val="100000"/>
                        </a:lnSpc>
                        <a:spcBef>
                          <a:spcPts val="310"/>
                        </a:spcBef>
                      </a:pPr>
                      <a:r>
                        <a:rPr sz="1200" b="0" spc="-15">
                          <a:latin typeface="Tahoma"/>
                          <a:cs typeface="Tahoma"/>
                        </a:rPr>
                        <a:t>Vaarwegen</a:t>
                      </a:r>
                      <a:endParaRPr sz="1200" b="0">
                        <a:latin typeface="Tahoma"/>
                        <a:cs typeface="Tahoma"/>
                      </a:endParaRPr>
                    </a:p>
                  </a:txBody>
                  <a:tcPr marL="0" marR="0" marT="26776"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58BE89"/>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318257"/>
                    </a:solidFill>
                  </a:tcPr>
                </a:tc>
                <a:extLst>
                  <a:ext uri="{0D108BD9-81ED-4DB2-BD59-A6C34878D82A}">
                    <a16:rowId xmlns:a16="http://schemas.microsoft.com/office/drawing/2014/main" val="10004"/>
                  </a:ext>
                </a:extLst>
              </a:tr>
              <a:tr h="336176">
                <a:tc>
                  <a:txBody>
                    <a:bodyPr/>
                    <a:lstStyle/>
                    <a:p>
                      <a:pPr marL="91440" marR="388620">
                        <a:lnSpc>
                          <a:spcPct val="100000"/>
                        </a:lnSpc>
                        <a:spcBef>
                          <a:spcPts val="315"/>
                        </a:spcBef>
                      </a:pPr>
                      <a:r>
                        <a:rPr sz="1200" b="0" spc="-15" dirty="0" err="1">
                          <a:latin typeface="Tahoma"/>
                          <a:cs typeface="Tahoma"/>
                        </a:rPr>
                        <a:t>Verlichting</a:t>
                      </a:r>
                      <a:r>
                        <a:rPr sz="1200" b="0" spc="-15" dirty="0">
                          <a:latin typeface="Tahoma"/>
                          <a:cs typeface="Tahoma"/>
                        </a:rPr>
                        <a:t>, </a:t>
                      </a:r>
                      <a:r>
                        <a:rPr sz="1200" b="0" spc="-5" dirty="0" err="1">
                          <a:latin typeface="Tahoma"/>
                          <a:cs typeface="Tahoma"/>
                        </a:rPr>
                        <a:t>b</a:t>
                      </a:r>
                      <a:r>
                        <a:rPr sz="1200" b="0" spc="-10" dirty="0" err="1">
                          <a:latin typeface="Tahoma"/>
                          <a:cs typeface="Tahoma"/>
                        </a:rPr>
                        <a:t>e</a:t>
                      </a:r>
                      <a:r>
                        <a:rPr sz="1200" b="0" spc="-5" dirty="0" err="1">
                          <a:latin typeface="Tahoma"/>
                          <a:cs typeface="Tahoma"/>
                        </a:rPr>
                        <a:t>b</a:t>
                      </a:r>
                      <a:r>
                        <a:rPr sz="1200" b="0" dirty="0" err="1">
                          <a:latin typeface="Tahoma"/>
                          <a:cs typeface="Tahoma"/>
                        </a:rPr>
                        <a:t>ording</a:t>
                      </a:r>
                      <a:r>
                        <a:rPr sz="1200" b="0" spc="-95" dirty="0">
                          <a:latin typeface="Tahoma"/>
                          <a:cs typeface="Tahoma"/>
                        </a:rPr>
                        <a:t> </a:t>
                      </a:r>
                      <a:r>
                        <a:rPr sz="1200" b="0" spc="-10" dirty="0" err="1">
                          <a:latin typeface="Tahoma"/>
                          <a:cs typeface="Tahoma"/>
                        </a:rPr>
                        <a:t>e</a:t>
                      </a:r>
                      <a:r>
                        <a:rPr sz="1200" b="0" dirty="0" err="1">
                          <a:latin typeface="Tahoma"/>
                          <a:cs typeface="Tahoma"/>
                        </a:rPr>
                        <a:t>n</a:t>
                      </a:r>
                      <a:r>
                        <a:rPr sz="1200" b="0" dirty="0">
                          <a:latin typeface="Tahoma"/>
                          <a:cs typeface="Tahoma"/>
                        </a:rPr>
                        <a:t>  </a:t>
                      </a:r>
                      <a:r>
                        <a:rPr sz="1200" b="0" dirty="0" err="1">
                          <a:latin typeface="Tahoma"/>
                          <a:cs typeface="Tahoma"/>
                        </a:rPr>
                        <a:t>w</a:t>
                      </a:r>
                      <a:r>
                        <a:rPr sz="1200" b="0" spc="-10" dirty="0" err="1">
                          <a:latin typeface="Tahoma"/>
                          <a:cs typeface="Tahoma"/>
                        </a:rPr>
                        <a:t>e</a:t>
                      </a:r>
                      <a:r>
                        <a:rPr sz="1200" b="0" spc="-5" dirty="0" err="1">
                          <a:latin typeface="Tahoma"/>
                          <a:cs typeface="Tahoma"/>
                        </a:rPr>
                        <a:t>gm</a:t>
                      </a:r>
                      <a:r>
                        <a:rPr sz="1200" b="0" spc="-10" dirty="0" err="1">
                          <a:latin typeface="Tahoma"/>
                          <a:cs typeface="Tahoma"/>
                        </a:rPr>
                        <a:t>e</a:t>
                      </a:r>
                      <a:r>
                        <a:rPr sz="1200" b="0" dirty="0" err="1">
                          <a:latin typeface="Tahoma"/>
                          <a:cs typeface="Tahoma"/>
                        </a:rPr>
                        <a:t>ubi</a:t>
                      </a:r>
                      <a:r>
                        <a:rPr sz="1200" b="0" spc="-5" dirty="0" err="1">
                          <a:latin typeface="Tahoma"/>
                          <a:cs typeface="Tahoma"/>
                        </a:rPr>
                        <a:t>l</a:t>
                      </a:r>
                      <a:r>
                        <a:rPr sz="1200" b="0" dirty="0" err="1">
                          <a:latin typeface="Tahoma"/>
                          <a:cs typeface="Tahoma"/>
                        </a:rPr>
                        <a:t>air</a:t>
                      </a:r>
                      <a:endParaRPr sz="1200" b="0" dirty="0">
                        <a:latin typeface="Tahoma"/>
                        <a:cs typeface="Tahoma"/>
                      </a:endParaRPr>
                    </a:p>
                  </a:txBody>
                  <a:tcPr marL="0" marR="0" marT="27207"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C5E9D5"/>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C5E9D5"/>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C5E9D5"/>
                    </a:solidFill>
                  </a:tcPr>
                </a:tc>
                <a:extLst>
                  <a:ext uri="{0D108BD9-81ED-4DB2-BD59-A6C34878D82A}">
                    <a16:rowId xmlns:a16="http://schemas.microsoft.com/office/drawing/2014/main" val="10005"/>
                  </a:ext>
                </a:extLst>
              </a:tr>
              <a:tr h="295835">
                <a:tc>
                  <a:txBody>
                    <a:bodyPr/>
                    <a:lstStyle/>
                    <a:p>
                      <a:pPr marL="91440">
                        <a:lnSpc>
                          <a:spcPct val="100000"/>
                        </a:lnSpc>
                        <a:spcBef>
                          <a:spcPts val="315"/>
                        </a:spcBef>
                      </a:pPr>
                      <a:r>
                        <a:rPr sz="1200" b="0" spc="-40">
                          <a:latin typeface="Tahoma"/>
                          <a:cs typeface="Tahoma"/>
                        </a:rPr>
                        <a:t>Tram</a:t>
                      </a:r>
                      <a:endParaRPr sz="1200" b="0">
                        <a:latin typeface="Tahoma"/>
                        <a:cs typeface="Tahoma"/>
                      </a:endParaRPr>
                    </a:p>
                  </a:txBody>
                  <a:tcPr marL="0" marR="0" marT="27207"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58BE89"/>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cap="flat" cmpd="sng" algn="ctr">
                      <a:solidFill>
                        <a:srgbClr val="C8C8C8"/>
                      </a:solidFill>
                      <a:prstDash val="solid"/>
                      <a:round/>
                      <a:headEnd type="none" w="med" len="med"/>
                      <a:tailEnd type="none" w="med" len="med"/>
                    </a:lnB>
                    <a:solidFill>
                      <a:srgbClr val="C5E9D5"/>
                    </a:solidFill>
                  </a:tcPr>
                </a:tc>
                <a:extLst>
                  <a:ext uri="{0D108BD9-81ED-4DB2-BD59-A6C34878D82A}">
                    <a16:rowId xmlns:a16="http://schemas.microsoft.com/office/drawing/2014/main" val="10006"/>
                  </a:ext>
                </a:extLst>
              </a:tr>
              <a:tr h="295114">
                <a:tc>
                  <a:txBody>
                    <a:bodyPr/>
                    <a:lstStyle/>
                    <a:p>
                      <a:pPr marL="91440" marR="450850">
                        <a:lnSpc>
                          <a:spcPct val="100000"/>
                        </a:lnSpc>
                        <a:spcBef>
                          <a:spcPts val="315"/>
                        </a:spcBef>
                      </a:pPr>
                      <a:r>
                        <a:rPr sz="1200" b="0" spc="-5" dirty="0" err="1">
                          <a:latin typeface="Tahoma"/>
                          <a:cs typeface="Tahoma"/>
                        </a:rPr>
                        <a:t>H</a:t>
                      </a:r>
                      <a:r>
                        <a:rPr sz="1200" b="0" spc="-10" dirty="0" err="1">
                          <a:latin typeface="Tahoma"/>
                          <a:cs typeface="Tahoma"/>
                        </a:rPr>
                        <a:t>e</a:t>
                      </a:r>
                      <a:r>
                        <a:rPr sz="1200" b="0" spc="-5" dirty="0" err="1">
                          <a:latin typeface="Tahoma"/>
                          <a:cs typeface="Tahoma"/>
                        </a:rPr>
                        <a:t>m</a:t>
                      </a:r>
                      <a:r>
                        <a:rPr sz="1200" b="0" spc="-10" dirty="0" err="1">
                          <a:latin typeface="Tahoma"/>
                          <a:cs typeface="Tahoma"/>
                        </a:rPr>
                        <a:t>e</a:t>
                      </a:r>
                      <a:r>
                        <a:rPr sz="1200" b="0" dirty="0" err="1">
                          <a:latin typeface="Tahoma"/>
                          <a:cs typeface="Tahoma"/>
                        </a:rPr>
                        <a:t>lwat</a:t>
                      </a:r>
                      <a:r>
                        <a:rPr sz="1200" b="0" spc="-10" dirty="0" err="1">
                          <a:latin typeface="Tahoma"/>
                          <a:cs typeface="Tahoma"/>
                        </a:rPr>
                        <a:t>e</a:t>
                      </a:r>
                      <a:r>
                        <a:rPr sz="1200" b="0" spc="5" dirty="0" err="1">
                          <a:latin typeface="Tahoma"/>
                          <a:cs typeface="Tahoma"/>
                        </a:rPr>
                        <a:t>r</a:t>
                      </a:r>
                      <a:r>
                        <a:rPr sz="1200" b="0" spc="-15" dirty="0" err="1">
                          <a:latin typeface="Tahoma"/>
                          <a:cs typeface="Tahoma"/>
                        </a:rPr>
                        <a:t>afvoer</a:t>
                      </a:r>
                      <a:endParaRPr sz="1200" b="0" dirty="0">
                        <a:latin typeface="Tahoma"/>
                        <a:cs typeface="Tahoma"/>
                      </a:endParaRPr>
                    </a:p>
                  </a:txBody>
                  <a:tcPr marL="0" marR="0" marT="27207"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tcPr>
                </a:tc>
                <a:tc>
                  <a:txBody>
                    <a:bodyPr/>
                    <a:lstStyle/>
                    <a:p>
                      <a:pPr>
                        <a:lnSpc>
                          <a:spcPct val="100000"/>
                        </a:lnSpc>
                      </a:pPr>
                      <a:endParaRPr sz="600" dirty="0">
                        <a:latin typeface="Times New Roman"/>
                        <a:cs typeface="Times New Roman"/>
                      </a:endParaRPr>
                    </a:p>
                  </a:txBody>
                  <a:tcPr marL="0" marR="0" marT="0" marB="0">
                    <a:lnL w="12700">
                      <a:solidFill>
                        <a:srgbClr val="C8C8C8"/>
                      </a:solidFill>
                      <a:prstDash val="solid"/>
                    </a:lnL>
                    <a:lnR w="12700">
                      <a:solidFill>
                        <a:srgbClr val="C8C8C8"/>
                      </a:solidFill>
                      <a:prstDash val="solid"/>
                    </a:lnR>
                    <a:lnT w="12700">
                      <a:solidFill>
                        <a:srgbClr val="C8C8C8"/>
                      </a:solidFill>
                      <a:prstDash val="solid"/>
                    </a:lnT>
                    <a:lnB w="12700">
                      <a:solidFill>
                        <a:srgbClr val="C8C8C8"/>
                      </a:solidFill>
                      <a:prstDash val="soli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a:solidFill>
                        <a:srgbClr val="C8C8C8"/>
                      </a:solidFill>
                      <a:prstDash val="solid"/>
                    </a:lnB>
                    <a:solidFill>
                      <a:srgbClr val="318257"/>
                    </a:solidFill>
                  </a:tcPr>
                </a:tc>
                <a:tc>
                  <a:txBody>
                    <a:bodyPr/>
                    <a:lstStyle/>
                    <a:p>
                      <a:pPr>
                        <a:lnSpc>
                          <a:spcPct val="100000"/>
                        </a:lnSpc>
                      </a:pPr>
                      <a:endParaRPr sz="600" dirty="0">
                        <a:latin typeface="Times New Roman"/>
                        <a:cs typeface="Times New Roman"/>
                      </a:endParaRPr>
                    </a:p>
                  </a:txBody>
                  <a:tcPr marL="0" marR="0" marT="0" marB="0">
                    <a:lnL w="12700" cap="flat" cmpd="sng" algn="ctr">
                      <a:solidFill>
                        <a:srgbClr val="C8C8C8"/>
                      </a:solidFill>
                      <a:prstDash val="solid"/>
                      <a:round/>
                      <a:headEnd type="none" w="med" len="med"/>
                      <a:tailEnd type="none" w="med" len="med"/>
                    </a:lnL>
                    <a:lnR w="12700">
                      <a:solidFill>
                        <a:srgbClr val="C8C8C8"/>
                      </a:solidFill>
                      <a:prstDash val="solid"/>
                    </a:lnR>
                    <a:lnT w="12700" cap="flat" cmpd="sng" algn="ctr">
                      <a:solidFill>
                        <a:srgbClr val="C8C8C8"/>
                      </a:solidFill>
                      <a:prstDash val="solid"/>
                      <a:round/>
                      <a:headEnd type="none" w="med" len="med"/>
                      <a:tailEnd type="none" w="med" len="med"/>
                    </a:lnT>
                    <a:lnB w="12700">
                      <a:solidFill>
                        <a:srgbClr val="C8C8C8"/>
                      </a:solidFill>
                      <a:prstDash val="solid"/>
                    </a:lnB>
                    <a:solidFill>
                      <a:srgbClr val="58BE89"/>
                    </a:solidFill>
                  </a:tcPr>
                </a:tc>
                <a:extLst>
                  <a:ext uri="{0D108BD9-81ED-4DB2-BD59-A6C34878D82A}">
                    <a16:rowId xmlns:a16="http://schemas.microsoft.com/office/drawing/2014/main" val="10007"/>
                  </a:ext>
                </a:extLst>
              </a:tr>
            </a:tbl>
          </a:graphicData>
        </a:graphic>
      </p:graphicFrame>
      <p:sp>
        <p:nvSpPr>
          <p:cNvPr id="6" name="Titel 12">
            <a:extLst>
              <a:ext uri="{FF2B5EF4-FFF2-40B4-BE49-F238E27FC236}">
                <a16:creationId xmlns:a16="http://schemas.microsoft.com/office/drawing/2014/main" id="{6722EC2F-7E05-B994-69DB-A727CB60F615}"/>
              </a:ext>
            </a:extLst>
          </p:cNvPr>
          <p:cNvSpPr txBox="1">
            <a:spLocks/>
          </p:cNvSpPr>
          <p:nvPr/>
        </p:nvSpPr>
        <p:spPr>
          <a:xfrm>
            <a:off x="1293151" y="227644"/>
            <a:ext cx="4983362" cy="292388"/>
          </a:xfrm>
          <a:prstGeom prst="rect">
            <a:avLst/>
          </a:prstGeom>
        </p:spPr>
        <p:txBody>
          <a:bodyPr wrap="square" lIns="0" tIns="0" rIns="0" bIns="0" anchor="t">
            <a:spAutoFit/>
          </a:bodyPr>
          <a:lstStyle>
            <a:lvl1pPr>
              <a:defRPr sz="1904" b="1" i="0">
                <a:solidFill>
                  <a:srgbClr val="BD1521"/>
                </a:solidFill>
                <a:latin typeface="Tahoma"/>
                <a:ea typeface="+mj-ea"/>
                <a:cs typeface="Tahoma"/>
              </a:defRPr>
            </a:lvl1pPr>
          </a:lstStyle>
          <a:p>
            <a:r>
              <a:rPr lang="nl-NL" sz="1900" kern="0" dirty="0"/>
              <a:t>Assetoverzicht |</a:t>
            </a:r>
            <a:r>
              <a:rPr lang="nl-NL" sz="1900" b="0" kern="0" dirty="0"/>
              <a:t>opgaven, proces.</a:t>
            </a:r>
            <a:endParaRPr lang="nl-NL" b="0" kern="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19</a:t>
            </a:fld>
            <a:endParaRPr sz="952">
              <a:solidFill>
                <a:prstClr val="black"/>
              </a:solidFill>
              <a:latin typeface="Calibri Light"/>
              <a:cs typeface="Calibri Light"/>
            </a:endParaRPr>
          </a:p>
        </p:txBody>
      </p:sp>
      <p:sp>
        <p:nvSpPr>
          <p:cNvPr id="13" name="Titel 12">
            <a:extLst>
              <a:ext uri="{FF2B5EF4-FFF2-40B4-BE49-F238E27FC236}">
                <a16:creationId xmlns:a16="http://schemas.microsoft.com/office/drawing/2014/main" id="{C475D030-DDAA-0C9C-FD0A-CD3F4B8273E9}"/>
              </a:ext>
            </a:extLst>
          </p:cNvPr>
          <p:cNvSpPr>
            <a:spLocks noGrp="1"/>
          </p:cNvSpPr>
          <p:nvPr>
            <p:ph type="title"/>
          </p:nvPr>
        </p:nvSpPr>
        <p:spPr>
          <a:xfrm>
            <a:off x="1293150" y="227644"/>
            <a:ext cx="4759141" cy="292388"/>
          </a:xfrm>
        </p:spPr>
        <p:txBody>
          <a:bodyPr wrap="square" lIns="0" tIns="0" rIns="0" bIns="0" anchor="t">
            <a:spAutoFit/>
          </a:bodyPr>
          <a:lstStyle/>
          <a:p>
            <a:r>
              <a:rPr lang="nl-NL" sz="1900" dirty="0"/>
              <a:t>Duurzaamheid geborgd |</a:t>
            </a:r>
            <a:r>
              <a:rPr lang="nl-NL" sz="1900" b="0" dirty="0"/>
              <a:t>in projectfasen</a:t>
            </a:r>
            <a:endParaRPr lang="nl-NL" b="0" dirty="0"/>
          </a:p>
        </p:txBody>
      </p:sp>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6617033" cy="3834952"/>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a:p>
            <a:pPr defTabSz="621883"/>
            <a:endParaRPr lang="nl-NL" sz="1224" kern="0">
              <a:solidFill>
                <a:sysClr val="windowText" lastClr="000000"/>
              </a:solidFill>
              <a:latin typeface="Calibri"/>
            </a:endParaRPr>
          </a:p>
        </p:txBody>
      </p:sp>
      <p:pic>
        <p:nvPicPr>
          <p:cNvPr id="2" name="Afbeelding 3" descr="Afbeelding met tekst, schermopname, diagram, Graphics&#10;&#10;Automatisch gegenereerde beschrijving">
            <a:extLst>
              <a:ext uri="{FF2B5EF4-FFF2-40B4-BE49-F238E27FC236}">
                <a16:creationId xmlns:a16="http://schemas.microsoft.com/office/drawing/2014/main" id="{B645FE65-9D21-DD50-F17D-563B5895EBA2}"/>
              </a:ext>
            </a:extLst>
          </p:cNvPr>
          <p:cNvPicPr>
            <a:picLocks noChangeAspect="1"/>
          </p:cNvPicPr>
          <p:nvPr/>
        </p:nvPicPr>
        <p:blipFill rotWithShape="1">
          <a:blip r:embed="rId2"/>
          <a:srcRect l="-330" t="4691" b="8642"/>
          <a:stretch/>
        </p:blipFill>
        <p:spPr>
          <a:xfrm>
            <a:off x="712" y="2123367"/>
            <a:ext cx="9014701" cy="2206802"/>
          </a:xfrm>
          <a:prstGeom prst="rect">
            <a:avLst/>
          </a:prstGeom>
        </p:spPr>
      </p:pic>
      <p:sp>
        <p:nvSpPr>
          <p:cNvPr id="11" name="Rechthoek 10">
            <a:extLst>
              <a:ext uri="{FF2B5EF4-FFF2-40B4-BE49-F238E27FC236}">
                <a16:creationId xmlns:a16="http://schemas.microsoft.com/office/drawing/2014/main" id="{76E14354-ED64-644B-B15E-5393B52DFD60}"/>
              </a:ext>
            </a:extLst>
          </p:cNvPr>
          <p:cNvSpPr/>
          <p:nvPr/>
        </p:nvSpPr>
        <p:spPr>
          <a:xfrm>
            <a:off x="692459" y="3444701"/>
            <a:ext cx="2380138" cy="1105317"/>
          </a:xfrm>
          <a:prstGeom prst="rect">
            <a:avLst/>
          </a:prstGeom>
          <a:ln w="6350">
            <a:solidFill>
              <a:schemeClr val="accent6">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dirty="0">
                <a:solidFill>
                  <a:schemeClr val="accent6">
                    <a:lumMod val="75000"/>
                  </a:schemeClr>
                </a:solidFill>
                <a:cs typeface="Calibri"/>
              </a:rPr>
              <a:t>WAT</a:t>
            </a:r>
            <a:endParaRPr lang="nl-NL" dirty="0">
              <a:cs typeface="Calibri"/>
            </a:endParaRPr>
          </a:p>
          <a:p>
            <a:pPr marL="342900" indent="-342900">
              <a:buAutoNum type="arabicPeriod"/>
            </a:pPr>
            <a:r>
              <a:rPr lang="nl-NL" sz="1000" dirty="0">
                <a:solidFill>
                  <a:schemeClr val="tx1"/>
                </a:solidFill>
                <a:cs typeface="Calibri"/>
              </a:rPr>
              <a:t>… concrete doelstellingen</a:t>
            </a:r>
          </a:p>
          <a:p>
            <a:pPr marL="342900" indent="-342900">
              <a:buAutoNum type="arabicPeriod"/>
            </a:pPr>
            <a:r>
              <a:rPr lang="nl-NL" sz="1000" dirty="0">
                <a:solidFill>
                  <a:schemeClr val="tx1"/>
                </a:solidFill>
                <a:cs typeface="Calibri"/>
              </a:rPr>
              <a:t>…</a:t>
            </a:r>
          </a:p>
          <a:p>
            <a:pPr marL="342900" indent="-342900">
              <a:buAutoNum type="arabicPeriod"/>
            </a:pPr>
            <a:r>
              <a:rPr lang="nl-NL" sz="1000" dirty="0">
                <a:solidFill>
                  <a:schemeClr val="tx1"/>
                </a:solidFill>
                <a:cs typeface="Calibri"/>
              </a:rPr>
              <a:t>…circulaire ontwerpprincipes</a:t>
            </a:r>
          </a:p>
          <a:p>
            <a:pPr marL="342900" indent="-342900">
              <a:buAutoNum type="arabicPeriod"/>
            </a:pPr>
            <a:r>
              <a:rPr lang="nl-NL" sz="1000" dirty="0">
                <a:solidFill>
                  <a:schemeClr val="tx1"/>
                </a:solidFill>
                <a:cs typeface="Calibri"/>
              </a:rPr>
              <a:t>…</a:t>
            </a:r>
          </a:p>
          <a:p>
            <a:pPr marL="342900" indent="-342900">
              <a:buAutoNum type="arabicPeriod"/>
            </a:pPr>
            <a:r>
              <a:rPr lang="nl-NL" sz="1000" dirty="0">
                <a:solidFill>
                  <a:schemeClr val="tx1"/>
                </a:solidFill>
                <a:cs typeface="Calibri"/>
              </a:rPr>
              <a:t>… besluit</a:t>
            </a:r>
          </a:p>
        </p:txBody>
      </p:sp>
      <p:sp>
        <p:nvSpPr>
          <p:cNvPr id="12" name="Rechthoek 11">
            <a:extLst>
              <a:ext uri="{FF2B5EF4-FFF2-40B4-BE49-F238E27FC236}">
                <a16:creationId xmlns:a16="http://schemas.microsoft.com/office/drawing/2014/main" id="{8D0D6CCC-BF96-88D3-9BB6-A64EBEFCA25D}"/>
              </a:ext>
            </a:extLst>
          </p:cNvPr>
          <p:cNvSpPr/>
          <p:nvPr/>
        </p:nvSpPr>
        <p:spPr>
          <a:xfrm>
            <a:off x="3637816" y="3444701"/>
            <a:ext cx="2242037" cy="923191"/>
          </a:xfrm>
          <a:prstGeom prst="rect">
            <a:avLst/>
          </a:prstGeom>
          <a:ln w="6350">
            <a:solidFill>
              <a:schemeClr val="accent3">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a:solidFill>
                  <a:schemeClr val="accent3">
                    <a:lumMod val="50000"/>
                  </a:schemeClr>
                </a:solidFill>
                <a:cs typeface="Calibri"/>
              </a:rPr>
              <a:t>HOE TE MAKEN</a:t>
            </a:r>
            <a:endParaRPr lang="nl-NL">
              <a:cs typeface="Calibri"/>
            </a:endParaRPr>
          </a:p>
          <a:p>
            <a:pPr marL="342900" indent="-342900">
              <a:buAutoNum type="arabicPeriod"/>
            </a:pPr>
            <a:r>
              <a:rPr lang="nl-NL" sz="1000">
                <a:solidFill>
                  <a:schemeClr val="tx1"/>
                </a:solidFill>
                <a:cs typeface="Calibri"/>
              </a:rPr>
              <a:t>… materialenpaspoort</a:t>
            </a:r>
            <a:endParaRPr lang="en-US" sz="1000">
              <a:solidFill>
                <a:schemeClr val="tx1"/>
              </a:solidFill>
              <a:cs typeface="Calibri"/>
            </a:endParaRPr>
          </a:p>
          <a:p>
            <a:pPr marL="342900" indent="-342900">
              <a:buAutoNum type="arabicPeriod"/>
            </a:pPr>
            <a:r>
              <a:rPr lang="nl-NL" sz="1000">
                <a:solidFill>
                  <a:schemeClr val="tx1"/>
                </a:solidFill>
                <a:cs typeface="Calibri"/>
              </a:rPr>
              <a:t>…</a:t>
            </a:r>
          </a:p>
          <a:p>
            <a:pPr marL="342900" indent="-342900">
              <a:buAutoNum type="arabicPeriod"/>
            </a:pPr>
            <a:r>
              <a:rPr lang="nl-NL" sz="1000">
                <a:solidFill>
                  <a:schemeClr val="tx1"/>
                </a:solidFill>
                <a:cs typeface="Calibri"/>
              </a:rPr>
              <a:t>…milieu-impact verlagen</a:t>
            </a:r>
          </a:p>
          <a:p>
            <a:pPr marL="342900" indent="-342900">
              <a:buAutoNum type="arabicPeriod"/>
            </a:pPr>
            <a:r>
              <a:rPr lang="nl-NL" sz="1000">
                <a:solidFill>
                  <a:schemeClr val="tx1"/>
                </a:solidFill>
                <a:cs typeface="Calibri"/>
              </a:rPr>
              <a:t>…</a:t>
            </a:r>
            <a:endParaRPr lang="nl-NL">
              <a:solidFill>
                <a:schemeClr val="tx1"/>
              </a:solidFill>
            </a:endParaRPr>
          </a:p>
        </p:txBody>
      </p:sp>
      <p:sp>
        <p:nvSpPr>
          <p:cNvPr id="14" name="Rechthoek 13">
            <a:extLst>
              <a:ext uri="{FF2B5EF4-FFF2-40B4-BE49-F238E27FC236}">
                <a16:creationId xmlns:a16="http://schemas.microsoft.com/office/drawing/2014/main" id="{51A40C99-E829-9AE5-944B-C4CE571E5B79}"/>
              </a:ext>
            </a:extLst>
          </p:cNvPr>
          <p:cNvSpPr/>
          <p:nvPr/>
        </p:nvSpPr>
        <p:spPr>
          <a:xfrm>
            <a:off x="6413673" y="3444701"/>
            <a:ext cx="2242037" cy="923191"/>
          </a:xfrm>
          <a:prstGeom prst="rect">
            <a:avLst/>
          </a:prstGeom>
          <a:ln w="6350">
            <a:solidFill>
              <a:srgbClr val="00206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dirty="0">
                <a:solidFill>
                  <a:srgbClr val="002060"/>
                </a:solidFill>
                <a:cs typeface="Calibri"/>
              </a:rPr>
              <a:t>IN STAND HOUDEN</a:t>
            </a:r>
            <a:endParaRPr lang="nl-NL" dirty="0"/>
          </a:p>
          <a:p>
            <a:pPr marL="342900" indent="-342900">
              <a:buAutoNum type="arabicPeriod"/>
            </a:pPr>
            <a:r>
              <a:rPr lang="nl-NL" sz="1000" dirty="0">
                <a:solidFill>
                  <a:schemeClr val="tx1"/>
                </a:solidFill>
                <a:cs typeface="Calibri"/>
              </a:rPr>
              <a:t>...beheerplan</a:t>
            </a:r>
          </a:p>
          <a:p>
            <a:pPr marL="342900" indent="-342900">
              <a:buAutoNum type="arabicPeriod"/>
            </a:pPr>
            <a:r>
              <a:rPr lang="nl-NL" sz="1000" dirty="0">
                <a:solidFill>
                  <a:schemeClr val="tx1"/>
                </a:solidFill>
                <a:cs typeface="Calibri"/>
              </a:rPr>
              <a:t>…monitor resultaten</a:t>
            </a:r>
            <a:endParaRPr lang="nl-NL" sz="1000" dirty="0">
              <a:solidFill>
                <a:srgbClr val="000000"/>
              </a:solidFill>
              <a:cs typeface="Calibri"/>
            </a:endParaRPr>
          </a:p>
          <a:p>
            <a:pPr marL="342900" indent="-342900">
              <a:buAutoNum type="arabicPeriod"/>
            </a:pPr>
            <a:r>
              <a:rPr lang="nl-NL" sz="1000" dirty="0">
                <a:solidFill>
                  <a:schemeClr val="tx1"/>
                </a:solidFill>
                <a:cs typeface="Calibri"/>
              </a:rPr>
              <a:t>…</a:t>
            </a:r>
            <a:endParaRPr lang="en-US" sz="1000" dirty="0">
              <a:solidFill>
                <a:schemeClr val="tx1"/>
              </a:solidFill>
              <a:cs typeface="Calibri"/>
            </a:endParaRPr>
          </a:p>
        </p:txBody>
      </p:sp>
      <p:sp>
        <p:nvSpPr>
          <p:cNvPr id="15" name="Rechthoek 14">
            <a:extLst>
              <a:ext uri="{FF2B5EF4-FFF2-40B4-BE49-F238E27FC236}">
                <a16:creationId xmlns:a16="http://schemas.microsoft.com/office/drawing/2014/main" id="{D7CC5DCC-EE04-D37B-73B6-108C46708DF5}"/>
              </a:ext>
            </a:extLst>
          </p:cNvPr>
          <p:cNvSpPr/>
          <p:nvPr/>
        </p:nvSpPr>
        <p:spPr>
          <a:xfrm>
            <a:off x="5069707" y="1711361"/>
            <a:ext cx="2242037" cy="697104"/>
          </a:xfrm>
          <a:prstGeom prst="rect">
            <a:avLst/>
          </a:prstGeom>
          <a:ln w="6350">
            <a:solidFill>
              <a:schemeClr val="accent3">
                <a:lumMod val="60000"/>
                <a:lumOff val="40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a:solidFill>
                  <a:schemeClr val="accent3">
                    <a:lumMod val="60000"/>
                    <a:lumOff val="40000"/>
                  </a:schemeClr>
                </a:solidFill>
                <a:cs typeface="Calibri"/>
              </a:rPr>
              <a:t>MAKEN</a:t>
            </a:r>
          </a:p>
          <a:p>
            <a:pPr marL="342900" indent="-342900">
              <a:buAutoNum type="arabicPeriod"/>
            </a:pPr>
            <a:r>
              <a:rPr lang="nl-NL" sz="1000">
                <a:solidFill>
                  <a:schemeClr val="tx1"/>
                </a:solidFill>
                <a:cs typeface="Calibri"/>
              </a:rPr>
              <a:t>...schoon/elektrisch materieel</a:t>
            </a:r>
          </a:p>
          <a:p>
            <a:pPr marL="342900" indent="-342900">
              <a:buAutoNum type="arabicPeriod"/>
            </a:pPr>
            <a:r>
              <a:rPr lang="nl-NL" sz="1000">
                <a:solidFill>
                  <a:schemeClr val="tx1"/>
                </a:solidFill>
                <a:cs typeface="Calibri"/>
              </a:rPr>
              <a:t>…gunningscriteria</a:t>
            </a:r>
          </a:p>
        </p:txBody>
      </p:sp>
      <p:sp>
        <p:nvSpPr>
          <p:cNvPr id="16" name="Rechthoek 15">
            <a:extLst>
              <a:ext uri="{FF2B5EF4-FFF2-40B4-BE49-F238E27FC236}">
                <a16:creationId xmlns:a16="http://schemas.microsoft.com/office/drawing/2014/main" id="{E62F9A7C-F98F-7FB8-F634-7B08C96F51DE}"/>
              </a:ext>
            </a:extLst>
          </p:cNvPr>
          <p:cNvSpPr/>
          <p:nvPr/>
        </p:nvSpPr>
        <p:spPr>
          <a:xfrm>
            <a:off x="2287569" y="1435031"/>
            <a:ext cx="2223197" cy="979713"/>
          </a:xfrm>
          <a:prstGeom prst="rect">
            <a:avLst/>
          </a:prstGeom>
          <a:ln w="6350">
            <a:solidFill>
              <a:srgbClr val="FFC00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a:solidFill>
                  <a:srgbClr val="FFC000"/>
                </a:solidFill>
                <a:cs typeface="Calibri"/>
              </a:rPr>
              <a:t>HOE</a:t>
            </a:r>
            <a:endParaRPr lang="nl-NL">
              <a:cs typeface="Calibri"/>
            </a:endParaRPr>
          </a:p>
          <a:p>
            <a:pPr marL="342900" indent="-342900">
              <a:buAutoNum type="arabicPeriod"/>
            </a:pPr>
            <a:r>
              <a:rPr lang="nl-NL" sz="1000">
                <a:solidFill>
                  <a:schemeClr val="tx1"/>
                </a:solidFill>
                <a:cs typeface="Calibri"/>
              </a:rPr>
              <a:t>...vertaal naar maatregelen</a:t>
            </a:r>
          </a:p>
          <a:p>
            <a:pPr marL="342900" indent="-342900">
              <a:buAutoNum type="arabicPeriod"/>
            </a:pPr>
            <a:r>
              <a:rPr lang="nl-NL" sz="1000">
                <a:solidFill>
                  <a:schemeClr val="tx1"/>
                </a:solidFill>
                <a:cs typeface="Calibri"/>
              </a:rPr>
              <a:t>…</a:t>
            </a:r>
          </a:p>
          <a:p>
            <a:pPr marL="342900" indent="-342900">
              <a:buAutoNum type="arabicPeriod"/>
            </a:pPr>
            <a:r>
              <a:rPr lang="nl-NL" sz="1000">
                <a:solidFill>
                  <a:schemeClr val="tx1"/>
                </a:solidFill>
                <a:cs typeface="Calibri"/>
              </a:rPr>
              <a:t>…</a:t>
            </a:r>
            <a:endParaRPr lang="en-US" sz="1000">
              <a:solidFill>
                <a:schemeClr val="tx1"/>
              </a:solidFill>
              <a:cs typeface="Calibri"/>
            </a:endParaRPr>
          </a:p>
          <a:p>
            <a:pPr marL="342900" indent="-342900">
              <a:buAutoNum type="arabicPeriod"/>
            </a:pPr>
            <a:r>
              <a:rPr lang="nl-NL" sz="1000">
                <a:solidFill>
                  <a:schemeClr val="tx1"/>
                </a:solidFill>
                <a:cs typeface="Calibri"/>
              </a:rPr>
              <a:t>… toon aan in ontwerpnota</a:t>
            </a:r>
          </a:p>
        </p:txBody>
      </p:sp>
      <p:sp>
        <p:nvSpPr>
          <p:cNvPr id="17" name="Rechthoek 16">
            <a:extLst>
              <a:ext uri="{FF2B5EF4-FFF2-40B4-BE49-F238E27FC236}">
                <a16:creationId xmlns:a16="http://schemas.microsoft.com/office/drawing/2014/main" id="{D16E7F69-4088-EBE1-1463-9A6A270D9C5C}"/>
              </a:ext>
            </a:extLst>
          </p:cNvPr>
          <p:cNvSpPr/>
          <p:nvPr/>
        </p:nvSpPr>
        <p:spPr>
          <a:xfrm>
            <a:off x="275208" y="1435031"/>
            <a:ext cx="1453421" cy="1105317"/>
          </a:xfrm>
          <a:prstGeom prst="rect">
            <a:avLst/>
          </a:prstGeom>
          <a:ln w="6350">
            <a:solidFill>
              <a:srgbClr val="C0000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nl-NL" sz="1400" b="1" dirty="0">
                <a:solidFill>
                  <a:srgbClr val="C00000"/>
                </a:solidFill>
                <a:cs typeface="Calibri"/>
              </a:rPr>
              <a:t>IDEE</a:t>
            </a:r>
          </a:p>
          <a:p>
            <a:pPr marL="342900" indent="-342900">
              <a:buAutoNum type="arabicPeriod"/>
            </a:pPr>
            <a:r>
              <a:rPr lang="nl-NL" sz="1000" dirty="0">
                <a:solidFill>
                  <a:schemeClr val="tx1"/>
                </a:solidFill>
                <a:cs typeface="Calibri"/>
              </a:rPr>
              <a:t>...</a:t>
            </a:r>
          </a:p>
          <a:p>
            <a:pPr marL="342900" indent="-342900">
              <a:buAutoNum type="arabicPeriod"/>
            </a:pPr>
            <a:r>
              <a:rPr lang="nl-NL" sz="1000" dirty="0">
                <a:solidFill>
                  <a:schemeClr val="tx1"/>
                </a:solidFill>
                <a:cs typeface="Calibri"/>
              </a:rPr>
              <a:t>… Aanpak DGWW</a:t>
            </a:r>
          </a:p>
          <a:p>
            <a:pPr marL="342900" indent="-342900">
              <a:buAutoNum type="arabicPeriod"/>
            </a:pPr>
            <a:r>
              <a:rPr lang="nl-NL" sz="1000" dirty="0">
                <a:solidFill>
                  <a:schemeClr val="tx1"/>
                </a:solidFill>
                <a:cs typeface="Calibri"/>
              </a:rPr>
              <a:t>…</a:t>
            </a:r>
            <a:endParaRPr lang="en-US" sz="1000" dirty="0">
              <a:solidFill>
                <a:schemeClr val="tx1"/>
              </a:solidFill>
              <a:cs typeface="Calibri"/>
            </a:endParaRPr>
          </a:p>
          <a:p>
            <a:pPr marL="342900" indent="-342900">
              <a:buAutoNum type="arabicPeriod"/>
            </a:pPr>
            <a:r>
              <a:rPr lang="nl-NL" sz="1000" dirty="0">
                <a:solidFill>
                  <a:schemeClr val="tx1"/>
                </a:solidFill>
                <a:cs typeface="Calibri"/>
              </a:rPr>
              <a:t>… </a:t>
            </a:r>
          </a:p>
          <a:p>
            <a:pPr marL="342900" indent="-342900">
              <a:buAutoNum type="arabicPeriod"/>
            </a:pPr>
            <a:r>
              <a:rPr lang="nl-NL" sz="1000" dirty="0">
                <a:solidFill>
                  <a:schemeClr val="tx1"/>
                </a:solidFill>
                <a:cs typeface="Calibri"/>
              </a:rPr>
              <a:t>...</a:t>
            </a:r>
          </a:p>
        </p:txBody>
      </p:sp>
      <p:sp>
        <p:nvSpPr>
          <p:cNvPr id="4" name="object 3">
            <a:extLst>
              <a:ext uri="{FF2B5EF4-FFF2-40B4-BE49-F238E27FC236}">
                <a16:creationId xmlns:a16="http://schemas.microsoft.com/office/drawing/2014/main" id="{45F85C12-6215-7628-5E9E-D74BC94D1324}"/>
              </a:ext>
            </a:extLst>
          </p:cNvPr>
          <p:cNvSpPr txBox="1"/>
          <p:nvPr/>
        </p:nvSpPr>
        <p:spPr>
          <a:xfrm>
            <a:off x="1305469" y="551443"/>
            <a:ext cx="7211414" cy="224165"/>
          </a:xfrm>
          <a:prstGeom prst="rect">
            <a:avLst/>
          </a:prstGeom>
        </p:spPr>
        <p:txBody>
          <a:bodyPr vert="horz" wrap="square" lIns="0" tIns="8637" rIns="0" bIns="0" rtlCol="0">
            <a:spAutoFit/>
          </a:bodyPr>
          <a:lstStyle/>
          <a:p>
            <a:pPr marL="8637" marR="3455" defTabSz="621883">
              <a:spcBef>
                <a:spcPts val="68"/>
              </a:spcBef>
            </a:pPr>
            <a:r>
              <a:rPr lang="nl-NL" sz="1400" spc="27" dirty="0">
                <a:solidFill>
                  <a:prstClr val="black"/>
                </a:solidFill>
                <a:latin typeface="Tahoma"/>
                <a:cs typeface="Tahoma"/>
              </a:rPr>
              <a:t>Duurzaamheid krijgt een plek in elke projectfase.</a:t>
            </a:r>
            <a:endParaRPr lang="nl-NL" sz="1400" spc="24" dirty="0">
              <a:solidFill>
                <a:prstClr val="black"/>
              </a:solidFill>
              <a:latin typeface="Tahoma"/>
              <a:cs typeface="Tahoma"/>
            </a:endParaRPr>
          </a:p>
        </p:txBody>
      </p:sp>
    </p:spTree>
    <p:extLst>
      <p:ext uri="{BB962C8B-B14F-4D97-AF65-F5344CB8AC3E}">
        <p14:creationId xmlns:p14="http://schemas.microsoft.com/office/powerpoint/2010/main" val="817747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612000" y="1059582"/>
            <a:ext cx="8208000" cy="3620418"/>
          </a:xfrm>
        </p:spPr>
        <p:txBody>
          <a:bodyPr>
            <a:normAutofit/>
          </a:bodyPr>
          <a:lstStyle/>
          <a:p>
            <a:pPr marL="457200" indent="-457200">
              <a:buAutoNum type="arabicPeriod"/>
            </a:pPr>
            <a:r>
              <a:rPr lang="nl-NL" dirty="0"/>
              <a:t>De Provincie Utrecht stelt zich voor (5 min)  </a:t>
            </a:r>
          </a:p>
          <a:p>
            <a:pPr marL="457200" indent="-457200">
              <a:buAutoNum type="arabicPeriod"/>
            </a:pPr>
            <a:r>
              <a:rPr lang="nl-NL" dirty="0"/>
              <a:t>Planning (5 min)</a:t>
            </a:r>
          </a:p>
          <a:p>
            <a:pPr marL="457200" indent="-457200">
              <a:buAutoNum type="arabicPeriod"/>
            </a:pPr>
            <a:r>
              <a:rPr lang="nl-NL" dirty="0"/>
              <a:t>Aanleiding bouwteam (5 min)</a:t>
            </a:r>
          </a:p>
          <a:p>
            <a:pPr marL="457200" indent="-457200">
              <a:buFontTx/>
              <a:buAutoNum type="arabicPeriod"/>
            </a:pPr>
            <a:r>
              <a:rPr lang="nl-NL" dirty="0"/>
              <a:t>Doelstelling (5 min)</a:t>
            </a:r>
          </a:p>
          <a:p>
            <a:pPr marL="457200" indent="-457200">
              <a:buAutoNum type="arabicPeriod"/>
            </a:pPr>
            <a:r>
              <a:rPr lang="nl-NL" dirty="0"/>
              <a:t>Voorbeeld projecten (10 min)</a:t>
            </a:r>
          </a:p>
          <a:p>
            <a:pPr marL="457200" indent="-457200">
              <a:buAutoNum type="arabicPeriod"/>
            </a:pPr>
            <a:r>
              <a:rPr lang="nl-NL" dirty="0"/>
              <a:t>Selectiecriterium Duurzaamheid (30 min)</a:t>
            </a:r>
          </a:p>
          <a:p>
            <a:pPr marL="457200" indent="-457200">
              <a:buAutoNum type="arabicPeriod"/>
            </a:pPr>
            <a:r>
              <a:rPr lang="nl-NL" dirty="0"/>
              <a:t>Vragen </a:t>
            </a:r>
          </a:p>
          <a:p>
            <a:pPr marL="0" indent="0"/>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dirty="0"/>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2</a:t>
            </a:fld>
            <a:endParaRPr lang="nl-NL" dirty="0"/>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dirty="0">
                <a:latin typeface="Arial"/>
                <a:cs typeface="Arial"/>
              </a:rPr>
              <a:t>Agenda</a:t>
            </a:r>
          </a:p>
        </p:txBody>
      </p:sp>
    </p:spTree>
    <p:extLst>
      <p:ext uri="{BB962C8B-B14F-4D97-AF65-F5344CB8AC3E}">
        <p14:creationId xmlns:p14="http://schemas.microsoft.com/office/powerpoint/2010/main" val="360491215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20</a:t>
            </a:fld>
            <a:endParaRPr sz="952">
              <a:solidFill>
                <a:prstClr val="black"/>
              </a:solidFill>
              <a:latin typeface="Calibri Light"/>
              <a:cs typeface="Calibri Light"/>
            </a:endParaRPr>
          </a:p>
        </p:txBody>
      </p:sp>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6792018" cy="362765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21883"/>
            <a:r>
              <a:rPr lang="nl-NL" sz="1700" b="1" kern="100" dirty="0">
                <a:solidFill>
                  <a:srgbClr val="BD1521"/>
                </a:solidFill>
                <a:latin typeface="Corbel" panose="020B0503020204020204" pitchFamily="34" charset="0"/>
                <a:ea typeface="Calibri" panose="020F0502020204030204" pitchFamily="34" charset="0"/>
                <a:cs typeface="Times New Roman" panose="02020603050405020304" pitchFamily="18" charset="0"/>
              </a:rPr>
              <a:t>Hoe duurzaam bent u? </a:t>
            </a:r>
          </a:p>
          <a:p>
            <a:pPr defTabSz="621883"/>
            <a:endPar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Beschrijf én verbeeld op welke wijze u uw eigen duurzaamheid-DNA       heeft ingebed in uw bedrijfsorganisatie en uw bedrijfsfilosofie. </a:t>
            </a:r>
          </a:p>
          <a:p>
            <a:pPr defTabSz="621883"/>
            <a:endPar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Het dient:</a:t>
            </a: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een integrale en kundige visie op duurzame infrastructuur te bewijzen en </a:t>
            </a: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omvat een analyse en overzicht van in hoeverre: </a:t>
            </a:r>
          </a:p>
          <a:p>
            <a:pPr marL="233206" indent="-233206" defTabSz="621883">
              <a:buFont typeface="Arial" panose="020B0604020202020204" pitchFamily="34" charset="0"/>
              <a:buChar char="•"/>
            </a:pPr>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Duurzaamheid DNA is ingebed in uw organisatie (aantoonbaar met concrete voorbeelden).</a:t>
            </a:r>
          </a:p>
          <a:p>
            <a:pPr marL="233206" indent="-233206" defTabSz="621883">
              <a:buFont typeface="Arial" panose="020B0604020202020204" pitchFamily="34" charset="0"/>
              <a:buChar char="•"/>
            </a:pPr>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Welke maatregelen heeft u tot nu toe genomen m.b.t. duurzaamheid?</a:t>
            </a: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6" name="titel">
            <a:extLst>
              <a:ext uri="{FF2B5EF4-FFF2-40B4-BE49-F238E27FC236}">
                <a16:creationId xmlns:a16="http://schemas.microsoft.com/office/drawing/2014/main" id="{68A89D31-5276-DAD2-9556-0C2B65AAF32C}"/>
              </a:ext>
            </a:extLst>
          </p:cNvPr>
          <p:cNvSpPr txBox="1">
            <a:spLocks/>
          </p:cNvSpPr>
          <p:nvPr/>
        </p:nvSpPr>
        <p:spPr>
          <a:xfrm>
            <a:off x="611999" y="482399"/>
            <a:ext cx="6623301" cy="379169"/>
          </a:xfrm>
          <a:prstGeom prst="rect">
            <a:avLst/>
          </a:prstGeom>
        </p:spPr>
        <p:txBody>
          <a:bodyPr wrap="square" lIns="0" tIns="0" rIns="0" bIns="0" anchor="t">
            <a:noAutofit/>
          </a:bodyPr>
          <a:lstStyle>
            <a:lvl1pPr>
              <a:defRPr sz="1904" b="1" i="0">
                <a:solidFill>
                  <a:srgbClr val="BD1521"/>
                </a:solidFill>
                <a:latin typeface="Tahoma"/>
                <a:ea typeface="+mj-ea"/>
                <a:cs typeface="Tahoma"/>
              </a:defRPr>
            </a:lvl1pPr>
          </a:lstStyle>
          <a:p>
            <a:r>
              <a:rPr lang="nl-NL" sz="1800" kern="0" dirty="0">
                <a:solidFill>
                  <a:schemeClr val="tx1"/>
                </a:solidFill>
                <a:latin typeface="Arial" panose="020B0604020202020204" pitchFamily="34" charset="0"/>
                <a:cs typeface="Arial" panose="020B0604020202020204" pitchFamily="34" charset="0"/>
              </a:rPr>
              <a:t>Selectiecriteria | </a:t>
            </a:r>
            <a:r>
              <a:rPr lang="nl-NL" sz="1800" dirty="0">
                <a:solidFill>
                  <a:srgbClr val="C00000"/>
                </a:solidFill>
                <a:latin typeface="Arial" panose="020B0604020202020204" pitchFamily="34" charset="0"/>
                <a:cs typeface="Arial" panose="020B0604020202020204" pitchFamily="34" charset="0"/>
              </a:rPr>
              <a:t>Duurzaamheid DNA (S1)</a:t>
            </a:r>
            <a:endParaRPr lang="nl-NL" sz="1800" kern="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5823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7657988" cy="3834952"/>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21883"/>
            <a:r>
              <a:rPr lang="nl-NL" sz="1700" b="1" kern="100" dirty="0">
                <a:solidFill>
                  <a:srgbClr val="BD1521"/>
                </a:solidFill>
                <a:latin typeface="Corbel" panose="020B0503020204020204" pitchFamily="34" charset="0"/>
                <a:ea typeface="Calibri" panose="020F0502020204030204" pitchFamily="34" charset="0"/>
                <a:cs typeface="Times New Roman" panose="02020603050405020304" pitchFamily="18" charset="0"/>
              </a:rPr>
              <a:t>Wat gaat u nog doen? </a:t>
            </a: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Welke maatregelen gaat u nemen richting duurzame infrastructuur in 2030. </a:t>
            </a:r>
          </a:p>
          <a:p>
            <a:pPr defTabSz="621883"/>
            <a:endPar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U respecteert hierbij breed gedragen bewustzijn dat het echt anders moet en </a:t>
            </a:r>
          </a:p>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u realiseert zich dat onze sectorcultuur (waarden &amp; normen) de huidige structuur (wet- en regelgeving) en werkwijze (praktijk) in stand houden. </a:t>
            </a:r>
          </a:p>
          <a:p>
            <a:pPr defTabSz="621883"/>
            <a:endPar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endParaRPr lang="nl-NL" sz="136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endParaRPr lang="nl-NL" sz="1360" kern="100" dirty="0">
              <a:solidFill>
                <a:prstClr val="black"/>
              </a:solidFill>
              <a:latin typeface="Corbel" panose="020B0503020204020204" pitchFamily="34" charset="0"/>
              <a:ea typeface="Calibri" panose="020F0502020204030204" pitchFamily="34" charset="0"/>
              <a:cs typeface="Times New Roman" panose="02020603050405020304" pitchFamily="18" charset="0"/>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360"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10" name="Rechthoek: afgeronde hoeken 9">
            <a:extLst>
              <a:ext uri="{FF2B5EF4-FFF2-40B4-BE49-F238E27FC236}">
                <a16:creationId xmlns:a16="http://schemas.microsoft.com/office/drawing/2014/main" id="{24AC96D7-3C9C-14B6-CC69-B65FC15099D6}"/>
              </a:ext>
            </a:extLst>
          </p:cNvPr>
          <p:cNvSpPr/>
          <p:nvPr/>
        </p:nvSpPr>
        <p:spPr>
          <a:xfrm>
            <a:off x="2216773" y="3746701"/>
            <a:ext cx="4858730" cy="914400"/>
          </a:xfrm>
          <a:prstGeom prst="round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10942" lvl="1" defTabSz="621883"/>
            <a:r>
              <a:rPr lang="nl-NL" sz="1700" kern="100" dirty="0">
                <a:solidFill>
                  <a:schemeClr val="bg1"/>
                </a:solidFill>
                <a:latin typeface="Corbel" panose="020B0503020204020204" pitchFamily="34" charset="0"/>
                <a:ea typeface="Calibri" panose="020F0502020204030204" pitchFamily="34" charset="0"/>
                <a:cs typeface="Times New Roman" panose="02020603050405020304" pitchFamily="18" charset="0"/>
              </a:rPr>
              <a:t>- Waar moeten we (GWW sector) mee stoppen?</a:t>
            </a:r>
          </a:p>
          <a:p>
            <a:pPr marL="310942" lvl="1" defTabSz="621883"/>
            <a:r>
              <a:rPr lang="nl-NL" sz="1700" kern="100" dirty="0">
                <a:solidFill>
                  <a:schemeClr val="bg1"/>
                </a:solidFill>
                <a:latin typeface="Corbel" panose="020B0503020204020204" pitchFamily="34" charset="0"/>
                <a:ea typeface="Calibri" panose="020F0502020204030204" pitchFamily="34" charset="0"/>
                <a:cs typeface="Times New Roman" panose="02020603050405020304" pitchFamily="18" charset="0"/>
              </a:rPr>
              <a:t>- Wat moet er anders?</a:t>
            </a:r>
          </a:p>
          <a:p>
            <a:pPr marL="310942" lvl="1" defTabSz="621883"/>
            <a:r>
              <a:rPr lang="nl-NL" sz="1700" kern="100" dirty="0">
                <a:solidFill>
                  <a:schemeClr val="bg1"/>
                </a:solidFill>
                <a:latin typeface="Corbel" panose="020B0503020204020204" pitchFamily="34" charset="0"/>
                <a:ea typeface="Calibri" panose="020F0502020204030204" pitchFamily="34" charset="0"/>
                <a:cs typeface="Times New Roman" panose="02020603050405020304" pitchFamily="18" charset="0"/>
              </a:rPr>
              <a:t>- Waar gaan we mee door?</a:t>
            </a:r>
            <a:endParaRPr lang="nl-NL" sz="1700" kern="0" dirty="0">
              <a:solidFill>
                <a:schemeClr val="bg1"/>
              </a:solidFill>
              <a:latin typeface="Corbel" panose="020B0503020204020204" pitchFamily="34" charset="0"/>
            </a:endParaRPr>
          </a:p>
        </p:txBody>
      </p:sp>
      <p:pic>
        <p:nvPicPr>
          <p:cNvPr id="2052" name="Picture 4" descr="Kies bij elk prentje het juiste woord!">
            <a:extLst>
              <a:ext uri="{FF2B5EF4-FFF2-40B4-BE49-F238E27FC236}">
                <a16:creationId xmlns:a16="http://schemas.microsoft.com/office/drawing/2014/main" id="{1092B8F6-7155-F91B-8CA3-93BB999EE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995" y="3155147"/>
            <a:ext cx="1541374" cy="1541374"/>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21</a:t>
            </a:fld>
            <a:endParaRPr sz="952">
              <a:solidFill>
                <a:prstClr val="black"/>
              </a:solidFill>
              <a:latin typeface="Calibri Light"/>
              <a:cs typeface="Calibri Light"/>
            </a:endParaRPr>
          </a:p>
        </p:txBody>
      </p:sp>
      <p:sp>
        <p:nvSpPr>
          <p:cNvPr id="4" name="titel">
            <a:extLst>
              <a:ext uri="{FF2B5EF4-FFF2-40B4-BE49-F238E27FC236}">
                <a16:creationId xmlns:a16="http://schemas.microsoft.com/office/drawing/2014/main" id="{B5AE4B93-6733-153B-4463-49EEEB78D323}"/>
              </a:ext>
            </a:extLst>
          </p:cNvPr>
          <p:cNvSpPr txBox="1">
            <a:spLocks/>
          </p:cNvSpPr>
          <p:nvPr/>
        </p:nvSpPr>
        <p:spPr>
          <a:xfrm>
            <a:off x="611999" y="482399"/>
            <a:ext cx="6623301" cy="379169"/>
          </a:xfrm>
          <a:prstGeom prst="rect">
            <a:avLst/>
          </a:prstGeom>
        </p:spPr>
        <p:txBody>
          <a:bodyPr wrap="square" lIns="0" tIns="0" rIns="0" bIns="0" anchor="t">
            <a:noAutofit/>
          </a:bodyPr>
          <a:lstStyle>
            <a:lvl1pPr>
              <a:defRPr sz="1904" b="1" i="0">
                <a:solidFill>
                  <a:srgbClr val="BD1521"/>
                </a:solidFill>
                <a:latin typeface="Tahoma"/>
                <a:ea typeface="+mj-ea"/>
                <a:cs typeface="Tahoma"/>
              </a:defRPr>
            </a:lvl1pPr>
          </a:lstStyle>
          <a:p>
            <a:r>
              <a:rPr lang="nl-NL" sz="1800" kern="0" dirty="0">
                <a:solidFill>
                  <a:schemeClr val="tx1"/>
                </a:solidFill>
                <a:latin typeface="Arial" panose="020B0604020202020204" pitchFamily="34" charset="0"/>
                <a:cs typeface="Arial" panose="020B0604020202020204" pitchFamily="34" charset="0"/>
              </a:rPr>
              <a:t>Selectiecriteria | </a:t>
            </a:r>
            <a:r>
              <a:rPr lang="nl-NL" sz="1800" kern="0" dirty="0">
                <a:solidFill>
                  <a:srgbClr val="C00000"/>
                </a:solidFill>
                <a:latin typeface="Arial" panose="020B0604020202020204" pitchFamily="34" charset="0"/>
                <a:cs typeface="Arial" panose="020B0604020202020204" pitchFamily="34" charset="0"/>
              </a:rPr>
              <a:t>Transitie</a:t>
            </a:r>
            <a:r>
              <a:rPr lang="nl-NL" sz="1800" dirty="0">
                <a:solidFill>
                  <a:srgbClr val="C00000"/>
                </a:solidFill>
                <a:latin typeface="Arial" panose="020B0604020202020204" pitchFamily="34" charset="0"/>
                <a:cs typeface="Arial" panose="020B0604020202020204" pitchFamily="34" charset="0"/>
              </a:rPr>
              <a:t> DNA (S2)</a:t>
            </a:r>
            <a:endParaRPr lang="nl-NL" sz="1800" kern="0" dirty="0">
              <a:solidFill>
                <a:srgbClr val="C00000"/>
              </a:solidFill>
              <a:latin typeface="Arial" panose="020B0604020202020204" pitchFamily="34" charset="0"/>
              <a:cs typeface="Arial" panose="020B0604020202020204" pitchFamily="34" charset="0"/>
            </a:endParaRPr>
          </a:p>
        </p:txBody>
      </p:sp>
      <p:sp>
        <p:nvSpPr>
          <p:cNvPr id="9" name="Tekstvak 8">
            <a:extLst>
              <a:ext uri="{FF2B5EF4-FFF2-40B4-BE49-F238E27FC236}">
                <a16:creationId xmlns:a16="http://schemas.microsoft.com/office/drawing/2014/main" id="{7E52AC94-E3CA-5C1E-D32F-356F543A6C41}"/>
              </a:ext>
            </a:extLst>
          </p:cNvPr>
          <p:cNvSpPr txBox="1"/>
          <p:nvPr/>
        </p:nvSpPr>
        <p:spPr>
          <a:xfrm>
            <a:off x="2070268" y="2533465"/>
            <a:ext cx="6741950" cy="877163"/>
          </a:xfrm>
          <a:prstGeom prst="rect">
            <a:avLst/>
          </a:prstGeom>
          <a:noFill/>
        </p:spPr>
        <p:txBody>
          <a:bodyPr wrap="square">
            <a:spAutoFit/>
          </a:bodyPr>
          <a:lstStyle/>
          <a:p>
            <a:pPr defTabSz="621883"/>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Beantwoord onderstaande vragen inclusief motivatie:</a:t>
            </a:r>
          </a:p>
          <a:p>
            <a:pPr marL="233206" indent="-233206" defTabSz="621883">
              <a:buFont typeface="Arial" panose="020B0604020202020204" pitchFamily="34" charset="0"/>
              <a:buChar char="•"/>
            </a:pPr>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Wat gaat u zelf nog doen? </a:t>
            </a:r>
          </a:p>
          <a:p>
            <a:pPr marL="233206" indent="-233206" defTabSz="621883">
              <a:buFont typeface="Arial" panose="020B0604020202020204" pitchFamily="34" charset="0"/>
              <a:buChar char="•"/>
            </a:pPr>
            <a:r>
              <a:rPr lang="nl-NL" sz="1700" kern="100" dirty="0">
                <a:solidFill>
                  <a:prstClr val="black"/>
                </a:solidFill>
                <a:latin typeface="Corbel" panose="020B0503020204020204" pitchFamily="34" charset="0"/>
                <a:ea typeface="Calibri" panose="020F0502020204030204" pitchFamily="34" charset="0"/>
                <a:cs typeface="Times New Roman" panose="02020603050405020304" pitchFamily="18" charset="0"/>
              </a:rPr>
              <a:t>Welke mogelijkheden en welke obstakels ziet u richting 2030? </a:t>
            </a:r>
          </a:p>
        </p:txBody>
      </p:sp>
    </p:spTree>
    <p:extLst>
      <p:ext uri="{BB962C8B-B14F-4D97-AF65-F5344CB8AC3E}">
        <p14:creationId xmlns:p14="http://schemas.microsoft.com/office/powerpoint/2010/main" val="31500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1">
            <a:extLst>
              <a:ext uri="{FF2B5EF4-FFF2-40B4-BE49-F238E27FC236}">
                <a16:creationId xmlns:a16="http://schemas.microsoft.com/office/drawing/2014/main" id="{B6E4E001-572D-12A8-308C-FF3F87875849}"/>
              </a:ext>
            </a:extLst>
          </p:cNvPr>
          <p:cNvSpPr txBox="1">
            <a:spLocks/>
          </p:cNvSpPr>
          <p:nvPr/>
        </p:nvSpPr>
        <p:spPr>
          <a:xfrm>
            <a:off x="1299581" y="861569"/>
            <a:ext cx="7054588" cy="3502201"/>
          </a:xfrm>
          <a:prstGeom prst="rect">
            <a:avLst/>
          </a:prstGeom>
        </p:spPr>
        <p:txBody>
          <a:bodyPr lIns="91440" tIns="45720" rIns="91440" bIns="45720" anchor="t">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21883"/>
            <a:endParaRPr lang="nl-NL" sz="1700" spc="17" dirty="0">
              <a:latin typeface="Arial"/>
              <a:ea typeface="Times New Roman" panose="02020603050405020304" pitchFamily="18" charset="0"/>
              <a:cs typeface="Times New Roman"/>
            </a:endParaRPr>
          </a:p>
          <a:p>
            <a:pPr defTabSz="621883"/>
            <a:endParaRPr lang="nl-NL" sz="1700" spc="17" dirty="0">
              <a:latin typeface="Corbel"/>
              <a:ea typeface="Times New Roman" panose="02020603050405020304" pitchFamily="18" charset="0"/>
              <a:cs typeface="Times New Roman"/>
            </a:endParaRPr>
          </a:p>
          <a:p>
            <a:pPr defTabSz="621883"/>
            <a:r>
              <a:rPr lang="nl-NL" sz="1700" spc="17" dirty="0">
                <a:latin typeface="Corbel"/>
                <a:ea typeface="Times New Roman" panose="02020603050405020304" pitchFamily="18" charset="0"/>
                <a:cs typeface="Times New Roman"/>
              </a:rPr>
              <a:t>In te dienen document: </a:t>
            </a:r>
            <a:endParaRPr lang="nl-NL" sz="1700" spc="17" dirty="0">
              <a:latin typeface="Corbel"/>
              <a:ea typeface="Times New Roman" panose="02020603050405020304" pitchFamily="18" charset="0"/>
              <a:cs typeface="Times New Roman" panose="02020603050405020304" pitchFamily="18" charset="0"/>
            </a:endParaRPr>
          </a:p>
          <a:p>
            <a:pPr defTabSz="621883"/>
            <a:endParaRPr lang="nl-NL" sz="1700" spc="17" dirty="0">
              <a:latin typeface="Corbel"/>
              <a:ea typeface="Times New Roman" panose="02020603050405020304" pitchFamily="18" charset="0"/>
              <a:cs typeface="Times New Roman" panose="02020603050405020304" pitchFamily="18" charset="0"/>
            </a:endParaRPr>
          </a:p>
          <a:p>
            <a:pPr marL="233045" indent="-233045" defTabSz="621883">
              <a:buFont typeface="Arial" panose="020B0604020202020204" pitchFamily="34" charset="0"/>
              <a:buChar char="•"/>
            </a:pPr>
            <a:r>
              <a:rPr lang="nl-NL" sz="1700" spc="17" dirty="0">
                <a:latin typeface="Corbel"/>
                <a:ea typeface="Times New Roman" panose="02020603050405020304" pitchFamily="18" charset="0"/>
                <a:cs typeface="Times New Roman"/>
              </a:rPr>
              <a:t>max. 4 pagina’s A4 enkelvoudig</a:t>
            </a:r>
          </a:p>
          <a:p>
            <a:pPr marL="233045" indent="-233045" defTabSz="621883">
              <a:buFont typeface="Arial" panose="020B0604020202020204" pitchFamily="34" charset="0"/>
              <a:buChar char="•"/>
            </a:pPr>
            <a:r>
              <a:rPr lang="nl-NL" sz="1700" spc="17" dirty="0">
                <a:latin typeface="Corbel"/>
                <a:ea typeface="Times New Roman" panose="02020603050405020304" pitchFamily="18" charset="0"/>
                <a:cs typeface="Times New Roman"/>
              </a:rPr>
              <a:t>max. 2 bijlagen enkelzijdig A3</a:t>
            </a:r>
          </a:p>
          <a:p>
            <a:pPr marL="233045" indent="-233045" defTabSz="621883">
              <a:buFont typeface="Arial" panose="020B0604020202020204" pitchFamily="34" charset="0"/>
              <a:buChar char="•"/>
            </a:pPr>
            <a:r>
              <a:rPr lang="nl-NL" sz="1700" spc="17" dirty="0">
                <a:latin typeface="Corbel"/>
                <a:ea typeface="Times New Roman" panose="02020603050405020304" pitchFamily="18" charset="0"/>
                <a:cs typeface="Times New Roman"/>
              </a:rPr>
              <a:t>Bij overschrijding wordt meerdere niet meegenomen in beoordeling.</a:t>
            </a:r>
          </a:p>
          <a:p>
            <a:pPr marL="233045" indent="-233045" defTabSz="621883">
              <a:buFont typeface="Arial" panose="020B0604020202020204" pitchFamily="34" charset="0"/>
              <a:buChar char="•"/>
            </a:pPr>
            <a:r>
              <a:rPr lang="nl-NL" sz="1700" spc="17" dirty="0">
                <a:latin typeface="Corbel"/>
                <a:ea typeface="Times New Roman" panose="02020603050405020304" pitchFamily="18" charset="0"/>
                <a:cs typeface="Times New Roman"/>
              </a:rPr>
              <a:t>Vrij om pagina’s en bijlagen te verdelen over beide selectiecriteria. </a:t>
            </a:r>
            <a:endParaRPr lang="nl-NL" sz="1700" spc="17" dirty="0">
              <a:latin typeface="Corbel"/>
              <a:ea typeface="Times New Roman" panose="02020603050405020304" pitchFamily="18" charset="0"/>
              <a:cs typeface="Times New Roman" panose="02020603050405020304" pitchFamily="18" charset="0"/>
            </a:endParaRPr>
          </a:p>
          <a:p>
            <a:pPr marL="233045" indent="-233045" defTabSz="621883">
              <a:buFont typeface="Arial" panose="020B0604020202020204" pitchFamily="34" charset="0"/>
              <a:buChar char="•"/>
            </a:pPr>
            <a:endParaRPr lang="nl-NL" sz="1700" spc="17" dirty="0">
              <a:latin typeface="Corbel"/>
              <a:ea typeface="Times New Roman" panose="02020603050405020304" pitchFamily="18" charset="0"/>
              <a:cs typeface="Times New Roman" panose="02020603050405020304" pitchFamily="18" charset="0"/>
            </a:endParaRPr>
          </a:p>
          <a:p>
            <a:pPr defTabSz="621883"/>
            <a:endParaRPr lang="nl-NL" sz="1700" spc="17" dirty="0">
              <a:latin typeface="Corbel"/>
              <a:ea typeface="Times New Roman" panose="02020603050405020304" pitchFamily="18" charset="0"/>
              <a:cs typeface="Times New Roman" panose="02020603050405020304" pitchFamily="18" charset="0"/>
            </a:endParaRPr>
          </a:p>
          <a:p>
            <a:pPr defTabSz="621883"/>
            <a:endParaRPr lang="nl-NL" sz="1700" spc="17" dirty="0">
              <a:latin typeface="Corbel"/>
              <a:ea typeface="Times New Roman" panose="02020603050405020304" pitchFamily="18" charset="0"/>
              <a:cs typeface="Times New Roman"/>
            </a:endParaRPr>
          </a:p>
          <a:p>
            <a:pPr algn="ctr" defTabSz="621883"/>
            <a:r>
              <a:rPr lang="nl-NL" sz="1700" b="1" spc="17" dirty="0">
                <a:latin typeface="Corbel"/>
                <a:ea typeface="Times New Roman" panose="02020603050405020304" pitchFamily="18" charset="0"/>
                <a:cs typeface="Times New Roman"/>
              </a:rPr>
              <a:t>Uitdaging:</a:t>
            </a:r>
            <a:endParaRPr lang="nl-NL" dirty="0">
              <a:latin typeface="Corbel"/>
            </a:endParaRPr>
          </a:p>
          <a:p>
            <a:pPr algn="ctr" defTabSz="621883"/>
            <a:r>
              <a:rPr lang="nl-NL" sz="1700" b="1" spc="17" dirty="0">
                <a:latin typeface="Corbel"/>
                <a:ea typeface="Times New Roman" panose="02020603050405020304" pitchFamily="18" charset="0"/>
                <a:cs typeface="Times New Roman"/>
              </a:rPr>
              <a:t>Uw visie met beeldmateriaal te ondersteunen.</a:t>
            </a:r>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a:p>
            <a:pPr defTabSz="621883"/>
            <a:endParaRPr lang="nl-NL" sz="1224" kern="0" dirty="0">
              <a:solidFill>
                <a:sysClr val="windowText" lastClr="000000"/>
              </a:solidFill>
              <a:latin typeface="Calibri"/>
            </a:endParaRPr>
          </a:p>
        </p:txBody>
      </p:sp>
      <p:sp>
        <p:nvSpPr>
          <p:cNvPr id="8" name="Rechthoek 7">
            <a:extLst>
              <a:ext uri="{FF2B5EF4-FFF2-40B4-BE49-F238E27FC236}">
                <a16:creationId xmlns:a16="http://schemas.microsoft.com/office/drawing/2014/main" id="{C61DB7E1-DE0B-D503-03AC-F11E486EFDBA}"/>
              </a:ext>
            </a:extLst>
          </p:cNvPr>
          <p:cNvSpPr/>
          <p:nvPr/>
        </p:nvSpPr>
        <p:spPr>
          <a:xfrm>
            <a:off x="5531667" y="3221428"/>
            <a:ext cx="1835487" cy="1462589"/>
          </a:xfrm>
          <a:prstGeom prst="rect">
            <a:avLst/>
          </a:prstGeom>
          <a:solidFill>
            <a:srgbClr val="FFC000">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 name="Afbeelding 1">
            <a:extLst>
              <a:ext uri="{FF2B5EF4-FFF2-40B4-BE49-F238E27FC236}">
                <a16:creationId xmlns:a16="http://schemas.microsoft.com/office/drawing/2014/main" id="{E67AA7AD-5A98-FF23-5856-E05333313955}"/>
              </a:ext>
            </a:extLst>
          </p:cNvPr>
          <p:cNvPicPr>
            <a:picLocks noChangeAspect="1"/>
          </p:cNvPicPr>
          <p:nvPr/>
        </p:nvPicPr>
        <p:blipFill rotWithShape="1">
          <a:blip r:embed="rId2">
            <a:alphaModFix amt="10000"/>
          </a:blip>
          <a:srcRect l="3584" t="18140" r="46147" b="7504"/>
          <a:stretch/>
        </p:blipFill>
        <p:spPr>
          <a:xfrm>
            <a:off x="7367154" y="3222739"/>
            <a:ext cx="1759391" cy="1463900"/>
          </a:xfrm>
          <a:prstGeom prst="rect">
            <a:avLst/>
          </a:prstGeom>
        </p:spPr>
      </p:pic>
      <p:pic>
        <p:nvPicPr>
          <p:cNvPr id="6" name="Afbeelding 5">
            <a:extLst>
              <a:ext uri="{FF2B5EF4-FFF2-40B4-BE49-F238E27FC236}">
                <a16:creationId xmlns:a16="http://schemas.microsoft.com/office/drawing/2014/main" id="{CA4B31CD-D19A-BEDE-A2D0-C23E2DAC141A}"/>
              </a:ext>
            </a:extLst>
          </p:cNvPr>
          <p:cNvPicPr>
            <a:picLocks noChangeAspect="1"/>
          </p:cNvPicPr>
          <p:nvPr/>
        </p:nvPicPr>
        <p:blipFill>
          <a:blip r:embed="rId3">
            <a:alphaModFix amt="10000"/>
          </a:blip>
          <a:stretch>
            <a:fillRect/>
          </a:stretch>
        </p:blipFill>
        <p:spPr>
          <a:xfrm>
            <a:off x="-1664" y="3222739"/>
            <a:ext cx="2602490" cy="1463900"/>
          </a:xfrm>
          <a:prstGeom prst="rect">
            <a:avLst/>
          </a:prstGeom>
        </p:spPr>
      </p:pic>
      <p:pic>
        <p:nvPicPr>
          <p:cNvPr id="7" name="Afbeelding 6">
            <a:extLst>
              <a:ext uri="{FF2B5EF4-FFF2-40B4-BE49-F238E27FC236}">
                <a16:creationId xmlns:a16="http://schemas.microsoft.com/office/drawing/2014/main" id="{4C51B1DD-42DB-B68D-4C62-543E4690DA28}"/>
              </a:ext>
            </a:extLst>
          </p:cNvPr>
          <p:cNvPicPr>
            <a:picLocks noChangeAspect="1"/>
          </p:cNvPicPr>
          <p:nvPr/>
        </p:nvPicPr>
        <p:blipFill>
          <a:blip r:embed="rId4">
            <a:alphaModFix amt="10000"/>
          </a:blip>
          <a:stretch>
            <a:fillRect/>
          </a:stretch>
        </p:blipFill>
        <p:spPr>
          <a:xfrm>
            <a:off x="2600826" y="3222739"/>
            <a:ext cx="2930841" cy="1462589"/>
          </a:xfrm>
          <a:prstGeom prst="rect">
            <a:avLst/>
          </a:prstGeom>
        </p:spPr>
      </p:pic>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22</a:t>
            </a:fld>
            <a:endParaRPr sz="952">
              <a:solidFill>
                <a:prstClr val="black"/>
              </a:solidFill>
              <a:latin typeface="Calibri Light"/>
              <a:cs typeface="Calibri Light"/>
            </a:endParaRPr>
          </a:p>
        </p:txBody>
      </p:sp>
      <p:sp>
        <p:nvSpPr>
          <p:cNvPr id="4" name="titel">
            <a:extLst>
              <a:ext uri="{FF2B5EF4-FFF2-40B4-BE49-F238E27FC236}">
                <a16:creationId xmlns:a16="http://schemas.microsoft.com/office/drawing/2014/main" id="{BC0C9FED-F8D6-17F8-1570-035E098D4D9C}"/>
              </a:ext>
            </a:extLst>
          </p:cNvPr>
          <p:cNvSpPr txBox="1">
            <a:spLocks/>
          </p:cNvSpPr>
          <p:nvPr/>
        </p:nvSpPr>
        <p:spPr>
          <a:xfrm>
            <a:off x="612000" y="482400"/>
            <a:ext cx="3384000" cy="324000"/>
          </a:xfrm>
          <a:prstGeom prst="rect">
            <a:avLst/>
          </a:prstGeom>
        </p:spPr>
        <p:txBody>
          <a:bodyPr wrap="square" lIns="0" tIns="0" rIns="0" bIns="0" anchor="t">
            <a:noAutofit/>
          </a:bodyPr>
          <a:lstStyle>
            <a:lvl1pPr>
              <a:defRPr sz="1904" b="1" i="0">
                <a:solidFill>
                  <a:srgbClr val="BD1521"/>
                </a:solidFill>
                <a:latin typeface="Tahoma"/>
                <a:ea typeface="+mj-ea"/>
                <a:cs typeface="Tahoma"/>
              </a:defRPr>
            </a:lvl1pPr>
          </a:lstStyle>
          <a:p>
            <a:r>
              <a:rPr lang="nl-NL" sz="1800" kern="0" dirty="0">
                <a:solidFill>
                  <a:schemeClr val="tx1"/>
                </a:solidFill>
                <a:latin typeface="Arial"/>
                <a:cs typeface="Arial"/>
              </a:rPr>
              <a:t>Selectiecriteria</a:t>
            </a:r>
          </a:p>
        </p:txBody>
      </p:sp>
    </p:spTree>
    <p:extLst>
      <p:ext uri="{BB962C8B-B14F-4D97-AF65-F5344CB8AC3E}">
        <p14:creationId xmlns:p14="http://schemas.microsoft.com/office/powerpoint/2010/main" val="1158134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812103" y="4853926"/>
            <a:ext cx="209022" cy="128368"/>
          </a:xfrm>
          <a:prstGeom prst="rect">
            <a:avLst/>
          </a:prstGeom>
        </p:spPr>
        <p:txBody>
          <a:bodyPr vert="horz" wrap="square" lIns="0" tIns="0" rIns="0" bIns="0" rtlCol="0">
            <a:spAutoFit/>
          </a:bodyPr>
          <a:lstStyle/>
          <a:p>
            <a:pPr marL="60461" defTabSz="621883">
              <a:lnSpc>
                <a:spcPts val="1034"/>
              </a:lnSpc>
            </a:pPr>
            <a:fld id="{81D60167-4931-47E6-BA6A-407CBD079E47}" type="slidenum">
              <a:rPr sz="952" dirty="0">
                <a:solidFill>
                  <a:srgbClr val="FFFFFF"/>
                </a:solidFill>
                <a:latin typeface="Calibri Light"/>
                <a:cs typeface="Calibri Light"/>
              </a:rPr>
              <a:pPr marL="60461" defTabSz="621883">
                <a:lnSpc>
                  <a:spcPts val="1034"/>
                </a:lnSpc>
              </a:pPr>
              <a:t>23</a:t>
            </a:fld>
            <a:endParaRPr sz="952">
              <a:solidFill>
                <a:prstClr val="black"/>
              </a:solidFill>
              <a:latin typeface="Calibri Light"/>
              <a:cs typeface="Calibri Light"/>
            </a:endParaRPr>
          </a:p>
        </p:txBody>
      </p:sp>
      <p:sp>
        <p:nvSpPr>
          <p:cNvPr id="4" name="Tekstvak 3">
            <a:extLst>
              <a:ext uri="{FF2B5EF4-FFF2-40B4-BE49-F238E27FC236}">
                <a16:creationId xmlns:a16="http://schemas.microsoft.com/office/drawing/2014/main" id="{21AAA512-28A2-F8C5-3A45-DAD151222CF0}"/>
              </a:ext>
            </a:extLst>
          </p:cNvPr>
          <p:cNvSpPr txBox="1"/>
          <p:nvPr/>
        </p:nvSpPr>
        <p:spPr>
          <a:xfrm>
            <a:off x="1303740" y="757921"/>
            <a:ext cx="6455071" cy="385362"/>
          </a:xfrm>
          <a:prstGeom prst="rect">
            <a:avLst/>
          </a:prstGeom>
          <a:solidFill>
            <a:schemeClr val="bg1"/>
          </a:solidFill>
        </p:spPr>
        <p:txBody>
          <a:bodyPr wrap="square" rtlCol="0">
            <a:spAutoFit/>
          </a:bodyPr>
          <a:lstStyle/>
          <a:p>
            <a:pPr defTabSz="621883"/>
            <a:endParaRPr lang="nl-NL" sz="1904">
              <a:solidFill>
                <a:prstClr val="black"/>
              </a:solidFill>
              <a:latin typeface="Calibri"/>
            </a:endParaRPr>
          </a:p>
        </p:txBody>
      </p:sp>
      <p:sp>
        <p:nvSpPr>
          <p:cNvPr id="6" name="Tekstvak 5">
            <a:extLst>
              <a:ext uri="{FF2B5EF4-FFF2-40B4-BE49-F238E27FC236}">
                <a16:creationId xmlns:a16="http://schemas.microsoft.com/office/drawing/2014/main" id="{2F8549DB-24F0-81CE-F3ED-DCFDF0D5D0EB}"/>
              </a:ext>
            </a:extLst>
          </p:cNvPr>
          <p:cNvSpPr txBox="1"/>
          <p:nvPr/>
        </p:nvSpPr>
        <p:spPr>
          <a:xfrm>
            <a:off x="2012618" y="2197213"/>
            <a:ext cx="2023438" cy="461665"/>
          </a:xfrm>
          <a:prstGeom prst="rect">
            <a:avLst/>
          </a:prstGeom>
          <a:noFill/>
        </p:spPr>
        <p:txBody>
          <a:bodyPr wrap="square" rtlCol="0">
            <a:spAutoFit/>
          </a:bodyPr>
          <a:lstStyle/>
          <a:p>
            <a:pPr defTabSz="621883"/>
            <a:r>
              <a:rPr lang="nl-NL" sz="2400" b="1" dirty="0">
                <a:solidFill>
                  <a:srgbClr val="BD1521"/>
                </a:solidFill>
                <a:latin typeface="Arial" panose="020B0604020202020204" pitchFamily="34" charset="0"/>
                <a:ea typeface="Tahoma" panose="020B0604030504040204" pitchFamily="34" charset="0"/>
                <a:cs typeface="Arial" panose="020B0604020202020204" pitchFamily="34" charset="0"/>
              </a:rPr>
              <a:t>Vragen?</a:t>
            </a:r>
          </a:p>
        </p:txBody>
      </p:sp>
      <p:grpSp>
        <p:nvGrpSpPr>
          <p:cNvPr id="8" name="object 5">
            <a:extLst>
              <a:ext uri="{FF2B5EF4-FFF2-40B4-BE49-F238E27FC236}">
                <a16:creationId xmlns:a16="http://schemas.microsoft.com/office/drawing/2014/main" id="{41500AD8-2072-ACF0-731C-BF2A991D5FBC}"/>
              </a:ext>
            </a:extLst>
          </p:cNvPr>
          <p:cNvGrpSpPr/>
          <p:nvPr/>
        </p:nvGrpSpPr>
        <p:grpSpPr>
          <a:xfrm>
            <a:off x="5107945" y="84213"/>
            <a:ext cx="2913181" cy="4687667"/>
            <a:chOff x="5748568" y="0"/>
            <a:chExt cx="4872186" cy="7889237"/>
          </a:xfrm>
        </p:grpSpPr>
        <p:pic>
          <p:nvPicPr>
            <p:cNvPr id="9" name="object 6">
              <a:extLst>
                <a:ext uri="{FF2B5EF4-FFF2-40B4-BE49-F238E27FC236}">
                  <a16:creationId xmlns:a16="http://schemas.microsoft.com/office/drawing/2014/main" id="{070A4E5D-1E27-A22C-00E2-A3D14AEDAC3B}"/>
                </a:ext>
              </a:extLst>
            </p:cNvPr>
            <p:cNvPicPr>
              <a:picLocks noChangeAspect="1"/>
            </p:cNvPicPr>
            <p:nvPr/>
          </p:nvPicPr>
          <p:blipFill>
            <a:blip r:embed="rId2" cstate="print"/>
            <a:stretch>
              <a:fillRect/>
            </a:stretch>
          </p:blipFill>
          <p:spPr>
            <a:xfrm>
              <a:off x="5748568" y="0"/>
              <a:ext cx="4682917" cy="7889237"/>
            </a:xfrm>
            <a:prstGeom prst="rect">
              <a:avLst/>
            </a:prstGeom>
          </p:spPr>
        </p:pic>
        <p:pic>
          <p:nvPicPr>
            <p:cNvPr id="10" name="object 7">
              <a:extLst>
                <a:ext uri="{FF2B5EF4-FFF2-40B4-BE49-F238E27FC236}">
                  <a16:creationId xmlns:a16="http://schemas.microsoft.com/office/drawing/2014/main" id="{0C7E3D6B-2AB4-E065-B1C6-B4D50A4B1627}"/>
                </a:ext>
              </a:extLst>
            </p:cNvPr>
            <p:cNvPicPr/>
            <p:nvPr/>
          </p:nvPicPr>
          <p:blipFill>
            <a:blip r:embed="rId3" cstate="print"/>
            <a:stretch>
              <a:fillRect/>
            </a:stretch>
          </p:blipFill>
          <p:spPr>
            <a:xfrm>
              <a:off x="8125968" y="7153654"/>
              <a:ext cx="2494787" cy="335278"/>
            </a:xfrm>
            <a:prstGeom prst="rect">
              <a:avLst/>
            </a:prstGeom>
          </p:spPr>
        </p:pic>
      </p:grpSp>
    </p:spTree>
    <p:extLst>
      <p:ext uri="{BB962C8B-B14F-4D97-AF65-F5344CB8AC3E}">
        <p14:creationId xmlns:p14="http://schemas.microsoft.com/office/powerpoint/2010/main" val="955976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graphicFrame>
        <p:nvGraphicFramePr>
          <p:cNvPr id="2" name="Tijdelijke aanduiding voor inhoud 1">
            <a:extLst>
              <a:ext uri="{FF2B5EF4-FFF2-40B4-BE49-F238E27FC236}">
                <a16:creationId xmlns:a16="http://schemas.microsoft.com/office/drawing/2014/main" id="{14AD17CB-CC51-14AA-5C9E-3C8ECB05FD2F}"/>
              </a:ext>
            </a:extLst>
          </p:cNvPr>
          <p:cNvGraphicFramePr>
            <a:graphicFrameLocks noGrp="1"/>
          </p:cNvGraphicFramePr>
          <p:nvPr>
            <p:ph idx="1"/>
            <p:extLst>
              <p:ext uri="{D42A27DB-BD31-4B8C-83A1-F6EECF244321}">
                <p14:modId xmlns:p14="http://schemas.microsoft.com/office/powerpoint/2010/main" val="4080192586"/>
              </p:ext>
            </p:extLst>
          </p:nvPr>
        </p:nvGraphicFramePr>
        <p:xfrm>
          <a:off x="548057" y="1311275"/>
          <a:ext cx="8105604" cy="2520950"/>
        </p:xfrm>
        <a:graphic>
          <a:graphicData uri="http://schemas.openxmlformats.org/drawingml/2006/table">
            <a:tbl>
              <a:tblPr firstRow="1" firstCol="1" bandRow="1">
                <a:tableStyleId>{5C22544A-7EE6-4342-B048-85BDC9FD1C3A}</a:tableStyleId>
              </a:tblPr>
              <a:tblGrid>
                <a:gridCol w="4890921">
                  <a:extLst>
                    <a:ext uri="{9D8B030D-6E8A-4147-A177-3AD203B41FA5}">
                      <a16:colId xmlns:a16="http://schemas.microsoft.com/office/drawing/2014/main" val="2536490900"/>
                    </a:ext>
                  </a:extLst>
                </a:gridCol>
                <a:gridCol w="2010190">
                  <a:extLst>
                    <a:ext uri="{9D8B030D-6E8A-4147-A177-3AD203B41FA5}">
                      <a16:colId xmlns:a16="http://schemas.microsoft.com/office/drawing/2014/main" val="236353356"/>
                    </a:ext>
                  </a:extLst>
                </a:gridCol>
                <a:gridCol w="1204493">
                  <a:extLst>
                    <a:ext uri="{9D8B030D-6E8A-4147-A177-3AD203B41FA5}">
                      <a16:colId xmlns:a16="http://schemas.microsoft.com/office/drawing/2014/main" val="3243749932"/>
                    </a:ext>
                  </a:extLst>
                </a:gridCol>
              </a:tblGrid>
              <a:tr h="252095">
                <a:tc>
                  <a:txBody>
                    <a:bodyPr/>
                    <a:lstStyle/>
                    <a:p>
                      <a:pPr>
                        <a:lnSpc>
                          <a:spcPct val="115000"/>
                        </a:lnSpc>
                      </a:pPr>
                      <a:r>
                        <a:rPr lang="nl-NL" sz="800" spc="0" dirty="0">
                          <a:effectLst/>
                        </a:rPr>
                        <a:t>Activiteit</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dirty="0">
                          <a:effectLst/>
                        </a:rPr>
                        <a:t>Datum</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dirty="0">
                          <a:effectLst/>
                        </a:rPr>
                        <a:t>Tijd (CET)</a:t>
                      </a:r>
                      <a:endParaRPr lang="nl-NL" sz="900" spc="25" dirty="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44812868"/>
                  </a:ext>
                </a:extLst>
              </a:tr>
              <a:tr h="252095">
                <a:tc>
                  <a:txBody>
                    <a:bodyPr/>
                    <a:lstStyle/>
                    <a:p>
                      <a:pPr>
                        <a:lnSpc>
                          <a:spcPct val="115000"/>
                        </a:lnSpc>
                      </a:pPr>
                      <a:r>
                        <a:rPr lang="nl-NL" sz="800" spc="0" dirty="0">
                          <a:effectLst/>
                        </a:rPr>
                        <a:t>Publiceren aankondiging op </a:t>
                      </a:r>
                      <a:r>
                        <a:rPr lang="nl-NL" sz="800" spc="0" dirty="0" err="1">
                          <a:effectLst/>
                        </a:rPr>
                        <a:t>TenderNed</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nSpc>
                          <a:spcPct val="115000"/>
                        </a:lnSpc>
                      </a:pPr>
                      <a:r>
                        <a:rPr lang="nl-NL" sz="800" spc="0">
                          <a:effectLst/>
                        </a:rPr>
                        <a:t> 4 juli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2431214382"/>
                  </a:ext>
                </a:extLst>
              </a:tr>
              <a:tr h="252095">
                <a:tc>
                  <a:txBody>
                    <a:bodyPr/>
                    <a:lstStyle/>
                    <a:p>
                      <a:pPr>
                        <a:lnSpc>
                          <a:spcPct val="115000"/>
                        </a:lnSpc>
                      </a:pPr>
                      <a:r>
                        <a:rPr lang="nl-NL" sz="800" spc="0">
                          <a:effectLst/>
                        </a:rPr>
                        <a:t>Informatiebijeenkomst op het provinciehuis Utrecht (commisiezaal)</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13 juli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10.00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83266482"/>
                  </a:ext>
                </a:extLst>
              </a:tr>
              <a:tr h="252095">
                <a:tc>
                  <a:txBody>
                    <a:bodyPr/>
                    <a:lstStyle/>
                    <a:p>
                      <a:pPr>
                        <a:lnSpc>
                          <a:spcPct val="115000"/>
                        </a:lnSpc>
                      </a:pPr>
                      <a:r>
                        <a:rPr lang="nl-NL" sz="800" spc="0">
                          <a:effectLst/>
                        </a:rPr>
                        <a:t>Uiterste datum voor het stellen van vragen, 1</a:t>
                      </a:r>
                      <a:r>
                        <a:rPr lang="nl-NL" sz="800" spc="0" baseline="30000">
                          <a:effectLst/>
                        </a:rPr>
                        <a:t>e</a:t>
                      </a:r>
                      <a:r>
                        <a:rPr lang="nl-NL" sz="800" spc="0">
                          <a:effectLst/>
                        </a:rPr>
                        <a:t> ronde</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20 juli 2023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12.00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2853131"/>
                  </a:ext>
                </a:extLst>
              </a:tr>
              <a:tr h="252095">
                <a:tc>
                  <a:txBody>
                    <a:bodyPr/>
                    <a:lstStyle/>
                    <a:p>
                      <a:pPr>
                        <a:lnSpc>
                          <a:spcPct val="115000"/>
                        </a:lnSpc>
                      </a:pPr>
                      <a:r>
                        <a:rPr lang="nl-NL" sz="800" spc="0">
                          <a:effectLst/>
                        </a:rPr>
                        <a:t>Publicatie Nota van inlichtingen, 1</a:t>
                      </a:r>
                      <a:r>
                        <a:rPr lang="nl-NL" sz="800" spc="0" baseline="30000">
                          <a:effectLst/>
                        </a:rPr>
                        <a:t>e</a:t>
                      </a:r>
                      <a:r>
                        <a:rPr lang="nl-NL" sz="800" spc="0">
                          <a:effectLst/>
                        </a:rPr>
                        <a:t> ronde</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nSpc>
                          <a:spcPct val="115000"/>
                        </a:lnSpc>
                      </a:pPr>
                      <a:r>
                        <a:rPr lang="nl-NL" sz="800" spc="0">
                          <a:effectLst/>
                        </a:rPr>
                        <a:t>28 juli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451005144"/>
                  </a:ext>
                </a:extLst>
              </a:tr>
              <a:tr h="252095">
                <a:tc>
                  <a:txBody>
                    <a:bodyPr/>
                    <a:lstStyle/>
                    <a:p>
                      <a:pPr>
                        <a:lnSpc>
                          <a:spcPct val="115000"/>
                        </a:lnSpc>
                      </a:pPr>
                      <a:r>
                        <a:rPr lang="nl-NL" sz="800" spc="0">
                          <a:effectLst/>
                        </a:rPr>
                        <a:t>Uiterste datum voor het stellen van vragen, 2</a:t>
                      </a:r>
                      <a:r>
                        <a:rPr lang="nl-NL" sz="800" spc="0" baseline="30000">
                          <a:effectLst/>
                        </a:rPr>
                        <a:t>e</a:t>
                      </a:r>
                      <a:r>
                        <a:rPr lang="nl-NL" sz="800" spc="0">
                          <a:effectLst/>
                        </a:rPr>
                        <a:t> ronde</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21 augustus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12.00</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5964559"/>
                  </a:ext>
                </a:extLst>
              </a:tr>
              <a:tr h="252095">
                <a:tc>
                  <a:txBody>
                    <a:bodyPr/>
                    <a:lstStyle/>
                    <a:p>
                      <a:pPr>
                        <a:lnSpc>
                          <a:spcPct val="115000"/>
                        </a:lnSpc>
                      </a:pPr>
                      <a:r>
                        <a:rPr lang="nl-NL" sz="800" spc="0">
                          <a:effectLst/>
                        </a:rPr>
                        <a:t>Publicatie Nota van Inlichtingen, 2</a:t>
                      </a:r>
                      <a:r>
                        <a:rPr lang="nl-NL" sz="800" spc="0" baseline="30000">
                          <a:effectLst/>
                        </a:rPr>
                        <a:t>e</a:t>
                      </a:r>
                      <a:r>
                        <a:rPr lang="nl-NL" sz="800" spc="0">
                          <a:effectLst/>
                        </a:rPr>
                        <a:t> ronde</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nSpc>
                          <a:spcPct val="115000"/>
                        </a:lnSpc>
                      </a:pPr>
                      <a:r>
                        <a:rPr lang="nl-NL" sz="800" spc="0">
                          <a:effectLst/>
                        </a:rPr>
                        <a:t>28 augustus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698149937"/>
                  </a:ext>
                </a:extLst>
              </a:tr>
              <a:tr h="252095">
                <a:tc>
                  <a:txBody>
                    <a:bodyPr/>
                    <a:lstStyle/>
                    <a:p>
                      <a:pPr>
                        <a:lnSpc>
                          <a:spcPct val="115000"/>
                        </a:lnSpc>
                      </a:pPr>
                      <a:r>
                        <a:rPr lang="nl-NL" sz="800" spc="0">
                          <a:effectLst/>
                        </a:rPr>
                        <a:t>Sluiting termijn voor het indienen van Aanmelding</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8 september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nl-NL" sz="800" spc="0">
                          <a:effectLst/>
                        </a:rPr>
                        <a:t>14:00 </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9484240"/>
                  </a:ext>
                </a:extLst>
              </a:tr>
              <a:tr h="252095">
                <a:tc>
                  <a:txBody>
                    <a:bodyPr/>
                    <a:lstStyle/>
                    <a:p>
                      <a:pPr>
                        <a:lnSpc>
                          <a:spcPct val="115000"/>
                        </a:lnSpc>
                      </a:pPr>
                      <a:r>
                        <a:rPr lang="nl-NL" sz="800" spc="0">
                          <a:effectLst/>
                        </a:rPr>
                        <a:t>Mededeling Selectiebeslissing, start bezwaartermijn</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nSpc>
                          <a:spcPct val="115000"/>
                        </a:lnSpc>
                      </a:pPr>
                      <a:r>
                        <a:rPr lang="nl-NL" sz="800" spc="0">
                          <a:effectLst/>
                        </a:rPr>
                        <a:t> 27 september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1618458249"/>
                  </a:ext>
                </a:extLst>
              </a:tr>
              <a:tr h="252095">
                <a:tc>
                  <a:txBody>
                    <a:bodyPr/>
                    <a:lstStyle/>
                    <a:p>
                      <a:pPr>
                        <a:lnSpc>
                          <a:spcPct val="115000"/>
                        </a:lnSpc>
                      </a:pPr>
                      <a:r>
                        <a:rPr lang="nl-NL" sz="800" spc="0">
                          <a:effectLst/>
                        </a:rPr>
                        <a:t> Definitieve selectie</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a:lnSpc>
                          <a:spcPct val="115000"/>
                        </a:lnSpc>
                      </a:pPr>
                      <a:r>
                        <a:rPr lang="nl-NL" sz="800" spc="0">
                          <a:effectLst/>
                        </a:rPr>
                        <a:t>9 oktober 2023</a:t>
                      </a:r>
                      <a:endParaRPr lang="nl-NL" sz="900" spc="25">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nl-NL"/>
                    </a:p>
                  </a:txBody>
                  <a:tcPr/>
                </a:tc>
                <a:extLst>
                  <a:ext uri="{0D108BD9-81ED-4DB2-BD59-A6C34878D82A}">
                    <a16:rowId xmlns:a16="http://schemas.microsoft.com/office/drawing/2014/main" val="3926339872"/>
                  </a:ext>
                </a:extLst>
              </a:tr>
            </a:tbl>
          </a:graphicData>
        </a:graphic>
      </p:graphicFrame>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3</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a:latin typeface="Arial"/>
                <a:cs typeface="Arial"/>
              </a:rPr>
              <a:t>Planning Selectiefase</a:t>
            </a:r>
          </a:p>
        </p:txBody>
      </p:sp>
    </p:spTree>
    <p:extLst>
      <p:ext uri="{BB962C8B-B14F-4D97-AF65-F5344CB8AC3E}">
        <p14:creationId xmlns:p14="http://schemas.microsoft.com/office/powerpoint/2010/main" val="160814131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523512" y="955086"/>
            <a:ext cx="8532000" cy="3620418"/>
          </a:xfrm>
        </p:spPr>
        <p:txBody>
          <a:bodyPr vert="horz" lIns="91440" tIns="45720" rIns="91440" bIns="45720" rtlCol="0" anchor="t">
            <a:normAutofit/>
          </a:bodyPr>
          <a:lstStyle/>
          <a:p>
            <a:pPr marL="0" indent="0"/>
            <a:r>
              <a:rPr lang="nl-NL" sz="1600" dirty="0"/>
              <a:t>1. De huidige raamovereenkomst groot onderhoud van verhardingen loopt af per 1 juli 2024</a:t>
            </a:r>
          </a:p>
          <a:p>
            <a:pPr marL="0" indent="0"/>
            <a:endParaRPr lang="nl-NL" sz="1600" dirty="0"/>
          </a:p>
          <a:p>
            <a:pPr marL="0" indent="0"/>
            <a:r>
              <a:rPr lang="nl-NL" sz="1600" dirty="0"/>
              <a:t>2. De provincie Utrecht heeft grote ambities</a:t>
            </a:r>
          </a:p>
          <a:p>
            <a:pPr marL="0" indent="0"/>
            <a:endParaRPr lang="nl-NL" sz="1600" dirty="0"/>
          </a:p>
          <a:p>
            <a:pPr marL="0" indent="0"/>
            <a:r>
              <a:rPr lang="nl-NL" sz="1600" dirty="0"/>
              <a:t>3. Uitdagingen  </a:t>
            </a:r>
          </a:p>
          <a:p>
            <a:pPr marL="0" indent="0"/>
            <a:endParaRPr lang="nl-NL" sz="1600" dirty="0">
              <a:latin typeface="Arial"/>
              <a:cs typeface="Arial"/>
            </a:endParaRPr>
          </a:p>
          <a:p>
            <a:pPr marL="0" indent="0"/>
            <a:r>
              <a:rPr lang="nl-NL" sz="1600" dirty="0">
                <a:latin typeface="Arial"/>
                <a:cs typeface="Arial"/>
              </a:rPr>
              <a:t>4. Kennis en innovatie kracht vanuit de markt</a:t>
            </a:r>
          </a:p>
          <a:p>
            <a:pPr marL="0" indent="0"/>
            <a:endParaRPr lang="nl-NL" sz="2800"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4</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a:latin typeface="Arial"/>
                <a:cs typeface="Arial"/>
              </a:rPr>
              <a:t>Aanleiding</a:t>
            </a:r>
          </a:p>
        </p:txBody>
      </p:sp>
    </p:spTree>
    <p:extLst>
      <p:ext uri="{BB962C8B-B14F-4D97-AF65-F5344CB8AC3E}">
        <p14:creationId xmlns:p14="http://schemas.microsoft.com/office/powerpoint/2010/main" val="11204789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fade">
                                      <p:cBhvr>
                                        <p:cTn id="11" dur="500"/>
                                        <p:tgtEl>
                                          <p:spTgt spid="7">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612000" y="955086"/>
            <a:ext cx="8208000" cy="3620418"/>
          </a:xfrm>
        </p:spPr>
        <p:txBody>
          <a:bodyPr>
            <a:normAutofit/>
          </a:bodyPr>
          <a:lstStyle/>
          <a:p>
            <a:pPr marL="0" indent="0"/>
            <a:r>
              <a:rPr lang="nl-NL" sz="1200" dirty="0"/>
              <a:t>Hoofddoel:</a:t>
            </a:r>
          </a:p>
          <a:p>
            <a:pPr marL="0" indent="0"/>
            <a:r>
              <a:rPr lang="nl-NL" sz="1200" i="1" dirty="0"/>
              <a:t>Voor 1 juli 2024, 2 Opdrachtnemers per perceel contracteren voor deelname aan de raamovereenkomsten zodat het huidige netwerk goed in standgehouden wordt, er een efficiënte invulling wordt gegeven aan het nieuwe bereikbaarheidsprogramma en uitvoering wordt gegeven aan duurzaamheidsthema’s </a:t>
            </a:r>
          </a:p>
          <a:p>
            <a:pPr marL="0" indent="0"/>
            <a:endParaRPr lang="nl-NL" sz="1200" dirty="0"/>
          </a:p>
          <a:p>
            <a:pPr marL="0" indent="0"/>
            <a:r>
              <a:rPr lang="nl-NL" sz="1200" dirty="0"/>
              <a:t>Subdoelen:</a:t>
            </a:r>
          </a:p>
          <a:p>
            <a:pPr marL="0" indent="0"/>
            <a:r>
              <a:rPr lang="nl-NL" sz="1200" dirty="0"/>
              <a:t>1. Uitvoering geven aan de thema’s circulariteit, klimaatneutraal, klimaatadaptatie en biodiversiteit binnen projecten (conform Koersdocument Duurzame infrastructuur 2030)</a:t>
            </a:r>
          </a:p>
          <a:p>
            <a:pPr marL="0" indent="0"/>
            <a:r>
              <a:rPr lang="nl-NL" sz="1200" dirty="0"/>
              <a:t>2. Het verder professionaliseren van het opdrachtgeverschap</a:t>
            </a:r>
          </a:p>
          <a:p>
            <a:pPr marL="0" indent="0"/>
            <a:r>
              <a:rPr lang="nl-NL" sz="1200" dirty="0"/>
              <a:t>3. Een bijdrage leveren aan Maatschappelijk Verantwoord Ondernemen en Inkopen</a:t>
            </a:r>
          </a:p>
          <a:p>
            <a:pPr marL="0" indent="0"/>
            <a:r>
              <a:rPr lang="nl-NL" sz="1200" dirty="0"/>
              <a:t>4. Realiseren van de gestelde doelen, opgenomen in het MOP (meerjarig onderhoudsplan) en MIP (meerjarig investeringsplan).</a:t>
            </a:r>
          </a:p>
          <a:p>
            <a:pPr marL="0" indent="0"/>
            <a:endParaRPr lang="nl-NL" dirty="0"/>
          </a:p>
        </p:txBody>
      </p:sp>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5</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a:latin typeface="Arial"/>
                <a:cs typeface="Arial"/>
              </a:rPr>
              <a:t>Doelstelling</a:t>
            </a:r>
          </a:p>
        </p:txBody>
      </p:sp>
    </p:spTree>
    <p:extLst>
      <p:ext uri="{BB962C8B-B14F-4D97-AF65-F5344CB8AC3E}">
        <p14:creationId xmlns:p14="http://schemas.microsoft.com/office/powerpoint/2010/main" val="128915249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645191" y="1045401"/>
            <a:ext cx="7736387" cy="2801832"/>
          </a:xfrm>
        </p:spPr>
        <p:txBody>
          <a:bodyPr>
            <a:normAutofit/>
          </a:bodyPr>
          <a:lstStyle/>
          <a:p>
            <a:pPr marL="0" indent="0"/>
            <a:r>
              <a:rPr lang="nl-NL"/>
              <a:t> </a:t>
            </a:r>
          </a:p>
        </p:txBody>
      </p:sp>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6</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dirty="0">
                <a:latin typeface="Arial"/>
                <a:cs typeface="Arial"/>
              </a:rPr>
              <a:t>Aanbesteding overzicht</a:t>
            </a:r>
          </a:p>
        </p:txBody>
      </p:sp>
      <p:graphicFrame>
        <p:nvGraphicFramePr>
          <p:cNvPr id="2" name="Tijdelijke aanduiding voor inhoud 8">
            <a:extLst>
              <a:ext uri="{FF2B5EF4-FFF2-40B4-BE49-F238E27FC236}">
                <a16:creationId xmlns:a16="http://schemas.microsoft.com/office/drawing/2014/main" id="{7317D7C3-158D-7387-0F6F-3CF8919EA0EE}"/>
              </a:ext>
            </a:extLst>
          </p:cNvPr>
          <p:cNvGraphicFramePr>
            <a:graphicFrameLocks/>
          </p:cNvGraphicFramePr>
          <p:nvPr>
            <p:extLst>
              <p:ext uri="{D42A27DB-BD31-4B8C-83A1-F6EECF244321}">
                <p14:modId xmlns:p14="http://schemas.microsoft.com/office/powerpoint/2010/main" val="2953828811"/>
              </p:ext>
            </p:extLst>
          </p:nvPr>
        </p:nvGraphicFramePr>
        <p:xfrm>
          <a:off x="612001" y="699542"/>
          <a:ext cx="7735798" cy="2507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ep 7">
            <a:extLst>
              <a:ext uri="{FF2B5EF4-FFF2-40B4-BE49-F238E27FC236}">
                <a16:creationId xmlns:a16="http://schemas.microsoft.com/office/drawing/2014/main" id="{C3C93531-CE8B-567A-DB9C-74EB36507E19}"/>
              </a:ext>
            </a:extLst>
          </p:cNvPr>
          <p:cNvGrpSpPr/>
          <p:nvPr/>
        </p:nvGrpSpPr>
        <p:grpSpPr>
          <a:xfrm>
            <a:off x="649442" y="1563638"/>
            <a:ext cx="7668961" cy="1008112"/>
            <a:chOff x="649442" y="2096045"/>
            <a:chExt cx="8136464" cy="1302643"/>
          </a:xfrm>
        </p:grpSpPr>
        <p:sp>
          <p:nvSpPr>
            <p:cNvPr id="10" name="Rechthoek 9">
              <a:extLst>
                <a:ext uri="{FF2B5EF4-FFF2-40B4-BE49-F238E27FC236}">
                  <a16:creationId xmlns:a16="http://schemas.microsoft.com/office/drawing/2014/main" id="{BA8758D5-34DA-0C07-8B90-13BB8919655D}"/>
                </a:ext>
              </a:extLst>
            </p:cNvPr>
            <p:cNvSpPr/>
            <p:nvPr/>
          </p:nvSpPr>
          <p:spPr>
            <a:xfrm>
              <a:off x="649442" y="2096045"/>
              <a:ext cx="8136464" cy="130264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EAC828F4-2506-34BD-86FB-91DB284B351E}"/>
                </a:ext>
              </a:extLst>
            </p:cNvPr>
            <p:cNvSpPr txBox="1"/>
            <p:nvPr/>
          </p:nvSpPr>
          <p:spPr>
            <a:xfrm>
              <a:off x="827584" y="2282136"/>
              <a:ext cx="1368152" cy="954473"/>
            </a:xfrm>
            <a:prstGeom prst="rect">
              <a:avLst/>
            </a:prstGeom>
            <a:noFill/>
          </p:spPr>
          <p:txBody>
            <a:bodyPr wrap="square" rtlCol="0">
              <a:spAutoFit/>
            </a:bodyPr>
            <a:lstStyle/>
            <a:p>
              <a:pPr algn="ctr"/>
              <a:r>
                <a:rPr lang="nl-NL" sz="1400" dirty="0"/>
                <a:t>Perceel 1 </a:t>
              </a:r>
            </a:p>
            <a:p>
              <a:pPr algn="ctr"/>
              <a:r>
                <a:rPr lang="nl-NL" sz="1400" i="1" dirty="0"/>
                <a:t>Groot onderhoud</a:t>
              </a:r>
            </a:p>
          </p:txBody>
        </p:sp>
        <p:sp>
          <p:nvSpPr>
            <p:cNvPr id="12" name="Rechthoek: afgeronde hoeken 11">
              <a:extLst>
                <a:ext uri="{FF2B5EF4-FFF2-40B4-BE49-F238E27FC236}">
                  <a16:creationId xmlns:a16="http://schemas.microsoft.com/office/drawing/2014/main" id="{DEA82354-5083-9A90-DF3C-A32C62515A98}"/>
                </a:ext>
              </a:extLst>
            </p:cNvPr>
            <p:cNvSpPr/>
            <p:nvPr/>
          </p:nvSpPr>
          <p:spPr>
            <a:xfrm>
              <a:off x="2483768" y="2390848"/>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Groot onderhoud verhardingen Oost </a:t>
              </a:r>
            </a:p>
          </p:txBody>
        </p:sp>
        <p:sp>
          <p:nvSpPr>
            <p:cNvPr id="13" name="Rechthoek: afgeronde hoeken 12">
              <a:extLst>
                <a:ext uri="{FF2B5EF4-FFF2-40B4-BE49-F238E27FC236}">
                  <a16:creationId xmlns:a16="http://schemas.microsoft.com/office/drawing/2014/main" id="{C301ABF9-8771-E8B1-133A-9AF4EEDFDEA7}"/>
                </a:ext>
              </a:extLst>
            </p:cNvPr>
            <p:cNvSpPr/>
            <p:nvPr/>
          </p:nvSpPr>
          <p:spPr>
            <a:xfrm>
              <a:off x="4317437" y="2385443"/>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Groot onderhoud verhardingen West</a:t>
              </a:r>
            </a:p>
          </p:txBody>
        </p:sp>
        <p:sp>
          <p:nvSpPr>
            <p:cNvPr id="14" name="Rechthoek: afgeronde hoeken 13">
              <a:extLst>
                <a:ext uri="{FF2B5EF4-FFF2-40B4-BE49-F238E27FC236}">
                  <a16:creationId xmlns:a16="http://schemas.microsoft.com/office/drawing/2014/main" id="{0E7114A7-42D7-B4D1-99CB-E9E9AD351538}"/>
                </a:ext>
              </a:extLst>
            </p:cNvPr>
            <p:cNvSpPr/>
            <p:nvPr/>
          </p:nvSpPr>
          <p:spPr>
            <a:xfrm>
              <a:off x="6117468" y="2173685"/>
              <a:ext cx="2327831" cy="11464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900" u="sng"/>
                <a:t>Scope:</a:t>
              </a:r>
            </a:p>
            <a:p>
              <a:pPr marL="285750" indent="-285750">
                <a:buFontTx/>
                <a:buChar char="-"/>
              </a:pPr>
              <a:r>
                <a:rPr lang="nl-NL" sz="900"/>
                <a:t>O.a. Groot onderhoud verhardingen i.c.m. </a:t>
              </a:r>
            </a:p>
            <a:p>
              <a:pPr marL="285750" indent="-285750">
                <a:buFontTx/>
                <a:buChar char="-"/>
              </a:pPr>
              <a:r>
                <a:rPr lang="nl-NL" sz="900"/>
                <a:t>Bermverhardingen </a:t>
              </a:r>
            </a:p>
            <a:p>
              <a:pPr marL="285750" indent="-285750">
                <a:buFontTx/>
                <a:buChar char="-"/>
              </a:pPr>
              <a:r>
                <a:rPr lang="nl-NL" sz="900"/>
                <a:t>Markeringen na onderhoud</a:t>
              </a:r>
            </a:p>
            <a:p>
              <a:pPr marL="285750" indent="-285750">
                <a:buFontTx/>
                <a:buChar char="-"/>
              </a:pPr>
              <a:r>
                <a:rPr lang="nl-NL" sz="900"/>
                <a:t>Kleine werkzaamheden </a:t>
              </a:r>
            </a:p>
          </p:txBody>
        </p:sp>
      </p:grpSp>
      <p:grpSp>
        <p:nvGrpSpPr>
          <p:cNvPr id="15" name="Groep 14">
            <a:extLst>
              <a:ext uri="{FF2B5EF4-FFF2-40B4-BE49-F238E27FC236}">
                <a16:creationId xmlns:a16="http://schemas.microsoft.com/office/drawing/2014/main" id="{B7827A96-AC4C-092B-FB1D-AEC94362BEB0}"/>
              </a:ext>
            </a:extLst>
          </p:cNvPr>
          <p:cNvGrpSpPr/>
          <p:nvPr/>
        </p:nvGrpSpPr>
        <p:grpSpPr>
          <a:xfrm>
            <a:off x="647455" y="2859781"/>
            <a:ext cx="7668961" cy="1008112"/>
            <a:chOff x="649442" y="2235342"/>
            <a:chExt cx="8136464" cy="1302643"/>
          </a:xfrm>
        </p:grpSpPr>
        <p:sp>
          <p:nvSpPr>
            <p:cNvPr id="16" name="Rechthoek 15">
              <a:extLst>
                <a:ext uri="{FF2B5EF4-FFF2-40B4-BE49-F238E27FC236}">
                  <a16:creationId xmlns:a16="http://schemas.microsoft.com/office/drawing/2014/main" id="{259DA7C8-B170-34A4-B9A1-D2FC8884163F}"/>
                </a:ext>
              </a:extLst>
            </p:cNvPr>
            <p:cNvSpPr/>
            <p:nvPr/>
          </p:nvSpPr>
          <p:spPr>
            <a:xfrm>
              <a:off x="649442" y="2235342"/>
              <a:ext cx="8136464" cy="130264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ekstvak 16">
              <a:extLst>
                <a:ext uri="{FF2B5EF4-FFF2-40B4-BE49-F238E27FC236}">
                  <a16:creationId xmlns:a16="http://schemas.microsoft.com/office/drawing/2014/main" id="{41007B2F-B600-75F3-27F3-EBB6154DCD01}"/>
                </a:ext>
              </a:extLst>
            </p:cNvPr>
            <p:cNvSpPr txBox="1"/>
            <p:nvPr/>
          </p:nvSpPr>
          <p:spPr>
            <a:xfrm>
              <a:off x="827584" y="2577864"/>
              <a:ext cx="1368152" cy="676084"/>
            </a:xfrm>
            <a:prstGeom prst="rect">
              <a:avLst/>
            </a:prstGeom>
            <a:noFill/>
          </p:spPr>
          <p:txBody>
            <a:bodyPr wrap="square" rtlCol="0">
              <a:spAutoFit/>
            </a:bodyPr>
            <a:lstStyle/>
            <a:p>
              <a:pPr algn="ctr"/>
              <a:r>
                <a:rPr lang="nl-NL" sz="1400"/>
                <a:t>Perceel 2 </a:t>
              </a:r>
            </a:p>
            <a:p>
              <a:pPr algn="ctr"/>
              <a:r>
                <a:rPr lang="nl-NL" sz="1400" i="1"/>
                <a:t>Projecten</a:t>
              </a:r>
              <a:r>
                <a:rPr lang="nl-NL" sz="1400"/>
                <a:t> </a:t>
              </a:r>
            </a:p>
          </p:txBody>
        </p:sp>
        <p:sp>
          <p:nvSpPr>
            <p:cNvPr id="18" name="Rechthoek: afgeronde hoeken 17">
              <a:extLst>
                <a:ext uri="{FF2B5EF4-FFF2-40B4-BE49-F238E27FC236}">
                  <a16:creationId xmlns:a16="http://schemas.microsoft.com/office/drawing/2014/main" id="{96D3F05E-4364-C24B-D69F-1E4A6E2B7768}"/>
                </a:ext>
              </a:extLst>
            </p:cNvPr>
            <p:cNvSpPr/>
            <p:nvPr/>
          </p:nvSpPr>
          <p:spPr>
            <a:xfrm>
              <a:off x="2485755" y="2515605"/>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A</a:t>
              </a:r>
            </a:p>
            <a:p>
              <a:pPr algn="ctr"/>
              <a:r>
                <a:rPr lang="nl-NL" sz="900" dirty="0"/>
                <a:t>Projecten </a:t>
              </a:r>
            </a:p>
          </p:txBody>
        </p:sp>
        <p:sp>
          <p:nvSpPr>
            <p:cNvPr id="19" name="Rechthoek: afgeronde hoeken 18">
              <a:extLst>
                <a:ext uri="{FF2B5EF4-FFF2-40B4-BE49-F238E27FC236}">
                  <a16:creationId xmlns:a16="http://schemas.microsoft.com/office/drawing/2014/main" id="{9E387DB6-CB44-FCF5-4863-75A16B19276C}"/>
                </a:ext>
              </a:extLst>
            </p:cNvPr>
            <p:cNvSpPr/>
            <p:nvPr/>
          </p:nvSpPr>
          <p:spPr>
            <a:xfrm>
              <a:off x="4319424" y="2510200"/>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B</a:t>
              </a:r>
            </a:p>
            <a:p>
              <a:pPr algn="ctr"/>
              <a:r>
                <a:rPr lang="nl-NL" sz="900" dirty="0"/>
                <a:t>Projecten </a:t>
              </a:r>
            </a:p>
          </p:txBody>
        </p:sp>
        <p:sp>
          <p:nvSpPr>
            <p:cNvPr id="20" name="Rechthoek: afgeronde hoeken 19">
              <a:extLst>
                <a:ext uri="{FF2B5EF4-FFF2-40B4-BE49-F238E27FC236}">
                  <a16:creationId xmlns:a16="http://schemas.microsoft.com/office/drawing/2014/main" id="{384CEE95-0178-A173-135B-988543C457AC}"/>
                </a:ext>
              </a:extLst>
            </p:cNvPr>
            <p:cNvSpPr/>
            <p:nvPr/>
          </p:nvSpPr>
          <p:spPr>
            <a:xfrm>
              <a:off x="6119455" y="2298442"/>
              <a:ext cx="2329817" cy="11464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900" u="sng"/>
                <a:t>Scope:</a:t>
              </a:r>
            </a:p>
            <a:p>
              <a:pPr marL="171450" indent="-171450">
                <a:buFontTx/>
                <a:buChar char="-"/>
              </a:pPr>
              <a:r>
                <a:rPr lang="nl-NL" sz="900"/>
                <a:t>M/L Investeringsprojecten</a:t>
              </a:r>
            </a:p>
            <a:p>
              <a:r>
                <a:rPr lang="nl-NL" sz="900"/>
                <a:t>(Van € 1,5 tot max € 15 miljoen)</a:t>
              </a:r>
            </a:p>
          </p:txBody>
        </p:sp>
      </p:grpSp>
      <p:sp>
        <p:nvSpPr>
          <p:cNvPr id="21" name="Tekstvak 20">
            <a:extLst>
              <a:ext uri="{FF2B5EF4-FFF2-40B4-BE49-F238E27FC236}">
                <a16:creationId xmlns:a16="http://schemas.microsoft.com/office/drawing/2014/main" id="{4BBF09F0-0822-B452-38C3-F1BCDE099A36}"/>
              </a:ext>
            </a:extLst>
          </p:cNvPr>
          <p:cNvSpPr txBox="1"/>
          <p:nvPr/>
        </p:nvSpPr>
        <p:spPr>
          <a:xfrm>
            <a:off x="645191" y="2520578"/>
            <a:ext cx="7668961" cy="369332"/>
          </a:xfrm>
          <a:prstGeom prst="rect">
            <a:avLst/>
          </a:prstGeom>
          <a:noFill/>
        </p:spPr>
        <p:txBody>
          <a:bodyPr wrap="square" rtlCol="0">
            <a:spAutoFit/>
          </a:bodyPr>
          <a:lstStyle/>
          <a:p>
            <a:pPr algn="ctr"/>
            <a:r>
              <a:rPr lang="nl-NL"/>
              <a:t>+</a:t>
            </a:r>
          </a:p>
        </p:txBody>
      </p:sp>
    </p:spTree>
    <p:extLst>
      <p:ext uri="{BB962C8B-B14F-4D97-AF65-F5344CB8AC3E}">
        <p14:creationId xmlns:p14="http://schemas.microsoft.com/office/powerpoint/2010/main" val="3541392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2000" tmFilter="0, 0; .2, .5; .8, .5; 1, 0"/>
                                        <p:tgtEl>
                                          <p:spTgt spid="8"/>
                                        </p:tgtEl>
                                      </p:cBhvr>
                                    </p:animEffect>
                                    <p:animScale>
                                      <p:cBhvr>
                                        <p:cTn id="7" dur="1000" autoRev="1" fill="hold"/>
                                        <p:tgtEl>
                                          <p:spTgt spid="8"/>
                                        </p:tgtEl>
                                      </p:cBhvr>
                                      <p:by x="105000" y="105000"/>
                                    </p:animScale>
                                  </p:childTnLst>
                                </p:cTn>
                              </p:par>
                              <p:par>
                                <p:cTn id="8" presetID="1" presetClass="exit" presetSubtype="0" fill="hold" nodeType="withEffect">
                                  <p:stCondLst>
                                    <p:cond delay="0"/>
                                  </p:stCondLst>
                                  <p:childTnLst>
                                    <p:set>
                                      <p:cBhvr>
                                        <p:cTn id="9" dur="1" fill="hold">
                                          <p:stCondLst>
                                            <p:cond delay="0"/>
                                          </p:stCondLst>
                                        </p:cTn>
                                        <p:tgtEl>
                                          <p:spTgt spid="15"/>
                                        </p:tgtEl>
                                        <p:attrNameLst>
                                          <p:attrName>style.visibility</p:attrName>
                                        </p:attrNameLst>
                                      </p:cBhvr>
                                      <p:to>
                                        <p:strVal val="hidden"/>
                                      </p:to>
                                    </p:set>
                                  </p:childTnLst>
                                </p:cTn>
                              </p:par>
                              <p:par>
                                <p:cTn id="10" presetID="1" presetClass="exit"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a:extLst>
              <a:ext uri="{FF2B5EF4-FFF2-40B4-BE49-F238E27FC236}">
                <a16:creationId xmlns:a16="http://schemas.microsoft.com/office/drawing/2014/main" id="{1747A4C5-696D-AA99-3620-D830DE9BAB77}"/>
              </a:ext>
            </a:extLst>
          </p:cNvPr>
          <p:cNvPicPr>
            <a:picLocks noChangeAspect="1"/>
          </p:cNvPicPr>
          <p:nvPr/>
        </p:nvPicPr>
        <p:blipFill rotWithShape="1">
          <a:blip r:embed="rId3"/>
          <a:srcRect t="3902" r="2570"/>
          <a:stretch/>
        </p:blipFill>
        <p:spPr>
          <a:xfrm>
            <a:off x="234950" y="1295137"/>
            <a:ext cx="8909050" cy="3449126"/>
          </a:xfrm>
          <a:prstGeom prst="rect">
            <a:avLst/>
          </a:prstGeom>
        </p:spPr>
      </p:pic>
      <p:sp>
        <p:nvSpPr>
          <p:cNvPr id="3" name="Tijdelijke aanduiding voor datum 2">
            <a:extLst>
              <a:ext uri="{FF2B5EF4-FFF2-40B4-BE49-F238E27FC236}">
                <a16:creationId xmlns:a16="http://schemas.microsoft.com/office/drawing/2014/main" id="{0E3B13BE-0850-956C-F174-99F0407BD87B}"/>
              </a:ext>
            </a:extLst>
          </p:cNvPr>
          <p:cNvSpPr>
            <a:spLocks noGrp="1"/>
          </p:cNvSpPr>
          <p:nvPr>
            <p:ph type="dt" sz="half" idx="10"/>
          </p:nvPr>
        </p:nvSpPr>
        <p:spPr/>
        <p:txBody>
          <a:bodyPr/>
          <a:lstStyle/>
          <a:p>
            <a:r>
              <a:rPr lang="nl-NL"/>
              <a:t>11-05-2023</a:t>
            </a:r>
          </a:p>
        </p:txBody>
      </p:sp>
      <p:sp>
        <p:nvSpPr>
          <p:cNvPr id="4" name="Tijdelijke aanduiding voor dianummer 3">
            <a:extLst>
              <a:ext uri="{FF2B5EF4-FFF2-40B4-BE49-F238E27FC236}">
                <a16:creationId xmlns:a16="http://schemas.microsoft.com/office/drawing/2014/main" id="{12AB27E9-D7AE-934D-27C1-70BEA74E9895}"/>
              </a:ext>
            </a:extLst>
          </p:cNvPr>
          <p:cNvSpPr>
            <a:spLocks noGrp="1"/>
          </p:cNvSpPr>
          <p:nvPr>
            <p:ph type="sldNum" sz="quarter" idx="12"/>
          </p:nvPr>
        </p:nvSpPr>
        <p:spPr/>
        <p:txBody>
          <a:bodyPr/>
          <a:lstStyle/>
          <a:p>
            <a:fld id="{AC2620D6-3FD4-4D74-86CB-38375006AE5A}" type="slidenum">
              <a:rPr lang="nl-NL" smtClean="0"/>
              <a:t>7</a:t>
            </a:fld>
            <a:endParaRPr lang="nl-NL"/>
          </a:p>
        </p:txBody>
      </p:sp>
      <p:sp>
        <p:nvSpPr>
          <p:cNvPr id="5" name="Titel 4">
            <a:extLst>
              <a:ext uri="{FF2B5EF4-FFF2-40B4-BE49-F238E27FC236}">
                <a16:creationId xmlns:a16="http://schemas.microsoft.com/office/drawing/2014/main" id="{3AAA1CC8-18C3-EC1B-E0BF-ACC16620FF1F}"/>
              </a:ext>
            </a:extLst>
          </p:cNvPr>
          <p:cNvSpPr>
            <a:spLocks noGrp="1"/>
          </p:cNvSpPr>
          <p:nvPr>
            <p:ph type="title"/>
          </p:nvPr>
        </p:nvSpPr>
        <p:spPr/>
        <p:txBody>
          <a:bodyPr>
            <a:normAutofit fontScale="90000"/>
          </a:bodyPr>
          <a:lstStyle/>
          <a:p>
            <a:r>
              <a:rPr lang="nl-NL" sz="1800" b="1" dirty="0">
                <a:latin typeface="Arial"/>
                <a:cs typeface="Arial"/>
              </a:rPr>
              <a:t>Voorbeeld MOP project</a:t>
            </a:r>
          </a:p>
        </p:txBody>
      </p:sp>
      <p:grpSp>
        <p:nvGrpSpPr>
          <p:cNvPr id="11" name="Groep 10">
            <a:extLst>
              <a:ext uri="{FF2B5EF4-FFF2-40B4-BE49-F238E27FC236}">
                <a16:creationId xmlns:a16="http://schemas.microsoft.com/office/drawing/2014/main" id="{EDB33EED-25D7-8D5A-8923-677D95C8EFC6}"/>
              </a:ext>
            </a:extLst>
          </p:cNvPr>
          <p:cNvGrpSpPr/>
          <p:nvPr/>
        </p:nvGrpSpPr>
        <p:grpSpPr>
          <a:xfrm>
            <a:off x="624605" y="2153924"/>
            <a:ext cx="8296945" cy="2251956"/>
            <a:chOff x="636015" y="2375229"/>
            <a:chExt cx="6317654" cy="1213096"/>
          </a:xfrm>
        </p:grpSpPr>
        <p:pic>
          <p:nvPicPr>
            <p:cNvPr id="8" name="Afbeelding 7" descr="Afbeelding met schets, lijn, diagram, schermopname&#10;&#10;Automatisch gegenereerde beschrijving">
              <a:extLst>
                <a:ext uri="{FF2B5EF4-FFF2-40B4-BE49-F238E27FC236}">
                  <a16:creationId xmlns:a16="http://schemas.microsoft.com/office/drawing/2014/main" id="{878CDC3C-C8DF-669B-8DE8-362E46D074A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04" b="89916" l="8464" r="97743">
                          <a14:foregroundMark x1="89592" y1="20728" x2="96364" y2="22689"/>
                          <a14:foregroundMark x1="96364" y1="22689" x2="90596" y2="38655"/>
                          <a14:foregroundMark x1="90596" y1="38655" x2="89404" y2="38655"/>
                          <a14:foregroundMark x1="96991" y1="33894" x2="96991" y2="33894"/>
                          <a14:foregroundMark x1="97743" y1="24090" x2="97743" y2="24090"/>
                          <a14:foregroundMark x1="11348" y1="49580" x2="11348" y2="49580"/>
                          <a14:foregroundMark x1="9906" y1="52381" x2="9906" y2="52381"/>
                          <a14:foregroundMark x1="9906" y1="49860" x2="9906" y2="49860"/>
                          <a14:foregroundMark x1="8966" y1="54062" x2="8966" y2="54062"/>
                          <a14:foregroundMark x1="9279" y1="58824" x2="9279" y2="58824"/>
                          <a14:foregroundMark x1="9091" y1="32773" x2="9091" y2="32773"/>
                          <a14:foregroundMark x1="8777" y1="28852" x2="8777" y2="28852"/>
                          <a14:foregroundMark x1="8464" y1="26050" x2="8464" y2="26050"/>
                        </a14:backgroundRemoval>
                      </a14:imgEffect>
                    </a14:imgLayer>
                  </a14:imgProps>
                </a:ext>
              </a:extLst>
            </a:blip>
            <a:stretch>
              <a:fillRect/>
            </a:stretch>
          </p:blipFill>
          <p:spPr>
            <a:xfrm rot="20497120">
              <a:off x="636015" y="2939739"/>
              <a:ext cx="2898147" cy="648586"/>
            </a:xfrm>
            <a:prstGeom prst="rect">
              <a:avLst/>
            </a:prstGeom>
          </p:spPr>
        </p:pic>
        <p:pic>
          <p:nvPicPr>
            <p:cNvPr id="10" name="Afbeelding 9" descr="Afbeelding met schets, schermopname, lijn, tekst&#10;&#10;Automatisch gegenereerde beschrijving">
              <a:extLst>
                <a:ext uri="{FF2B5EF4-FFF2-40B4-BE49-F238E27FC236}">
                  <a16:creationId xmlns:a16="http://schemas.microsoft.com/office/drawing/2014/main" id="{8253DAC9-CDBD-A1CB-5084-2C961021D709}"/>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9598" b="89474" l="575" r="99672">
                          <a14:foregroundMark x1="10099" y1="34365" x2="575" y2="32817"/>
                          <a14:foregroundMark x1="89655" y1="40867" x2="96716" y2="43034"/>
                          <a14:foregroundMark x1="96716" y1="43034" x2="99672" y2="42415"/>
                        </a14:backgroundRemoval>
                      </a14:imgEffect>
                    </a14:imgLayer>
                  </a14:imgProps>
                </a:ext>
              </a:extLst>
            </a:blip>
            <a:srcRect t="32375" b="45359"/>
            <a:stretch/>
          </p:blipFill>
          <p:spPr bwMode="auto">
            <a:xfrm rot="20518778">
              <a:off x="3230869" y="2375229"/>
              <a:ext cx="3722800" cy="197163"/>
            </a:xfrm>
            <a:prstGeom prst="rect">
              <a:avLst/>
            </a:prstGeom>
            <a:ln>
              <a:noFill/>
            </a:ln>
            <a:extLst>
              <a:ext uri="{53640926-AAD7-44D8-BBD7-CCE9431645EC}">
                <a14:shadowObscured xmlns:a14="http://schemas.microsoft.com/office/drawing/2010/main"/>
              </a:ext>
            </a:extLst>
          </p:spPr>
        </p:pic>
      </p:grpSp>
      <p:sp>
        <p:nvSpPr>
          <p:cNvPr id="24" name="Tijdelijke aanduiding voor inhoud 1">
            <a:extLst>
              <a:ext uri="{FF2B5EF4-FFF2-40B4-BE49-F238E27FC236}">
                <a16:creationId xmlns:a16="http://schemas.microsoft.com/office/drawing/2014/main" id="{9A79EA31-9560-B913-A669-BC754E893853}"/>
              </a:ext>
            </a:extLst>
          </p:cNvPr>
          <p:cNvSpPr>
            <a:spLocks noGrp="1"/>
          </p:cNvSpPr>
          <p:nvPr>
            <p:ph idx="1"/>
          </p:nvPr>
        </p:nvSpPr>
        <p:spPr>
          <a:xfrm>
            <a:off x="307201" y="922786"/>
            <a:ext cx="8208000" cy="3240000"/>
          </a:xfrm>
        </p:spPr>
        <p:txBody>
          <a:bodyPr/>
          <a:lstStyle/>
          <a:p>
            <a:r>
              <a:rPr lang="nl-NL" dirty="0"/>
              <a:t>Voorbeeld project N210 </a:t>
            </a:r>
            <a:r>
              <a:rPr lang="nl-NL" dirty="0" err="1"/>
              <a:t>hmp</a:t>
            </a:r>
            <a:r>
              <a:rPr lang="nl-NL" dirty="0"/>
              <a:t> 41.1 – 43.2 </a:t>
            </a:r>
          </a:p>
        </p:txBody>
      </p:sp>
    </p:spTree>
    <p:extLst>
      <p:ext uri="{BB962C8B-B14F-4D97-AF65-F5344CB8AC3E}">
        <p14:creationId xmlns:p14="http://schemas.microsoft.com/office/powerpoint/2010/main" val="41175569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0E3B13BE-0850-956C-F174-99F0407BD87B}"/>
              </a:ext>
            </a:extLst>
          </p:cNvPr>
          <p:cNvSpPr>
            <a:spLocks noGrp="1"/>
          </p:cNvSpPr>
          <p:nvPr>
            <p:ph type="dt" sz="half" idx="10"/>
          </p:nvPr>
        </p:nvSpPr>
        <p:spPr/>
        <p:txBody>
          <a:bodyPr/>
          <a:lstStyle/>
          <a:p>
            <a:r>
              <a:rPr lang="nl-NL"/>
              <a:t>11-05-2023</a:t>
            </a:r>
          </a:p>
        </p:txBody>
      </p:sp>
      <p:sp>
        <p:nvSpPr>
          <p:cNvPr id="4" name="Tijdelijke aanduiding voor dianummer 3">
            <a:extLst>
              <a:ext uri="{FF2B5EF4-FFF2-40B4-BE49-F238E27FC236}">
                <a16:creationId xmlns:a16="http://schemas.microsoft.com/office/drawing/2014/main" id="{12AB27E9-D7AE-934D-27C1-70BEA74E9895}"/>
              </a:ext>
            </a:extLst>
          </p:cNvPr>
          <p:cNvSpPr>
            <a:spLocks noGrp="1"/>
          </p:cNvSpPr>
          <p:nvPr>
            <p:ph type="sldNum" sz="quarter" idx="12"/>
          </p:nvPr>
        </p:nvSpPr>
        <p:spPr/>
        <p:txBody>
          <a:bodyPr/>
          <a:lstStyle/>
          <a:p>
            <a:fld id="{AC2620D6-3FD4-4D74-86CB-38375006AE5A}" type="slidenum">
              <a:rPr lang="nl-NL" smtClean="0"/>
              <a:t>8</a:t>
            </a:fld>
            <a:endParaRPr lang="nl-NL"/>
          </a:p>
        </p:txBody>
      </p:sp>
      <p:sp>
        <p:nvSpPr>
          <p:cNvPr id="5" name="Titel 4">
            <a:extLst>
              <a:ext uri="{FF2B5EF4-FFF2-40B4-BE49-F238E27FC236}">
                <a16:creationId xmlns:a16="http://schemas.microsoft.com/office/drawing/2014/main" id="{3AAA1CC8-18C3-EC1B-E0BF-ACC16620FF1F}"/>
              </a:ext>
            </a:extLst>
          </p:cNvPr>
          <p:cNvSpPr>
            <a:spLocks noGrp="1"/>
          </p:cNvSpPr>
          <p:nvPr>
            <p:ph type="title"/>
          </p:nvPr>
        </p:nvSpPr>
        <p:spPr/>
        <p:txBody>
          <a:bodyPr>
            <a:normAutofit fontScale="90000"/>
          </a:bodyPr>
          <a:lstStyle/>
          <a:p>
            <a:r>
              <a:rPr lang="nl-NL" sz="1800" b="1" dirty="0">
                <a:latin typeface="Arial"/>
                <a:cs typeface="Arial"/>
              </a:rPr>
              <a:t>Voorbeeld MOP project</a:t>
            </a:r>
          </a:p>
        </p:txBody>
      </p:sp>
      <p:pic>
        <p:nvPicPr>
          <p:cNvPr id="13" name="Afbeelding 12">
            <a:extLst>
              <a:ext uri="{FF2B5EF4-FFF2-40B4-BE49-F238E27FC236}">
                <a16:creationId xmlns:a16="http://schemas.microsoft.com/office/drawing/2014/main" id="{F1988711-7401-A793-50DF-AE6D99351971}"/>
              </a:ext>
            </a:extLst>
          </p:cNvPr>
          <p:cNvPicPr>
            <a:picLocks noChangeAspect="1"/>
          </p:cNvPicPr>
          <p:nvPr/>
        </p:nvPicPr>
        <p:blipFill rotWithShape="1">
          <a:blip r:embed="rId3"/>
          <a:srcRect l="8437" t="2502"/>
          <a:stretch/>
        </p:blipFill>
        <p:spPr>
          <a:xfrm rot="5400000">
            <a:off x="2771458" y="694626"/>
            <a:ext cx="3472387" cy="5014803"/>
          </a:xfrm>
          <a:prstGeom prst="rect">
            <a:avLst/>
          </a:prstGeom>
        </p:spPr>
      </p:pic>
      <p:pic>
        <p:nvPicPr>
          <p:cNvPr id="14" name="Afbeelding 13" descr="Afbeelding met diagram, lijn, schets, Plan&#10;&#10;Automatisch gegenereerde beschrijving">
            <a:extLst>
              <a:ext uri="{FF2B5EF4-FFF2-40B4-BE49-F238E27FC236}">
                <a16:creationId xmlns:a16="http://schemas.microsoft.com/office/drawing/2014/main" id="{82E2E2C1-8870-76EE-6F08-556CCAE8C81A}"/>
              </a:ext>
            </a:extLst>
          </p:cNvPr>
          <p:cNvPicPr>
            <a:picLocks noChangeAspect="1"/>
          </p:cNvPicPr>
          <p:nvPr/>
        </p:nvPicPr>
        <p:blipFill rotWithShape="1">
          <a:blip r:embed="rId4">
            <a:alphaModFix amt="80000"/>
            <a:extLst>
              <a:ext uri="{BEBA8EAE-BF5A-486C-A8C5-ECC9F3942E4B}">
                <a14:imgProps xmlns:a14="http://schemas.microsoft.com/office/drawing/2010/main">
                  <a14:imgLayer r:embed="rId5">
                    <a14:imgEffect>
                      <a14:backgroundRemoval t="8087" b="89941" l="2230" r="94797">
                        <a14:foregroundMark x1="14637" y1="40631" x2="7604" y2="46351"/>
                        <a14:foregroundMark x1="7604" y1="46351" x2="1887" y2="42998"/>
                        <a14:foregroundMark x1="1887" y1="42998" x2="2630" y2="22880"/>
                        <a14:foregroundMark x1="2630" y1="22880" x2="7490" y2="8087"/>
                        <a14:foregroundMark x1="7490" y1="8087" x2="13551" y2="16963"/>
                        <a14:foregroundMark x1="13551" y1="16963" x2="21670" y2="20513"/>
                        <a14:foregroundMark x1="21670" y1="20513" x2="36306" y2="17554"/>
                        <a14:foregroundMark x1="36306" y1="17554" x2="43625" y2="18540"/>
                        <a14:foregroundMark x1="43625" y1="18540" x2="52773" y2="16371"/>
                        <a14:foregroundMark x1="2401" y1="34911" x2="2401" y2="34911"/>
                        <a14:foregroundMark x1="61807" y1="22485" x2="61807" y2="22485"/>
                        <a14:foregroundMark x1="56261" y1="20907" x2="56261" y2="20907"/>
                        <a14:foregroundMark x1="53002" y1="22288" x2="53002" y2="22288"/>
                        <a14:foregroundMark x1="55689" y1="21499" x2="55689" y2="21499"/>
                        <a14:foregroundMark x1="72670" y1="23669" x2="72670" y2="23669"/>
                        <a14:foregroundMark x1="67524" y1="18738" x2="67524" y2="18738"/>
                        <a14:foregroundMark x1="63922" y1="17949" x2="63922" y2="17949"/>
                        <a14:foregroundMark x1="58319" y1="18146" x2="58319" y2="18146"/>
                        <a14:foregroundMark x1="61978" y1="18738" x2="61978" y2="18738"/>
                        <a14:foregroundMark x1="60377" y1="17949" x2="60377" y2="17949"/>
                        <a14:foregroundMark x1="68954" y1="20710" x2="68954" y2="20710"/>
                        <a14:foregroundMark x1="67238" y1="18738" x2="67238" y2="18738"/>
                        <a14:foregroundMark x1="71069" y1="21302" x2="71069" y2="21302"/>
                        <a14:foregroundMark x1="75815" y1="26824" x2="75815" y2="26824"/>
                        <a14:foregroundMark x1="82504" y1="32347" x2="82504" y2="32347"/>
                        <a14:foregroundMark x1="90109" y1="43195" x2="90109" y2="43195"/>
                        <a14:foregroundMark x1="89594" y1="40631" x2="89594" y2="40631"/>
                        <a14:foregroundMark x1="86278" y1="33333" x2="86278" y2="33333"/>
                        <a14:foregroundMark x1="78788" y1="28402" x2="78788" y2="28402"/>
                        <a14:foregroundMark x1="71355" y1="17949" x2="71355" y2="17949"/>
                        <a14:foregroundMark x1="75129" y1="20907" x2="75129" y2="20907"/>
                        <a14:foregroundMark x1="93253" y1="59172" x2="93253" y2="59172"/>
                        <a14:foregroundMark x1="94797" y1="50888" x2="94797" y2="50888"/>
                        <a14:foregroundMark x1="54831" y1="18540" x2="54831" y2="18540"/>
                        <a14:foregroundMark x1="65294" y1="17357" x2="65294" y2="17357"/>
                        <a14:foregroundMark x1="75643" y1="22880" x2="75643" y2="22880"/>
                        <a14:foregroundMark x1="73413" y1="20907" x2="73413" y2="20907"/>
                        <a14:foregroundMark x1="76387" y1="21302" x2="76387" y2="21302"/>
                        <a14:foregroundMark x1="79760" y1="27416" x2="79760" y2="27416"/>
                        <a14:foregroundMark x1="78788" y1="22485" x2="78788" y2="22485"/>
                        <a14:foregroundMark x1="83076" y1="28008" x2="83076" y2="28008"/>
                        <a14:foregroundMark x1="81933" y1="25247" x2="81933" y2="25247"/>
                        <a14:foregroundMark x1="84563" y1="30572" x2="84563" y2="30572"/>
                      </a14:backgroundRemoval>
                    </a14:imgEffect>
                  </a14:imgLayer>
                </a14:imgProps>
              </a:ext>
            </a:extLst>
          </a:blip>
          <a:srcRect r="15231"/>
          <a:stretch/>
        </p:blipFill>
        <p:spPr>
          <a:xfrm rot="20650250">
            <a:off x="1976002" y="2086225"/>
            <a:ext cx="6107358" cy="2111291"/>
          </a:xfrm>
          <a:prstGeom prst="rect">
            <a:avLst/>
          </a:prstGeom>
        </p:spPr>
      </p:pic>
      <p:sp>
        <p:nvSpPr>
          <p:cNvPr id="16" name="Rechthoek 15">
            <a:extLst>
              <a:ext uri="{FF2B5EF4-FFF2-40B4-BE49-F238E27FC236}">
                <a16:creationId xmlns:a16="http://schemas.microsoft.com/office/drawing/2014/main" id="{3F0CEC0B-5762-8B88-4D47-92970A19D346}"/>
              </a:ext>
            </a:extLst>
          </p:cNvPr>
          <p:cNvSpPr/>
          <p:nvPr/>
        </p:nvSpPr>
        <p:spPr>
          <a:xfrm>
            <a:off x="7015054" y="1528653"/>
            <a:ext cx="1436856" cy="15705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inhoud 1">
            <a:extLst>
              <a:ext uri="{FF2B5EF4-FFF2-40B4-BE49-F238E27FC236}">
                <a16:creationId xmlns:a16="http://schemas.microsoft.com/office/drawing/2014/main" id="{41347813-9ECE-60FD-E58A-8AE181311246}"/>
              </a:ext>
            </a:extLst>
          </p:cNvPr>
          <p:cNvSpPr>
            <a:spLocks noGrp="1"/>
          </p:cNvSpPr>
          <p:nvPr>
            <p:ph idx="1"/>
          </p:nvPr>
        </p:nvSpPr>
        <p:spPr>
          <a:xfrm>
            <a:off x="307201" y="947500"/>
            <a:ext cx="8208000" cy="3240000"/>
          </a:xfrm>
        </p:spPr>
        <p:txBody>
          <a:bodyPr/>
          <a:lstStyle/>
          <a:p>
            <a:r>
              <a:rPr lang="nl-NL" dirty="0"/>
              <a:t>Voorbeeld project N210 </a:t>
            </a:r>
            <a:r>
              <a:rPr lang="nl-NL" dirty="0" err="1"/>
              <a:t>hmp</a:t>
            </a:r>
            <a:r>
              <a:rPr lang="nl-NL" dirty="0"/>
              <a:t> 49.1 – 50.0 </a:t>
            </a:r>
          </a:p>
        </p:txBody>
      </p:sp>
    </p:spTree>
    <p:extLst>
      <p:ext uri="{BB962C8B-B14F-4D97-AF65-F5344CB8AC3E}">
        <p14:creationId xmlns:p14="http://schemas.microsoft.com/office/powerpoint/2010/main" val="13591329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5BB59DE5-6ED7-45C5-BDC2-1AFAAD5F9B68}"/>
              </a:ext>
            </a:extLst>
          </p:cNvPr>
          <p:cNvSpPr>
            <a:spLocks noGrp="1"/>
          </p:cNvSpPr>
          <p:nvPr>
            <p:ph idx="1"/>
          </p:nvPr>
        </p:nvSpPr>
        <p:spPr>
          <a:xfrm>
            <a:off x="612000" y="1059582"/>
            <a:ext cx="7736387" cy="2801832"/>
          </a:xfrm>
        </p:spPr>
        <p:txBody>
          <a:bodyPr>
            <a:normAutofit/>
          </a:bodyPr>
          <a:lstStyle/>
          <a:p>
            <a:pPr marL="0" indent="0"/>
            <a:r>
              <a:rPr lang="nl-NL"/>
              <a:t> </a:t>
            </a:r>
          </a:p>
        </p:txBody>
      </p:sp>
      <p:sp>
        <p:nvSpPr>
          <p:cNvPr id="4" name="Tijdelijke aanduiding voor datum 3"/>
          <p:cNvSpPr>
            <a:spLocks noGrp="1"/>
          </p:cNvSpPr>
          <p:nvPr>
            <p:ph type="dt" sz="half" idx="10"/>
          </p:nvPr>
        </p:nvSpPr>
        <p:spPr>
          <a:xfrm>
            <a:off x="612000" y="4766400"/>
            <a:ext cx="2133600" cy="273844"/>
          </a:xfrm>
        </p:spPr>
        <p:txBody>
          <a:bodyPr/>
          <a:lstStyle/>
          <a:p>
            <a:r>
              <a:rPr lang="nl-NL"/>
              <a:t>13-07-2023</a:t>
            </a:r>
          </a:p>
        </p:txBody>
      </p:sp>
      <p:sp>
        <p:nvSpPr>
          <p:cNvPr id="5" name="Tijdelijke aanduiding voor dianummer 4"/>
          <p:cNvSpPr>
            <a:spLocks noGrp="1"/>
          </p:cNvSpPr>
          <p:nvPr>
            <p:ph type="sldNum" sz="quarter" idx="12"/>
          </p:nvPr>
        </p:nvSpPr>
        <p:spPr>
          <a:xfrm>
            <a:off x="6553200" y="4767263"/>
            <a:ext cx="2133600" cy="273844"/>
          </a:xfrm>
        </p:spPr>
        <p:txBody>
          <a:bodyPr/>
          <a:lstStyle/>
          <a:p>
            <a:fld id="{AC2620D6-3FD4-4D74-86CB-38375006AE5A}" type="slidenum">
              <a:rPr lang="nl-NL" smtClean="0"/>
              <a:t>9</a:t>
            </a:fld>
            <a:endParaRPr lang="nl-NL"/>
          </a:p>
        </p:txBody>
      </p:sp>
      <p:sp>
        <p:nvSpPr>
          <p:cNvPr id="6" name="titel">
            <a:extLst>
              <a:ext uri="{FF2B5EF4-FFF2-40B4-BE49-F238E27FC236}">
                <a16:creationId xmlns:a16="http://schemas.microsoft.com/office/drawing/2014/main" id="{A96B7D1B-96FF-4EB6-84D7-93F203EFC81A}"/>
              </a:ext>
            </a:extLst>
          </p:cNvPr>
          <p:cNvSpPr>
            <a:spLocks noGrp="1"/>
          </p:cNvSpPr>
          <p:nvPr>
            <p:ph type="title"/>
          </p:nvPr>
        </p:nvSpPr>
        <p:spPr/>
        <p:txBody>
          <a:bodyPr>
            <a:noAutofit/>
          </a:bodyPr>
          <a:lstStyle/>
          <a:p>
            <a:r>
              <a:rPr lang="nl-NL" sz="1800" b="1" dirty="0">
                <a:latin typeface="Arial"/>
                <a:cs typeface="Arial"/>
              </a:rPr>
              <a:t>Aanbesteding overzicht</a:t>
            </a:r>
          </a:p>
        </p:txBody>
      </p:sp>
      <p:graphicFrame>
        <p:nvGraphicFramePr>
          <p:cNvPr id="2" name="Tijdelijke aanduiding voor inhoud 8">
            <a:extLst>
              <a:ext uri="{FF2B5EF4-FFF2-40B4-BE49-F238E27FC236}">
                <a16:creationId xmlns:a16="http://schemas.microsoft.com/office/drawing/2014/main" id="{7317D7C3-158D-7387-0F6F-3CF8919EA0EE}"/>
              </a:ext>
            </a:extLst>
          </p:cNvPr>
          <p:cNvGraphicFramePr>
            <a:graphicFrameLocks/>
          </p:cNvGraphicFramePr>
          <p:nvPr>
            <p:extLst>
              <p:ext uri="{D42A27DB-BD31-4B8C-83A1-F6EECF244321}">
                <p14:modId xmlns:p14="http://schemas.microsoft.com/office/powerpoint/2010/main" val="2617551363"/>
              </p:ext>
            </p:extLst>
          </p:nvPr>
        </p:nvGraphicFramePr>
        <p:xfrm>
          <a:off x="612001" y="699542"/>
          <a:ext cx="7735798" cy="2507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oep 7">
            <a:extLst>
              <a:ext uri="{FF2B5EF4-FFF2-40B4-BE49-F238E27FC236}">
                <a16:creationId xmlns:a16="http://schemas.microsoft.com/office/drawing/2014/main" id="{C3C93531-CE8B-567A-DB9C-74EB36507E19}"/>
              </a:ext>
            </a:extLst>
          </p:cNvPr>
          <p:cNvGrpSpPr/>
          <p:nvPr/>
        </p:nvGrpSpPr>
        <p:grpSpPr>
          <a:xfrm>
            <a:off x="649442" y="1563638"/>
            <a:ext cx="7668961" cy="1008112"/>
            <a:chOff x="649442" y="2096045"/>
            <a:chExt cx="8136464" cy="1302643"/>
          </a:xfrm>
        </p:grpSpPr>
        <p:sp>
          <p:nvSpPr>
            <p:cNvPr id="10" name="Rechthoek 9">
              <a:extLst>
                <a:ext uri="{FF2B5EF4-FFF2-40B4-BE49-F238E27FC236}">
                  <a16:creationId xmlns:a16="http://schemas.microsoft.com/office/drawing/2014/main" id="{BA8758D5-34DA-0C07-8B90-13BB8919655D}"/>
                </a:ext>
              </a:extLst>
            </p:cNvPr>
            <p:cNvSpPr/>
            <p:nvPr/>
          </p:nvSpPr>
          <p:spPr>
            <a:xfrm>
              <a:off x="649442" y="2096045"/>
              <a:ext cx="8136464" cy="130264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ekstvak 10">
              <a:extLst>
                <a:ext uri="{FF2B5EF4-FFF2-40B4-BE49-F238E27FC236}">
                  <a16:creationId xmlns:a16="http://schemas.microsoft.com/office/drawing/2014/main" id="{EAC828F4-2506-34BD-86FB-91DB284B351E}"/>
                </a:ext>
              </a:extLst>
            </p:cNvPr>
            <p:cNvSpPr txBox="1"/>
            <p:nvPr/>
          </p:nvSpPr>
          <p:spPr>
            <a:xfrm>
              <a:off x="827584" y="2282136"/>
              <a:ext cx="1368152" cy="954473"/>
            </a:xfrm>
            <a:prstGeom prst="rect">
              <a:avLst/>
            </a:prstGeom>
            <a:noFill/>
          </p:spPr>
          <p:txBody>
            <a:bodyPr wrap="square" rtlCol="0">
              <a:spAutoFit/>
            </a:bodyPr>
            <a:lstStyle/>
            <a:p>
              <a:pPr algn="ctr"/>
              <a:r>
                <a:rPr lang="nl-NL" sz="1400"/>
                <a:t>Perceel 1 </a:t>
              </a:r>
            </a:p>
            <a:p>
              <a:pPr algn="ctr"/>
              <a:r>
                <a:rPr lang="nl-NL" sz="1400" i="1"/>
                <a:t>Groot onderhoud</a:t>
              </a:r>
            </a:p>
          </p:txBody>
        </p:sp>
        <p:sp>
          <p:nvSpPr>
            <p:cNvPr id="12" name="Rechthoek: afgeronde hoeken 11">
              <a:extLst>
                <a:ext uri="{FF2B5EF4-FFF2-40B4-BE49-F238E27FC236}">
                  <a16:creationId xmlns:a16="http://schemas.microsoft.com/office/drawing/2014/main" id="{DEA82354-5083-9A90-DF3C-A32C62515A98}"/>
                </a:ext>
              </a:extLst>
            </p:cNvPr>
            <p:cNvSpPr/>
            <p:nvPr/>
          </p:nvSpPr>
          <p:spPr>
            <a:xfrm>
              <a:off x="2483768" y="2390848"/>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a:t>Bouwteam Groot onderhoud verhardingen Oost </a:t>
              </a:r>
            </a:p>
          </p:txBody>
        </p:sp>
        <p:sp>
          <p:nvSpPr>
            <p:cNvPr id="13" name="Rechthoek: afgeronde hoeken 12">
              <a:extLst>
                <a:ext uri="{FF2B5EF4-FFF2-40B4-BE49-F238E27FC236}">
                  <a16:creationId xmlns:a16="http://schemas.microsoft.com/office/drawing/2014/main" id="{C301ABF9-8771-E8B1-133A-9AF4EEDFDEA7}"/>
                </a:ext>
              </a:extLst>
            </p:cNvPr>
            <p:cNvSpPr/>
            <p:nvPr/>
          </p:nvSpPr>
          <p:spPr>
            <a:xfrm>
              <a:off x="4317437" y="2385443"/>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a:t>Bouwteam Groot onderhoud verhardingen West</a:t>
              </a:r>
            </a:p>
          </p:txBody>
        </p:sp>
        <p:sp>
          <p:nvSpPr>
            <p:cNvPr id="14" name="Rechthoek: afgeronde hoeken 13">
              <a:extLst>
                <a:ext uri="{FF2B5EF4-FFF2-40B4-BE49-F238E27FC236}">
                  <a16:creationId xmlns:a16="http://schemas.microsoft.com/office/drawing/2014/main" id="{0E7114A7-42D7-B4D1-99CB-E9E9AD351538}"/>
                </a:ext>
              </a:extLst>
            </p:cNvPr>
            <p:cNvSpPr/>
            <p:nvPr/>
          </p:nvSpPr>
          <p:spPr>
            <a:xfrm>
              <a:off x="6117468" y="2173685"/>
              <a:ext cx="2327831" cy="11464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900" u="sng"/>
                <a:t>Scope:</a:t>
              </a:r>
            </a:p>
            <a:p>
              <a:pPr marL="285750" indent="-285750">
                <a:buFontTx/>
                <a:buChar char="-"/>
              </a:pPr>
              <a:r>
                <a:rPr lang="nl-NL" sz="900"/>
                <a:t>O.a. Groot onderhoud verhardingen i.c.m. </a:t>
              </a:r>
            </a:p>
            <a:p>
              <a:pPr marL="285750" indent="-285750">
                <a:buFontTx/>
                <a:buChar char="-"/>
              </a:pPr>
              <a:r>
                <a:rPr lang="nl-NL" sz="900"/>
                <a:t>Bermverhardingen </a:t>
              </a:r>
            </a:p>
            <a:p>
              <a:pPr marL="285750" indent="-285750">
                <a:buFontTx/>
                <a:buChar char="-"/>
              </a:pPr>
              <a:r>
                <a:rPr lang="nl-NL" sz="900"/>
                <a:t>Markeringen na onderhoud</a:t>
              </a:r>
            </a:p>
            <a:p>
              <a:pPr marL="285750" indent="-285750">
                <a:buFontTx/>
                <a:buChar char="-"/>
              </a:pPr>
              <a:r>
                <a:rPr lang="nl-NL" sz="900"/>
                <a:t>Kleine werkzaamheden </a:t>
              </a:r>
            </a:p>
          </p:txBody>
        </p:sp>
      </p:grpSp>
      <p:grpSp>
        <p:nvGrpSpPr>
          <p:cNvPr id="15" name="Groep 14">
            <a:extLst>
              <a:ext uri="{FF2B5EF4-FFF2-40B4-BE49-F238E27FC236}">
                <a16:creationId xmlns:a16="http://schemas.microsoft.com/office/drawing/2014/main" id="{B7827A96-AC4C-092B-FB1D-AEC94362BEB0}"/>
              </a:ext>
            </a:extLst>
          </p:cNvPr>
          <p:cNvGrpSpPr/>
          <p:nvPr/>
        </p:nvGrpSpPr>
        <p:grpSpPr>
          <a:xfrm>
            <a:off x="647455" y="2859781"/>
            <a:ext cx="7668961" cy="1008112"/>
            <a:chOff x="649442" y="2235342"/>
            <a:chExt cx="8136464" cy="1302643"/>
          </a:xfrm>
        </p:grpSpPr>
        <p:sp>
          <p:nvSpPr>
            <p:cNvPr id="16" name="Rechthoek 15">
              <a:extLst>
                <a:ext uri="{FF2B5EF4-FFF2-40B4-BE49-F238E27FC236}">
                  <a16:creationId xmlns:a16="http://schemas.microsoft.com/office/drawing/2014/main" id="{259DA7C8-B170-34A4-B9A1-D2FC8884163F}"/>
                </a:ext>
              </a:extLst>
            </p:cNvPr>
            <p:cNvSpPr/>
            <p:nvPr/>
          </p:nvSpPr>
          <p:spPr>
            <a:xfrm>
              <a:off x="649442" y="2235342"/>
              <a:ext cx="8136464" cy="130264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ekstvak 16">
              <a:extLst>
                <a:ext uri="{FF2B5EF4-FFF2-40B4-BE49-F238E27FC236}">
                  <a16:creationId xmlns:a16="http://schemas.microsoft.com/office/drawing/2014/main" id="{41007B2F-B600-75F3-27F3-EBB6154DCD01}"/>
                </a:ext>
              </a:extLst>
            </p:cNvPr>
            <p:cNvSpPr txBox="1"/>
            <p:nvPr/>
          </p:nvSpPr>
          <p:spPr>
            <a:xfrm>
              <a:off x="827584" y="2577864"/>
              <a:ext cx="1368152" cy="676084"/>
            </a:xfrm>
            <a:prstGeom prst="rect">
              <a:avLst/>
            </a:prstGeom>
            <a:noFill/>
          </p:spPr>
          <p:txBody>
            <a:bodyPr wrap="square" rtlCol="0">
              <a:spAutoFit/>
            </a:bodyPr>
            <a:lstStyle/>
            <a:p>
              <a:pPr algn="ctr"/>
              <a:r>
                <a:rPr lang="nl-NL" sz="1400"/>
                <a:t>Perceel 2 </a:t>
              </a:r>
            </a:p>
            <a:p>
              <a:pPr algn="ctr"/>
              <a:r>
                <a:rPr lang="nl-NL" sz="1400" i="1"/>
                <a:t>Projecten</a:t>
              </a:r>
              <a:r>
                <a:rPr lang="nl-NL" sz="1400"/>
                <a:t> </a:t>
              </a:r>
            </a:p>
          </p:txBody>
        </p:sp>
        <p:sp>
          <p:nvSpPr>
            <p:cNvPr id="18" name="Rechthoek: afgeronde hoeken 17">
              <a:extLst>
                <a:ext uri="{FF2B5EF4-FFF2-40B4-BE49-F238E27FC236}">
                  <a16:creationId xmlns:a16="http://schemas.microsoft.com/office/drawing/2014/main" id="{96D3F05E-4364-C24B-D69F-1E4A6E2B7768}"/>
                </a:ext>
              </a:extLst>
            </p:cNvPr>
            <p:cNvSpPr/>
            <p:nvPr/>
          </p:nvSpPr>
          <p:spPr>
            <a:xfrm>
              <a:off x="2485755" y="2515605"/>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A</a:t>
              </a:r>
            </a:p>
            <a:p>
              <a:pPr algn="ctr"/>
              <a:r>
                <a:rPr lang="nl-NL" sz="900" dirty="0"/>
                <a:t>Projecten </a:t>
              </a:r>
            </a:p>
          </p:txBody>
        </p:sp>
        <p:sp>
          <p:nvSpPr>
            <p:cNvPr id="19" name="Rechthoek: afgeronde hoeken 18">
              <a:extLst>
                <a:ext uri="{FF2B5EF4-FFF2-40B4-BE49-F238E27FC236}">
                  <a16:creationId xmlns:a16="http://schemas.microsoft.com/office/drawing/2014/main" id="{9E387DB6-CB44-FCF5-4863-75A16B19276C}"/>
                </a:ext>
              </a:extLst>
            </p:cNvPr>
            <p:cNvSpPr/>
            <p:nvPr/>
          </p:nvSpPr>
          <p:spPr>
            <a:xfrm>
              <a:off x="4319424" y="2510200"/>
              <a:ext cx="1584176" cy="7853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900" dirty="0"/>
                <a:t>Bouwteam B </a:t>
              </a:r>
            </a:p>
            <a:p>
              <a:pPr algn="ctr"/>
              <a:r>
                <a:rPr lang="nl-NL" sz="900" dirty="0"/>
                <a:t>Projecten </a:t>
              </a:r>
            </a:p>
          </p:txBody>
        </p:sp>
        <p:sp>
          <p:nvSpPr>
            <p:cNvPr id="20" name="Rechthoek: afgeronde hoeken 19">
              <a:extLst>
                <a:ext uri="{FF2B5EF4-FFF2-40B4-BE49-F238E27FC236}">
                  <a16:creationId xmlns:a16="http://schemas.microsoft.com/office/drawing/2014/main" id="{384CEE95-0178-A173-135B-988543C457AC}"/>
                </a:ext>
              </a:extLst>
            </p:cNvPr>
            <p:cNvSpPr/>
            <p:nvPr/>
          </p:nvSpPr>
          <p:spPr>
            <a:xfrm>
              <a:off x="6119455" y="2298442"/>
              <a:ext cx="2329817" cy="114649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sz="900" u="sng"/>
                <a:t>Scope:</a:t>
              </a:r>
            </a:p>
            <a:p>
              <a:pPr marL="171450" indent="-171450">
                <a:buFontTx/>
                <a:buChar char="-"/>
              </a:pPr>
              <a:r>
                <a:rPr lang="nl-NL" sz="900"/>
                <a:t>M/L Investeringsprojecten</a:t>
              </a:r>
            </a:p>
            <a:p>
              <a:r>
                <a:rPr lang="nl-NL" sz="900"/>
                <a:t>(Van € 1,5 tot max € 15 miljoen)</a:t>
              </a:r>
            </a:p>
          </p:txBody>
        </p:sp>
      </p:grpSp>
      <p:sp>
        <p:nvSpPr>
          <p:cNvPr id="21" name="Tekstvak 20">
            <a:extLst>
              <a:ext uri="{FF2B5EF4-FFF2-40B4-BE49-F238E27FC236}">
                <a16:creationId xmlns:a16="http://schemas.microsoft.com/office/drawing/2014/main" id="{4BBF09F0-0822-B452-38C3-F1BCDE099A36}"/>
              </a:ext>
            </a:extLst>
          </p:cNvPr>
          <p:cNvSpPr txBox="1"/>
          <p:nvPr/>
        </p:nvSpPr>
        <p:spPr>
          <a:xfrm>
            <a:off x="645191" y="2520578"/>
            <a:ext cx="7668961" cy="369332"/>
          </a:xfrm>
          <a:prstGeom prst="rect">
            <a:avLst/>
          </a:prstGeom>
          <a:noFill/>
        </p:spPr>
        <p:txBody>
          <a:bodyPr wrap="square" rtlCol="0">
            <a:spAutoFit/>
          </a:bodyPr>
          <a:lstStyle/>
          <a:p>
            <a:pPr algn="ctr"/>
            <a:r>
              <a:rPr lang="nl-NL" dirty="0"/>
              <a:t>+</a:t>
            </a:r>
          </a:p>
        </p:txBody>
      </p:sp>
    </p:spTree>
    <p:extLst>
      <p:ext uri="{BB962C8B-B14F-4D97-AF65-F5344CB8AC3E}">
        <p14:creationId xmlns:p14="http://schemas.microsoft.com/office/powerpoint/2010/main" val="21164993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hidden"/>
                                      </p:to>
                                    </p:set>
                                  </p:childTnLst>
                                </p:cTn>
                              </p:par>
                              <p:par>
                                <p:cTn id="9" presetID="26" presetClass="emph" presetSubtype="0" fill="hold" nodeType="withEffect">
                                  <p:stCondLst>
                                    <p:cond delay="0"/>
                                  </p:stCondLst>
                                  <p:childTnLst>
                                    <p:animEffect transition="out" filter="fade">
                                      <p:cBhvr>
                                        <p:cTn id="10" dur="2000" tmFilter="0, 0; .2, .5; .8, .5; 1, 0"/>
                                        <p:tgtEl>
                                          <p:spTgt spid="15"/>
                                        </p:tgtEl>
                                      </p:cBhvr>
                                    </p:animEffect>
                                    <p:animScale>
                                      <p:cBhvr>
                                        <p:cTn id="11" dur="10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3.9600.0"/>
  <p:tag name="AS_RELEASE_DATE" val="2015.07.22"/>
  <p:tag name="AS_TITLE" val="Aspose.Slides for .NET 4.0 Client Profile"/>
  <p:tag name="AS_VERSION" val="15.6.0.0"/>
  <p:tag name="CARMA DOCSYS~XML" val="&lt;?xml version=&quot;1.0&quot;?&gt;&lt;data customer=&quot;&quot; profile=&quot;ProvincieUtrecht&quot; model=&quot;$/Powerpoint/ds-powerpoint.xml&quot; country-code=&quot;31&quot; outputformat=&quot;pptx&quot;&gt;&lt;presentatie template=&quot;ds-powerpoint.potx&quot; id=&quot;a8cdc95743c3441bafbe66162408f51b&quot; version=&quot;1.0&quot; lcid=&quot;1043&quot; xmlns:dso=&quot;http://docsys.online/datadoc&quot;&gt;&lt;PAPER /&gt;&lt;titel value=&quot;Kick off Aanbesteding Bouwteams&quot; formatted-value=&quot;Kick off Aanbesteding Bouwteams&quot; dso:modify-order=&quot;16&quot; /&gt;&lt;titel_condition value=&quot;Presentatie&quot; formatted-value=&quot;Presentatie&quot; /&gt;&lt;subtitel value=&quot;&quot; formatted-value=&quot;&quot; dso:modify-order=&quot;0&quot; /&gt;&lt;datum value=&quot;2023-05-11T00:00:00&quot; formatted-value=&quot;11-05-2023&quot; dso:modify-order=&quot;17&quot; /&gt;&lt;slide_1 value=&quot;&quot; formatted-value=&quot;&quot; dso:modify-order=&quot;1&quot; /&gt;&lt;bedrijf /&gt;&lt;Title value=&quot;Kick off Aanbesteding Bouwteams&quot; formatted-value=&quot;Kick off Aanbesteding Bouwteams&quot; /&gt;&lt;Subject value=&quot;&quot; formatted-value=&quot;&quot; /&gt;&lt;Author value=&quot;&quot; formatted-value=&quot;&quot; /&gt;&lt;Company value=&quot;&quot; formatted-value=&quot;&quot; /&gt;&lt;Bewaartermijnen value=&quot;&quot; dso:modify-order=&quot;2&quot; /&gt;&lt;Documentsoort value=&quot;&quot; dso:modify-order=&quot;3&quot; /&gt;&lt;Doelenboom value=&quot;&quot; dso:modify-order=&quot;4&quot; /&gt;&lt;Domeinen value=&quot;&quot; dso:modify-order=&quot;5&quot; /&gt;&lt;Dossierstatus value=&quot;&quot; dso:modify-order=&quot;6&quot; /&gt;&lt;Eindverantwoordelijke_proceseigenaar value=&quot;&quot; dso:modify-order=&quot;7&quot; /&gt;&lt;Proceseigenaar value=&quot;&quot; dso:modify-order=&quot;8&quot; /&gt;&lt;Resultaat value=&quot;&quot; dso:modify-order=&quot;9&quot; /&gt;&lt;Thema value=&quot;&quot; dso:modify-order=&quot;10&quot; /&gt;&lt;Vertrouwelijkheid value=&quot;&quot; dso:modify-order=&quot;11&quot; /&gt;&lt;Waardering value=&quot;&quot; dso:modify-order=&quot;12&quot; /&gt;&lt;WBS value=&quot;&quot; dso:modify-order=&quot;13&quot; /&gt;&lt;Werkingsgebied_dossier value=&quot;&quot; dso:modify-order=&quot;14&quot; /&gt;&lt;Werkproces value=&quot;&quot; dso:modify-order=&quot;15&quot; /&gt;&lt;BewaartermijnenData /&gt;&lt;DocumentsoortData /&gt;&lt;DoelenboomData /&gt;&lt;DomeinenData /&gt;&lt;DossierstatusData /&gt;&lt;Eindverantwoordelijke_proceseigenaarData /&gt;&lt;ProceseigenaarData /&gt;&lt;ResultaatData /&gt;&lt;ThemaData /&gt;&lt;VertrouwelijkheidData /&gt;&lt;WaarderingData /&gt;&lt;WBSData /&gt;&lt;Werkingsgebied_dossierData /&gt;&lt;WerkprocesData /&gt;&lt;metadatafields&gt;&lt;metadata&gt;&lt;PUDocumenttype&gt;nvt&lt;/PUDocumenttype&gt;&lt;/metadata&gt;&lt;/metadatafields&gt;&lt;ManagedMetaDataFields&gt;&lt;termsets /&gt;&lt;/ManagedMetaDataFields&gt;&lt;sharepointData&gt;&lt;sharepointExportData xmlns:msxsl=&quot;urn:schemas-microsoft-com:xslt&quot;&gt;&lt;metadata&gt;&lt;PUDocumenttype&gt;nvt&lt;/PUDocumenttype&gt;&lt;/metadata&gt;&lt;/sharepointExportData&gt;&lt;/sharepointData&gt;&lt;site /&gt;&lt;Project-book value=&quot;&quot; formatted-value=&quot;&quot; /&gt;&lt;spreker /&gt;&lt;domein_opgave /&gt;&lt;Documenttype /&gt;&lt;/presentatie&gt;&lt;/data&gt;"/>
</p:tagLst>
</file>

<file path=ppt/theme/theme1.xml><?xml version="1.0" encoding="utf-8"?>
<a:theme xmlns:a="http://schemas.openxmlformats.org/drawingml/2006/main" name="Leeg">
  <a:themeElements>
    <a:clrScheme name="Provincie Utrecht">
      <a:dk1>
        <a:sysClr val="windowText" lastClr="000000"/>
      </a:dk1>
      <a:lt1>
        <a:sysClr val="window" lastClr="FFFFFF"/>
      </a:lt1>
      <a:dk2>
        <a:srgbClr val="44546A"/>
      </a:dk2>
      <a:lt2>
        <a:srgbClr val="E7E6E6"/>
      </a:lt2>
      <a:accent1>
        <a:srgbClr val="E5352C"/>
      </a:accent1>
      <a:accent2>
        <a:srgbClr val="0098D4"/>
      </a:accent2>
      <a:accent3>
        <a:srgbClr val="83B81A"/>
      </a:accent3>
      <a:accent4>
        <a:srgbClr val="F39910"/>
      </a:accent4>
      <a:accent5>
        <a:srgbClr val="000000"/>
      </a:accent5>
      <a:accent6>
        <a:srgbClr val="000000"/>
      </a:accent6>
      <a:hlink>
        <a:srgbClr val="000000"/>
      </a:hlink>
      <a:folHlink>
        <a:srgbClr val="000000"/>
      </a:folHlink>
    </a:clrScheme>
    <a:fontScheme name="Kantoor">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extrusionClr>
              <a:prstClr val="black"/>
            </a:extrusionClr>
            <a:contourClr>
              <a:prstClr val="black"/>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ds-powerpoint.potx" id="{161B0DBB-6018-4FF4-A3D8-4CC4ABFCAC8A}" vid="{9C78DBEB-A7A5-4141-A4F6-947B8BC859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extrusionClr>
              <a:prstClr val="black"/>
            </a:extrusionClr>
            <a:contourClr>
              <a:prstClr val="black"/>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_PU" ma:contentTypeID="0x0101003E9A2B830A3CB44DBCE3112387D3A136008C61EE08621CE94B84DE5F30964C8852" ma:contentTypeVersion="37" ma:contentTypeDescription="Een nieuw document maken." ma:contentTypeScope="" ma:versionID="fc39812c01151357bc58516985ab09b6">
  <xsd:schema xmlns:xsd="http://www.w3.org/2001/XMLSchema" xmlns:xs="http://www.w3.org/2001/XMLSchema" xmlns:p="http://schemas.microsoft.com/office/2006/metadata/properties" xmlns:ns2="1b084216-8b02-43a6-ae89-bdf8ca983e4b" xmlns:ns3="71a72728-fb44-4036-b645-2459814b40b3" xmlns:ns4="fa468d3d-bf59-4030-8bb0-350b6c786af0" xmlns:ns5="3a2d4642-b1a9-4f9a-947d-aaac82c6ed7c" xmlns:ns6="67db9962-d19b-42df-9b5a-75b5c2e68250" targetNamespace="http://schemas.microsoft.com/office/2006/metadata/properties" ma:root="true" ma:fieldsID="691aabdead9fa995b0e9e9f7a28f7927" ns2:_="" ns3:_="" ns4:_="" ns5:_="" ns6:_="">
    <xsd:import namespace="1b084216-8b02-43a6-ae89-bdf8ca983e4b"/>
    <xsd:import namespace="71a72728-fb44-4036-b645-2459814b40b3"/>
    <xsd:import namespace="fa468d3d-bf59-4030-8bb0-350b6c786af0"/>
    <xsd:import namespace="3a2d4642-b1a9-4f9a-947d-aaac82c6ed7c"/>
    <xsd:import namespace="67db9962-d19b-42df-9b5a-75b5c2e68250"/>
    <xsd:element name="properties">
      <xsd:complexType>
        <xsd:sequence>
          <xsd:element name="documentManagement">
            <xsd:complexType>
              <xsd:all>
                <xsd:element ref="ns3:PUWerkingsgebiedDocument" minOccurs="0"/>
                <xsd:element ref="ns3:PUCopyrightRechten" minOccurs="0"/>
                <xsd:element ref="ns3:PUOmschrijvingVoorwaardenCopyright" minOccurs="0"/>
                <xsd:element ref="ns3:PUBegindatumCopyright" minOccurs="0"/>
                <xsd:element ref="ns3:PUEinddatumCopyright" minOccurs="0"/>
                <xsd:element ref="ns3:PUBegindatumdossier" minOccurs="0"/>
                <xsd:element ref="ns3:PUEinddatumdossier" minOccurs="0"/>
                <xsd:element ref="ns3:PUSelectiecategorie" minOccurs="0"/>
                <xsd:element ref="ns3:PUDossiernaam" minOccurs="0"/>
                <xsd:element ref="ns2:_dlc_DocId" minOccurs="0"/>
                <xsd:element ref="ns4:bee6bab28bc347dea223a27ae484b55c" minOccurs="0"/>
                <xsd:element ref="ns2:_dlc_DocIdUrl" minOccurs="0"/>
                <xsd:element ref="ns4:e28028357a134c8cba3ce1e424d81274" minOccurs="0"/>
                <xsd:element ref="ns2:_dlc_DocIdPersistId" minOccurs="0"/>
                <xsd:element ref="ns4:d6579817e59147ae85edfd3136814cae" minOccurs="0"/>
                <xsd:element ref="ns4:c69891f5b6724842a1992b729e890d0f" minOccurs="0"/>
                <xsd:element ref="ns4:dc87032591014caf9b8c241199203258" minOccurs="0"/>
                <xsd:element ref="ns2:TaxCatchAll" minOccurs="0"/>
                <xsd:element ref="ns4:nbfcb91ce6ed4c72a590e661d33753dd" minOccurs="0"/>
                <xsd:element ref="ns2:TaxCatchAllLabel" minOccurs="0"/>
                <xsd:element ref="ns4:ecddcceb7a3944bcb5df119ed71fb281" minOccurs="0"/>
                <xsd:element ref="ns4:n35da69e1c1047dea46f4e43c827e5fd" minOccurs="0"/>
                <xsd:element ref="ns4:d48145a825f34c759bf35e0f0f98a24d" minOccurs="0"/>
                <xsd:element ref="ns4:kb23fa795b9743b8adae1149359e24fa" minOccurs="0"/>
                <xsd:element ref="ns4:cb2b531b78c348c8977f55608358c411" minOccurs="0"/>
                <xsd:element ref="ns5:PUDocumenttype" minOccurs="0"/>
                <xsd:element ref="ns5:PUDocumentumRegistratienummer" minOccurs="0"/>
                <xsd:element ref="ns5:PUOrigineleMakerDocumentum" minOccurs="0"/>
                <xsd:element ref="ns5:PUCorsaDocumentcode" minOccurs="0"/>
                <xsd:element ref="ns6:MediaServiceMetadata" minOccurs="0"/>
                <xsd:element ref="ns6:MediaServiceFastMetadata" minOccurs="0"/>
                <xsd:element ref="ns6:MediaServiceObjectDetectorVersions"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084216-8b02-43a6-ae89-bdf8ca983e4b" elementFormDefault="qualified">
    <xsd:import namespace="http://schemas.microsoft.com/office/2006/documentManagement/types"/>
    <xsd:import namespace="http://schemas.microsoft.com/office/infopath/2007/PartnerControls"/>
    <xsd:element name="_dlc_DocId" ma:index="21"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23" nillable="true" ma:displayName="Registratienummer"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5" nillable="true" ma:displayName="Id blijven behouden" ma:description="Id behouden tijdens toevoegen." ma:hidden="true" ma:internalName="_dlc_DocIdPersistId" ma:readOnly="true">
      <xsd:simpleType>
        <xsd:restriction base="dms:Boolean"/>
      </xsd:simpleType>
    </xsd:element>
    <xsd:element name="TaxCatchAll" ma:index="29" nillable="true" ma:displayName="Taxonomy Catch All Column" ma:hidden="true" ma:list="{6953fa5e-9600-403f-8609-13a17be6bd4d}" ma:internalName="TaxCatchAll" ma:showField="CatchAllData" ma:web="1b084216-8b02-43a6-ae89-bdf8ca983e4b">
      <xsd:complexType>
        <xsd:complexContent>
          <xsd:extension base="dms:MultiChoiceLookup">
            <xsd:sequence>
              <xsd:element name="Value" type="dms:Lookup" maxOccurs="unbounded" minOccurs="0" nillable="true"/>
            </xsd:sequence>
          </xsd:extension>
        </xsd:complexContent>
      </xsd:complexType>
    </xsd:element>
    <xsd:element name="TaxCatchAllLabel" ma:index="31" nillable="true" ma:displayName="Taxonomy Catch All Column1" ma:hidden="true" ma:list="{6953fa5e-9600-403f-8609-13a17be6bd4d}" ma:internalName="TaxCatchAllLabel" ma:readOnly="true" ma:showField="CatchAllDataLabel" ma:web="1b084216-8b02-43a6-ae89-bdf8ca983e4b">
      <xsd:complexType>
        <xsd:complexContent>
          <xsd:extension base="dms:MultiChoiceLookup">
            <xsd:sequence>
              <xsd:element name="Value" type="dms:Lookup" maxOccurs="unbounded" minOccurs="0" nillable="true"/>
            </xsd:sequence>
          </xsd:extension>
        </xsd:complexContent>
      </xsd:complexType>
    </xsd:element>
    <xsd:element name="SharedWithUsers" ma:index="5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52"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1a72728-fb44-4036-b645-2459814b40b3" elementFormDefault="qualified">
    <xsd:import namespace="http://schemas.microsoft.com/office/2006/documentManagement/types"/>
    <xsd:import namespace="http://schemas.microsoft.com/office/infopath/2007/PartnerControls"/>
    <xsd:element name="PUWerkingsgebiedDocument" ma:index="3" nillable="true" ma:displayName="Werkingsgebied document" ma:internalName="PUWerkingsgebiedDocument">
      <xsd:simpleType>
        <xsd:restriction base="dms:Text">
          <xsd:maxLength value="255"/>
        </xsd:restriction>
      </xsd:simpleType>
    </xsd:element>
    <xsd:element name="PUCopyrightRechten" ma:index="4" nillable="true" ma:displayName="Copyright rechten" ma:default="0" ma:description="Selecteer &quot;Ja&quot; indien het document onderhevig is aan copyright rechten" ma:internalName="PUCopyrightRechten">
      <xsd:simpleType>
        <xsd:restriction base="dms:Boolean"/>
      </xsd:simpleType>
    </xsd:element>
    <xsd:element name="PUOmschrijvingVoorwaardenCopyright" ma:index="5" nillable="true" ma:displayName="Omschrijving voorwaarden copyright" ma:internalName="PUOmschrijvingVoorwaardenCopyright">
      <xsd:simpleType>
        <xsd:restriction base="dms:Note">
          <xsd:maxLength value="255"/>
        </xsd:restriction>
      </xsd:simpleType>
    </xsd:element>
    <xsd:element name="PUBegindatumCopyright" ma:index="6" nillable="true" ma:displayName="Begindatum copyright" ma:format="DateOnly" ma:internalName="PUBegindatumCopyright">
      <xsd:simpleType>
        <xsd:restriction base="dms:DateTime"/>
      </xsd:simpleType>
    </xsd:element>
    <xsd:element name="PUEinddatumCopyright" ma:index="7" nillable="true" ma:displayName="Einddatum copyright" ma:format="DateOnly" ma:internalName="PUEinddatumCopyright">
      <xsd:simpleType>
        <xsd:restriction base="dms:DateTime"/>
      </xsd:simpleType>
    </xsd:element>
    <xsd:element name="PUBegindatumdossier" ma:index="14" nillable="true" ma:displayName="Begindatumdossier" ma:default="[today]" ma:format="DateOnly" ma:hidden="true" ma:internalName="PUBegindatumdossier" ma:readOnly="false">
      <xsd:simpleType>
        <xsd:restriction base="dms:DateTime"/>
      </xsd:simpleType>
    </xsd:element>
    <xsd:element name="PUEinddatumdossier" ma:index="15" nillable="true" ma:displayName="Einddatumdossier" ma:format="DateOnly" ma:hidden="true" ma:internalName="PUEinddatumdossier" ma:readOnly="false">
      <xsd:simpleType>
        <xsd:restriction base="dms:DateTime"/>
      </xsd:simpleType>
    </xsd:element>
    <xsd:element name="PUSelectiecategorie" ma:index="18" nillable="true" ma:displayName="Selectiecategorie" ma:default="2020 25" ma:hidden="true" ma:internalName="PUSelectiecategorie">
      <xsd:simpleType>
        <xsd:restriction base="dms:Text">
          <xsd:maxLength value="255"/>
        </xsd:restriction>
      </xsd:simpleType>
    </xsd:element>
    <xsd:element name="PUDossiernaam" ma:index="19" nillable="true" ma:displayName="Dossiernaam" ma:default="Aanbesteding Bouwteam 2024" ma:hidden="true" ma:internalName="PUDossiernaam">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468d3d-bf59-4030-8bb0-350b6c786af0" elementFormDefault="qualified">
    <xsd:import namespace="http://schemas.microsoft.com/office/2006/documentManagement/types"/>
    <xsd:import namespace="http://schemas.microsoft.com/office/infopath/2007/PartnerControls"/>
    <xsd:element name="bee6bab28bc347dea223a27ae484b55c" ma:index="22" nillable="true" ma:taxonomy="true" ma:internalName="bee6bab28bc347dea223a27ae484b55c" ma:taxonomyFieldName="PUEindverantwoordelijkeProceseigenaar" ma:displayName="Eindverantwoordelijke proceseigenaar" ma:default="9;#MOB - Concernmanager Mobiliteit|b7f90ac5-8c87-47a8-8218-35c54f9ce893" ma:fieldId="{bee6bab2-8bc3-47de-a223-a27ae484b55c}" ma:sspId="d6e20898-9fd2-4753-9924-3f7380c5943a" ma:termSetId="c4f41cfa-9fd9-430d-8623-d08408cb3992" ma:anchorId="00000000-0000-0000-0000-000000000000" ma:open="false" ma:isKeyword="false">
      <xsd:complexType>
        <xsd:sequence>
          <xsd:element ref="pc:Terms" minOccurs="0" maxOccurs="1"/>
        </xsd:sequence>
      </xsd:complexType>
    </xsd:element>
    <xsd:element name="e28028357a134c8cba3ce1e424d81274" ma:index="24" nillable="true" ma:taxonomy="true" ma:internalName="e28028357a134c8cba3ce1e424d81274" ma:taxonomyFieldName="PUThema" ma:displayName="Thema" ma:default="2;#Wegen|a9263ede-608d-4a85-b6d3-9a63843b9a91" ma:fieldId="{e2802835-7a13-4c8c-ba3c-e1e424d81274}" ma:sspId="d6e20898-9fd2-4753-9924-3f7380c5943a" ma:termSetId="06d93e4f-b741-4aa1-a950-4db177d07a46" ma:anchorId="00000000-0000-0000-0000-000000000000" ma:open="false" ma:isKeyword="false">
      <xsd:complexType>
        <xsd:sequence>
          <xsd:element ref="pc:Terms" minOccurs="0" maxOccurs="1"/>
        </xsd:sequence>
      </xsd:complexType>
    </xsd:element>
    <xsd:element name="d6579817e59147ae85edfd3136814cae" ma:index="26" nillable="true" ma:taxonomy="true" ma:internalName="d6579817e59147ae85edfd3136814cae" ma:taxonomyFieldName="PUWerkproces" ma:displayName="Werkproces" ma:default="8;#Nog nader in te vullen|e20950c1-e059-4dd1-8571-f80d57af7540" ma:fieldId="{d6579817-e591-47ae-85ed-fd3136814cae}" ma:sspId="d6e20898-9fd2-4753-9924-3f7380c5943a" ma:termSetId="1795a696-d4ea-42e5-9f0b-f098e75f91fd" ma:anchorId="00000000-0000-0000-0000-000000000000" ma:open="false" ma:isKeyword="false">
      <xsd:complexType>
        <xsd:sequence>
          <xsd:element ref="pc:Terms" minOccurs="0" maxOccurs="1"/>
        </xsd:sequence>
      </xsd:complexType>
    </xsd:element>
    <xsd:element name="c69891f5b6724842a1992b729e890d0f" ma:index="27" nillable="true" ma:taxonomy="true" ma:internalName="c69891f5b6724842a1992b729e890d0f" ma:taxonomyFieldName="PUDocumentTrefwoorden" ma:displayName="Document trefwoorden" ma:fieldId="{c69891f5-b672-4842-a199-2b729e890d0f}" ma:taxonomyMulti="true" ma:sspId="d6e20898-9fd2-4753-9924-3f7380c5943a" ma:termSetId="00000000-0000-0000-0000-000000000000" ma:anchorId="00000000-0000-0000-0000-000000000000" ma:open="true" ma:isKeyword="false">
      <xsd:complexType>
        <xsd:sequence>
          <xsd:element ref="pc:Terms" minOccurs="0" maxOccurs="1"/>
        </xsd:sequence>
      </xsd:complexType>
    </xsd:element>
    <xsd:element name="dc87032591014caf9b8c241199203258" ma:index="28" nillable="true" ma:taxonomy="true" ma:internalName="dc87032591014caf9b8c241199203258" ma:taxonomyFieldName="PUDoelenboom" ma:displayName="Doelenboom" ma:default="1;#Onbenoemd|fb06c238-9fe8-4cf7-a2d9-a90b291e7d32" ma:fieldId="{dc870325-9101-4caf-9b8c-241199203258}" ma:sspId="d6e20898-9fd2-4753-9924-3f7380c5943a" ma:termSetId="9589c86e-2f15-406a-bb88-85ad886474d1" ma:anchorId="00000000-0000-0000-0000-000000000000" ma:open="false" ma:isKeyword="false">
      <xsd:complexType>
        <xsd:sequence>
          <xsd:element ref="pc:Terms" minOccurs="0" maxOccurs="1"/>
        </xsd:sequence>
      </xsd:complexType>
    </xsd:element>
    <xsd:element name="nbfcb91ce6ed4c72a590e661d33753dd" ma:index="30" nillable="true" ma:taxonomy="true" ma:internalName="nbfcb91ce6ed4c72a590e661d33753dd" ma:taxonomyFieldName="PUWBSTax" ma:displayName="WBS" ma:default="10;#P.0000 - Onbenoemd|3d735cab-bb43-4375-8d6c-aab7c97c3079" ma:fieldId="{7bfcb91c-e6ed-4c72-a590-e661d33753dd}" ma:sspId="d6e20898-9fd2-4753-9924-3f7380c5943a" ma:termSetId="de8aea1a-1900-4651-8d26-56f9dde5d303" ma:anchorId="00000000-0000-0000-0000-000000000000" ma:open="false" ma:isKeyword="false">
      <xsd:complexType>
        <xsd:sequence>
          <xsd:element ref="pc:Terms" minOccurs="0" maxOccurs="1"/>
        </xsd:sequence>
      </xsd:complexType>
    </xsd:element>
    <xsd:element name="ecddcceb7a3944bcb5df119ed71fb281" ma:index="34" nillable="true" ma:taxonomy="true" ma:internalName="ecddcceb7a3944bcb5df119ed71fb281" ma:taxonomyFieldName="PUWaardering" ma:displayName="Waardering" ma:default="5;#Bewaren|4570fb31-860c-44f7-be36-40938139c6a7" ma:fieldId="{ecddcceb-7a39-44bc-b5df-119ed71fb281}" ma:sspId="d6e20898-9fd2-4753-9924-3f7380c5943a" ma:termSetId="2b960e09-d81e-4156-bdf3-fa04acc66991" ma:anchorId="00000000-0000-0000-0000-000000000000" ma:open="false" ma:isKeyword="false">
      <xsd:complexType>
        <xsd:sequence>
          <xsd:element ref="pc:Terms" minOccurs="0" maxOccurs="1"/>
        </xsd:sequence>
      </xsd:complexType>
    </xsd:element>
    <xsd:element name="n35da69e1c1047dea46f4e43c827e5fd" ma:index="36" nillable="true" ma:taxonomy="true" ma:internalName="n35da69e1c1047dea46f4e43c827e5fd" ma:taxonomyFieldName="PUBewaartermijn" ma:displayName="Bewaartermijn" ma:default="3;#Blijvend bewaren|e5ca1b2a-a741-485a-bdf8-91756cb0387b" ma:fieldId="{735da69e-1c10-47de-a46f-4e43c827e5fd}" ma:sspId="d6e20898-9fd2-4753-9924-3f7380c5943a" ma:termSetId="bf6207c9-df11-4d84-a399-b07313a6ce94" ma:anchorId="00000000-0000-0000-0000-000000000000" ma:open="false" ma:isKeyword="false">
      <xsd:complexType>
        <xsd:sequence>
          <xsd:element ref="pc:Terms" minOccurs="0" maxOccurs="1"/>
        </xsd:sequence>
      </xsd:complexType>
    </xsd:element>
    <xsd:element name="d48145a825f34c759bf35e0f0f98a24d" ma:index="40" nillable="true" ma:taxonomy="true" ma:internalName="d48145a825f34c759bf35e0f0f98a24d" ma:taxonomyFieldName="PUWerkingsgebiedDossier" ma:displayName="Werkingsgebied dossier" ma:default="4;#Intern Provincie|189e3338-705c-4baf-9377-0e95b47bfb72" ma:fieldId="{d48145a8-25f3-4c75-9bf3-5e0f0f98a24d}" ma:sspId="d6e20898-9fd2-4753-9924-3f7380c5943a" ma:termSetId="fdfb8693-5b3e-48f7-b4e1-2743a88dfeaa" ma:anchorId="00000000-0000-0000-0000-000000000000" ma:open="false" ma:isKeyword="false">
      <xsd:complexType>
        <xsd:sequence>
          <xsd:element ref="pc:Terms" minOccurs="0" maxOccurs="1"/>
        </xsd:sequence>
      </xsd:complexType>
    </xsd:element>
    <xsd:element name="kb23fa795b9743b8adae1149359e24fa" ma:index="41" nillable="true" ma:taxonomy="true" ma:internalName="kb23fa795b9743b8adae1149359e24fa" ma:taxonomyFieldName="PUProceseigenaar" ma:displayName="Proceseigenaar" ma:default="7;#TL MOB-PP3, Teamleider Projectmanagement P3|3ee837d3-f4cb-4975-bdda-9e328f71c6e0" ma:fieldId="{4b23fa79-5b97-43b8-adae-1149359e24fa}" ma:sspId="d6e20898-9fd2-4753-9924-3f7380c5943a" ma:termSetId="b742015b-cac9-4880-bb80-8932fb1f14ed" ma:anchorId="00000000-0000-0000-0000-000000000000" ma:open="false" ma:isKeyword="false">
      <xsd:complexType>
        <xsd:sequence>
          <xsd:element ref="pc:Terms" minOccurs="0" maxOccurs="1"/>
        </xsd:sequence>
      </xsd:complexType>
    </xsd:element>
    <xsd:element name="cb2b531b78c348c8977f55608358c411" ma:index="42" nillable="true" ma:taxonomy="true" ma:internalName="cb2b531b78c348c8977f55608358c411" ma:taxonomyFieldName="PUDomein" ma:displayName="Domein" ma:default="6;#Mobiliteit (MOB)|10be77bb-14cd-433e-949e-9bfecbe7d7b4" ma:fieldId="{cb2b531b-78c3-48c8-977f-55608358c411}" ma:sspId="d6e20898-9fd2-4753-9924-3f7380c5943a" ma:termSetId="e2b90dce-b912-40b0-87b6-d0f56304490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a2d4642-b1a9-4f9a-947d-aaac82c6ed7c" elementFormDefault="qualified">
    <xsd:import namespace="http://schemas.microsoft.com/office/2006/documentManagement/types"/>
    <xsd:import namespace="http://schemas.microsoft.com/office/infopath/2007/PartnerControls"/>
    <xsd:element name="PUDocumenttype" ma:index="44" nillable="true" ma:displayName="Documenttype" ma:hidden="true" ma:internalName="PUDocumenttype" ma:readOnly="false">
      <xsd:simpleType>
        <xsd:restriction base="dms:Text">
          <xsd:maxLength value="255"/>
        </xsd:restriction>
      </xsd:simpleType>
    </xsd:element>
    <xsd:element name="PUDocumentumRegistratienummer" ma:index="45" nillable="true" ma:displayName="Documentum Registratienummer" ma:hidden="true" ma:internalName="PUDocumentumRegistratienummer" ma:readOnly="false">
      <xsd:simpleType>
        <xsd:restriction base="dms:Text">
          <xsd:maxLength value="255"/>
        </xsd:restriction>
      </xsd:simpleType>
    </xsd:element>
    <xsd:element name="PUOrigineleMakerDocumentum" ma:index="46" nillable="true" ma:displayName="Originele maker Documentum" ma:hidden="true" ma:internalName="PUOrigineleMakerDocumentum" ma:readOnly="false">
      <xsd:simpleType>
        <xsd:restriction base="dms:Text">
          <xsd:maxLength value="255"/>
        </xsd:restriction>
      </xsd:simpleType>
    </xsd:element>
    <xsd:element name="PUCorsaDocumentcode" ma:index="47" nillable="true" ma:displayName="Corsa documentcode" ma:hidden="true" ma:internalName="PUCorsaDocumentcod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db9962-d19b-42df-9b5a-75b5c2e68250" elementFormDefault="qualified">
    <xsd:import namespace="http://schemas.microsoft.com/office/2006/documentManagement/types"/>
    <xsd:import namespace="http://schemas.microsoft.com/office/infopath/2007/PartnerControls"/>
    <xsd:element name="MediaServiceMetadata" ma:index="48" nillable="true" ma:displayName="MediaServiceMetadata" ma:hidden="true" ma:internalName="MediaServiceMetadata" ma:readOnly="true">
      <xsd:simpleType>
        <xsd:restriction base="dms:Note"/>
      </xsd:simpleType>
    </xsd:element>
    <xsd:element name="MediaServiceFastMetadata" ma:index="49" nillable="true" ma:displayName="MediaServiceFastMetadata" ma:hidden="true" ma:internalName="MediaServiceFastMetadata" ma:readOnly="true">
      <xsd:simpleType>
        <xsd:restriction base="dms:Note"/>
      </xsd:simpleType>
    </xsd:element>
    <xsd:element name="MediaServiceObjectDetectorVersions" ma:index="5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2" ma:displayName="Inhoudstype"/>
        <xsd:element ref="dc:title" minOccurs="0" maxOccurs="1" ma:index="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UCopyrightRechten xmlns="71a72728-fb44-4036-b645-2459814b40b3">false</PUCopyrightRechten>
    <PUEinddatumdossier xmlns="71a72728-fb44-4036-b645-2459814b40b3" xsi:nil="true"/>
    <n35da69e1c1047dea46f4e43c827e5fd xmlns="fa468d3d-bf59-4030-8bb0-350b6c786af0">
      <Terms xmlns="http://schemas.microsoft.com/office/infopath/2007/PartnerControls">
        <TermInfo xmlns="http://schemas.microsoft.com/office/infopath/2007/PartnerControls">
          <TermName xmlns="http://schemas.microsoft.com/office/infopath/2007/PartnerControls">Blijvend bewaren</TermName>
          <TermId xmlns="http://schemas.microsoft.com/office/infopath/2007/PartnerControls">e5ca1b2a-a741-485a-bdf8-91756cb0387b</TermId>
        </TermInfo>
      </Terms>
    </n35da69e1c1047dea46f4e43c827e5fd>
    <PUDossiernaam xmlns="71a72728-fb44-4036-b645-2459814b40b3">Aanbesteding Bouwteam 2024</PUDossiernaam>
    <dc87032591014caf9b8c241199203258 xmlns="fa468d3d-bf59-4030-8bb0-350b6c786af0">
      <Terms xmlns="http://schemas.microsoft.com/office/infopath/2007/PartnerControls">
        <TermInfo xmlns="http://schemas.microsoft.com/office/infopath/2007/PartnerControls">
          <TermName xmlns="http://schemas.microsoft.com/office/infopath/2007/PartnerControls">Onbenoemd</TermName>
          <TermId xmlns="http://schemas.microsoft.com/office/infopath/2007/PartnerControls">fb06c238-9fe8-4cf7-a2d9-a90b291e7d32</TermId>
        </TermInfo>
      </Terms>
    </dc87032591014caf9b8c241199203258>
    <nbfcb91ce6ed4c72a590e661d33753dd xmlns="fa468d3d-bf59-4030-8bb0-350b6c786af0">
      <Terms xmlns="http://schemas.microsoft.com/office/infopath/2007/PartnerControls">
        <TermInfo xmlns="http://schemas.microsoft.com/office/infopath/2007/PartnerControls">
          <TermName xmlns="http://schemas.microsoft.com/office/infopath/2007/PartnerControls">P.0000 - Onbenoemd</TermName>
          <TermId xmlns="http://schemas.microsoft.com/office/infopath/2007/PartnerControls">3d735cab-bb43-4375-8d6c-aab7c97c3079</TermId>
        </TermInfo>
      </Terms>
    </nbfcb91ce6ed4c72a590e661d33753dd>
    <c69891f5b6724842a1992b729e890d0f xmlns="fa468d3d-bf59-4030-8bb0-350b6c786af0">
      <Terms xmlns="http://schemas.microsoft.com/office/infopath/2007/PartnerControls"/>
    </c69891f5b6724842a1992b729e890d0f>
    <bee6bab28bc347dea223a27ae484b55c xmlns="fa468d3d-bf59-4030-8bb0-350b6c786af0">
      <Terms xmlns="http://schemas.microsoft.com/office/infopath/2007/PartnerControls">
        <TermInfo xmlns="http://schemas.microsoft.com/office/infopath/2007/PartnerControls">
          <TermName xmlns="http://schemas.microsoft.com/office/infopath/2007/PartnerControls">MOB - Concernmanager Mobiliteit</TermName>
          <TermId xmlns="http://schemas.microsoft.com/office/infopath/2007/PartnerControls">b7f90ac5-8c87-47a8-8218-35c54f9ce893</TermId>
        </TermInfo>
      </Terms>
    </bee6bab28bc347dea223a27ae484b55c>
    <PUDocumentumRegistratienummer xmlns="3a2d4642-b1a9-4f9a-947d-aaac82c6ed7c" xsi:nil="true"/>
    <PUWerkingsgebiedDocument xmlns="71a72728-fb44-4036-b645-2459814b40b3" xsi:nil="true"/>
    <PUOmschrijvingVoorwaardenCopyright xmlns="71a72728-fb44-4036-b645-2459814b40b3" xsi:nil="true"/>
    <d48145a825f34c759bf35e0f0f98a24d xmlns="fa468d3d-bf59-4030-8bb0-350b6c786af0">
      <Terms xmlns="http://schemas.microsoft.com/office/infopath/2007/PartnerControls">
        <TermInfo xmlns="http://schemas.microsoft.com/office/infopath/2007/PartnerControls">
          <TermName xmlns="http://schemas.microsoft.com/office/infopath/2007/PartnerControls">Intern Provincie</TermName>
          <TermId xmlns="http://schemas.microsoft.com/office/infopath/2007/PartnerControls">189e3338-705c-4baf-9377-0e95b47bfb72</TermId>
        </TermInfo>
      </Terms>
    </d48145a825f34c759bf35e0f0f98a24d>
    <cb2b531b78c348c8977f55608358c411 xmlns="fa468d3d-bf59-4030-8bb0-350b6c786af0">
      <Terms xmlns="http://schemas.microsoft.com/office/infopath/2007/PartnerControls">
        <TermInfo xmlns="http://schemas.microsoft.com/office/infopath/2007/PartnerControls">
          <TermName xmlns="http://schemas.microsoft.com/office/infopath/2007/PartnerControls">Mobiliteit (MOB)</TermName>
          <TermId xmlns="http://schemas.microsoft.com/office/infopath/2007/PartnerControls">10be77bb-14cd-433e-949e-9bfecbe7d7b4</TermId>
        </TermInfo>
      </Terms>
    </cb2b531b78c348c8977f55608358c411>
    <kb23fa795b9743b8adae1149359e24fa xmlns="fa468d3d-bf59-4030-8bb0-350b6c786af0">
      <Terms xmlns="http://schemas.microsoft.com/office/infopath/2007/PartnerControls">
        <TermInfo xmlns="http://schemas.microsoft.com/office/infopath/2007/PartnerControls">
          <TermName xmlns="http://schemas.microsoft.com/office/infopath/2007/PartnerControls">TL MOB-PP3, Teamleider Projectmanagement P3</TermName>
          <TermId xmlns="http://schemas.microsoft.com/office/infopath/2007/PartnerControls">3ee837d3-f4cb-4975-bdda-9e328f71c6e0</TermId>
        </TermInfo>
      </Terms>
    </kb23fa795b9743b8adae1149359e24fa>
    <PUBegindatumCopyright xmlns="71a72728-fb44-4036-b645-2459814b40b3" xsi:nil="true"/>
    <PUEinddatumCopyright xmlns="71a72728-fb44-4036-b645-2459814b40b3" xsi:nil="true"/>
    <ecddcceb7a3944bcb5df119ed71fb281 xmlns="fa468d3d-bf59-4030-8bb0-350b6c786af0">
      <Terms xmlns="http://schemas.microsoft.com/office/infopath/2007/PartnerControls">
        <TermInfo xmlns="http://schemas.microsoft.com/office/infopath/2007/PartnerControls">
          <TermName xmlns="http://schemas.microsoft.com/office/infopath/2007/PartnerControls">Bewaren</TermName>
          <TermId xmlns="http://schemas.microsoft.com/office/infopath/2007/PartnerControls">4570fb31-860c-44f7-be36-40938139c6a7</TermId>
        </TermInfo>
      </Terms>
    </ecddcceb7a3944bcb5df119ed71fb281>
    <e28028357a134c8cba3ce1e424d81274 xmlns="fa468d3d-bf59-4030-8bb0-350b6c786af0">
      <Terms xmlns="http://schemas.microsoft.com/office/infopath/2007/PartnerControls">
        <TermInfo xmlns="http://schemas.microsoft.com/office/infopath/2007/PartnerControls">
          <TermName xmlns="http://schemas.microsoft.com/office/infopath/2007/PartnerControls">Wegen</TermName>
          <TermId xmlns="http://schemas.microsoft.com/office/infopath/2007/PartnerControls">a9263ede-608d-4a85-b6d3-9a63843b9a91</TermId>
        </TermInfo>
      </Terms>
    </e28028357a134c8cba3ce1e424d81274>
    <PUOrigineleMakerDocumentum xmlns="3a2d4642-b1a9-4f9a-947d-aaac82c6ed7c" xsi:nil="true"/>
    <d6579817e59147ae85edfd3136814cae xmlns="fa468d3d-bf59-4030-8bb0-350b6c786af0">
      <Terms xmlns="http://schemas.microsoft.com/office/infopath/2007/PartnerControls">
        <TermInfo xmlns="http://schemas.microsoft.com/office/infopath/2007/PartnerControls">
          <TermName xmlns="http://schemas.microsoft.com/office/infopath/2007/PartnerControls">Nog nader in te vullen</TermName>
          <TermId xmlns="http://schemas.microsoft.com/office/infopath/2007/PartnerControls">e20950c1-e059-4dd1-8571-f80d57af7540</TermId>
        </TermInfo>
      </Terms>
    </d6579817e59147ae85edfd3136814cae>
    <PUDocumenttype xmlns="3a2d4642-b1a9-4f9a-947d-aaac82c6ed7c" xsi:nil="true"/>
    <PUSelectiecategorie xmlns="71a72728-fb44-4036-b645-2459814b40b3">2020 25</PUSelectiecategorie>
    <PUBegindatumdossier xmlns="71a72728-fb44-4036-b645-2459814b40b3">2023-05-11T07:10:03+00:00</PUBegindatumdossier>
    <TaxCatchAll xmlns="1b084216-8b02-43a6-ae89-bdf8ca983e4b">
      <Value>10</Value>
      <Value>9</Value>
      <Value>8</Value>
      <Value>7</Value>
      <Value>6</Value>
      <Value>5</Value>
      <Value>4</Value>
      <Value>3</Value>
      <Value>2</Value>
      <Value>1</Value>
    </TaxCatchAll>
    <PUCorsaDocumentcode xmlns="3a2d4642-b1a9-4f9a-947d-aaac82c6ed7c" xsi:nil="true"/>
    <_dlc_DocId xmlns="1b084216-8b02-43a6-ae89-bdf8ca983e4b">UTSP-1331830087-46</_dlc_DocId>
    <_dlc_DocIdUrl xmlns="1b084216-8b02-43a6-ae89-bdf8ca983e4b">
      <Url>https://provincieutrecht.sharepoint.com/sites/prjct-AanbestedingBouwteam/_layouts/15/DocIdRedir.aspx?ID=UTSP-1331830087-46</Url>
      <Description>UTSP-1331830087-46</Description>
    </_dlc_DocIdUrl>
    <SharedWithUsers xmlns="1b084216-8b02-43a6-ae89-bdf8ca983e4b">
      <UserInfo>
        <DisplayName>Koevoets, Edwin</DisplayName>
        <AccountId>18</AccountId>
        <AccountType/>
      </UserInfo>
      <UserInfo>
        <DisplayName>Eijk, Esther van</DisplayName>
        <AccountId>17</AccountId>
        <AccountType/>
      </UserInfo>
      <UserInfo>
        <DisplayName>Steenis, Teus van</DisplayName>
        <AccountId>22</AccountId>
        <AccountType/>
      </UserInfo>
      <UserInfo>
        <DisplayName>Zon, Thijs van der</DisplayName>
        <AccountId>21</AccountId>
        <AccountType/>
      </UserInfo>
    </SharedWithUsers>
  </documentManagement>
</p:properties>
</file>

<file path=customXml/itemProps1.xml><?xml version="1.0" encoding="utf-8"?>
<ds:datastoreItem xmlns:ds="http://schemas.openxmlformats.org/officeDocument/2006/customXml" ds:itemID="{0CF7BD8E-E159-46A2-AA31-60517A3F2D3C}">
  <ds:schemaRefs>
    <ds:schemaRef ds:uri="1b084216-8b02-43a6-ae89-bdf8ca983e4b"/>
    <ds:schemaRef ds:uri="3a2d4642-b1a9-4f9a-947d-aaac82c6ed7c"/>
    <ds:schemaRef ds:uri="67db9962-d19b-42df-9b5a-75b5c2e68250"/>
    <ds:schemaRef ds:uri="71a72728-fb44-4036-b645-2459814b40b3"/>
    <ds:schemaRef ds:uri="fa468d3d-bf59-4030-8bb0-350b6c786a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908B38-3A01-423E-9824-E1965364BED4}">
  <ds:schemaRefs>
    <ds:schemaRef ds:uri="http://schemas.microsoft.com/sharepoint/events"/>
  </ds:schemaRefs>
</ds:datastoreItem>
</file>

<file path=customXml/itemProps3.xml><?xml version="1.0" encoding="utf-8"?>
<ds:datastoreItem xmlns:ds="http://schemas.openxmlformats.org/officeDocument/2006/customXml" ds:itemID="{FB1CD726-FEE5-4C9D-83BB-26FE2CB2FADA}">
  <ds:schemaRefs>
    <ds:schemaRef ds:uri="http://schemas.microsoft.com/sharepoint/v3/contenttype/forms"/>
  </ds:schemaRefs>
</ds:datastoreItem>
</file>

<file path=customXml/itemProps4.xml><?xml version="1.0" encoding="utf-8"?>
<ds:datastoreItem xmlns:ds="http://schemas.openxmlformats.org/officeDocument/2006/customXml" ds:itemID="{048D2251-A9E0-4C02-989D-D93E9DDC08EE}">
  <ds:schemaRefs>
    <ds:schemaRef ds:uri="71a72728-fb44-4036-b645-2459814b40b3"/>
    <ds:schemaRef ds:uri="http://purl.org/dc/elements/1.1/"/>
    <ds:schemaRef ds:uri="3a2d4642-b1a9-4f9a-947d-aaac82c6ed7c"/>
    <ds:schemaRef ds:uri="67db9962-d19b-42df-9b5a-75b5c2e68250"/>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fa468d3d-bf59-4030-8bb0-350b6c786af0"/>
    <ds:schemaRef ds:uri="http://schemas.microsoft.com/office/infopath/2007/PartnerControls"/>
    <ds:schemaRef ds:uri="1b084216-8b02-43a6-ae89-bdf8ca983e4b"/>
    <ds:schemaRef ds:uri="http://www.w3.org/XML/1998/namespace"/>
  </ds:schemaRefs>
</ds:datastoreItem>
</file>

<file path=docMetadata/LabelInfo.xml><?xml version="1.0" encoding="utf-8"?>
<clbl:labelList xmlns:clbl="http://schemas.microsoft.com/office/2020/mipLabelMetadata">
  <clbl:label id="{34d3e3d8-6573-48ba-80bb-8e2aa4ce99ab}" enabled="0" method="" siteId="{34d3e3d8-6573-48ba-80bb-8e2aa4ce99ab}" removed="1"/>
</clbl:labelList>
</file>

<file path=docProps/app.xml><?xml version="1.0" encoding="utf-8"?>
<Properties xmlns="http://schemas.openxmlformats.org/officeDocument/2006/extended-properties" xmlns:vt="http://schemas.openxmlformats.org/officeDocument/2006/docPropsVTypes">
  <Template/>
  <TotalTime>296</TotalTime>
  <Words>2072</Words>
  <Application>Microsoft Office PowerPoint</Application>
  <PresentationFormat>Diavoorstelling (16:9)</PresentationFormat>
  <Paragraphs>403</Paragraphs>
  <Slides>23</Slides>
  <Notes>13</Notes>
  <HiddenSlides>0</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23</vt:i4>
      </vt:variant>
    </vt:vector>
  </HeadingPairs>
  <TitlesOfParts>
    <vt:vector size="34" baseType="lpstr">
      <vt:lpstr>Arial</vt:lpstr>
      <vt:lpstr>Calibri</vt:lpstr>
      <vt:lpstr>Calibri Light</vt:lpstr>
      <vt:lpstr>Corbel</vt:lpstr>
      <vt:lpstr>Courier New</vt:lpstr>
      <vt:lpstr>Inter</vt:lpstr>
      <vt:lpstr>Tahoma</vt:lpstr>
      <vt:lpstr>Times New Roman</vt:lpstr>
      <vt:lpstr>Verdana</vt:lpstr>
      <vt:lpstr>Leeg</vt:lpstr>
      <vt:lpstr>Office Theme</vt:lpstr>
      <vt:lpstr>Informatiebijeenkomst  Aanbesteding Raamcontract Bouwteams Groot onderhoud en Projecten</vt:lpstr>
      <vt:lpstr>Agenda</vt:lpstr>
      <vt:lpstr>Planning Selectiefase</vt:lpstr>
      <vt:lpstr>Aanleiding</vt:lpstr>
      <vt:lpstr>Doelstelling</vt:lpstr>
      <vt:lpstr>Aanbesteding overzicht</vt:lpstr>
      <vt:lpstr>Voorbeeld MOP project</vt:lpstr>
      <vt:lpstr>Voorbeeld MOP project</vt:lpstr>
      <vt:lpstr>Aanbesteding overzicht</vt:lpstr>
      <vt:lpstr>Voorbeeld MIP project</vt:lpstr>
      <vt:lpstr>Proces op hoofdlijnen</vt:lpstr>
      <vt:lpstr>PowerPoint-presentatie</vt:lpstr>
      <vt:lpstr>PowerPoint-presentatie</vt:lpstr>
      <vt:lpstr>Samen op koers  naar duurzame  infra in 2030 Versie extern</vt:lpstr>
      <vt:lpstr>Introductie | Waarom een Koersdocument</vt:lpstr>
      <vt:lpstr>Doelentijdlijn | drie duurzame hoofddoelen</vt:lpstr>
      <vt:lpstr>PowerPoint-presentatie</vt:lpstr>
      <vt:lpstr>PowerPoint-presentatie</vt:lpstr>
      <vt:lpstr>Duurzaamheid geborgd |in projectfasen</vt:lpstr>
      <vt:lpstr>PowerPoint-presentatie</vt:lpstr>
      <vt:lpstr>PowerPoint-presentatie</vt:lpstr>
      <vt:lpstr>PowerPoint-presentatie</vt:lpstr>
      <vt:lpstr>PowerPoint-presentatie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off Aanbesteding Bouwteams</dc:title>
  <dc:creator>Heiligenberg, Melvin van den</dc:creator>
  <cp:lastModifiedBy>Steenis, Teus van</cp:lastModifiedBy>
  <cp:revision>7</cp:revision>
  <dcterms:created xsi:type="dcterms:W3CDTF">2023-05-09T15:04:28Z</dcterms:created>
  <dcterms:modified xsi:type="dcterms:W3CDTF">2023-07-12T14:42:39Z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ee6bab28bc347dea223a27ae484b55c0">
    <vt:lpwstr>BDV Henk Heijnemans (Rob Sijm) - Concernmanager Bedrijfsvoering|89c0540d-8588-4a1f-b258-b707f9c3a29d</vt:lpwstr>
  </property>
  <property fmtid="{D5CDD505-2E9C-101B-9397-08002B2CF9AE}" pid="3" name="c69891f5b6724842a1992b729e890d0f0">
    <vt:lpwstr/>
  </property>
  <property fmtid="{D5CDD505-2E9C-101B-9397-08002B2CF9AE}" pid="4" name="ContentTypeId">
    <vt:lpwstr>0x0101003E9A2B830A3CB44DBCE3112387D3A136008C61EE08621CE94B84DE5F30964C8852</vt:lpwstr>
  </property>
  <property fmtid="{D5CDD505-2E9C-101B-9397-08002B2CF9AE}" pid="5" name="d48145a825f34c759bf35e0f0f98a24d0">
    <vt:lpwstr>Utrecht|ddf86f93-2e97-4075-96ae-bd71b4c1dc6a</vt:lpwstr>
  </property>
  <property fmtid="{D5CDD505-2E9C-101B-9397-08002B2CF9AE}" pid="6" name="d6579817e59147ae85edfd3136814cae0">
    <vt:lpwstr>Nog nader in te vullen|e20950c1-e059-4dd1-8571-f80d57af7540</vt:lpwstr>
  </property>
  <property fmtid="{D5CDD505-2E9C-101B-9397-08002B2CF9AE}" pid="7" name="dc87032591014caf9b8c2411992032580">
    <vt:lpwstr>Verbeteren archivering en informatiebeheer|7b9ed8dc-550f-4af7-a010-cec062af0a60</vt:lpwstr>
  </property>
  <property fmtid="{D5CDD505-2E9C-101B-9397-08002B2CF9AE}" pid="8" name="e28028357a134c8cba3ce1e424d812740">
    <vt:lpwstr>Bedrijfsinrichting en organisatieontwikkeling|513425d8-5035-4b83-9170-24781865820e</vt:lpwstr>
  </property>
  <property fmtid="{D5CDD505-2E9C-101B-9397-08002B2CF9AE}" pid="9" name="ecddcceb7a3944bcb5df119ed71fb2810">
    <vt:lpwstr>Bewaren|4570fb31-860c-44f7-be36-40938139c6a7</vt:lpwstr>
  </property>
  <property fmtid="{D5CDD505-2E9C-101B-9397-08002B2CF9AE}" pid="10" name="kb23fa795b9743b8adae1149359e24fa0">
    <vt:lpwstr>TL BDV-IEA Charley Frigge (Anton Grootendorst), Teamleider Informatievoorziening ＆ automatisering|5382f074-cc2a-4cef-b4db-0e9f1a2ed478</vt:lpwstr>
  </property>
  <property fmtid="{D5CDD505-2E9C-101B-9397-08002B2CF9AE}" pid="11" name="n35da69e1c1047dea46f4e43c827e5fd0">
    <vt:lpwstr>10 jaar|b084b7cc-e10e-4cec-bcab-d34ef107cbe9</vt:lpwstr>
  </property>
  <property fmtid="{D5CDD505-2E9C-101B-9397-08002B2CF9AE}" pid="12" name="PUBewaartermijn">
    <vt:lpwstr>3;#Blijvend bewaren|e5ca1b2a-a741-485a-bdf8-91756cb0387b</vt:lpwstr>
  </property>
  <property fmtid="{D5CDD505-2E9C-101B-9397-08002B2CF9AE}" pid="13" name="PUDocumentTrefwoorden">
    <vt:lpwstr/>
  </property>
  <property fmtid="{D5CDD505-2E9C-101B-9397-08002B2CF9AE}" pid="14" name="PUDoelenboom">
    <vt:lpwstr>1;#Onbenoemd|fb06c238-9fe8-4cf7-a2d9-a90b291e7d32</vt:lpwstr>
  </property>
  <property fmtid="{D5CDD505-2E9C-101B-9397-08002B2CF9AE}" pid="15" name="PUEindverantwoordelijkeProceseigenaar">
    <vt:lpwstr>9;#MOB - Concernmanager Mobiliteit|b7f90ac5-8c87-47a8-8218-35c54f9ce893</vt:lpwstr>
  </property>
  <property fmtid="{D5CDD505-2E9C-101B-9397-08002B2CF9AE}" pid="16" name="PUProceseigenaar">
    <vt:lpwstr>7;#TL MOB-PP3, Teamleider Projectmanagement P3|3ee837d3-f4cb-4975-bdda-9e328f71c6e0</vt:lpwstr>
  </property>
  <property fmtid="{D5CDD505-2E9C-101B-9397-08002B2CF9AE}" pid="17" name="PUThema">
    <vt:lpwstr>2;#Wegen|a9263ede-608d-4a85-b6d3-9a63843b9a91</vt:lpwstr>
  </property>
  <property fmtid="{D5CDD505-2E9C-101B-9397-08002B2CF9AE}" pid="18" name="PUWaardering">
    <vt:lpwstr>5;#Bewaren|4570fb31-860c-44f7-be36-40938139c6a7</vt:lpwstr>
  </property>
  <property fmtid="{D5CDD505-2E9C-101B-9397-08002B2CF9AE}" pid="19" name="PUWerkingsgebiedDossier">
    <vt:lpwstr>4;#Intern Provincie|189e3338-705c-4baf-9377-0e95b47bfb72</vt:lpwstr>
  </property>
  <property fmtid="{D5CDD505-2E9C-101B-9397-08002B2CF9AE}" pid="20" name="PUWerkproces">
    <vt:lpwstr>8;#Nog nader in te vullen|e20950c1-e059-4dd1-8571-f80d57af7540</vt:lpwstr>
  </property>
  <property fmtid="{D5CDD505-2E9C-101B-9397-08002B2CF9AE}" pid="21" name="PUWBSTax">
    <vt:lpwstr>10;#P.0000 - Onbenoemd|3d735cab-bb43-4375-8d6c-aab7c97c3079</vt:lpwstr>
  </property>
  <property fmtid="{D5CDD505-2E9C-101B-9397-08002B2CF9AE}" pid="22" name="PUDomein">
    <vt:lpwstr>6;#Mobiliteit (MOB)|10be77bb-14cd-433e-949e-9bfecbe7d7b4</vt:lpwstr>
  </property>
  <property fmtid="{D5CDD505-2E9C-101B-9397-08002B2CF9AE}" pid="23" name="_dlc_DocIdItemGuid">
    <vt:lpwstr>af4e4858-daff-48a9-8b78-445408efb912</vt:lpwstr>
  </property>
</Properties>
</file>