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7" r:id="rId1"/>
  </p:sldMasterIdLst>
  <p:notesMasterIdLst>
    <p:notesMasterId r:id="rId17"/>
  </p:notesMasterIdLst>
  <p:handoutMasterIdLst>
    <p:handoutMasterId r:id="rId18"/>
  </p:handoutMasterIdLst>
  <p:sldIdLst>
    <p:sldId id="263" r:id="rId2"/>
    <p:sldId id="318" r:id="rId3"/>
    <p:sldId id="296" r:id="rId4"/>
    <p:sldId id="328" r:id="rId5"/>
    <p:sldId id="321" r:id="rId6"/>
    <p:sldId id="326" r:id="rId7"/>
    <p:sldId id="327" r:id="rId8"/>
    <p:sldId id="329" r:id="rId9"/>
    <p:sldId id="324" r:id="rId10"/>
    <p:sldId id="325" r:id="rId11"/>
    <p:sldId id="330" r:id="rId12"/>
    <p:sldId id="319" r:id="rId13"/>
    <p:sldId id="320" r:id="rId14"/>
    <p:sldId id="306" r:id="rId15"/>
    <p:sldId id="297" r:id="rId16"/>
  </p:sldIdLst>
  <p:sldSz cx="9144000" cy="6858000" type="screen4x3"/>
  <p:notesSz cx="6797675" cy="9926638"/>
  <p:defaultTextStyle>
    <a:defPPr lvl="0">
      <a:defRPr lang="nl-NL"/>
    </a:defPPr>
    <a:lvl1pPr marL="0" lvl="1" algn="l" defTabSz="914400" rtl="0" eaLnBrk="1" latinLnBrk="0" hangingPunct="1">
      <a:defRPr sz="1800" kern="1200">
        <a:solidFill>
          <a:schemeClr val="tx1"/>
        </a:solidFill>
        <a:latin typeface="+mn-lt"/>
        <a:ea typeface="+mn-ea"/>
        <a:cs typeface="+mn-cs"/>
      </a:defRPr>
    </a:lvl1pPr>
    <a:lvl2pPr marL="457200" lvl="2" algn="l" defTabSz="914400" rtl="0" eaLnBrk="1" latinLnBrk="0" hangingPunct="1">
      <a:defRPr sz="1800" kern="1200">
        <a:solidFill>
          <a:schemeClr val="tx1"/>
        </a:solidFill>
        <a:latin typeface="+mn-lt"/>
        <a:ea typeface="+mn-ea"/>
        <a:cs typeface="+mn-cs"/>
      </a:defRPr>
    </a:lvl2pPr>
    <a:lvl3pPr marL="914400" lvl="3" algn="l" defTabSz="914400" rtl="0" eaLnBrk="1" latinLnBrk="0" hangingPunct="1">
      <a:defRPr sz="1800" kern="1200">
        <a:solidFill>
          <a:schemeClr val="tx1"/>
        </a:solidFill>
        <a:latin typeface="+mn-lt"/>
        <a:ea typeface="+mn-ea"/>
        <a:cs typeface="+mn-cs"/>
      </a:defRPr>
    </a:lvl3pPr>
    <a:lvl4pPr marL="1371600" lvl="4"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13">
          <p15:clr>
            <a:srgbClr val="A4A3A4"/>
          </p15:clr>
        </p15:guide>
        <p15:guide id="2" orient="horz" pos="3871">
          <p15:clr>
            <a:srgbClr val="A4A3A4"/>
          </p15:clr>
        </p15:guide>
        <p15:guide id="3" pos="2880">
          <p15:clr>
            <a:srgbClr val="A4A3A4"/>
          </p15:clr>
        </p15:guide>
        <p15:guide id="4" pos="310">
          <p15:clr>
            <a:srgbClr val="A4A3A4"/>
          </p15:clr>
        </p15:guide>
        <p15:guide id="5" pos="5498">
          <p15:clr>
            <a:srgbClr val="A4A3A4"/>
          </p15:clr>
        </p15:guide>
        <p15:guide id="6" orient="horz" pos="1026">
          <p15:clr>
            <a:srgbClr val="A4A3A4"/>
          </p15:clr>
        </p15:guide>
        <p15:guide id="7" pos="5545">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guide id="3" orient="horz" pos="3127">
          <p15:clr>
            <a:srgbClr val="A4A3A4"/>
          </p15:clr>
        </p15:guide>
        <p15:guide id="4" pos="214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ijftogt, Bert-Jan" initials="BJL"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tijl, gemiddeld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794" autoAdjust="0"/>
    <p:restoredTop sz="94603" autoAdjust="0"/>
  </p:normalViewPr>
  <p:slideViewPr>
    <p:cSldViewPr>
      <p:cViewPr varScale="1">
        <p:scale>
          <a:sx n="80" d="100"/>
          <a:sy n="80" d="100"/>
        </p:scale>
        <p:origin x="1026" y="90"/>
      </p:cViewPr>
      <p:guideLst>
        <p:guide orient="horz" pos="1013"/>
        <p:guide orient="horz" pos="3871"/>
        <p:guide pos="2880"/>
        <p:guide pos="310"/>
        <p:guide pos="5498"/>
        <p:guide orient="horz" pos="1026"/>
        <p:guide pos="5545"/>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62" d="100"/>
          <a:sy n="62" d="100"/>
        </p:scale>
        <p:origin x="-2626" y="-77"/>
      </p:cViewPr>
      <p:guideLst>
        <p:guide orient="horz" pos="2880"/>
        <p:guide pos="2160"/>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nl-NL" dirty="0"/>
          </a:p>
        </p:txBody>
      </p:sp>
      <p:sp>
        <p:nvSpPr>
          <p:cNvPr id="3" name="Tijdelijke aanduiding voor datum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DE7F393C-6EC8-45EA-8A7B-CAE425F76153}" type="datetimeFigureOut">
              <a:rPr lang="nl-NL" smtClean="0"/>
              <a:pPr/>
              <a:t>15-9-2020</a:t>
            </a:fld>
            <a:endParaRPr lang="nl-NL" dirty="0"/>
          </a:p>
        </p:txBody>
      </p:sp>
      <p:sp>
        <p:nvSpPr>
          <p:cNvPr id="4" name="Tijdelijke aanduiding voor voettekst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nl-NL" dirty="0"/>
          </a:p>
        </p:txBody>
      </p:sp>
      <p:sp>
        <p:nvSpPr>
          <p:cNvPr id="5" name="Tijdelijke aanduiding voor dianumm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6F57E2F9-E7B3-403F-BF57-C22921875C4F}" type="slidenum">
              <a:rPr lang="nl-NL" smtClean="0"/>
              <a:pPr/>
              <a:t>‹nr.›</a:t>
            </a:fld>
            <a:endParaRPr lang="nl-NL" dirty="0"/>
          </a:p>
        </p:txBody>
      </p:sp>
    </p:spTree>
    <p:extLst>
      <p:ext uri="{BB962C8B-B14F-4D97-AF65-F5344CB8AC3E}">
        <p14:creationId xmlns:p14="http://schemas.microsoft.com/office/powerpoint/2010/main" val="1699866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nl-NL" dirty="0"/>
          </a:p>
        </p:txBody>
      </p:sp>
      <p:sp>
        <p:nvSpPr>
          <p:cNvPr id="3" name="Tijdelijke aanduiding voor datum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7CAC0B33-3943-42F1-973C-9CDD51C76BBD}" type="datetimeFigureOut">
              <a:rPr lang="nl-NL" smtClean="0"/>
              <a:pPr/>
              <a:t>15-9-2020</a:t>
            </a:fld>
            <a:endParaRPr lang="nl-NL" dirty="0"/>
          </a:p>
        </p:txBody>
      </p:sp>
      <p:sp>
        <p:nvSpPr>
          <p:cNvPr id="4" name="Tijdelijke aanduiding voor dia-afbeelding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nl-NL" dirty="0"/>
          </a:p>
        </p:txBody>
      </p:sp>
      <p:sp>
        <p:nvSpPr>
          <p:cNvPr id="5" name="Tijdelijke aanduiding voor notities 4"/>
          <p:cNvSpPr>
            <a:spLocks noGrp="1"/>
          </p:cNvSpPr>
          <p:nvPr>
            <p:ph type="body" sz="quarter" idx="3"/>
          </p:nvPr>
        </p:nvSpPr>
        <p:spPr>
          <a:xfrm>
            <a:off x="679768" y="4715153"/>
            <a:ext cx="5438140" cy="4466987"/>
          </a:xfrm>
          <a:prstGeom prst="rect">
            <a:avLst/>
          </a:prstGeom>
        </p:spPr>
        <p:txBody>
          <a:bodyPr vert="horz" lIns="91440" tIns="45720" rIns="91440" bIns="45720" rtlCol="0">
            <a:normAutofit/>
          </a:bodyPr>
          <a:lstStyle/>
          <a:p>
            <a:pPr lvl="0"/>
            <a:r>
              <a:rPr lang="nl-NL" dirty="0" smtClean="0"/>
              <a:t>Klik om de modelstijlen te bewerken</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NL" dirty="0"/>
          </a:p>
        </p:txBody>
      </p:sp>
      <p:sp>
        <p:nvSpPr>
          <p:cNvPr id="6" name="Tijdelijke aanduiding voor voettekst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nl-NL" dirty="0"/>
          </a:p>
        </p:txBody>
      </p:sp>
      <p:sp>
        <p:nvSpPr>
          <p:cNvPr id="7" name="Tijdelijke aanduiding voor dianumm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697381A9-0C9E-4D3A-A28B-AC4E168A57BC}" type="slidenum">
              <a:rPr lang="nl-NL" smtClean="0"/>
              <a:pPr/>
              <a:t>‹nr.›</a:t>
            </a:fld>
            <a:endParaRPr lang="nl-NL" dirty="0"/>
          </a:p>
        </p:txBody>
      </p:sp>
    </p:spTree>
    <p:extLst>
      <p:ext uri="{BB962C8B-B14F-4D97-AF65-F5344CB8AC3E}">
        <p14:creationId xmlns:p14="http://schemas.microsoft.com/office/powerpoint/2010/main" val="18057646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dia met ruimte voor eigen foto">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0" name="Rechthoek 29"/>
          <p:cNvSpPr>
            <a:spLocks noSelect="1"/>
          </p:cNvSpPr>
          <p:nvPr userDrawn="1"/>
        </p:nvSpPr>
        <p:spPr bwMode="white">
          <a:xfrm>
            <a:off x="0" y="0"/>
            <a:ext cx="7884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grpSp>
        <p:nvGrpSpPr>
          <p:cNvPr id="5" name="Groep 8"/>
          <p:cNvGrpSpPr>
            <a:grpSpLocks noSelect="1"/>
          </p:cNvGrpSpPr>
          <p:nvPr userDrawn="1"/>
        </p:nvGrpSpPr>
        <p:grpSpPr bwMode="black">
          <a:xfrm>
            <a:off x="182563" y="108649"/>
            <a:ext cx="2563812" cy="1447800"/>
            <a:chOff x="182563" y="163513"/>
            <a:chExt cx="2563812" cy="1447800"/>
          </a:xfrm>
        </p:grpSpPr>
        <p:sp>
          <p:nvSpPr>
            <p:cNvPr id="10" name="Freeform 7"/>
            <p:cNvSpPr>
              <a:spLocks noSelect="1"/>
            </p:cNvSpPr>
            <p:nvPr/>
          </p:nvSpPr>
          <p:spPr bwMode="black">
            <a:xfrm>
              <a:off x="182563" y="1185863"/>
              <a:ext cx="425450" cy="425450"/>
            </a:xfrm>
            <a:custGeom>
              <a:avLst/>
              <a:gdLst/>
              <a:ahLst/>
              <a:cxnLst>
                <a:cxn ang="0">
                  <a:pos x="0" y="214"/>
                </a:cxn>
                <a:cxn ang="0">
                  <a:pos x="81" y="134"/>
                </a:cxn>
                <a:cxn ang="0">
                  <a:pos x="0" y="54"/>
                </a:cxn>
                <a:cxn ang="0">
                  <a:pos x="54" y="0"/>
                </a:cxn>
                <a:cxn ang="0">
                  <a:pos x="134" y="80"/>
                </a:cxn>
                <a:cxn ang="0">
                  <a:pos x="214" y="0"/>
                </a:cxn>
                <a:cxn ang="0">
                  <a:pos x="268" y="54"/>
                </a:cxn>
                <a:cxn ang="0">
                  <a:pos x="188" y="134"/>
                </a:cxn>
                <a:cxn ang="0">
                  <a:pos x="268" y="214"/>
                </a:cxn>
                <a:cxn ang="0">
                  <a:pos x="214" y="268"/>
                </a:cxn>
                <a:cxn ang="0">
                  <a:pos x="134" y="187"/>
                </a:cxn>
                <a:cxn ang="0">
                  <a:pos x="54" y="268"/>
                </a:cxn>
                <a:cxn ang="0">
                  <a:pos x="0" y="214"/>
                </a:cxn>
              </a:cxnLst>
              <a:rect l="0" t="0" r="r" b="b"/>
              <a:pathLst>
                <a:path w="268" h="268">
                  <a:moveTo>
                    <a:pt x="0" y="214"/>
                  </a:moveTo>
                  <a:lnTo>
                    <a:pt x="81" y="134"/>
                  </a:lnTo>
                  <a:lnTo>
                    <a:pt x="0" y="54"/>
                  </a:lnTo>
                  <a:lnTo>
                    <a:pt x="54" y="0"/>
                  </a:lnTo>
                  <a:lnTo>
                    <a:pt x="134" y="80"/>
                  </a:lnTo>
                  <a:lnTo>
                    <a:pt x="214" y="0"/>
                  </a:lnTo>
                  <a:lnTo>
                    <a:pt x="268" y="54"/>
                  </a:lnTo>
                  <a:lnTo>
                    <a:pt x="188" y="134"/>
                  </a:lnTo>
                  <a:lnTo>
                    <a:pt x="268" y="214"/>
                  </a:lnTo>
                  <a:lnTo>
                    <a:pt x="214" y="268"/>
                  </a:lnTo>
                  <a:lnTo>
                    <a:pt x="134" y="187"/>
                  </a:lnTo>
                  <a:lnTo>
                    <a:pt x="54" y="268"/>
                  </a:lnTo>
                  <a:lnTo>
                    <a:pt x="0" y="214"/>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nl-NL" dirty="0"/>
            </a:p>
          </p:txBody>
        </p:sp>
        <p:sp>
          <p:nvSpPr>
            <p:cNvPr id="11" name="Freeform 8"/>
            <p:cNvSpPr>
              <a:spLocks noSelect="1"/>
            </p:cNvSpPr>
            <p:nvPr/>
          </p:nvSpPr>
          <p:spPr bwMode="black">
            <a:xfrm>
              <a:off x="182563" y="163513"/>
              <a:ext cx="425450" cy="425450"/>
            </a:xfrm>
            <a:custGeom>
              <a:avLst/>
              <a:gdLst/>
              <a:ahLst/>
              <a:cxnLst>
                <a:cxn ang="0">
                  <a:pos x="0" y="215"/>
                </a:cxn>
                <a:cxn ang="0">
                  <a:pos x="81" y="134"/>
                </a:cxn>
                <a:cxn ang="0">
                  <a:pos x="0" y="54"/>
                </a:cxn>
                <a:cxn ang="0">
                  <a:pos x="54" y="0"/>
                </a:cxn>
                <a:cxn ang="0">
                  <a:pos x="134" y="81"/>
                </a:cxn>
                <a:cxn ang="0">
                  <a:pos x="214" y="0"/>
                </a:cxn>
                <a:cxn ang="0">
                  <a:pos x="268" y="54"/>
                </a:cxn>
                <a:cxn ang="0">
                  <a:pos x="188" y="134"/>
                </a:cxn>
                <a:cxn ang="0">
                  <a:pos x="268" y="215"/>
                </a:cxn>
                <a:cxn ang="0">
                  <a:pos x="214" y="268"/>
                </a:cxn>
                <a:cxn ang="0">
                  <a:pos x="134" y="188"/>
                </a:cxn>
                <a:cxn ang="0">
                  <a:pos x="54" y="268"/>
                </a:cxn>
                <a:cxn ang="0">
                  <a:pos x="0" y="215"/>
                </a:cxn>
              </a:cxnLst>
              <a:rect l="0" t="0" r="r" b="b"/>
              <a:pathLst>
                <a:path w="268" h="268">
                  <a:moveTo>
                    <a:pt x="0" y="215"/>
                  </a:moveTo>
                  <a:lnTo>
                    <a:pt x="81" y="134"/>
                  </a:lnTo>
                  <a:lnTo>
                    <a:pt x="0" y="54"/>
                  </a:lnTo>
                  <a:lnTo>
                    <a:pt x="54" y="0"/>
                  </a:lnTo>
                  <a:lnTo>
                    <a:pt x="134" y="81"/>
                  </a:lnTo>
                  <a:lnTo>
                    <a:pt x="214" y="0"/>
                  </a:lnTo>
                  <a:lnTo>
                    <a:pt x="268" y="54"/>
                  </a:lnTo>
                  <a:lnTo>
                    <a:pt x="188" y="134"/>
                  </a:lnTo>
                  <a:lnTo>
                    <a:pt x="268" y="215"/>
                  </a:lnTo>
                  <a:lnTo>
                    <a:pt x="214" y="268"/>
                  </a:lnTo>
                  <a:lnTo>
                    <a:pt x="134" y="188"/>
                  </a:lnTo>
                  <a:lnTo>
                    <a:pt x="54" y="268"/>
                  </a:lnTo>
                  <a:lnTo>
                    <a:pt x="0" y="215"/>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nl-NL" dirty="0"/>
            </a:p>
          </p:txBody>
        </p:sp>
        <p:sp>
          <p:nvSpPr>
            <p:cNvPr id="12" name="Freeform 9"/>
            <p:cNvSpPr>
              <a:spLocks noSelect="1"/>
            </p:cNvSpPr>
            <p:nvPr/>
          </p:nvSpPr>
          <p:spPr bwMode="black">
            <a:xfrm>
              <a:off x="182563" y="674688"/>
              <a:ext cx="425450" cy="425450"/>
            </a:xfrm>
            <a:custGeom>
              <a:avLst/>
              <a:gdLst/>
              <a:ahLst/>
              <a:cxnLst>
                <a:cxn ang="0">
                  <a:pos x="0" y="215"/>
                </a:cxn>
                <a:cxn ang="0">
                  <a:pos x="81" y="134"/>
                </a:cxn>
                <a:cxn ang="0">
                  <a:pos x="0" y="54"/>
                </a:cxn>
                <a:cxn ang="0">
                  <a:pos x="54" y="0"/>
                </a:cxn>
                <a:cxn ang="0">
                  <a:pos x="134" y="81"/>
                </a:cxn>
                <a:cxn ang="0">
                  <a:pos x="214" y="0"/>
                </a:cxn>
                <a:cxn ang="0">
                  <a:pos x="268" y="54"/>
                </a:cxn>
                <a:cxn ang="0">
                  <a:pos x="188" y="134"/>
                </a:cxn>
                <a:cxn ang="0">
                  <a:pos x="268" y="215"/>
                </a:cxn>
                <a:cxn ang="0">
                  <a:pos x="214" y="268"/>
                </a:cxn>
                <a:cxn ang="0">
                  <a:pos x="134" y="188"/>
                </a:cxn>
                <a:cxn ang="0">
                  <a:pos x="54" y="268"/>
                </a:cxn>
                <a:cxn ang="0">
                  <a:pos x="0" y="215"/>
                </a:cxn>
              </a:cxnLst>
              <a:rect l="0" t="0" r="r" b="b"/>
              <a:pathLst>
                <a:path w="268" h="268">
                  <a:moveTo>
                    <a:pt x="0" y="215"/>
                  </a:moveTo>
                  <a:lnTo>
                    <a:pt x="81" y="134"/>
                  </a:lnTo>
                  <a:lnTo>
                    <a:pt x="0" y="54"/>
                  </a:lnTo>
                  <a:lnTo>
                    <a:pt x="54" y="0"/>
                  </a:lnTo>
                  <a:lnTo>
                    <a:pt x="134" y="81"/>
                  </a:lnTo>
                  <a:lnTo>
                    <a:pt x="214" y="0"/>
                  </a:lnTo>
                  <a:lnTo>
                    <a:pt x="268" y="54"/>
                  </a:lnTo>
                  <a:lnTo>
                    <a:pt x="188" y="134"/>
                  </a:lnTo>
                  <a:lnTo>
                    <a:pt x="268" y="215"/>
                  </a:lnTo>
                  <a:lnTo>
                    <a:pt x="214" y="268"/>
                  </a:lnTo>
                  <a:lnTo>
                    <a:pt x="134" y="188"/>
                  </a:lnTo>
                  <a:lnTo>
                    <a:pt x="54" y="268"/>
                  </a:lnTo>
                  <a:lnTo>
                    <a:pt x="0" y="215"/>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nl-NL" dirty="0"/>
            </a:p>
          </p:txBody>
        </p:sp>
        <p:sp>
          <p:nvSpPr>
            <p:cNvPr id="13" name="Freeform 10"/>
            <p:cNvSpPr>
              <a:spLocks noSelect="1"/>
            </p:cNvSpPr>
            <p:nvPr/>
          </p:nvSpPr>
          <p:spPr bwMode="black">
            <a:xfrm>
              <a:off x="1031875" y="184151"/>
              <a:ext cx="214313" cy="241300"/>
            </a:xfrm>
            <a:custGeom>
              <a:avLst/>
              <a:gdLst/>
              <a:ahLst/>
              <a:cxnLst>
                <a:cxn ang="0">
                  <a:pos x="966" y="976"/>
                </a:cxn>
                <a:cxn ang="0">
                  <a:pos x="542" y="1077"/>
                </a:cxn>
                <a:cxn ang="0">
                  <a:pos x="0" y="543"/>
                </a:cxn>
                <a:cxn ang="0">
                  <a:pos x="542" y="0"/>
                </a:cxn>
                <a:cxn ang="0">
                  <a:pos x="946" y="129"/>
                </a:cxn>
                <a:cxn ang="0">
                  <a:pos x="811" y="265"/>
                </a:cxn>
                <a:cxn ang="0">
                  <a:pos x="543" y="165"/>
                </a:cxn>
                <a:cxn ang="0">
                  <a:pos x="191" y="531"/>
                </a:cxn>
                <a:cxn ang="0">
                  <a:pos x="543" y="912"/>
                </a:cxn>
                <a:cxn ang="0">
                  <a:pos x="784" y="859"/>
                </a:cxn>
                <a:cxn ang="0">
                  <a:pos x="784" y="617"/>
                </a:cxn>
                <a:cxn ang="0">
                  <a:pos x="574" y="617"/>
                </a:cxn>
                <a:cxn ang="0">
                  <a:pos x="574" y="452"/>
                </a:cxn>
                <a:cxn ang="0">
                  <a:pos x="966" y="452"/>
                </a:cxn>
                <a:cxn ang="0">
                  <a:pos x="966" y="976"/>
                </a:cxn>
              </a:cxnLst>
              <a:rect l="0" t="0" r="r" b="b"/>
              <a:pathLst>
                <a:path w="966" h="1077">
                  <a:moveTo>
                    <a:pt x="966" y="976"/>
                  </a:moveTo>
                  <a:cubicBezTo>
                    <a:pt x="842" y="1043"/>
                    <a:pt x="700" y="1077"/>
                    <a:pt x="542" y="1077"/>
                  </a:cubicBezTo>
                  <a:cubicBezTo>
                    <a:pt x="226" y="1077"/>
                    <a:pt x="0" y="863"/>
                    <a:pt x="0" y="543"/>
                  </a:cubicBezTo>
                  <a:cubicBezTo>
                    <a:pt x="0" y="214"/>
                    <a:pt x="226" y="0"/>
                    <a:pt x="542" y="0"/>
                  </a:cubicBezTo>
                  <a:cubicBezTo>
                    <a:pt x="698" y="0"/>
                    <a:pt x="839" y="33"/>
                    <a:pt x="946" y="129"/>
                  </a:cubicBezTo>
                  <a:cubicBezTo>
                    <a:pt x="811" y="265"/>
                    <a:pt x="811" y="265"/>
                    <a:pt x="811" y="265"/>
                  </a:cubicBezTo>
                  <a:cubicBezTo>
                    <a:pt x="746" y="201"/>
                    <a:pt x="646" y="165"/>
                    <a:pt x="543" y="165"/>
                  </a:cubicBezTo>
                  <a:cubicBezTo>
                    <a:pt x="332" y="165"/>
                    <a:pt x="191" y="327"/>
                    <a:pt x="191" y="531"/>
                  </a:cubicBezTo>
                  <a:cubicBezTo>
                    <a:pt x="191" y="750"/>
                    <a:pt x="332" y="912"/>
                    <a:pt x="543" y="912"/>
                  </a:cubicBezTo>
                  <a:cubicBezTo>
                    <a:pt x="636" y="912"/>
                    <a:pt x="720" y="895"/>
                    <a:pt x="784" y="859"/>
                  </a:cubicBezTo>
                  <a:cubicBezTo>
                    <a:pt x="784" y="617"/>
                    <a:pt x="784" y="617"/>
                    <a:pt x="784" y="617"/>
                  </a:cubicBezTo>
                  <a:cubicBezTo>
                    <a:pt x="574" y="617"/>
                    <a:pt x="574" y="617"/>
                    <a:pt x="574" y="617"/>
                  </a:cubicBezTo>
                  <a:cubicBezTo>
                    <a:pt x="574" y="452"/>
                    <a:pt x="574" y="452"/>
                    <a:pt x="574" y="452"/>
                  </a:cubicBezTo>
                  <a:cubicBezTo>
                    <a:pt x="966" y="452"/>
                    <a:pt x="966" y="452"/>
                    <a:pt x="966" y="452"/>
                  </a:cubicBezTo>
                  <a:lnTo>
                    <a:pt x="966" y="976"/>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nl-NL" dirty="0"/>
            </a:p>
          </p:txBody>
        </p:sp>
        <p:sp>
          <p:nvSpPr>
            <p:cNvPr id="14" name="Freeform 11"/>
            <p:cNvSpPr>
              <a:spLocks noSelect="1"/>
            </p:cNvSpPr>
            <p:nvPr/>
          </p:nvSpPr>
          <p:spPr bwMode="black">
            <a:xfrm>
              <a:off x="1284288" y="260351"/>
              <a:ext cx="157163" cy="163513"/>
            </a:xfrm>
            <a:custGeom>
              <a:avLst/>
              <a:gdLst/>
              <a:ahLst/>
              <a:cxnLst>
                <a:cxn ang="0">
                  <a:pos x="174" y="426"/>
                </a:cxn>
                <a:cxn ang="0">
                  <a:pos x="361" y="591"/>
                </a:cxn>
                <a:cxn ang="0">
                  <a:pos x="547" y="497"/>
                </a:cxn>
                <a:cxn ang="0">
                  <a:pos x="672" y="591"/>
                </a:cxn>
                <a:cxn ang="0">
                  <a:pos x="378" y="730"/>
                </a:cxn>
                <a:cxn ang="0">
                  <a:pos x="0" y="365"/>
                </a:cxn>
                <a:cxn ang="0">
                  <a:pos x="378" y="0"/>
                </a:cxn>
                <a:cxn ang="0">
                  <a:pos x="704" y="378"/>
                </a:cxn>
                <a:cxn ang="0">
                  <a:pos x="704" y="426"/>
                </a:cxn>
                <a:cxn ang="0">
                  <a:pos x="174" y="426"/>
                </a:cxn>
                <a:cxn ang="0">
                  <a:pos x="530" y="295"/>
                </a:cxn>
                <a:cxn ang="0">
                  <a:pos x="353" y="130"/>
                </a:cxn>
                <a:cxn ang="0">
                  <a:pos x="174" y="295"/>
                </a:cxn>
                <a:cxn ang="0">
                  <a:pos x="530" y="295"/>
                </a:cxn>
              </a:cxnLst>
              <a:rect l="0" t="0" r="r" b="b"/>
              <a:pathLst>
                <a:path w="704" h="730">
                  <a:moveTo>
                    <a:pt x="174" y="426"/>
                  </a:moveTo>
                  <a:cubicBezTo>
                    <a:pt x="185" y="528"/>
                    <a:pt x="263" y="591"/>
                    <a:pt x="361" y="591"/>
                  </a:cubicBezTo>
                  <a:cubicBezTo>
                    <a:pt x="447" y="591"/>
                    <a:pt x="504" y="550"/>
                    <a:pt x="547" y="497"/>
                  </a:cubicBezTo>
                  <a:cubicBezTo>
                    <a:pt x="672" y="591"/>
                    <a:pt x="672" y="591"/>
                    <a:pt x="672" y="591"/>
                  </a:cubicBezTo>
                  <a:cubicBezTo>
                    <a:pt x="591" y="691"/>
                    <a:pt x="488" y="730"/>
                    <a:pt x="378" y="730"/>
                  </a:cubicBezTo>
                  <a:cubicBezTo>
                    <a:pt x="168" y="730"/>
                    <a:pt x="0" y="583"/>
                    <a:pt x="0" y="365"/>
                  </a:cubicBezTo>
                  <a:cubicBezTo>
                    <a:pt x="0" y="146"/>
                    <a:pt x="168" y="0"/>
                    <a:pt x="378" y="0"/>
                  </a:cubicBezTo>
                  <a:cubicBezTo>
                    <a:pt x="572" y="0"/>
                    <a:pt x="704" y="136"/>
                    <a:pt x="704" y="378"/>
                  </a:cubicBezTo>
                  <a:cubicBezTo>
                    <a:pt x="704" y="426"/>
                    <a:pt x="704" y="426"/>
                    <a:pt x="704" y="426"/>
                  </a:cubicBezTo>
                  <a:lnTo>
                    <a:pt x="174" y="426"/>
                  </a:lnTo>
                  <a:close/>
                  <a:moveTo>
                    <a:pt x="530" y="295"/>
                  </a:moveTo>
                  <a:cubicBezTo>
                    <a:pt x="529" y="194"/>
                    <a:pt x="462" y="130"/>
                    <a:pt x="353" y="130"/>
                  </a:cubicBezTo>
                  <a:cubicBezTo>
                    <a:pt x="250" y="130"/>
                    <a:pt x="187" y="195"/>
                    <a:pt x="174" y="295"/>
                  </a:cubicBezTo>
                  <a:lnTo>
                    <a:pt x="530" y="29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nl-NL" dirty="0"/>
            </a:p>
          </p:txBody>
        </p:sp>
        <p:sp>
          <p:nvSpPr>
            <p:cNvPr id="15" name="Freeform 12"/>
            <p:cNvSpPr>
              <a:spLocks noSelect="1"/>
            </p:cNvSpPr>
            <p:nvPr/>
          </p:nvSpPr>
          <p:spPr bwMode="black">
            <a:xfrm>
              <a:off x="1476375" y="260351"/>
              <a:ext cx="239713" cy="158750"/>
            </a:xfrm>
            <a:custGeom>
              <a:avLst/>
              <a:gdLst/>
              <a:ahLst/>
              <a:cxnLst>
                <a:cxn ang="0">
                  <a:pos x="0" y="17"/>
                </a:cxn>
                <a:cxn ang="0">
                  <a:pos x="165" y="17"/>
                </a:cxn>
                <a:cxn ang="0">
                  <a:pos x="165" y="126"/>
                </a:cxn>
                <a:cxn ang="0">
                  <a:pos x="168" y="126"/>
                </a:cxn>
                <a:cxn ang="0">
                  <a:pos x="381" y="0"/>
                </a:cxn>
                <a:cxn ang="0">
                  <a:pos x="598" y="129"/>
                </a:cxn>
                <a:cxn ang="0">
                  <a:pos x="827" y="0"/>
                </a:cxn>
                <a:cxn ang="0">
                  <a:pos x="1078" y="298"/>
                </a:cxn>
                <a:cxn ang="0">
                  <a:pos x="1078" y="712"/>
                </a:cxn>
                <a:cxn ang="0">
                  <a:pos x="904" y="712"/>
                </a:cxn>
                <a:cxn ang="0">
                  <a:pos x="904" y="318"/>
                </a:cxn>
                <a:cxn ang="0">
                  <a:pos x="775" y="156"/>
                </a:cxn>
                <a:cxn ang="0">
                  <a:pos x="626" y="336"/>
                </a:cxn>
                <a:cxn ang="0">
                  <a:pos x="626" y="712"/>
                </a:cxn>
                <a:cxn ang="0">
                  <a:pos x="452" y="712"/>
                </a:cxn>
                <a:cxn ang="0">
                  <a:pos x="452" y="298"/>
                </a:cxn>
                <a:cxn ang="0">
                  <a:pos x="333" y="156"/>
                </a:cxn>
                <a:cxn ang="0">
                  <a:pos x="174" y="333"/>
                </a:cxn>
                <a:cxn ang="0">
                  <a:pos x="174" y="712"/>
                </a:cxn>
                <a:cxn ang="0">
                  <a:pos x="0" y="712"/>
                </a:cxn>
                <a:cxn ang="0">
                  <a:pos x="0" y="17"/>
                </a:cxn>
              </a:cxnLst>
              <a:rect l="0" t="0" r="r" b="b"/>
              <a:pathLst>
                <a:path w="1078" h="712">
                  <a:moveTo>
                    <a:pt x="0" y="17"/>
                  </a:moveTo>
                  <a:cubicBezTo>
                    <a:pt x="165" y="17"/>
                    <a:pt x="165" y="17"/>
                    <a:pt x="165" y="17"/>
                  </a:cubicBezTo>
                  <a:cubicBezTo>
                    <a:pt x="165" y="126"/>
                    <a:pt x="165" y="126"/>
                    <a:pt x="165" y="126"/>
                  </a:cubicBezTo>
                  <a:cubicBezTo>
                    <a:pt x="168" y="126"/>
                    <a:pt x="168" y="126"/>
                    <a:pt x="168" y="126"/>
                  </a:cubicBezTo>
                  <a:cubicBezTo>
                    <a:pt x="198" y="61"/>
                    <a:pt x="265" y="0"/>
                    <a:pt x="381" y="0"/>
                  </a:cubicBezTo>
                  <a:cubicBezTo>
                    <a:pt x="488" y="0"/>
                    <a:pt x="562" y="42"/>
                    <a:pt x="598" y="129"/>
                  </a:cubicBezTo>
                  <a:cubicBezTo>
                    <a:pt x="649" y="40"/>
                    <a:pt x="723" y="0"/>
                    <a:pt x="827" y="0"/>
                  </a:cubicBezTo>
                  <a:cubicBezTo>
                    <a:pt x="1013" y="0"/>
                    <a:pt x="1078" y="132"/>
                    <a:pt x="1078" y="298"/>
                  </a:cubicBezTo>
                  <a:cubicBezTo>
                    <a:pt x="1078" y="712"/>
                    <a:pt x="1078" y="712"/>
                    <a:pt x="1078" y="712"/>
                  </a:cubicBezTo>
                  <a:cubicBezTo>
                    <a:pt x="904" y="712"/>
                    <a:pt x="904" y="712"/>
                    <a:pt x="904" y="712"/>
                  </a:cubicBezTo>
                  <a:cubicBezTo>
                    <a:pt x="904" y="318"/>
                    <a:pt x="904" y="318"/>
                    <a:pt x="904" y="318"/>
                  </a:cubicBezTo>
                  <a:cubicBezTo>
                    <a:pt x="904" y="231"/>
                    <a:pt x="878" y="156"/>
                    <a:pt x="775" y="156"/>
                  </a:cubicBezTo>
                  <a:cubicBezTo>
                    <a:pt x="666" y="156"/>
                    <a:pt x="626" y="246"/>
                    <a:pt x="626" y="336"/>
                  </a:cubicBezTo>
                  <a:cubicBezTo>
                    <a:pt x="626" y="712"/>
                    <a:pt x="626" y="712"/>
                    <a:pt x="626" y="712"/>
                  </a:cubicBezTo>
                  <a:cubicBezTo>
                    <a:pt x="452" y="712"/>
                    <a:pt x="452" y="712"/>
                    <a:pt x="452" y="712"/>
                  </a:cubicBezTo>
                  <a:cubicBezTo>
                    <a:pt x="452" y="298"/>
                    <a:pt x="452" y="298"/>
                    <a:pt x="452" y="298"/>
                  </a:cubicBezTo>
                  <a:cubicBezTo>
                    <a:pt x="452" y="213"/>
                    <a:pt x="417" y="156"/>
                    <a:pt x="333" y="156"/>
                  </a:cubicBezTo>
                  <a:cubicBezTo>
                    <a:pt x="219" y="156"/>
                    <a:pt x="174" y="240"/>
                    <a:pt x="174" y="333"/>
                  </a:cubicBezTo>
                  <a:cubicBezTo>
                    <a:pt x="174" y="712"/>
                    <a:pt x="174" y="712"/>
                    <a:pt x="174" y="712"/>
                  </a:cubicBezTo>
                  <a:cubicBezTo>
                    <a:pt x="0" y="712"/>
                    <a:pt x="0" y="712"/>
                    <a:pt x="0" y="712"/>
                  </a:cubicBezTo>
                  <a:lnTo>
                    <a:pt x="0" y="17"/>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nl-NL" dirty="0"/>
            </a:p>
          </p:txBody>
        </p:sp>
        <p:sp>
          <p:nvSpPr>
            <p:cNvPr id="16" name="Freeform 13"/>
            <p:cNvSpPr>
              <a:spLocks noSelect="1"/>
            </p:cNvSpPr>
            <p:nvPr/>
          </p:nvSpPr>
          <p:spPr bwMode="black">
            <a:xfrm>
              <a:off x="1751013" y="260351"/>
              <a:ext cx="157163" cy="163513"/>
            </a:xfrm>
            <a:custGeom>
              <a:avLst/>
              <a:gdLst/>
              <a:ahLst/>
              <a:cxnLst>
                <a:cxn ang="0">
                  <a:pos x="174" y="426"/>
                </a:cxn>
                <a:cxn ang="0">
                  <a:pos x="361" y="591"/>
                </a:cxn>
                <a:cxn ang="0">
                  <a:pos x="548" y="497"/>
                </a:cxn>
                <a:cxn ang="0">
                  <a:pos x="672" y="591"/>
                </a:cxn>
                <a:cxn ang="0">
                  <a:pos x="378" y="730"/>
                </a:cxn>
                <a:cxn ang="0">
                  <a:pos x="0" y="365"/>
                </a:cxn>
                <a:cxn ang="0">
                  <a:pos x="378" y="0"/>
                </a:cxn>
                <a:cxn ang="0">
                  <a:pos x="704" y="378"/>
                </a:cxn>
                <a:cxn ang="0">
                  <a:pos x="704" y="426"/>
                </a:cxn>
                <a:cxn ang="0">
                  <a:pos x="174" y="426"/>
                </a:cxn>
                <a:cxn ang="0">
                  <a:pos x="530" y="295"/>
                </a:cxn>
                <a:cxn ang="0">
                  <a:pos x="354" y="130"/>
                </a:cxn>
                <a:cxn ang="0">
                  <a:pos x="174" y="295"/>
                </a:cxn>
                <a:cxn ang="0">
                  <a:pos x="530" y="295"/>
                </a:cxn>
              </a:cxnLst>
              <a:rect l="0" t="0" r="r" b="b"/>
              <a:pathLst>
                <a:path w="704" h="730">
                  <a:moveTo>
                    <a:pt x="174" y="426"/>
                  </a:moveTo>
                  <a:cubicBezTo>
                    <a:pt x="185" y="528"/>
                    <a:pt x="264" y="591"/>
                    <a:pt x="361" y="591"/>
                  </a:cubicBezTo>
                  <a:cubicBezTo>
                    <a:pt x="448" y="591"/>
                    <a:pt x="504" y="550"/>
                    <a:pt x="548" y="497"/>
                  </a:cubicBezTo>
                  <a:cubicBezTo>
                    <a:pt x="672" y="591"/>
                    <a:pt x="672" y="591"/>
                    <a:pt x="672" y="591"/>
                  </a:cubicBezTo>
                  <a:cubicBezTo>
                    <a:pt x="591" y="691"/>
                    <a:pt x="488" y="730"/>
                    <a:pt x="378" y="730"/>
                  </a:cubicBezTo>
                  <a:cubicBezTo>
                    <a:pt x="168" y="730"/>
                    <a:pt x="0" y="583"/>
                    <a:pt x="0" y="365"/>
                  </a:cubicBezTo>
                  <a:cubicBezTo>
                    <a:pt x="0" y="146"/>
                    <a:pt x="168" y="0"/>
                    <a:pt x="378" y="0"/>
                  </a:cubicBezTo>
                  <a:cubicBezTo>
                    <a:pt x="572" y="0"/>
                    <a:pt x="704" y="136"/>
                    <a:pt x="704" y="378"/>
                  </a:cubicBezTo>
                  <a:cubicBezTo>
                    <a:pt x="704" y="426"/>
                    <a:pt x="704" y="426"/>
                    <a:pt x="704" y="426"/>
                  </a:cubicBezTo>
                  <a:lnTo>
                    <a:pt x="174" y="426"/>
                  </a:lnTo>
                  <a:close/>
                  <a:moveTo>
                    <a:pt x="530" y="295"/>
                  </a:moveTo>
                  <a:cubicBezTo>
                    <a:pt x="529" y="194"/>
                    <a:pt x="462" y="130"/>
                    <a:pt x="354" y="130"/>
                  </a:cubicBezTo>
                  <a:cubicBezTo>
                    <a:pt x="251" y="130"/>
                    <a:pt x="187" y="195"/>
                    <a:pt x="174" y="295"/>
                  </a:cubicBezTo>
                  <a:lnTo>
                    <a:pt x="530" y="29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nl-NL" dirty="0"/>
            </a:p>
          </p:txBody>
        </p:sp>
        <p:sp>
          <p:nvSpPr>
            <p:cNvPr id="17" name="Freeform 14"/>
            <p:cNvSpPr>
              <a:spLocks noSelect="1"/>
            </p:cNvSpPr>
            <p:nvPr/>
          </p:nvSpPr>
          <p:spPr bwMode="black">
            <a:xfrm>
              <a:off x="1936750" y="260351"/>
              <a:ext cx="157163" cy="163513"/>
            </a:xfrm>
            <a:custGeom>
              <a:avLst/>
              <a:gdLst/>
              <a:ahLst/>
              <a:cxnLst>
                <a:cxn ang="0">
                  <a:pos x="174" y="426"/>
                </a:cxn>
                <a:cxn ang="0">
                  <a:pos x="360" y="591"/>
                </a:cxn>
                <a:cxn ang="0">
                  <a:pos x="547" y="497"/>
                </a:cxn>
                <a:cxn ang="0">
                  <a:pos x="672" y="591"/>
                </a:cxn>
                <a:cxn ang="0">
                  <a:pos x="378" y="730"/>
                </a:cxn>
                <a:cxn ang="0">
                  <a:pos x="0" y="365"/>
                </a:cxn>
                <a:cxn ang="0">
                  <a:pos x="378" y="0"/>
                </a:cxn>
                <a:cxn ang="0">
                  <a:pos x="704" y="378"/>
                </a:cxn>
                <a:cxn ang="0">
                  <a:pos x="704" y="426"/>
                </a:cxn>
                <a:cxn ang="0">
                  <a:pos x="174" y="426"/>
                </a:cxn>
                <a:cxn ang="0">
                  <a:pos x="530" y="295"/>
                </a:cxn>
                <a:cxn ang="0">
                  <a:pos x="353" y="130"/>
                </a:cxn>
                <a:cxn ang="0">
                  <a:pos x="174" y="295"/>
                </a:cxn>
                <a:cxn ang="0">
                  <a:pos x="530" y="295"/>
                </a:cxn>
              </a:cxnLst>
              <a:rect l="0" t="0" r="r" b="b"/>
              <a:pathLst>
                <a:path w="704" h="730">
                  <a:moveTo>
                    <a:pt x="174" y="426"/>
                  </a:moveTo>
                  <a:cubicBezTo>
                    <a:pt x="185" y="528"/>
                    <a:pt x="263" y="591"/>
                    <a:pt x="360" y="591"/>
                  </a:cubicBezTo>
                  <a:cubicBezTo>
                    <a:pt x="447" y="591"/>
                    <a:pt x="504" y="550"/>
                    <a:pt x="547" y="497"/>
                  </a:cubicBezTo>
                  <a:cubicBezTo>
                    <a:pt x="672" y="591"/>
                    <a:pt x="672" y="591"/>
                    <a:pt x="672" y="591"/>
                  </a:cubicBezTo>
                  <a:cubicBezTo>
                    <a:pt x="591" y="691"/>
                    <a:pt x="488" y="730"/>
                    <a:pt x="378" y="730"/>
                  </a:cubicBezTo>
                  <a:cubicBezTo>
                    <a:pt x="168" y="730"/>
                    <a:pt x="0" y="583"/>
                    <a:pt x="0" y="365"/>
                  </a:cubicBezTo>
                  <a:cubicBezTo>
                    <a:pt x="0" y="146"/>
                    <a:pt x="168" y="0"/>
                    <a:pt x="378" y="0"/>
                  </a:cubicBezTo>
                  <a:cubicBezTo>
                    <a:pt x="572" y="0"/>
                    <a:pt x="704" y="136"/>
                    <a:pt x="704" y="378"/>
                  </a:cubicBezTo>
                  <a:cubicBezTo>
                    <a:pt x="704" y="426"/>
                    <a:pt x="704" y="426"/>
                    <a:pt x="704" y="426"/>
                  </a:cubicBezTo>
                  <a:lnTo>
                    <a:pt x="174" y="426"/>
                  </a:lnTo>
                  <a:close/>
                  <a:moveTo>
                    <a:pt x="530" y="295"/>
                  </a:moveTo>
                  <a:cubicBezTo>
                    <a:pt x="528" y="194"/>
                    <a:pt x="462" y="130"/>
                    <a:pt x="353" y="130"/>
                  </a:cubicBezTo>
                  <a:cubicBezTo>
                    <a:pt x="250" y="130"/>
                    <a:pt x="187" y="195"/>
                    <a:pt x="174" y="295"/>
                  </a:cubicBezTo>
                  <a:lnTo>
                    <a:pt x="530" y="29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nl-NL" dirty="0"/>
            </a:p>
          </p:txBody>
        </p:sp>
        <p:sp>
          <p:nvSpPr>
            <p:cNvPr id="18" name="Freeform 15"/>
            <p:cNvSpPr>
              <a:spLocks noSelect="1"/>
            </p:cNvSpPr>
            <p:nvPr/>
          </p:nvSpPr>
          <p:spPr bwMode="black">
            <a:xfrm>
              <a:off x="2128838" y="260351"/>
              <a:ext cx="142875" cy="158750"/>
            </a:xfrm>
            <a:custGeom>
              <a:avLst/>
              <a:gdLst/>
              <a:ahLst/>
              <a:cxnLst>
                <a:cxn ang="0">
                  <a:pos x="0" y="17"/>
                </a:cxn>
                <a:cxn ang="0">
                  <a:pos x="165" y="17"/>
                </a:cxn>
                <a:cxn ang="0">
                  <a:pos x="165" y="129"/>
                </a:cxn>
                <a:cxn ang="0">
                  <a:pos x="168" y="129"/>
                </a:cxn>
                <a:cxn ang="0">
                  <a:pos x="381" y="0"/>
                </a:cxn>
                <a:cxn ang="0">
                  <a:pos x="635" y="273"/>
                </a:cxn>
                <a:cxn ang="0">
                  <a:pos x="635" y="712"/>
                </a:cxn>
                <a:cxn ang="0">
                  <a:pos x="461" y="712"/>
                </a:cxn>
                <a:cxn ang="0">
                  <a:pos x="461" y="360"/>
                </a:cxn>
                <a:cxn ang="0">
                  <a:pos x="333" y="156"/>
                </a:cxn>
                <a:cxn ang="0">
                  <a:pos x="174" y="333"/>
                </a:cxn>
                <a:cxn ang="0">
                  <a:pos x="174" y="712"/>
                </a:cxn>
                <a:cxn ang="0">
                  <a:pos x="0" y="712"/>
                </a:cxn>
                <a:cxn ang="0">
                  <a:pos x="0" y="17"/>
                </a:cxn>
              </a:cxnLst>
              <a:rect l="0" t="0" r="r" b="b"/>
              <a:pathLst>
                <a:path w="635" h="712">
                  <a:moveTo>
                    <a:pt x="0" y="17"/>
                  </a:moveTo>
                  <a:cubicBezTo>
                    <a:pt x="165" y="17"/>
                    <a:pt x="165" y="17"/>
                    <a:pt x="165" y="17"/>
                  </a:cubicBezTo>
                  <a:cubicBezTo>
                    <a:pt x="165" y="129"/>
                    <a:pt x="165" y="129"/>
                    <a:pt x="165" y="129"/>
                  </a:cubicBezTo>
                  <a:cubicBezTo>
                    <a:pt x="168" y="129"/>
                    <a:pt x="168" y="129"/>
                    <a:pt x="168" y="129"/>
                  </a:cubicBezTo>
                  <a:cubicBezTo>
                    <a:pt x="200" y="59"/>
                    <a:pt x="265" y="0"/>
                    <a:pt x="381" y="0"/>
                  </a:cubicBezTo>
                  <a:cubicBezTo>
                    <a:pt x="568" y="0"/>
                    <a:pt x="635" y="132"/>
                    <a:pt x="635" y="273"/>
                  </a:cubicBezTo>
                  <a:cubicBezTo>
                    <a:pt x="635" y="712"/>
                    <a:pt x="635" y="712"/>
                    <a:pt x="635" y="712"/>
                  </a:cubicBezTo>
                  <a:cubicBezTo>
                    <a:pt x="461" y="712"/>
                    <a:pt x="461" y="712"/>
                    <a:pt x="461" y="712"/>
                  </a:cubicBezTo>
                  <a:cubicBezTo>
                    <a:pt x="461" y="360"/>
                    <a:pt x="461" y="360"/>
                    <a:pt x="461" y="360"/>
                  </a:cubicBezTo>
                  <a:cubicBezTo>
                    <a:pt x="461" y="284"/>
                    <a:pt x="455" y="156"/>
                    <a:pt x="333" y="156"/>
                  </a:cubicBezTo>
                  <a:cubicBezTo>
                    <a:pt x="219" y="156"/>
                    <a:pt x="174" y="240"/>
                    <a:pt x="174" y="333"/>
                  </a:cubicBezTo>
                  <a:cubicBezTo>
                    <a:pt x="174" y="712"/>
                    <a:pt x="174" y="712"/>
                    <a:pt x="174" y="712"/>
                  </a:cubicBezTo>
                  <a:cubicBezTo>
                    <a:pt x="0" y="712"/>
                    <a:pt x="0" y="712"/>
                    <a:pt x="0" y="712"/>
                  </a:cubicBezTo>
                  <a:lnTo>
                    <a:pt x="0" y="17"/>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nl-NL" dirty="0"/>
            </a:p>
          </p:txBody>
        </p:sp>
        <p:sp>
          <p:nvSpPr>
            <p:cNvPr id="19" name="Freeform 16"/>
            <p:cNvSpPr>
              <a:spLocks noSelect="1"/>
            </p:cNvSpPr>
            <p:nvPr/>
          </p:nvSpPr>
          <p:spPr bwMode="black">
            <a:xfrm>
              <a:off x="2297113" y="219076"/>
              <a:ext cx="112713" cy="204788"/>
            </a:xfrm>
            <a:custGeom>
              <a:avLst/>
              <a:gdLst/>
              <a:ahLst/>
              <a:cxnLst>
                <a:cxn ang="0">
                  <a:pos x="0" y="349"/>
                </a:cxn>
                <a:cxn ang="0">
                  <a:pos x="0" y="201"/>
                </a:cxn>
                <a:cxn ang="0">
                  <a:pos x="143" y="201"/>
                </a:cxn>
                <a:cxn ang="0">
                  <a:pos x="143" y="0"/>
                </a:cxn>
                <a:cxn ang="0">
                  <a:pos x="317" y="0"/>
                </a:cxn>
                <a:cxn ang="0">
                  <a:pos x="317" y="201"/>
                </a:cxn>
                <a:cxn ang="0">
                  <a:pos x="508" y="201"/>
                </a:cxn>
                <a:cxn ang="0">
                  <a:pos x="508" y="349"/>
                </a:cxn>
                <a:cxn ang="0">
                  <a:pos x="317" y="349"/>
                </a:cxn>
                <a:cxn ang="0">
                  <a:pos x="317" y="653"/>
                </a:cxn>
                <a:cxn ang="0">
                  <a:pos x="414" y="766"/>
                </a:cxn>
                <a:cxn ang="0">
                  <a:pos x="508" y="744"/>
                </a:cxn>
                <a:cxn ang="0">
                  <a:pos x="508" y="891"/>
                </a:cxn>
                <a:cxn ang="0">
                  <a:pos x="371" y="914"/>
                </a:cxn>
                <a:cxn ang="0">
                  <a:pos x="143" y="668"/>
                </a:cxn>
                <a:cxn ang="0">
                  <a:pos x="143" y="349"/>
                </a:cxn>
                <a:cxn ang="0">
                  <a:pos x="0" y="349"/>
                </a:cxn>
              </a:cxnLst>
              <a:rect l="0" t="0" r="r" b="b"/>
              <a:pathLst>
                <a:path w="508" h="914">
                  <a:moveTo>
                    <a:pt x="0" y="349"/>
                  </a:moveTo>
                  <a:cubicBezTo>
                    <a:pt x="0" y="201"/>
                    <a:pt x="0" y="201"/>
                    <a:pt x="0" y="201"/>
                  </a:cubicBezTo>
                  <a:cubicBezTo>
                    <a:pt x="143" y="201"/>
                    <a:pt x="143" y="201"/>
                    <a:pt x="143" y="201"/>
                  </a:cubicBezTo>
                  <a:cubicBezTo>
                    <a:pt x="143" y="0"/>
                    <a:pt x="143" y="0"/>
                    <a:pt x="143" y="0"/>
                  </a:cubicBezTo>
                  <a:cubicBezTo>
                    <a:pt x="317" y="0"/>
                    <a:pt x="317" y="0"/>
                    <a:pt x="317" y="0"/>
                  </a:cubicBezTo>
                  <a:cubicBezTo>
                    <a:pt x="317" y="201"/>
                    <a:pt x="317" y="201"/>
                    <a:pt x="317" y="201"/>
                  </a:cubicBezTo>
                  <a:cubicBezTo>
                    <a:pt x="508" y="201"/>
                    <a:pt x="508" y="201"/>
                    <a:pt x="508" y="201"/>
                  </a:cubicBezTo>
                  <a:cubicBezTo>
                    <a:pt x="508" y="349"/>
                    <a:pt x="508" y="349"/>
                    <a:pt x="508" y="349"/>
                  </a:cubicBezTo>
                  <a:cubicBezTo>
                    <a:pt x="317" y="349"/>
                    <a:pt x="317" y="349"/>
                    <a:pt x="317" y="349"/>
                  </a:cubicBezTo>
                  <a:cubicBezTo>
                    <a:pt x="317" y="653"/>
                    <a:pt x="317" y="653"/>
                    <a:pt x="317" y="653"/>
                  </a:cubicBezTo>
                  <a:cubicBezTo>
                    <a:pt x="317" y="723"/>
                    <a:pt x="337" y="766"/>
                    <a:pt x="414" y="766"/>
                  </a:cubicBezTo>
                  <a:cubicBezTo>
                    <a:pt x="444" y="766"/>
                    <a:pt x="486" y="760"/>
                    <a:pt x="508" y="744"/>
                  </a:cubicBezTo>
                  <a:cubicBezTo>
                    <a:pt x="508" y="891"/>
                    <a:pt x="508" y="891"/>
                    <a:pt x="508" y="891"/>
                  </a:cubicBezTo>
                  <a:cubicBezTo>
                    <a:pt x="472" y="908"/>
                    <a:pt x="411" y="914"/>
                    <a:pt x="371" y="914"/>
                  </a:cubicBezTo>
                  <a:cubicBezTo>
                    <a:pt x="186" y="914"/>
                    <a:pt x="143" y="831"/>
                    <a:pt x="143" y="668"/>
                  </a:cubicBezTo>
                  <a:cubicBezTo>
                    <a:pt x="143" y="349"/>
                    <a:pt x="143" y="349"/>
                    <a:pt x="143" y="349"/>
                  </a:cubicBezTo>
                  <a:lnTo>
                    <a:pt x="0" y="349"/>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nl-NL" dirty="0"/>
            </a:p>
          </p:txBody>
        </p:sp>
        <p:sp>
          <p:nvSpPr>
            <p:cNvPr id="20" name="Freeform 17"/>
            <p:cNvSpPr>
              <a:spLocks noSelect="1"/>
            </p:cNvSpPr>
            <p:nvPr/>
          </p:nvSpPr>
          <p:spPr bwMode="black">
            <a:xfrm>
              <a:off x="2433638" y="260351"/>
              <a:ext cx="157163" cy="163513"/>
            </a:xfrm>
            <a:custGeom>
              <a:avLst/>
              <a:gdLst/>
              <a:ahLst/>
              <a:cxnLst>
                <a:cxn ang="0">
                  <a:pos x="173" y="426"/>
                </a:cxn>
                <a:cxn ang="0">
                  <a:pos x="360" y="591"/>
                </a:cxn>
                <a:cxn ang="0">
                  <a:pos x="547" y="497"/>
                </a:cxn>
                <a:cxn ang="0">
                  <a:pos x="672" y="591"/>
                </a:cxn>
                <a:cxn ang="0">
                  <a:pos x="378" y="730"/>
                </a:cxn>
                <a:cxn ang="0">
                  <a:pos x="0" y="365"/>
                </a:cxn>
                <a:cxn ang="0">
                  <a:pos x="378" y="0"/>
                </a:cxn>
                <a:cxn ang="0">
                  <a:pos x="704" y="378"/>
                </a:cxn>
                <a:cxn ang="0">
                  <a:pos x="704" y="426"/>
                </a:cxn>
                <a:cxn ang="0">
                  <a:pos x="173" y="426"/>
                </a:cxn>
                <a:cxn ang="0">
                  <a:pos x="530" y="295"/>
                </a:cxn>
                <a:cxn ang="0">
                  <a:pos x="353" y="130"/>
                </a:cxn>
                <a:cxn ang="0">
                  <a:pos x="173" y="295"/>
                </a:cxn>
                <a:cxn ang="0">
                  <a:pos x="530" y="295"/>
                </a:cxn>
              </a:cxnLst>
              <a:rect l="0" t="0" r="r" b="b"/>
              <a:pathLst>
                <a:path w="704" h="730">
                  <a:moveTo>
                    <a:pt x="173" y="426"/>
                  </a:moveTo>
                  <a:cubicBezTo>
                    <a:pt x="185" y="528"/>
                    <a:pt x="263" y="591"/>
                    <a:pt x="360" y="591"/>
                  </a:cubicBezTo>
                  <a:cubicBezTo>
                    <a:pt x="447" y="591"/>
                    <a:pt x="504" y="550"/>
                    <a:pt x="547" y="497"/>
                  </a:cubicBezTo>
                  <a:cubicBezTo>
                    <a:pt x="672" y="591"/>
                    <a:pt x="672" y="591"/>
                    <a:pt x="672" y="591"/>
                  </a:cubicBezTo>
                  <a:cubicBezTo>
                    <a:pt x="591" y="691"/>
                    <a:pt x="488" y="730"/>
                    <a:pt x="378" y="730"/>
                  </a:cubicBezTo>
                  <a:cubicBezTo>
                    <a:pt x="168" y="730"/>
                    <a:pt x="0" y="583"/>
                    <a:pt x="0" y="365"/>
                  </a:cubicBezTo>
                  <a:cubicBezTo>
                    <a:pt x="0" y="146"/>
                    <a:pt x="168" y="0"/>
                    <a:pt x="378" y="0"/>
                  </a:cubicBezTo>
                  <a:cubicBezTo>
                    <a:pt x="572" y="0"/>
                    <a:pt x="704" y="136"/>
                    <a:pt x="704" y="378"/>
                  </a:cubicBezTo>
                  <a:cubicBezTo>
                    <a:pt x="704" y="426"/>
                    <a:pt x="704" y="426"/>
                    <a:pt x="704" y="426"/>
                  </a:cubicBezTo>
                  <a:lnTo>
                    <a:pt x="173" y="426"/>
                  </a:lnTo>
                  <a:close/>
                  <a:moveTo>
                    <a:pt x="530" y="295"/>
                  </a:moveTo>
                  <a:cubicBezTo>
                    <a:pt x="528" y="194"/>
                    <a:pt x="462" y="130"/>
                    <a:pt x="353" y="130"/>
                  </a:cubicBezTo>
                  <a:cubicBezTo>
                    <a:pt x="250" y="130"/>
                    <a:pt x="186" y="195"/>
                    <a:pt x="173" y="295"/>
                  </a:cubicBezTo>
                  <a:lnTo>
                    <a:pt x="530" y="29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nl-NL" dirty="0"/>
            </a:p>
          </p:txBody>
        </p:sp>
        <p:sp>
          <p:nvSpPr>
            <p:cNvPr id="21" name="Freeform 18"/>
            <p:cNvSpPr>
              <a:spLocks noSelect="1"/>
            </p:cNvSpPr>
            <p:nvPr/>
          </p:nvSpPr>
          <p:spPr bwMode="black">
            <a:xfrm>
              <a:off x="1017588" y="530226"/>
              <a:ext cx="233363" cy="230188"/>
            </a:xfrm>
            <a:custGeom>
              <a:avLst/>
              <a:gdLst/>
              <a:ahLst/>
              <a:cxnLst>
                <a:cxn ang="0">
                  <a:pos x="63" y="0"/>
                </a:cxn>
                <a:cxn ang="0">
                  <a:pos x="85" y="0"/>
                </a:cxn>
                <a:cxn ang="0">
                  <a:pos x="147" y="145"/>
                </a:cxn>
                <a:cxn ang="0">
                  <a:pos x="118" y="145"/>
                </a:cxn>
                <a:cxn ang="0">
                  <a:pos x="105" y="112"/>
                </a:cxn>
                <a:cxn ang="0">
                  <a:pos x="42" y="112"/>
                </a:cxn>
                <a:cxn ang="0">
                  <a:pos x="29" y="145"/>
                </a:cxn>
                <a:cxn ang="0">
                  <a:pos x="0" y="145"/>
                </a:cxn>
                <a:cxn ang="0">
                  <a:pos x="63" y="0"/>
                </a:cxn>
                <a:cxn ang="0">
                  <a:pos x="96" y="90"/>
                </a:cxn>
                <a:cxn ang="0">
                  <a:pos x="74" y="31"/>
                </a:cxn>
                <a:cxn ang="0">
                  <a:pos x="51" y="90"/>
                </a:cxn>
                <a:cxn ang="0">
                  <a:pos x="96" y="90"/>
                </a:cxn>
              </a:cxnLst>
              <a:rect l="0" t="0" r="r" b="b"/>
              <a:pathLst>
                <a:path w="147" h="145">
                  <a:moveTo>
                    <a:pt x="63" y="0"/>
                  </a:moveTo>
                  <a:lnTo>
                    <a:pt x="85" y="0"/>
                  </a:lnTo>
                  <a:lnTo>
                    <a:pt x="147" y="145"/>
                  </a:lnTo>
                  <a:lnTo>
                    <a:pt x="118" y="145"/>
                  </a:lnTo>
                  <a:lnTo>
                    <a:pt x="105" y="112"/>
                  </a:lnTo>
                  <a:lnTo>
                    <a:pt x="42" y="112"/>
                  </a:lnTo>
                  <a:lnTo>
                    <a:pt x="29" y="145"/>
                  </a:lnTo>
                  <a:lnTo>
                    <a:pt x="0" y="145"/>
                  </a:lnTo>
                  <a:lnTo>
                    <a:pt x="63" y="0"/>
                  </a:lnTo>
                  <a:close/>
                  <a:moveTo>
                    <a:pt x="96" y="90"/>
                  </a:moveTo>
                  <a:lnTo>
                    <a:pt x="74" y="31"/>
                  </a:lnTo>
                  <a:lnTo>
                    <a:pt x="51" y="90"/>
                  </a:lnTo>
                  <a:lnTo>
                    <a:pt x="96" y="9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nl-NL" dirty="0"/>
            </a:p>
          </p:txBody>
        </p:sp>
        <p:sp>
          <p:nvSpPr>
            <p:cNvPr id="22" name="Freeform 19"/>
            <p:cNvSpPr>
              <a:spLocks noSelect="1"/>
            </p:cNvSpPr>
            <p:nvPr/>
          </p:nvSpPr>
          <p:spPr bwMode="black">
            <a:xfrm>
              <a:off x="1271588" y="600076"/>
              <a:ext cx="241300" cy="160338"/>
            </a:xfrm>
            <a:custGeom>
              <a:avLst/>
              <a:gdLst/>
              <a:ahLst/>
              <a:cxnLst>
                <a:cxn ang="0">
                  <a:pos x="0" y="17"/>
                </a:cxn>
                <a:cxn ang="0">
                  <a:pos x="165" y="17"/>
                </a:cxn>
                <a:cxn ang="0">
                  <a:pos x="165" y="126"/>
                </a:cxn>
                <a:cxn ang="0">
                  <a:pos x="168" y="126"/>
                </a:cxn>
                <a:cxn ang="0">
                  <a:pos x="381" y="0"/>
                </a:cxn>
                <a:cxn ang="0">
                  <a:pos x="599" y="129"/>
                </a:cxn>
                <a:cxn ang="0">
                  <a:pos x="827" y="0"/>
                </a:cxn>
                <a:cxn ang="0">
                  <a:pos x="1078" y="298"/>
                </a:cxn>
                <a:cxn ang="0">
                  <a:pos x="1078" y="713"/>
                </a:cxn>
                <a:cxn ang="0">
                  <a:pos x="904" y="713"/>
                </a:cxn>
                <a:cxn ang="0">
                  <a:pos x="904" y="319"/>
                </a:cxn>
                <a:cxn ang="0">
                  <a:pos x="775" y="156"/>
                </a:cxn>
                <a:cxn ang="0">
                  <a:pos x="626" y="336"/>
                </a:cxn>
                <a:cxn ang="0">
                  <a:pos x="626" y="713"/>
                </a:cxn>
                <a:cxn ang="0">
                  <a:pos x="452" y="713"/>
                </a:cxn>
                <a:cxn ang="0">
                  <a:pos x="452" y="298"/>
                </a:cxn>
                <a:cxn ang="0">
                  <a:pos x="333" y="156"/>
                </a:cxn>
                <a:cxn ang="0">
                  <a:pos x="174" y="333"/>
                </a:cxn>
                <a:cxn ang="0">
                  <a:pos x="174" y="713"/>
                </a:cxn>
                <a:cxn ang="0">
                  <a:pos x="0" y="713"/>
                </a:cxn>
                <a:cxn ang="0">
                  <a:pos x="0" y="17"/>
                </a:cxn>
              </a:cxnLst>
              <a:rect l="0" t="0" r="r" b="b"/>
              <a:pathLst>
                <a:path w="1078" h="713">
                  <a:moveTo>
                    <a:pt x="0" y="17"/>
                  </a:moveTo>
                  <a:cubicBezTo>
                    <a:pt x="165" y="17"/>
                    <a:pt x="165" y="17"/>
                    <a:pt x="165" y="17"/>
                  </a:cubicBezTo>
                  <a:cubicBezTo>
                    <a:pt x="165" y="126"/>
                    <a:pt x="165" y="126"/>
                    <a:pt x="165" y="126"/>
                  </a:cubicBezTo>
                  <a:cubicBezTo>
                    <a:pt x="168" y="126"/>
                    <a:pt x="168" y="126"/>
                    <a:pt x="168" y="126"/>
                  </a:cubicBezTo>
                  <a:cubicBezTo>
                    <a:pt x="199" y="61"/>
                    <a:pt x="265" y="0"/>
                    <a:pt x="381" y="0"/>
                  </a:cubicBezTo>
                  <a:cubicBezTo>
                    <a:pt x="488" y="0"/>
                    <a:pt x="562" y="42"/>
                    <a:pt x="599" y="129"/>
                  </a:cubicBezTo>
                  <a:cubicBezTo>
                    <a:pt x="649" y="40"/>
                    <a:pt x="723" y="0"/>
                    <a:pt x="827" y="0"/>
                  </a:cubicBezTo>
                  <a:cubicBezTo>
                    <a:pt x="1013" y="0"/>
                    <a:pt x="1078" y="132"/>
                    <a:pt x="1078" y="298"/>
                  </a:cubicBezTo>
                  <a:cubicBezTo>
                    <a:pt x="1078" y="713"/>
                    <a:pt x="1078" y="713"/>
                    <a:pt x="1078" y="713"/>
                  </a:cubicBezTo>
                  <a:cubicBezTo>
                    <a:pt x="904" y="713"/>
                    <a:pt x="904" y="713"/>
                    <a:pt x="904" y="713"/>
                  </a:cubicBezTo>
                  <a:cubicBezTo>
                    <a:pt x="904" y="319"/>
                    <a:pt x="904" y="319"/>
                    <a:pt x="904" y="319"/>
                  </a:cubicBezTo>
                  <a:cubicBezTo>
                    <a:pt x="904" y="232"/>
                    <a:pt x="878" y="156"/>
                    <a:pt x="775" y="156"/>
                  </a:cubicBezTo>
                  <a:cubicBezTo>
                    <a:pt x="667" y="156"/>
                    <a:pt x="626" y="246"/>
                    <a:pt x="626" y="336"/>
                  </a:cubicBezTo>
                  <a:cubicBezTo>
                    <a:pt x="626" y="713"/>
                    <a:pt x="626" y="713"/>
                    <a:pt x="626" y="713"/>
                  </a:cubicBezTo>
                  <a:cubicBezTo>
                    <a:pt x="452" y="713"/>
                    <a:pt x="452" y="713"/>
                    <a:pt x="452" y="713"/>
                  </a:cubicBezTo>
                  <a:cubicBezTo>
                    <a:pt x="452" y="298"/>
                    <a:pt x="452" y="298"/>
                    <a:pt x="452" y="298"/>
                  </a:cubicBezTo>
                  <a:cubicBezTo>
                    <a:pt x="452" y="213"/>
                    <a:pt x="417" y="156"/>
                    <a:pt x="333" y="156"/>
                  </a:cubicBezTo>
                  <a:cubicBezTo>
                    <a:pt x="219" y="156"/>
                    <a:pt x="174" y="240"/>
                    <a:pt x="174" y="333"/>
                  </a:cubicBezTo>
                  <a:cubicBezTo>
                    <a:pt x="174" y="713"/>
                    <a:pt x="174" y="713"/>
                    <a:pt x="174" y="713"/>
                  </a:cubicBezTo>
                  <a:cubicBezTo>
                    <a:pt x="0" y="713"/>
                    <a:pt x="0" y="713"/>
                    <a:pt x="0" y="713"/>
                  </a:cubicBezTo>
                  <a:lnTo>
                    <a:pt x="0" y="17"/>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nl-NL" dirty="0"/>
            </a:p>
          </p:txBody>
        </p:sp>
        <p:sp>
          <p:nvSpPr>
            <p:cNvPr id="23" name="Freeform 20"/>
            <p:cNvSpPr>
              <a:spLocks noSelect="1"/>
            </p:cNvSpPr>
            <p:nvPr/>
          </p:nvSpPr>
          <p:spPr bwMode="black">
            <a:xfrm>
              <a:off x="1541463" y="600076"/>
              <a:ext cx="127000" cy="163513"/>
            </a:xfrm>
            <a:custGeom>
              <a:avLst/>
              <a:gdLst/>
              <a:ahLst/>
              <a:cxnLst>
                <a:cxn ang="0">
                  <a:pos x="433" y="210"/>
                </a:cxn>
                <a:cxn ang="0">
                  <a:pos x="297" y="139"/>
                </a:cxn>
                <a:cxn ang="0">
                  <a:pos x="195" y="213"/>
                </a:cxn>
                <a:cxn ang="0">
                  <a:pos x="570" y="507"/>
                </a:cxn>
                <a:cxn ang="0">
                  <a:pos x="271" y="730"/>
                </a:cxn>
                <a:cxn ang="0">
                  <a:pos x="0" y="623"/>
                </a:cxn>
                <a:cxn ang="0">
                  <a:pos x="116" y="514"/>
                </a:cxn>
                <a:cxn ang="0">
                  <a:pos x="281" y="600"/>
                </a:cxn>
                <a:cxn ang="0">
                  <a:pos x="397" y="520"/>
                </a:cxn>
                <a:cxn ang="0">
                  <a:pos x="21" y="224"/>
                </a:cxn>
                <a:cxn ang="0">
                  <a:pos x="301" y="0"/>
                </a:cxn>
                <a:cxn ang="0">
                  <a:pos x="549" y="106"/>
                </a:cxn>
                <a:cxn ang="0">
                  <a:pos x="433" y="210"/>
                </a:cxn>
              </a:cxnLst>
              <a:rect l="0" t="0" r="r" b="b"/>
              <a:pathLst>
                <a:path w="570" h="730">
                  <a:moveTo>
                    <a:pt x="433" y="210"/>
                  </a:moveTo>
                  <a:cubicBezTo>
                    <a:pt x="399" y="164"/>
                    <a:pt x="356" y="139"/>
                    <a:pt x="297" y="139"/>
                  </a:cubicBezTo>
                  <a:cubicBezTo>
                    <a:pt x="250" y="139"/>
                    <a:pt x="195" y="161"/>
                    <a:pt x="195" y="213"/>
                  </a:cubicBezTo>
                  <a:cubicBezTo>
                    <a:pt x="195" y="337"/>
                    <a:pt x="570" y="236"/>
                    <a:pt x="570" y="507"/>
                  </a:cubicBezTo>
                  <a:cubicBezTo>
                    <a:pt x="570" y="672"/>
                    <a:pt x="413" y="730"/>
                    <a:pt x="271" y="730"/>
                  </a:cubicBezTo>
                  <a:cubicBezTo>
                    <a:pt x="163" y="730"/>
                    <a:pt x="71" y="702"/>
                    <a:pt x="0" y="623"/>
                  </a:cubicBezTo>
                  <a:cubicBezTo>
                    <a:pt x="116" y="514"/>
                    <a:pt x="116" y="514"/>
                    <a:pt x="116" y="514"/>
                  </a:cubicBezTo>
                  <a:cubicBezTo>
                    <a:pt x="161" y="563"/>
                    <a:pt x="207" y="600"/>
                    <a:pt x="281" y="600"/>
                  </a:cubicBezTo>
                  <a:cubicBezTo>
                    <a:pt x="331" y="600"/>
                    <a:pt x="397" y="575"/>
                    <a:pt x="397" y="520"/>
                  </a:cubicBezTo>
                  <a:cubicBezTo>
                    <a:pt x="397" y="376"/>
                    <a:pt x="21" y="489"/>
                    <a:pt x="21" y="224"/>
                  </a:cubicBezTo>
                  <a:cubicBezTo>
                    <a:pt x="21" y="69"/>
                    <a:pt x="161" y="0"/>
                    <a:pt x="301" y="0"/>
                  </a:cubicBezTo>
                  <a:cubicBezTo>
                    <a:pt x="394" y="0"/>
                    <a:pt x="492" y="29"/>
                    <a:pt x="549" y="106"/>
                  </a:cubicBezTo>
                  <a:lnTo>
                    <a:pt x="433" y="21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nl-NL" dirty="0"/>
            </a:p>
          </p:txBody>
        </p:sp>
        <p:sp>
          <p:nvSpPr>
            <p:cNvPr id="24" name="Freeform 21"/>
            <p:cNvSpPr>
              <a:spLocks noSelect="1"/>
            </p:cNvSpPr>
            <p:nvPr/>
          </p:nvSpPr>
          <p:spPr bwMode="black">
            <a:xfrm>
              <a:off x="1679575" y="560388"/>
              <a:ext cx="114300" cy="203200"/>
            </a:xfrm>
            <a:custGeom>
              <a:avLst/>
              <a:gdLst/>
              <a:ahLst/>
              <a:cxnLst>
                <a:cxn ang="0">
                  <a:pos x="0" y="349"/>
                </a:cxn>
                <a:cxn ang="0">
                  <a:pos x="0" y="201"/>
                </a:cxn>
                <a:cxn ang="0">
                  <a:pos x="143" y="201"/>
                </a:cxn>
                <a:cxn ang="0">
                  <a:pos x="143" y="0"/>
                </a:cxn>
                <a:cxn ang="0">
                  <a:pos x="317" y="0"/>
                </a:cxn>
                <a:cxn ang="0">
                  <a:pos x="317" y="201"/>
                </a:cxn>
                <a:cxn ang="0">
                  <a:pos x="509" y="201"/>
                </a:cxn>
                <a:cxn ang="0">
                  <a:pos x="509" y="349"/>
                </a:cxn>
                <a:cxn ang="0">
                  <a:pos x="317" y="349"/>
                </a:cxn>
                <a:cxn ang="0">
                  <a:pos x="317" y="653"/>
                </a:cxn>
                <a:cxn ang="0">
                  <a:pos x="414" y="766"/>
                </a:cxn>
                <a:cxn ang="0">
                  <a:pos x="509" y="744"/>
                </a:cxn>
                <a:cxn ang="0">
                  <a:pos x="509" y="891"/>
                </a:cxn>
                <a:cxn ang="0">
                  <a:pos x="371" y="914"/>
                </a:cxn>
                <a:cxn ang="0">
                  <a:pos x="143" y="668"/>
                </a:cxn>
                <a:cxn ang="0">
                  <a:pos x="143" y="349"/>
                </a:cxn>
                <a:cxn ang="0">
                  <a:pos x="0" y="349"/>
                </a:cxn>
              </a:cxnLst>
              <a:rect l="0" t="0" r="r" b="b"/>
              <a:pathLst>
                <a:path w="509" h="914">
                  <a:moveTo>
                    <a:pt x="0" y="349"/>
                  </a:moveTo>
                  <a:cubicBezTo>
                    <a:pt x="0" y="201"/>
                    <a:pt x="0" y="201"/>
                    <a:pt x="0" y="201"/>
                  </a:cubicBezTo>
                  <a:cubicBezTo>
                    <a:pt x="143" y="201"/>
                    <a:pt x="143" y="201"/>
                    <a:pt x="143" y="201"/>
                  </a:cubicBezTo>
                  <a:cubicBezTo>
                    <a:pt x="143" y="0"/>
                    <a:pt x="143" y="0"/>
                    <a:pt x="143" y="0"/>
                  </a:cubicBezTo>
                  <a:cubicBezTo>
                    <a:pt x="317" y="0"/>
                    <a:pt x="317" y="0"/>
                    <a:pt x="317" y="0"/>
                  </a:cubicBezTo>
                  <a:cubicBezTo>
                    <a:pt x="317" y="201"/>
                    <a:pt x="317" y="201"/>
                    <a:pt x="317" y="201"/>
                  </a:cubicBezTo>
                  <a:cubicBezTo>
                    <a:pt x="509" y="201"/>
                    <a:pt x="509" y="201"/>
                    <a:pt x="509" y="201"/>
                  </a:cubicBezTo>
                  <a:cubicBezTo>
                    <a:pt x="509" y="349"/>
                    <a:pt x="509" y="349"/>
                    <a:pt x="509" y="349"/>
                  </a:cubicBezTo>
                  <a:cubicBezTo>
                    <a:pt x="317" y="349"/>
                    <a:pt x="317" y="349"/>
                    <a:pt x="317" y="349"/>
                  </a:cubicBezTo>
                  <a:cubicBezTo>
                    <a:pt x="317" y="653"/>
                    <a:pt x="317" y="653"/>
                    <a:pt x="317" y="653"/>
                  </a:cubicBezTo>
                  <a:cubicBezTo>
                    <a:pt x="317" y="723"/>
                    <a:pt x="338" y="766"/>
                    <a:pt x="414" y="766"/>
                  </a:cubicBezTo>
                  <a:cubicBezTo>
                    <a:pt x="445" y="766"/>
                    <a:pt x="487" y="760"/>
                    <a:pt x="509" y="744"/>
                  </a:cubicBezTo>
                  <a:cubicBezTo>
                    <a:pt x="509" y="891"/>
                    <a:pt x="509" y="891"/>
                    <a:pt x="509" y="891"/>
                  </a:cubicBezTo>
                  <a:cubicBezTo>
                    <a:pt x="472" y="908"/>
                    <a:pt x="412" y="914"/>
                    <a:pt x="371" y="914"/>
                  </a:cubicBezTo>
                  <a:cubicBezTo>
                    <a:pt x="187" y="914"/>
                    <a:pt x="143" y="831"/>
                    <a:pt x="143" y="668"/>
                  </a:cubicBezTo>
                  <a:cubicBezTo>
                    <a:pt x="143" y="349"/>
                    <a:pt x="143" y="349"/>
                    <a:pt x="143" y="349"/>
                  </a:cubicBezTo>
                  <a:lnTo>
                    <a:pt x="0" y="349"/>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nl-NL" dirty="0"/>
            </a:p>
          </p:txBody>
        </p:sp>
        <p:sp>
          <p:nvSpPr>
            <p:cNvPr id="25" name="Freeform 22"/>
            <p:cNvSpPr>
              <a:spLocks noSelect="1"/>
            </p:cNvSpPr>
            <p:nvPr/>
          </p:nvSpPr>
          <p:spPr bwMode="black">
            <a:xfrm>
              <a:off x="1816100" y="600076"/>
              <a:ext cx="157163" cy="163513"/>
            </a:xfrm>
            <a:custGeom>
              <a:avLst/>
              <a:gdLst/>
              <a:ahLst/>
              <a:cxnLst>
                <a:cxn ang="0">
                  <a:pos x="174" y="426"/>
                </a:cxn>
                <a:cxn ang="0">
                  <a:pos x="361" y="591"/>
                </a:cxn>
                <a:cxn ang="0">
                  <a:pos x="548" y="497"/>
                </a:cxn>
                <a:cxn ang="0">
                  <a:pos x="672" y="591"/>
                </a:cxn>
                <a:cxn ang="0">
                  <a:pos x="378" y="730"/>
                </a:cxn>
                <a:cxn ang="0">
                  <a:pos x="0" y="365"/>
                </a:cxn>
                <a:cxn ang="0">
                  <a:pos x="378" y="0"/>
                </a:cxn>
                <a:cxn ang="0">
                  <a:pos x="704" y="378"/>
                </a:cxn>
                <a:cxn ang="0">
                  <a:pos x="704" y="426"/>
                </a:cxn>
                <a:cxn ang="0">
                  <a:pos x="174" y="426"/>
                </a:cxn>
                <a:cxn ang="0">
                  <a:pos x="530" y="295"/>
                </a:cxn>
                <a:cxn ang="0">
                  <a:pos x="354" y="130"/>
                </a:cxn>
                <a:cxn ang="0">
                  <a:pos x="174" y="295"/>
                </a:cxn>
                <a:cxn ang="0">
                  <a:pos x="530" y="295"/>
                </a:cxn>
              </a:cxnLst>
              <a:rect l="0" t="0" r="r" b="b"/>
              <a:pathLst>
                <a:path w="704" h="730">
                  <a:moveTo>
                    <a:pt x="174" y="426"/>
                  </a:moveTo>
                  <a:cubicBezTo>
                    <a:pt x="186" y="529"/>
                    <a:pt x="264" y="591"/>
                    <a:pt x="361" y="591"/>
                  </a:cubicBezTo>
                  <a:cubicBezTo>
                    <a:pt x="448" y="591"/>
                    <a:pt x="504" y="550"/>
                    <a:pt x="548" y="497"/>
                  </a:cubicBezTo>
                  <a:cubicBezTo>
                    <a:pt x="672" y="591"/>
                    <a:pt x="672" y="591"/>
                    <a:pt x="672" y="591"/>
                  </a:cubicBezTo>
                  <a:cubicBezTo>
                    <a:pt x="591" y="691"/>
                    <a:pt x="488" y="730"/>
                    <a:pt x="378" y="730"/>
                  </a:cubicBezTo>
                  <a:cubicBezTo>
                    <a:pt x="168" y="730"/>
                    <a:pt x="0" y="584"/>
                    <a:pt x="0" y="365"/>
                  </a:cubicBezTo>
                  <a:cubicBezTo>
                    <a:pt x="0" y="146"/>
                    <a:pt x="168" y="0"/>
                    <a:pt x="378" y="0"/>
                  </a:cubicBezTo>
                  <a:cubicBezTo>
                    <a:pt x="572" y="0"/>
                    <a:pt x="704" y="136"/>
                    <a:pt x="704" y="378"/>
                  </a:cubicBezTo>
                  <a:cubicBezTo>
                    <a:pt x="704" y="426"/>
                    <a:pt x="704" y="426"/>
                    <a:pt x="704" y="426"/>
                  </a:cubicBezTo>
                  <a:lnTo>
                    <a:pt x="174" y="426"/>
                  </a:lnTo>
                  <a:close/>
                  <a:moveTo>
                    <a:pt x="530" y="295"/>
                  </a:moveTo>
                  <a:cubicBezTo>
                    <a:pt x="529" y="194"/>
                    <a:pt x="462" y="130"/>
                    <a:pt x="354" y="130"/>
                  </a:cubicBezTo>
                  <a:cubicBezTo>
                    <a:pt x="251" y="130"/>
                    <a:pt x="187" y="195"/>
                    <a:pt x="174" y="295"/>
                  </a:cubicBezTo>
                  <a:lnTo>
                    <a:pt x="530" y="29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nl-NL" dirty="0"/>
            </a:p>
          </p:txBody>
        </p:sp>
        <p:sp>
          <p:nvSpPr>
            <p:cNvPr id="26" name="Freeform 23"/>
            <p:cNvSpPr>
              <a:spLocks noSelect="1"/>
            </p:cNvSpPr>
            <p:nvPr/>
          </p:nvSpPr>
          <p:spPr bwMode="black">
            <a:xfrm>
              <a:off x="2009775" y="600076"/>
              <a:ext cx="98425" cy="160338"/>
            </a:xfrm>
            <a:custGeom>
              <a:avLst/>
              <a:gdLst/>
              <a:ahLst/>
              <a:cxnLst>
                <a:cxn ang="0">
                  <a:pos x="0" y="17"/>
                </a:cxn>
                <a:cxn ang="0">
                  <a:pos x="174" y="17"/>
                </a:cxn>
                <a:cxn ang="0">
                  <a:pos x="174" y="127"/>
                </a:cxn>
                <a:cxn ang="0">
                  <a:pos x="177" y="127"/>
                </a:cxn>
                <a:cxn ang="0">
                  <a:pos x="383" y="0"/>
                </a:cxn>
                <a:cxn ang="0">
                  <a:pos x="445" y="10"/>
                </a:cxn>
                <a:cxn ang="0">
                  <a:pos x="445" y="178"/>
                </a:cxn>
                <a:cxn ang="0">
                  <a:pos x="361" y="165"/>
                </a:cxn>
                <a:cxn ang="0">
                  <a:pos x="174" y="340"/>
                </a:cxn>
                <a:cxn ang="0">
                  <a:pos x="174" y="713"/>
                </a:cxn>
                <a:cxn ang="0">
                  <a:pos x="0" y="713"/>
                </a:cxn>
                <a:cxn ang="0">
                  <a:pos x="0" y="17"/>
                </a:cxn>
              </a:cxnLst>
              <a:rect l="0" t="0" r="r" b="b"/>
              <a:pathLst>
                <a:path w="445" h="713">
                  <a:moveTo>
                    <a:pt x="0" y="17"/>
                  </a:moveTo>
                  <a:cubicBezTo>
                    <a:pt x="174" y="17"/>
                    <a:pt x="174" y="17"/>
                    <a:pt x="174" y="17"/>
                  </a:cubicBezTo>
                  <a:cubicBezTo>
                    <a:pt x="174" y="127"/>
                    <a:pt x="174" y="127"/>
                    <a:pt x="174" y="127"/>
                  </a:cubicBezTo>
                  <a:cubicBezTo>
                    <a:pt x="177" y="127"/>
                    <a:pt x="177" y="127"/>
                    <a:pt x="177" y="127"/>
                  </a:cubicBezTo>
                  <a:cubicBezTo>
                    <a:pt x="215" y="48"/>
                    <a:pt x="292" y="0"/>
                    <a:pt x="383" y="0"/>
                  </a:cubicBezTo>
                  <a:cubicBezTo>
                    <a:pt x="405" y="0"/>
                    <a:pt x="425" y="4"/>
                    <a:pt x="445" y="10"/>
                  </a:cubicBezTo>
                  <a:cubicBezTo>
                    <a:pt x="445" y="178"/>
                    <a:pt x="445" y="178"/>
                    <a:pt x="445" y="178"/>
                  </a:cubicBezTo>
                  <a:cubicBezTo>
                    <a:pt x="416" y="171"/>
                    <a:pt x="389" y="165"/>
                    <a:pt x="361" y="165"/>
                  </a:cubicBezTo>
                  <a:cubicBezTo>
                    <a:pt x="198" y="165"/>
                    <a:pt x="174" y="303"/>
                    <a:pt x="174" y="340"/>
                  </a:cubicBezTo>
                  <a:cubicBezTo>
                    <a:pt x="174" y="713"/>
                    <a:pt x="174" y="713"/>
                    <a:pt x="174" y="713"/>
                  </a:cubicBezTo>
                  <a:cubicBezTo>
                    <a:pt x="0" y="713"/>
                    <a:pt x="0" y="713"/>
                    <a:pt x="0" y="713"/>
                  </a:cubicBezTo>
                  <a:lnTo>
                    <a:pt x="0" y="17"/>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nl-NL" dirty="0"/>
            </a:p>
          </p:txBody>
        </p:sp>
        <p:sp>
          <p:nvSpPr>
            <p:cNvPr id="27" name="Freeform 24"/>
            <p:cNvSpPr>
              <a:spLocks noSelect="1"/>
            </p:cNvSpPr>
            <p:nvPr/>
          </p:nvSpPr>
          <p:spPr bwMode="black">
            <a:xfrm>
              <a:off x="2122488" y="515938"/>
              <a:ext cx="166688" cy="247650"/>
            </a:xfrm>
            <a:custGeom>
              <a:avLst/>
              <a:gdLst/>
              <a:ahLst/>
              <a:cxnLst>
                <a:cxn ang="0">
                  <a:pos x="585" y="991"/>
                </a:cxn>
                <a:cxn ang="0">
                  <a:pos x="582" y="991"/>
                </a:cxn>
                <a:cxn ang="0">
                  <a:pos x="343" y="1113"/>
                </a:cxn>
                <a:cxn ang="0">
                  <a:pos x="0" y="748"/>
                </a:cxn>
                <a:cxn ang="0">
                  <a:pos x="336" y="383"/>
                </a:cxn>
                <a:cxn ang="0">
                  <a:pos x="572" y="489"/>
                </a:cxn>
                <a:cxn ang="0">
                  <a:pos x="576" y="489"/>
                </a:cxn>
                <a:cxn ang="0">
                  <a:pos x="576" y="0"/>
                </a:cxn>
                <a:cxn ang="0">
                  <a:pos x="750" y="0"/>
                </a:cxn>
                <a:cxn ang="0">
                  <a:pos x="750" y="1096"/>
                </a:cxn>
                <a:cxn ang="0">
                  <a:pos x="585" y="1096"/>
                </a:cxn>
                <a:cxn ang="0">
                  <a:pos x="585" y="991"/>
                </a:cxn>
                <a:cxn ang="0">
                  <a:pos x="378" y="956"/>
                </a:cxn>
                <a:cxn ang="0">
                  <a:pos x="582" y="748"/>
                </a:cxn>
                <a:cxn ang="0">
                  <a:pos x="378" y="539"/>
                </a:cxn>
                <a:cxn ang="0">
                  <a:pos x="174" y="748"/>
                </a:cxn>
                <a:cxn ang="0">
                  <a:pos x="378" y="956"/>
                </a:cxn>
              </a:cxnLst>
              <a:rect l="0" t="0" r="r" b="b"/>
              <a:pathLst>
                <a:path w="750" h="1113">
                  <a:moveTo>
                    <a:pt x="585" y="991"/>
                  </a:moveTo>
                  <a:cubicBezTo>
                    <a:pt x="582" y="991"/>
                    <a:pt x="582" y="991"/>
                    <a:pt x="582" y="991"/>
                  </a:cubicBezTo>
                  <a:cubicBezTo>
                    <a:pt x="531" y="1075"/>
                    <a:pt x="440" y="1113"/>
                    <a:pt x="343" y="1113"/>
                  </a:cubicBezTo>
                  <a:cubicBezTo>
                    <a:pt x="129" y="1113"/>
                    <a:pt x="0" y="954"/>
                    <a:pt x="0" y="748"/>
                  </a:cubicBezTo>
                  <a:cubicBezTo>
                    <a:pt x="0" y="542"/>
                    <a:pt x="137" y="383"/>
                    <a:pt x="336" y="383"/>
                  </a:cubicBezTo>
                  <a:cubicBezTo>
                    <a:pt x="466" y="383"/>
                    <a:pt x="536" y="444"/>
                    <a:pt x="572" y="489"/>
                  </a:cubicBezTo>
                  <a:cubicBezTo>
                    <a:pt x="576" y="489"/>
                    <a:pt x="576" y="489"/>
                    <a:pt x="576" y="489"/>
                  </a:cubicBezTo>
                  <a:cubicBezTo>
                    <a:pt x="576" y="0"/>
                    <a:pt x="576" y="0"/>
                    <a:pt x="576" y="0"/>
                  </a:cubicBezTo>
                  <a:cubicBezTo>
                    <a:pt x="750" y="0"/>
                    <a:pt x="750" y="0"/>
                    <a:pt x="750" y="0"/>
                  </a:cubicBezTo>
                  <a:cubicBezTo>
                    <a:pt x="750" y="1096"/>
                    <a:pt x="750" y="1096"/>
                    <a:pt x="750" y="1096"/>
                  </a:cubicBezTo>
                  <a:cubicBezTo>
                    <a:pt x="585" y="1096"/>
                    <a:pt x="585" y="1096"/>
                    <a:pt x="585" y="1096"/>
                  </a:cubicBezTo>
                  <a:lnTo>
                    <a:pt x="585" y="991"/>
                  </a:lnTo>
                  <a:close/>
                  <a:moveTo>
                    <a:pt x="378" y="956"/>
                  </a:moveTo>
                  <a:cubicBezTo>
                    <a:pt x="505" y="956"/>
                    <a:pt x="582" y="857"/>
                    <a:pt x="582" y="748"/>
                  </a:cubicBezTo>
                  <a:cubicBezTo>
                    <a:pt x="582" y="639"/>
                    <a:pt x="505" y="539"/>
                    <a:pt x="378" y="539"/>
                  </a:cubicBezTo>
                  <a:cubicBezTo>
                    <a:pt x="250" y="539"/>
                    <a:pt x="174" y="639"/>
                    <a:pt x="174" y="748"/>
                  </a:cubicBezTo>
                  <a:cubicBezTo>
                    <a:pt x="174" y="857"/>
                    <a:pt x="250" y="956"/>
                    <a:pt x="378" y="956"/>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nl-NL" dirty="0"/>
            </a:p>
          </p:txBody>
        </p:sp>
        <p:sp>
          <p:nvSpPr>
            <p:cNvPr id="28" name="Freeform 25"/>
            <p:cNvSpPr>
              <a:spLocks noSelect="1"/>
            </p:cNvSpPr>
            <p:nvPr/>
          </p:nvSpPr>
          <p:spPr bwMode="black">
            <a:xfrm>
              <a:off x="2322513" y="600076"/>
              <a:ext cx="142875" cy="163513"/>
            </a:xfrm>
            <a:custGeom>
              <a:avLst/>
              <a:gdLst/>
              <a:ahLst/>
              <a:cxnLst>
                <a:cxn ang="0">
                  <a:pos x="481" y="617"/>
                </a:cxn>
                <a:cxn ang="0">
                  <a:pos x="477" y="617"/>
                </a:cxn>
                <a:cxn ang="0">
                  <a:pos x="254" y="730"/>
                </a:cxn>
                <a:cxn ang="0">
                  <a:pos x="0" y="521"/>
                </a:cxn>
                <a:cxn ang="0">
                  <a:pos x="437" y="279"/>
                </a:cxn>
                <a:cxn ang="0">
                  <a:pos x="481" y="279"/>
                </a:cxn>
                <a:cxn ang="0">
                  <a:pos x="481" y="261"/>
                </a:cxn>
                <a:cxn ang="0">
                  <a:pos x="322" y="130"/>
                </a:cxn>
                <a:cxn ang="0">
                  <a:pos x="136" y="203"/>
                </a:cxn>
                <a:cxn ang="0">
                  <a:pos x="45" y="111"/>
                </a:cxn>
                <a:cxn ang="0">
                  <a:pos x="340" y="0"/>
                </a:cxn>
                <a:cxn ang="0">
                  <a:pos x="637" y="313"/>
                </a:cxn>
                <a:cxn ang="0">
                  <a:pos x="637" y="713"/>
                </a:cxn>
                <a:cxn ang="0">
                  <a:pos x="481" y="713"/>
                </a:cxn>
                <a:cxn ang="0">
                  <a:pos x="481" y="617"/>
                </a:cxn>
                <a:cxn ang="0">
                  <a:pos x="471" y="401"/>
                </a:cxn>
                <a:cxn ang="0">
                  <a:pos x="435" y="401"/>
                </a:cxn>
                <a:cxn ang="0">
                  <a:pos x="174" y="508"/>
                </a:cxn>
                <a:cxn ang="0">
                  <a:pos x="295" y="600"/>
                </a:cxn>
                <a:cxn ang="0">
                  <a:pos x="471" y="440"/>
                </a:cxn>
                <a:cxn ang="0">
                  <a:pos x="471" y="401"/>
                </a:cxn>
              </a:cxnLst>
              <a:rect l="0" t="0" r="r" b="b"/>
              <a:pathLst>
                <a:path w="637" h="730">
                  <a:moveTo>
                    <a:pt x="481" y="617"/>
                  </a:moveTo>
                  <a:cubicBezTo>
                    <a:pt x="477" y="617"/>
                    <a:pt x="477" y="617"/>
                    <a:pt x="477" y="617"/>
                  </a:cubicBezTo>
                  <a:cubicBezTo>
                    <a:pt x="427" y="695"/>
                    <a:pt x="346" y="730"/>
                    <a:pt x="254" y="730"/>
                  </a:cubicBezTo>
                  <a:cubicBezTo>
                    <a:pt x="125" y="730"/>
                    <a:pt x="0" y="659"/>
                    <a:pt x="0" y="521"/>
                  </a:cubicBezTo>
                  <a:cubicBezTo>
                    <a:pt x="0" y="295"/>
                    <a:pt x="264" y="279"/>
                    <a:pt x="437" y="279"/>
                  </a:cubicBezTo>
                  <a:cubicBezTo>
                    <a:pt x="481" y="279"/>
                    <a:pt x="481" y="279"/>
                    <a:pt x="481" y="279"/>
                  </a:cubicBezTo>
                  <a:cubicBezTo>
                    <a:pt x="481" y="261"/>
                    <a:pt x="481" y="261"/>
                    <a:pt x="481" y="261"/>
                  </a:cubicBezTo>
                  <a:cubicBezTo>
                    <a:pt x="481" y="175"/>
                    <a:pt x="414" y="130"/>
                    <a:pt x="322" y="130"/>
                  </a:cubicBezTo>
                  <a:cubicBezTo>
                    <a:pt x="249" y="130"/>
                    <a:pt x="182" y="159"/>
                    <a:pt x="136" y="203"/>
                  </a:cubicBezTo>
                  <a:cubicBezTo>
                    <a:pt x="45" y="111"/>
                    <a:pt x="45" y="111"/>
                    <a:pt x="45" y="111"/>
                  </a:cubicBezTo>
                  <a:cubicBezTo>
                    <a:pt x="122" y="33"/>
                    <a:pt x="230" y="0"/>
                    <a:pt x="340" y="0"/>
                  </a:cubicBezTo>
                  <a:cubicBezTo>
                    <a:pt x="637" y="0"/>
                    <a:pt x="637" y="214"/>
                    <a:pt x="637" y="313"/>
                  </a:cubicBezTo>
                  <a:cubicBezTo>
                    <a:pt x="637" y="713"/>
                    <a:pt x="637" y="713"/>
                    <a:pt x="637" y="713"/>
                  </a:cubicBezTo>
                  <a:cubicBezTo>
                    <a:pt x="481" y="713"/>
                    <a:pt x="481" y="713"/>
                    <a:pt x="481" y="713"/>
                  </a:cubicBezTo>
                  <a:lnTo>
                    <a:pt x="481" y="617"/>
                  </a:lnTo>
                  <a:close/>
                  <a:moveTo>
                    <a:pt x="471" y="401"/>
                  </a:moveTo>
                  <a:cubicBezTo>
                    <a:pt x="435" y="401"/>
                    <a:pt x="435" y="401"/>
                    <a:pt x="435" y="401"/>
                  </a:cubicBezTo>
                  <a:cubicBezTo>
                    <a:pt x="339" y="401"/>
                    <a:pt x="174" y="408"/>
                    <a:pt x="174" y="508"/>
                  </a:cubicBezTo>
                  <a:cubicBezTo>
                    <a:pt x="174" y="572"/>
                    <a:pt x="239" y="600"/>
                    <a:pt x="295" y="600"/>
                  </a:cubicBezTo>
                  <a:cubicBezTo>
                    <a:pt x="414" y="600"/>
                    <a:pt x="471" y="537"/>
                    <a:pt x="471" y="440"/>
                  </a:cubicBezTo>
                  <a:lnTo>
                    <a:pt x="471" y="401"/>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nl-NL" dirty="0"/>
            </a:p>
          </p:txBody>
        </p:sp>
        <p:sp>
          <p:nvSpPr>
            <p:cNvPr id="29" name="Freeform 26"/>
            <p:cNvSpPr>
              <a:spLocks noSelect="1"/>
            </p:cNvSpPr>
            <p:nvPr/>
          </p:nvSpPr>
          <p:spPr bwMode="black">
            <a:xfrm>
              <a:off x="2505075" y="600076"/>
              <a:ext cx="241300" cy="160338"/>
            </a:xfrm>
            <a:custGeom>
              <a:avLst/>
              <a:gdLst/>
              <a:ahLst/>
              <a:cxnLst>
                <a:cxn ang="0">
                  <a:pos x="0" y="17"/>
                </a:cxn>
                <a:cxn ang="0">
                  <a:pos x="165" y="17"/>
                </a:cxn>
                <a:cxn ang="0">
                  <a:pos x="165" y="126"/>
                </a:cxn>
                <a:cxn ang="0">
                  <a:pos x="168" y="126"/>
                </a:cxn>
                <a:cxn ang="0">
                  <a:pos x="381" y="0"/>
                </a:cxn>
                <a:cxn ang="0">
                  <a:pos x="598" y="129"/>
                </a:cxn>
                <a:cxn ang="0">
                  <a:pos x="827" y="0"/>
                </a:cxn>
                <a:cxn ang="0">
                  <a:pos x="1078" y="298"/>
                </a:cxn>
                <a:cxn ang="0">
                  <a:pos x="1078" y="713"/>
                </a:cxn>
                <a:cxn ang="0">
                  <a:pos x="904" y="713"/>
                </a:cxn>
                <a:cxn ang="0">
                  <a:pos x="904" y="319"/>
                </a:cxn>
                <a:cxn ang="0">
                  <a:pos x="775" y="156"/>
                </a:cxn>
                <a:cxn ang="0">
                  <a:pos x="626" y="336"/>
                </a:cxn>
                <a:cxn ang="0">
                  <a:pos x="626" y="713"/>
                </a:cxn>
                <a:cxn ang="0">
                  <a:pos x="452" y="713"/>
                </a:cxn>
                <a:cxn ang="0">
                  <a:pos x="452" y="298"/>
                </a:cxn>
                <a:cxn ang="0">
                  <a:pos x="333" y="156"/>
                </a:cxn>
                <a:cxn ang="0">
                  <a:pos x="174" y="333"/>
                </a:cxn>
                <a:cxn ang="0">
                  <a:pos x="174" y="713"/>
                </a:cxn>
                <a:cxn ang="0">
                  <a:pos x="0" y="713"/>
                </a:cxn>
                <a:cxn ang="0">
                  <a:pos x="0" y="17"/>
                </a:cxn>
              </a:cxnLst>
              <a:rect l="0" t="0" r="r" b="b"/>
              <a:pathLst>
                <a:path w="1078" h="713">
                  <a:moveTo>
                    <a:pt x="0" y="17"/>
                  </a:moveTo>
                  <a:cubicBezTo>
                    <a:pt x="165" y="17"/>
                    <a:pt x="165" y="17"/>
                    <a:pt x="165" y="17"/>
                  </a:cubicBezTo>
                  <a:cubicBezTo>
                    <a:pt x="165" y="126"/>
                    <a:pt x="165" y="126"/>
                    <a:pt x="165" y="126"/>
                  </a:cubicBezTo>
                  <a:cubicBezTo>
                    <a:pt x="168" y="126"/>
                    <a:pt x="168" y="126"/>
                    <a:pt x="168" y="126"/>
                  </a:cubicBezTo>
                  <a:cubicBezTo>
                    <a:pt x="199" y="61"/>
                    <a:pt x="265" y="0"/>
                    <a:pt x="381" y="0"/>
                  </a:cubicBezTo>
                  <a:cubicBezTo>
                    <a:pt x="488" y="0"/>
                    <a:pt x="562" y="42"/>
                    <a:pt x="598" y="129"/>
                  </a:cubicBezTo>
                  <a:cubicBezTo>
                    <a:pt x="649" y="40"/>
                    <a:pt x="723" y="0"/>
                    <a:pt x="827" y="0"/>
                  </a:cubicBezTo>
                  <a:cubicBezTo>
                    <a:pt x="1013" y="0"/>
                    <a:pt x="1078" y="132"/>
                    <a:pt x="1078" y="298"/>
                  </a:cubicBezTo>
                  <a:cubicBezTo>
                    <a:pt x="1078" y="713"/>
                    <a:pt x="1078" y="713"/>
                    <a:pt x="1078" y="713"/>
                  </a:cubicBezTo>
                  <a:cubicBezTo>
                    <a:pt x="904" y="713"/>
                    <a:pt x="904" y="713"/>
                    <a:pt x="904" y="713"/>
                  </a:cubicBezTo>
                  <a:cubicBezTo>
                    <a:pt x="904" y="319"/>
                    <a:pt x="904" y="319"/>
                    <a:pt x="904" y="319"/>
                  </a:cubicBezTo>
                  <a:cubicBezTo>
                    <a:pt x="904" y="232"/>
                    <a:pt x="878" y="156"/>
                    <a:pt x="775" y="156"/>
                  </a:cubicBezTo>
                  <a:cubicBezTo>
                    <a:pt x="666" y="156"/>
                    <a:pt x="626" y="246"/>
                    <a:pt x="626" y="336"/>
                  </a:cubicBezTo>
                  <a:cubicBezTo>
                    <a:pt x="626" y="713"/>
                    <a:pt x="626" y="713"/>
                    <a:pt x="626" y="713"/>
                  </a:cubicBezTo>
                  <a:cubicBezTo>
                    <a:pt x="452" y="713"/>
                    <a:pt x="452" y="713"/>
                    <a:pt x="452" y="713"/>
                  </a:cubicBezTo>
                  <a:cubicBezTo>
                    <a:pt x="452" y="298"/>
                    <a:pt x="452" y="298"/>
                    <a:pt x="452" y="298"/>
                  </a:cubicBezTo>
                  <a:cubicBezTo>
                    <a:pt x="452" y="213"/>
                    <a:pt x="417" y="156"/>
                    <a:pt x="333" y="156"/>
                  </a:cubicBezTo>
                  <a:cubicBezTo>
                    <a:pt x="219" y="156"/>
                    <a:pt x="174" y="240"/>
                    <a:pt x="174" y="333"/>
                  </a:cubicBezTo>
                  <a:cubicBezTo>
                    <a:pt x="174" y="713"/>
                    <a:pt x="174" y="713"/>
                    <a:pt x="174" y="713"/>
                  </a:cubicBezTo>
                  <a:cubicBezTo>
                    <a:pt x="0" y="713"/>
                    <a:pt x="0" y="713"/>
                    <a:pt x="0" y="713"/>
                  </a:cubicBezTo>
                  <a:lnTo>
                    <a:pt x="0" y="17"/>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nl-NL" dirty="0"/>
            </a:p>
          </p:txBody>
        </p:sp>
      </p:grpSp>
      <p:sp>
        <p:nvSpPr>
          <p:cNvPr id="2" name="Titel 1"/>
          <p:cNvSpPr>
            <a:spLocks noGrp="1" noSelect="1"/>
          </p:cNvSpPr>
          <p:nvPr userDrawn="1">
            <p:ph type="ctrTitle" hasCustomPrompt="1"/>
          </p:nvPr>
        </p:nvSpPr>
        <p:spPr bwMode="gray">
          <a:xfrm>
            <a:off x="981045" y="1758949"/>
            <a:ext cx="7344000" cy="1836000"/>
          </a:xfrm>
        </p:spPr>
        <p:txBody>
          <a:bodyPr anchor="t" anchorCtr="0"/>
          <a:lstStyle>
            <a:lvl1pPr algn="l">
              <a:defRPr sz="5500">
                <a:solidFill>
                  <a:schemeClr val="bg1"/>
                </a:solidFill>
              </a:defRPr>
            </a:lvl1pPr>
          </a:lstStyle>
          <a:p>
            <a:r>
              <a:rPr lang="nl-NL" noProof="1" smtClean="0"/>
              <a:t>Titel</a:t>
            </a:r>
            <a:endParaRPr lang="nl-NL" noProof="1"/>
          </a:p>
        </p:txBody>
      </p:sp>
      <p:sp>
        <p:nvSpPr>
          <p:cNvPr id="3" name="Ondertitel 2"/>
          <p:cNvSpPr>
            <a:spLocks noGrp="1" noSelect="1"/>
          </p:cNvSpPr>
          <p:nvPr userDrawn="1">
            <p:ph type="subTitle" idx="1" hasCustomPrompt="1"/>
          </p:nvPr>
        </p:nvSpPr>
        <p:spPr bwMode="gray">
          <a:xfrm>
            <a:off x="981045" y="3603786"/>
            <a:ext cx="7344000" cy="1752600"/>
          </a:xfrm>
        </p:spPr>
        <p:txBody>
          <a:bodyPr/>
          <a:lstStyle>
            <a:lvl1pPr marL="0" indent="0" algn="l">
              <a:buNone/>
              <a:defRPr sz="35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noProof="1" smtClean="0"/>
              <a:t>jaar / subtitel</a:t>
            </a:r>
            <a:endParaRPr lang="nl-NL" noProof="1"/>
          </a:p>
        </p:txBody>
      </p:sp>
      <p:sp>
        <p:nvSpPr>
          <p:cNvPr id="4" name="***Tijdelijke aanduiding voor datum 3"/>
          <p:cNvSpPr>
            <a:spLocks noGrp="1" noSelect="1"/>
          </p:cNvSpPr>
          <p:nvPr userDrawn="1">
            <p:ph type="dt" sz="half" idx="10"/>
          </p:nvPr>
        </p:nvSpPr>
        <p:spPr bwMode="gray">
          <a:xfrm>
            <a:off x="887100" y="6357009"/>
            <a:ext cx="2133600" cy="365125"/>
          </a:xfrm>
          <a:prstGeom prst="rect">
            <a:avLst/>
          </a:prstGeom>
        </p:spPr>
        <p:txBody>
          <a:bodyPr/>
          <a:lstStyle>
            <a:lvl1pPr algn="l">
              <a:defRPr sz="1750" b="1">
                <a:solidFill>
                  <a:schemeClr val="bg1"/>
                </a:solidFill>
              </a:defRPr>
            </a:lvl1pPr>
          </a:lstStyle>
          <a:p>
            <a:fld id="{2B73D82E-34C7-4443-9795-4B5B5DED72AE}" type="datetime1">
              <a:rPr lang="nl-NL" noProof="1" smtClean="0"/>
              <a:t>15-9-2020</a:t>
            </a:fld>
            <a:endParaRPr lang="nl-NL" noProof="1"/>
          </a:p>
        </p:txBody>
      </p:sp>
      <p:sp>
        <p:nvSpPr>
          <p:cNvPr id="33" name="Afgeronde rechthoek 32"/>
          <p:cNvSpPr>
            <a:spLocks noSelect="1"/>
          </p:cNvSpPr>
          <p:nvPr userDrawn="1"/>
        </p:nvSpPr>
        <p:spPr bwMode="gray">
          <a:xfrm>
            <a:off x="-1731443" y="98556"/>
            <a:ext cx="1609522" cy="4770636"/>
          </a:xfrm>
          <a:prstGeom prst="roundRect">
            <a:avLst>
              <a:gd name="adj" fmla="val 9701"/>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gn="l"/>
            <a:r>
              <a:rPr lang="nl-NL" sz="1000" noProof="1" smtClean="0">
                <a:solidFill>
                  <a:schemeClr val="tx1"/>
                </a:solidFill>
              </a:rPr>
              <a:t>Deze dia is zo gemaakt dat je zelf een afbeelding kan invoegen. </a:t>
            </a:r>
          </a:p>
          <a:p>
            <a:pPr algn="l"/>
            <a:endParaRPr lang="nl-NL" sz="1000" noProof="1" smtClean="0">
              <a:solidFill>
                <a:schemeClr val="tx1"/>
              </a:solidFill>
            </a:endParaRPr>
          </a:p>
          <a:p>
            <a:pPr algn="l"/>
            <a:r>
              <a:rPr lang="nl-NL" sz="1000" noProof="1" smtClean="0">
                <a:solidFill>
                  <a:schemeClr val="tx1"/>
                </a:solidFill>
              </a:rPr>
              <a:t>Klik met de rechtermuisknop in de achtergrond en kies Achtergrond opmaken. Klik op Opvulling met figuur of bitmappatroon en dan op Invoegen uit bestand. Kies de afbeelding en klik op Invoegen en Sluiten.</a:t>
            </a:r>
          </a:p>
          <a:p>
            <a:pPr algn="l"/>
            <a:endParaRPr lang="nl-NL" sz="1000" noProof="1" smtClean="0">
              <a:solidFill>
                <a:schemeClr val="tx1"/>
              </a:solidFill>
            </a:endParaRPr>
          </a:p>
          <a:p>
            <a:pPr algn="l"/>
            <a:r>
              <a:rPr lang="nl-NL" sz="1000" noProof="1" smtClean="0">
                <a:solidFill>
                  <a:schemeClr val="tx1"/>
                </a:solidFill>
              </a:rPr>
              <a:t>Klik niet op Overal toepassen omdat de afbeelding dan op alle dia’s komt. Met ctrl + z kan je dit ongedaan maken.</a:t>
            </a:r>
          </a:p>
          <a:p>
            <a:pPr algn="l"/>
            <a:endParaRPr lang="nl-NL" sz="1000" noProof="1" smtClean="0">
              <a:solidFill>
                <a:schemeClr val="tx1"/>
              </a:solidFill>
            </a:endParaRPr>
          </a:p>
          <a:p>
            <a:pPr algn="l"/>
            <a:r>
              <a:rPr lang="nl-NL" sz="1000" noProof="1" smtClean="0">
                <a:solidFill>
                  <a:schemeClr val="tx1"/>
                </a:solidFill>
              </a:rPr>
              <a:t>Voor het mooiste resultaat is de beeldverhouding 1024 x 768 pixels. Het beeld blijft dan scherp en vervormt niet.</a:t>
            </a:r>
          </a:p>
          <a:p>
            <a:pPr algn="l"/>
            <a:endParaRPr lang="nl-NL" sz="1000" noProof="1">
              <a:solidFill>
                <a:schemeClr val="tx1"/>
              </a:solidFill>
            </a:endParaRP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kader">
    <p:spTree>
      <p:nvGrpSpPr>
        <p:cNvPr id="1" name=""/>
        <p:cNvGrpSpPr/>
        <p:nvPr/>
      </p:nvGrpSpPr>
      <p:grpSpPr>
        <a:xfrm>
          <a:off x="0" y="0"/>
          <a:ext cx="0" cy="0"/>
          <a:chOff x="0" y="0"/>
          <a:chExt cx="0" cy="0"/>
        </a:xfrm>
      </p:grpSpPr>
      <p:sp>
        <p:nvSpPr>
          <p:cNvPr id="2" name="Titel 1"/>
          <p:cNvSpPr>
            <a:spLocks noGrp="1" noSelect="1"/>
          </p:cNvSpPr>
          <p:nvPr>
            <p:ph type="title" hasCustomPrompt="1"/>
          </p:nvPr>
        </p:nvSpPr>
        <p:spPr bwMode="gray"/>
        <p:txBody>
          <a:bodyPr/>
          <a:lstStyle>
            <a:lvl1pPr>
              <a:defRPr/>
            </a:lvl1pPr>
          </a:lstStyle>
          <a:p>
            <a:r>
              <a:rPr lang="nl-NL" noProof="1" smtClean="0"/>
              <a:t>Titel</a:t>
            </a:r>
            <a:endParaRPr lang="nl-NL" noProof="1"/>
          </a:p>
        </p:txBody>
      </p:sp>
      <p:sp>
        <p:nvSpPr>
          <p:cNvPr id="3" name="Tijdelijke aanduiding voor inhoud 2"/>
          <p:cNvSpPr>
            <a:spLocks noGrp="1" noSelect="1"/>
          </p:cNvSpPr>
          <p:nvPr>
            <p:ph idx="1"/>
          </p:nvPr>
        </p:nvSpPr>
        <p:spPr bwMode="gray"/>
        <p:txBody>
          <a:bodyPr/>
          <a:lstStyle/>
          <a:p>
            <a:pPr lvl="0"/>
            <a:r>
              <a:rPr lang="nl-NL" noProof="1" smtClean="0"/>
              <a:t>Klik om de modelstijlen te bewerken</a:t>
            </a:r>
          </a:p>
          <a:p>
            <a:pPr lvl="1"/>
            <a:r>
              <a:rPr lang="nl-NL" noProof="1" smtClean="0"/>
              <a:t>Tweede niveau</a:t>
            </a:r>
          </a:p>
          <a:p>
            <a:pPr lvl="2"/>
            <a:r>
              <a:rPr lang="nl-NL" noProof="1" smtClean="0"/>
              <a:t>Derde niveau</a:t>
            </a:r>
          </a:p>
          <a:p>
            <a:pPr lvl="3"/>
            <a:r>
              <a:rPr lang="nl-NL" noProof="1" smtClean="0"/>
              <a:t>Vierde niveau</a:t>
            </a:r>
          </a:p>
          <a:p>
            <a:pPr lvl="4"/>
            <a:r>
              <a:rPr lang="nl-NL" noProof="1" smtClean="0"/>
              <a:t>Vijfde niveau</a:t>
            </a:r>
            <a:endParaRPr lang="nl-NL" noProof="1"/>
          </a:p>
        </p:txBody>
      </p:sp>
      <p:sp>
        <p:nvSpPr>
          <p:cNvPr id="4" name="Tijdelijke aanduiding voor datum 3"/>
          <p:cNvSpPr>
            <a:spLocks noGrp="1" noSelect="1"/>
          </p:cNvSpPr>
          <p:nvPr>
            <p:ph type="dt" sz="half" idx="10"/>
          </p:nvPr>
        </p:nvSpPr>
        <p:spPr bwMode="gray"/>
        <p:txBody>
          <a:bodyPr/>
          <a:lstStyle/>
          <a:p>
            <a:fld id="{71936F60-D347-4247-AE22-ECCF67410F82}" type="datetime1">
              <a:rPr lang="nl-NL" smtClean="0"/>
              <a:t>15-9-2020</a:t>
            </a:fld>
            <a:endParaRPr lang="nl-NL" dirty="0"/>
          </a:p>
        </p:txBody>
      </p:sp>
      <p:sp>
        <p:nvSpPr>
          <p:cNvPr id="5" name="Tijdelijke aanduiding voor voettekst 4"/>
          <p:cNvSpPr>
            <a:spLocks noGrp="1" noSelect="1"/>
          </p:cNvSpPr>
          <p:nvPr>
            <p:ph type="ftr" sz="quarter" idx="11"/>
          </p:nvPr>
        </p:nvSpPr>
        <p:spPr bwMode="gray"/>
        <p:txBody>
          <a:bodyPr/>
          <a:lstStyle/>
          <a:p>
            <a:r>
              <a:rPr lang="nl-NL" dirty="0" smtClean="0"/>
              <a:t>Via Invoegen | Koptekst en voettekst kunt u de tekst wijzigen</a:t>
            </a:r>
            <a:endParaRPr lang="nl-NL" dirty="0"/>
          </a:p>
        </p:txBody>
      </p:sp>
      <p:sp>
        <p:nvSpPr>
          <p:cNvPr id="6" name="Tijdelijke aanduiding voor dianummer 5"/>
          <p:cNvSpPr>
            <a:spLocks noGrp="1" noSelect="1"/>
          </p:cNvSpPr>
          <p:nvPr>
            <p:ph type="sldNum" sz="quarter" idx="12"/>
          </p:nvPr>
        </p:nvSpPr>
        <p:spPr bwMode="gray"/>
        <p:txBody>
          <a:bodyPr/>
          <a:lstStyle/>
          <a:p>
            <a:r>
              <a:rPr lang="nl-NL" dirty="0" smtClean="0"/>
              <a:t>| </a:t>
            </a:r>
            <a:fld id="{5A73F218-DCB0-4894-9B51-05C25669D534}" type="slidenum">
              <a:rPr lang="nl-NL" smtClean="0"/>
              <a:pPr/>
              <a:t>‹nr.›</a:t>
            </a:fld>
            <a:endParaRPr lang="nl-NL"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Titeldia rood">
    <p:spTree>
      <p:nvGrpSpPr>
        <p:cNvPr id="1" name=""/>
        <p:cNvGrpSpPr/>
        <p:nvPr/>
      </p:nvGrpSpPr>
      <p:grpSpPr>
        <a:xfrm>
          <a:off x="0" y="0"/>
          <a:ext cx="0" cy="0"/>
          <a:chOff x="0" y="0"/>
          <a:chExt cx="0" cy="0"/>
        </a:xfrm>
      </p:grpSpPr>
      <p:sp>
        <p:nvSpPr>
          <p:cNvPr id="9" name="Rectangle 5"/>
          <p:cNvSpPr>
            <a:spLocks noSelect="1" noChangeArrowheads="1"/>
          </p:cNvSpPr>
          <p:nvPr/>
        </p:nvSpPr>
        <p:spPr bwMode="ltGray">
          <a:xfrm>
            <a:off x="0" y="0"/>
            <a:ext cx="9137650" cy="6854825"/>
          </a:xfrm>
          <a:prstGeom prst="rect">
            <a:avLst/>
          </a:prstGeom>
          <a:solidFill>
            <a:srgbClr val="FF0000"/>
          </a:solidFill>
          <a:ln w="9525">
            <a:noFill/>
            <a:miter lim="800000"/>
            <a:headEnd/>
            <a:tailEnd/>
          </a:ln>
        </p:spPr>
        <p:txBody>
          <a:bodyPr vert="horz" wrap="square" lIns="91440" tIns="45720" rIns="91440" bIns="45720" numCol="1" anchor="t" anchorCtr="0" compatLnSpc="1">
            <a:prstTxWarp prst="textNoShape">
              <a:avLst/>
            </a:prstTxWarp>
          </a:bodyPr>
          <a:lstStyle/>
          <a:p>
            <a:endParaRPr lang="nl-NL" dirty="0"/>
          </a:p>
        </p:txBody>
      </p:sp>
      <p:sp>
        <p:nvSpPr>
          <p:cNvPr id="10" name="Rectangle 6"/>
          <p:cNvSpPr>
            <a:spLocks noSelect="1" noChangeArrowheads="1"/>
          </p:cNvSpPr>
          <p:nvPr/>
        </p:nvSpPr>
        <p:spPr bwMode="white">
          <a:xfrm>
            <a:off x="0" y="1588"/>
            <a:ext cx="787400" cy="6854825"/>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nl-NL" dirty="0"/>
          </a:p>
        </p:txBody>
      </p:sp>
      <p:grpSp>
        <p:nvGrpSpPr>
          <p:cNvPr id="5" name="Groep 4"/>
          <p:cNvGrpSpPr>
            <a:grpSpLocks noSelect="1"/>
          </p:cNvGrpSpPr>
          <p:nvPr userDrawn="1"/>
        </p:nvGrpSpPr>
        <p:grpSpPr bwMode="black">
          <a:xfrm>
            <a:off x="182563" y="163513"/>
            <a:ext cx="2563812" cy="1447800"/>
            <a:chOff x="182563" y="163513"/>
            <a:chExt cx="2563812" cy="1447800"/>
          </a:xfrm>
        </p:grpSpPr>
        <p:sp>
          <p:nvSpPr>
            <p:cNvPr id="11" name="Freeform 7"/>
            <p:cNvSpPr>
              <a:spLocks noSelect="1"/>
            </p:cNvSpPr>
            <p:nvPr/>
          </p:nvSpPr>
          <p:spPr bwMode="black">
            <a:xfrm>
              <a:off x="182563" y="1185863"/>
              <a:ext cx="425450" cy="425450"/>
            </a:xfrm>
            <a:custGeom>
              <a:avLst/>
              <a:gdLst/>
              <a:ahLst/>
              <a:cxnLst>
                <a:cxn ang="0">
                  <a:pos x="0" y="214"/>
                </a:cxn>
                <a:cxn ang="0">
                  <a:pos x="81" y="134"/>
                </a:cxn>
                <a:cxn ang="0">
                  <a:pos x="0" y="54"/>
                </a:cxn>
                <a:cxn ang="0">
                  <a:pos x="54" y="0"/>
                </a:cxn>
                <a:cxn ang="0">
                  <a:pos x="134" y="80"/>
                </a:cxn>
                <a:cxn ang="0">
                  <a:pos x="214" y="0"/>
                </a:cxn>
                <a:cxn ang="0">
                  <a:pos x="268" y="54"/>
                </a:cxn>
                <a:cxn ang="0">
                  <a:pos x="188" y="134"/>
                </a:cxn>
                <a:cxn ang="0">
                  <a:pos x="268" y="214"/>
                </a:cxn>
                <a:cxn ang="0">
                  <a:pos x="214" y="268"/>
                </a:cxn>
                <a:cxn ang="0">
                  <a:pos x="134" y="187"/>
                </a:cxn>
                <a:cxn ang="0">
                  <a:pos x="54" y="268"/>
                </a:cxn>
                <a:cxn ang="0">
                  <a:pos x="0" y="214"/>
                </a:cxn>
              </a:cxnLst>
              <a:rect l="0" t="0" r="r" b="b"/>
              <a:pathLst>
                <a:path w="268" h="268">
                  <a:moveTo>
                    <a:pt x="0" y="214"/>
                  </a:moveTo>
                  <a:lnTo>
                    <a:pt x="81" y="134"/>
                  </a:lnTo>
                  <a:lnTo>
                    <a:pt x="0" y="54"/>
                  </a:lnTo>
                  <a:lnTo>
                    <a:pt x="54" y="0"/>
                  </a:lnTo>
                  <a:lnTo>
                    <a:pt x="134" y="80"/>
                  </a:lnTo>
                  <a:lnTo>
                    <a:pt x="214" y="0"/>
                  </a:lnTo>
                  <a:lnTo>
                    <a:pt x="268" y="54"/>
                  </a:lnTo>
                  <a:lnTo>
                    <a:pt x="188" y="134"/>
                  </a:lnTo>
                  <a:lnTo>
                    <a:pt x="268" y="214"/>
                  </a:lnTo>
                  <a:lnTo>
                    <a:pt x="214" y="268"/>
                  </a:lnTo>
                  <a:lnTo>
                    <a:pt x="134" y="187"/>
                  </a:lnTo>
                  <a:lnTo>
                    <a:pt x="54" y="268"/>
                  </a:lnTo>
                  <a:lnTo>
                    <a:pt x="0" y="214"/>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nl-NL" dirty="0"/>
            </a:p>
          </p:txBody>
        </p:sp>
        <p:sp>
          <p:nvSpPr>
            <p:cNvPr id="12" name="Freeform 8"/>
            <p:cNvSpPr>
              <a:spLocks noSelect="1"/>
            </p:cNvSpPr>
            <p:nvPr/>
          </p:nvSpPr>
          <p:spPr bwMode="black">
            <a:xfrm>
              <a:off x="182563" y="163513"/>
              <a:ext cx="425450" cy="425450"/>
            </a:xfrm>
            <a:custGeom>
              <a:avLst/>
              <a:gdLst/>
              <a:ahLst/>
              <a:cxnLst>
                <a:cxn ang="0">
                  <a:pos x="0" y="215"/>
                </a:cxn>
                <a:cxn ang="0">
                  <a:pos x="81" y="134"/>
                </a:cxn>
                <a:cxn ang="0">
                  <a:pos x="0" y="54"/>
                </a:cxn>
                <a:cxn ang="0">
                  <a:pos x="54" y="0"/>
                </a:cxn>
                <a:cxn ang="0">
                  <a:pos x="134" y="81"/>
                </a:cxn>
                <a:cxn ang="0">
                  <a:pos x="214" y="0"/>
                </a:cxn>
                <a:cxn ang="0">
                  <a:pos x="268" y="54"/>
                </a:cxn>
                <a:cxn ang="0">
                  <a:pos x="188" y="134"/>
                </a:cxn>
                <a:cxn ang="0">
                  <a:pos x="268" y="215"/>
                </a:cxn>
                <a:cxn ang="0">
                  <a:pos x="214" y="268"/>
                </a:cxn>
                <a:cxn ang="0">
                  <a:pos x="134" y="188"/>
                </a:cxn>
                <a:cxn ang="0">
                  <a:pos x="54" y="268"/>
                </a:cxn>
                <a:cxn ang="0">
                  <a:pos x="0" y="215"/>
                </a:cxn>
              </a:cxnLst>
              <a:rect l="0" t="0" r="r" b="b"/>
              <a:pathLst>
                <a:path w="268" h="268">
                  <a:moveTo>
                    <a:pt x="0" y="215"/>
                  </a:moveTo>
                  <a:lnTo>
                    <a:pt x="81" y="134"/>
                  </a:lnTo>
                  <a:lnTo>
                    <a:pt x="0" y="54"/>
                  </a:lnTo>
                  <a:lnTo>
                    <a:pt x="54" y="0"/>
                  </a:lnTo>
                  <a:lnTo>
                    <a:pt x="134" y="81"/>
                  </a:lnTo>
                  <a:lnTo>
                    <a:pt x="214" y="0"/>
                  </a:lnTo>
                  <a:lnTo>
                    <a:pt x="268" y="54"/>
                  </a:lnTo>
                  <a:lnTo>
                    <a:pt x="188" y="134"/>
                  </a:lnTo>
                  <a:lnTo>
                    <a:pt x="268" y="215"/>
                  </a:lnTo>
                  <a:lnTo>
                    <a:pt x="214" y="268"/>
                  </a:lnTo>
                  <a:lnTo>
                    <a:pt x="134" y="188"/>
                  </a:lnTo>
                  <a:lnTo>
                    <a:pt x="54" y="268"/>
                  </a:lnTo>
                  <a:lnTo>
                    <a:pt x="0" y="215"/>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nl-NL" dirty="0"/>
            </a:p>
          </p:txBody>
        </p:sp>
        <p:sp>
          <p:nvSpPr>
            <p:cNvPr id="13" name="Freeform 9"/>
            <p:cNvSpPr>
              <a:spLocks noSelect="1"/>
            </p:cNvSpPr>
            <p:nvPr/>
          </p:nvSpPr>
          <p:spPr bwMode="black">
            <a:xfrm>
              <a:off x="182563" y="674688"/>
              <a:ext cx="425450" cy="425450"/>
            </a:xfrm>
            <a:custGeom>
              <a:avLst/>
              <a:gdLst/>
              <a:ahLst/>
              <a:cxnLst>
                <a:cxn ang="0">
                  <a:pos x="0" y="215"/>
                </a:cxn>
                <a:cxn ang="0">
                  <a:pos x="81" y="134"/>
                </a:cxn>
                <a:cxn ang="0">
                  <a:pos x="0" y="54"/>
                </a:cxn>
                <a:cxn ang="0">
                  <a:pos x="54" y="0"/>
                </a:cxn>
                <a:cxn ang="0">
                  <a:pos x="134" y="81"/>
                </a:cxn>
                <a:cxn ang="0">
                  <a:pos x="214" y="0"/>
                </a:cxn>
                <a:cxn ang="0">
                  <a:pos x="268" y="54"/>
                </a:cxn>
                <a:cxn ang="0">
                  <a:pos x="188" y="134"/>
                </a:cxn>
                <a:cxn ang="0">
                  <a:pos x="268" y="215"/>
                </a:cxn>
                <a:cxn ang="0">
                  <a:pos x="214" y="268"/>
                </a:cxn>
                <a:cxn ang="0">
                  <a:pos x="134" y="188"/>
                </a:cxn>
                <a:cxn ang="0">
                  <a:pos x="54" y="268"/>
                </a:cxn>
                <a:cxn ang="0">
                  <a:pos x="0" y="215"/>
                </a:cxn>
              </a:cxnLst>
              <a:rect l="0" t="0" r="r" b="b"/>
              <a:pathLst>
                <a:path w="268" h="268">
                  <a:moveTo>
                    <a:pt x="0" y="215"/>
                  </a:moveTo>
                  <a:lnTo>
                    <a:pt x="81" y="134"/>
                  </a:lnTo>
                  <a:lnTo>
                    <a:pt x="0" y="54"/>
                  </a:lnTo>
                  <a:lnTo>
                    <a:pt x="54" y="0"/>
                  </a:lnTo>
                  <a:lnTo>
                    <a:pt x="134" y="81"/>
                  </a:lnTo>
                  <a:lnTo>
                    <a:pt x="214" y="0"/>
                  </a:lnTo>
                  <a:lnTo>
                    <a:pt x="268" y="54"/>
                  </a:lnTo>
                  <a:lnTo>
                    <a:pt x="188" y="134"/>
                  </a:lnTo>
                  <a:lnTo>
                    <a:pt x="268" y="215"/>
                  </a:lnTo>
                  <a:lnTo>
                    <a:pt x="214" y="268"/>
                  </a:lnTo>
                  <a:lnTo>
                    <a:pt x="134" y="188"/>
                  </a:lnTo>
                  <a:lnTo>
                    <a:pt x="54" y="268"/>
                  </a:lnTo>
                  <a:lnTo>
                    <a:pt x="0" y="215"/>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nl-NL" dirty="0"/>
            </a:p>
          </p:txBody>
        </p:sp>
        <p:sp>
          <p:nvSpPr>
            <p:cNvPr id="14" name="Freeform 10"/>
            <p:cNvSpPr>
              <a:spLocks noSelect="1"/>
            </p:cNvSpPr>
            <p:nvPr/>
          </p:nvSpPr>
          <p:spPr bwMode="black">
            <a:xfrm>
              <a:off x="1031875" y="184151"/>
              <a:ext cx="214313" cy="241300"/>
            </a:xfrm>
            <a:custGeom>
              <a:avLst/>
              <a:gdLst/>
              <a:ahLst/>
              <a:cxnLst>
                <a:cxn ang="0">
                  <a:pos x="966" y="976"/>
                </a:cxn>
                <a:cxn ang="0">
                  <a:pos x="542" y="1077"/>
                </a:cxn>
                <a:cxn ang="0">
                  <a:pos x="0" y="543"/>
                </a:cxn>
                <a:cxn ang="0">
                  <a:pos x="542" y="0"/>
                </a:cxn>
                <a:cxn ang="0">
                  <a:pos x="946" y="129"/>
                </a:cxn>
                <a:cxn ang="0">
                  <a:pos x="811" y="265"/>
                </a:cxn>
                <a:cxn ang="0">
                  <a:pos x="543" y="165"/>
                </a:cxn>
                <a:cxn ang="0">
                  <a:pos x="191" y="531"/>
                </a:cxn>
                <a:cxn ang="0">
                  <a:pos x="543" y="912"/>
                </a:cxn>
                <a:cxn ang="0">
                  <a:pos x="784" y="859"/>
                </a:cxn>
                <a:cxn ang="0">
                  <a:pos x="784" y="617"/>
                </a:cxn>
                <a:cxn ang="0">
                  <a:pos x="574" y="617"/>
                </a:cxn>
                <a:cxn ang="0">
                  <a:pos x="574" y="452"/>
                </a:cxn>
                <a:cxn ang="0">
                  <a:pos x="966" y="452"/>
                </a:cxn>
                <a:cxn ang="0">
                  <a:pos x="966" y="976"/>
                </a:cxn>
              </a:cxnLst>
              <a:rect l="0" t="0" r="r" b="b"/>
              <a:pathLst>
                <a:path w="966" h="1077">
                  <a:moveTo>
                    <a:pt x="966" y="976"/>
                  </a:moveTo>
                  <a:cubicBezTo>
                    <a:pt x="842" y="1043"/>
                    <a:pt x="700" y="1077"/>
                    <a:pt x="542" y="1077"/>
                  </a:cubicBezTo>
                  <a:cubicBezTo>
                    <a:pt x="226" y="1077"/>
                    <a:pt x="0" y="863"/>
                    <a:pt x="0" y="543"/>
                  </a:cubicBezTo>
                  <a:cubicBezTo>
                    <a:pt x="0" y="214"/>
                    <a:pt x="226" y="0"/>
                    <a:pt x="542" y="0"/>
                  </a:cubicBezTo>
                  <a:cubicBezTo>
                    <a:pt x="698" y="0"/>
                    <a:pt x="839" y="33"/>
                    <a:pt x="946" y="129"/>
                  </a:cubicBezTo>
                  <a:cubicBezTo>
                    <a:pt x="811" y="265"/>
                    <a:pt x="811" y="265"/>
                    <a:pt x="811" y="265"/>
                  </a:cubicBezTo>
                  <a:cubicBezTo>
                    <a:pt x="746" y="201"/>
                    <a:pt x="646" y="165"/>
                    <a:pt x="543" y="165"/>
                  </a:cubicBezTo>
                  <a:cubicBezTo>
                    <a:pt x="332" y="165"/>
                    <a:pt x="191" y="327"/>
                    <a:pt x="191" y="531"/>
                  </a:cubicBezTo>
                  <a:cubicBezTo>
                    <a:pt x="191" y="750"/>
                    <a:pt x="332" y="912"/>
                    <a:pt x="543" y="912"/>
                  </a:cubicBezTo>
                  <a:cubicBezTo>
                    <a:pt x="636" y="912"/>
                    <a:pt x="720" y="895"/>
                    <a:pt x="784" y="859"/>
                  </a:cubicBezTo>
                  <a:cubicBezTo>
                    <a:pt x="784" y="617"/>
                    <a:pt x="784" y="617"/>
                    <a:pt x="784" y="617"/>
                  </a:cubicBezTo>
                  <a:cubicBezTo>
                    <a:pt x="574" y="617"/>
                    <a:pt x="574" y="617"/>
                    <a:pt x="574" y="617"/>
                  </a:cubicBezTo>
                  <a:cubicBezTo>
                    <a:pt x="574" y="452"/>
                    <a:pt x="574" y="452"/>
                    <a:pt x="574" y="452"/>
                  </a:cubicBezTo>
                  <a:cubicBezTo>
                    <a:pt x="966" y="452"/>
                    <a:pt x="966" y="452"/>
                    <a:pt x="966" y="452"/>
                  </a:cubicBezTo>
                  <a:lnTo>
                    <a:pt x="966" y="976"/>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nl-NL" dirty="0"/>
            </a:p>
          </p:txBody>
        </p:sp>
        <p:sp>
          <p:nvSpPr>
            <p:cNvPr id="15" name="Freeform 11"/>
            <p:cNvSpPr>
              <a:spLocks noSelect="1"/>
            </p:cNvSpPr>
            <p:nvPr/>
          </p:nvSpPr>
          <p:spPr bwMode="black">
            <a:xfrm>
              <a:off x="1284288" y="260351"/>
              <a:ext cx="157163" cy="163513"/>
            </a:xfrm>
            <a:custGeom>
              <a:avLst/>
              <a:gdLst/>
              <a:ahLst/>
              <a:cxnLst>
                <a:cxn ang="0">
                  <a:pos x="174" y="426"/>
                </a:cxn>
                <a:cxn ang="0">
                  <a:pos x="361" y="591"/>
                </a:cxn>
                <a:cxn ang="0">
                  <a:pos x="547" y="497"/>
                </a:cxn>
                <a:cxn ang="0">
                  <a:pos x="672" y="591"/>
                </a:cxn>
                <a:cxn ang="0">
                  <a:pos x="378" y="730"/>
                </a:cxn>
                <a:cxn ang="0">
                  <a:pos x="0" y="365"/>
                </a:cxn>
                <a:cxn ang="0">
                  <a:pos x="378" y="0"/>
                </a:cxn>
                <a:cxn ang="0">
                  <a:pos x="704" y="378"/>
                </a:cxn>
                <a:cxn ang="0">
                  <a:pos x="704" y="426"/>
                </a:cxn>
                <a:cxn ang="0">
                  <a:pos x="174" y="426"/>
                </a:cxn>
                <a:cxn ang="0">
                  <a:pos x="530" y="295"/>
                </a:cxn>
                <a:cxn ang="0">
                  <a:pos x="353" y="130"/>
                </a:cxn>
                <a:cxn ang="0">
                  <a:pos x="174" y="295"/>
                </a:cxn>
                <a:cxn ang="0">
                  <a:pos x="530" y="295"/>
                </a:cxn>
              </a:cxnLst>
              <a:rect l="0" t="0" r="r" b="b"/>
              <a:pathLst>
                <a:path w="704" h="730">
                  <a:moveTo>
                    <a:pt x="174" y="426"/>
                  </a:moveTo>
                  <a:cubicBezTo>
                    <a:pt x="185" y="528"/>
                    <a:pt x="263" y="591"/>
                    <a:pt x="361" y="591"/>
                  </a:cubicBezTo>
                  <a:cubicBezTo>
                    <a:pt x="447" y="591"/>
                    <a:pt x="504" y="550"/>
                    <a:pt x="547" y="497"/>
                  </a:cubicBezTo>
                  <a:cubicBezTo>
                    <a:pt x="672" y="591"/>
                    <a:pt x="672" y="591"/>
                    <a:pt x="672" y="591"/>
                  </a:cubicBezTo>
                  <a:cubicBezTo>
                    <a:pt x="591" y="691"/>
                    <a:pt x="488" y="730"/>
                    <a:pt x="378" y="730"/>
                  </a:cubicBezTo>
                  <a:cubicBezTo>
                    <a:pt x="168" y="730"/>
                    <a:pt x="0" y="583"/>
                    <a:pt x="0" y="365"/>
                  </a:cubicBezTo>
                  <a:cubicBezTo>
                    <a:pt x="0" y="146"/>
                    <a:pt x="168" y="0"/>
                    <a:pt x="378" y="0"/>
                  </a:cubicBezTo>
                  <a:cubicBezTo>
                    <a:pt x="572" y="0"/>
                    <a:pt x="704" y="136"/>
                    <a:pt x="704" y="378"/>
                  </a:cubicBezTo>
                  <a:cubicBezTo>
                    <a:pt x="704" y="426"/>
                    <a:pt x="704" y="426"/>
                    <a:pt x="704" y="426"/>
                  </a:cubicBezTo>
                  <a:lnTo>
                    <a:pt x="174" y="426"/>
                  </a:lnTo>
                  <a:close/>
                  <a:moveTo>
                    <a:pt x="530" y="295"/>
                  </a:moveTo>
                  <a:cubicBezTo>
                    <a:pt x="529" y="194"/>
                    <a:pt x="462" y="130"/>
                    <a:pt x="353" y="130"/>
                  </a:cubicBezTo>
                  <a:cubicBezTo>
                    <a:pt x="250" y="130"/>
                    <a:pt x="187" y="195"/>
                    <a:pt x="174" y="295"/>
                  </a:cubicBezTo>
                  <a:lnTo>
                    <a:pt x="530" y="29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nl-NL" dirty="0"/>
            </a:p>
          </p:txBody>
        </p:sp>
        <p:sp>
          <p:nvSpPr>
            <p:cNvPr id="16" name="Freeform 12"/>
            <p:cNvSpPr>
              <a:spLocks noSelect="1"/>
            </p:cNvSpPr>
            <p:nvPr/>
          </p:nvSpPr>
          <p:spPr bwMode="black">
            <a:xfrm>
              <a:off x="1476375" y="260351"/>
              <a:ext cx="239713" cy="158750"/>
            </a:xfrm>
            <a:custGeom>
              <a:avLst/>
              <a:gdLst/>
              <a:ahLst/>
              <a:cxnLst>
                <a:cxn ang="0">
                  <a:pos x="0" y="17"/>
                </a:cxn>
                <a:cxn ang="0">
                  <a:pos x="165" y="17"/>
                </a:cxn>
                <a:cxn ang="0">
                  <a:pos x="165" y="126"/>
                </a:cxn>
                <a:cxn ang="0">
                  <a:pos x="168" y="126"/>
                </a:cxn>
                <a:cxn ang="0">
                  <a:pos x="381" y="0"/>
                </a:cxn>
                <a:cxn ang="0">
                  <a:pos x="598" y="129"/>
                </a:cxn>
                <a:cxn ang="0">
                  <a:pos x="827" y="0"/>
                </a:cxn>
                <a:cxn ang="0">
                  <a:pos x="1078" y="298"/>
                </a:cxn>
                <a:cxn ang="0">
                  <a:pos x="1078" y="712"/>
                </a:cxn>
                <a:cxn ang="0">
                  <a:pos x="904" y="712"/>
                </a:cxn>
                <a:cxn ang="0">
                  <a:pos x="904" y="318"/>
                </a:cxn>
                <a:cxn ang="0">
                  <a:pos x="775" y="156"/>
                </a:cxn>
                <a:cxn ang="0">
                  <a:pos x="626" y="336"/>
                </a:cxn>
                <a:cxn ang="0">
                  <a:pos x="626" y="712"/>
                </a:cxn>
                <a:cxn ang="0">
                  <a:pos x="452" y="712"/>
                </a:cxn>
                <a:cxn ang="0">
                  <a:pos x="452" y="298"/>
                </a:cxn>
                <a:cxn ang="0">
                  <a:pos x="333" y="156"/>
                </a:cxn>
                <a:cxn ang="0">
                  <a:pos x="174" y="333"/>
                </a:cxn>
                <a:cxn ang="0">
                  <a:pos x="174" y="712"/>
                </a:cxn>
                <a:cxn ang="0">
                  <a:pos x="0" y="712"/>
                </a:cxn>
                <a:cxn ang="0">
                  <a:pos x="0" y="17"/>
                </a:cxn>
              </a:cxnLst>
              <a:rect l="0" t="0" r="r" b="b"/>
              <a:pathLst>
                <a:path w="1078" h="712">
                  <a:moveTo>
                    <a:pt x="0" y="17"/>
                  </a:moveTo>
                  <a:cubicBezTo>
                    <a:pt x="165" y="17"/>
                    <a:pt x="165" y="17"/>
                    <a:pt x="165" y="17"/>
                  </a:cubicBezTo>
                  <a:cubicBezTo>
                    <a:pt x="165" y="126"/>
                    <a:pt x="165" y="126"/>
                    <a:pt x="165" y="126"/>
                  </a:cubicBezTo>
                  <a:cubicBezTo>
                    <a:pt x="168" y="126"/>
                    <a:pt x="168" y="126"/>
                    <a:pt x="168" y="126"/>
                  </a:cubicBezTo>
                  <a:cubicBezTo>
                    <a:pt x="198" y="61"/>
                    <a:pt x="265" y="0"/>
                    <a:pt x="381" y="0"/>
                  </a:cubicBezTo>
                  <a:cubicBezTo>
                    <a:pt x="488" y="0"/>
                    <a:pt x="562" y="42"/>
                    <a:pt x="598" y="129"/>
                  </a:cubicBezTo>
                  <a:cubicBezTo>
                    <a:pt x="649" y="40"/>
                    <a:pt x="723" y="0"/>
                    <a:pt x="827" y="0"/>
                  </a:cubicBezTo>
                  <a:cubicBezTo>
                    <a:pt x="1013" y="0"/>
                    <a:pt x="1078" y="132"/>
                    <a:pt x="1078" y="298"/>
                  </a:cubicBezTo>
                  <a:cubicBezTo>
                    <a:pt x="1078" y="712"/>
                    <a:pt x="1078" y="712"/>
                    <a:pt x="1078" y="712"/>
                  </a:cubicBezTo>
                  <a:cubicBezTo>
                    <a:pt x="904" y="712"/>
                    <a:pt x="904" y="712"/>
                    <a:pt x="904" y="712"/>
                  </a:cubicBezTo>
                  <a:cubicBezTo>
                    <a:pt x="904" y="318"/>
                    <a:pt x="904" y="318"/>
                    <a:pt x="904" y="318"/>
                  </a:cubicBezTo>
                  <a:cubicBezTo>
                    <a:pt x="904" y="231"/>
                    <a:pt x="878" y="156"/>
                    <a:pt x="775" y="156"/>
                  </a:cubicBezTo>
                  <a:cubicBezTo>
                    <a:pt x="666" y="156"/>
                    <a:pt x="626" y="246"/>
                    <a:pt x="626" y="336"/>
                  </a:cubicBezTo>
                  <a:cubicBezTo>
                    <a:pt x="626" y="712"/>
                    <a:pt x="626" y="712"/>
                    <a:pt x="626" y="712"/>
                  </a:cubicBezTo>
                  <a:cubicBezTo>
                    <a:pt x="452" y="712"/>
                    <a:pt x="452" y="712"/>
                    <a:pt x="452" y="712"/>
                  </a:cubicBezTo>
                  <a:cubicBezTo>
                    <a:pt x="452" y="298"/>
                    <a:pt x="452" y="298"/>
                    <a:pt x="452" y="298"/>
                  </a:cubicBezTo>
                  <a:cubicBezTo>
                    <a:pt x="452" y="213"/>
                    <a:pt x="417" y="156"/>
                    <a:pt x="333" y="156"/>
                  </a:cubicBezTo>
                  <a:cubicBezTo>
                    <a:pt x="219" y="156"/>
                    <a:pt x="174" y="240"/>
                    <a:pt x="174" y="333"/>
                  </a:cubicBezTo>
                  <a:cubicBezTo>
                    <a:pt x="174" y="712"/>
                    <a:pt x="174" y="712"/>
                    <a:pt x="174" y="712"/>
                  </a:cubicBezTo>
                  <a:cubicBezTo>
                    <a:pt x="0" y="712"/>
                    <a:pt x="0" y="712"/>
                    <a:pt x="0" y="712"/>
                  </a:cubicBezTo>
                  <a:lnTo>
                    <a:pt x="0" y="17"/>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nl-NL" dirty="0"/>
            </a:p>
          </p:txBody>
        </p:sp>
        <p:sp>
          <p:nvSpPr>
            <p:cNvPr id="17" name="Freeform 13"/>
            <p:cNvSpPr>
              <a:spLocks noSelect="1"/>
            </p:cNvSpPr>
            <p:nvPr/>
          </p:nvSpPr>
          <p:spPr bwMode="black">
            <a:xfrm>
              <a:off x="1751013" y="260351"/>
              <a:ext cx="157163" cy="163513"/>
            </a:xfrm>
            <a:custGeom>
              <a:avLst/>
              <a:gdLst/>
              <a:ahLst/>
              <a:cxnLst>
                <a:cxn ang="0">
                  <a:pos x="174" y="426"/>
                </a:cxn>
                <a:cxn ang="0">
                  <a:pos x="361" y="591"/>
                </a:cxn>
                <a:cxn ang="0">
                  <a:pos x="548" y="497"/>
                </a:cxn>
                <a:cxn ang="0">
                  <a:pos x="672" y="591"/>
                </a:cxn>
                <a:cxn ang="0">
                  <a:pos x="378" y="730"/>
                </a:cxn>
                <a:cxn ang="0">
                  <a:pos x="0" y="365"/>
                </a:cxn>
                <a:cxn ang="0">
                  <a:pos x="378" y="0"/>
                </a:cxn>
                <a:cxn ang="0">
                  <a:pos x="704" y="378"/>
                </a:cxn>
                <a:cxn ang="0">
                  <a:pos x="704" y="426"/>
                </a:cxn>
                <a:cxn ang="0">
                  <a:pos x="174" y="426"/>
                </a:cxn>
                <a:cxn ang="0">
                  <a:pos x="530" y="295"/>
                </a:cxn>
                <a:cxn ang="0">
                  <a:pos x="354" y="130"/>
                </a:cxn>
                <a:cxn ang="0">
                  <a:pos x="174" y="295"/>
                </a:cxn>
                <a:cxn ang="0">
                  <a:pos x="530" y="295"/>
                </a:cxn>
              </a:cxnLst>
              <a:rect l="0" t="0" r="r" b="b"/>
              <a:pathLst>
                <a:path w="704" h="730">
                  <a:moveTo>
                    <a:pt x="174" y="426"/>
                  </a:moveTo>
                  <a:cubicBezTo>
                    <a:pt x="185" y="528"/>
                    <a:pt x="264" y="591"/>
                    <a:pt x="361" y="591"/>
                  </a:cubicBezTo>
                  <a:cubicBezTo>
                    <a:pt x="448" y="591"/>
                    <a:pt x="504" y="550"/>
                    <a:pt x="548" y="497"/>
                  </a:cubicBezTo>
                  <a:cubicBezTo>
                    <a:pt x="672" y="591"/>
                    <a:pt x="672" y="591"/>
                    <a:pt x="672" y="591"/>
                  </a:cubicBezTo>
                  <a:cubicBezTo>
                    <a:pt x="591" y="691"/>
                    <a:pt x="488" y="730"/>
                    <a:pt x="378" y="730"/>
                  </a:cubicBezTo>
                  <a:cubicBezTo>
                    <a:pt x="168" y="730"/>
                    <a:pt x="0" y="583"/>
                    <a:pt x="0" y="365"/>
                  </a:cubicBezTo>
                  <a:cubicBezTo>
                    <a:pt x="0" y="146"/>
                    <a:pt x="168" y="0"/>
                    <a:pt x="378" y="0"/>
                  </a:cubicBezTo>
                  <a:cubicBezTo>
                    <a:pt x="572" y="0"/>
                    <a:pt x="704" y="136"/>
                    <a:pt x="704" y="378"/>
                  </a:cubicBezTo>
                  <a:cubicBezTo>
                    <a:pt x="704" y="426"/>
                    <a:pt x="704" y="426"/>
                    <a:pt x="704" y="426"/>
                  </a:cubicBezTo>
                  <a:lnTo>
                    <a:pt x="174" y="426"/>
                  </a:lnTo>
                  <a:close/>
                  <a:moveTo>
                    <a:pt x="530" y="295"/>
                  </a:moveTo>
                  <a:cubicBezTo>
                    <a:pt x="529" y="194"/>
                    <a:pt x="462" y="130"/>
                    <a:pt x="354" y="130"/>
                  </a:cubicBezTo>
                  <a:cubicBezTo>
                    <a:pt x="251" y="130"/>
                    <a:pt x="187" y="195"/>
                    <a:pt x="174" y="295"/>
                  </a:cubicBezTo>
                  <a:lnTo>
                    <a:pt x="530" y="29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nl-NL" dirty="0"/>
            </a:p>
          </p:txBody>
        </p:sp>
        <p:sp>
          <p:nvSpPr>
            <p:cNvPr id="18" name="Freeform 14"/>
            <p:cNvSpPr>
              <a:spLocks noSelect="1"/>
            </p:cNvSpPr>
            <p:nvPr/>
          </p:nvSpPr>
          <p:spPr bwMode="black">
            <a:xfrm>
              <a:off x="1936750" y="260351"/>
              <a:ext cx="157163" cy="163513"/>
            </a:xfrm>
            <a:custGeom>
              <a:avLst/>
              <a:gdLst/>
              <a:ahLst/>
              <a:cxnLst>
                <a:cxn ang="0">
                  <a:pos x="174" y="426"/>
                </a:cxn>
                <a:cxn ang="0">
                  <a:pos x="360" y="591"/>
                </a:cxn>
                <a:cxn ang="0">
                  <a:pos x="547" y="497"/>
                </a:cxn>
                <a:cxn ang="0">
                  <a:pos x="672" y="591"/>
                </a:cxn>
                <a:cxn ang="0">
                  <a:pos x="378" y="730"/>
                </a:cxn>
                <a:cxn ang="0">
                  <a:pos x="0" y="365"/>
                </a:cxn>
                <a:cxn ang="0">
                  <a:pos x="378" y="0"/>
                </a:cxn>
                <a:cxn ang="0">
                  <a:pos x="704" y="378"/>
                </a:cxn>
                <a:cxn ang="0">
                  <a:pos x="704" y="426"/>
                </a:cxn>
                <a:cxn ang="0">
                  <a:pos x="174" y="426"/>
                </a:cxn>
                <a:cxn ang="0">
                  <a:pos x="530" y="295"/>
                </a:cxn>
                <a:cxn ang="0">
                  <a:pos x="353" y="130"/>
                </a:cxn>
                <a:cxn ang="0">
                  <a:pos x="174" y="295"/>
                </a:cxn>
                <a:cxn ang="0">
                  <a:pos x="530" y="295"/>
                </a:cxn>
              </a:cxnLst>
              <a:rect l="0" t="0" r="r" b="b"/>
              <a:pathLst>
                <a:path w="704" h="730">
                  <a:moveTo>
                    <a:pt x="174" y="426"/>
                  </a:moveTo>
                  <a:cubicBezTo>
                    <a:pt x="185" y="528"/>
                    <a:pt x="263" y="591"/>
                    <a:pt x="360" y="591"/>
                  </a:cubicBezTo>
                  <a:cubicBezTo>
                    <a:pt x="447" y="591"/>
                    <a:pt x="504" y="550"/>
                    <a:pt x="547" y="497"/>
                  </a:cubicBezTo>
                  <a:cubicBezTo>
                    <a:pt x="672" y="591"/>
                    <a:pt x="672" y="591"/>
                    <a:pt x="672" y="591"/>
                  </a:cubicBezTo>
                  <a:cubicBezTo>
                    <a:pt x="591" y="691"/>
                    <a:pt x="488" y="730"/>
                    <a:pt x="378" y="730"/>
                  </a:cubicBezTo>
                  <a:cubicBezTo>
                    <a:pt x="168" y="730"/>
                    <a:pt x="0" y="583"/>
                    <a:pt x="0" y="365"/>
                  </a:cubicBezTo>
                  <a:cubicBezTo>
                    <a:pt x="0" y="146"/>
                    <a:pt x="168" y="0"/>
                    <a:pt x="378" y="0"/>
                  </a:cubicBezTo>
                  <a:cubicBezTo>
                    <a:pt x="572" y="0"/>
                    <a:pt x="704" y="136"/>
                    <a:pt x="704" y="378"/>
                  </a:cubicBezTo>
                  <a:cubicBezTo>
                    <a:pt x="704" y="426"/>
                    <a:pt x="704" y="426"/>
                    <a:pt x="704" y="426"/>
                  </a:cubicBezTo>
                  <a:lnTo>
                    <a:pt x="174" y="426"/>
                  </a:lnTo>
                  <a:close/>
                  <a:moveTo>
                    <a:pt x="530" y="295"/>
                  </a:moveTo>
                  <a:cubicBezTo>
                    <a:pt x="528" y="194"/>
                    <a:pt x="462" y="130"/>
                    <a:pt x="353" y="130"/>
                  </a:cubicBezTo>
                  <a:cubicBezTo>
                    <a:pt x="250" y="130"/>
                    <a:pt x="187" y="195"/>
                    <a:pt x="174" y="295"/>
                  </a:cubicBezTo>
                  <a:lnTo>
                    <a:pt x="530" y="29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nl-NL" dirty="0"/>
            </a:p>
          </p:txBody>
        </p:sp>
        <p:sp>
          <p:nvSpPr>
            <p:cNvPr id="19" name="Freeform 15"/>
            <p:cNvSpPr>
              <a:spLocks noSelect="1"/>
            </p:cNvSpPr>
            <p:nvPr/>
          </p:nvSpPr>
          <p:spPr bwMode="black">
            <a:xfrm>
              <a:off x="2128838" y="260351"/>
              <a:ext cx="142875" cy="158750"/>
            </a:xfrm>
            <a:custGeom>
              <a:avLst/>
              <a:gdLst/>
              <a:ahLst/>
              <a:cxnLst>
                <a:cxn ang="0">
                  <a:pos x="0" y="17"/>
                </a:cxn>
                <a:cxn ang="0">
                  <a:pos x="165" y="17"/>
                </a:cxn>
                <a:cxn ang="0">
                  <a:pos x="165" y="129"/>
                </a:cxn>
                <a:cxn ang="0">
                  <a:pos x="168" y="129"/>
                </a:cxn>
                <a:cxn ang="0">
                  <a:pos x="381" y="0"/>
                </a:cxn>
                <a:cxn ang="0">
                  <a:pos x="635" y="273"/>
                </a:cxn>
                <a:cxn ang="0">
                  <a:pos x="635" y="712"/>
                </a:cxn>
                <a:cxn ang="0">
                  <a:pos x="461" y="712"/>
                </a:cxn>
                <a:cxn ang="0">
                  <a:pos x="461" y="360"/>
                </a:cxn>
                <a:cxn ang="0">
                  <a:pos x="333" y="156"/>
                </a:cxn>
                <a:cxn ang="0">
                  <a:pos x="174" y="333"/>
                </a:cxn>
                <a:cxn ang="0">
                  <a:pos x="174" y="712"/>
                </a:cxn>
                <a:cxn ang="0">
                  <a:pos x="0" y="712"/>
                </a:cxn>
                <a:cxn ang="0">
                  <a:pos x="0" y="17"/>
                </a:cxn>
              </a:cxnLst>
              <a:rect l="0" t="0" r="r" b="b"/>
              <a:pathLst>
                <a:path w="635" h="712">
                  <a:moveTo>
                    <a:pt x="0" y="17"/>
                  </a:moveTo>
                  <a:cubicBezTo>
                    <a:pt x="165" y="17"/>
                    <a:pt x="165" y="17"/>
                    <a:pt x="165" y="17"/>
                  </a:cubicBezTo>
                  <a:cubicBezTo>
                    <a:pt x="165" y="129"/>
                    <a:pt x="165" y="129"/>
                    <a:pt x="165" y="129"/>
                  </a:cubicBezTo>
                  <a:cubicBezTo>
                    <a:pt x="168" y="129"/>
                    <a:pt x="168" y="129"/>
                    <a:pt x="168" y="129"/>
                  </a:cubicBezTo>
                  <a:cubicBezTo>
                    <a:pt x="200" y="59"/>
                    <a:pt x="265" y="0"/>
                    <a:pt x="381" y="0"/>
                  </a:cubicBezTo>
                  <a:cubicBezTo>
                    <a:pt x="568" y="0"/>
                    <a:pt x="635" y="132"/>
                    <a:pt x="635" y="273"/>
                  </a:cubicBezTo>
                  <a:cubicBezTo>
                    <a:pt x="635" y="712"/>
                    <a:pt x="635" y="712"/>
                    <a:pt x="635" y="712"/>
                  </a:cubicBezTo>
                  <a:cubicBezTo>
                    <a:pt x="461" y="712"/>
                    <a:pt x="461" y="712"/>
                    <a:pt x="461" y="712"/>
                  </a:cubicBezTo>
                  <a:cubicBezTo>
                    <a:pt x="461" y="360"/>
                    <a:pt x="461" y="360"/>
                    <a:pt x="461" y="360"/>
                  </a:cubicBezTo>
                  <a:cubicBezTo>
                    <a:pt x="461" y="284"/>
                    <a:pt x="455" y="156"/>
                    <a:pt x="333" y="156"/>
                  </a:cubicBezTo>
                  <a:cubicBezTo>
                    <a:pt x="219" y="156"/>
                    <a:pt x="174" y="240"/>
                    <a:pt x="174" y="333"/>
                  </a:cubicBezTo>
                  <a:cubicBezTo>
                    <a:pt x="174" y="712"/>
                    <a:pt x="174" y="712"/>
                    <a:pt x="174" y="712"/>
                  </a:cubicBezTo>
                  <a:cubicBezTo>
                    <a:pt x="0" y="712"/>
                    <a:pt x="0" y="712"/>
                    <a:pt x="0" y="712"/>
                  </a:cubicBezTo>
                  <a:lnTo>
                    <a:pt x="0" y="17"/>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nl-NL" dirty="0"/>
            </a:p>
          </p:txBody>
        </p:sp>
        <p:sp>
          <p:nvSpPr>
            <p:cNvPr id="20" name="Freeform 16"/>
            <p:cNvSpPr>
              <a:spLocks noSelect="1"/>
            </p:cNvSpPr>
            <p:nvPr/>
          </p:nvSpPr>
          <p:spPr bwMode="black">
            <a:xfrm>
              <a:off x="2297113" y="219076"/>
              <a:ext cx="112713" cy="204788"/>
            </a:xfrm>
            <a:custGeom>
              <a:avLst/>
              <a:gdLst/>
              <a:ahLst/>
              <a:cxnLst>
                <a:cxn ang="0">
                  <a:pos x="0" y="349"/>
                </a:cxn>
                <a:cxn ang="0">
                  <a:pos x="0" y="201"/>
                </a:cxn>
                <a:cxn ang="0">
                  <a:pos x="143" y="201"/>
                </a:cxn>
                <a:cxn ang="0">
                  <a:pos x="143" y="0"/>
                </a:cxn>
                <a:cxn ang="0">
                  <a:pos x="317" y="0"/>
                </a:cxn>
                <a:cxn ang="0">
                  <a:pos x="317" y="201"/>
                </a:cxn>
                <a:cxn ang="0">
                  <a:pos x="508" y="201"/>
                </a:cxn>
                <a:cxn ang="0">
                  <a:pos x="508" y="349"/>
                </a:cxn>
                <a:cxn ang="0">
                  <a:pos x="317" y="349"/>
                </a:cxn>
                <a:cxn ang="0">
                  <a:pos x="317" y="653"/>
                </a:cxn>
                <a:cxn ang="0">
                  <a:pos x="414" y="766"/>
                </a:cxn>
                <a:cxn ang="0">
                  <a:pos x="508" y="744"/>
                </a:cxn>
                <a:cxn ang="0">
                  <a:pos x="508" y="891"/>
                </a:cxn>
                <a:cxn ang="0">
                  <a:pos x="371" y="914"/>
                </a:cxn>
                <a:cxn ang="0">
                  <a:pos x="143" y="668"/>
                </a:cxn>
                <a:cxn ang="0">
                  <a:pos x="143" y="349"/>
                </a:cxn>
                <a:cxn ang="0">
                  <a:pos x="0" y="349"/>
                </a:cxn>
              </a:cxnLst>
              <a:rect l="0" t="0" r="r" b="b"/>
              <a:pathLst>
                <a:path w="508" h="914">
                  <a:moveTo>
                    <a:pt x="0" y="349"/>
                  </a:moveTo>
                  <a:cubicBezTo>
                    <a:pt x="0" y="201"/>
                    <a:pt x="0" y="201"/>
                    <a:pt x="0" y="201"/>
                  </a:cubicBezTo>
                  <a:cubicBezTo>
                    <a:pt x="143" y="201"/>
                    <a:pt x="143" y="201"/>
                    <a:pt x="143" y="201"/>
                  </a:cubicBezTo>
                  <a:cubicBezTo>
                    <a:pt x="143" y="0"/>
                    <a:pt x="143" y="0"/>
                    <a:pt x="143" y="0"/>
                  </a:cubicBezTo>
                  <a:cubicBezTo>
                    <a:pt x="317" y="0"/>
                    <a:pt x="317" y="0"/>
                    <a:pt x="317" y="0"/>
                  </a:cubicBezTo>
                  <a:cubicBezTo>
                    <a:pt x="317" y="201"/>
                    <a:pt x="317" y="201"/>
                    <a:pt x="317" y="201"/>
                  </a:cubicBezTo>
                  <a:cubicBezTo>
                    <a:pt x="508" y="201"/>
                    <a:pt x="508" y="201"/>
                    <a:pt x="508" y="201"/>
                  </a:cubicBezTo>
                  <a:cubicBezTo>
                    <a:pt x="508" y="349"/>
                    <a:pt x="508" y="349"/>
                    <a:pt x="508" y="349"/>
                  </a:cubicBezTo>
                  <a:cubicBezTo>
                    <a:pt x="317" y="349"/>
                    <a:pt x="317" y="349"/>
                    <a:pt x="317" y="349"/>
                  </a:cubicBezTo>
                  <a:cubicBezTo>
                    <a:pt x="317" y="653"/>
                    <a:pt x="317" y="653"/>
                    <a:pt x="317" y="653"/>
                  </a:cubicBezTo>
                  <a:cubicBezTo>
                    <a:pt x="317" y="723"/>
                    <a:pt x="337" y="766"/>
                    <a:pt x="414" y="766"/>
                  </a:cubicBezTo>
                  <a:cubicBezTo>
                    <a:pt x="444" y="766"/>
                    <a:pt x="486" y="760"/>
                    <a:pt x="508" y="744"/>
                  </a:cubicBezTo>
                  <a:cubicBezTo>
                    <a:pt x="508" y="891"/>
                    <a:pt x="508" y="891"/>
                    <a:pt x="508" y="891"/>
                  </a:cubicBezTo>
                  <a:cubicBezTo>
                    <a:pt x="472" y="908"/>
                    <a:pt x="411" y="914"/>
                    <a:pt x="371" y="914"/>
                  </a:cubicBezTo>
                  <a:cubicBezTo>
                    <a:pt x="186" y="914"/>
                    <a:pt x="143" y="831"/>
                    <a:pt x="143" y="668"/>
                  </a:cubicBezTo>
                  <a:cubicBezTo>
                    <a:pt x="143" y="349"/>
                    <a:pt x="143" y="349"/>
                    <a:pt x="143" y="349"/>
                  </a:cubicBezTo>
                  <a:lnTo>
                    <a:pt x="0" y="349"/>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nl-NL" dirty="0"/>
            </a:p>
          </p:txBody>
        </p:sp>
        <p:sp>
          <p:nvSpPr>
            <p:cNvPr id="21" name="Freeform 17"/>
            <p:cNvSpPr>
              <a:spLocks noSelect="1"/>
            </p:cNvSpPr>
            <p:nvPr/>
          </p:nvSpPr>
          <p:spPr bwMode="black">
            <a:xfrm>
              <a:off x="2433638" y="260351"/>
              <a:ext cx="157163" cy="163513"/>
            </a:xfrm>
            <a:custGeom>
              <a:avLst/>
              <a:gdLst/>
              <a:ahLst/>
              <a:cxnLst>
                <a:cxn ang="0">
                  <a:pos x="173" y="426"/>
                </a:cxn>
                <a:cxn ang="0">
                  <a:pos x="360" y="591"/>
                </a:cxn>
                <a:cxn ang="0">
                  <a:pos x="547" y="497"/>
                </a:cxn>
                <a:cxn ang="0">
                  <a:pos x="672" y="591"/>
                </a:cxn>
                <a:cxn ang="0">
                  <a:pos x="378" y="730"/>
                </a:cxn>
                <a:cxn ang="0">
                  <a:pos x="0" y="365"/>
                </a:cxn>
                <a:cxn ang="0">
                  <a:pos x="378" y="0"/>
                </a:cxn>
                <a:cxn ang="0">
                  <a:pos x="704" y="378"/>
                </a:cxn>
                <a:cxn ang="0">
                  <a:pos x="704" y="426"/>
                </a:cxn>
                <a:cxn ang="0">
                  <a:pos x="173" y="426"/>
                </a:cxn>
                <a:cxn ang="0">
                  <a:pos x="530" y="295"/>
                </a:cxn>
                <a:cxn ang="0">
                  <a:pos x="353" y="130"/>
                </a:cxn>
                <a:cxn ang="0">
                  <a:pos x="173" y="295"/>
                </a:cxn>
                <a:cxn ang="0">
                  <a:pos x="530" y="295"/>
                </a:cxn>
              </a:cxnLst>
              <a:rect l="0" t="0" r="r" b="b"/>
              <a:pathLst>
                <a:path w="704" h="730">
                  <a:moveTo>
                    <a:pt x="173" y="426"/>
                  </a:moveTo>
                  <a:cubicBezTo>
                    <a:pt x="185" y="528"/>
                    <a:pt x="263" y="591"/>
                    <a:pt x="360" y="591"/>
                  </a:cubicBezTo>
                  <a:cubicBezTo>
                    <a:pt x="447" y="591"/>
                    <a:pt x="504" y="550"/>
                    <a:pt x="547" y="497"/>
                  </a:cubicBezTo>
                  <a:cubicBezTo>
                    <a:pt x="672" y="591"/>
                    <a:pt x="672" y="591"/>
                    <a:pt x="672" y="591"/>
                  </a:cubicBezTo>
                  <a:cubicBezTo>
                    <a:pt x="591" y="691"/>
                    <a:pt x="488" y="730"/>
                    <a:pt x="378" y="730"/>
                  </a:cubicBezTo>
                  <a:cubicBezTo>
                    <a:pt x="168" y="730"/>
                    <a:pt x="0" y="583"/>
                    <a:pt x="0" y="365"/>
                  </a:cubicBezTo>
                  <a:cubicBezTo>
                    <a:pt x="0" y="146"/>
                    <a:pt x="168" y="0"/>
                    <a:pt x="378" y="0"/>
                  </a:cubicBezTo>
                  <a:cubicBezTo>
                    <a:pt x="572" y="0"/>
                    <a:pt x="704" y="136"/>
                    <a:pt x="704" y="378"/>
                  </a:cubicBezTo>
                  <a:cubicBezTo>
                    <a:pt x="704" y="426"/>
                    <a:pt x="704" y="426"/>
                    <a:pt x="704" y="426"/>
                  </a:cubicBezTo>
                  <a:lnTo>
                    <a:pt x="173" y="426"/>
                  </a:lnTo>
                  <a:close/>
                  <a:moveTo>
                    <a:pt x="530" y="295"/>
                  </a:moveTo>
                  <a:cubicBezTo>
                    <a:pt x="528" y="194"/>
                    <a:pt x="462" y="130"/>
                    <a:pt x="353" y="130"/>
                  </a:cubicBezTo>
                  <a:cubicBezTo>
                    <a:pt x="250" y="130"/>
                    <a:pt x="186" y="195"/>
                    <a:pt x="173" y="295"/>
                  </a:cubicBezTo>
                  <a:lnTo>
                    <a:pt x="530" y="29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nl-NL" dirty="0"/>
            </a:p>
          </p:txBody>
        </p:sp>
        <p:sp>
          <p:nvSpPr>
            <p:cNvPr id="22" name="Freeform 18"/>
            <p:cNvSpPr>
              <a:spLocks noSelect="1"/>
            </p:cNvSpPr>
            <p:nvPr/>
          </p:nvSpPr>
          <p:spPr bwMode="black">
            <a:xfrm>
              <a:off x="1017588" y="530226"/>
              <a:ext cx="233363" cy="230188"/>
            </a:xfrm>
            <a:custGeom>
              <a:avLst/>
              <a:gdLst/>
              <a:ahLst/>
              <a:cxnLst>
                <a:cxn ang="0">
                  <a:pos x="63" y="0"/>
                </a:cxn>
                <a:cxn ang="0">
                  <a:pos x="85" y="0"/>
                </a:cxn>
                <a:cxn ang="0">
                  <a:pos x="147" y="145"/>
                </a:cxn>
                <a:cxn ang="0">
                  <a:pos x="118" y="145"/>
                </a:cxn>
                <a:cxn ang="0">
                  <a:pos x="105" y="112"/>
                </a:cxn>
                <a:cxn ang="0">
                  <a:pos x="42" y="112"/>
                </a:cxn>
                <a:cxn ang="0">
                  <a:pos x="29" y="145"/>
                </a:cxn>
                <a:cxn ang="0">
                  <a:pos x="0" y="145"/>
                </a:cxn>
                <a:cxn ang="0">
                  <a:pos x="63" y="0"/>
                </a:cxn>
                <a:cxn ang="0">
                  <a:pos x="96" y="90"/>
                </a:cxn>
                <a:cxn ang="0">
                  <a:pos x="74" y="31"/>
                </a:cxn>
                <a:cxn ang="0">
                  <a:pos x="51" y="90"/>
                </a:cxn>
                <a:cxn ang="0">
                  <a:pos x="96" y="90"/>
                </a:cxn>
              </a:cxnLst>
              <a:rect l="0" t="0" r="r" b="b"/>
              <a:pathLst>
                <a:path w="147" h="145">
                  <a:moveTo>
                    <a:pt x="63" y="0"/>
                  </a:moveTo>
                  <a:lnTo>
                    <a:pt x="85" y="0"/>
                  </a:lnTo>
                  <a:lnTo>
                    <a:pt x="147" y="145"/>
                  </a:lnTo>
                  <a:lnTo>
                    <a:pt x="118" y="145"/>
                  </a:lnTo>
                  <a:lnTo>
                    <a:pt x="105" y="112"/>
                  </a:lnTo>
                  <a:lnTo>
                    <a:pt x="42" y="112"/>
                  </a:lnTo>
                  <a:lnTo>
                    <a:pt x="29" y="145"/>
                  </a:lnTo>
                  <a:lnTo>
                    <a:pt x="0" y="145"/>
                  </a:lnTo>
                  <a:lnTo>
                    <a:pt x="63" y="0"/>
                  </a:lnTo>
                  <a:close/>
                  <a:moveTo>
                    <a:pt x="96" y="90"/>
                  </a:moveTo>
                  <a:lnTo>
                    <a:pt x="74" y="31"/>
                  </a:lnTo>
                  <a:lnTo>
                    <a:pt x="51" y="90"/>
                  </a:lnTo>
                  <a:lnTo>
                    <a:pt x="96" y="9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nl-NL" dirty="0"/>
            </a:p>
          </p:txBody>
        </p:sp>
        <p:sp>
          <p:nvSpPr>
            <p:cNvPr id="23" name="Freeform 19"/>
            <p:cNvSpPr>
              <a:spLocks noSelect="1"/>
            </p:cNvSpPr>
            <p:nvPr/>
          </p:nvSpPr>
          <p:spPr bwMode="black">
            <a:xfrm>
              <a:off x="1271588" y="600076"/>
              <a:ext cx="241300" cy="160338"/>
            </a:xfrm>
            <a:custGeom>
              <a:avLst/>
              <a:gdLst/>
              <a:ahLst/>
              <a:cxnLst>
                <a:cxn ang="0">
                  <a:pos x="0" y="17"/>
                </a:cxn>
                <a:cxn ang="0">
                  <a:pos x="165" y="17"/>
                </a:cxn>
                <a:cxn ang="0">
                  <a:pos x="165" y="126"/>
                </a:cxn>
                <a:cxn ang="0">
                  <a:pos x="168" y="126"/>
                </a:cxn>
                <a:cxn ang="0">
                  <a:pos x="381" y="0"/>
                </a:cxn>
                <a:cxn ang="0">
                  <a:pos x="599" y="129"/>
                </a:cxn>
                <a:cxn ang="0">
                  <a:pos x="827" y="0"/>
                </a:cxn>
                <a:cxn ang="0">
                  <a:pos x="1078" y="298"/>
                </a:cxn>
                <a:cxn ang="0">
                  <a:pos x="1078" y="713"/>
                </a:cxn>
                <a:cxn ang="0">
                  <a:pos x="904" y="713"/>
                </a:cxn>
                <a:cxn ang="0">
                  <a:pos x="904" y="319"/>
                </a:cxn>
                <a:cxn ang="0">
                  <a:pos x="775" y="156"/>
                </a:cxn>
                <a:cxn ang="0">
                  <a:pos x="626" y="336"/>
                </a:cxn>
                <a:cxn ang="0">
                  <a:pos x="626" y="713"/>
                </a:cxn>
                <a:cxn ang="0">
                  <a:pos x="452" y="713"/>
                </a:cxn>
                <a:cxn ang="0">
                  <a:pos x="452" y="298"/>
                </a:cxn>
                <a:cxn ang="0">
                  <a:pos x="333" y="156"/>
                </a:cxn>
                <a:cxn ang="0">
                  <a:pos x="174" y="333"/>
                </a:cxn>
                <a:cxn ang="0">
                  <a:pos x="174" y="713"/>
                </a:cxn>
                <a:cxn ang="0">
                  <a:pos x="0" y="713"/>
                </a:cxn>
                <a:cxn ang="0">
                  <a:pos x="0" y="17"/>
                </a:cxn>
              </a:cxnLst>
              <a:rect l="0" t="0" r="r" b="b"/>
              <a:pathLst>
                <a:path w="1078" h="713">
                  <a:moveTo>
                    <a:pt x="0" y="17"/>
                  </a:moveTo>
                  <a:cubicBezTo>
                    <a:pt x="165" y="17"/>
                    <a:pt x="165" y="17"/>
                    <a:pt x="165" y="17"/>
                  </a:cubicBezTo>
                  <a:cubicBezTo>
                    <a:pt x="165" y="126"/>
                    <a:pt x="165" y="126"/>
                    <a:pt x="165" y="126"/>
                  </a:cubicBezTo>
                  <a:cubicBezTo>
                    <a:pt x="168" y="126"/>
                    <a:pt x="168" y="126"/>
                    <a:pt x="168" y="126"/>
                  </a:cubicBezTo>
                  <a:cubicBezTo>
                    <a:pt x="199" y="61"/>
                    <a:pt x="265" y="0"/>
                    <a:pt x="381" y="0"/>
                  </a:cubicBezTo>
                  <a:cubicBezTo>
                    <a:pt x="488" y="0"/>
                    <a:pt x="562" y="42"/>
                    <a:pt x="599" y="129"/>
                  </a:cubicBezTo>
                  <a:cubicBezTo>
                    <a:pt x="649" y="40"/>
                    <a:pt x="723" y="0"/>
                    <a:pt x="827" y="0"/>
                  </a:cubicBezTo>
                  <a:cubicBezTo>
                    <a:pt x="1013" y="0"/>
                    <a:pt x="1078" y="132"/>
                    <a:pt x="1078" y="298"/>
                  </a:cubicBezTo>
                  <a:cubicBezTo>
                    <a:pt x="1078" y="713"/>
                    <a:pt x="1078" y="713"/>
                    <a:pt x="1078" y="713"/>
                  </a:cubicBezTo>
                  <a:cubicBezTo>
                    <a:pt x="904" y="713"/>
                    <a:pt x="904" y="713"/>
                    <a:pt x="904" y="713"/>
                  </a:cubicBezTo>
                  <a:cubicBezTo>
                    <a:pt x="904" y="319"/>
                    <a:pt x="904" y="319"/>
                    <a:pt x="904" y="319"/>
                  </a:cubicBezTo>
                  <a:cubicBezTo>
                    <a:pt x="904" y="232"/>
                    <a:pt x="878" y="156"/>
                    <a:pt x="775" y="156"/>
                  </a:cubicBezTo>
                  <a:cubicBezTo>
                    <a:pt x="667" y="156"/>
                    <a:pt x="626" y="246"/>
                    <a:pt x="626" y="336"/>
                  </a:cubicBezTo>
                  <a:cubicBezTo>
                    <a:pt x="626" y="713"/>
                    <a:pt x="626" y="713"/>
                    <a:pt x="626" y="713"/>
                  </a:cubicBezTo>
                  <a:cubicBezTo>
                    <a:pt x="452" y="713"/>
                    <a:pt x="452" y="713"/>
                    <a:pt x="452" y="713"/>
                  </a:cubicBezTo>
                  <a:cubicBezTo>
                    <a:pt x="452" y="298"/>
                    <a:pt x="452" y="298"/>
                    <a:pt x="452" y="298"/>
                  </a:cubicBezTo>
                  <a:cubicBezTo>
                    <a:pt x="452" y="213"/>
                    <a:pt x="417" y="156"/>
                    <a:pt x="333" y="156"/>
                  </a:cubicBezTo>
                  <a:cubicBezTo>
                    <a:pt x="219" y="156"/>
                    <a:pt x="174" y="240"/>
                    <a:pt x="174" y="333"/>
                  </a:cubicBezTo>
                  <a:cubicBezTo>
                    <a:pt x="174" y="713"/>
                    <a:pt x="174" y="713"/>
                    <a:pt x="174" y="713"/>
                  </a:cubicBezTo>
                  <a:cubicBezTo>
                    <a:pt x="0" y="713"/>
                    <a:pt x="0" y="713"/>
                    <a:pt x="0" y="713"/>
                  </a:cubicBezTo>
                  <a:lnTo>
                    <a:pt x="0" y="17"/>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nl-NL" dirty="0"/>
            </a:p>
          </p:txBody>
        </p:sp>
        <p:sp>
          <p:nvSpPr>
            <p:cNvPr id="24" name="Freeform 20"/>
            <p:cNvSpPr>
              <a:spLocks noSelect="1"/>
            </p:cNvSpPr>
            <p:nvPr/>
          </p:nvSpPr>
          <p:spPr bwMode="black">
            <a:xfrm>
              <a:off x="1541463" y="600076"/>
              <a:ext cx="127000" cy="163513"/>
            </a:xfrm>
            <a:custGeom>
              <a:avLst/>
              <a:gdLst/>
              <a:ahLst/>
              <a:cxnLst>
                <a:cxn ang="0">
                  <a:pos x="433" y="210"/>
                </a:cxn>
                <a:cxn ang="0">
                  <a:pos x="297" y="139"/>
                </a:cxn>
                <a:cxn ang="0">
                  <a:pos x="195" y="213"/>
                </a:cxn>
                <a:cxn ang="0">
                  <a:pos x="570" y="507"/>
                </a:cxn>
                <a:cxn ang="0">
                  <a:pos x="271" y="730"/>
                </a:cxn>
                <a:cxn ang="0">
                  <a:pos x="0" y="623"/>
                </a:cxn>
                <a:cxn ang="0">
                  <a:pos x="116" y="514"/>
                </a:cxn>
                <a:cxn ang="0">
                  <a:pos x="281" y="600"/>
                </a:cxn>
                <a:cxn ang="0">
                  <a:pos x="397" y="520"/>
                </a:cxn>
                <a:cxn ang="0">
                  <a:pos x="21" y="224"/>
                </a:cxn>
                <a:cxn ang="0">
                  <a:pos x="301" y="0"/>
                </a:cxn>
                <a:cxn ang="0">
                  <a:pos x="549" y="106"/>
                </a:cxn>
                <a:cxn ang="0">
                  <a:pos x="433" y="210"/>
                </a:cxn>
              </a:cxnLst>
              <a:rect l="0" t="0" r="r" b="b"/>
              <a:pathLst>
                <a:path w="570" h="730">
                  <a:moveTo>
                    <a:pt x="433" y="210"/>
                  </a:moveTo>
                  <a:cubicBezTo>
                    <a:pt x="399" y="164"/>
                    <a:pt x="356" y="139"/>
                    <a:pt x="297" y="139"/>
                  </a:cubicBezTo>
                  <a:cubicBezTo>
                    <a:pt x="250" y="139"/>
                    <a:pt x="195" y="161"/>
                    <a:pt x="195" y="213"/>
                  </a:cubicBezTo>
                  <a:cubicBezTo>
                    <a:pt x="195" y="337"/>
                    <a:pt x="570" y="236"/>
                    <a:pt x="570" y="507"/>
                  </a:cubicBezTo>
                  <a:cubicBezTo>
                    <a:pt x="570" y="672"/>
                    <a:pt x="413" y="730"/>
                    <a:pt x="271" y="730"/>
                  </a:cubicBezTo>
                  <a:cubicBezTo>
                    <a:pt x="163" y="730"/>
                    <a:pt x="71" y="702"/>
                    <a:pt x="0" y="623"/>
                  </a:cubicBezTo>
                  <a:cubicBezTo>
                    <a:pt x="116" y="514"/>
                    <a:pt x="116" y="514"/>
                    <a:pt x="116" y="514"/>
                  </a:cubicBezTo>
                  <a:cubicBezTo>
                    <a:pt x="161" y="563"/>
                    <a:pt x="207" y="600"/>
                    <a:pt x="281" y="600"/>
                  </a:cubicBezTo>
                  <a:cubicBezTo>
                    <a:pt x="331" y="600"/>
                    <a:pt x="397" y="575"/>
                    <a:pt x="397" y="520"/>
                  </a:cubicBezTo>
                  <a:cubicBezTo>
                    <a:pt x="397" y="376"/>
                    <a:pt x="21" y="489"/>
                    <a:pt x="21" y="224"/>
                  </a:cubicBezTo>
                  <a:cubicBezTo>
                    <a:pt x="21" y="69"/>
                    <a:pt x="161" y="0"/>
                    <a:pt x="301" y="0"/>
                  </a:cubicBezTo>
                  <a:cubicBezTo>
                    <a:pt x="394" y="0"/>
                    <a:pt x="492" y="29"/>
                    <a:pt x="549" y="106"/>
                  </a:cubicBezTo>
                  <a:lnTo>
                    <a:pt x="433" y="21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nl-NL" dirty="0"/>
            </a:p>
          </p:txBody>
        </p:sp>
        <p:sp>
          <p:nvSpPr>
            <p:cNvPr id="25" name="Freeform 21"/>
            <p:cNvSpPr>
              <a:spLocks noSelect="1"/>
            </p:cNvSpPr>
            <p:nvPr/>
          </p:nvSpPr>
          <p:spPr bwMode="black">
            <a:xfrm>
              <a:off x="1679575" y="560388"/>
              <a:ext cx="114300" cy="203200"/>
            </a:xfrm>
            <a:custGeom>
              <a:avLst/>
              <a:gdLst/>
              <a:ahLst/>
              <a:cxnLst>
                <a:cxn ang="0">
                  <a:pos x="0" y="349"/>
                </a:cxn>
                <a:cxn ang="0">
                  <a:pos x="0" y="201"/>
                </a:cxn>
                <a:cxn ang="0">
                  <a:pos x="143" y="201"/>
                </a:cxn>
                <a:cxn ang="0">
                  <a:pos x="143" y="0"/>
                </a:cxn>
                <a:cxn ang="0">
                  <a:pos x="317" y="0"/>
                </a:cxn>
                <a:cxn ang="0">
                  <a:pos x="317" y="201"/>
                </a:cxn>
                <a:cxn ang="0">
                  <a:pos x="509" y="201"/>
                </a:cxn>
                <a:cxn ang="0">
                  <a:pos x="509" y="349"/>
                </a:cxn>
                <a:cxn ang="0">
                  <a:pos x="317" y="349"/>
                </a:cxn>
                <a:cxn ang="0">
                  <a:pos x="317" y="653"/>
                </a:cxn>
                <a:cxn ang="0">
                  <a:pos x="414" y="766"/>
                </a:cxn>
                <a:cxn ang="0">
                  <a:pos x="509" y="744"/>
                </a:cxn>
                <a:cxn ang="0">
                  <a:pos x="509" y="891"/>
                </a:cxn>
                <a:cxn ang="0">
                  <a:pos x="371" y="914"/>
                </a:cxn>
                <a:cxn ang="0">
                  <a:pos x="143" y="668"/>
                </a:cxn>
                <a:cxn ang="0">
                  <a:pos x="143" y="349"/>
                </a:cxn>
                <a:cxn ang="0">
                  <a:pos x="0" y="349"/>
                </a:cxn>
              </a:cxnLst>
              <a:rect l="0" t="0" r="r" b="b"/>
              <a:pathLst>
                <a:path w="509" h="914">
                  <a:moveTo>
                    <a:pt x="0" y="349"/>
                  </a:moveTo>
                  <a:cubicBezTo>
                    <a:pt x="0" y="201"/>
                    <a:pt x="0" y="201"/>
                    <a:pt x="0" y="201"/>
                  </a:cubicBezTo>
                  <a:cubicBezTo>
                    <a:pt x="143" y="201"/>
                    <a:pt x="143" y="201"/>
                    <a:pt x="143" y="201"/>
                  </a:cubicBezTo>
                  <a:cubicBezTo>
                    <a:pt x="143" y="0"/>
                    <a:pt x="143" y="0"/>
                    <a:pt x="143" y="0"/>
                  </a:cubicBezTo>
                  <a:cubicBezTo>
                    <a:pt x="317" y="0"/>
                    <a:pt x="317" y="0"/>
                    <a:pt x="317" y="0"/>
                  </a:cubicBezTo>
                  <a:cubicBezTo>
                    <a:pt x="317" y="201"/>
                    <a:pt x="317" y="201"/>
                    <a:pt x="317" y="201"/>
                  </a:cubicBezTo>
                  <a:cubicBezTo>
                    <a:pt x="509" y="201"/>
                    <a:pt x="509" y="201"/>
                    <a:pt x="509" y="201"/>
                  </a:cubicBezTo>
                  <a:cubicBezTo>
                    <a:pt x="509" y="349"/>
                    <a:pt x="509" y="349"/>
                    <a:pt x="509" y="349"/>
                  </a:cubicBezTo>
                  <a:cubicBezTo>
                    <a:pt x="317" y="349"/>
                    <a:pt x="317" y="349"/>
                    <a:pt x="317" y="349"/>
                  </a:cubicBezTo>
                  <a:cubicBezTo>
                    <a:pt x="317" y="653"/>
                    <a:pt x="317" y="653"/>
                    <a:pt x="317" y="653"/>
                  </a:cubicBezTo>
                  <a:cubicBezTo>
                    <a:pt x="317" y="723"/>
                    <a:pt x="338" y="766"/>
                    <a:pt x="414" y="766"/>
                  </a:cubicBezTo>
                  <a:cubicBezTo>
                    <a:pt x="445" y="766"/>
                    <a:pt x="487" y="760"/>
                    <a:pt x="509" y="744"/>
                  </a:cubicBezTo>
                  <a:cubicBezTo>
                    <a:pt x="509" y="891"/>
                    <a:pt x="509" y="891"/>
                    <a:pt x="509" y="891"/>
                  </a:cubicBezTo>
                  <a:cubicBezTo>
                    <a:pt x="472" y="908"/>
                    <a:pt x="412" y="914"/>
                    <a:pt x="371" y="914"/>
                  </a:cubicBezTo>
                  <a:cubicBezTo>
                    <a:pt x="187" y="914"/>
                    <a:pt x="143" y="831"/>
                    <a:pt x="143" y="668"/>
                  </a:cubicBezTo>
                  <a:cubicBezTo>
                    <a:pt x="143" y="349"/>
                    <a:pt x="143" y="349"/>
                    <a:pt x="143" y="349"/>
                  </a:cubicBezTo>
                  <a:lnTo>
                    <a:pt x="0" y="349"/>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nl-NL" dirty="0"/>
            </a:p>
          </p:txBody>
        </p:sp>
        <p:sp>
          <p:nvSpPr>
            <p:cNvPr id="26" name="Freeform 22"/>
            <p:cNvSpPr>
              <a:spLocks noSelect="1"/>
            </p:cNvSpPr>
            <p:nvPr/>
          </p:nvSpPr>
          <p:spPr bwMode="black">
            <a:xfrm>
              <a:off x="1816100" y="600076"/>
              <a:ext cx="157163" cy="163513"/>
            </a:xfrm>
            <a:custGeom>
              <a:avLst/>
              <a:gdLst/>
              <a:ahLst/>
              <a:cxnLst>
                <a:cxn ang="0">
                  <a:pos x="174" y="426"/>
                </a:cxn>
                <a:cxn ang="0">
                  <a:pos x="361" y="591"/>
                </a:cxn>
                <a:cxn ang="0">
                  <a:pos x="548" y="497"/>
                </a:cxn>
                <a:cxn ang="0">
                  <a:pos x="672" y="591"/>
                </a:cxn>
                <a:cxn ang="0">
                  <a:pos x="378" y="730"/>
                </a:cxn>
                <a:cxn ang="0">
                  <a:pos x="0" y="365"/>
                </a:cxn>
                <a:cxn ang="0">
                  <a:pos x="378" y="0"/>
                </a:cxn>
                <a:cxn ang="0">
                  <a:pos x="704" y="378"/>
                </a:cxn>
                <a:cxn ang="0">
                  <a:pos x="704" y="426"/>
                </a:cxn>
                <a:cxn ang="0">
                  <a:pos x="174" y="426"/>
                </a:cxn>
                <a:cxn ang="0">
                  <a:pos x="530" y="295"/>
                </a:cxn>
                <a:cxn ang="0">
                  <a:pos x="354" y="130"/>
                </a:cxn>
                <a:cxn ang="0">
                  <a:pos x="174" y="295"/>
                </a:cxn>
                <a:cxn ang="0">
                  <a:pos x="530" y="295"/>
                </a:cxn>
              </a:cxnLst>
              <a:rect l="0" t="0" r="r" b="b"/>
              <a:pathLst>
                <a:path w="704" h="730">
                  <a:moveTo>
                    <a:pt x="174" y="426"/>
                  </a:moveTo>
                  <a:cubicBezTo>
                    <a:pt x="186" y="529"/>
                    <a:pt x="264" y="591"/>
                    <a:pt x="361" y="591"/>
                  </a:cubicBezTo>
                  <a:cubicBezTo>
                    <a:pt x="448" y="591"/>
                    <a:pt x="504" y="550"/>
                    <a:pt x="548" y="497"/>
                  </a:cubicBezTo>
                  <a:cubicBezTo>
                    <a:pt x="672" y="591"/>
                    <a:pt x="672" y="591"/>
                    <a:pt x="672" y="591"/>
                  </a:cubicBezTo>
                  <a:cubicBezTo>
                    <a:pt x="591" y="691"/>
                    <a:pt x="488" y="730"/>
                    <a:pt x="378" y="730"/>
                  </a:cubicBezTo>
                  <a:cubicBezTo>
                    <a:pt x="168" y="730"/>
                    <a:pt x="0" y="584"/>
                    <a:pt x="0" y="365"/>
                  </a:cubicBezTo>
                  <a:cubicBezTo>
                    <a:pt x="0" y="146"/>
                    <a:pt x="168" y="0"/>
                    <a:pt x="378" y="0"/>
                  </a:cubicBezTo>
                  <a:cubicBezTo>
                    <a:pt x="572" y="0"/>
                    <a:pt x="704" y="136"/>
                    <a:pt x="704" y="378"/>
                  </a:cubicBezTo>
                  <a:cubicBezTo>
                    <a:pt x="704" y="426"/>
                    <a:pt x="704" y="426"/>
                    <a:pt x="704" y="426"/>
                  </a:cubicBezTo>
                  <a:lnTo>
                    <a:pt x="174" y="426"/>
                  </a:lnTo>
                  <a:close/>
                  <a:moveTo>
                    <a:pt x="530" y="295"/>
                  </a:moveTo>
                  <a:cubicBezTo>
                    <a:pt x="529" y="194"/>
                    <a:pt x="462" y="130"/>
                    <a:pt x="354" y="130"/>
                  </a:cubicBezTo>
                  <a:cubicBezTo>
                    <a:pt x="251" y="130"/>
                    <a:pt x="187" y="195"/>
                    <a:pt x="174" y="295"/>
                  </a:cubicBezTo>
                  <a:lnTo>
                    <a:pt x="530" y="29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nl-NL" dirty="0"/>
            </a:p>
          </p:txBody>
        </p:sp>
        <p:sp>
          <p:nvSpPr>
            <p:cNvPr id="27" name="Freeform 23"/>
            <p:cNvSpPr>
              <a:spLocks noSelect="1"/>
            </p:cNvSpPr>
            <p:nvPr/>
          </p:nvSpPr>
          <p:spPr bwMode="black">
            <a:xfrm>
              <a:off x="2009775" y="600076"/>
              <a:ext cx="98425" cy="160338"/>
            </a:xfrm>
            <a:custGeom>
              <a:avLst/>
              <a:gdLst/>
              <a:ahLst/>
              <a:cxnLst>
                <a:cxn ang="0">
                  <a:pos x="0" y="17"/>
                </a:cxn>
                <a:cxn ang="0">
                  <a:pos x="174" y="17"/>
                </a:cxn>
                <a:cxn ang="0">
                  <a:pos x="174" y="127"/>
                </a:cxn>
                <a:cxn ang="0">
                  <a:pos x="177" y="127"/>
                </a:cxn>
                <a:cxn ang="0">
                  <a:pos x="383" y="0"/>
                </a:cxn>
                <a:cxn ang="0">
                  <a:pos x="445" y="10"/>
                </a:cxn>
                <a:cxn ang="0">
                  <a:pos x="445" y="178"/>
                </a:cxn>
                <a:cxn ang="0">
                  <a:pos x="361" y="165"/>
                </a:cxn>
                <a:cxn ang="0">
                  <a:pos x="174" y="340"/>
                </a:cxn>
                <a:cxn ang="0">
                  <a:pos x="174" y="713"/>
                </a:cxn>
                <a:cxn ang="0">
                  <a:pos x="0" y="713"/>
                </a:cxn>
                <a:cxn ang="0">
                  <a:pos x="0" y="17"/>
                </a:cxn>
              </a:cxnLst>
              <a:rect l="0" t="0" r="r" b="b"/>
              <a:pathLst>
                <a:path w="445" h="713">
                  <a:moveTo>
                    <a:pt x="0" y="17"/>
                  </a:moveTo>
                  <a:cubicBezTo>
                    <a:pt x="174" y="17"/>
                    <a:pt x="174" y="17"/>
                    <a:pt x="174" y="17"/>
                  </a:cubicBezTo>
                  <a:cubicBezTo>
                    <a:pt x="174" y="127"/>
                    <a:pt x="174" y="127"/>
                    <a:pt x="174" y="127"/>
                  </a:cubicBezTo>
                  <a:cubicBezTo>
                    <a:pt x="177" y="127"/>
                    <a:pt x="177" y="127"/>
                    <a:pt x="177" y="127"/>
                  </a:cubicBezTo>
                  <a:cubicBezTo>
                    <a:pt x="215" y="48"/>
                    <a:pt x="292" y="0"/>
                    <a:pt x="383" y="0"/>
                  </a:cubicBezTo>
                  <a:cubicBezTo>
                    <a:pt x="405" y="0"/>
                    <a:pt x="425" y="4"/>
                    <a:pt x="445" y="10"/>
                  </a:cubicBezTo>
                  <a:cubicBezTo>
                    <a:pt x="445" y="178"/>
                    <a:pt x="445" y="178"/>
                    <a:pt x="445" y="178"/>
                  </a:cubicBezTo>
                  <a:cubicBezTo>
                    <a:pt x="416" y="171"/>
                    <a:pt x="389" y="165"/>
                    <a:pt x="361" y="165"/>
                  </a:cubicBezTo>
                  <a:cubicBezTo>
                    <a:pt x="198" y="165"/>
                    <a:pt x="174" y="303"/>
                    <a:pt x="174" y="340"/>
                  </a:cubicBezTo>
                  <a:cubicBezTo>
                    <a:pt x="174" y="713"/>
                    <a:pt x="174" y="713"/>
                    <a:pt x="174" y="713"/>
                  </a:cubicBezTo>
                  <a:cubicBezTo>
                    <a:pt x="0" y="713"/>
                    <a:pt x="0" y="713"/>
                    <a:pt x="0" y="713"/>
                  </a:cubicBezTo>
                  <a:lnTo>
                    <a:pt x="0" y="17"/>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nl-NL" dirty="0"/>
            </a:p>
          </p:txBody>
        </p:sp>
        <p:sp>
          <p:nvSpPr>
            <p:cNvPr id="28" name="Freeform 24"/>
            <p:cNvSpPr>
              <a:spLocks noSelect="1"/>
            </p:cNvSpPr>
            <p:nvPr/>
          </p:nvSpPr>
          <p:spPr bwMode="black">
            <a:xfrm>
              <a:off x="2122488" y="515938"/>
              <a:ext cx="166688" cy="247650"/>
            </a:xfrm>
            <a:custGeom>
              <a:avLst/>
              <a:gdLst/>
              <a:ahLst/>
              <a:cxnLst>
                <a:cxn ang="0">
                  <a:pos x="585" y="991"/>
                </a:cxn>
                <a:cxn ang="0">
                  <a:pos x="582" y="991"/>
                </a:cxn>
                <a:cxn ang="0">
                  <a:pos x="343" y="1113"/>
                </a:cxn>
                <a:cxn ang="0">
                  <a:pos x="0" y="748"/>
                </a:cxn>
                <a:cxn ang="0">
                  <a:pos x="336" y="383"/>
                </a:cxn>
                <a:cxn ang="0">
                  <a:pos x="572" y="489"/>
                </a:cxn>
                <a:cxn ang="0">
                  <a:pos x="576" y="489"/>
                </a:cxn>
                <a:cxn ang="0">
                  <a:pos x="576" y="0"/>
                </a:cxn>
                <a:cxn ang="0">
                  <a:pos x="750" y="0"/>
                </a:cxn>
                <a:cxn ang="0">
                  <a:pos x="750" y="1096"/>
                </a:cxn>
                <a:cxn ang="0">
                  <a:pos x="585" y="1096"/>
                </a:cxn>
                <a:cxn ang="0">
                  <a:pos x="585" y="991"/>
                </a:cxn>
                <a:cxn ang="0">
                  <a:pos x="378" y="956"/>
                </a:cxn>
                <a:cxn ang="0">
                  <a:pos x="582" y="748"/>
                </a:cxn>
                <a:cxn ang="0">
                  <a:pos x="378" y="539"/>
                </a:cxn>
                <a:cxn ang="0">
                  <a:pos x="174" y="748"/>
                </a:cxn>
                <a:cxn ang="0">
                  <a:pos x="378" y="956"/>
                </a:cxn>
              </a:cxnLst>
              <a:rect l="0" t="0" r="r" b="b"/>
              <a:pathLst>
                <a:path w="750" h="1113">
                  <a:moveTo>
                    <a:pt x="585" y="991"/>
                  </a:moveTo>
                  <a:cubicBezTo>
                    <a:pt x="582" y="991"/>
                    <a:pt x="582" y="991"/>
                    <a:pt x="582" y="991"/>
                  </a:cubicBezTo>
                  <a:cubicBezTo>
                    <a:pt x="531" y="1075"/>
                    <a:pt x="440" y="1113"/>
                    <a:pt x="343" y="1113"/>
                  </a:cubicBezTo>
                  <a:cubicBezTo>
                    <a:pt x="129" y="1113"/>
                    <a:pt x="0" y="954"/>
                    <a:pt x="0" y="748"/>
                  </a:cubicBezTo>
                  <a:cubicBezTo>
                    <a:pt x="0" y="542"/>
                    <a:pt x="137" y="383"/>
                    <a:pt x="336" y="383"/>
                  </a:cubicBezTo>
                  <a:cubicBezTo>
                    <a:pt x="466" y="383"/>
                    <a:pt x="536" y="444"/>
                    <a:pt x="572" y="489"/>
                  </a:cubicBezTo>
                  <a:cubicBezTo>
                    <a:pt x="576" y="489"/>
                    <a:pt x="576" y="489"/>
                    <a:pt x="576" y="489"/>
                  </a:cubicBezTo>
                  <a:cubicBezTo>
                    <a:pt x="576" y="0"/>
                    <a:pt x="576" y="0"/>
                    <a:pt x="576" y="0"/>
                  </a:cubicBezTo>
                  <a:cubicBezTo>
                    <a:pt x="750" y="0"/>
                    <a:pt x="750" y="0"/>
                    <a:pt x="750" y="0"/>
                  </a:cubicBezTo>
                  <a:cubicBezTo>
                    <a:pt x="750" y="1096"/>
                    <a:pt x="750" y="1096"/>
                    <a:pt x="750" y="1096"/>
                  </a:cubicBezTo>
                  <a:cubicBezTo>
                    <a:pt x="585" y="1096"/>
                    <a:pt x="585" y="1096"/>
                    <a:pt x="585" y="1096"/>
                  </a:cubicBezTo>
                  <a:lnTo>
                    <a:pt x="585" y="991"/>
                  </a:lnTo>
                  <a:close/>
                  <a:moveTo>
                    <a:pt x="378" y="956"/>
                  </a:moveTo>
                  <a:cubicBezTo>
                    <a:pt x="505" y="956"/>
                    <a:pt x="582" y="857"/>
                    <a:pt x="582" y="748"/>
                  </a:cubicBezTo>
                  <a:cubicBezTo>
                    <a:pt x="582" y="639"/>
                    <a:pt x="505" y="539"/>
                    <a:pt x="378" y="539"/>
                  </a:cubicBezTo>
                  <a:cubicBezTo>
                    <a:pt x="250" y="539"/>
                    <a:pt x="174" y="639"/>
                    <a:pt x="174" y="748"/>
                  </a:cubicBezTo>
                  <a:cubicBezTo>
                    <a:pt x="174" y="857"/>
                    <a:pt x="250" y="956"/>
                    <a:pt x="378" y="956"/>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nl-NL" dirty="0"/>
            </a:p>
          </p:txBody>
        </p:sp>
        <p:sp>
          <p:nvSpPr>
            <p:cNvPr id="29" name="Freeform 25"/>
            <p:cNvSpPr>
              <a:spLocks noSelect="1"/>
            </p:cNvSpPr>
            <p:nvPr/>
          </p:nvSpPr>
          <p:spPr bwMode="black">
            <a:xfrm>
              <a:off x="2322513" y="600076"/>
              <a:ext cx="142875" cy="163513"/>
            </a:xfrm>
            <a:custGeom>
              <a:avLst/>
              <a:gdLst/>
              <a:ahLst/>
              <a:cxnLst>
                <a:cxn ang="0">
                  <a:pos x="481" y="617"/>
                </a:cxn>
                <a:cxn ang="0">
                  <a:pos x="477" y="617"/>
                </a:cxn>
                <a:cxn ang="0">
                  <a:pos x="254" y="730"/>
                </a:cxn>
                <a:cxn ang="0">
                  <a:pos x="0" y="521"/>
                </a:cxn>
                <a:cxn ang="0">
                  <a:pos x="437" y="279"/>
                </a:cxn>
                <a:cxn ang="0">
                  <a:pos x="481" y="279"/>
                </a:cxn>
                <a:cxn ang="0">
                  <a:pos x="481" y="261"/>
                </a:cxn>
                <a:cxn ang="0">
                  <a:pos x="322" y="130"/>
                </a:cxn>
                <a:cxn ang="0">
                  <a:pos x="136" y="203"/>
                </a:cxn>
                <a:cxn ang="0">
                  <a:pos x="45" y="111"/>
                </a:cxn>
                <a:cxn ang="0">
                  <a:pos x="340" y="0"/>
                </a:cxn>
                <a:cxn ang="0">
                  <a:pos x="637" y="313"/>
                </a:cxn>
                <a:cxn ang="0">
                  <a:pos x="637" y="713"/>
                </a:cxn>
                <a:cxn ang="0">
                  <a:pos x="481" y="713"/>
                </a:cxn>
                <a:cxn ang="0">
                  <a:pos x="481" y="617"/>
                </a:cxn>
                <a:cxn ang="0">
                  <a:pos x="471" y="401"/>
                </a:cxn>
                <a:cxn ang="0">
                  <a:pos x="435" y="401"/>
                </a:cxn>
                <a:cxn ang="0">
                  <a:pos x="174" y="508"/>
                </a:cxn>
                <a:cxn ang="0">
                  <a:pos x="295" y="600"/>
                </a:cxn>
                <a:cxn ang="0">
                  <a:pos x="471" y="440"/>
                </a:cxn>
                <a:cxn ang="0">
                  <a:pos x="471" y="401"/>
                </a:cxn>
              </a:cxnLst>
              <a:rect l="0" t="0" r="r" b="b"/>
              <a:pathLst>
                <a:path w="637" h="730">
                  <a:moveTo>
                    <a:pt x="481" y="617"/>
                  </a:moveTo>
                  <a:cubicBezTo>
                    <a:pt x="477" y="617"/>
                    <a:pt x="477" y="617"/>
                    <a:pt x="477" y="617"/>
                  </a:cubicBezTo>
                  <a:cubicBezTo>
                    <a:pt x="427" y="695"/>
                    <a:pt x="346" y="730"/>
                    <a:pt x="254" y="730"/>
                  </a:cubicBezTo>
                  <a:cubicBezTo>
                    <a:pt x="125" y="730"/>
                    <a:pt x="0" y="659"/>
                    <a:pt x="0" y="521"/>
                  </a:cubicBezTo>
                  <a:cubicBezTo>
                    <a:pt x="0" y="295"/>
                    <a:pt x="264" y="279"/>
                    <a:pt x="437" y="279"/>
                  </a:cubicBezTo>
                  <a:cubicBezTo>
                    <a:pt x="481" y="279"/>
                    <a:pt x="481" y="279"/>
                    <a:pt x="481" y="279"/>
                  </a:cubicBezTo>
                  <a:cubicBezTo>
                    <a:pt x="481" y="261"/>
                    <a:pt x="481" y="261"/>
                    <a:pt x="481" y="261"/>
                  </a:cubicBezTo>
                  <a:cubicBezTo>
                    <a:pt x="481" y="175"/>
                    <a:pt x="414" y="130"/>
                    <a:pt x="322" y="130"/>
                  </a:cubicBezTo>
                  <a:cubicBezTo>
                    <a:pt x="249" y="130"/>
                    <a:pt x="182" y="159"/>
                    <a:pt x="136" y="203"/>
                  </a:cubicBezTo>
                  <a:cubicBezTo>
                    <a:pt x="45" y="111"/>
                    <a:pt x="45" y="111"/>
                    <a:pt x="45" y="111"/>
                  </a:cubicBezTo>
                  <a:cubicBezTo>
                    <a:pt x="122" y="33"/>
                    <a:pt x="230" y="0"/>
                    <a:pt x="340" y="0"/>
                  </a:cubicBezTo>
                  <a:cubicBezTo>
                    <a:pt x="637" y="0"/>
                    <a:pt x="637" y="214"/>
                    <a:pt x="637" y="313"/>
                  </a:cubicBezTo>
                  <a:cubicBezTo>
                    <a:pt x="637" y="713"/>
                    <a:pt x="637" y="713"/>
                    <a:pt x="637" y="713"/>
                  </a:cubicBezTo>
                  <a:cubicBezTo>
                    <a:pt x="481" y="713"/>
                    <a:pt x="481" y="713"/>
                    <a:pt x="481" y="713"/>
                  </a:cubicBezTo>
                  <a:lnTo>
                    <a:pt x="481" y="617"/>
                  </a:lnTo>
                  <a:close/>
                  <a:moveTo>
                    <a:pt x="471" y="401"/>
                  </a:moveTo>
                  <a:cubicBezTo>
                    <a:pt x="435" y="401"/>
                    <a:pt x="435" y="401"/>
                    <a:pt x="435" y="401"/>
                  </a:cubicBezTo>
                  <a:cubicBezTo>
                    <a:pt x="339" y="401"/>
                    <a:pt x="174" y="408"/>
                    <a:pt x="174" y="508"/>
                  </a:cubicBezTo>
                  <a:cubicBezTo>
                    <a:pt x="174" y="572"/>
                    <a:pt x="239" y="600"/>
                    <a:pt x="295" y="600"/>
                  </a:cubicBezTo>
                  <a:cubicBezTo>
                    <a:pt x="414" y="600"/>
                    <a:pt x="471" y="537"/>
                    <a:pt x="471" y="440"/>
                  </a:cubicBezTo>
                  <a:lnTo>
                    <a:pt x="471" y="401"/>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nl-NL" dirty="0"/>
            </a:p>
          </p:txBody>
        </p:sp>
        <p:sp>
          <p:nvSpPr>
            <p:cNvPr id="30" name="Freeform 26"/>
            <p:cNvSpPr>
              <a:spLocks noSelect="1"/>
            </p:cNvSpPr>
            <p:nvPr/>
          </p:nvSpPr>
          <p:spPr bwMode="black">
            <a:xfrm>
              <a:off x="2505075" y="600076"/>
              <a:ext cx="241300" cy="160338"/>
            </a:xfrm>
            <a:custGeom>
              <a:avLst/>
              <a:gdLst/>
              <a:ahLst/>
              <a:cxnLst>
                <a:cxn ang="0">
                  <a:pos x="0" y="17"/>
                </a:cxn>
                <a:cxn ang="0">
                  <a:pos x="165" y="17"/>
                </a:cxn>
                <a:cxn ang="0">
                  <a:pos x="165" y="126"/>
                </a:cxn>
                <a:cxn ang="0">
                  <a:pos x="168" y="126"/>
                </a:cxn>
                <a:cxn ang="0">
                  <a:pos x="381" y="0"/>
                </a:cxn>
                <a:cxn ang="0">
                  <a:pos x="598" y="129"/>
                </a:cxn>
                <a:cxn ang="0">
                  <a:pos x="827" y="0"/>
                </a:cxn>
                <a:cxn ang="0">
                  <a:pos x="1078" y="298"/>
                </a:cxn>
                <a:cxn ang="0">
                  <a:pos x="1078" y="713"/>
                </a:cxn>
                <a:cxn ang="0">
                  <a:pos x="904" y="713"/>
                </a:cxn>
                <a:cxn ang="0">
                  <a:pos x="904" y="319"/>
                </a:cxn>
                <a:cxn ang="0">
                  <a:pos x="775" y="156"/>
                </a:cxn>
                <a:cxn ang="0">
                  <a:pos x="626" y="336"/>
                </a:cxn>
                <a:cxn ang="0">
                  <a:pos x="626" y="713"/>
                </a:cxn>
                <a:cxn ang="0">
                  <a:pos x="452" y="713"/>
                </a:cxn>
                <a:cxn ang="0">
                  <a:pos x="452" y="298"/>
                </a:cxn>
                <a:cxn ang="0">
                  <a:pos x="333" y="156"/>
                </a:cxn>
                <a:cxn ang="0">
                  <a:pos x="174" y="333"/>
                </a:cxn>
                <a:cxn ang="0">
                  <a:pos x="174" y="713"/>
                </a:cxn>
                <a:cxn ang="0">
                  <a:pos x="0" y="713"/>
                </a:cxn>
                <a:cxn ang="0">
                  <a:pos x="0" y="17"/>
                </a:cxn>
              </a:cxnLst>
              <a:rect l="0" t="0" r="r" b="b"/>
              <a:pathLst>
                <a:path w="1078" h="713">
                  <a:moveTo>
                    <a:pt x="0" y="17"/>
                  </a:moveTo>
                  <a:cubicBezTo>
                    <a:pt x="165" y="17"/>
                    <a:pt x="165" y="17"/>
                    <a:pt x="165" y="17"/>
                  </a:cubicBezTo>
                  <a:cubicBezTo>
                    <a:pt x="165" y="126"/>
                    <a:pt x="165" y="126"/>
                    <a:pt x="165" y="126"/>
                  </a:cubicBezTo>
                  <a:cubicBezTo>
                    <a:pt x="168" y="126"/>
                    <a:pt x="168" y="126"/>
                    <a:pt x="168" y="126"/>
                  </a:cubicBezTo>
                  <a:cubicBezTo>
                    <a:pt x="199" y="61"/>
                    <a:pt x="265" y="0"/>
                    <a:pt x="381" y="0"/>
                  </a:cubicBezTo>
                  <a:cubicBezTo>
                    <a:pt x="488" y="0"/>
                    <a:pt x="562" y="42"/>
                    <a:pt x="598" y="129"/>
                  </a:cubicBezTo>
                  <a:cubicBezTo>
                    <a:pt x="649" y="40"/>
                    <a:pt x="723" y="0"/>
                    <a:pt x="827" y="0"/>
                  </a:cubicBezTo>
                  <a:cubicBezTo>
                    <a:pt x="1013" y="0"/>
                    <a:pt x="1078" y="132"/>
                    <a:pt x="1078" y="298"/>
                  </a:cubicBezTo>
                  <a:cubicBezTo>
                    <a:pt x="1078" y="713"/>
                    <a:pt x="1078" y="713"/>
                    <a:pt x="1078" y="713"/>
                  </a:cubicBezTo>
                  <a:cubicBezTo>
                    <a:pt x="904" y="713"/>
                    <a:pt x="904" y="713"/>
                    <a:pt x="904" y="713"/>
                  </a:cubicBezTo>
                  <a:cubicBezTo>
                    <a:pt x="904" y="319"/>
                    <a:pt x="904" y="319"/>
                    <a:pt x="904" y="319"/>
                  </a:cubicBezTo>
                  <a:cubicBezTo>
                    <a:pt x="904" y="232"/>
                    <a:pt x="878" y="156"/>
                    <a:pt x="775" y="156"/>
                  </a:cubicBezTo>
                  <a:cubicBezTo>
                    <a:pt x="666" y="156"/>
                    <a:pt x="626" y="246"/>
                    <a:pt x="626" y="336"/>
                  </a:cubicBezTo>
                  <a:cubicBezTo>
                    <a:pt x="626" y="713"/>
                    <a:pt x="626" y="713"/>
                    <a:pt x="626" y="713"/>
                  </a:cubicBezTo>
                  <a:cubicBezTo>
                    <a:pt x="452" y="713"/>
                    <a:pt x="452" y="713"/>
                    <a:pt x="452" y="713"/>
                  </a:cubicBezTo>
                  <a:cubicBezTo>
                    <a:pt x="452" y="298"/>
                    <a:pt x="452" y="298"/>
                    <a:pt x="452" y="298"/>
                  </a:cubicBezTo>
                  <a:cubicBezTo>
                    <a:pt x="452" y="213"/>
                    <a:pt x="417" y="156"/>
                    <a:pt x="333" y="156"/>
                  </a:cubicBezTo>
                  <a:cubicBezTo>
                    <a:pt x="219" y="156"/>
                    <a:pt x="174" y="240"/>
                    <a:pt x="174" y="333"/>
                  </a:cubicBezTo>
                  <a:cubicBezTo>
                    <a:pt x="174" y="713"/>
                    <a:pt x="174" y="713"/>
                    <a:pt x="174" y="713"/>
                  </a:cubicBezTo>
                  <a:cubicBezTo>
                    <a:pt x="0" y="713"/>
                    <a:pt x="0" y="713"/>
                    <a:pt x="0" y="713"/>
                  </a:cubicBezTo>
                  <a:lnTo>
                    <a:pt x="0" y="17"/>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nl-NL" dirty="0"/>
            </a:p>
          </p:txBody>
        </p:sp>
      </p:grpSp>
      <p:sp>
        <p:nvSpPr>
          <p:cNvPr id="2" name="Titel 1"/>
          <p:cNvSpPr>
            <a:spLocks noGrp="1" noSelect="1"/>
          </p:cNvSpPr>
          <p:nvPr userDrawn="1">
            <p:ph type="ctrTitle" hasCustomPrompt="1"/>
          </p:nvPr>
        </p:nvSpPr>
        <p:spPr bwMode="gray">
          <a:xfrm>
            <a:off x="981045" y="1750071"/>
            <a:ext cx="7344000" cy="1836000"/>
          </a:xfrm>
        </p:spPr>
        <p:txBody>
          <a:bodyPr anchor="t" anchorCtr="0"/>
          <a:lstStyle>
            <a:lvl1pPr algn="l">
              <a:defRPr sz="5500">
                <a:solidFill>
                  <a:schemeClr val="bg1"/>
                </a:solidFill>
              </a:defRPr>
            </a:lvl1pPr>
          </a:lstStyle>
          <a:p>
            <a:r>
              <a:rPr lang="nl-NL" noProof="1" smtClean="0"/>
              <a:t>Titel</a:t>
            </a:r>
            <a:endParaRPr lang="nl-NL" noProof="1"/>
          </a:p>
        </p:txBody>
      </p:sp>
      <p:sp>
        <p:nvSpPr>
          <p:cNvPr id="3" name="Ondertitel 2"/>
          <p:cNvSpPr>
            <a:spLocks noGrp="1" noSelect="1"/>
          </p:cNvSpPr>
          <p:nvPr userDrawn="1">
            <p:ph type="subTitle" idx="1" hasCustomPrompt="1"/>
          </p:nvPr>
        </p:nvSpPr>
        <p:spPr bwMode="gray">
          <a:xfrm>
            <a:off x="981045" y="3594908"/>
            <a:ext cx="7344000" cy="1752600"/>
          </a:xfrm>
        </p:spPr>
        <p:txBody>
          <a:bodyPr/>
          <a:lstStyle>
            <a:lvl1pPr marL="0" indent="0" algn="l">
              <a:buNone/>
              <a:defRPr sz="35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noProof="1" smtClean="0"/>
              <a:t>jaar / subtitel</a:t>
            </a:r>
            <a:endParaRPr lang="nl-NL" noProof="1"/>
          </a:p>
        </p:txBody>
      </p:sp>
      <p:sp>
        <p:nvSpPr>
          <p:cNvPr id="4" name="***Tijdelijke aanduiding voor datum 3"/>
          <p:cNvSpPr>
            <a:spLocks noGrp="1" noSelect="1"/>
          </p:cNvSpPr>
          <p:nvPr userDrawn="1">
            <p:ph type="dt" sz="half" idx="10"/>
          </p:nvPr>
        </p:nvSpPr>
        <p:spPr bwMode="gray">
          <a:xfrm>
            <a:off x="887100" y="6357009"/>
            <a:ext cx="2133600" cy="365125"/>
          </a:xfrm>
          <a:prstGeom prst="rect">
            <a:avLst/>
          </a:prstGeom>
        </p:spPr>
        <p:txBody>
          <a:bodyPr/>
          <a:lstStyle>
            <a:lvl1pPr algn="l">
              <a:defRPr sz="1750" b="1">
                <a:solidFill>
                  <a:schemeClr val="bg1"/>
                </a:solidFill>
              </a:defRPr>
            </a:lvl1pPr>
          </a:lstStyle>
          <a:p>
            <a:fld id="{50B920D6-429A-4D24-80D4-83EA9CF7A845}" type="datetime1">
              <a:rPr lang="nl-NL" noProof="1" smtClean="0"/>
              <a:t>15-9-2020</a:t>
            </a:fld>
            <a:endParaRPr lang="nl-NL" noProof="1"/>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Tussendia">
    <p:spTree>
      <p:nvGrpSpPr>
        <p:cNvPr id="1" name=""/>
        <p:cNvGrpSpPr/>
        <p:nvPr/>
      </p:nvGrpSpPr>
      <p:grpSpPr>
        <a:xfrm>
          <a:off x="0" y="0"/>
          <a:ext cx="0" cy="0"/>
          <a:chOff x="0" y="0"/>
          <a:chExt cx="0" cy="0"/>
        </a:xfrm>
      </p:grpSpPr>
      <p:sp>
        <p:nvSpPr>
          <p:cNvPr id="9" name="Rectangle 5"/>
          <p:cNvSpPr>
            <a:spLocks noSelect="1" noChangeArrowheads="1"/>
          </p:cNvSpPr>
          <p:nvPr/>
        </p:nvSpPr>
        <p:spPr bwMode="ltGray">
          <a:xfrm>
            <a:off x="0" y="1588"/>
            <a:ext cx="9137650" cy="6854825"/>
          </a:xfrm>
          <a:prstGeom prst="rect">
            <a:avLst/>
          </a:prstGeom>
          <a:solidFill>
            <a:srgbClr val="FF0000"/>
          </a:solidFill>
          <a:ln w="9525">
            <a:noFill/>
            <a:miter lim="800000"/>
            <a:headEnd/>
            <a:tailEnd/>
          </a:ln>
        </p:spPr>
        <p:txBody>
          <a:bodyPr vert="horz" wrap="square" lIns="91440" tIns="45720" rIns="91440" bIns="45720" numCol="1" anchor="t" anchorCtr="0" compatLnSpc="1">
            <a:prstTxWarp prst="textNoShape">
              <a:avLst/>
            </a:prstTxWarp>
          </a:bodyPr>
          <a:lstStyle/>
          <a:p>
            <a:endParaRPr lang="nl-NL" dirty="0"/>
          </a:p>
        </p:txBody>
      </p:sp>
      <p:sp>
        <p:nvSpPr>
          <p:cNvPr id="10" name="Rectangle 6"/>
          <p:cNvSpPr>
            <a:spLocks noSelect="1" noChangeArrowheads="1"/>
          </p:cNvSpPr>
          <p:nvPr/>
        </p:nvSpPr>
        <p:spPr bwMode="white">
          <a:xfrm>
            <a:off x="0" y="1588"/>
            <a:ext cx="787400" cy="6854825"/>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nl-NL" dirty="0"/>
          </a:p>
        </p:txBody>
      </p:sp>
      <p:sp>
        <p:nvSpPr>
          <p:cNvPr id="3" name="Ondertitel 2"/>
          <p:cNvSpPr>
            <a:spLocks noGrp="1" noSelect="1"/>
          </p:cNvSpPr>
          <p:nvPr userDrawn="1">
            <p:ph type="subTitle" idx="1" hasCustomPrompt="1"/>
          </p:nvPr>
        </p:nvSpPr>
        <p:spPr bwMode="gray">
          <a:xfrm>
            <a:off x="981045" y="2752261"/>
            <a:ext cx="7344000" cy="1752600"/>
          </a:xfrm>
        </p:spPr>
        <p:txBody>
          <a:bodyPr/>
          <a:lstStyle>
            <a:lvl1pPr marL="0" indent="0" algn="l">
              <a:buNone/>
              <a:defRPr sz="35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noProof="1" smtClean="0"/>
              <a:t>Subtitel</a:t>
            </a:r>
            <a:endParaRPr lang="nl-NL" noProof="1"/>
          </a:p>
        </p:txBody>
      </p:sp>
      <p:sp>
        <p:nvSpPr>
          <p:cNvPr id="2" name="Titel 1"/>
          <p:cNvSpPr>
            <a:spLocks noGrp="1" noSelect="1"/>
          </p:cNvSpPr>
          <p:nvPr userDrawn="1">
            <p:ph type="ctrTitle" hasCustomPrompt="1"/>
          </p:nvPr>
        </p:nvSpPr>
        <p:spPr bwMode="gray">
          <a:xfrm>
            <a:off x="981045" y="1758949"/>
            <a:ext cx="7344000" cy="1039967"/>
          </a:xfrm>
        </p:spPr>
        <p:txBody>
          <a:bodyPr anchor="t" anchorCtr="0"/>
          <a:lstStyle>
            <a:lvl1pPr algn="l">
              <a:defRPr sz="5500">
                <a:solidFill>
                  <a:schemeClr val="bg1"/>
                </a:solidFill>
              </a:defRPr>
            </a:lvl1pPr>
          </a:lstStyle>
          <a:p>
            <a:r>
              <a:rPr lang="nl-NL" noProof="1" smtClean="0"/>
              <a:t>Titel</a:t>
            </a:r>
            <a:endParaRPr lang="nl-NL" noProof="1"/>
          </a:p>
        </p:txBody>
      </p:sp>
      <p:grpSp>
        <p:nvGrpSpPr>
          <p:cNvPr id="31" name="Groep 4"/>
          <p:cNvGrpSpPr>
            <a:grpSpLocks noSelect="1"/>
          </p:cNvGrpSpPr>
          <p:nvPr userDrawn="1"/>
        </p:nvGrpSpPr>
        <p:grpSpPr bwMode="black">
          <a:xfrm>
            <a:off x="182563" y="163513"/>
            <a:ext cx="2563812" cy="1447800"/>
            <a:chOff x="182563" y="163513"/>
            <a:chExt cx="2563812" cy="1447800"/>
          </a:xfrm>
        </p:grpSpPr>
        <p:sp>
          <p:nvSpPr>
            <p:cNvPr id="32" name="Freeform 7"/>
            <p:cNvSpPr>
              <a:spLocks noSelect="1"/>
            </p:cNvSpPr>
            <p:nvPr/>
          </p:nvSpPr>
          <p:spPr bwMode="black">
            <a:xfrm>
              <a:off x="182563" y="1185863"/>
              <a:ext cx="425450" cy="425450"/>
            </a:xfrm>
            <a:custGeom>
              <a:avLst/>
              <a:gdLst/>
              <a:ahLst/>
              <a:cxnLst>
                <a:cxn ang="0">
                  <a:pos x="0" y="214"/>
                </a:cxn>
                <a:cxn ang="0">
                  <a:pos x="81" y="134"/>
                </a:cxn>
                <a:cxn ang="0">
                  <a:pos x="0" y="54"/>
                </a:cxn>
                <a:cxn ang="0">
                  <a:pos x="54" y="0"/>
                </a:cxn>
                <a:cxn ang="0">
                  <a:pos x="134" y="80"/>
                </a:cxn>
                <a:cxn ang="0">
                  <a:pos x="214" y="0"/>
                </a:cxn>
                <a:cxn ang="0">
                  <a:pos x="268" y="54"/>
                </a:cxn>
                <a:cxn ang="0">
                  <a:pos x="188" y="134"/>
                </a:cxn>
                <a:cxn ang="0">
                  <a:pos x="268" y="214"/>
                </a:cxn>
                <a:cxn ang="0">
                  <a:pos x="214" y="268"/>
                </a:cxn>
                <a:cxn ang="0">
                  <a:pos x="134" y="187"/>
                </a:cxn>
                <a:cxn ang="0">
                  <a:pos x="54" y="268"/>
                </a:cxn>
                <a:cxn ang="0">
                  <a:pos x="0" y="214"/>
                </a:cxn>
              </a:cxnLst>
              <a:rect l="0" t="0" r="r" b="b"/>
              <a:pathLst>
                <a:path w="268" h="268">
                  <a:moveTo>
                    <a:pt x="0" y="214"/>
                  </a:moveTo>
                  <a:lnTo>
                    <a:pt x="81" y="134"/>
                  </a:lnTo>
                  <a:lnTo>
                    <a:pt x="0" y="54"/>
                  </a:lnTo>
                  <a:lnTo>
                    <a:pt x="54" y="0"/>
                  </a:lnTo>
                  <a:lnTo>
                    <a:pt x="134" y="80"/>
                  </a:lnTo>
                  <a:lnTo>
                    <a:pt x="214" y="0"/>
                  </a:lnTo>
                  <a:lnTo>
                    <a:pt x="268" y="54"/>
                  </a:lnTo>
                  <a:lnTo>
                    <a:pt x="188" y="134"/>
                  </a:lnTo>
                  <a:lnTo>
                    <a:pt x="268" y="214"/>
                  </a:lnTo>
                  <a:lnTo>
                    <a:pt x="214" y="268"/>
                  </a:lnTo>
                  <a:lnTo>
                    <a:pt x="134" y="187"/>
                  </a:lnTo>
                  <a:lnTo>
                    <a:pt x="54" y="268"/>
                  </a:lnTo>
                  <a:lnTo>
                    <a:pt x="0" y="214"/>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nl-NL" dirty="0"/>
            </a:p>
          </p:txBody>
        </p:sp>
        <p:sp>
          <p:nvSpPr>
            <p:cNvPr id="33" name="Freeform 8"/>
            <p:cNvSpPr>
              <a:spLocks noSelect="1"/>
            </p:cNvSpPr>
            <p:nvPr/>
          </p:nvSpPr>
          <p:spPr bwMode="black">
            <a:xfrm>
              <a:off x="182563" y="163513"/>
              <a:ext cx="425450" cy="425450"/>
            </a:xfrm>
            <a:custGeom>
              <a:avLst/>
              <a:gdLst/>
              <a:ahLst/>
              <a:cxnLst>
                <a:cxn ang="0">
                  <a:pos x="0" y="215"/>
                </a:cxn>
                <a:cxn ang="0">
                  <a:pos x="81" y="134"/>
                </a:cxn>
                <a:cxn ang="0">
                  <a:pos x="0" y="54"/>
                </a:cxn>
                <a:cxn ang="0">
                  <a:pos x="54" y="0"/>
                </a:cxn>
                <a:cxn ang="0">
                  <a:pos x="134" y="81"/>
                </a:cxn>
                <a:cxn ang="0">
                  <a:pos x="214" y="0"/>
                </a:cxn>
                <a:cxn ang="0">
                  <a:pos x="268" y="54"/>
                </a:cxn>
                <a:cxn ang="0">
                  <a:pos x="188" y="134"/>
                </a:cxn>
                <a:cxn ang="0">
                  <a:pos x="268" y="215"/>
                </a:cxn>
                <a:cxn ang="0">
                  <a:pos x="214" y="268"/>
                </a:cxn>
                <a:cxn ang="0">
                  <a:pos x="134" y="188"/>
                </a:cxn>
                <a:cxn ang="0">
                  <a:pos x="54" y="268"/>
                </a:cxn>
                <a:cxn ang="0">
                  <a:pos x="0" y="215"/>
                </a:cxn>
              </a:cxnLst>
              <a:rect l="0" t="0" r="r" b="b"/>
              <a:pathLst>
                <a:path w="268" h="268">
                  <a:moveTo>
                    <a:pt x="0" y="215"/>
                  </a:moveTo>
                  <a:lnTo>
                    <a:pt x="81" y="134"/>
                  </a:lnTo>
                  <a:lnTo>
                    <a:pt x="0" y="54"/>
                  </a:lnTo>
                  <a:lnTo>
                    <a:pt x="54" y="0"/>
                  </a:lnTo>
                  <a:lnTo>
                    <a:pt x="134" y="81"/>
                  </a:lnTo>
                  <a:lnTo>
                    <a:pt x="214" y="0"/>
                  </a:lnTo>
                  <a:lnTo>
                    <a:pt x="268" y="54"/>
                  </a:lnTo>
                  <a:lnTo>
                    <a:pt x="188" y="134"/>
                  </a:lnTo>
                  <a:lnTo>
                    <a:pt x="268" y="215"/>
                  </a:lnTo>
                  <a:lnTo>
                    <a:pt x="214" y="268"/>
                  </a:lnTo>
                  <a:lnTo>
                    <a:pt x="134" y="188"/>
                  </a:lnTo>
                  <a:lnTo>
                    <a:pt x="54" y="268"/>
                  </a:lnTo>
                  <a:lnTo>
                    <a:pt x="0" y="215"/>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nl-NL" dirty="0"/>
            </a:p>
          </p:txBody>
        </p:sp>
        <p:sp>
          <p:nvSpPr>
            <p:cNvPr id="34" name="Freeform 9"/>
            <p:cNvSpPr>
              <a:spLocks noSelect="1"/>
            </p:cNvSpPr>
            <p:nvPr/>
          </p:nvSpPr>
          <p:spPr bwMode="black">
            <a:xfrm>
              <a:off x="182563" y="674688"/>
              <a:ext cx="425450" cy="425450"/>
            </a:xfrm>
            <a:custGeom>
              <a:avLst/>
              <a:gdLst/>
              <a:ahLst/>
              <a:cxnLst>
                <a:cxn ang="0">
                  <a:pos x="0" y="215"/>
                </a:cxn>
                <a:cxn ang="0">
                  <a:pos x="81" y="134"/>
                </a:cxn>
                <a:cxn ang="0">
                  <a:pos x="0" y="54"/>
                </a:cxn>
                <a:cxn ang="0">
                  <a:pos x="54" y="0"/>
                </a:cxn>
                <a:cxn ang="0">
                  <a:pos x="134" y="81"/>
                </a:cxn>
                <a:cxn ang="0">
                  <a:pos x="214" y="0"/>
                </a:cxn>
                <a:cxn ang="0">
                  <a:pos x="268" y="54"/>
                </a:cxn>
                <a:cxn ang="0">
                  <a:pos x="188" y="134"/>
                </a:cxn>
                <a:cxn ang="0">
                  <a:pos x="268" y="215"/>
                </a:cxn>
                <a:cxn ang="0">
                  <a:pos x="214" y="268"/>
                </a:cxn>
                <a:cxn ang="0">
                  <a:pos x="134" y="188"/>
                </a:cxn>
                <a:cxn ang="0">
                  <a:pos x="54" y="268"/>
                </a:cxn>
                <a:cxn ang="0">
                  <a:pos x="0" y="215"/>
                </a:cxn>
              </a:cxnLst>
              <a:rect l="0" t="0" r="r" b="b"/>
              <a:pathLst>
                <a:path w="268" h="268">
                  <a:moveTo>
                    <a:pt x="0" y="215"/>
                  </a:moveTo>
                  <a:lnTo>
                    <a:pt x="81" y="134"/>
                  </a:lnTo>
                  <a:lnTo>
                    <a:pt x="0" y="54"/>
                  </a:lnTo>
                  <a:lnTo>
                    <a:pt x="54" y="0"/>
                  </a:lnTo>
                  <a:lnTo>
                    <a:pt x="134" y="81"/>
                  </a:lnTo>
                  <a:lnTo>
                    <a:pt x="214" y="0"/>
                  </a:lnTo>
                  <a:lnTo>
                    <a:pt x="268" y="54"/>
                  </a:lnTo>
                  <a:lnTo>
                    <a:pt x="188" y="134"/>
                  </a:lnTo>
                  <a:lnTo>
                    <a:pt x="268" y="215"/>
                  </a:lnTo>
                  <a:lnTo>
                    <a:pt x="214" y="268"/>
                  </a:lnTo>
                  <a:lnTo>
                    <a:pt x="134" y="188"/>
                  </a:lnTo>
                  <a:lnTo>
                    <a:pt x="54" y="268"/>
                  </a:lnTo>
                  <a:lnTo>
                    <a:pt x="0" y="215"/>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nl-NL" dirty="0"/>
            </a:p>
          </p:txBody>
        </p:sp>
        <p:sp>
          <p:nvSpPr>
            <p:cNvPr id="35" name="Freeform 10"/>
            <p:cNvSpPr>
              <a:spLocks noSelect="1"/>
            </p:cNvSpPr>
            <p:nvPr/>
          </p:nvSpPr>
          <p:spPr bwMode="black">
            <a:xfrm>
              <a:off x="1031875" y="184151"/>
              <a:ext cx="214313" cy="241300"/>
            </a:xfrm>
            <a:custGeom>
              <a:avLst/>
              <a:gdLst/>
              <a:ahLst/>
              <a:cxnLst>
                <a:cxn ang="0">
                  <a:pos x="966" y="976"/>
                </a:cxn>
                <a:cxn ang="0">
                  <a:pos x="542" y="1077"/>
                </a:cxn>
                <a:cxn ang="0">
                  <a:pos x="0" y="543"/>
                </a:cxn>
                <a:cxn ang="0">
                  <a:pos x="542" y="0"/>
                </a:cxn>
                <a:cxn ang="0">
                  <a:pos x="946" y="129"/>
                </a:cxn>
                <a:cxn ang="0">
                  <a:pos x="811" y="265"/>
                </a:cxn>
                <a:cxn ang="0">
                  <a:pos x="543" y="165"/>
                </a:cxn>
                <a:cxn ang="0">
                  <a:pos x="191" y="531"/>
                </a:cxn>
                <a:cxn ang="0">
                  <a:pos x="543" y="912"/>
                </a:cxn>
                <a:cxn ang="0">
                  <a:pos x="784" y="859"/>
                </a:cxn>
                <a:cxn ang="0">
                  <a:pos x="784" y="617"/>
                </a:cxn>
                <a:cxn ang="0">
                  <a:pos x="574" y="617"/>
                </a:cxn>
                <a:cxn ang="0">
                  <a:pos x="574" y="452"/>
                </a:cxn>
                <a:cxn ang="0">
                  <a:pos x="966" y="452"/>
                </a:cxn>
                <a:cxn ang="0">
                  <a:pos x="966" y="976"/>
                </a:cxn>
              </a:cxnLst>
              <a:rect l="0" t="0" r="r" b="b"/>
              <a:pathLst>
                <a:path w="966" h="1077">
                  <a:moveTo>
                    <a:pt x="966" y="976"/>
                  </a:moveTo>
                  <a:cubicBezTo>
                    <a:pt x="842" y="1043"/>
                    <a:pt x="700" y="1077"/>
                    <a:pt x="542" y="1077"/>
                  </a:cubicBezTo>
                  <a:cubicBezTo>
                    <a:pt x="226" y="1077"/>
                    <a:pt x="0" y="863"/>
                    <a:pt x="0" y="543"/>
                  </a:cubicBezTo>
                  <a:cubicBezTo>
                    <a:pt x="0" y="214"/>
                    <a:pt x="226" y="0"/>
                    <a:pt x="542" y="0"/>
                  </a:cubicBezTo>
                  <a:cubicBezTo>
                    <a:pt x="698" y="0"/>
                    <a:pt x="839" y="33"/>
                    <a:pt x="946" y="129"/>
                  </a:cubicBezTo>
                  <a:cubicBezTo>
                    <a:pt x="811" y="265"/>
                    <a:pt x="811" y="265"/>
                    <a:pt x="811" y="265"/>
                  </a:cubicBezTo>
                  <a:cubicBezTo>
                    <a:pt x="746" y="201"/>
                    <a:pt x="646" y="165"/>
                    <a:pt x="543" y="165"/>
                  </a:cubicBezTo>
                  <a:cubicBezTo>
                    <a:pt x="332" y="165"/>
                    <a:pt x="191" y="327"/>
                    <a:pt x="191" y="531"/>
                  </a:cubicBezTo>
                  <a:cubicBezTo>
                    <a:pt x="191" y="750"/>
                    <a:pt x="332" y="912"/>
                    <a:pt x="543" y="912"/>
                  </a:cubicBezTo>
                  <a:cubicBezTo>
                    <a:pt x="636" y="912"/>
                    <a:pt x="720" y="895"/>
                    <a:pt x="784" y="859"/>
                  </a:cubicBezTo>
                  <a:cubicBezTo>
                    <a:pt x="784" y="617"/>
                    <a:pt x="784" y="617"/>
                    <a:pt x="784" y="617"/>
                  </a:cubicBezTo>
                  <a:cubicBezTo>
                    <a:pt x="574" y="617"/>
                    <a:pt x="574" y="617"/>
                    <a:pt x="574" y="617"/>
                  </a:cubicBezTo>
                  <a:cubicBezTo>
                    <a:pt x="574" y="452"/>
                    <a:pt x="574" y="452"/>
                    <a:pt x="574" y="452"/>
                  </a:cubicBezTo>
                  <a:cubicBezTo>
                    <a:pt x="966" y="452"/>
                    <a:pt x="966" y="452"/>
                    <a:pt x="966" y="452"/>
                  </a:cubicBezTo>
                  <a:lnTo>
                    <a:pt x="966" y="976"/>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nl-NL" dirty="0"/>
            </a:p>
          </p:txBody>
        </p:sp>
        <p:sp>
          <p:nvSpPr>
            <p:cNvPr id="36" name="Freeform 11"/>
            <p:cNvSpPr>
              <a:spLocks noSelect="1"/>
            </p:cNvSpPr>
            <p:nvPr/>
          </p:nvSpPr>
          <p:spPr bwMode="black">
            <a:xfrm>
              <a:off x="1284288" y="260351"/>
              <a:ext cx="157163" cy="163513"/>
            </a:xfrm>
            <a:custGeom>
              <a:avLst/>
              <a:gdLst/>
              <a:ahLst/>
              <a:cxnLst>
                <a:cxn ang="0">
                  <a:pos x="174" y="426"/>
                </a:cxn>
                <a:cxn ang="0">
                  <a:pos x="361" y="591"/>
                </a:cxn>
                <a:cxn ang="0">
                  <a:pos x="547" y="497"/>
                </a:cxn>
                <a:cxn ang="0">
                  <a:pos x="672" y="591"/>
                </a:cxn>
                <a:cxn ang="0">
                  <a:pos x="378" y="730"/>
                </a:cxn>
                <a:cxn ang="0">
                  <a:pos x="0" y="365"/>
                </a:cxn>
                <a:cxn ang="0">
                  <a:pos x="378" y="0"/>
                </a:cxn>
                <a:cxn ang="0">
                  <a:pos x="704" y="378"/>
                </a:cxn>
                <a:cxn ang="0">
                  <a:pos x="704" y="426"/>
                </a:cxn>
                <a:cxn ang="0">
                  <a:pos x="174" y="426"/>
                </a:cxn>
                <a:cxn ang="0">
                  <a:pos x="530" y="295"/>
                </a:cxn>
                <a:cxn ang="0">
                  <a:pos x="353" y="130"/>
                </a:cxn>
                <a:cxn ang="0">
                  <a:pos x="174" y="295"/>
                </a:cxn>
                <a:cxn ang="0">
                  <a:pos x="530" y="295"/>
                </a:cxn>
              </a:cxnLst>
              <a:rect l="0" t="0" r="r" b="b"/>
              <a:pathLst>
                <a:path w="704" h="730">
                  <a:moveTo>
                    <a:pt x="174" y="426"/>
                  </a:moveTo>
                  <a:cubicBezTo>
                    <a:pt x="185" y="528"/>
                    <a:pt x="263" y="591"/>
                    <a:pt x="361" y="591"/>
                  </a:cubicBezTo>
                  <a:cubicBezTo>
                    <a:pt x="447" y="591"/>
                    <a:pt x="504" y="550"/>
                    <a:pt x="547" y="497"/>
                  </a:cubicBezTo>
                  <a:cubicBezTo>
                    <a:pt x="672" y="591"/>
                    <a:pt x="672" y="591"/>
                    <a:pt x="672" y="591"/>
                  </a:cubicBezTo>
                  <a:cubicBezTo>
                    <a:pt x="591" y="691"/>
                    <a:pt x="488" y="730"/>
                    <a:pt x="378" y="730"/>
                  </a:cubicBezTo>
                  <a:cubicBezTo>
                    <a:pt x="168" y="730"/>
                    <a:pt x="0" y="583"/>
                    <a:pt x="0" y="365"/>
                  </a:cubicBezTo>
                  <a:cubicBezTo>
                    <a:pt x="0" y="146"/>
                    <a:pt x="168" y="0"/>
                    <a:pt x="378" y="0"/>
                  </a:cubicBezTo>
                  <a:cubicBezTo>
                    <a:pt x="572" y="0"/>
                    <a:pt x="704" y="136"/>
                    <a:pt x="704" y="378"/>
                  </a:cubicBezTo>
                  <a:cubicBezTo>
                    <a:pt x="704" y="426"/>
                    <a:pt x="704" y="426"/>
                    <a:pt x="704" y="426"/>
                  </a:cubicBezTo>
                  <a:lnTo>
                    <a:pt x="174" y="426"/>
                  </a:lnTo>
                  <a:close/>
                  <a:moveTo>
                    <a:pt x="530" y="295"/>
                  </a:moveTo>
                  <a:cubicBezTo>
                    <a:pt x="529" y="194"/>
                    <a:pt x="462" y="130"/>
                    <a:pt x="353" y="130"/>
                  </a:cubicBezTo>
                  <a:cubicBezTo>
                    <a:pt x="250" y="130"/>
                    <a:pt x="187" y="195"/>
                    <a:pt x="174" y="295"/>
                  </a:cubicBezTo>
                  <a:lnTo>
                    <a:pt x="530" y="29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nl-NL" dirty="0"/>
            </a:p>
          </p:txBody>
        </p:sp>
        <p:sp>
          <p:nvSpPr>
            <p:cNvPr id="37" name="Freeform 12"/>
            <p:cNvSpPr>
              <a:spLocks noSelect="1"/>
            </p:cNvSpPr>
            <p:nvPr/>
          </p:nvSpPr>
          <p:spPr bwMode="black">
            <a:xfrm>
              <a:off x="1476375" y="260351"/>
              <a:ext cx="239713" cy="158750"/>
            </a:xfrm>
            <a:custGeom>
              <a:avLst/>
              <a:gdLst/>
              <a:ahLst/>
              <a:cxnLst>
                <a:cxn ang="0">
                  <a:pos x="0" y="17"/>
                </a:cxn>
                <a:cxn ang="0">
                  <a:pos x="165" y="17"/>
                </a:cxn>
                <a:cxn ang="0">
                  <a:pos x="165" y="126"/>
                </a:cxn>
                <a:cxn ang="0">
                  <a:pos x="168" y="126"/>
                </a:cxn>
                <a:cxn ang="0">
                  <a:pos x="381" y="0"/>
                </a:cxn>
                <a:cxn ang="0">
                  <a:pos x="598" y="129"/>
                </a:cxn>
                <a:cxn ang="0">
                  <a:pos x="827" y="0"/>
                </a:cxn>
                <a:cxn ang="0">
                  <a:pos x="1078" y="298"/>
                </a:cxn>
                <a:cxn ang="0">
                  <a:pos x="1078" y="712"/>
                </a:cxn>
                <a:cxn ang="0">
                  <a:pos x="904" y="712"/>
                </a:cxn>
                <a:cxn ang="0">
                  <a:pos x="904" y="318"/>
                </a:cxn>
                <a:cxn ang="0">
                  <a:pos x="775" y="156"/>
                </a:cxn>
                <a:cxn ang="0">
                  <a:pos x="626" y="336"/>
                </a:cxn>
                <a:cxn ang="0">
                  <a:pos x="626" y="712"/>
                </a:cxn>
                <a:cxn ang="0">
                  <a:pos x="452" y="712"/>
                </a:cxn>
                <a:cxn ang="0">
                  <a:pos x="452" y="298"/>
                </a:cxn>
                <a:cxn ang="0">
                  <a:pos x="333" y="156"/>
                </a:cxn>
                <a:cxn ang="0">
                  <a:pos x="174" y="333"/>
                </a:cxn>
                <a:cxn ang="0">
                  <a:pos x="174" y="712"/>
                </a:cxn>
                <a:cxn ang="0">
                  <a:pos x="0" y="712"/>
                </a:cxn>
                <a:cxn ang="0">
                  <a:pos x="0" y="17"/>
                </a:cxn>
              </a:cxnLst>
              <a:rect l="0" t="0" r="r" b="b"/>
              <a:pathLst>
                <a:path w="1078" h="712">
                  <a:moveTo>
                    <a:pt x="0" y="17"/>
                  </a:moveTo>
                  <a:cubicBezTo>
                    <a:pt x="165" y="17"/>
                    <a:pt x="165" y="17"/>
                    <a:pt x="165" y="17"/>
                  </a:cubicBezTo>
                  <a:cubicBezTo>
                    <a:pt x="165" y="126"/>
                    <a:pt x="165" y="126"/>
                    <a:pt x="165" y="126"/>
                  </a:cubicBezTo>
                  <a:cubicBezTo>
                    <a:pt x="168" y="126"/>
                    <a:pt x="168" y="126"/>
                    <a:pt x="168" y="126"/>
                  </a:cubicBezTo>
                  <a:cubicBezTo>
                    <a:pt x="198" y="61"/>
                    <a:pt x="265" y="0"/>
                    <a:pt x="381" y="0"/>
                  </a:cubicBezTo>
                  <a:cubicBezTo>
                    <a:pt x="488" y="0"/>
                    <a:pt x="562" y="42"/>
                    <a:pt x="598" y="129"/>
                  </a:cubicBezTo>
                  <a:cubicBezTo>
                    <a:pt x="649" y="40"/>
                    <a:pt x="723" y="0"/>
                    <a:pt x="827" y="0"/>
                  </a:cubicBezTo>
                  <a:cubicBezTo>
                    <a:pt x="1013" y="0"/>
                    <a:pt x="1078" y="132"/>
                    <a:pt x="1078" y="298"/>
                  </a:cubicBezTo>
                  <a:cubicBezTo>
                    <a:pt x="1078" y="712"/>
                    <a:pt x="1078" y="712"/>
                    <a:pt x="1078" y="712"/>
                  </a:cubicBezTo>
                  <a:cubicBezTo>
                    <a:pt x="904" y="712"/>
                    <a:pt x="904" y="712"/>
                    <a:pt x="904" y="712"/>
                  </a:cubicBezTo>
                  <a:cubicBezTo>
                    <a:pt x="904" y="318"/>
                    <a:pt x="904" y="318"/>
                    <a:pt x="904" y="318"/>
                  </a:cubicBezTo>
                  <a:cubicBezTo>
                    <a:pt x="904" y="231"/>
                    <a:pt x="878" y="156"/>
                    <a:pt x="775" y="156"/>
                  </a:cubicBezTo>
                  <a:cubicBezTo>
                    <a:pt x="666" y="156"/>
                    <a:pt x="626" y="246"/>
                    <a:pt x="626" y="336"/>
                  </a:cubicBezTo>
                  <a:cubicBezTo>
                    <a:pt x="626" y="712"/>
                    <a:pt x="626" y="712"/>
                    <a:pt x="626" y="712"/>
                  </a:cubicBezTo>
                  <a:cubicBezTo>
                    <a:pt x="452" y="712"/>
                    <a:pt x="452" y="712"/>
                    <a:pt x="452" y="712"/>
                  </a:cubicBezTo>
                  <a:cubicBezTo>
                    <a:pt x="452" y="298"/>
                    <a:pt x="452" y="298"/>
                    <a:pt x="452" y="298"/>
                  </a:cubicBezTo>
                  <a:cubicBezTo>
                    <a:pt x="452" y="213"/>
                    <a:pt x="417" y="156"/>
                    <a:pt x="333" y="156"/>
                  </a:cubicBezTo>
                  <a:cubicBezTo>
                    <a:pt x="219" y="156"/>
                    <a:pt x="174" y="240"/>
                    <a:pt x="174" y="333"/>
                  </a:cubicBezTo>
                  <a:cubicBezTo>
                    <a:pt x="174" y="712"/>
                    <a:pt x="174" y="712"/>
                    <a:pt x="174" y="712"/>
                  </a:cubicBezTo>
                  <a:cubicBezTo>
                    <a:pt x="0" y="712"/>
                    <a:pt x="0" y="712"/>
                    <a:pt x="0" y="712"/>
                  </a:cubicBezTo>
                  <a:lnTo>
                    <a:pt x="0" y="17"/>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nl-NL" dirty="0"/>
            </a:p>
          </p:txBody>
        </p:sp>
        <p:sp>
          <p:nvSpPr>
            <p:cNvPr id="38" name="Freeform 13"/>
            <p:cNvSpPr>
              <a:spLocks noSelect="1"/>
            </p:cNvSpPr>
            <p:nvPr/>
          </p:nvSpPr>
          <p:spPr bwMode="black">
            <a:xfrm>
              <a:off x="1751013" y="260351"/>
              <a:ext cx="157163" cy="163513"/>
            </a:xfrm>
            <a:custGeom>
              <a:avLst/>
              <a:gdLst/>
              <a:ahLst/>
              <a:cxnLst>
                <a:cxn ang="0">
                  <a:pos x="174" y="426"/>
                </a:cxn>
                <a:cxn ang="0">
                  <a:pos x="361" y="591"/>
                </a:cxn>
                <a:cxn ang="0">
                  <a:pos x="548" y="497"/>
                </a:cxn>
                <a:cxn ang="0">
                  <a:pos x="672" y="591"/>
                </a:cxn>
                <a:cxn ang="0">
                  <a:pos x="378" y="730"/>
                </a:cxn>
                <a:cxn ang="0">
                  <a:pos x="0" y="365"/>
                </a:cxn>
                <a:cxn ang="0">
                  <a:pos x="378" y="0"/>
                </a:cxn>
                <a:cxn ang="0">
                  <a:pos x="704" y="378"/>
                </a:cxn>
                <a:cxn ang="0">
                  <a:pos x="704" y="426"/>
                </a:cxn>
                <a:cxn ang="0">
                  <a:pos x="174" y="426"/>
                </a:cxn>
                <a:cxn ang="0">
                  <a:pos x="530" y="295"/>
                </a:cxn>
                <a:cxn ang="0">
                  <a:pos x="354" y="130"/>
                </a:cxn>
                <a:cxn ang="0">
                  <a:pos x="174" y="295"/>
                </a:cxn>
                <a:cxn ang="0">
                  <a:pos x="530" y="295"/>
                </a:cxn>
              </a:cxnLst>
              <a:rect l="0" t="0" r="r" b="b"/>
              <a:pathLst>
                <a:path w="704" h="730">
                  <a:moveTo>
                    <a:pt x="174" y="426"/>
                  </a:moveTo>
                  <a:cubicBezTo>
                    <a:pt x="185" y="528"/>
                    <a:pt x="264" y="591"/>
                    <a:pt x="361" y="591"/>
                  </a:cubicBezTo>
                  <a:cubicBezTo>
                    <a:pt x="448" y="591"/>
                    <a:pt x="504" y="550"/>
                    <a:pt x="548" y="497"/>
                  </a:cubicBezTo>
                  <a:cubicBezTo>
                    <a:pt x="672" y="591"/>
                    <a:pt x="672" y="591"/>
                    <a:pt x="672" y="591"/>
                  </a:cubicBezTo>
                  <a:cubicBezTo>
                    <a:pt x="591" y="691"/>
                    <a:pt x="488" y="730"/>
                    <a:pt x="378" y="730"/>
                  </a:cubicBezTo>
                  <a:cubicBezTo>
                    <a:pt x="168" y="730"/>
                    <a:pt x="0" y="583"/>
                    <a:pt x="0" y="365"/>
                  </a:cubicBezTo>
                  <a:cubicBezTo>
                    <a:pt x="0" y="146"/>
                    <a:pt x="168" y="0"/>
                    <a:pt x="378" y="0"/>
                  </a:cubicBezTo>
                  <a:cubicBezTo>
                    <a:pt x="572" y="0"/>
                    <a:pt x="704" y="136"/>
                    <a:pt x="704" y="378"/>
                  </a:cubicBezTo>
                  <a:cubicBezTo>
                    <a:pt x="704" y="426"/>
                    <a:pt x="704" y="426"/>
                    <a:pt x="704" y="426"/>
                  </a:cubicBezTo>
                  <a:lnTo>
                    <a:pt x="174" y="426"/>
                  </a:lnTo>
                  <a:close/>
                  <a:moveTo>
                    <a:pt x="530" y="295"/>
                  </a:moveTo>
                  <a:cubicBezTo>
                    <a:pt x="529" y="194"/>
                    <a:pt x="462" y="130"/>
                    <a:pt x="354" y="130"/>
                  </a:cubicBezTo>
                  <a:cubicBezTo>
                    <a:pt x="251" y="130"/>
                    <a:pt x="187" y="195"/>
                    <a:pt x="174" y="295"/>
                  </a:cubicBezTo>
                  <a:lnTo>
                    <a:pt x="530" y="29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nl-NL" dirty="0"/>
            </a:p>
          </p:txBody>
        </p:sp>
        <p:sp>
          <p:nvSpPr>
            <p:cNvPr id="39" name="Freeform 14"/>
            <p:cNvSpPr>
              <a:spLocks noSelect="1"/>
            </p:cNvSpPr>
            <p:nvPr/>
          </p:nvSpPr>
          <p:spPr bwMode="black">
            <a:xfrm>
              <a:off x="1936750" y="260351"/>
              <a:ext cx="157163" cy="163513"/>
            </a:xfrm>
            <a:custGeom>
              <a:avLst/>
              <a:gdLst/>
              <a:ahLst/>
              <a:cxnLst>
                <a:cxn ang="0">
                  <a:pos x="174" y="426"/>
                </a:cxn>
                <a:cxn ang="0">
                  <a:pos x="360" y="591"/>
                </a:cxn>
                <a:cxn ang="0">
                  <a:pos x="547" y="497"/>
                </a:cxn>
                <a:cxn ang="0">
                  <a:pos x="672" y="591"/>
                </a:cxn>
                <a:cxn ang="0">
                  <a:pos x="378" y="730"/>
                </a:cxn>
                <a:cxn ang="0">
                  <a:pos x="0" y="365"/>
                </a:cxn>
                <a:cxn ang="0">
                  <a:pos x="378" y="0"/>
                </a:cxn>
                <a:cxn ang="0">
                  <a:pos x="704" y="378"/>
                </a:cxn>
                <a:cxn ang="0">
                  <a:pos x="704" y="426"/>
                </a:cxn>
                <a:cxn ang="0">
                  <a:pos x="174" y="426"/>
                </a:cxn>
                <a:cxn ang="0">
                  <a:pos x="530" y="295"/>
                </a:cxn>
                <a:cxn ang="0">
                  <a:pos x="353" y="130"/>
                </a:cxn>
                <a:cxn ang="0">
                  <a:pos x="174" y="295"/>
                </a:cxn>
                <a:cxn ang="0">
                  <a:pos x="530" y="295"/>
                </a:cxn>
              </a:cxnLst>
              <a:rect l="0" t="0" r="r" b="b"/>
              <a:pathLst>
                <a:path w="704" h="730">
                  <a:moveTo>
                    <a:pt x="174" y="426"/>
                  </a:moveTo>
                  <a:cubicBezTo>
                    <a:pt x="185" y="528"/>
                    <a:pt x="263" y="591"/>
                    <a:pt x="360" y="591"/>
                  </a:cubicBezTo>
                  <a:cubicBezTo>
                    <a:pt x="447" y="591"/>
                    <a:pt x="504" y="550"/>
                    <a:pt x="547" y="497"/>
                  </a:cubicBezTo>
                  <a:cubicBezTo>
                    <a:pt x="672" y="591"/>
                    <a:pt x="672" y="591"/>
                    <a:pt x="672" y="591"/>
                  </a:cubicBezTo>
                  <a:cubicBezTo>
                    <a:pt x="591" y="691"/>
                    <a:pt x="488" y="730"/>
                    <a:pt x="378" y="730"/>
                  </a:cubicBezTo>
                  <a:cubicBezTo>
                    <a:pt x="168" y="730"/>
                    <a:pt x="0" y="583"/>
                    <a:pt x="0" y="365"/>
                  </a:cubicBezTo>
                  <a:cubicBezTo>
                    <a:pt x="0" y="146"/>
                    <a:pt x="168" y="0"/>
                    <a:pt x="378" y="0"/>
                  </a:cubicBezTo>
                  <a:cubicBezTo>
                    <a:pt x="572" y="0"/>
                    <a:pt x="704" y="136"/>
                    <a:pt x="704" y="378"/>
                  </a:cubicBezTo>
                  <a:cubicBezTo>
                    <a:pt x="704" y="426"/>
                    <a:pt x="704" y="426"/>
                    <a:pt x="704" y="426"/>
                  </a:cubicBezTo>
                  <a:lnTo>
                    <a:pt x="174" y="426"/>
                  </a:lnTo>
                  <a:close/>
                  <a:moveTo>
                    <a:pt x="530" y="295"/>
                  </a:moveTo>
                  <a:cubicBezTo>
                    <a:pt x="528" y="194"/>
                    <a:pt x="462" y="130"/>
                    <a:pt x="353" y="130"/>
                  </a:cubicBezTo>
                  <a:cubicBezTo>
                    <a:pt x="250" y="130"/>
                    <a:pt x="187" y="195"/>
                    <a:pt x="174" y="295"/>
                  </a:cubicBezTo>
                  <a:lnTo>
                    <a:pt x="530" y="29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nl-NL" dirty="0"/>
            </a:p>
          </p:txBody>
        </p:sp>
        <p:sp>
          <p:nvSpPr>
            <p:cNvPr id="40" name="Freeform 15"/>
            <p:cNvSpPr>
              <a:spLocks noSelect="1"/>
            </p:cNvSpPr>
            <p:nvPr/>
          </p:nvSpPr>
          <p:spPr bwMode="black">
            <a:xfrm>
              <a:off x="2128838" y="260351"/>
              <a:ext cx="142875" cy="158750"/>
            </a:xfrm>
            <a:custGeom>
              <a:avLst/>
              <a:gdLst/>
              <a:ahLst/>
              <a:cxnLst>
                <a:cxn ang="0">
                  <a:pos x="0" y="17"/>
                </a:cxn>
                <a:cxn ang="0">
                  <a:pos x="165" y="17"/>
                </a:cxn>
                <a:cxn ang="0">
                  <a:pos x="165" y="129"/>
                </a:cxn>
                <a:cxn ang="0">
                  <a:pos x="168" y="129"/>
                </a:cxn>
                <a:cxn ang="0">
                  <a:pos x="381" y="0"/>
                </a:cxn>
                <a:cxn ang="0">
                  <a:pos x="635" y="273"/>
                </a:cxn>
                <a:cxn ang="0">
                  <a:pos x="635" y="712"/>
                </a:cxn>
                <a:cxn ang="0">
                  <a:pos x="461" y="712"/>
                </a:cxn>
                <a:cxn ang="0">
                  <a:pos x="461" y="360"/>
                </a:cxn>
                <a:cxn ang="0">
                  <a:pos x="333" y="156"/>
                </a:cxn>
                <a:cxn ang="0">
                  <a:pos x="174" y="333"/>
                </a:cxn>
                <a:cxn ang="0">
                  <a:pos x="174" y="712"/>
                </a:cxn>
                <a:cxn ang="0">
                  <a:pos x="0" y="712"/>
                </a:cxn>
                <a:cxn ang="0">
                  <a:pos x="0" y="17"/>
                </a:cxn>
              </a:cxnLst>
              <a:rect l="0" t="0" r="r" b="b"/>
              <a:pathLst>
                <a:path w="635" h="712">
                  <a:moveTo>
                    <a:pt x="0" y="17"/>
                  </a:moveTo>
                  <a:cubicBezTo>
                    <a:pt x="165" y="17"/>
                    <a:pt x="165" y="17"/>
                    <a:pt x="165" y="17"/>
                  </a:cubicBezTo>
                  <a:cubicBezTo>
                    <a:pt x="165" y="129"/>
                    <a:pt x="165" y="129"/>
                    <a:pt x="165" y="129"/>
                  </a:cubicBezTo>
                  <a:cubicBezTo>
                    <a:pt x="168" y="129"/>
                    <a:pt x="168" y="129"/>
                    <a:pt x="168" y="129"/>
                  </a:cubicBezTo>
                  <a:cubicBezTo>
                    <a:pt x="200" y="59"/>
                    <a:pt x="265" y="0"/>
                    <a:pt x="381" y="0"/>
                  </a:cubicBezTo>
                  <a:cubicBezTo>
                    <a:pt x="568" y="0"/>
                    <a:pt x="635" y="132"/>
                    <a:pt x="635" y="273"/>
                  </a:cubicBezTo>
                  <a:cubicBezTo>
                    <a:pt x="635" y="712"/>
                    <a:pt x="635" y="712"/>
                    <a:pt x="635" y="712"/>
                  </a:cubicBezTo>
                  <a:cubicBezTo>
                    <a:pt x="461" y="712"/>
                    <a:pt x="461" y="712"/>
                    <a:pt x="461" y="712"/>
                  </a:cubicBezTo>
                  <a:cubicBezTo>
                    <a:pt x="461" y="360"/>
                    <a:pt x="461" y="360"/>
                    <a:pt x="461" y="360"/>
                  </a:cubicBezTo>
                  <a:cubicBezTo>
                    <a:pt x="461" y="284"/>
                    <a:pt x="455" y="156"/>
                    <a:pt x="333" y="156"/>
                  </a:cubicBezTo>
                  <a:cubicBezTo>
                    <a:pt x="219" y="156"/>
                    <a:pt x="174" y="240"/>
                    <a:pt x="174" y="333"/>
                  </a:cubicBezTo>
                  <a:cubicBezTo>
                    <a:pt x="174" y="712"/>
                    <a:pt x="174" y="712"/>
                    <a:pt x="174" y="712"/>
                  </a:cubicBezTo>
                  <a:cubicBezTo>
                    <a:pt x="0" y="712"/>
                    <a:pt x="0" y="712"/>
                    <a:pt x="0" y="712"/>
                  </a:cubicBezTo>
                  <a:lnTo>
                    <a:pt x="0" y="17"/>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nl-NL" dirty="0"/>
            </a:p>
          </p:txBody>
        </p:sp>
        <p:sp>
          <p:nvSpPr>
            <p:cNvPr id="41" name="Freeform 16"/>
            <p:cNvSpPr>
              <a:spLocks noSelect="1"/>
            </p:cNvSpPr>
            <p:nvPr/>
          </p:nvSpPr>
          <p:spPr bwMode="black">
            <a:xfrm>
              <a:off x="2297113" y="219076"/>
              <a:ext cx="112713" cy="204788"/>
            </a:xfrm>
            <a:custGeom>
              <a:avLst/>
              <a:gdLst/>
              <a:ahLst/>
              <a:cxnLst>
                <a:cxn ang="0">
                  <a:pos x="0" y="349"/>
                </a:cxn>
                <a:cxn ang="0">
                  <a:pos x="0" y="201"/>
                </a:cxn>
                <a:cxn ang="0">
                  <a:pos x="143" y="201"/>
                </a:cxn>
                <a:cxn ang="0">
                  <a:pos x="143" y="0"/>
                </a:cxn>
                <a:cxn ang="0">
                  <a:pos x="317" y="0"/>
                </a:cxn>
                <a:cxn ang="0">
                  <a:pos x="317" y="201"/>
                </a:cxn>
                <a:cxn ang="0">
                  <a:pos x="508" y="201"/>
                </a:cxn>
                <a:cxn ang="0">
                  <a:pos x="508" y="349"/>
                </a:cxn>
                <a:cxn ang="0">
                  <a:pos x="317" y="349"/>
                </a:cxn>
                <a:cxn ang="0">
                  <a:pos x="317" y="653"/>
                </a:cxn>
                <a:cxn ang="0">
                  <a:pos x="414" y="766"/>
                </a:cxn>
                <a:cxn ang="0">
                  <a:pos x="508" y="744"/>
                </a:cxn>
                <a:cxn ang="0">
                  <a:pos x="508" y="891"/>
                </a:cxn>
                <a:cxn ang="0">
                  <a:pos x="371" y="914"/>
                </a:cxn>
                <a:cxn ang="0">
                  <a:pos x="143" y="668"/>
                </a:cxn>
                <a:cxn ang="0">
                  <a:pos x="143" y="349"/>
                </a:cxn>
                <a:cxn ang="0">
                  <a:pos x="0" y="349"/>
                </a:cxn>
              </a:cxnLst>
              <a:rect l="0" t="0" r="r" b="b"/>
              <a:pathLst>
                <a:path w="508" h="914">
                  <a:moveTo>
                    <a:pt x="0" y="349"/>
                  </a:moveTo>
                  <a:cubicBezTo>
                    <a:pt x="0" y="201"/>
                    <a:pt x="0" y="201"/>
                    <a:pt x="0" y="201"/>
                  </a:cubicBezTo>
                  <a:cubicBezTo>
                    <a:pt x="143" y="201"/>
                    <a:pt x="143" y="201"/>
                    <a:pt x="143" y="201"/>
                  </a:cubicBezTo>
                  <a:cubicBezTo>
                    <a:pt x="143" y="0"/>
                    <a:pt x="143" y="0"/>
                    <a:pt x="143" y="0"/>
                  </a:cubicBezTo>
                  <a:cubicBezTo>
                    <a:pt x="317" y="0"/>
                    <a:pt x="317" y="0"/>
                    <a:pt x="317" y="0"/>
                  </a:cubicBezTo>
                  <a:cubicBezTo>
                    <a:pt x="317" y="201"/>
                    <a:pt x="317" y="201"/>
                    <a:pt x="317" y="201"/>
                  </a:cubicBezTo>
                  <a:cubicBezTo>
                    <a:pt x="508" y="201"/>
                    <a:pt x="508" y="201"/>
                    <a:pt x="508" y="201"/>
                  </a:cubicBezTo>
                  <a:cubicBezTo>
                    <a:pt x="508" y="349"/>
                    <a:pt x="508" y="349"/>
                    <a:pt x="508" y="349"/>
                  </a:cubicBezTo>
                  <a:cubicBezTo>
                    <a:pt x="317" y="349"/>
                    <a:pt x="317" y="349"/>
                    <a:pt x="317" y="349"/>
                  </a:cubicBezTo>
                  <a:cubicBezTo>
                    <a:pt x="317" y="653"/>
                    <a:pt x="317" y="653"/>
                    <a:pt x="317" y="653"/>
                  </a:cubicBezTo>
                  <a:cubicBezTo>
                    <a:pt x="317" y="723"/>
                    <a:pt x="337" y="766"/>
                    <a:pt x="414" y="766"/>
                  </a:cubicBezTo>
                  <a:cubicBezTo>
                    <a:pt x="444" y="766"/>
                    <a:pt x="486" y="760"/>
                    <a:pt x="508" y="744"/>
                  </a:cubicBezTo>
                  <a:cubicBezTo>
                    <a:pt x="508" y="891"/>
                    <a:pt x="508" y="891"/>
                    <a:pt x="508" y="891"/>
                  </a:cubicBezTo>
                  <a:cubicBezTo>
                    <a:pt x="472" y="908"/>
                    <a:pt x="411" y="914"/>
                    <a:pt x="371" y="914"/>
                  </a:cubicBezTo>
                  <a:cubicBezTo>
                    <a:pt x="186" y="914"/>
                    <a:pt x="143" y="831"/>
                    <a:pt x="143" y="668"/>
                  </a:cubicBezTo>
                  <a:cubicBezTo>
                    <a:pt x="143" y="349"/>
                    <a:pt x="143" y="349"/>
                    <a:pt x="143" y="349"/>
                  </a:cubicBezTo>
                  <a:lnTo>
                    <a:pt x="0" y="349"/>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nl-NL" dirty="0"/>
            </a:p>
          </p:txBody>
        </p:sp>
        <p:sp>
          <p:nvSpPr>
            <p:cNvPr id="42" name="Freeform 17"/>
            <p:cNvSpPr>
              <a:spLocks noSelect="1"/>
            </p:cNvSpPr>
            <p:nvPr/>
          </p:nvSpPr>
          <p:spPr bwMode="black">
            <a:xfrm>
              <a:off x="2433638" y="260351"/>
              <a:ext cx="157163" cy="163513"/>
            </a:xfrm>
            <a:custGeom>
              <a:avLst/>
              <a:gdLst/>
              <a:ahLst/>
              <a:cxnLst>
                <a:cxn ang="0">
                  <a:pos x="173" y="426"/>
                </a:cxn>
                <a:cxn ang="0">
                  <a:pos x="360" y="591"/>
                </a:cxn>
                <a:cxn ang="0">
                  <a:pos x="547" y="497"/>
                </a:cxn>
                <a:cxn ang="0">
                  <a:pos x="672" y="591"/>
                </a:cxn>
                <a:cxn ang="0">
                  <a:pos x="378" y="730"/>
                </a:cxn>
                <a:cxn ang="0">
                  <a:pos x="0" y="365"/>
                </a:cxn>
                <a:cxn ang="0">
                  <a:pos x="378" y="0"/>
                </a:cxn>
                <a:cxn ang="0">
                  <a:pos x="704" y="378"/>
                </a:cxn>
                <a:cxn ang="0">
                  <a:pos x="704" y="426"/>
                </a:cxn>
                <a:cxn ang="0">
                  <a:pos x="173" y="426"/>
                </a:cxn>
                <a:cxn ang="0">
                  <a:pos x="530" y="295"/>
                </a:cxn>
                <a:cxn ang="0">
                  <a:pos x="353" y="130"/>
                </a:cxn>
                <a:cxn ang="0">
                  <a:pos x="173" y="295"/>
                </a:cxn>
                <a:cxn ang="0">
                  <a:pos x="530" y="295"/>
                </a:cxn>
              </a:cxnLst>
              <a:rect l="0" t="0" r="r" b="b"/>
              <a:pathLst>
                <a:path w="704" h="730">
                  <a:moveTo>
                    <a:pt x="173" y="426"/>
                  </a:moveTo>
                  <a:cubicBezTo>
                    <a:pt x="185" y="528"/>
                    <a:pt x="263" y="591"/>
                    <a:pt x="360" y="591"/>
                  </a:cubicBezTo>
                  <a:cubicBezTo>
                    <a:pt x="447" y="591"/>
                    <a:pt x="504" y="550"/>
                    <a:pt x="547" y="497"/>
                  </a:cubicBezTo>
                  <a:cubicBezTo>
                    <a:pt x="672" y="591"/>
                    <a:pt x="672" y="591"/>
                    <a:pt x="672" y="591"/>
                  </a:cubicBezTo>
                  <a:cubicBezTo>
                    <a:pt x="591" y="691"/>
                    <a:pt x="488" y="730"/>
                    <a:pt x="378" y="730"/>
                  </a:cubicBezTo>
                  <a:cubicBezTo>
                    <a:pt x="168" y="730"/>
                    <a:pt x="0" y="583"/>
                    <a:pt x="0" y="365"/>
                  </a:cubicBezTo>
                  <a:cubicBezTo>
                    <a:pt x="0" y="146"/>
                    <a:pt x="168" y="0"/>
                    <a:pt x="378" y="0"/>
                  </a:cubicBezTo>
                  <a:cubicBezTo>
                    <a:pt x="572" y="0"/>
                    <a:pt x="704" y="136"/>
                    <a:pt x="704" y="378"/>
                  </a:cubicBezTo>
                  <a:cubicBezTo>
                    <a:pt x="704" y="426"/>
                    <a:pt x="704" y="426"/>
                    <a:pt x="704" y="426"/>
                  </a:cubicBezTo>
                  <a:lnTo>
                    <a:pt x="173" y="426"/>
                  </a:lnTo>
                  <a:close/>
                  <a:moveTo>
                    <a:pt x="530" y="295"/>
                  </a:moveTo>
                  <a:cubicBezTo>
                    <a:pt x="528" y="194"/>
                    <a:pt x="462" y="130"/>
                    <a:pt x="353" y="130"/>
                  </a:cubicBezTo>
                  <a:cubicBezTo>
                    <a:pt x="250" y="130"/>
                    <a:pt x="186" y="195"/>
                    <a:pt x="173" y="295"/>
                  </a:cubicBezTo>
                  <a:lnTo>
                    <a:pt x="530" y="29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nl-NL" dirty="0"/>
            </a:p>
          </p:txBody>
        </p:sp>
        <p:sp>
          <p:nvSpPr>
            <p:cNvPr id="43" name="Freeform 18"/>
            <p:cNvSpPr>
              <a:spLocks noSelect="1"/>
            </p:cNvSpPr>
            <p:nvPr/>
          </p:nvSpPr>
          <p:spPr bwMode="black">
            <a:xfrm>
              <a:off x="1017588" y="530226"/>
              <a:ext cx="233363" cy="230188"/>
            </a:xfrm>
            <a:custGeom>
              <a:avLst/>
              <a:gdLst/>
              <a:ahLst/>
              <a:cxnLst>
                <a:cxn ang="0">
                  <a:pos x="63" y="0"/>
                </a:cxn>
                <a:cxn ang="0">
                  <a:pos x="85" y="0"/>
                </a:cxn>
                <a:cxn ang="0">
                  <a:pos x="147" y="145"/>
                </a:cxn>
                <a:cxn ang="0">
                  <a:pos x="118" y="145"/>
                </a:cxn>
                <a:cxn ang="0">
                  <a:pos x="105" y="112"/>
                </a:cxn>
                <a:cxn ang="0">
                  <a:pos x="42" y="112"/>
                </a:cxn>
                <a:cxn ang="0">
                  <a:pos x="29" y="145"/>
                </a:cxn>
                <a:cxn ang="0">
                  <a:pos x="0" y="145"/>
                </a:cxn>
                <a:cxn ang="0">
                  <a:pos x="63" y="0"/>
                </a:cxn>
                <a:cxn ang="0">
                  <a:pos x="96" y="90"/>
                </a:cxn>
                <a:cxn ang="0">
                  <a:pos x="74" y="31"/>
                </a:cxn>
                <a:cxn ang="0">
                  <a:pos x="51" y="90"/>
                </a:cxn>
                <a:cxn ang="0">
                  <a:pos x="96" y="90"/>
                </a:cxn>
              </a:cxnLst>
              <a:rect l="0" t="0" r="r" b="b"/>
              <a:pathLst>
                <a:path w="147" h="145">
                  <a:moveTo>
                    <a:pt x="63" y="0"/>
                  </a:moveTo>
                  <a:lnTo>
                    <a:pt x="85" y="0"/>
                  </a:lnTo>
                  <a:lnTo>
                    <a:pt x="147" y="145"/>
                  </a:lnTo>
                  <a:lnTo>
                    <a:pt x="118" y="145"/>
                  </a:lnTo>
                  <a:lnTo>
                    <a:pt x="105" y="112"/>
                  </a:lnTo>
                  <a:lnTo>
                    <a:pt x="42" y="112"/>
                  </a:lnTo>
                  <a:lnTo>
                    <a:pt x="29" y="145"/>
                  </a:lnTo>
                  <a:lnTo>
                    <a:pt x="0" y="145"/>
                  </a:lnTo>
                  <a:lnTo>
                    <a:pt x="63" y="0"/>
                  </a:lnTo>
                  <a:close/>
                  <a:moveTo>
                    <a:pt x="96" y="90"/>
                  </a:moveTo>
                  <a:lnTo>
                    <a:pt x="74" y="31"/>
                  </a:lnTo>
                  <a:lnTo>
                    <a:pt x="51" y="90"/>
                  </a:lnTo>
                  <a:lnTo>
                    <a:pt x="96" y="9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nl-NL" dirty="0"/>
            </a:p>
          </p:txBody>
        </p:sp>
        <p:sp>
          <p:nvSpPr>
            <p:cNvPr id="44" name="Freeform 19"/>
            <p:cNvSpPr>
              <a:spLocks noSelect="1"/>
            </p:cNvSpPr>
            <p:nvPr/>
          </p:nvSpPr>
          <p:spPr bwMode="black">
            <a:xfrm>
              <a:off x="1271588" y="600076"/>
              <a:ext cx="241300" cy="160338"/>
            </a:xfrm>
            <a:custGeom>
              <a:avLst/>
              <a:gdLst/>
              <a:ahLst/>
              <a:cxnLst>
                <a:cxn ang="0">
                  <a:pos x="0" y="17"/>
                </a:cxn>
                <a:cxn ang="0">
                  <a:pos x="165" y="17"/>
                </a:cxn>
                <a:cxn ang="0">
                  <a:pos x="165" y="126"/>
                </a:cxn>
                <a:cxn ang="0">
                  <a:pos x="168" y="126"/>
                </a:cxn>
                <a:cxn ang="0">
                  <a:pos x="381" y="0"/>
                </a:cxn>
                <a:cxn ang="0">
                  <a:pos x="599" y="129"/>
                </a:cxn>
                <a:cxn ang="0">
                  <a:pos x="827" y="0"/>
                </a:cxn>
                <a:cxn ang="0">
                  <a:pos x="1078" y="298"/>
                </a:cxn>
                <a:cxn ang="0">
                  <a:pos x="1078" y="713"/>
                </a:cxn>
                <a:cxn ang="0">
                  <a:pos x="904" y="713"/>
                </a:cxn>
                <a:cxn ang="0">
                  <a:pos x="904" y="319"/>
                </a:cxn>
                <a:cxn ang="0">
                  <a:pos x="775" y="156"/>
                </a:cxn>
                <a:cxn ang="0">
                  <a:pos x="626" y="336"/>
                </a:cxn>
                <a:cxn ang="0">
                  <a:pos x="626" y="713"/>
                </a:cxn>
                <a:cxn ang="0">
                  <a:pos x="452" y="713"/>
                </a:cxn>
                <a:cxn ang="0">
                  <a:pos x="452" y="298"/>
                </a:cxn>
                <a:cxn ang="0">
                  <a:pos x="333" y="156"/>
                </a:cxn>
                <a:cxn ang="0">
                  <a:pos x="174" y="333"/>
                </a:cxn>
                <a:cxn ang="0">
                  <a:pos x="174" y="713"/>
                </a:cxn>
                <a:cxn ang="0">
                  <a:pos x="0" y="713"/>
                </a:cxn>
                <a:cxn ang="0">
                  <a:pos x="0" y="17"/>
                </a:cxn>
              </a:cxnLst>
              <a:rect l="0" t="0" r="r" b="b"/>
              <a:pathLst>
                <a:path w="1078" h="713">
                  <a:moveTo>
                    <a:pt x="0" y="17"/>
                  </a:moveTo>
                  <a:cubicBezTo>
                    <a:pt x="165" y="17"/>
                    <a:pt x="165" y="17"/>
                    <a:pt x="165" y="17"/>
                  </a:cubicBezTo>
                  <a:cubicBezTo>
                    <a:pt x="165" y="126"/>
                    <a:pt x="165" y="126"/>
                    <a:pt x="165" y="126"/>
                  </a:cubicBezTo>
                  <a:cubicBezTo>
                    <a:pt x="168" y="126"/>
                    <a:pt x="168" y="126"/>
                    <a:pt x="168" y="126"/>
                  </a:cubicBezTo>
                  <a:cubicBezTo>
                    <a:pt x="199" y="61"/>
                    <a:pt x="265" y="0"/>
                    <a:pt x="381" y="0"/>
                  </a:cubicBezTo>
                  <a:cubicBezTo>
                    <a:pt x="488" y="0"/>
                    <a:pt x="562" y="42"/>
                    <a:pt x="599" y="129"/>
                  </a:cubicBezTo>
                  <a:cubicBezTo>
                    <a:pt x="649" y="40"/>
                    <a:pt x="723" y="0"/>
                    <a:pt x="827" y="0"/>
                  </a:cubicBezTo>
                  <a:cubicBezTo>
                    <a:pt x="1013" y="0"/>
                    <a:pt x="1078" y="132"/>
                    <a:pt x="1078" y="298"/>
                  </a:cubicBezTo>
                  <a:cubicBezTo>
                    <a:pt x="1078" y="713"/>
                    <a:pt x="1078" y="713"/>
                    <a:pt x="1078" y="713"/>
                  </a:cubicBezTo>
                  <a:cubicBezTo>
                    <a:pt x="904" y="713"/>
                    <a:pt x="904" y="713"/>
                    <a:pt x="904" y="713"/>
                  </a:cubicBezTo>
                  <a:cubicBezTo>
                    <a:pt x="904" y="319"/>
                    <a:pt x="904" y="319"/>
                    <a:pt x="904" y="319"/>
                  </a:cubicBezTo>
                  <a:cubicBezTo>
                    <a:pt x="904" y="232"/>
                    <a:pt x="878" y="156"/>
                    <a:pt x="775" y="156"/>
                  </a:cubicBezTo>
                  <a:cubicBezTo>
                    <a:pt x="667" y="156"/>
                    <a:pt x="626" y="246"/>
                    <a:pt x="626" y="336"/>
                  </a:cubicBezTo>
                  <a:cubicBezTo>
                    <a:pt x="626" y="713"/>
                    <a:pt x="626" y="713"/>
                    <a:pt x="626" y="713"/>
                  </a:cubicBezTo>
                  <a:cubicBezTo>
                    <a:pt x="452" y="713"/>
                    <a:pt x="452" y="713"/>
                    <a:pt x="452" y="713"/>
                  </a:cubicBezTo>
                  <a:cubicBezTo>
                    <a:pt x="452" y="298"/>
                    <a:pt x="452" y="298"/>
                    <a:pt x="452" y="298"/>
                  </a:cubicBezTo>
                  <a:cubicBezTo>
                    <a:pt x="452" y="213"/>
                    <a:pt x="417" y="156"/>
                    <a:pt x="333" y="156"/>
                  </a:cubicBezTo>
                  <a:cubicBezTo>
                    <a:pt x="219" y="156"/>
                    <a:pt x="174" y="240"/>
                    <a:pt x="174" y="333"/>
                  </a:cubicBezTo>
                  <a:cubicBezTo>
                    <a:pt x="174" y="713"/>
                    <a:pt x="174" y="713"/>
                    <a:pt x="174" y="713"/>
                  </a:cubicBezTo>
                  <a:cubicBezTo>
                    <a:pt x="0" y="713"/>
                    <a:pt x="0" y="713"/>
                    <a:pt x="0" y="713"/>
                  </a:cubicBezTo>
                  <a:lnTo>
                    <a:pt x="0" y="17"/>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nl-NL" dirty="0"/>
            </a:p>
          </p:txBody>
        </p:sp>
        <p:sp>
          <p:nvSpPr>
            <p:cNvPr id="45" name="Freeform 20"/>
            <p:cNvSpPr>
              <a:spLocks noSelect="1"/>
            </p:cNvSpPr>
            <p:nvPr/>
          </p:nvSpPr>
          <p:spPr bwMode="black">
            <a:xfrm>
              <a:off x="1541463" y="600076"/>
              <a:ext cx="127000" cy="163513"/>
            </a:xfrm>
            <a:custGeom>
              <a:avLst/>
              <a:gdLst/>
              <a:ahLst/>
              <a:cxnLst>
                <a:cxn ang="0">
                  <a:pos x="433" y="210"/>
                </a:cxn>
                <a:cxn ang="0">
                  <a:pos x="297" y="139"/>
                </a:cxn>
                <a:cxn ang="0">
                  <a:pos x="195" y="213"/>
                </a:cxn>
                <a:cxn ang="0">
                  <a:pos x="570" y="507"/>
                </a:cxn>
                <a:cxn ang="0">
                  <a:pos x="271" y="730"/>
                </a:cxn>
                <a:cxn ang="0">
                  <a:pos x="0" y="623"/>
                </a:cxn>
                <a:cxn ang="0">
                  <a:pos x="116" y="514"/>
                </a:cxn>
                <a:cxn ang="0">
                  <a:pos x="281" y="600"/>
                </a:cxn>
                <a:cxn ang="0">
                  <a:pos x="397" y="520"/>
                </a:cxn>
                <a:cxn ang="0">
                  <a:pos x="21" y="224"/>
                </a:cxn>
                <a:cxn ang="0">
                  <a:pos x="301" y="0"/>
                </a:cxn>
                <a:cxn ang="0">
                  <a:pos x="549" y="106"/>
                </a:cxn>
                <a:cxn ang="0">
                  <a:pos x="433" y="210"/>
                </a:cxn>
              </a:cxnLst>
              <a:rect l="0" t="0" r="r" b="b"/>
              <a:pathLst>
                <a:path w="570" h="730">
                  <a:moveTo>
                    <a:pt x="433" y="210"/>
                  </a:moveTo>
                  <a:cubicBezTo>
                    <a:pt x="399" y="164"/>
                    <a:pt x="356" y="139"/>
                    <a:pt x="297" y="139"/>
                  </a:cubicBezTo>
                  <a:cubicBezTo>
                    <a:pt x="250" y="139"/>
                    <a:pt x="195" y="161"/>
                    <a:pt x="195" y="213"/>
                  </a:cubicBezTo>
                  <a:cubicBezTo>
                    <a:pt x="195" y="337"/>
                    <a:pt x="570" y="236"/>
                    <a:pt x="570" y="507"/>
                  </a:cubicBezTo>
                  <a:cubicBezTo>
                    <a:pt x="570" y="672"/>
                    <a:pt x="413" y="730"/>
                    <a:pt x="271" y="730"/>
                  </a:cubicBezTo>
                  <a:cubicBezTo>
                    <a:pt x="163" y="730"/>
                    <a:pt x="71" y="702"/>
                    <a:pt x="0" y="623"/>
                  </a:cubicBezTo>
                  <a:cubicBezTo>
                    <a:pt x="116" y="514"/>
                    <a:pt x="116" y="514"/>
                    <a:pt x="116" y="514"/>
                  </a:cubicBezTo>
                  <a:cubicBezTo>
                    <a:pt x="161" y="563"/>
                    <a:pt x="207" y="600"/>
                    <a:pt x="281" y="600"/>
                  </a:cubicBezTo>
                  <a:cubicBezTo>
                    <a:pt x="331" y="600"/>
                    <a:pt x="397" y="575"/>
                    <a:pt x="397" y="520"/>
                  </a:cubicBezTo>
                  <a:cubicBezTo>
                    <a:pt x="397" y="376"/>
                    <a:pt x="21" y="489"/>
                    <a:pt x="21" y="224"/>
                  </a:cubicBezTo>
                  <a:cubicBezTo>
                    <a:pt x="21" y="69"/>
                    <a:pt x="161" y="0"/>
                    <a:pt x="301" y="0"/>
                  </a:cubicBezTo>
                  <a:cubicBezTo>
                    <a:pt x="394" y="0"/>
                    <a:pt x="492" y="29"/>
                    <a:pt x="549" y="106"/>
                  </a:cubicBezTo>
                  <a:lnTo>
                    <a:pt x="433" y="21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nl-NL" dirty="0"/>
            </a:p>
          </p:txBody>
        </p:sp>
        <p:sp>
          <p:nvSpPr>
            <p:cNvPr id="46" name="Freeform 21"/>
            <p:cNvSpPr>
              <a:spLocks noSelect="1"/>
            </p:cNvSpPr>
            <p:nvPr/>
          </p:nvSpPr>
          <p:spPr bwMode="black">
            <a:xfrm>
              <a:off x="1679575" y="560388"/>
              <a:ext cx="114300" cy="203200"/>
            </a:xfrm>
            <a:custGeom>
              <a:avLst/>
              <a:gdLst/>
              <a:ahLst/>
              <a:cxnLst>
                <a:cxn ang="0">
                  <a:pos x="0" y="349"/>
                </a:cxn>
                <a:cxn ang="0">
                  <a:pos x="0" y="201"/>
                </a:cxn>
                <a:cxn ang="0">
                  <a:pos x="143" y="201"/>
                </a:cxn>
                <a:cxn ang="0">
                  <a:pos x="143" y="0"/>
                </a:cxn>
                <a:cxn ang="0">
                  <a:pos x="317" y="0"/>
                </a:cxn>
                <a:cxn ang="0">
                  <a:pos x="317" y="201"/>
                </a:cxn>
                <a:cxn ang="0">
                  <a:pos x="509" y="201"/>
                </a:cxn>
                <a:cxn ang="0">
                  <a:pos x="509" y="349"/>
                </a:cxn>
                <a:cxn ang="0">
                  <a:pos x="317" y="349"/>
                </a:cxn>
                <a:cxn ang="0">
                  <a:pos x="317" y="653"/>
                </a:cxn>
                <a:cxn ang="0">
                  <a:pos x="414" y="766"/>
                </a:cxn>
                <a:cxn ang="0">
                  <a:pos x="509" y="744"/>
                </a:cxn>
                <a:cxn ang="0">
                  <a:pos x="509" y="891"/>
                </a:cxn>
                <a:cxn ang="0">
                  <a:pos x="371" y="914"/>
                </a:cxn>
                <a:cxn ang="0">
                  <a:pos x="143" y="668"/>
                </a:cxn>
                <a:cxn ang="0">
                  <a:pos x="143" y="349"/>
                </a:cxn>
                <a:cxn ang="0">
                  <a:pos x="0" y="349"/>
                </a:cxn>
              </a:cxnLst>
              <a:rect l="0" t="0" r="r" b="b"/>
              <a:pathLst>
                <a:path w="509" h="914">
                  <a:moveTo>
                    <a:pt x="0" y="349"/>
                  </a:moveTo>
                  <a:cubicBezTo>
                    <a:pt x="0" y="201"/>
                    <a:pt x="0" y="201"/>
                    <a:pt x="0" y="201"/>
                  </a:cubicBezTo>
                  <a:cubicBezTo>
                    <a:pt x="143" y="201"/>
                    <a:pt x="143" y="201"/>
                    <a:pt x="143" y="201"/>
                  </a:cubicBezTo>
                  <a:cubicBezTo>
                    <a:pt x="143" y="0"/>
                    <a:pt x="143" y="0"/>
                    <a:pt x="143" y="0"/>
                  </a:cubicBezTo>
                  <a:cubicBezTo>
                    <a:pt x="317" y="0"/>
                    <a:pt x="317" y="0"/>
                    <a:pt x="317" y="0"/>
                  </a:cubicBezTo>
                  <a:cubicBezTo>
                    <a:pt x="317" y="201"/>
                    <a:pt x="317" y="201"/>
                    <a:pt x="317" y="201"/>
                  </a:cubicBezTo>
                  <a:cubicBezTo>
                    <a:pt x="509" y="201"/>
                    <a:pt x="509" y="201"/>
                    <a:pt x="509" y="201"/>
                  </a:cubicBezTo>
                  <a:cubicBezTo>
                    <a:pt x="509" y="349"/>
                    <a:pt x="509" y="349"/>
                    <a:pt x="509" y="349"/>
                  </a:cubicBezTo>
                  <a:cubicBezTo>
                    <a:pt x="317" y="349"/>
                    <a:pt x="317" y="349"/>
                    <a:pt x="317" y="349"/>
                  </a:cubicBezTo>
                  <a:cubicBezTo>
                    <a:pt x="317" y="653"/>
                    <a:pt x="317" y="653"/>
                    <a:pt x="317" y="653"/>
                  </a:cubicBezTo>
                  <a:cubicBezTo>
                    <a:pt x="317" y="723"/>
                    <a:pt x="338" y="766"/>
                    <a:pt x="414" y="766"/>
                  </a:cubicBezTo>
                  <a:cubicBezTo>
                    <a:pt x="445" y="766"/>
                    <a:pt x="487" y="760"/>
                    <a:pt x="509" y="744"/>
                  </a:cubicBezTo>
                  <a:cubicBezTo>
                    <a:pt x="509" y="891"/>
                    <a:pt x="509" y="891"/>
                    <a:pt x="509" y="891"/>
                  </a:cubicBezTo>
                  <a:cubicBezTo>
                    <a:pt x="472" y="908"/>
                    <a:pt x="412" y="914"/>
                    <a:pt x="371" y="914"/>
                  </a:cubicBezTo>
                  <a:cubicBezTo>
                    <a:pt x="187" y="914"/>
                    <a:pt x="143" y="831"/>
                    <a:pt x="143" y="668"/>
                  </a:cubicBezTo>
                  <a:cubicBezTo>
                    <a:pt x="143" y="349"/>
                    <a:pt x="143" y="349"/>
                    <a:pt x="143" y="349"/>
                  </a:cubicBezTo>
                  <a:lnTo>
                    <a:pt x="0" y="349"/>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nl-NL" dirty="0"/>
            </a:p>
          </p:txBody>
        </p:sp>
        <p:sp>
          <p:nvSpPr>
            <p:cNvPr id="47" name="Freeform 22"/>
            <p:cNvSpPr>
              <a:spLocks noSelect="1"/>
            </p:cNvSpPr>
            <p:nvPr/>
          </p:nvSpPr>
          <p:spPr bwMode="black">
            <a:xfrm>
              <a:off x="1816100" y="600076"/>
              <a:ext cx="157163" cy="163513"/>
            </a:xfrm>
            <a:custGeom>
              <a:avLst/>
              <a:gdLst/>
              <a:ahLst/>
              <a:cxnLst>
                <a:cxn ang="0">
                  <a:pos x="174" y="426"/>
                </a:cxn>
                <a:cxn ang="0">
                  <a:pos x="361" y="591"/>
                </a:cxn>
                <a:cxn ang="0">
                  <a:pos x="548" y="497"/>
                </a:cxn>
                <a:cxn ang="0">
                  <a:pos x="672" y="591"/>
                </a:cxn>
                <a:cxn ang="0">
                  <a:pos x="378" y="730"/>
                </a:cxn>
                <a:cxn ang="0">
                  <a:pos x="0" y="365"/>
                </a:cxn>
                <a:cxn ang="0">
                  <a:pos x="378" y="0"/>
                </a:cxn>
                <a:cxn ang="0">
                  <a:pos x="704" y="378"/>
                </a:cxn>
                <a:cxn ang="0">
                  <a:pos x="704" y="426"/>
                </a:cxn>
                <a:cxn ang="0">
                  <a:pos x="174" y="426"/>
                </a:cxn>
                <a:cxn ang="0">
                  <a:pos x="530" y="295"/>
                </a:cxn>
                <a:cxn ang="0">
                  <a:pos x="354" y="130"/>
                </a:cxn>
                <a:cxn ang="0">
                  <a:pos x="174" y="295"/>
                </a:cxn>
                <a:cxn ang="0">
                  <a:pos x="530" y="295"/>
                </a:cxn>
              </a:cxnLst>
              <a:rect l="0" t="0" r="r" b="b"/>
              <a:pathLst>
                <a:path w="704" h="730">
                  <a:moveTo>
                    <a:pt x="174" y="426"/>
                  </a:moveTo>
                  <a:cubicBezTo>
                    <a:pt x="186" y="529"/>
                    <a:pt x="264" y="591"/>
                    <a:pt x="361" y="591"/>
                  </a:cubicBezTo>
                  <a:cubicBezTo>
                    <a:pt x="448" y="591"/>
                    <a:pt x="504" y="550"/>
                    <a:pt x="548" y="497"/>
                  </a:cubicBezTo>
                  <a:cubicBezTo>
                    <a:pt x="672" y="591"/>
                    <a:pt x="672" y="591"/>
                    <a:pt x="672" y="591"/>
                  </a:cubicBezTo>
                  <a:cubicBezTo>
                    <a:pt x="591" y="691"/>
                    <a:pt x="488" y="730"/>
                    <a:pt x="378" y="730"/>
                  </a:cubicBezTo>
                  <a:cubicBezTo>
                    <a:pt x="168" y="730"/>
                    <a:pt x="0" y="584"/>
                    <a:pt x="0" y="365"/>
                  </a:cubicBezTo>
                  <a:cubicBezTo>
                    <a:pt x="0" y="146"/>
                    <a:pt x="168" y="0"/>
                    <a:pt x="378" y="0"/>
                  </a:cubicBezTo>
                  <a:cubicBezTo>
                    <a:pt x="572" y="0"/>
                    <a:pt x="704" y="136"/>
                    <a:pt x="704" y="378"/>
                  </a:cubicBezTo>
                  <a:cubicBezTo>
                    <a:pt x="704" y="426"/>
                    <a:pt x="704" y="426"/>
                    <a:pt x="704" y="426"/>
                  </a:cubicBezTo>
                  <a:lnTo>
                    <a:pt x="174" y="426"/>
                  </a:lnTo>
                  <a:close/>
                  <a:moveTo>
                    <a:pt x="530" y="295"/>
                  </a:moveTo>
                  <a:cubicBezTo>
                    <a:pt x="529" y="194"/>
                    <a:pt x="462" y="130"/>
                    <a:pt x="354" y="130"/>
                  </a:cubicBezTo>
                  <a:cubicBezTo>
                    <a:pt x="251" y="130"/>
                    <a:pt x="187" y="195"/>
                    <a:pt x="174" y="295"/>
                  </a:cubicBezTo>
                  <a:lnTo>
                    <a:pt x="530" y="29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nl-NL" dirty="0"/>
            </a:p>
          </p:txBody>
        </p:sp>
        <p:sp>
          <p:nvSpPr>
            <p:cNvPr id="48" name="Freeform 23"/>
            <p:cNvSpPr>
              <a:spLocks noSelect="1"/>
            </p:cNvSpPr>
            <p:nvPr/>
          </p:nvSpPr>
          <p:spPr bwMode="black">
            <a:xfrm>
              <a:off x="2009775" y="600076"/>
              <a:ext cx="98425" cy="160338"/>
            </a:xfrm>
            <a:custGeom>
              <a:avLst/>
              <a:gdLst/>
              <a:ahLst/>
              <a:cxnLst>
                <a:cxn ang="0">
                  <a:pos x="0" y="17"/>
                </a:cxn>
                <a:cxn ang="0">
                  <a:pos x="174" y="17"/>
                </a:cxn>
                <a:cxn ang="0">
                  <a:pos x="174" y="127"/>
                </a:cxn>
                <a:cxn ang="0">
                  <a:pos x="177" y="127"/>
                </a:cxn>
                <a:cxn ang="0">
                  <a:pos x="383" y="0"/>
                </a:cxn>
                <a:cxn ang="0">
                  <a:pos x="445" y="10"/>
                </a:cxn>
                <a:cxn ang="0">
                  <a:pos x="445" y="178"/>
                </a:cxn>
                <a:cxn ang="0">
                  <a:pos x="361" y="165"/>
                </a:cxn>
                <a:cxn ang="0">
                  <a:pos x="174" y="340"/>
                </a:cxn>
                <a:cxn ang="0">
                  <a:pos x="174" y="713"/>
                </a:cxn>
                <a:cxn ang="0">
                  <a:pos x="0" y="713"/>
                </a:cxn>
                <a:cxn ang="0">
                  <a:pos x="0" y="17"/>
                </a:cxn>
              </a:cxnLst>
              <a:rect l="0" t="0" r="r" b="b"/>
              <a:pathLst>
                <a:path w="445" h="713">
                  <a:moveTo>
                    <a:pt x="0" y="17"/>
                  </a:moveTo>
                  <a:cubicBezTo>
                    <a:pt x="174" y="17"/>
                    <a:pt x="174" y="17"/>
                    <a:pt x="174" y="17"/>
                  </a:cubicBezTo>
                  <a:cubicBezTo>
                    <a:pt x="174" y="127"/>
                    <a:pt x="174" y="127"/>
                    <a:pt x="174" y="127"/>
                  </a:cubicBezTo>
                  <a:cubicBezTo>
                    <a:pt x="177" y="127"/>
                    <a:pt x="177" y="127"/>
                    <a:pt x="177" y="127"/>
                  </a:cubicBezTo>
                  <a:cubicBezTo>
                    <a:pt x="215" y="48"/>
                    <a:pt x="292" y="0"/>
                    <a:pt x="383" y="0"/>
                  </a:cubicBezTo>
                  <a:cubicBezTo>
                    <a:pt x="405" y="0"/>
                    <a:pt x="425" y="4"/>
                    <a:pt x="445" y="10"/>
                  </a:cubicBezTo>
                  <a:cubicBezTo>
                    <a:pt x="445" y="178"/>
                    <a:pt x="445" y="178"/>
                    <a:pt x="445" y="178"/>
                  </a:cubicBezTo>
                  <a:cubicBezTo>
                    <a:pt x="416" y="171"/>
                    <a:pt x="389" y="165"/>
                    <a:pt x="361" y="165"/>
                  </a:cubicBezTo>
                  <a:cubicBezTo>
                    <a:pt x="198" y="165"/>
                    <a:pt x="174" y="303"/>
                    <a:pt x="174" y="340"/>
                  </a:cubicBezTo>
                  <a:cubicBezTo>
                    <a:pt x="174" y="713"/>
                    <a:pt x="174" y="713"/>
                    <a:pt x="174" y="713"/>
                  </a:cubicBezTo>
                  <a:cubicBezTo>
                    <a:pt x="0" y="713"/>
                    <a:pt x="0" y="713"/>
                    <a:pt x="0" y="713"/>
                  </a:cubicBezTo>
                  <a:lnTo>
                    <a:pt x="0" y="17"/>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nl-NL" dirty="0"/>
            </a:p>
          </p:txBody>
        </p:sp>
        <p:sp>
          <p:nvSpPr>
            <p:cNvPr id="49" name="Freeform 24"/>
            <p:cNvSpPr>
              <a:spLocks noSelect="1"/>
            </p:cNvSpPr>
            <p:nvPr/>
          </p:nvSpPr>
          <p:spPr bwMode="black">
            <a:xfrm>
              <a:off x="2122488" y="515938"/>
              <a:ext cx="166688" cy="247650"/>
            </a:xfrm>
            <a:custGeom>
              <a:avLst/>
              <a:gdLst/>
              <a:ahLst/>
              <a:cxnLst>
                <a:cxn ang="0">
                  <a:pos x="585" y="991"/>
                </a:cxn>
                <a:cxn ang="0">
                  <a:pos x="582" y="991"/>
                </a:cxn>
                <a:cxn ang="0">
                  <a:pos x="343" y="1113"/>
                </a:cxn>
                <a:cxn ang="0">
                  <a:pos x="0" y="748"/>
                </a:cxn>
                <a:cxn ang="0">
                  <a:pos x="336" y="383"/>
                </a:cxn>
                <a:cxn ang="0">
                  <a:pos x="572" y="489"/>
                </a:cxn>
                <a:cxn ang="0">
                  <a:pos x="576" y="489"/>
                </a:cxn>
                <a:cxn ang="0">
                  <a:pos x="576" y="0"/>
                </a:cxn>
                <a:cxn ang="0">
                  <a:pos x="750" y="0"/>
                </a:cxn>
                <a:cxn ang="0">
                  <a:pos x="750" y="1096"/>
                </a:cxn>
                <a:cxn ang="0">
                  <a:pos x="585" y="1096"/>
                </a:cxn>
                <a:cxn ang="0">
                  <a:pos x="585" y="991"/>
                </a:cxn>
                <a:cxn ang="0">
                  <a:pos x="378" y="956"/>
                </a:cxn>
                <a:cxn ang="0">
                  <a:pos x="582" y="748"/>
                </a:cxn>
                <a:cxn ang="0">
                  <a:pos x="378" y="539"/>
                </a:cxn>
                <a:cxn ang="0">
                  <a:pos x="174" y="748"/>
                </a:cxn>
                <a:cxn ang="0">
                  <a:pos x="378" y="956"/>
                </a:cxn>
              </a:cxnLst>
              <a:rect l="0" t="0" r="r" b="b"/>
              <a:pathLst>
                <a:path w="750" h="1113">
                  <a:moveTo>
                    <a:pt x="585" y="991"/>
                  </a:moveTo>
                  <a:cubicBezTo>
                    <a:pt x="582" y="991"/>
                    <a:pt x="582" y="991"/>
                    <a:pt x="582" y="991"/>
                  </a:cubicBezTo>
                  <a:cubicBezTo>
                    <a:pt x="531" y="1075"/>
                    <a:pt x="440" y="1113"/>
                    <a:pt x="343" y="1113"/>
                  </a:cubicBezTo>
                  <a:cubicBezTo>
                    <a:pt x="129" y="1113"/>
                    <a:pt x="0" y="954"/>
                    <a:pt x="0" y="748"/>
                  </a:cubicBezTo>
                  <a:cubicBezTo>
                    <a:pt x="0" y="542"/>
                    <a:pt x="137" y="383"/>
                    <a:pt x="336" y="383"/>
                  </a:cubicBezTo>
                  <a:cubicBezTo>
                    <a:pt x="466" y="383"/>
                    <a:pt x="536" y="444"/>
                    <a:pt x="572" y="489"/>
                  </a:cubicBezTo>
                  <a:cubicBezTo>
                    <a:pt x="576" y="489"/>
                    <a:pt x="576" y="489"/>
                    <a:pt x="576" y="489"/>
                  </a:cubicBezTo>
                  <a:cubicBezTo>
                    <a:pt x="576" y="0"/>
                    <a:pt x="576" y="0"/>
                    <a:pt x="576" y="0"/>
                  </a:cubicBezTo>
                  <a:cubicBezTo>
                    <a:pt x="750" y="0"/>
                    <a:pt x="750" y="0"/>
                    <a:pt x="750" y="0"/>
                  </a:cubicBezTo>
                  <a:cubicBezTo>
                    <a:pt x="750" y="1096"/>
                    <a:pt x="750" y="1096"/>
                    <a:pt x="750" y="1096"/>
                  </a:cubicBezTo>
                  <a:cubicBezTo>
                    <a:pt x="585" y="1096"/>
                    <a:pt x="585" y="1096"/>
                    <a:pt x="585" y="1096"/>
                  </a:cubicBezTo>
                  <a:lnTo>
                    <a:pt x="585" y="991"/>
                  </a:lnTo>
                  <a:close/>
                  <a:moveTo>
                    <a:pt x="378" y="956"/>
                  </a:moveTo>
                  <a:cubicBezTo>
                    <a:pt x="505" y="956"/>
                    <a:pt x="582" y="857"/>
                    <a:pt x="582" y="748"/>
                  </a:cubicBezTo>
                  <a:cubicBezTo>
                    <a:pt x="582" y="639"/>
                    <a:pt x="505" y="539"/>
                    <a:pt x="378" y="539"/>
                  </a:cubicBezTo>
                  <a:cubicBezTo>
                    <a:pt x="250" y="539"/>
                    <a:pt x="174" y="639"/>
                    <a:pt x="174" y="748"/>
                  </a:cubicBezTo>
                  <a:cubicBezTo>
                    <a:pt x="174" y="857"/>
                    <a:pt x="250" y="956"/>
                    <a:pt x="378" y="956"/>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nl-NL" dirty="0"/>
            </a:p>
          </p:txBody>
        </p:sp>
        <p:sp>
          <p:nvSpPr>
            <p:cNvPr id="50" name="Freeform 25"/>
            <p:cNvSpPr>
              <a:spLocks noSelect="1"/>
            </p:cNvSpPr>
            <p:nvPr/>
          </p:nvSpPr>
          <p:spPr bwMode="black">
            <a:xfrm>
              <a:off x="2322513" y="600076"/>
              <a:ext cx="142875" cy="163513"/>
            </a:xfrm>
            <a:custGeom>
              <a:avLst/>
              <a:gdLst/>
              <a:ahLst/>
              <a:cxnLst>
                <a:cxn ang="0">
                  <a:pos x="481" y="617"/>
                </a:cxn>
                <a:cxn ang="0">
                  <a:pos x="477" y="617"/>
                </a:cxn>
                <a:cxn ang="0">
                  <a:pos x="254" y="730"/>
                </a:cxn>
                <a:cxn ang="0">
                  <a:pos x="0" y="521"/>
                </a:cxn>
                <a:cxn ang="0">
                  <a:pos x="437" y="279"/>
                </a:cxn>
                <a:cxn ang="0">
                  <a:pos x="481" y="279"/>
                </a:cxn>
                <a:cxn ang="0">
                  <a:pos x="481" y="261"/>
                </a:cxn>
                <a:cxn ang="0">
                  <a:pos x="322" y="130"/>
                </a:cxn>
                <a:cxn ang="0">
                  <a:pos x="136" y="203"/>
                </a:cxn>
                <a:cxn ang="0">
                  <a:pos x="45" y="111"/>
                </a:cxn>
                <a:cxn ang="0">
                  <a:pos x="340" y="0"/>
                </a:cxn>
                <a:cxn ang="0">
                  <a:pos x="637" y="313"/>
                </a:cxn>
                <a:cxn ang="0">
                  <a:pos x="637" y="713"/>
                </a:cxn>
                <a:cxn ang="0">
                  <a:pos x="481" y="713"/>
                </a:cxn>
                <a:cxn ang="0">
                  <a:pos x="481" y="617"/>
                </a:cxn>
                <a:cxn ang="0">
                  <a:pos x="471" y="401"/>
                </a:cxn>
                <a:cxn ang="0">
                  <a:pos x="435" y="401"/>
                </a:cxn>
                <a:cxn ang="0">
                  <a:pos x="174" y="508"/>
                </a:cxn>
                <a:cxn ang="0">
                  <a:pos x="295" y="600"/>
                </a:cxn>
                <a:cxn ang="0">
                  <a:pos x="471" y="440"/>
                </a:cxn>
                <a:cxn ang="0">
                  <a:pos x="471" y="401"/>
                </a:cxn>
              </a:cxnLst>
              <a:rect l="0" t="0" r="r" b="b"/>
              <a:pathLst>
                <a:path w="637" h="730">
                  <a:moveTo>
                    <a:pt x="481" y="617"/>
                  </a:moveTo>
                  <a:cubicBezTo>
                    <a:pt x="477" y="617"/>
                    <a:pt x="477" y="617"/>
                    <a:pt x="477" y="617"/>
                  </a:cubicBezTo>
                  <a:cubicBezTo>
                    <a:pt x="427" y="695"/>
                    <a:pt x="346" y="730"/>
                    <a:pt x="254" y="730"/>
                  </a:cubicBezTo>
                  <a:cubicBezTo>
                    <a:pt x="125" y="730"/>
                    <a:pt x="0" y="659"/>
                    <a:pt x="0" y="521"/>
                  </a:cubicBezTo>
                  <a:cubicBezTo>
                    <a:pt x="0" y="295"/>
                    <a:pt x="264" y="279"/>
                    <a:pt x="437" y="279"/>
                  </a:cubicBezTo>
                  <a:cubicBezTo>
                    <a:pt x="481" y="279"/>
                    <a:pt x="481" y="279"/>
                    <a:pt x="481" y="279"/>
                  </a:cubicBezTo>
                  <a:cubicBezTo>
                    <a:pt x="481" y="261"/>
                    <a:pt x="481" y="261"/>
                    <a:pt x="481" y="261"/>
                  </a:cubicBezTo>
                  <a:cubicBezTo>
                    <a:pt x="481" y="175"/>
                    <a:pt x="414" y="130"/>
                    <a:pt x="322" y="130"/>
                  </a:cubicBezTo>
                  <a:cubicBezTo>
                    <a:pt x="249" y="130"/>
                    <a:pt x="182" y="159"/>
                    <a:pt x="136" y="203"/>
                  </a:cubicBezTo>
                  <a:cubicBezTo>
                    <a:pt x="45" y="111"/>
                    <a:pt x="45" y="111"/>
                    <a:pt x="45" y="111"/>
                  </a:cubicBezTo>
                  <a:cubicBezTo>
                    <a:pt x="122" y="33"/>
                    <a:pt x="230" y="0"/>
                    <a:pt x="340" y="0"/>
                  </a:cubicBezTo>
                  <a:cubicBezTo>
                    <a:pt x="637" y="0"/>
                    <a:pt x="637" y="214"/>
                    <a:pt x="637" y="313"/>
                  </a:cubicBezTo>
                  <a:cubicBezTo>
                    <a:pt x="637" y="713"/>
                    <a:pt x="637" y="713"/>
                    <a:pt x="637" y="713"/>
                  </a:cubicBezTo>
                  <a:cubicBezTo>
                    <a:pt x="481" y="713"/>
                    <a:pt x="481" y="713"/>
                    <a:pt x="481" y="713"/>
                  </a:cubicBezTo>
                  <a:lnTo>
                    <a:pt x="481" y="617"/>
                  </a:lnTo>
                  <a:close/>
                  <a:moveTo>
                    <a:pt x="471" y="401"/>
                  </a:moveTo>
                  <a:cubicBezTo>
                    <a:pt x="435" y="401"/>
                    <a:pt x="435" y="401"/>
                    <a:pt x="435" y="401"/>
                  </a:cubicBezTo>
                  <a:cubicBezTo>
                    <a:pt x="339" y="401"/>
                    <a:pt x="174" y="408"/>
                    <a:pt x="174" y="508"/>
                  </a:cubicBezTo>
                  <a:cubicBezTo>
                    <a:pt x="174" y="572"/>
                    <a:pt x="239" y="600"/>
                    <a:pt x="295" y="600"/>
                  </a:cubicBezTo>
                  <a:cubicBezTo>
                    <a:pt x="414" y="600"/>
                    <a:pt x="471" y="537"/>
                    <a:pt x="471" y="440"/>
                  </a:cubicBezTo>
                  <a:lnTo>
                    <a:pt x="471" y="401"/>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nl-NL" dirty="0"/>
            </a:p>
          </p:txBody>
        </p:sp>
        <p:sp>
          <p:nvSpPr>
            <p:cNvPr id="51" name="Freeform 26"/>
            <p:cNvSpPr>
              <a:spLocks noSelect="1"/>
            </p:cNvSpPr>
            <p:nvPr/>
          </p:nvSpPr>
          <p:spPr bwMode="black">
            <a:xfrm>
              <a:off x="2505075" y="600076"/>
              <a:ext cx="241300" cy="160338"/>
            </a:xfrm>
            <a:custGeom>
              <a:avLst/>
              <a:gdLst/>
              <a:ahLst/>
              <a:cxnLst>
                <a:cxn ang="0">
                  <a:pos x="0" y="17"/>
                </a:cxn>
                <a:cxn ang="0">
                  <a:pos x="165" y="17"/>
                </a:cxn>
                <a:cxn ang="0">
                  <a:pos x="165" y="126"/>
                </a:cxn>
                <a:cxn ang="0">
                  <a:pos x="168" y="126"/>
                </a:cxn>
                <a:cxn ang="0">
                  <a:pos x="381" y="0"/>
                </a:cxn>
                <a:cxn ang="0">
                  <a:pos x="598" y="129"/>
                </a:cxn>
                <a:cxn ang="0">
                  <a:pos x="827" y="0"/>
                </a:cxn>
                <a:cxn ang="0">
                  <a:pos x="1078" y="298"/>
                </a:cxn>
                <a:cxn ang="0">
                  <a:pos x="1078" y="713"/>
                </a:cxn>
                <a:cxn ang="0">
                  <a:pos x="904" y="713"/>
                </a:cxn>
                <a:cxn ang="0">
                  <a:pos x="904" y="319"/>
                </a:cxn>
                <a:cxn ang="0">
                  <a:pos x="775" y="156"/>
                </a:cxn>
                <a:cxn ang="0">
                  <a:pos x="626" y="336"/>
                </a:cxn>
                <a:cxn ang="0">
                  <a:pos x="626" y="713"/>
                </a:cxn>
                <a:cxn ang="0">
                  <a:pos x="452" y="713"/>
                </a:cxn>
                <a:cxn ang="0">
                  <a:pos x="452" y="298"/>
                </a:cxn>
                <a:cxn ang="0">
                  <a:pos x="333" y="156"/>
                </a:cxn>
                <a:cxn ang="0">
                  <a:pos x="174" y="333"/>
                </a:cxn>
                <a:cxn ang="0">
                  <a:pos x="174" y="713"/>
                </a:cxn>
                <a:cxn ang="0">
                  <a:pos x="0" y="713"/>
                </a:cxn>
                <a:cxn ang="0">
                  <a:pos x="0" y="17"/>
                </a:cxn>
              </a:cxnLst>
              <a:rect l="0" t="0" r="r" b="b"/>
              <a:pathLst>
                <a:path w="1078" h="713">
                  <a:moveTo>
                    <a:pt x="0" y="17"/>
                  </a:moveTo>
                  <a:cubicBezTo>
                    <a:pt x="165" y="17"/>
                    <a:pt x="165" y="17"/>
                    <a:pt x="165" y="17"/>
                  </a:cubicBezTo>
                  <a:cubicBezTo>
                    <a:pt x="165" y="126"/>
                    <a:pt x="165" y="126"/>
                    <a:pt x="165" y="126"/>
                  </a:cubicBezTo>
                  <a:cubicBezTo>
                    <a:pt x="168" y="126"/>
                    <a:pt x="168" y="126"/>
                    <a:pt x="168" y="126"/>
                  </a:cubicBezTo>
                  <a:cubicBezTo>
                    <a:pt x="199" y="61"/>
                    <a:pt x="265" y="0"/>
                    <a:pt x="381" y="0"/>
                  </a:cubicBezTo>
                  <a:cubicBezTo>
                    <a:pt x="488" y="0"/>
                    <a:pt x="562" y="42"/>
                    <a:pt x="598" y="129"/>
                  </a:cubicBezTo>
                  <a:cubicBezTo>
                    <a:pt x="649" y="40"/>
                    <a:pt x="723" y="0"/>
                    <a:pt x="827" y="0"/>
                  </a:cubicBezTo>
                  <a:cubicBezTo>
                    <a:pt x="1013" y="0"/>
                    <a:pt x="1078" y="132"/>
                    <a:pt x="1078" y="298"/>
                  </a:cubicBezTo>
                  <a:cubicBezTo>
                    <a:pt x="1078" y="713"/>
                    <a:pt x="1078" y="713"/>
                    <a:pt x="1078" y="713"/>
                  </a:cubicBezTo>
                  <a:cubicBezTo>
                    <a:pt x="904" y="713"/>
                    <a:pt x="904" y="713"/>
                    <a:pt x="904" y="713"/>
                  </a:cubicBezTo>
                  <a:cubicBezTo>
                    <a:pt x="904" y="319"/>
                    <a:pt x="904" y="319"/>
                    <a:pt x="904" y="319"/>
                  </a:cubicBezTo>
                  <a:cubicBezTo>
                    <a:pt x="904" y="232"/>
                    <a:pt x="878" y="156"/>
                    <a:pt x="775" y="156"/>
                  </a:cubicBezTo>
                  <a:cubicBezTo>
                    <a:pt x="666" y="156"/>
                    <a:pt x="626" y="246"/>
                    <a:pt x="626" y="336"/>
                  </a:cubicBezTo>
                  <a:cubicBezTo>
                    <a:pt x="626" y="713"/>
                    <a:pt x="626" y="713"/>
                    <a:pt x="626" y="713"/>
                  </a:cubicBezTo>
                  <a:cubicBezTo>
                    <a:pt x="452" y="713"/>
                    <a:pt x="452" y="713"/>
                    <a:pt x="452" y="713"/>
                  </a:cubicBezTo>
                  <a:cubicBezTo>
                    <a:pt x="452" y="298"/>
                    <a:pt x="452" y="298"/>
                    <a:pt x="452" y="298"/>
                  </a:cubicBezTo>
                  <a:cubicBezTo>
                    <a:pt x="452" y="213"/>
                    <a:pt x="417" y="156"/>
                    <a:pt x="333" y="156"/>
                  </a:cubicBezTo>
                  <a:cubicBezTo>
                    <a:pt x="219" y="156"/>
                    <a:pt x="174" y="240"/>
                    <a:pt x="174" y="333"/>
                  </a:cubicBezTo>
                  <a:cubicBezTo>
                    <a:pt x="174" y="713"/>
                    <a:pt x="174" y="713"/>
                    <a:pt x="174" y="713"/>
                  </a:cubicBezTo>
                  <a:cubicBezTo>
                    <a:pt x="0" y="713"/>
                    <a:pt x="0" y="713"/>
                    <a:pt x="0" y="713"/>
                  </a:cubicBezTo>
                  <a:lnTo>
                    <a:pt x="0" y="17"/>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nl-NL" dirty="0"/>
            </a:p>
          </p:txBody>
        </p:sp>
      </p:gr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oto (klein) links, tekst rechts">
    <p:spTree>
      <p:nvGrpSpPr>
        <p:cNvPr id="1" name=""/>
        <p:cNvGrpSpPr/>
        <p:nvPr/>
      </p:nvGrpSpPr>
      <p:grpSpPr>
        <a:xfrm>
          <a:off x="0" y="0"/>
          <a:ext cx="0" cy="0"/>
          <a:chOff x="0" y="0"/>
          <a:chExt cx="0" cy="0"/>
        </a:xfrm>
      </p:grpSpPr>
      <p:sp>
        <p:nvSpPr>
          <p:cNvPr id="3" name="Tijdelijke aanduiding voor inhoud 2"/>
          <p:cNvSpPr>
            <a:spLocks noGrp="1" noSelect="1"/>
          </p:cNvSpPr>
          <p:nvPr>
            <p:ph idx="1"/>
          </p:nvPr>
        </p:nvSpPr>
        <p:spPr bwMode="gray">
          <a:xfrm>
            <a:off x="4337934" y="2053441"/>
            <a:ext cx="4464000" cy="4428000"/>
          </a:xfrm>
        </p:spPr>
        <p:txBody>
          <a:bodyPr/>
          <a:lstStyle/>
          <a:p>
            <a:pPr lvl="0"/>
            <a:r>
              <a:rPr lang="nl-NL" noProof="1" smtClean="0"/>
              <a:t>Klik om de modelstijlen te bewerken</a:t>
            </a:r>
          </a:p>
          <a:p>
            <a:pPr lvl="1"/>
            <a:r>
              <a:rPr lang="nl-NL" noProof="1" smtClean="0"/>
              <a:t>Tweede niveau</a:t>
            </a:r>
          </a:p>
          <a:p>
            <a:pPr lvl="2"/>
            <a:r>
              <a:rPr lang="nl-NL" noProof="1" smtClean="0"/>
              <a:t>Derde niveau</a:t>
            </a:r>
          </a:p>
          <a:p>
            <a:pPr lvl="3"/>
            <a:r>
              <a:rPr lang="nl-NL" noProof="1" smtClean="0"/>
              <a:t>Vierde niveau</a:t>
            </a:r>
          </a:p>
          <a:p>
            <a:pPr lvl="4"/>
            <a:r>
              <a:rPr lang="nl-NL" noProof="1" smtClean="0"/>
              <a:t>Vijfde niveau</a:t>
            </a:r>
            <a:endParaRPr lang="nl-NL" noProof="1"/>
          </a:p>
        </p:txBody>
      </p:sp>
      <p:sp>
        <p:nvSpPr>
          <p:cNvPr id="6" name="Tijdelijke aanduiding voor afbeelding 5"/>
          <p:cNvSpPr>
            <a:spLocks noGrp="1" noSelect="1"/>
          </p:cNvSpPr>
          <p:nvPr>
            <p:ph type="pic" sz="quarter" idx="10" hasCustomPrompt="1"/>
          </p:nvPr>
        </p:nvSpPr>
        <p:spPr bwMode="gray">
          <a:xfrm>
            <a:off x="820800" y="2124000"/>
            <a:ext cx="3268800" cy="4248000"/>
          </a:xfrm>
        </p:spPr>
        <p:txBody>
          <a:bodyPr/>
          <a:lstStyle>
            <a:lvl1pPr marL="0" indent="0">
              <a:buNone/>
              <a:defRPr b="0" baseline="0"/>
            </a:lvl1pPr>
          </a:lstStyle>
          <a:p>
            <a:r>
              <a:rPr lang="nl-NL" dirty="0" smtClean="0"/>
              <a:t>Afbeelding formaat: 367 x 476 pixels.</a:t>
            </a:r>
            <a:endParaRPr lang="nl-NL" dirty="0"/>
          </a:p>
        </p:txBody>
      </p:sp>
      <p:sp>
        <p:nvSpPr>
          <p:cNvPr id="2" name="Tijdelijke aanduiding voor datum 1"/>
          <p:cNvSpPr>
            <a:spLocks noGrp="1" noSelect="1"/>
          </p:cNvSpPr>
          <p:nvPr>
            <p:ph type="dt" sz="half" idx="11"/>
          </p:nvPr>
        </p:nvSpPr>
        <p:spPr bwMode="gray"/>
        <p:txBody>
          <a:bodyPr/>
          <a:lstStyle/>
          <a:p>
            <a:fld id="{FCBAE101-7B56-4F70-B433-BCD6A308CBE8}" type="datetime1">
              <a:rPr lang="nl-NL" smtClean="0"/>
              <a:t>15-9-2020</a:t>
            </a:fld>
            <a:endParaRPr lang="nl-NL" dirty="0"/>
          </a:p>
        </p:txBody>
      </p:sp>
      <p:sp>
        <p:nvSpPr>
          <p:cNvPr id="4" name="Tijdelijke aanduiding voor voettekst 3"/>
          <p:cNvSpPr>
            <a:spLocks noGrp="1" noSelect="1"/>
          </p:cNvSpPr>
          <p:nvPr>
            <p:ph type="ftr" sz="quarter" idx="12"/>
          </p:nvPr>
        </p:nvSpPr>
        <p:spPr bwMode="gray"/>
        <p:txBody>
          <a:bodyPr/>
          <a:lstStyle/>
          <a:p>
            <a:r>
              <a:rPr lang="nl-NL" dirty="0" smtClean="0"/>
              <a:t>Via Invoegen | Koptekst en voettekst kunt u de tekst wijzigen</a:t>
            </a:r>
            <a:endParaRPr lang="nl-NL" dirty="0"/>
          </a:p>
        </p:txBody>
      </p:sp>
      <p:sp>
        <p:nvSpPr>
          <p:cNvPr id="5" name="Tijdelijke aanduiding voor dianummer 4"/>
          <p:cNvSpPr>
            <a:spLocks noGrp="1" noSelect="1"/>
          </p:cNvSpPr>
          <p:nvPr>
            <p:ph type="sldNum" sz="quarter" idx="13"/>
          </p:nvPr>
        </p:nvSpPr>
        <p:spPr bwMode="gray"/>
        <p:txBody>
          <a:bodyPr/>
          <a:lstStyle/>
          <a:p>
            <a:r>
              <a:rPr lang="nl-NL" dirty="0" smtClean="0"/>
              <a:t>| </a:t>
            </a:r>
            <a:fld id="{5A73F218-DCB0-4894-9B51-05C25669D534}" type="slidenum">
              <a:rPr lang="nl-NL" smtClean="0"/>
              <a:pPr/>
              <a:t>‹nr.›</a:t>
            </a:fld>
            <a:endParaRPr lang="nl-NL"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oto (breed) links, tekst rechts">
    <p:spTree>
      <p:nvGrpSpPr>
        <p:cNvPr id="1" name=""/>
        <p:cNvGrpSpPr/>
        <p:nvPr/>
      </p:nvGrpSpPr>
      <p:grpSpPr>
        <a:xfrm>
          <a:off x="0" y="0"/>
          <a:ext cx="0" cy="0"/>
          <a:chOff x="0" y="0"/>
          <a:chExt cx="0" cy="0"/>
        </a:xfrm>
      </p:grpSpPr>
      <p:sp>
        <p:nvSpPr>
          <p:cNvPr id="3" name="Tijdelijke aanduiding voor inhoud 2"/>
          <p:cNvSpPr>
            <a:spLocks noGrp="1" noSelect="1"/>
          </p:cNvSpPr>
          <p:nvPr>
            <p:ph idx="1"/>
          </p:nvPr>
        </p:nvSpPr>
        <p:spPr bwMode="gray">
          <a:xfrm>
            <a:off x="6689901" y="2053441"/>
            <a:ext cx="2088000" cy="4176000"/>
          </a:xfrm>
        </p:spPr>
        <p:txBody>
          <a:bodyPr/>
          <a:lstStyle/>
          <a:p>
            <a:pPr lvl="0"/>
            <a:r>
              <a:rPr lang="nl-NL" noProof="1" smtClean="0"/>
              <a:t>Klik om de modelstijlen te bewerken</a:t>
            </a:r>
          </a:p>
          <a:p>
            <a:pPr lvl="1"/>
            <a:r>
              <a:rPr lang="nl-NL" noProof="1" smtClean="0"/>
              <a:t>Tweede niveau</a:t>
            </a:r>
          </a:p>
          <a:p>
            <a:pPr lvl="2"/>
            <a:r>
              <a:rPr lang="nl-NL" noProof="1" smtClean="0"/>
              <a:t>Derde niveau</a:t>
            </a:r>
          </a:p>
          <a:p>
            <a:pPr lvl="3"/>
            <a:r>
              <a:rPr lang="nl-NL" noProof="1" smtClean="0"/>
              <a:t>Vierde niveau</a:t>
            </a:r>
          </a:p>
          <a:p>
            <a:pPr lvl="4"/>
            <a:r>
              <a:rPr lang="nl-NL" noProof="1" smtClean="0"/>
              <a:t>Vijfde niveau</a:t>
            </a:r>
            <a:endParaRPr lang="nl-NL" noProof="1"/>
          </a:p>
        </p:txBody>
      </p:sp>
      <p:sp>
        <p:nvSpPr>
          <p:cNvPr id="6" name="Tijdelijke aanduiding voor afbeelding 5"/>
          <p:cNvSpPr>
            <a:spLocks noGrp="1" noSelect="1"/>
          </p:cNvSpPr>
          <p:nvPr>
            <p:ph type="pic" sz="quarter" idx="10" hasCustomPrompt="1"/>
          </p:nvPr>
        </p:nvSpPr>
        <p:spPr bwMode="gray">
          <a:xfrm>
            <a:off x="766800" y="2124000"/>
            <a:ext cx="5720400" cy="3812400"/>
          </a:xfrm>
        </p:spPr>
        <p:txBody>
          <a:bodyPr/>
          <a:lstStyle>
            <a:lvl1pPr marL="0" indent="0">
              <a:buNone/>
              <a:defRPr b="0" baseline="0"/>
            </a:lvl1pPr>
          </a:lstStyle>
          <a:p>
            <a:r>
              <a:rPr lang="nl-NL" dirty="0" smtClean="0"/>
              <a:t>Afbeelding formaat: 641 x 427 pixels.</a:t>
            </a:r>
            <a:endParaRPr lang="nl-NL" dirty="0"/>
          </a:p>
        </p:txBody>
      </p:sp>
      <p:sp>
        <p:nvSpPr>
          <p:cNvPr id="2" name="Tijdelijke aanduiding voor datum 1"/>
          <p:cNvSpPr>
            <a:spLocks noGrp="1" noSelect="1"/>
          </p:cNvSpPr>
          <p:nvPr>
            <p:ph type="dt" sz="half" idx="11"/>
          </p:nvPr>
        </p:nvSpPr>
        <p:spPr bwMode="gray"/>
        <p:txBody>
          <a:bodyPr/>
          <a:lstStyle/>
          <a:p>
            <a:fld id="{FE38F4F4-8539-4950-8887-781FE15DA1C9}" type="datetime1">
              <a:rPr lang="nl-NL" smtClean="0"/>
              <a:t>15-9-2020</a:t>
            </a:fld>
            <a:endParaRPr lang="nl-NL" dirty="0"/>
          </a:p>
        </p:txBody>
      </p:sp>
      <p:sp>
        <p:nvSpPr>
          <p:cNvPr id="4" name="Tijdelijke aanduiding voor voettekst 3"/>
          <p:cNvSpPr>
            <a:spLocks noGrp="1" noSelect="1"/>
          </p:cNvSpPr>
          <p:nvPr>
            <p:ph type="ftr" sz="quarter" idx="12"/>
          </p:nvPr>
        </p:nvSpPr>
        <p:spPr bwMode="gray"/>
        <p:txBody>
          <a:bodyPr/>
          <a:lstStyle/>
          <a:p>
            <a:r>
              <a:rPr lang="nl-NL" dirty="0" smtClean="0"/>
              <a:t>Via Invoegen | Koptekst en voettekst kunt u de tekst wijzigen</a:t>
            </a:r>
            <a:endParaRPr lang="nl-NL" dirty="0"/>
          </a:p>
        </p:txBody>
      </p:sp>
      <p:sp>
        <p:nvSpPr>
          <p:cNvPr id="5" name="Tijdelijke aanduiding voor dianummer 4"/>
          <p:cNvSpPr>
            <a:spLocks noGrp="1" noSelect="1"/>
          </p:cNvSpPr>
          <p:nvPr>
            <p:ph type="sldNum" sz="quarter" idx="13"/>
          </p:nvPr>
        </p:nvSpPr>
        <p:spPr bwMode="gray"/>
        <p:txBody>
          <a:bodyPr/>
          <a:lstStyle/>
          <a:p>
            <a:r>
              <a:rPr lang="nl-NL" dirty="0" smtClean="0"/>
              <a:t>| </a:t>
            </a:r>
            <a:fld id="{5A73F218-DCB0-4894-9B51-05C25669D534}" type="slidenum">
              <a:rPr lang="nl-NL" smtClean="0"/>
              <a:pPr/>
              <a:t>‹nr.›</a:t>
            </a:fld>
            <a:endParaRPr lang="nl-NL" dirty="0"/>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oto (hoog) links, tekst rechts">
    <p:spTree>
      <p:nvGrpSpPr>
        <p:cNvPr id="1" name=""/>
        <p:cNvGrpSpPr/>
        <p:nvPr/>
      </p:nvGrpSpPr>
      <p:grpSpPr>
        <a:xfrm>
          <a:off x="0" y="0"/>
          <a:ext cx="0" cy="0"/>
          <a:chOff x="0" y="0"/>
          <a:chExt cx="0" cy="0"/>
        </a:xfrm>
      </p:grpSpPr>
      <p:sp>
        <p:nvSpPr>
          <p:cNvPr id="6" name="Tijdelijke aanduiding voor afbeelding 5"/>
          <p:cNvSpPr>
            <a:spLocks noGrp="1" noSelect="1"/>
          </p:cNvSpPr>
          <p:nvPr>
            <p:ph type="pic" sz="quarter" idx="10" hasCustomPrompt="1"/>
          </p:nvPr>
        </p:nvSpPr>
        <p:spPr bwMode="gray">
          <a:xfrm>
            <a:off x="792000" y="0"/>
            <a:ext cx="4950000" cy="6858000"/>
          </a:xfrm>
        </p:spPr>
        <p:txBody>
          <a:bodyPr/>
          <a:lstStyle>
            <a:lvl1pPr marL="0" indent="0">
              <a:buNone/>
              <a:defRPr b="0" baseline="0"/>
            </a:lvl1pPr>
          </a:lstStyle>
          <a:p>
            <a:r>
              <a:rPr lang="nl-NL" dirty="0" smtClean="0"/>
              <a:t>Afbeelding formaat: 367 x 476 pixels.</a:t>
            </a:r>
            <a:endParaRPr lang="nl-NL" dirty="0"/>
          </a:p>
        </p:txBody>
      </p:sp>
      <p:sp>
        <p:nvSpPr>
          <p:cNvPr id="3" name="Tijdelijke aanduiding voor inhoud 2"/>
          <p:cNvSpPr>
            <a:spLocks noGrp="1" noSelect="1"/>
          </p:cNvSpPr>
          <p:nvPr>
            <p:ph idx="1"/>
          </p:nvPr>
        </p:nvSpPr>
        <p:spPr bwMode="gray">
          <a:xfrm>
            <a:off x="6040767" y="2053441"/>
            <a:ext cx="2736000" cy="4428000"/>
          </a:xfrm>
        </p:spPr>
        <p:txBody>
          <a:bodyPr/>
          <a:lstStyle/>
          <a:p>
            <a:pPr lvl="0"/>
            <a:r>
              <a:rPr lang="nl-NL" noProof="1" smtClean="0"/>
              <a:t>Klik om de modelstijlen te bewerken</a:t>
            </a:r>
          </a:p>
          <a:p>
            <a:pPr lvl="1"/>
            <a:r>
              <a:rPr lang="nl-NL" noProof="1" smtClean="0"/>
              <a:t>Tweede niveau</a:t>
            </a:r>
          </a:p>
          <a:p>
            <a:pPr lvl="2"/>
            <a:r>
              <a:rPr lang="nl-NL" noProof="1" smtClean="0"/>
              <a:t>Derde niveau</a:t>
            </a:r>
          </a:p>
          <a:p>
            <a:pPr lvl="3"/>
            <a:r>
              <a:rPr lang="nl-NL" noProof="1" smtClean="0"/>
              <a:t>Vierde niveau</a:t>
            </a:r>
          </a:p>
          <a:p>
            <a:pPr lvl="4"/>
            <a:r>
              <a:rPr lang="nl-NL" noProof="1" smtClean="0"/>
              <a:t>Vijfde niveau</a:t>
            </a:r>
            <a:endParaRPr lang="nl-NL" noProof="1"/>
          </a:p>
        </p:txBody>
      </p:sp>
      <p:sp>
        <p:nvSpPr>
          <p:cNvPr id="2" name="Tijdelijke aanduiding voor datum 1"/>
          <p:cNvSpPr>
            <a:spLocks noGrp="1" noSelect="1"/>
          </p:cNvSpPr>
          <p:nvPr>
            <p:ph type="dt" sz="half" idx="11"/>
          </p:nvPr>
        </p:nvSpPr>
        <p:spPr bwMode="gray"/>
        <p:txBody>
          <a:bodyPr/>
          <a:lstStyle/>
          <a:p>
            <a:fld id="{89DEDE49-9D2D-42AE-A648-4B38FBF7B534}" type="datetime1">
              <a:rPr lang="nl-NL" smtClean="0"/>
              <a:t>15-9-2020</a:t>
            </a:fld>
            <a:endParaRPr lang="nl-NL" dirty="0"/>
          </a:p>
        </p:txBody>
      </p:sp>
      <p:sp>
        <p:nvSpPr>
          <p:cNvPr id="4" name="Tijdelijke aanduiding voor voettekst 3"/>
          <p:cNvSpPr>
            <a:spLocks noGrp="1" noSelect="1"/>
          </p:cNvSpPr>
          <p:nvPr>
            <p:ph type="ftr" sz="quarter" idx="12"/>
          </p:nvPr>
        </p:nvSpPr>
        <p:spPr bwMode="gray"/>
        <p:txBody>
          <a:bodyPr/>
          <a:lstStyle/>
          <a:p>
            <a:r>
              <a:rPr lang="nl-NL" dirty="0" smtClean="0"/>
              <a:t>Via Invoegen | Koptekst en voettekst kunt u de tekst wijzigen</a:t>
            </a:r>
            <a:endParaRPr lang="nl-NL" dirty="0"/>
          </a:p>
        </p:txBody>
      </p:sp>
      <p:sp>
        <p:nvSpPr>
          <p:cNvPr id="5" name="Tijdelijke aanduiding voor dianummer 4"/>
          <p:cNvSpPr>
            <a:spLocks noGrp="1" noSelect="1"/>
          </p:cNvSpPr>
          <p:nvPr>
            <p:ph type="sldNum" sz="quarter" idx="13"/>
          </p:nvPr>
        </p:nvSpPr>
        <p:spPr bwMode="gray"/>
        <p:txBody>
          <a:bodyPr/>
          <a:lstStyle/>
          <a:p>
            <a:r>
              <a:rPr lang="nl-NL" dirty="0" smtClean="0"/>
              <a:t>| </a:t>
            </a:r>
            <a:fld id="{5A73F218-DCB0-4894-9B51-05C25669D534}" type="slidenum">
              <a:rPr lang="nl-NL" smtClean="0"/>
              <a:pPr/>
              <a:t>‹nr.›</a:t>
            </a:fld>
            <a:endParaRPr lang="nl-NL" dirty="0"/>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el en 2 kaders">
    <p:spTree>
      <p:nvGrpSpPr>
        <p:cNvPr id="1" name=""/>
        <p:cNvGrpSpPr/>
        <p:nvPr/>
      </p:nvGrpSpPr>
      <p:grpSpPr>
        <a:xfrm>
          <a:off x="0" y="0"/>
          <a:ext cx="0" cy="0"/>
          <a:chOff x="0" y="0"/>
          <a:chExt cx="0" cy="0"/>
        </a:xfrm>
      </p:grpSpPr>
      <p:sp>
        <p:nvSpPr>
          <p:cNvPr id="9" name="Tijdelijke aanduiding voor inhoud 8"/>
          <p:cNvSpPr>
            <a:spLocks noGrp="1" noSelect="1"/>
          </p:cNvSpPr>
          <p:nvPr>
            <p:ph sz="quarter" idx="13"/>
          </p:nvPr>
        </p:nvSpPr>
        <p:spPr bwMode="gray">
          <a:xfrm>
            <a:off x="4975971" y="3366000"/>
            <a:ext cx="3816000" cy="2786400"/>
          </a:xfrm>
        </p:spPr>
        <p:txBody>
          <a:bodyPr/>
          <a:lstStyle/>
          <a:p>
            <a:pPr lvl="0"/>
            <a:r>
              <a:rPr lang="nl-NL" noProof="1" smtClean="0"/>
              <a:t>Klik om de modelstijlen te bewerken</a:t>
            </a:r>
          </a:p>
          <a:p>
            <a:pPr lvl="1"/>
            <a:r>
              <a:rPr lang="nl-NL" noProof="1" smtClean="0"/>
              <a:t>Tweede niveau</a:t>
            </a:r>
          </a:p>
          <a:p>
            <a:pPr lvl="2"/>
            <a:r>
              <a:rPr lang="nl-NL" noProof="1" smtClean="0"/>
              <a:t>Derde niveau</a:t>
            </a:r>
          </a:p>
          <a:p>
            <a:pPr lvl="3"/>
            <a:r>
              <a:rPr lang="nl-NL" noProof="1" smtClean="0"/>
              <a:t>Vierde niveau</a:t>
            </a:r>
          </a:p>
          <a:p>
            <a:pPr lvl="4"/>
            <a:r>
              <a:rPr lang="nl-NL" noProof="1" smtClean="0"/>
              <a:t>Vijfde niveau</a:t>
            </a:r>
            <a:endParaRPr lang="nl-NL" noProof="1"/>
          </a:p>
        </p:txBody>
      </p:sp>
      <p:sp>
        <p:nvSpPr>
          <p:cNvPr id="11" name="Tijdelijke aanduiding voor inhoud 10"/>
          <p:cNvSpPr>
            <a:spLocks noGrp="1" noSelect="1"/>
          </p:cNvSpPr>
          <p:nvPr>
            <p:ph sz="quarter" idx="14"/>
          </p:nvPr>
        </p:nvSpPr>
        <p:spPr bwMode="gray">
          <a:xfrm>
            <a:off x="781971" y="3366000"/>
            <a:ext cx="3816000" cy="2786400"/>
          </a:xfrm>
        </p:spPr>
        <p:txBody>
          <a:bodyPr/>
          <a:lstStyle/>
          <a:p>
            <a:pPr lvl="0"/>
            <a:r>
              <a:rPr lang="nl-NL" noProof="1" smtClean="0"/>
              <a:t>Klik om de modelstijlen te bewerken</a:t>
            </a:r>
          </a:p>
          <a:p>
            <a:pPr lvl="1"/>
            <a:r>
              <a:rPr lang="nl-NL" noProof="1" smtClean="0"/>
              <a:t>Tweede niveau</a:t>
            </a:r>
          </a:p>
          <a:p>
            <a:pPr lvl="2"/>
            <a:r>
              <a:rPr lang="nl-NL" noProof="1" smtClean="0"/>
              <a:t>Derde niveau</a:t>
            </a:r>
          </a:p>
          <a:p>
            <a:pPr lvl="3"/>
            <a:r>
              <a:rPr lang="nl-NL" noProof="1" smtClean="0"/>
              <a:t>Vierde niveau</a:t>
            </a:r>
          </a:p>
          <a:p>
            <a:pPr lvl="4"/>
            <a:r>
              <a:rPr lang="nl-NL" noProof="1" smtClean="0"/>
              <a:t>Vijfde niveau</a:t>
            </a:r>
            <a:endParaRPr lang="nl-NL" noProof="1"/>
          </a:p>
        </p:txBody>
      </p:sp>
      <p:sp>
        <p:nvSpPr>
          <p:cNvPr id="2" name="Tijdelijke aanduiding voor datum 1"/>
          <p:cNvSpPr>
            <a:spLocks noGrp="1" noSelect="1"/>
          </p:cNvSpPr>
          <p:nvPr>
            <p:ph type="dt" sz="half" idx="15"/>
          </p:nvPr>
        </p:nvSpPr>
        <p:spPr bwMode="gray"/>
        <p:txBody>
          <a:bodyPr/>
          <a:lstStyle/>
          <a:p>
            <a:fld id="{2D1277E9-F704-4CFD-B73A-443B538B0297}" type="datetime1">
              <a:rPr lang="nl-NL" smtClean="0"/>
              <a:t>15-9-2020</a:t>
            </a:fld>
            <a:endParaRPr lang="nl-NL" dirty="0"/>
          </a:p>
        </p:txBody>
      </p:sp>
      <p:sp>
        <p:nvSpPr>
          <p:cNvPr id="3" name="Tijdelijke aanduiding voor voettekst 2"/>
          <p:cNvSpPr>
            <a:spLocks noGrp="1" noSelect="1"/>
          </p:cNvSpPr>
          <p:nvPr>
            <p:ph type="ftr" sz="quarter" idx="16"/>
          </p:nvPr>
        </p:nvSpPr>
        <p:spPr bwMode="gray"/>
        <p:txBody>
          <a:bodyPr/>
          <a:lstStyle/>
          <a:p>
            <a:r>
              <a:rPr lang="nl-NL" dirty="0" smtClean="0"/>
              <a:t>Via Invoegen | Koptekst en voettekst kunt u de tekst wijzigen</a:t>
            </a:r>
            <a:endParaRPr lang="nl-NL" dirty="0"/>
          </a:p>
        </p:txBody>
      </p:sp>
      <p:sp>
        <p:nvSpPr>
          <p:cNvPr id="4" name="Tijdelijke aanduiding voor dianummer 3"/>
          <p:cNvSpPr>
            <a:spLocks noGrp="1" noSelect="1"/>
          </p:cNvSpPr>
          <p:nvPr>
            <p:ph type="sldNum" sz="quarter" idx="17"/>
          </p:nvPr>
        </p:nvSpPr>
        <p:spPr bwMode="gray"/>
        <p:txBody>
          <a:bodyPr/>
          <a:lstStyle/>
          <a:p>
            <a:r>
              <a:rPr lang="nl-NL" dirty="0" smtClean="0"/>
              <a:t>| </a:t>
            </a:r>
            <a:fld id="{5A73F218-DCB0-4894-9B51-05C25669D534}" type="slidenum">
              <a:rPr lang="nl-NL" smtClean="0"/>
              <a:pPr/>
              <a:t>‹nr.›</a:t>
            </a:fld>
            <a:endParaRPr lang="nl-NL" dirty="0"/>
          </a:p>
        </p:txBody>
      </p:sp>
      <p:sp>
        <p:nvSpPr>
          <p:cNvPr id="5" name="Title 4"/>
          <p:cNvSpPr>
            <a:spLocks noGrp="1" noSelect="1"/>
          </p:cNvSpPr>
          <p:nvPr>
            <p:ph type="title" hasCustomPrompt="1"/>
          </p:nvPr>
        </p:nvSpPr>
        <p:spPr bwMode="gray">
          <a:xfrm>
            <a:off x="781971" y="1998333"/>
            <a:ext cx="8010000" cy="1143000"/>
          </a:xfrm>
        </p:spPr>
        <p:txBody>
          <a:bodyPr/>
          <a:lstStyle>
            <a:lvl1pPr>
              <a:defRPr/>
            </a:lvl1pPr>
          </a:lstStyle>
          <a:p>
            <a:r>
              <a:rPr lang="nl-NL" dirty="0" smtClean="0"/>
              <a:t>Titel</a:t>
            </a:r>
            <a:endParaRPr lang="nl-NL" dirty="0"/>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Fotodia">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2" name="Afgeronde rechthoek 31"/>
          <p:cNvSpPr>
            <a:spLocks noSelect="1"/>
          </p:cNvSpPr>
          <p:nvPr userDrawn="1"/>
        </p:nvSpPr>
        <p:spPr bwMode="gray">
          <a:xfrm>
            <a:off x="-1731443" y="98556"/>
            <a:ext cx="1609522" cy="4770636"/>
          </a:xfrm>
          <a:prstGeom prst="roundRect">
            <a:avLst>
              <a:gd name="adj" fmla="val 9701"/>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gn="l"/>
            <a:r>
              <a:rPr lang="nl-NL" sz="1000" noProof="1" smtClean="0">
                <a:solidFill>
                  <a:schemeClr val="tx1"/>
                </a:solidFill>
              </a:rPr>
              <a:t>Deze dia is zo gemaakt dat je zelf een afbeelding kan invoegen. </a:t>
            </a:r>
          </a:p>
          <a:p>
            <a:pPr algn="l"/>
            <a:endParaRPr lang="nl-NL" sz="1000" noProof="1" smtClean="0">
              <a:solidFill>
                <a:schemeClr val="tx1"/>
              </a:solidFill>
            </a:endParaRPr>
          </a:p>
          <a:p>
            <a:pPr algn="l"/>
            <a:r>
              <a:rPr lang="nl-NL" sz="1000" noProof="1" smtClean="0">
                <a:solidFill>
                  <a:schemeClr val="tx1"/>
                </a:solidFill>
              </a:rPr>
              <a:t>Klik met de rechtermuisknop in de achtergrond en kies Achtergrond opmaken. Klik op Opvulling met figuur of bitmappatroon en dan op Invoegen uit bestand. Kies de afbeelding en klik op Invoegen en Sluiten.</a:t>
            </a:r>
          </a:p>
          <a:p>
            <a:pPr algn="l"/>
            <a:endParaRPr lang="nl-NL" sz="1000" noProof="1" smtClean="0">
              <a:solidFill>
                <a:schemeClr val="tx1"/>
              </a:solidFill>
            </a:endParaRPr>
          </a:p>
          <a:p>
            <a:pPr algn="l"/>
            <a:r>
              <a:rPr lang="nl-NL" sz="1000" noProof="1" smtClean="0">
                <a:solidFill>
                  <a:schemeClr val="tx1"/>
                </a:solidFill>
              </a:rPr>
              <a:t>Klik niet op Overal toepassen omdat de afbeelding dan op alle dia’s komt. Met ctrl + z kan je dit ongedaan maken.</a:t>
            </a:r>
          </a:p>
          <a:p>
            <a:pPr algn="l"/>
            <a:endParaRPr lang="nl-NL" sz="1000" noProof="1" smtClean="0">
              <a:solidFill>
                <a:schemeClr val="tx1"/>
              </a:solidFill>
            </a:endParaRPr>
          </a:p>
          <a:p>
            <a:pPr algn="l"/>
            <a:r>
              <a:rPr lang="nl-NL" sz="1000" noProof="1" smtClean="0">
                <a:solidFill>
                  <a:schemeClr val="tx1"/>
                </a:solidFill>
              </a:rPr>
              <a:t>Voor het mooiste resultaat is de beeldverhouding 1024 x 768 pixels. Het beeld blijft dan scherp en vervormt niet.</a:t>
            </a:r>
          </a:p>
          <a:p>
            <a:pPr algn="l"/>
            <a:endParaRPr lang="nl-NL" sz="1000" noProof="1">
              <a:solidFill>
                <a:schemeClr val="tx1"/>
              </a:solidFill>
            </a:endParaRPr>
          </a:p>
        </p:txBody>
      </p:sp>
      <p:sp>
        <p:nvSpPr>
          <p:cNvPr id="30" name="Rechthoek 29"/>
          <p:cNvSpPr>
            <a:spLocks noSelect="1"/>
          </p:cNvSpPr>
          <p:nvPr userDrawn="1"/>
        </p:nvSpPr>
        <p:spPr bwMode="white">
          <a:xfrm>
            <a:off x="0" y="0"/>
            <a:ext cx="7884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grpSp>
        <p:nvGrpSpPr>
          <p:cNvPr id="3" name="Groep 30"/>
          <p:cNvGrpSpPr>
            <a:grpSpLocks noSelect="1"/>
          </p:cNvGrpSpPr>
          <p:nvPr userDrawn="1"/>
        </p:nvGrpSpPr>
        <p:grpSpPr bwMode="black">
          <a:xfrm>
            <a:off x="182563" y="163513"/>
            <a:ext cx="425450" cy="1447800"/>
            <a:chOff x="182563" y="163513"/>
            <a:chExt cx="425450" cy="1447800"/>
          </a:xfrm>
          <a:solidFill>
            <a:srgbClr val="FF0000"/>
          </a:solidFill>
        </p:grpSpPr>
        <p:sp>
          <p:nvSpPr>
            <p:cNvPr id="33" name="Freeform 7"/>
            <p:cNvSpPr>
              <a:spLocks noSelect="1"/>
            </p:cNvSpPr>
            <p:nvPr/>
          </p:nvSpPr>
          <p:spPr bwMode="black">
            <a:xfrm>
              <a:off x="182563" y="1185863"/>
              <a:ext cx="425450" cy="425450"/>
            </a:xfrm>
            <a:custGeom>
              <a:avLst/>
              <a:gdLst/>
              <a:ahLst/>
              <a:cxnLst>
                <a:cxn ang="0">
                  <a:pos x="0" y="214"/>
                </a:cxn>
                <a:cxn ang="0">
                  <a:pos x="81" y="134"/>
                </a:cxn>
                <a:cxn ang="0">
                  <a:pos x="0" y="54"/>
                </a:cxn>
                <a:cxn ang="0">
                  <a:pos x="54" y="0"/>
                </a:cxn>
                <a:cxn ang="0">
                  <a:pos x="134" y="80"/>
                </a:cxn>
                <a:cxn ang="0">
                  <a:pos x="214" y="0"/>
                </a:cxn>
                <a:cxn ang="0">
                  <a:pos x="268" y="54"/>
                </a:cxn>
                <a:cxn ang="0">
                  <a:pos x="188" y="134"/>
                </a:cxn>
                <a:cxn ang="0">
                  <a:pos x="268" y="214"/>
                </a:cxn>
                <a:cxn ang="0">
                  <a:pos x="214" y="268"/>
                </a:cxn>
                <a:cxn ang="0">
                  <a:pos x="134" y="187"/>
                </a:cxn>
                <a:cxn ang="0">
                  <a:pos x="54" y="268"/>
                </a:cxn>
                <a:cxn ang="0">
                  <a:pos x="0" y="214"/>
                </a:cxn>
              </a:cxnLst>
              <a:rect l="0" t="0" r="r" b="b"/>
              <a:pathLst>
                <a:path w="268" h="268">
                  <a:moveTo>
                    <a:pt x="0" y="214"/>
                  </a:moveTo>
                  <a:lnTo>
                    <a:pt x="81" y="134"/>
                  </a:lnTo>
                  <a:lnTo>
                    <a:pt x="0" y="54"/>
                  </a:lnTo>
                  <a:lnTo>
                    <a:pt x="54" y="0"/>
                  </a:lnTo>
                  <a:lnTo>
                    <a:pt x="134" y="80"/>
                  </a:lnTo>
                  <a:lnTo>
                    <a:pt x="214" y="0"/>
                  </a:lnTo>
                  <a:lnTo>
                    <a:pt x="268" y="54"/>
                  </a:lnTo>
                  <a:lnTo>
                    <a:pt x="188" y="134"/>
                  </a:lnTo>
                  <a:lnTo>
                    <a:pt x="268" y="214"/>
                  </a:lnTo>
                  <a:lnTo>
                    <a:pt x="214" y="268"/>
                  </a:lnTo>
                  <a:lnTo>
                    <a:pt x="134" y="187"/>
                  </a:lnTo>
                  <a:lnTo>
                    <a:pt x="54" y="268"/>
                  </a:lnTo>
                  <a:lnTo>
                    <a:pt x="0" y="2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nl-NL" dirty="0"/>
            </a:p>
          </p:txBody>
        </p:sp>
        <p:sp>
          <p:nvSpPr>
            <p:cNvPr id="34" name="Freeform 8"/>
            <p:cNvSpPr>
              <a:spLocks noSelect="1"/>
            </p:cNvSpPr>
            <p:nvPr/>
          </p:nvSpPr>
          <p:spPr bwMode="black">
            <a:xfrm>
              <a:off x="182563" y="163513"/>
              <a:ext cx="425450" cy="425450"/>
            </a:xfrm>
            <a:custGeom>
              <a:avLst/>
              <a:gdLst/>
              <a:ahLst/>
              <a:cxnLst>
                <a:cxn ang="0">
                  <a:pos x="0" y="215"/>
                </a:cxn>
                <a:cxn ang="0">
                  <a:pos x="81" y="134"/>
                </a:cxn>
                <a:cxn ang="0">
                  <a:pos x="0" y="54"/>
                </a:cxn>
                <a:cxn ang="0">
                  <a:pos x="54" y="0"/>
                </a:cxn>
                <a:cxn ang="0">
                  <a:pos x="134" y="81"/>
                </a:cxn>
                <a:cxn ang="0">
                  <a:pos x="214" y="0"/>
                </a:cxn>
                <a:cxn ang="0">
                  <a:pos x="268" y="54"/>
                </a:cxn>
                <a:cxn ang="0">
                  <a:pos x="188" y="134"/>
                </a:cxn>
                <a:cxn ang="0">
                  <a:pos x="268" y="215"/>
                </a:cxn>
                <a:cxn ang="0">
                  <a:pos x="214" y="268"/>
                </a:cxn>
                <a:cxn ang="0">
                  <a:pos x="134" y="188"/>
                </a:cxn>
                <a:cxn ang="0">
                  <a:pos x="54" y="268"/>
                </a:cxn>
                <a:cxn ang="0">
                  <a:pos x="0" y="215"/>
                </a:cxn>
              </a:cxnLst>
              <a:rect l="0" t="0" r="r" b="b"/>
              <a:pathLst>
                <a:path w="268" h="268">
                  <a:moveTo>
                    <a:pt x="0" y="215"/>
                  </a:moveTo>
                  <a:lnTo>
                    <a:pt x="81" y="134"/>
                  </a:lnTo>
                  <a:lnTo>
                    <a:pt x="0" y="54"/>
                  </a:lnTo>
                  <a:lnTo>
                    <a:pt x="54" y="0"/>
                  </a:lnTo>
                  <a:lnTo>
                    <a:pt x="134" y="81"/>
                  </a:lnTo>
                  <a:lnTo>
                    <a:pt x="214" y="0"/>
                  </a:lnTo>
                  <a:lnTo>
                    <a:pt x="268" y="54"/>
                  </a:lnTo>
                  <a:lnTo>
                    <a:pt x="188" y="134"/>
                  </a:lnTo>
                  <a:lnTo>
                    <a:pt x="268" y="215"/>
                  </a:lnTo>
                  <a:lnTo>
                    <a:pt x="214" y="268"/>
                  </a:lnTo>
                  <a:lnTo>
                    <a:pt x="134" y="188"/>
                  </a:lnTo>
                  <a:lnTo>
                    <a:pt x="54" y="268"/>
                  </a:lnTo>
                  <a:lnTo>
                    <a:pt x="0" y="21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nl-NL" dirty="0"/>
            </a:p>
          </p:txBody>
        </p:sp>
        <p:sp>
          <p:nvSpPr>
            <p:cNvPr id="35" name="Freeform 9"/>
            <p:cNvSpPr>
              <a:spLocks noSelect="1"/>
            </p:cNvSpPr>
            <p:nvPr/>
          </p:nvSpPr>
          <p:spPr bwMode="black">
            <a:xfrm>
              <a:off x="182563" y="674688"/>
              <a:ext cx="425450" cy="425450"/>
            </a:xfrm>
            <a:custGeom>
              <a:avLst/>
              <a:gdLst/>
              <a:ahLst/>
              <a:cxnLst>
                <a:cxn ang="0">
                  <a:pos x="0" y="215"/>
                </a:cxn>
                <a:cxn ang="0">
                  <a:pos x="81" y="134"/>
                </a:cxn>
                <a:cxn ang="0">
                  <a:pos x="0" y="54"/>
                </a:cxn>
                <a:cxn ang="0">
                  <a:pos x="54" y="0"/>
                </a:cxn>
                <a:cxn ang="0">
                  <a:pos x="134" y="81"/>
                </a:cxn>
                <a:cxn ang="0">
                  <a:pos x="214" y="0"/>
                </a:cxn>
                <a:cxn ang="0">
                  <a:pos x="268" y="54"/>
                </a:cxn>
                <a:cxn ang="0">
                  <a:pos x="188" y="134"/>
                </a:cxn>
                <a:cxn ang="0">
                  <a:pos x="268" y="215"/>
                </a:cxn>
                <a:cxn ang="0">
                  <a:pos x="214" y="268"/>
                </a:cxn>
                <a:cxn ang="0">
                  <a:pos x="134" y="188"/>
                </a:cxn>
                <a:cxn ang="0">
                  <a:pos x="54" y="268"/>
                </a:cxn>
                <a:cxn ang="0">
                  <a:pos x="0" y="215"/>
                </a:cxn>
              </a:cxnLst>
              <a:rect l="0" t="0" r="r" b="b"/>
              <a:pathLst>
                <a:path w="268" h="268">
                  <a:moveTo>
                    <a:pt x="0" y="215"/>
                  </a:moveTo>
                  <a:lnTo>
                    <a:pt x="81" y="134"/>
                  </a:lnTo>
                  <a:lnTo>
                    <a:pt x="0" y="54"/>
                  </a:lnTo>
                  <a:lnTo>
                    <a:pt x="54" y="0"/>
                  </a:lnTo>
                  <a:lnTo>
                    <a:pt x="134" y="81"/>
                  </a:lnTo>
                  <a:lnTo>
                    <a:pt x="214" y="0"/>
                  </a:lnTo>
                  <a:lnTo>
                    <a:pt x="268" y="54"/>
                  </a:lnTo>
                  <a:lnTo>
                    <a:pt x="188" y="134"/>
                  </a:lnTo>
                  <a:lnTo>
                    <a:pt x="268" y="215"/>
                  </a:lnTo>
                  <a:lnTo>
                    <a:pt x="214" y="268"/>
                  </a:lnTo>
                  <a:lnTo>
                    <a:pt x="134" y="188"/>
                  </a:lnTo>
                  <a:lnTo>
                    <a:pt x="54" y="268"/>
                  </a:lnTo>
                  <a:lnTo>
                    <a:pt x="0" y="21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nl-NL" dirty="0"/>
            </a:p>
          </p:txBody>
        </p:sp>
      </p:grpSp>
      <p:sp>
        <p:nvSpPr>
          <p:cNvPr id="4" name="Tijdelijke aanduiding voor datum 3"/>
          <p:cNvSpPr>
            <a:spLocks noGrp="1" noSelect="1"/>
          </p:cNvSpPr>
          <p:nvPr userDrawn="1">
            <p:ph type="dt" sz="half" idx="10"/>
          </p:nvPr>
        </p:nvSpPr>
        <p:spPr bwMode="gray"/>
        <p:txBody>
          <a:bodyPr/>
          <a:lstStyle/>
          <a:p>
            <a:fld id="{AB71B66F-B9F3-4AD6-A701-448160D8D8F1}" type="datetime1">
              <a:rPr lang="nl-NL" smtClean="0"/>
              <a:t>15-9-2020</a:t>
            </a:fld>
            <a:endParaRPr lang="nl-NL" dirty="0"/>
          </a:p>
        </p:txBody>
      </p:sp>
      <p:sp>
        <p:nvSpPr>
          <p:cNvPr id="5" name="Tijdelijke aanduiding voor voettekst 4"/>
          <p:cNvSpPr>
            <a:spLocks noGrp="1" noSelect="1"/>
          </p:cNvSpPr>
          <p:nvPr userDrawn="1">
            <p:ph type="ftr" sz="quarter" idx="11"/>
          </p:nvPr>
        </p:nvSpPr>
        <p:spPr bwMode="gray"/>
        <p:txBody>
          <a:bodyPr/>
          <a:lstStyle/>
          <a:p>
            <a:r>
              <a:rPr lang="nl-NL" dirty="0" smtClean="0"/>
              <a:t>Via Invoegen | Koptekst en voettekst kunt u de tekst wijzigen</a:t>
            </a:r>
            <a:endParaRPr lang="nl-NL" dirty="0"/>
          </a:p>
        </p:txBody>
      </p:sp>
      <p:sp>
        <p:nvSpPr>
          <p:cNvPr id="6" name="Tijdelijke aanduiding voor dianummer 5"/>
          <p:cNvSpPr>
            <a:spLocks noGrp="1" noSelect="1"/>
          </p:cNvSpPr>
          <p:nvPr userDrawn="1">
            <p:ph type="sldNum" sz="quarter" idx="12"/>
          </p:nvPr>
        </p:nvSpPr>
        <p:spPr bwMode="gray"/>
        <p:txBody>
          <a:bodyPr/>
          <a:lstStyle/>
          <a:p>
            <a:r>
              <a:rPr lang="nl-NL" dirty="0" smtClean="0"/>
              <a:t>| </a:t>
            </a:r>
            <a:fld id="{5A73F218-DCB0-4894-9B51-05C25669D534}" type="slidenum">
              <a:rPr lang="nl-NL" smtClean="0"/>
              <a:pPr/>
              <a:t>‹nr.›</a:t>
            </a:fld>
            <a:endParaRPr lang="nl-NL"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noSelect="1"/>
          </p:cNvSpPr>
          <p:nvPr>
            <p:ph type="title" hasCustomPrompt="1"/>
          </p:nvPr>
        </p:nvSpPr>
        <p:spPr bwMode="gray"/>
        <p:txBody>
          <a:bodyPr/>
          <a:lstStyle>
            <a:lvl1pPr>
              <a:defRPr/>
            </a:lvl1pPr>
          </a:lstStyle>
          <a:p>
            <a:r>
              <a:rPr lang="nl-NL" noProof="1" smtClean="0"/>
              <a:t>Titel</a:t>
            </a:r>
            <a:endParaRPr lang="nl-NL" noProof="1"/>
          </a:p>
        </p:txBody>
      </p:sp>
      <p:sp>
        <p:nvSpPr>
          <p:cNvPr id="3" name="Tijdelijke aanduiding voor datum 2"/>
          <p:cNvSpPr>
            <a:spLocks noGrp="1" noSelect="1"/>
          </p:cNvSpPr>
          <p:nvPr>
            <p:ph type="dt" sz="half" idx="10"/>
          </p:nvPr>
        </p:nvSpPr>
        <p:spPr bwMode="gray"/>
        <p:txBody>
          <a:bodyPr/>
          <a:lstStyle/>
          <a:p>
            <a:fld id="{1A77BA14-42C5-46AA-9FAD-892BA193696F}" type="datetime1">
              <a:rPr lang="nl-NL" smtClean="0"/>
              <a:t>15-9-2020</a:t>
            </a:fld>
            <a:endParaRPr lang="nl-NL" dirty="0"/>
          </a:p>
        </p:txBody>
      </p:sp>
      <p:sp>
        <p:nvSpPr>
          <p:cNvPr id="4" name="Tijdelijke aanduiding voor voettekst 3"/>
          <p:cNvSpPr>
            <a:spLocks noGrp="1" noSelect="1"/>
          </p:cNvSpPr>
          <p:nvPr>
            <p:ph type="ftr" sz="quarter" idx="11"/>
          </p:nvPr>
        </p:nvSpPr>
        <p:spPr bwMode="gray"/>
        <p:txBody>
          <a:bodyPr/>
          <a:lstStyle/>
          <a:p>
            <a:r>
              <a:rPr lang="nl-NL" dirty="0" smtClean="0"/>
              <a:t>Via Invoegen | Koptekst en voettekst kunt u de tekst wijzigen</a:t>
            </a:r>
            <a:endParaRPr lang="nl-NL" dirty="0"/>
          </a:p>
        </p:txBody>
      </p:sp>
      <p:sp>
        <p:nvSpPr>
          <p:cNvPr id="5" name="Tijdelijke aanduiding voor dianummer 4"/>
          <p:cNvSpPr>
            <a:spLocks noGrp="1" noSelect="1"/>
          </p:cNvSpPr>
          <p:nvPr>
            <p:ph type="sldNum" sz="quarter" idx="12"/>
          </p:nvPr>
        </p:nvSpPr>
        <p:spPr bwMode="gray"/>
        <p:txBody>
          <a:bodyPr/>
          <a:lstStyle/>
          <a:p>
            <a:r>
              <a:rPr lang="nl-NL" dirty="0" smtClean="0"/>
              <a:t>| </a:t>
            </a:r>
            <a:fld id="{5A73F218-DCB0-4894-9B51-05C25669D534}" type="slidenum">
              <a:rPr lang="nl-NL" smtClean="0"/>
              <a:pPr/>
              <a:t>‹nr.›</a:t>
            </a:fld>
            <a:endParaRPr lang="nl-NL" dirty="0"/>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g met logo">
    <p:spTree>
      <p:nvGrpSpPr>
        <p:cNvPr id="1" name=""/>
        <p:cNvGrpSpPr/>
        <p:nvPr/>
      </p:nvGrpSpPr>
      <p:grpSpPr>
        <a:xfrm>
          <a:off x="0" y="0"/>
          <a:ext cx="0" cy="0"/>
          <a:chOff x="0" y="0"/>
          <a:chExt cx="0" cy="0"/>
        </a:xfrm>
      </p:grpSpPr>
      <p:sp>
        <p:nvSpPr>
          <p:cNvPr id="2" name="Tijdelijke aanduiding voor datum 1"/>
          <p:cNvSpPr>
            <a:spLocks noGrp="1" noSelect="1"/>
          </p:cNvSpPr>
          <p:nvPr>
            <p:ph type="dt" sz="half" idx="10"/>
          </p:nvPr>
        </p:nvSpPr>
        <p:spPr bwMode="gray"/>
        <p:txBody>
          <a:bodyPr/>
          <a:lstStyle/>
          <a:p>
            <a:fld id="{DD87E8CE-33A9-43EE-B25B-F09963B573BA}" type="datetime1">
              <a:rPr lang="nl-NL" smtClean="0"/>
              <a:t>15-9-2020</a:t>
            </a:fld>
            <a:endParaRPr lang="nl-NL" dirty="0"/>
          </a:p>
        </p:txBody>
      </p:sp>
      <p:sp>
        <p:nvSpPr>
          <p:cNvPr id="3" name="Tijdelijke aanduiding voor voettekst 2"/>
          <p:cNvSpPr>
            <a:spLocks noGrp="1" noSelect="1"/>
          </p:cNvSpPr>
          <p:nvPr>
            <p:ph type="ftr" sz="quarter" idx="11"/>
          </p:nvPr>
        </p:nvSpPr>
        <p:spPr bwMode="gray"/>
        <p:txBody>
          <a:bodyPr/>
          <a:lstStyle/>
          <a:p>
            <a:r>
              <a:rPr lang="nl-NL" dirty="0" smtClean="0"/>
              <a:t>Via Invoegen | Koptekst en voettekst kunt u de tekst wijzigen</a:t>
            </a:r>
            <a:endParaRPr lang="nl-NL" dirty="0"/>
          </a:p>
        </p:txBody>
      </p:sp>
      <p:sp>
        <p:nvSpPr>
          <p:cNvPr id="4" name="Tijdelijke aanduiding voor dianummer 3"/>
          <p:cNvSpPr>
            <a:spLocks noGrp="1" noSelect="1"/>
          </p:cNvSpPr>
          <p:nvPr>
            <p:ph type="sldNum" sz="quarter" idx="12"/>
          </p:nvPr>
        </p:nvSpPr>
        <p:spPr bwMode="gray"/>
        <p:txBody>
          <a:bodyPr/>
          <a:lstStyle/>
          <a:p>
            <a:r>
              <a:rPr lang="nl-NL" dirty="0" smtClean="0"/>
              <a:t>| </a:t>
            </a:r>
            <a:fld id="{5A73F218-DCB0-4894-9B51-05C25669D534}" type="slidenum">
              <a:rPr lang="nl-NL" smtClean="0"/>
              <a:pPr/>
              <a:t>‹nr.›</a:t>
            </a:fld>
            <a:endParaRPr lang="nl-NL" dirty="0"/>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blank" preserve="1">
  <p:cSld name="Leeg">
    <p:spTree>
      <p:nvGrpSpPr>
        <p:cNvPr id="1" name=""/>
        <p:cNvGrpSpPr/>
        <p:nvPr/>
      </p:nvGrpSpPr>
      <p:grpSpPr>
        <a:xfrm>
          <a:off x="0" y="0"/>
          <a:ext cx="0" cy="0"/>
          <a:chOff x="0" y="0"/>
          <a:chExt cx="0" cy="0"/>
        </a:xfrm>
      </p:grpSpPr>
      <p:sp>
        <p:nvSpPr>
          <p:cNvPr id="2" name="Tijdelijke aanduiding voor datum 1"/>
          <p:cNvSpPr>
            <a:spLocks noGrp="1" noSelect="1"/>
          </p:cNvSpPr>
          <p:nvPr>
            <p:ph type="dt" sz="half" idx="10"/>
          </p:nvPr>
        </p:nvSpPr>
        <p:spPr bwMode="gray"/>
        <p:txBody>
          <a:bodyPr/>
          <a:lstStyle/>
          <a:p>
            <a:fld id="{D1BCA4B4-8389-46FE-AE0C-0A1FAFD8F720}" type="datetime1">
              <a:rPr lang="nl-NL" smtClean="0"/>
              <a:t>15-9-2020</a:t>
            </a:fld>
            <a:endParaRPr lang="nl-NL" dirty="0"/>
          </a:p>
        </p:txBody>
      </p:sp>
      <p:sp>
        <p:nvSpPr>
          <p:cNvPr id="3" name="Tijdelijke aanduiding voor voettekst 2"/>
          <p:cNvSpPr>
            <a:spLocks noGrp="1" noSelect="1"/>
          </p:cNvSpPr>
          <p:nvPr>
            <p:ph type="ftr" sz="quarter" idx="11"/>
          </p:nvPr>
        </p:nvSpPr>
        <p:spPr bwMode="gray"/>
        <p:txBody>
          <a:bodyPr/>
          <a:lstStyle/>
          <a:p>
            <a:r>
              <a:rPr lang="nl-NL" dirty="0" smtClean="0"/>
              <a:t>Via Invoegen | Koptekst en voettekst kunt u de tekst wijzigen</a:t>
            </a:r>
            <a:endParaRPr lang="nl-NL" dirty="0"/>
          </a:p>
        </p:txBody>
      </p:sp>
      <p:sp>
        <p:nvSpPr>
          <p:cNvPr id="4" name="Tijdelijke aanduiding voor dianummer 3"/>
          <p:cNvSpPr>
            <a:spLocks noGrp="1" noSelect="1"/>
          </p:cNvSpPr>
          <p:nvPr>
            <p:ph type="sldNum" sz="quarter" idx="12"/>
          </p:nvPr>
        </p:nvSpPr>
        <p:spPr bwMode="gray"/>
        <p:txBody>
          <a:bodyPr/>
          <a:lstStyle/>
          <a:p>
            <a:r>
              <a:rPr lang="nl-NL" dirty="0" smtClean="0"/>
              <a:t>| </a:t>
            </a:r>
            <a:fld id="{5A73F218-DCB0-4894-9B51-05C25669D534}" type="slidenum">
              <a:rPr lang="nl-NL" smtClean="0"/>
              <a:pPr/>
              <a:t>‹nr.›</a:t>
            </a:fld>
            <a:endParaRPr lang="nl-NL" dirty="0"/>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Ref idx="1001">
        <a:schemeClr val="bg1"/>
      </p:bgRef>
    </p:bg>
    <p:spTree>
      <p:nvGrpSpPr>
        <p:cNvPr id="1" name=""/>
        <p:cNvGrpSpPr/>
        <p:nvPr/>
      </p:nvGrpSpPr>
      <p:grpSpPr>
        <a:xfrm>
          <a:off x="0" y="0"/>
          <a:ext cx="0" cy="0"/>
          <a:chOff x="0" y="0"/>
          <a:chExt cx="0" cy="0"/>
        </a:xfrm>
      </p:grpSpPr>
      <p:grpSp>
        <p:nvGrpSpPr>
          <p:cNvPr id="12" name="Groep 11"/>
          <p:cNvGrpSpPr>
            <a:grpSpLocks noSelect="1"/>
          </p:cNvGrpSpPr>
          <p:nvPr/>
        </p:nvGrpSpPr>
        <p:grpSpPr bwMode="black">
          <a:xfrm>
            <a:off x="182563" y="163513"/>
            <a:ext cx="425450" cy="1447800"/>
            <a:chOff x="182563" y="163513"/>
            <a:chExt cx="425450" cy="1447800"/>
          </a:xfrm>
          <a:solidFill>
            <a:srgbClr val="FF0000"/>
          </a:solidFill>
        </p:grpSpPr>
        <p:sp>
          <p:nvSpPr>
            <p:cNvPr id="13" name="Freeform 7"/>
            <p:cNvSpPr>
              <a:spLocks noSelect="1"/>
            </p:cNvSpPr>
            <p:nvPr/>
          </p:nvSpPr>
          <p:spPr bwMode="black">
            <a:xfrm>
              <a:off x="182563" y="1185863"/>
              <a:ext cx="425450" cy="425450"/>
            </a:xfrm>
            <a:custGeom>
              <a:avLst/>
              <a:gdLst/>
              <a:ahLst/>
              <a:cxnLst>
                <a:cxn ang="0">
                  <a:pos x="0" y="214"/>
                </a:cxn>
                <a:cxn ang="0">
                  <a:pos x="81" y="134"/>
                </a:cxn>
                <a:cxn ang="0">
                  <a:pos x="0" y="54"/>
                </a:cxn>
                <a:cxn ang="0">
                  <a:pos x="54" y="0"/>
                </a:cxn>
                <a:cxn ang="0">
                  <a:pos x="134" y="80"/>
                </a:cxn>
                <a:cxn ang="0">
                  <a:pos x="214" y="0"/>
                </a:cxn>
                <a:cxn ang="0">
                  <a:pos x="268" y="54"/>
                </a:cxn>
                <a:cxn ang="0">
                  <a:pos x="188" y="134"/>
                </a:cxn>
                <a:cxn ang="0">
                  <a:pos x="268" y="214"/>
                </a:cxn>
                <a:cxn ang="0">
                  <a:pos x="214" y="268"/>
                </a:cxn>
                <a:cxn ang="0">
                  <a:pos x="134" y="187"/>
                </a:cxn>
                <a:cxn ang="0">
                  <a:pos x="54" y="268"/>
                </a:cxn>
                <a:cxn ang="0">
                  <a:pos x="0" y="214"/>
                </a:cxn>
              </a:cxnLst>
              <a:rect l="0" t="0" r="r" b="b"/>
              <a:pathLst>
                <a:path w="268" h="268">
                  <a:moveTo>
                    <a:pt x="0" y="214"/>
                  </a:moveTo>
                  <a:lnTo>
                    <a:pt x="81" y="134"/>
                  </a:lnTo>
                  <a:lnTo>
                    <a:pt x="0" y="54"/>
                  </a:lnTo>
                  <a:lnTo>
                    <a:pt x="54" y="0"/>
                  </a:lnTo>
                  <a:lnTo>
                    <a:pt x="134" y="80"/>
                  </a:lnTo>
                  <a:lnTo>
                    <a:pt x="214" y="0"/>
                  </a:lnTo>
                  <a:lnTo>
                    <a:pt x="268" y="54"/>
                  </a:lnTo>
                  <a:lnTo>
                    <a:pt x="188" y="134"/>
                  </a:lnTo>
                  <a:lnTo>
                    <a:pt x="268" y="214"/>
                  </a:lnTo>
                  <a:lnTo>
                    <a:pt x="214" y="268"/>
                  </a:lnTo>
                  <a:lnTo>
                    <a:pt x="134" y="187"/>
                  </a:lnTo>
                  <a:lnTo>
                    <a:pt x="54" y="268"/>
                  </a:lnTo>
                  <a:lnTo>
                    <a:pt x="0" y="2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nl-NL" dirty="0"/>
            </a:p>
          </p:txBody>
        </p:sp>
        <p:sp>
          <p:nvSpPr>
            <p:cNvPr id="14" name="Freeform 8"/>
            <p:cNvSpPr>
              <a:spLocks noSelect="1"/>
            </p:cNvSpPr>
            <p:nvPr/>
          </p:nvSpPr>
          <p:spPr bwMode="black">
            <a:xfrm>
              <a:off x="182563" y="163513"/>
              <a:ext cx="425450" cy="425450"/>
            </a:xfrm>
            <a:custGeom>
              <a:avLst/>
              <a:gdLst/>
              <a:ahLst/>
              <a:cxnLst>
                <a:cxn ang="0">
                  <a:pos x="0" y="215"/>
                </a:cxn>
                <a:cxn ang="0">
                  <a:pos x="81" y="134"/>
                </a:cxn>
                <a:cxn ang="0">
                  <a:pos x="0" y="54"/>
                </a:cxn>
                <a:cxn ang="0">
                  <a:pos x="54" y="0"/>
                </a:cxn>
                <a:cxn ang="0">
                  <a:pos x="134" y="81"/>
                </a:cxn>
                <a:cxn ang="0">
                  <a:pos x="214" y="0"/>
                </a:cxn>
                <a:cxn ang="0">
                  <a:pos x="268" y="54"/>
                </a:cxn>
                <a:cxn ang="0">
                  <a:pos x="188" y="134"/>
                </a:cxn>
                <a:cxn ang="0">
                  <a:pos x="268" y="215"/>
                </a:cxn>
                <a:cxn ang="0">
                  <a:pos x="214" y="268"/>
                </a:cxn>
                <a:cxn ang="0">
                  <a:pos x="134" y="188"/>
                </a:cxn>
                <a:cxn ang="0">
                  <a:pos x="54" y="268"/>
                </a:cxn>
                <a:cxn ang="0">
                  <a:pos x="0" y="215"/>
                </a:cxn>
              </a:cxnLst>
              <a:rect l="0" t="0" r="r" b="b"/>
              <a:pathLst>
                <a:path w="268" h="268">
                  <a:moveTo>
                    <a:pt x="0" y="215"/>
                  </a:moveTo>
                  <a:lnTo>
                    <a:pt x="81" y="134"/>
                  </a:lnTo>
                  <a:lnTo>
                    <a:pt x="0" y="54"/>
                  </a:lnTo>
                  <a:lnTo>
                    <a:pt x="54" y="0"/>
                  </a:lnTo>
                  <a:lnTo>
                    <a:pt x="134" y="81"/>
                  </a:lnTo>
                  <a:lnTo>
                    <a:pt x="214" y="0"/>
                  </a:lnTo>
                  <a:lnTo>
                    <a:pt x="268" y="54"/>
                  </a:lnTo>
                  <a:lnTo>
                    <a:pt x="188" y="134"/>
                  </a:lnTo>
                  <a:lnTo>
                    <a:pt x="268" y="215"/>
                  </a:lnTo>
                  <a:lnTo>
                    <a:pt x="214" y="268"/>
                  </a:lnTo>
                  <a:lnTo>
                    <a:pt x="134" y="188"/>
                  </a:lnTo>
                  <a:lnTo>
                    <a:pt x="54" y="268"/>
                  </a:lnTo>
                  <a:lnTo>
                    <a:pt x="0" y="21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nl-NL" dirty="0"/>
            </a:p>
          </p:txBody>
        </p:sp>
        <p:sp>
          <p:nvSpPr>
            <p:cNvPr id="15" name="Freeform 9"/>
            <p:cNvSpPr>
              <a:spLocks noSelect="1"/>
            </p:cNvSpPr>
            <p:nvPr/>
          </p:nvSpPr>
          <p:spPr bwMode="black">
            <a:xfrm>
              <a:off x="182563" y="674688"/>
              <a:ext cx="425450" cy="425450"/>
            </a:xfrm>
            <a:custGeom>
              <a:avLst/>
              <a:gdLst/>
              <a:ahLst/>
              <a:cxnLst>
                <a:cxn ang="0">
                  <a:pos x="0" y="215"/>
                </a:cxn>
                <a:cxn ang="0">
                  <a:pos x="81" y="134"/>
                </a:cxn>
                <a:cxn ang="0">
                  <a:pos x="0" y="54"/>
                </a:cxn>
                <a:cxn ang="0">
                  <a:pos x="54" y="0"/>
                </a:cxn>
                <a:cxn ang="0">
                  <a:pos x="134" y="81"/>
                </a:cxn>
                <a:cxn ang="0">
                  <a:pos x="214" y="0"/>
                </a:cxn>
                <a:cxn ang="0">
                  <a:pos x="268" y="54"/>
                </a:cxn>
                <a:cxn ang="0">
                  <a:pos x="188" y="134"/>
                </a:cxn>
                <a:cxn ang="0">
                  <a:pos x="268" y="215"/>
                </a:cxn>
                <a:cxn ang="0">
                  <a:pos x="214" y="268"/>
                </a:cxn>
                <a:cxn ang="0">
                  <a:pos x="134" y="188"/>
                </a:cxn>
                <a:cxn ang="0">
                  <a:pos x="54" y="268"/>
                </a:cxn>
                <a:cxn ang="0">
                  <a:pos x="0" y="215"/>
                </a:cxn>
              </a:cxnLst>
              <a:rect l="0" t="0" r="r" b="b"/>
              <a:pathLst>
                <a:path w="268" h="268">
                  <a:moveTo>
                    <a:pt x="0" y="215"/>
                  </a:moveTo>
                  <a:lnTo>
                    <a:pt x="81" y="134"/>
                  </a:lnTo>
                  <a:lnTo>
                    <a:pt x="0" y="54"/>
                  </a:lnTo>
                  <a:lnTo>
                    <a:pt x="54" y="0"/>
                  </a:lnTo>
                  <a:lnTo>
                    <a:pt x="134" y="81"/>
                  </a:lnTo>
                  <a:lnTo>
                    <a:pt x="214" y="0"/>
                  </a:lnTo>
                  <a:lnTo>
                    <a:pt x="268" y="54"/>
                  </a:lnTo>
                  <a:lnTo>
                    <a:pt x="188" y="134"/>
                  </a:lnTo>
                  <a:lnTo>
                    <a:pt x="268" y="215"/>
                  </a:lnTo>
                  <a:lnTo>
                    <a:pt x="214" y="268"/>
                  </a:lnTo>
                  <a:lnTo>
                    <a:pt x="134" y="188"/>
                  </a:lnTo>
                  <a:lnTo>
                    <a:pt x="54" y="268"/>
                  </a:lnTo>
                  <a:lnTo>
                    <a:pt x="0" y="21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nl-NL" dirty="0"/>
            </a:p>
          </p:txBody>
        </p:sp>
      </p:grpSp>
      <p:sp>
        <p:nvSpPr>
          <p:cNvPr id="2" name="Tijdelijke aanduiding voor titel 1"/>
          <p:cNvSpPr>
            <a:spLocks noGrp="1" noSelect="1"/>
          </p:cNvSpPr>
          <p:nvPr>
            <p:ph type="title"/>
          </p:nvPr>
        </p:nvSpPr>
        <p:spPr bwMode="gray">
          <a:xfrm>
            <a:off x="781971" y="1998333"/>
            <a:ext cx="8010000" cy="1143000"/>
          </a:xfrm>
          <a:prstGeom prst="rect">
            <a:avLst/>
          </a:prstGeom>
        </p:spPr>
        <p:txBody>
          <a:bodyPr vert="horz" lIns="0" tIns="0" rIns="0" bIns="0" rtlCol="0" anchor="t">
            <a:noAutofit/>
          </a:bodyPr>
          <a:lstStyle/>
          <a:p>
            <a:r>
              <a:rPr lang="nl-NL" noProof="1" smtClean="0"/>
              <a:t>Klik om de stijl te bewerken</a:t>
            </a:r>
            <a:endParaRPr lang="nl-NL" noProof="1"/>
          </a:p>
        </p:txBody>
      </p:sp>
      <p:sp>
        <p:nvSpPr>
          <p:cNvPr id="3" name="Tijdelijke aanduiding voor tekst 2"/>
          <p:cNvSpPr>
            <a:spLocks noGrp="1" noSelect="1"/>
          </p:cNvSpPr>
          <p:nvPr>
            <p:ph type="body" idx="1"/>
          </p:nvPr>
        </p:nvSpPr>
        <p:spPr bwMode="gray">
          <a:xfrm>
            <a:off x="781563" y="3367563"/>
            <a:ext cx="8010000" cy="2787175"/>
          </a:xfrm>
          <a:prstGeom prst="rect">
            <a:avLst/>
          </a:prstGeom>
        </p:spPr>
        <p:txBody>
          <a:bodyPr vert="horz" lIns="0" tIns="0" rIns="0" bIns="0" rtlCol="0">
            <a:noAutofit/>
          </a:bodyPr>
          <a:lstStyle/>
          <a:p>
            <a:pPr lvl="0"/>
            <a:r>
              <a:rPr lang="nl-NL" noProof="1" smtClean="0"/>
              <a:t>Klik om de modelstijlen te bewerken</a:t>
            </a:r>
          </a:p>
          <a:p>
            <a:pPr lvl="1"/>
            <a:r>
              <a:rPr lang="nl-NL" noProof="1" smtClean="0"/>
              <a:t>Tweede niveau</a:t>
            </a:r>
          </a:p>
          <a:p>
            <a:pPr lvl="2"/>
            <a:r>
              <a:rPr lang="nl-NL" noProof="1" smtClean="0"/>
              <a:t>Derde niveau</a:t>
            </a:r>
          </a:p>
          <a:p>
            <a:pPr lvl="3"/>
            <a:r>
              <a:rPr lang="nl-NL" noProof="1" smtClean="0"/>
              <a:t>Vierde niveau</a:t>
            </a:r>
          </a:p>
          <a:p>
            <a:pPr lvl="4"/>
            <a:r>
              <a:rPr lang="nl-NL" noProof="1" smtClean="0"/>
              <a:t>Vijfde niveau</a:t>
            </a:r>
          </a:p>
          <a:p>
            <a:pPr lvl="5"/>
            <a:r>
              <a:rPr lang="nl-NL" noProof="1" smtClean="0"/>
              <a:t>Zesde niveau</a:t>
            </a:r>
          </a:p>
          <a:p>
            <a:pPr lvl="6"/>
            <a:r>
              <a:rPr lang="nl-NL" noProof="1" smtClean="0"/>
              <a:t>Zevende niveau</a:t>
            </a:r>
          </a:p>
          <a:p>
            <a:pPr lvl="7"/>
            <a:r>
              <a:rPr lang="nl-NL" noProof="1" smtClean="0"/>
              <a:t>Achtste niveau</a:t>
            </a:r>
          </a:p>
          <a:p>
            <a:pPr lvl="8"/>
            <a:r>
              <a:rPr lang="nl-NL" noProof="1" smtClean="0"/>
              <a:t>Negende niveau</a:t>
            </a:r>
            <a:endParaRPr lang="nl-NL" noProof="1"/>
          </a:p>
        </p:txBody>
      </p:sp>
      <p:grpSp>
        <p:nvGrpSpPr>
          <p:cNvPr id="20" name="Groep 19"/>
          <p:cNvGrpSpPr>
            <a:grpSpLocks noSelect="1"/>
          </p:cNvGrpSpPr>
          <p:nvPr/>
        </p:nvGrpSpPr>
        <p:grpSpPr bwMode="gray">
          <a:xfrm>
            <a:off x="9252624" y="-47626"/>
            <a:ext cx="1609522" cy="6948000"/>
            <a:chOff x="9252624" y="-47626"/>
            <a:chExt cx="1609522" cy="6948000"/>
          </a:xfrm>
        </p:grpSpPr>
        <p:sp>
          <p:nvSpPr>
            <p:cNvPr id="16" name="Afgeronde rechthoek 15"/>
            <p:cNvSpPr>
              <a:spLocks noSelect="1"/>
            </p:cNvSpPr>
            <p:nvPr userDrawn="1"/>
          </p:nvSpPr>
          <p:spPr bwMode="gray">
            <a:xfrm>
              <a:off x="9252624" y="-47626"/>
              <a:ext cx="1609522" cy="6948000"/>
            </a:xfrm>
            <a:prstGeom prst="roundRect">
              <a:avLst>
                <a:gd name="adj" fmla="val 9701"/>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gn="l"/>
              <a:r>
                <a:rPr lang="nl-NL" sz="900" noProof="1" smtClean="0">
                  <a:solidFill>
                    <a:schemeClr val="tx1"/>
                  </a:solidFill>
                </a:rPr>
                <a:t>Klik op het pijltje naast Nieuwe dia om een nieuwe dia aan te maken. Kies een van de indelingen.</a:t>
              </a:r>
            </a:p>
            <a:p>
              <a:pPr algn="l"/>
              <a:endParaRPr lang="nl-NL" sz="900" noProof="1" smtClean="0">
                <a:solidFill>
                  <a:schemeClr val="tx1"/>
                </a:solidFill>
              </a:endParaRPr>
            </a:p>
            <a:p>
              <a:pPr algn="l"/>
              <a:r>
                <a:rPr lang="nl-NL" sz="900" noProof="1" smtClean="0">
                  <a:solidFill>
                    <a:schemeClr val="tx1"/>
                  </a:solidFill>
                </a:rPr>
                <a:t>Klik op Indeling als de dia opnieuw moet worden aangepast aan de huidige indeling, of om een andere indeling toe te passen.</a:t>
              </a:r>
            </a:p>
            <a:p>
              <a:pPr algn="l"/>
              <a:endParaRPr lang="nl-NL" sz="900" noProof="1" smtClean="0">
                <a:solidFill>
                  <a:schemeClr val="tx1"/>
                </a:solidFill>
              </a:endParaRPr>
            </a:p>
            <a:p>
              <a:pPr algn="l"/>
              <a:r>
                <a:rPr lang="nl-NL" sz="900" noProof="1" smtClean="0">
                  <a:solidFill>
                    <a:schemeClr val="tx1"/>
                  </a:solidFill>
                </a:rPr>
                <a:t>De tekstvakken van de dia’s hebben allen 9 niveaus.</a:t>
              </a:r>
            </a:p>
            <a:p>
              <a:pPr algn="l"/>
              <a:r>
                <a:rPr lang="nl-NL" sz="900" noProof="1" smtClean="0">
                  <a:solidFill>
                    <a:schemeClr val="tx1"/>
                  </a:solidFill>
                </a:rPr>
                <a:t>Eerste, tweede en derde niveau hebben</a:t>
              </a:r>
              <a:r>
                <a:rPr lang="nl-NL" sz="900" baseline="0" noProof="1" smtClean="0">
                  <a:solidFill>
                    <a:schemeClr val="tx1"/>
                  </a:solidFill>
                </a:rPr>
                <a:t> een opsomming. Het vierde niveau is bold en geschikt voor een kopje.</a:t>
              </a:r>
            </a:p>
            <a:p>
              <a:pPr algn="l"/>
              <a:r>
                <a:rPr lang="nl-NL" sz="900" baseline="0" noProof="1" smtClean="0">
                  <a:solidFill>
                    <a:schemeClr val="tx1"/>
                  </a:solidFill>
                </a:rPr>
                <a:t>Het vijfde niveau is voor de basistekst. Zowel niveau vier als vijf lijnen automatisch uit aan de linkerkantlijn.</a:t>
              </a:r>
            </a:p>
            <a:p>
              <a:pPr algn="l"/>
              <a:r>
                <a:rPr lang="nl-NL" sz="900" baseline="0" noProof="1" smtClean="0">
                  <a:solidFill>
                    <a:schemeClr val="tx1"/>
                  </a:solidFill>
                </a:rPr>
                <a:t>Het zesde, zevende en achtste niveau lijnen uit onder resp. eerste, tweede en derde opsomming.</a:t>
              </a:r>
            </a:p>
            <a:p>
              <a:pPr algn="l"/>
              <a:r>
                <a:rPr lang="nl-NL" sz="900" baseline="0" noProof="1" smtClean="0">
                  <a:solidFill>
                    <a:schemeClr val="tx1"/>
                  </a:solidFill>
                </a:rPr>
                <a:t>Het negende niveau is een kleiner lettertype dat uitlijnt aan de linkermarge. Deze is geschikt voor bijvoorbeeld een bijschrift.</a:t>
              </a:r>
            </a:p>
            <a:p>
              <a:pPr algn="l"/>
              <a:endParaRPr lang="nl-NL" sz="900" baseline="0" noProof="1" smtClean="0">
                <a:solidFill>
                  <a:schemeClr val="tx1"/>
                </a:solidFill>
              </a:endParaRPr>
            </a:p>
            <a:p>
              <a:pPr algn="l"/>
              <a:r>
                <a:rPr lang="nl-NL" sz="900" b="1" baseline="0" noProof="1" smtClean="0">
                  <a:solidFill>
                    <a:schemeClr val="tx1"/>
                  </a:solidFill>
                </a:rPr>
                <a:t>Let op:</a:t>
              </a:r>
              <a:r>
                <a:rPr lang="nl-NL" sz="900" b="0" baseline="0" noProof="1" smtClean="0">
                  <a:solidFill>
                    <a:schemeClr val="tx1"/>
                  </a:solidFill>
                </a:rPr>
                <a:t> Let op: wissel van stijl met de knoppen       voor lijstniveau verhogen of verlagen, of in MS Office met verkorte toetscombinatie Alt+Shift+← of Alt+Shift+→</a:t>
              </a:r>
            </a:p>
            <a:p>
              <a:pPr algn="l"/>
              <a:endParaRPr lang="nl-NL" sz="900" b="0" baseline="0" noProof="1" smtClean="0">
                <a:solidFill>
                  <a:schemeClr val="tx1"/>
                </a:solidFill>
              </a:endParaRPr>
            </a:p>
            <a:p>
              <a:pPr algn="l"/>
              <a:endParaRPr lang="nl-NL" sz="900" b="0" baseline="0" noProof="1" smtClean="0">
                <a:solidFill>
                  <a:schemeClr val="tx1"/>
                </a:solidFill>
              </a:endParaRPr>
            </a:p>
            <a:p>
              <a:pPr algn="l"/>
              <a:r>
                <a:rPr lang="nl-NL" sz="900" b="0" baseline="0" noProof="1" smtClean="0">
                  <a:solidFill>
                    <a:schemeClr val="tx1"/>
                  </a:solidFill>
                </a:rPr>
                <a:t>Gebruik dus niet de standaard opsomming- knoppen van MS Office om de stijl te veranderen!</a:t>
              </a:r>
              <a:endParaRPr lang="nl-NL" sz="900" b="1" noProof="1">
                <a:solidFill>
                  <a:schemeClr val="tx1"/>
                </a:solidFill>
              </a:endParaRPr>
            </a:p>
          </p:txBody>
        </p:sp>
        <p:pic>
          <p:nvPicPr>
            <p:cNvPr id="17" name="Afbeelding 16" descr="knoppen inspringen.png"/>
            <p:cNvPicPr>
              <a:picLocks noSelect="1" noChangeAspect="1"/>
            </p:cNvPicPr>
            <p:nvPr userDrawn="1"/>
          </p:nvPicPr>
          <p:blipFill>
            <a:blip r:embed="rId14"/>
            <a:stretch>
              <a:fillRect/>
            </a:stretch>
          </p:blipFill>
          <p:spPr bwMode="gray">
            <a:xfrm>
              <a:off x="9664584" y="5669775"/>
              <a:ext cx="419100" cy="228600"/>
            </a:xfrm>
            <a:prstGeom prst="rect">
              <a:avLst/>
            </a:prstGeom>
          </p:spPr>
        </p:pic>
        <p:grpSp>
          <p:nvGrpSpPr>
            <p:cNvPr id="19" name="Groep 18"/>
            <p:cNvGrpSpPr>
              <a:grpSpLocks noSelect="1"/>
            </p:cNvGrpSpPr>
            <p:nvPr userDrawn="1"/>
          </p:nvGrpSpPr>
          <p:grpSpPr bwMode="gray">
            <a:xfrm>
              <a:off x="9632100" y="6521279"/>
              <a:ext cx="752580" cy="285790"/>
              <a:chOff x="9670200" y="6559379"/>
              <a:chExt cx="752580" cy="285790"/>
            </a:xfrm>
          </p:grpSpPr>
          <p:pic>
            <p:nvPicPr>
              <p:cNvPr id="18" name="Afbeelding 17" descr="knoppen ms office niet gebruiken.png"/>
              <p:cNvPicPr>
                <a:picLocks noSelect="1" noChangeAspect="1"/>
              </p:cNvPicPr>
              <p:nvPr userDrawn="1"/>
            </p:nvPicPr>
            <p:blipFill>
              <a:blip r:embed="rId15"/>
              <a:stretch>
                <a:fillRect/>
              </a:stretch>
            </p:blipFill>
            <p:spPr bwMode="gray">
              <a:xfrm>
                <a:off x="9670200" y="6559379"/>
                <a:ext cx="752580" cy="285790"/>
              </a:xfrm>
              <a:prstGeom prst="rect">
                <a:avLst/>
              </a:prstGeom>
            </p:spPr>
          </p:pic>
          <p:cxnSp>
            <p:nvCxnSpPr>
              <p:cNvPr id="22" name="Rechte verbindingslijn 21"/>
              <p:cNvCxnSpPr/>
              <p:nvPr userDrawn="1"/>
            </p:nvCxnSpPr>
            <p:spPr bwMode="gray">
              <a:xfrm flipH="1">
                <a:off x="9702684" y="6565608"/>
                <a:ext cx="677709" cy="279561"/>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Rechte verbindingslijn 23"/>
              <p:cNvCxnSpPr/>
              <p:nvPr userDrawn="1"/>
            </p:nvCxnSpPr>
            <p:spPr bwMode="gray">
              <a:xfrm flipH="1" flipV="1">
                <a:off x="9702684" y="6565608"/>
                <a:ext cx="677709" cy="279561"/>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grpSp>
      <p:sp>
        <p:nvSpPr>
          <p:cNvPr id="4" name="Tijdelijke aanduiding voor datum 3"/>
          <p:cNvSpPr>
            <a:spLocks noGrp="1" noSelect="1"/>
          </p:cNvSpPr>
          <p:nvPr>
            <p:ph type="dt" sz="half" idx="2"/>
          </p:nvPr>
        </p:nvSpPr>
        <p:spPr bwMode="gray">
          <a:xfrm>
            <a:off x="7706281" y="6489408"/>
            <a:ext cx="756000" cy="180000"/>
          </a:xfrm>
          <a:prstGeom prst="rect">
            <a:avLst/>
          </a:prstGeom>
        </p:spPr>
        <p:txBody>
          <a:bodyPr vert="horz" lIns="0" tIns="0" rIns="0" bIns="0" rtlCol="0" anchor="t"/>
          <a:lstStyle>
            <a:lvl1pPr algn="r">
              <a:defRPr sz="1000">
                <a:solidFill>
                  <a:schemeClr val="bg2"/>
                </a:solidFill>
              </a:defRPr>
            </a:lvl1pPr>
          </a:lstStyle>
          <a:p>
            <a:fld id="{36921589-CD93-4D20-8A8E-09CA9DDD5301}" type="datetime1">
              <a:rPr lang="nl-NL" smtClean="0"/>
              <a:t>15-9-2020</a:t>
            </a:fld>
            <a:endParaRPr lang="nl-NL" dirty="0"/>
          </a:p>
        </p:txBody>
      </p:sp>
      <p:sp>
        <p:nvSpPr>
          <p:cNvPr id="5" name="Tijdelijke aanduiding voor voettekst 4"/>
          <p:cNvSpPr>
            <a:spLocks noGrp="1" noSelect="1"/>
          </p:cNvSpPr>
          <p:nvPr>
            <p:ph type="ftr" sz="quarter" idx="3"/>
          </p:nvPr>
        </p:nvSpPr>
        <p:spPr bwMode="gray">
          <a:xfrm>
            <a:off x="781563" y="6489408"/>
            <a:ext cx="6192000" cy="180000"/>
          </a:xfrm>
          <a:prstGeom prst="rect">
            <a:avLst/>
          </a:prstGeom>
        </p:spPr>
        <p:txBody>
          <a:bodyPr vert="horz" lIns="0" tIns="0" rIns="0" bIns="0" rtlCol="0" anchor="t"/>
          <a:lstStyle>
            <a:lvl1pPr algn="l">
              <a:defRPr sz="1000">
                <a:solidFill>
                  <a:schemeClr val="bg2"/>
                </a:solidFill>
              </a:defRPr>
            </a:lvl1pPr>
          </a:lstStyle>
          <a:p>
            <a:r>
              <a:rPr lang="nl-NL" dirty="0" smtClean="0"/>
              <a:t>Via Invoegen | Koptekst en voettekst kunt u de tekst wijzigen</a:t>
            </a:r>
            <a:endParaRPr lang="nl-NL" dirty="0"/>
          </a:p>
        </p:txBody>
      </p:sp>
      <p:sp>
        <p:nvSpPr>
          <p:cNvPr id="6" name="Tijdelijke aanduiding voor dianummer 5"/>
          <p:cNvSpPr>
            <a:spLocks noGrp="1" noSelect="1"/>
          </p:cNvSpPr>
          <p:nvPr>
            <p:ph type="sldNum" sz="quarter" idx="4"/>
          </p:nvPr>
        </p:nvSpPr>
        <p:spPr bwMode="gray">
          <a:xfrm>
            <a:off x="8496808" y="6489408"/>
            <a:ext cx="288000" cy="180000"/>
          </a:xfrm>
          <a:prstGeom prst="rect">
            <a:avLst/>
          </a:prstGeom>
        </p:spPr>
        <p:txBody>
          <a:bodyPr vert="horz" lIns="0" tIns="0" rIns="0" bIns="0" rtlCol="0" anchor="t"/>
          <a:lstStyle>
            <a:lvl1pPr algn="l">
              <a:defRPr sz="1000">
                <a:solidFill>
                  <a:schemeClr val="bg2"/>
                </a:solidFill>
              </a:defRPr>
            </a:lvl1pPr>
          </a:lstStyle>
          <a:p>
            <a:r>
              <a:rPr lang="nl-NL" dirty="0" smtClean="0"/>
              <a:t>| </a:t>
            </a:r>
            <a:fld id="{5A73F218-DCB0-4894-9B51-05C25669D534}" type="slidenum">
              <a:rPr lang="nl-NL" smtClean="0"/>
              <a:pPr/>
              <a:t>‹nr.›</a:t>
            </a:fld>
            <a:endParaRPr lang="nl-NL" dirty="0"/>
          </a:p>
        </p:txBody>
      </p:sp>
    </p:spTree>
  </p:cSld>
  <p:clrMap bg1="lt1" tx1="dk1" bg2="lt2" tx2="dk2" accent1="accent1" accent2="accent2" accent3="accent3" accent4="accent4" accent5="accent5" accent6="accent6" hlink="hlink" folHlink="folHlink"/>
  <p:sldLayoutIdLst>
    <p:sldLayoutId id="2147483727" r:id="rId1"/>
    <p:sldLayoutId id="2147483719" r:id="rId2"/>
    <p:sldLayoutId id="2147483718" r:id="rId3"/>
    <p:sldLayoutId id="2147483728" r:id="rId4"/>
    <p:sldLayoutId id="2147483725" r:id="rId5"/>
    <p:sldLayoutId id="2147483730" r:id="rId6"/>
    <p:sldLayoutId id="2147483732" r:id="rId7"/>
    <p:sldLayoutId id="2147483720" r:id="rId8"/>
    <p:sldLayoutId id="2147483735" r:id="rId9"/>
    <p:sldLayoutId id="2147483722" r:id="rId10"/>
    <p:sldLayoutId id="2147483723" r:id="rId11"/>
    <p:sldLayoutId id="2147483736" r:id="rId12"/>
  </p:sldLayoutIdLst>
  <p:timing>
    <p:tnLst>
      <p:par>
        <p:cTn id="1" dur="indefinite" restart="never" nodeType="tmRoot"/>
      </p:par>
    </p:tnLst>
  </p:timing>
  <p:hf hdr="0"/>
  <p:txStyles>
    <p:titleStyle>
      <a:lvl1pPr algn="l" defTabSz="914400" rtl="0" eaLnBrk="1" latinLnBrk="0" hangingPunct="1">
        <a:spcBef>
          <a:spcPct val="0"/>
        </a:spcBef>
        <a:buNone/>
        <a:defRPr sz="3500" b="1" kern="1200">
          <a:solidFill>
            <a:schemeClr val="accent1"/>
          </a:solidFill>
          <a:latin typeface="+mj-lt"/>
          <a:ea typeface="+mj-ea"/>
          <a:cs typeface="+mj-cs"/>
        </a:defRPr>
      </a:lvl1pPr>
    </p:titleStyle>
    <p:bodyStyle>
      <a:lvl1pPr marL="216000" indent="-216000" algn="l" defTabSz="914400" rtl="0" eaLnBrk="1" latinLnBrk="0" hangingPunct="1">
        <a:spcBef>
          <a:spcPts val="0"/>
        </a:spcBef>
        <a:buClr>
          <a:schemeClr val="accent1"/>
        </a:buClr>
        <a:buSzPct val="65000"/>
        <a:buFont typeface="Wingdings" pitchFamily="2" charset="2"/>
        <a:buChar char=""/>
        <a:defRPr sz="2200" b="0" kern="1200">
          <a:solidFill>
            <a:schemeClr val="tx1"/>
          </a:solidFill>
          <a:latin typeface="+mn-lt"/>
          <a:ea typeface="+mn-ea"/>
          <a:cs typeface="+mn-cs"/>
        </a:defRPr>
      </a:lvl1pPr>
      <a:lvl2pPr marL="432000" indent="-216000" algn="l" defTabSz="914400" rtl="0" eaLnBrk="1" latinLnBrk="0" hangingPunct="1">
        <a:spcBef>
          <a:spcPts val="0"/>
        </a:spcBef>
        <a:buFont typeface="Corbel" pitchFamily="34" charset="0"/>
        <a:buChar char="–"/>
        <a:defRPr sz="2200" kern="1200">
          <a:solidFill>
            <a:schemeClr val="tx1"/>
          </a:solidFill>
          <a:latin typeface="+mn-lt"/>
          <a:ea typeface="+mn-ea"/>
          <a:cs typeface="+mn-cs"/>
        </a:defRPr>
      </a:lvl2pPr>
      <a:lvl3pPr marL="648000" indent="-216000" algn="l" defTabSz="914400" rtl="0" eaLnBrk="1" latinLnBrk="0" hangingPunct="1">
        <a:spcBef>
          <a:spcPts val="0"/>
        </a:spcBef>
        <a:buClrTx/>
        <a:buSzPct val="100000"/>
        <a:buFont typeface="Corbel" pitchFamily="34" charset="0"/>
        <a:buChar char="-"/>
        <a:defRPr sz="1800" kern="1200">
          <a:solidFill>
            <a:schemeClr val="tx1"/>
          </a:solidFill>
          <a:latin typeface="+mn-lt"/>
          <a:ea typeface="+mn-ea"/>
          <a:cs typeface="+mn-cs"/>
        </a:defRPr>
      </a:lvl3pPr>
      <a:lvl4pPr marL="0" indent="0" algn="l" defTabSz="914400" rtl="0" eaLnBrk="1" latinLnBrk="0" hangingPunct="1">
        <a:spcBef>
          <a:spcPts val="0"/>
        </a:spcBef>
        <a:buFont typeface="Corbel" pitchFamily="34" charset="0"/>
        <a:buNone/>
        <a:defRPr sz="2200" b="1" kern="1200">
          <a:solidFill>
            <a:schemeClr val="tx1"/>
          </a:solidFill>
          <a:latin typeface="+mn-lt"/>
          <a:ea typeface="+mn-ea"/>
          <a:cs typeface="+mn-cs"/>
        </a:defRPr>
      </a:lvl4pPr>
      <a:lvl5pPr marL="0" indent="0" algn="l" defTabSz="914400" rtl="0" eaLnBrk="1" latinLnBrk="0" hangingPunct="1">
        <a:spcBef>
          <a:spcPts val="0"/>
        </a:spcBef>
        <a:buFont typeface="Corbel" pitchFamily="34" charset="0"/>
        <a:buNone/>
        <a:defRPr sz="2200" kern="1200">
          <a:solidFill>
            <a:schemeClr val="tx1"/>
          </a:solidFill>
          <a:latin typeface="+mn-lt"/>
          <a:ea typeface="+mn-ea"/>
          <a:cs typeface="+mn-cs"/>
        </a:defRPr>
      </a:lvl5pPr>
      <a:lvl6pPr marL="216000" indent="0" algn="l" defTabSz="914400" rtl="0" eaLnBrk="1" latinLnBrk="0" hangingPunct="1">
        <a:spcBef>
          <a:spcPts val="0"/>
        </a:spcBef>
        <a:buFont typeface="Arial" pitchFamily="34" charset="0"/>
        <a:buNone/>
        <a:defRPr sz="2200" kern="1200">
          <a:solidFill>
            <a:schemeClr val="tx1"/>
          </a:solidFill>
          <a:latin typeface="+mn-lt"/>
          <a:ea typeface="+mn-ea"/>
          <a:cs typeface="+mn-cs"/>
        </a:defRPr>
      </a:lvl6pPr>
      <a:lvl7pPr marL="432000" indent="0" algn="l" defTabSz="914400" rtl="0" eaLnBrk="1" latinLnBrk="0" hangingPunct="1">
        <a:spcBef>
          <a:spcPts val="0"/>
        </a:spcBef>
        <a:buFont typeface="Arial" pitchFamily="34" charset="0"/>
        <a:buNone/>
        <a:defRPr sz="2200" kern="1200">
          <a:solidFill>
            <a:schemeClr val="tx1"/>
          </a:solidFill>
          <a:latin typeface="+mn-lt"/>
          <a:ea typeface="+mn-ea"/>
          <a:cs typeface="+mn-cs"/>
        </a:defRPr>
      </a:lvl7pPr>
      <a:lvl8pPr marL="648000" indent="0" algn="l" defTabSz="914400" rtl="0" eaLnBrk="1" latinLnBrk="0" hangingPunct="1">
        <a:spcBef>
          <a:spcPts val="0"/>
        </a:spcBef>
        <a:buFont typeface="Arial" pitchFamily="34" charset="0"/>
        <a:buNone/>
        <a:defRPr sz="1800" kern="1200">
          <a:solidFill>
            <a:schemeClr val="tx1"/>
          </a:solidFill>
          <a:latin typeface="+mn-lt"/>
          <a:ea typeface="+mn-ea"/>
          <a:cs typeface="+mn-cs"/>
        </a:defRPr>
      </a:lvl8pPr>
      <a:lvl9pPr marL="0" indent="0" algn="l" defTabSz="914400" rtl="0" eaLnBrk="1" latinLnBrk="0" hangingPunct="1">
        <a:spcBef>
          <a:spcPts val="0"/>
        </a:spcBef>
        <a:buFont typeface="Arial" pitchFamily="34" charset="0"/>
        <a:buNone/>
        <a:defRPr sz="14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xbrp.commonground.nl/XBRP-a18956aa0afb4eceb2e605764c70950a"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981045" y="1750071"/>
            <a:ext cx="7983443" cy="1836000"/>
          </a:xfrm>
        </p:spPr>
        <p:txBody>
          <a:bodyPr/>
          <a:lstStyle/>
          <a:p>
            <a:pPr algn="ctr"/>
            <a:r>
              <a:rPr lang="nl-NL" sz="3200" dirty="0" smtClean="0"/>
              <a:t>Aanbesteding</a:t>
            </a:r>
            <a:r>
              <a:rPr lang="nl-NL" sz="2800" dirty="0" smtClean="0"/>
              <a:t> </a:t>
            </a:r>
            <a:br>
              <a:rPr lang="nl-NL" sz="2800" dirty="0" smtClean="0"/>
            </a:br>
            <a:r>
              <a:rPr lang="nl-NL" sz="900" dirty="0" smtClean="0"/>
              <a:t>SaaS-dienstverlening </a:t>
            </a:r>
            <a:r>
              <a:rPr lang="nl-NL" sz="900" dirty="0"/>
              <a:t>(levering, implementatie en beheer) voor </a:t>
            </a:r>
            <a:r>
              <a:rPr lang="nl-NL" sz="900" dirty="0" smtClean="0"/>
              <a:t/>
            </a:r>
            <a:br>
              <a:rPr lang="nl-NL" sz="900" dirty="0" smtClean="0"/>
            </a:br>
            <a:r>
              <a:rPr lang="nl-NL" sz="1100" dirty="0" smtClean="0"/>
              <a:t> </a:t>
            </a:r>
            <a:r>
              <a:rPr lang="nl-NL" sz="3200" dirty="0" smtClean="0"/>
              <a:t>Burgerzaken  </a:t>
            </a:r>
            <a:r>
              <a:rPr lang="nl-NL" sz="2800" dirty="0" smtClean="0"/>
              <a:t/>
            </a:r>
            <a:br>
              <a:rPr lang="nl-NL" sz="2800" dirty="0" smtClean="0"/>
            </a:br>
            <a:r>
              <a:rPr lang="nl-NL" sz="900" dirty="0" smtClean="0"/>
              <a:t> inclusief </a:t>
            </a:r>
            <a:r>
              <a:rPr lang="nl-NL" sz="900" dirty="0"/>
              <a:t>migratie en conversie lopende dossiers uit de bestaande </a:t>
            </a:r>
            <a:r>
              <a:rPr lang="nl-NL" sz="900" dirty="0" err="1" smtClean="0"/>
              <a:t>legacy</a:t>
            </a:r>
            <a:r>
              <a:rPr lang="nl-NL" sz="900" dirty="0" smtClean="0"/>
              <a:t>-systemen</a:t>
            </a:r>
            <a:r>
              <a:rPr lang="nl-NL" sz="1100" dirty="0" smtClean="0"/>
              <a:t/>
            </a:r>
            <a:br>
              <a:rPr lang="nl-NL" sz="1100" dirty="0" smtClean="0"/>
            </a:br>
            <a:r>
              <a:rPr lang="nl-NL" sz="1100" dirty="0" smtClean="0"/>
              <a:t/>
            </a:r>
            <a:br>
              <a:rPr lang="nl-NL" sz="1100" dirty="0" smtClean="0"/>
            </a:br>
            <a:r>
              <a:rPr lang="nl-NL" sz="1100" dirty="0"/>
              <a:t/>
            </a:r>
            <a:br>
              <a:rPr lang="nl-NL" sz="1100" dirty="0"/>
            </a:br>
            <a:r>
              <a:rPr lang="nl-NL" dirty="0" smtClean="0">
                <a:solidFill>
                  <a:srgbClr val="FFFFFF"/>
                </a:solidFill>
              </a:rPr>
              <a:t>infobijeenkomst gegadigden</a:t>
            </a:r>
            <a:endParaRPr lang="nl-NL" sz="1100" dirty="0"/>
          </a:p>
        </p:txBody>
      </p:sp>
      <p:sp>
        <p:nvSpPr>
          <p:cNvPr id="4" name="Tijdelijke aanduiding voor datum 3"/>
          <p:cNvSpPr>
            <a:spLocks noGrp="1"/>
          </p:cNvSpPr>
          <p:nvPr>
            <p:ph type="dt" sz="half" idx="10"/>
          </p:nvPr>
        </p:nvSpPr>
        <p:spPr>
          <a:xfrm>
            <a:off x="887100" y="6357009"/>
            <a:ext cx="3828916" cy="365125"/>
          </a:xfrm>
        </p:spPr>
        <p:txBody>
          <a:bodyPr/>
          <a:lstStyle/>
          <a:p>
            <a:r>
              <a:rPr lang="nl-NL" noProof="1" smtClean="0"/>
              <a:t>16 september 2020 </a:t>
            </a:r>
            <a:endParaRPr lang="nl-NL" noProof="1"/>
          </a:p>
        </p:txBody>
      </p:sp>
    </p:spTree>
    <p:extLst>
      <p:ext uri="{BB962C8B-B14F-4D97-AF65-F5344CB8AC3E}">
        <p14:creationId xmlns:p14="http://schemas.microsoft.com/office/powerpoint/2010/main" val="341188151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47864" y="-99392"/>
            <a:ext cx="2566846" cy="2474002"/>
          </a:xfrm>
          <a:prstGeom prst="rect">
            <a:avLst/>
          </a:prstGeom>
        </p:spPr>
      </p:pic>
      <p:sp>
        <p:nvSpPr>
          <p:cNvPr id="3" name="Tijdelijke aanduiding voor inhoud 2"/>
          <p:cNvSpPr>
            <a:spLocks noGrp="1"/>
          </p:cNvSpPr>
          <p:nvPr>
            <p:ph idx="1"/>
          </p:nvPr>
        </p:nvSpPr>
        <p:spPr>
          <a:xfrm>
            <a:off x="683568" y="1844824"/>
            <a:ext cx="4608512" cy="3600400"/>
          </a:xfrm>
        </p:spPr>
        <p:txBody>
          <a:bodyPr/>
          <a:lstStyle/>
          <a:p>
            <a:pPr>
              <a:lnSpc>
                <a:spcPct val="150000"/>
              </a:lnSpc>
            </a:pPr>
            <a:r>
              <a:rPr lang="nl-NL" sz="2400" dirty="0" smtClean="0"/>
              <a:t>Opening / welkom / doel</a:t>
            </a:r>
          </a:p>
          <a:p>
            <a:pPr>
              <a:lnSpc>
                <a:spcPct val="150000"/>
              </a:lnSpc>
            </a:pPr>
            <a:r>
              <a:rPr lang="nl-NL" sz="2400" dirty="0"/>
              <a:t>V</a:t>
            </a:r>
            <a:r>
              <a:rPr lang="nl-NL" sz="2400" dirty="0" smtClean="0"/>
              <a:t>oorstelrondje</a:t>
            </a:r>
          </a:p>
          <a:p>
            <a:pPr>
              <a:lnSpc>
                <a:spcPct val="150000"/>
              </a:lnSpc>
            </a:pPr>
            <a:r>
              <a:rPr lang="nl-NL" sz="2400" dirty="0" smtClean="0"/>
              <a:t>Strategische doelen Amsterdam</a:t>
            </a:r>
          </a:p>
          <a:p>
            <a:pPr>
              <a:lnSpc>
                <a:spcPct val="150000"/>
              </a:lnSpc>
            </a:pPr>
            <a:r>
              <a:rPr lang="nl-NL" sz="2400" dirty="0" smtClean="0"/>
              <a:t>Dienstverlening</a:t>
            </a:r>
          </a:p>
          <a:p>
            <a:pPr>
              <a:lnSpc>
                <a:spcPct val="150000"/>
              </a:lnSpc>
            </a:pPr>
            <a:r>
              <a:rPr lang="nl-NL" sz="2400" dirty="0" smtClean="0"/>
              <a:t>De aanbesteding</a:t>
            </a:r>
          </a:p>
          <a:p>
            <a:pPr>
              <a:lnSpc>
                <a:spcPct val="150000"/>
              </a:lnSpc>
            </a:pPr>
            <a:r>
              <a:rPr lang="nl-NL" sz="2400" dirty="0"/>
              <a:t>K</a:t>
            </a:r>
            <a:r>
              <a:rPr lang="nl-NL" sz="2400" dirty="0" smtClean="0"/>
              <a:t>offie</a:t>
            </a:r>
          </a:p>
          <a:p>
            <a:pPr>
              <a:lnSpc>
                <a:spcPct val="150000"/>
              </a:lnSpc>
            </a:pPr>
            <a:r>
              <a:rPr lang="nl-NL" sz="2400" dirty="0" smtClean="0"/>
              <a:t>Vragen</a:t>
            </a:r>
          </a:p>
          <a:p>
            <a:pPr>
              <a:lnSpc>
                <a:spcPct val="150000"/>
              </a:lnSpc>
            </a:pPr>
            <a:r>
              <a:rPr lang="nl-NL" sz="2400" dirty="0" err="1" smtClean="0"/>
              <a:t>Wrap</a:t>
            </a:r>
            <a:r>
              <a:rPr lang="nl-NL" sz="2400" dirty="0" smtClean="0"/>
              <a:t> up afronding</a:t>
            </a:r>
            <a:endParaRPr lang="nl-NL" sz="2400" dirty="0"/>
          </a:p>
        </p:txBody>
      </p:sp>
      <p:sp>
        <p:nvSpPr>
          <p:cNvPr id="6" name="Tijdelijke aanduiding voor dianummer 5"/>
          <p:cNvSpPr>
            <a:spLocks noGrp="1"/>
          </p:cNvSpPr>
          <p:nvPr>
            <p:ph type="sldNum" sz="quarter" idx="12"/>
          </p:nvPr>
        </p:nvSpPr>
        <p:spPr/>
        <p:txBody>
          <a:bodyPr/>
          <a:lstStyle/>
          <a:p>
            <a:r>
              <a:rPr lang="nl-NL" smtClean="0"/>
              <a:t>| </a:t>
            </a:r>
            <a:fld id="{5A73F218-DCB0-4894-9B51-05C25669D534}" type="slidenum">
              <a:rPr lang="nl-NL" smtClean="0"/>
              <a:pPr/>
              <a:t>2</a:t>
            </a:fld>
            <a:endParaRPr lang="nl-NL" dirty="0"/>
          </a:p>
        </p:txBody>
      </p:sp>
      <p:sp>
        <p:nvSpPr>
          <p:cNvPr id="5" name="Tijdelijke aanduiding voor inhoud 2"/>
          <p:cNvSpPr txBox="1">
            <a:spLocks/>
          </p:cNvSpPr>
          <p:nvPr/>
        </p:nvSpPr>
        <p:spPr bwMode="gray">
          <a:xfrm>
            <a:off x="5076056" y="1844824"/>
            <a:ext cx="4608512" cy="3600400"/>
          </a:xfrm>
          <a:prstGeom prst="rect">
            <a:avLst/>
          </a:prstGeom>
        </p:spPr>
        <p:txBody>
          <a:bodyPr vert="horz" lIns="0" tIns="0" rIns="0" bIns="0" rtlCol="0">
            <a:noAutofit/>
          </a:bodyPr>
          <a:lstStyle>
            <a:lvl1pPr marL="216000" indent="-216000" algn="l" defTabSz="914400" rtl="0" eaLnBrk="1" latinLnBrk="0" hangingPunct="1">
              <a:spcBef>
                <a:spcPts val="0"/>
              </a:spcBef>
              <a:buClr>
                <a:schemeClr val="accent1"/>
              </a:buClr>
              <a:buSzPct val="65000"/>
              <a:buFont typeface="Wingdings" pitchFamily="2" charset="2"/>
              <a:buChar char=""/>
              <a:defRPr sz="2200" b="0" kern="1200">
                <a:solidFill>
                  <a:schemeClr val="tx1"/>
                </a:solidFill>
                <a:latin typeface="+mn-lt"/>
                <a:ea typeface="+mn-ea"/>
                <a:cs typeface="+mn-cs"/>
              </a:defRPr>
            </a:lvl1pPr>
            <a:lvl2pPr marL="432000" indent="-216000" algn="l" defTabSz="914400" rtl="0" eaLnBrk="1" latinLnBrk="0" hangingPunct="1">
              <a:spcBef>
                <a:spcPts val="0"/>
              </a:spcBef>
              <a:buFont typeface="Corbel" pitchFamily="34" charset="0"/>
              <a:buChar char="–"/>
              <a:defRPr sz="2200" kern="1200">
                <a:solidFill>
                  <a:schemeClr val="tx1"/>
                </a:solidFill>
                <a:latin typeface="+mn-lt"/>
                <a:ea typeface="+mn-ea"/>
                <a:cs typeface="+mn-cs"/>
              </a:defRPr>
            </a:lvl2pPr>
            <a:lvl3pPr marL="648000" indent="-216000" algn="l" defTabSz="914400" rtl="0" eaLnBrk="1" latinLnBrk="0" hangingPunct="1">
              <a:spcBef>
                <a:spcPts val="0"/>
              </a:spcBef>
              <a:buClrTx/>
              <a:buSzPct val="100000"/>
              <a:buFont typeface="Corbel" pitchFamily="34" charset="0"/>
              <a:buChar char="-"/>
              <a:defRPr sz="1800" kern="1200">
                <a:solidFill>
                  <a:schemeClr val="tx1"/>
                </a:solidFill>
                <a:latin typeface="+mn-lt"/>
                <a:ea typeface="+mn-ea"/>
                <a:cs typeface="+mn-cs"/>
              </a:defRPr>
            </a:lvl3pPr>
            <a:lvl4pPr marL="0" indent="0" algn="l" defTabSz="914400" rtl="0" eaLnBrk="1" latinLnBrk="0" hangingPunct="1">
              <a:spcBef>
                <a:spcPts val="0"/>
              </a:spcBef>
              <a:buFont typeface="Corbel" pitchFamily="34" charset="0"/>
              <a:buNone/>
              <a:defRPr sz="2200" b="1" kern="1200">
                <a:solidFill>
                  <a:schemeClr val="tx1"/>
                </a:solidFill>
                <a:latin typeface="+mn-lt"/>
                <a:ea typeface="+mn-ea"/>
                <a:cs typeface="+mn-cs"/>
              </a:defRPr>
            </a:lvl4pPr>
            <a:lvl5pPr marL="0" indent="0" algn="l" defTabSz="914400" rtl="0" eaLnBrk="1" latinLnBrk="0" hangingPunct="1">
              <a:spcBef>
                <a:spcPts val="0"/>
              </a:spcBef>
              <a:buFont typeface="Corbel" pitchFamily="34" charset="0"/>
              <a:buNone/>
              <a:defRPr sz="2200" kern="1200">
                <a:solidFill>
                  <a:schemeClr val="tx1"/>
                </a:solidFill>
                <a:latin typeface="+mn-lt"/>
                <a:ea typeface="+mn-ea"/>
                <a:cs typeface="+mn-cs"/>
              </a:defRPr>
            </a:lvl5pPr>
            <a:lvl6pPr marL="216000" indent="0" algn="l" defTabSz="914400" rtl="0" eaLnBrk="1" latinLnBrk="0" hangingPunct="1">
              <a:spcBef>
                <a:spcPts val="0"/>
              </a:spcBef>
              <a:buFont typeface="Arial" pitchFamily="34" charset="0"/>
              <a:buNone/>
              <a:defRPr sz="2200" kern="1200">
                <a:solidFill>
                  <a:schemeClr val="tx1"/>
                </a:solidFill>
                <a:latin typeface="+mn-lt"/>
                <a:ea typeface="+mn-ea"/>
                <a:cs typeface="+mn-cs"/>
              </a:defRPr>
            </a:lvl6pPr>
            <a:lvl7pPr marL="432000" indent="0" algn="l" defTabSz="914400" rtl="0" eaLnBrk="1" latinLnBrk="0" hangingPunct="1">
              <a:spcBef>
                <a:spcPts val="0"/>
              </a:spcBef>
              <a:buFont typeface="Arial" pitchFamily="34" charset="0"/>
              <a:buNone/>
              <a:defRPr sz="2200" kern="1200">
                <a:solidFill>
                  <a:schemeClr val="tx1"/>
                </a:solidFill>
                <a:latin typeface="+mn-lt"/>
                <a:ea typeface="+mn-ea"/>
                <a:cs typeface="+mn-cs"/>
              </a:defRPr>
            </a:lvl7pPr>
            <a:lvl8pPr marL="648000" indent="0" algn="l" defTabSz="914400" rtl="0" eaLnBrk="1" latinLnBrk="0" hangingPunct="1">
              <a:spcBef>
                <a:spcPts val="0"/>
              </a:spcBef>
              <a:buFont typeface="Arial" pitchFamily="34" charset="0"/>
              <a:buNone/>
              <a:defRPr sz="1800" kern="1200">
                <a:solidFill>
                  <a:schemeClr val="tx1"/>
                </a:solidFill>
                <a:latin typeface="+mn-lt"/>
                <a:ea typeface="+mn-ea"/>
                <a:cs typeface="+mn-cs"/>
              </a:defRPr>
            </a:lvl8pPr>
            <a:lvl9pPr marL="0" indent="0" algn="l" defTabSz="914400" rtl="0" eaLnBrk="1" latinLnBrk="0" hangingPunct="1">
              <a:spcBef>
                <a:spcPts val="0"/>
              </a:spcBef>
              <a:buFont typeface="Arial" pitchFamily="34" charset="0"/>
              <a:buNone/>
              <a:defRPr sz="1400" kern="1200">
                <a:solidFill>
                  <a:schemeClr val="tx1"/>
                </a:solidFill>
                <a:latin typeface="+mn-lt"/>
                <a:ea typeface="+mn-ea"/>
                <a:cs typeface="+mn-cs"/>
              </a:defRPr>
            </a:lvl9pPr>
          </a:lstStyle>
          <a:p>
            <a:pPr marL="0" lvl="0" indent="0">
              <a:lnSpc>
                <a:spcPct val="150000"/>
              </a:lnSpc>
              <a:buClrTx/>
              <a:buSzTx/>
              <a:buNone/>
            </a:pPr>
            <a:r>
              <a:rPr lang="nl-NL" sz="2400" dirty="0">
                <a:solidFill>
                  <a:srgbClr val="000000"/>
                </a:solidFill>
              </a:rPr>
              <a:t>Fiona </a:t>
            </a:r>
            <a:r>
              <a:rPr lang="nl-NL" sz="2400" dirty="0" err="1">
                <a:solidFill>
                  <a:srgbClr val="000000"/>
                </a:solidFill>
              </a:rPr>
              <a:t>Atighi</a:t>
            </a:r>
            <a:endParaRPr lang="nl-NL" sz="2400" dirty="0">
              <a:solidFill>
                <a:srgbClr val="000000"/>
              </a:solidFill>
            </a:endParaRPr>
          </a:p>
          <a:p>
            <a:pPr marL="0" lvl="0" indent="0">
              <a:lnSpc>
                <a:spcPct val="150000"/>
              </a:lnSpc>
              <a:buNone/>
            </a:pPr>
            <a:r>
              <a:rPr lang="nl-NL" sz="2400" dirty="0" smtClean="0"/>
              <a:t>			</a:t>
            </a:r>
          </a:p>
          <a:p>
            <a:pPr marL="0" lvl="0" indent="0">
              <a:lnSpc>
                <a:spcPct val="150000"/>
              </a:lnSpc>
              <a:buNone/>
            </a:pPr>
            <a:r>
              <a:rPr lang="nl-NL" sz="2400" dirty="0" err="1" smtClean="0"/>
              <a:t>Dignar</a:t>
            </a:r>
            <a:r>
              <a:rPr lang="nl-NL" sz="2400" dirty="0" smtClean="0"/>
              <a:t> van </a:t>
            </a:r>
            <a:r>
              <a:rPr lang="nl-NL" sz="2400" dirty="0" err="1" smtClean="0"/>
              <a:t>Onzenoort</a:t>
            </a:r>
            <a:endParaRPr lang="nl-NL" sz="2400" dirty="0" smtClean="0"/>
          </a:p>
          <a:p>
            <a:pPr marL="0" lvl="0" indent="0">
              <a:lnSpc>
                <a:spcPct val="150000"/>
              </a:lnSpc>
              <a:buNone/>
            </a:pPr>
            <a:r>
              <a:rPr lang="nl-NL" sz="2400" dirty="0" smtClean="0"/>
              <a:t>Fiona </a:t>
            </a:r>
            <a:r>
              <a:rPr lang="nl-NL" sz="2400" dirty="0" err="1" smtClean="0"/>
              <a:t>Atighi</a:t>
            </a:r>
            <a:endParaRPr lang="nl-NL" sz="2400" dirty="0" smtClean="0"/>
          </a:p>
          <a:p>
            <a:pPr marL="0" lvl="0" indent="0">
              <a:lnSpc>
                <a:spcPct val="150000"/>
              </a:lnSpc>
              <a:buNone/>
            </a:pPr>
            <a:r>
              <a:rPr lang="nl-NL" sz="2400" dirty="0" smtClean="0"/>
              <a:t>Ed van Dijk</a:t>
            </a:r>
          </a:p>
          <a:p>
            <a:pPr marL="0" lvl="0" indent="0">
              <a:buFont typeface="Wingdings" pitchFamily="2" charset="2"/>
              <a:buNone/>
            </a:pPr>
            <a:endParaRPr lang="nl-NL" sz="2400" dirty="0"/>
          </a:p>
        </p:txBody>
      </p:sp>
      <p:sp>
        <p:nvSpPr>
          <p:cNvPr id="7" name="Tijdelijke aanduiding voor inhoud 2"/>
          <p:cNvSpPr txBox="1">
            <a:spLocks/>
          </p:cNvSpPr>
          <p:nvPr/>
        </p:nvSpPr>
        <p:spPr bwMode="gray">
          <a:xfrm>
            <a:off x="8190572" y="1860848"/>
            <a:ext cx="900472" cy="3600400"/>
          </a:xfrm>
          <a:prstGeom prst="rect">
            <a:avLst/>
          </a:prstGeom>
        </p:spPr>
        <p:txBody>
          <a:bodyPr vert="horz" lIns="0" tIns="0" rIns="0" bIns="0" rtlCol="0">
            <a:noAutofit/>
          </a:bodyPr>
          <a:lstStyle>
            <a:lvl1pPr marL="216000" indent="-216000" algn="l" defTabSz="914400" rtl="0" eaLnBrk="1" latinLnBrk="0" hangingPunct="1">
              <a:spcBef>
                <a:spcPts val="0"/>
              </a:spcBef>
              <a:buClr>
                <a:schemeClr val="accent1"/>
              </a:buClr>
              <a:buSzPct val="65000"/>
              <a:buFont typeface="Wingdings" pitchFamily="2" charset="2"/>
              <a:buChar char=""/>
              <a:defRPr sz="2200" b="0" kern="1200">
                <a:solidFill>
                  <a:schemeClr val="tx1"/>
                </a:solidFill>
                <a:latin typeface="+mn-lt"/>
                <a:ea typeface="+mn-ea"/>
                <a:cs typeface="+mn-cs"/>
              </a:defRPr>
            </a:lvl1pPr>
            <a:lvl2pPr marL="432000" indent="-216000" algn="l" defTabSz="914400" rtl="0" eaLnBrk="1" latinLnBrk="0" hangingPunct="1">
              <a:spcBef>
                <a:spcPts val="0"/>
              </a:spcBef>
              <a:buFont typeface="Corbel" pitchFamily="34" charset="0"/>
              <a:buChar char="–"/>
              <a:defRPr sz="2200" kern="1200">
                <a:solidFill>
                  <a:schemeClr val="tx1"/>
                </a:solidFill>
                <a:latin typeface="+mn-lt"/>
                <a:ea typeface="+mn-ea"/>
                <a:cs typeface="+mn-cs"/>
              </a:defRPr>
            </a:lvl2pPr>
            <a:lvl3pPr marL="648000" indent="-216000" algn="l" defTabSz="914400" rtl="0" eaLnBrk="1" latinLnBrk="0" hangingPunct="1">
              <a:spcBef>
                <a:spcPts val="0"/>
              </a:spcBef>
              <a:buClrTx/>
              <a:buSzPct val="100000"/>
              <a:buFont typeface="Corbel" pitchFamily="34" charset="0"/>
              <a:buChar char="-"/>
              <a:defRPr sz="1800" kern="1200">
                <a:solidFill>
                  <a:schemeClr val="tx1"/>
                </a:solidFill>
                <a:latin typeface="+mn-lt"/>
                <a:ea typeface="+mn-ea"/>
                <a:cs typeface="+mn-cs"/>
              </a:defRPr>
            </a:lvl3pPr>
            <a:lvl4pPr marL="0" indent="0" algn="l" defTabSz="914400" rtl="0" eaLnBrk="1" latinLnBrk="0" hangingPunct="1">
              <a:spcBef>
                <a:spcPts val="0"/>
              </a:spcBef>
              <a:buFont typeface="Corbel" pitchFamily="34" charset="0"/>
              <a:buNone/>
              <a:defRPr sz="2200" b="1" kern="1200">
                <a:solidFill>
                  <a:schemeClr val="tx1"/>
                </a:solidFill>
                <a:latin typeface="+mn-lt"/>
                <a:ea typeface="+mn-ea"/>
                <a:cs typeface="+mn-cs"/>
              </a:defRPr>
            </a:lvl4pPr>
            <a:lvl5pPr marL="0" indent="0" algn="l" defTabSz="914400" rtl="0" eaLnBrk="1" latinLnBrk="0" hangingPunct="1">
              <a:spcBef>
                <a:spcPts val="0"/>
              </a:spcBef>
              <a:buFont typeface="Corbel" pitchFamily="34" charset="0"/>
              <a:buNone/>
              <a:defRPr sz="2200" kern="1200">
                <a:solidFill>
                  <a:schemeClr val="tx1"/>
                </a:solidFill>
                <a:latin typeface="+mn-lt"/>
                <a:ea typeface="+mn-ea"/>
                <a:cs typeface="+mn-cs"/>
              </a:defRPr>
            </a:lvl5pPr>
            <a:lvl6pPr marL="216000" indent="0" algn="l" defTabSz="914400" rtl="0" eaLnBrk="1" latinLnBrk="0" hangingPunct="1">
              <a:spcBef>
                <a:spcPts val="0"/>
              </a:spcBef>
              <a:buFont typeface="Arial" pitchFamily="34" charset="0"/>
              <a:buNone/>
              <a:defRPr sz="2200" kern="1200">
                <a:solidFill>
                  <a:schemeClr val="tx1"/>
                </a:solidFill>
                <a:latin typeface="+mn-lt"/>
                <a:ea typeface="+mn-ea"/>
                <a:cs typeface="+mn-cs"/>
              </a:defRPr>
            </a:lvl6pPr>
            <a:lvl7pPr marL="432000" indent="0" algn="l" defTabSz="914400" rtl="0" eaLnBrk="1" latinLnBrk="0" hangingPunct="1">
              <a:spcBef>
                <a:spcPts val="0"/>
              </a:spcBef>
              <a:buFont typeface="Arial" pitchFamily="34" charset="0"/>
              <a:buNone/>
              <a:defRPr sz="2200" kern="1200">
                <a:solidFill>
                  <a:schemeClr val="tx1"/>
                </a:solidFill>
                <a:latin typeface="+mn-lt"/>
                <a:ea typeface="+mn-ea"/>
                <a:cs typeface="+mn-cs"/>
              </a:defRPr>
            </a:lvl7pPr>
            <a:lvl8pPr marL="648000" indent="0" algn="l" defTabSz="914400" rtl="0" eaLnBrk="1" latinLnBrk="0" hangingPunct="1">
              <a:spcBef>
                <a:spcPts val="0"/>
              </a:spcBef>
              <a:buFont typeface="Arial" pitchFamily="34" charset="0"/>
              <a:buNone/>
              <a:defRPr sz="1800" kern="1200">
                <a:solidFill>
                  <a:schemeClr val="tx1"/>
                </a:solidFill>
                <a:latin typeface="+mn-lt"/>
                <a:ea typeface="+mn-ea"/>
                <a:cs typeface="+mn-cs"/>
              </a:defRPr>
            </a:lvl8pPr>
            <a:lvl9pPr marL="0" indent="0" algn="l" defTabSz="914400" rtl="0" eaLnBrk="1" latinLnBrk="0" hangingPunct="1">
              <a:spcBef>
                <a:spcPts val="0"/>
              </a:spcBef>
              <a:buFont typeface="Arial" pitchFamily="34" charset="0"/>
              <a:buNone/>
              <a:defRPr sz="1400" kern="1200">
                <a:solidFill>
                  <a:schemeClr val="tx1"/>
                </a:solidFill>
                <a:latin typeface="+mn-lt"/>
                <a:ea typeface="+mn-ea"/>
                <a:cs typeface="+mn-cs"/>
              </a:defRPr>
            </a:lvl9pPr>
          </a:lstStyle>
          <a:p>
            <a:pPr marL="0" lvl="0" indent="0">
              <a:lnSpc>
                <a:spcPct val="250000"/>
              </a:lnSpc>
              <a:buNone/>
            </a:pPr>
            <a:r>
              <a:rPr lang="nl-NL" sz="1400" dirty="0" smtClean="0"/>
              <a:t>5 min</a:t>
            </a:r>
          </a:p>
          <a:p>
            <a:pPr marL="0" lvl="0" indent="0">
              <a:lnSpc>
                <a:spcPct val="250000"/>
              </a:lnSpc>
              <a:buNone/>
            </a:pPr>
            <a:r>
              <a:rPr lang="nl-NL" sz="1400" dirty="0" smtClean="0"/>
              <a:t>5 min</a:t>
            </a:r>
          </a:p>
          <a:p>
            <a:pPr marL="0" lvl="0" indent="0">
              <a:lnSpc>
                <a:spcPct val="250000"/>
              </a:lnSpc>
              <a:buNone/>
            </a:pPr>
            <a:r>
              <a:rPr lang="nl-NL" sz="1400" dirty="0" smtClean="0"/>
              <a:t>10 min</a:t>
            </a:r>
          </a:p>
          <a:p>
            <a:pPr marL="0" lvl="0" indent="0">
              <a:lnSpc>
                <a:spcPct val="250000"/>
              </a:lnSpc>
              <a:buNone/>
            </a:pPr>
            <a:r>
              <a:rPr lang="nl-NL" sz="1400" dirty="0" smtClean="0"/>
              <a:t>10 min</a:t>
            </a:r>
          </a:p>
          <a:p>
            <a:pPr marL="0" lvl="0" indent="0">
              <a:lnSpc>
                <a:spcPct val="250000"/>
              </a:lnSpc>
              <a:buNone/>
            </a:pPr>
            <a:r>
              <a:rPr lang="nl-NL" sz="1400" dirty="0" smtClean="0"/>
              <a:t>10 min</a:t>
            </a:r>
          </a:p>
          <a:p>
            <a:pPr marL="0" lvl="0" indent="0">
              <a:lnSpc>
                <a:spcPct val="250000"/>
              </a:lnSpc>
              <a:buNone/>
            </a:pPr>
            <a:r>
              <a:rPr lang="nl-NL" sz="1400" dirty="0" smtClean="0"/>
              <a:t>15 min</a:t>
            </a:r>
          </a:p>
          <a:p>
            <a:pPr marL="0" lvl="0" indent="0">
              <a:lnSpc>
                <a:spcPct val="250000"/>
              </a:lnSpc>
              <a:buNone/>
            </a:pPr>
            <a:r>
              <a:rPr lang="nl-NL" sz="1400" dirty="0" smtClean="0"/>
              <a:t>Max 50 min</a:t>
            </a:r>
          </a:p>
          <a:p>
            <a:pPr marL="0" lvl="0" indent="0">
              <a:lnSpc>
                <a:spcPct val="250000"/>
              </a:lnSpc>
              <a:buNone/>
            </a:pPr>
            <a:r>
              <a:rPr lang="nl-NL" sz="1400" dirty="0" smtClean="0"/>
              <a:t>5 min</a:t>
            </a:r>
          </a:p>
          <a:p>
            <a:pPr marL="0" lvl="0" indent="0">
              <a:buFont typeface="Wingdings" pitchFamily="2" charset="2"/>
              <a:buNone/>
            </a:pPr>
            <a:endParaRPr lang="nl-NL" sz="2400" dirty="0"/>
          </a:p>
        </p:txBody>
      </p:sp>
    </p:spTree>
    <p:extLst>
      <p:ext uri="{BB962C8B-B14F-4D97-AF65-F5344CB8AC3E}">
        <p14:creationId xmlns:p14="http://schemas.microsoft.com/office/powerpoint/2010/main" val="355886993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55576" y="476672"/>
            <a:ext cx="8010000" cy="1143000"/>
          </a:xfrm>
        </p:spPr>
        <p:txBody>
          <a:bodyPr/>
          <a:lstStyle/>
          <a:p>
            <a:r>
              <a:rPr lang="nl-NL" sz="2800" dirty="0" smtClean="0"/>
              <a:t>     </a:t>
            </a:r>
            <a:r>
              <a:rPr lang="nl-NL" sz="3600" dirty="0"/>
              <a:t>D</a:t>
            </a:r>
            <a:r>
              <a:rPr lang="nl-NL" sz="3600" dirty="0" smtClean="0"/>
              <a:t>oel</a:t>
            </a:r>
            <a:endParaRPr lang="nl-NL" sz="3600" dirty="0"/>
          </a:p>
        </p:txBody>
      </p:sp>
      <p:sp>
        <p:nvSpPr>
          <p:cNvPr id="3" name="Tijdelijke aanduiding voor inhoud 2"/>
          <p:cNvSpPr>
            <a:spLocks noGrp="1"/>
          </p:cNvSpPr>
          <p:nvPr>
            <p:ph idx="1"/>
          </p:nvPr>
        </p:nvSpPr>
        <p:spPr>
          <a:xfrm>
            <a:off x="683568" y="1844824"/>
            <a:ext cx="8082008" cy="4392488"/>
          </a:xfrm>
        </p:spPr>
        <p:txBody>
          <a:bodyPr/>
          <a:lstStyle/>
          <a:p>
            <a:pPr>
              <a:lnSpc>
                <a:spcPct val="150000"/>
              </a:lnSpc>
            </a:pPr>
            <a:r>
              <a:rPr lang="nl-NL" sz="2400" dirty="0" smtClean="0"/>
              <a:t>‘Richten’ gegadigden op wat Amsterdam belangrijk vindt:</a:t>
            </a:r>
          </a:p>
          <a:p>
            <a:pPr lvl="1">
              <a:lnSpc>
                <a:spcPct val="150000"/>
              </a:lnSpc>
              <a:buClr>
                <a:srgbClr val="FF0000"/>
              </a:buClr>
              <a:buFont typeface="Courier New" panose="02070309020205020404" pitchFamily="49" charset="0"/>
              <a:buChar char="o"/>
            </a:pPr>
            <a:r>
              <a:rPr lang="nl-NL" sz="2000" dirty="0" smtClean="0"/>
              <a:t>Continuïteit op korte termijn</a:t>
            </a:r>
          </a:p>
          <a:p>
            <a:pPr lvl="1">
              <a:lnSpc>
                <a:spcPct val="150000"/>
              </a:lnSpc>
              <a:buClr>
                <a:srgbClr val="FF0000"/>
              </a:buClr>
              <a:buFont typeface="Courier New" panose="02070309020205020404" pitchFamily="49" charset="0"/>
              <a:buChar char="o"/>
            </a:pPr>
            <a:r>
              <a:rPr lang="nl-NL" sz="2000" dirty="0" smtClean="0"/>
              <a:t>Toegroeien naar nieuwe toekomst</a:t>
            </a:r>
          </a:p>
          <a:p>
            <a:pPr lvl="1">
              <a:lnSpc>
                <a:spcPct val="150000"/>
              </a:lnSpc>
              <a:buClr>
                <a:srgbClr val="FF0000"/>
              </a:buClr>
              <a:buFont typeface="Courier New" panose="02070309020205020404" pitchFamily="49" charset="0"/>
              <a:buChar char="o"/>
            </a:pPr>
            <a:endParaRPr lang="nl-NL" sz="2000" dirty="0"/>
          </a:p>
          <a:p>
            <a:pPr marL="216000" lvl="1">
              <a:lnSpc>
                <a:spcPct val="150000"/>
              </a:lnSpc>
              <a:buClr>
                <a:schemeClr val="accent1"/>
              </a:buClr>
              <a:buSzPct val="65000"/>
              <a:buFont typeface="Wingdings" pitchFamily="2" charset="2"/>
              <a:buChar char=""/>
            </a:pPr>
            <a:r>
              <a:rPr lang="nl-NL" sz="2400" dirty="0"/>
              <a:t>Niet de ‘</a:t>
            </a:r>
            <a:r>
              <a:rPr lang="nl-NL" sz="2400" dirty="0" err="1"/>
              <a:t>standaard’vragen</a:t>
            </a:r>
            <a:endParaRPr lang="nl-NL" sz="2400" dirty="0"/>
          </a:p>
          <a:p>
            <a:pPr lvl="1">
              <a:lnSpc>
                <a:spcPct val="150000"/>
              </a:lnSpc>
              <a:buClr>
                <a:srgbClr val="FF0000"/>
              </a:buClr>
              <a:buFont typeface="Courier New" panose="02070309020205020404" pitchFamily="49" charset="0"/>
              <a:buChar char="o"/>
            </a:pPr>
            <a:r>
              <a:rPr lang="nl-NL" sz="2000" dirty="0" smtClean="0"/>
              <a:t>Daarvoor is </a:t>
            </a:r>
            <a:r>
              <a:rPr lang="nl-NL" sz="2000" dirty="0" err="1" smtClean="0"/>
              <a:t>NvI</a:t>
            </a:r>
            <a:endParaRPr lang="nl-NL" sz="2000" dirty="0" smtClean="0"/>
          </a:p>
          <a:p>
            <a:pPr lvl="1">
              <a:lnSpc>
                <a:spcPct val="150000"/>
              </a:lnSpc>
              <a:buClr>
                <a:srgbClr val="FF0000"/>
              </a:buClr>
              <a:buFont typeface="Courier New" panose="02070309020205020404" pitchFamily="49" charset="0"/>
              <a:buChar char="o"/>
            </a:pPr>
            <a:endParaRPr lang="nl-NL" sz="2000" dirty="0"/>
          </a:p>
          <a:p>
            <a:pPr marL="216000" lvl="1">
              <a:lnSpc>
                <a:spcPct val="150000"/>
              </a:lnSpc>
              <a:buClr>
                <a:schemeClr val="accent1"/>
              </a:buClr>
              <a:buSzPct val="65000"/>
              <a:buFont typeface="Wingdings" pitchFamily="2" charset="2"/>
              <a:buChar char=""/>
            </a:pPr>
            <a:r>
              <a:rPr lang="nl-NL" sz="2400" dirty="0" smtClean="0"/>
              <a:t>Beknopt verslag </a:t>
            </a:r>
            <a:r>
              <a:rPr lang="nl-NL" sz="2400" dirty="0"/>
              <a:t>wordt toegevoegd aan </a:t>
            </a:r>
            <a:r>
              <a:rPr lang="nl-NL" sz="2400" dirty="0" err="1" smtClean="0"/>
              <a:t>NvI</a:t>
            </a:r>
            <a:endParaRPr lang="nl-NL" sz="2400" dirty="0" smtClean="0"/>
          </a:p>
          <a:p>
            <a:pPr lvl="1">
              <a:lnSpc>
                <a:spcPct val="150000"/>
              </a:lnSpc>
              <a:buClr>
                <a:srgbClr val="FF0000"/>
              </a:buClr>
              <a:buSzPct val="65000"/>
              <a:buFont typeface="Courier New" panose="02070309020205020404" pitchFamily="49" charset="0"/>
              <a:buChar char="o"/>
            </a:pPr>
            <a:r>
              <a:rPr lang="nl-NL" sz="2000" dirty="0"/>
              <a:t>Opname alleen voor dat doel</a:t>
            </a:r>
          </a:p>
          <a:p>
            <a:pPr marL="0" indent="0">
              <a:buNone/>
            </a:pPr>
            <a:endParaRPr lang="nl-NL" sz="2400" dirty="0"/>
          </a:p>
        </p:txBody>
      </p:sp>
      <p:sp>
        <p:nvSpPr>
          <p:cNvPr id="6" name="Tijdelijke aanduiding voor dianummer 5"/>
          <p:cNvSpPr>
            <a:spLocks noGrp="1"/>
          </p:cNvSpPr>
          <p:nvPr>
            <p:ph type="sldNum" sz="quarter" idx="12"/>
          </p:nvPr>
        </p:nvSpPr>
        <p:spPr/>
        <p:txBody>
          <a:bodyPr/>
          <a:lstStyle/>
          <a:p>
            <a:r>
              <a:rPr lang="nl-NL" smtClean="0"/>
              <a:t>| </a:t>
            </a:r>
            <a:fld id="{5A73F218-DCB0-4894-9B51-05C25669D534}" type="slidenum">
              <a:rPr lang="nl-NL" smtClean="0"/>
              <a:pPr/>
              <a:t>3</a:t>
            </a:fld>
            <a:endParaRPr lang="nl-NL" dirty="0"/>
          </a:p>
        </p:txBody>
      </p:sp>
    </p:spTree>
    <p:extLst>
      <p:ext uri="{BB962C8B-B14F-4D97-AF65-F5344CB8AC3E}">
        <p14:creationId xmlns:p14="http://schemas.microsoft.com/office/powerpoint/2010/main" val="378502421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47864" y="-99392"/>
            <a:ext cx="2566846" cy="2474002"/>
          </a:xfrm>
          <a:prstGeom prst="rect">
            <a:avLst/>
          </a:prstGeom>
        </p:spPr>
      </p:pic>
      <p:sp>
        <p:nvSpPr>
          <p:cNvPr id="3" name="Tijdelijke aanduiding voor inhoud 2"/>
          <p:cNvSpPr>
            <a:spLocks noGrp="1"/>
          </p:cNvSpPr>
          <p:nvPr>
            <p:ph idx="1"/>
          </p:nvPr>
        </p:nvSpPr>
        <p:spPr>
          <a:xfrm>
            <a:off x="683568" y="1844824"/>
            <a:ext cx="4608512" cy="3600400"/>
          </a:xfrm>
        </p:spPr>
        <p:txBody>
          <a:bodyPr/>
          <a:lstStyle/>
          <a:p>
            <a:pPr>
              <a:lnSpc>
                <a:spcPct val="150000"/>
              </a:lnSpc>
              <a:buClr>
                <a:srgbClr val="FF9966"/>
              </a:buClr>
            </a:pPr>
            <a:r>
              <a:rPr lang="nl-NL" sz="2400" dirty="0" smtClean="0">
                <a:solidFill>
                  <a:schemeClr val="bg2"/>
                </a:solidFill>
              </a:rPr>
              <a:t>Opening / welkom / doel</a:t>
            </a:r>
          </a:p>
          <a:p>
            <a:pPr>
              <a:lnSpc>
                <a:spcPct val="150000"/>
              </a:lnSpc>
              <a:buClr>
                <a:srgbClr val="FF9966"/>
              </a:buClr>
            </a:pPr>
            <a:r>
              <a:rPr lang="nl-NL" sz="2400" dirty="0">
                <a:solidFill>
                  <a:schemeClr val="bg2"/>
                </a:solidFill>
              </a:rPr>
              <a:t>V</a:t>
            </a:r>
            <a:r>
              <a:rPr lang="nl-NL" sz="2400" dirty="0" smtClean="0">
                <a:solidFill>
                  <a:schemeClr val="bg2"/>
                </a:solidFill>
              </a:rPr>
              <a:t>oorstelrondje</a:t>
            </a:r>
          </a:p>
          <a:p>
            <a:pPr>
              <a:lnSpc>
                <a:spcPct val="150000"/>
              </a:lnSpc>
              <a:buFont typeface="Wingdings" panose="05000000000000000000" pitchFamily="2" charset="2"/>
              <a:buChar char="Ø"/>
            </a:pPr>
            <a:r>
              <a:rPr lang="nl-NL" sz="2400" b="1" dirty="0" smtClean="0"/>
              <a:t>Strategische doelen Amsterdam</a:t>
            </a:r>
          </a:p>
          <a:p>
            <a:pPr>
              <a:lnSpc>
                <a:spcPct val="150000"/>
              </a:lnSpc>
              <a:buClr>
                <a:srgbClr val="FF9966"/>
              </a:buClr>
            </a:pPr>
            <a:r>
              <a:rPr lang="nl-NL" sz="2400" dirty="0" smtClean="0">
                <a:solidFill>
                  <a:schemeClr val="bg2"/>
                </a:solidFill>
              </a:rPr>
              <a:t>Dienstverlening</a:t>
            </a:r>
          </a:p>
          <a:p>
            <a:pPr>
              <a:lnSpc>
                <a:spcPct val="150000"/>
              </a:lnSpc>
              <a:buClr>
                <a:srgbClr val="FF9966"/>
              </a:buClr>
            </a:pPr>
            <a:r>
              <a:rPr lang="nl-NL" sz="2400" dirty="0" smtClean="0">
                <a:solidFill>
                  <a:schemeClr val="bg2"/>
                </a:solidFill>
              </a:rPr>
              <a:t>De aanbesteding</a:t>
            </a:r>
          </a:p>
          <a:p>
            <a:pPr>
              <a:lnSpc>
                <a:spcPct val="150000"/>
              </a:lnSpc>
              <a:buClr>
                <a:srgbClr val="FF9966"/>
              </a:buClr>
            </a:pPr>
            <a:r>
              <a:rPr lang="nl-NL" sz="2400" dirty="0">
                <a:solidFill>
                  <a:schemeClr val="bg2"/>
                </a:solidFill>
              </a:rPr>
              <a:t>K</a:t>
            </a:r>
            <a:r>
              <a:rPr lang="nl-NL" sz="2400" dirty="0" smtClean="0">
                <a:solidFill>
                  <a:schemeClr val="bg2"/>
                </a:solidFill>
              </a:rPr>
              <a:t>offie</a:t>
            </a:r>
          </a:p>
          <a:p>
            <a:pPr>
              <a:lnSpc>
                <a:spcPct val="150000"/>
              </a:lnSpc>
              <a:buClr>
                <a:srgbClr val="FF9966"/>
              </a:buClr>
            </a:pPr>
            <a:r>
              <a:rPr lang="nl-NL" sz="2400" dirty="0" smtClean="0">
                <a:solidFill>
                  <a:schemeClr val="bg2"/>
                </a:solidFill>
              </a:rPr>
              <a:t>Vragen</a:t>
            </a:r>
          </a:p>
          <a:p>
            <a:pPr>
              <a:lnSpc>
                <a:spcPct val="150000"/>
              </a:lnSpc>
              <a:buClr>
                <a:srgbClr val="FF9966"/>
              </a:buClr>
            </a:pPr>
            <a:r>
              <a:rPr lang="nl-NL" sz="2400" dirty="0" err="1" smtClean="0">
                <a:solidFill>
                  <a:schemeClr val="bg2"/>
                </a:solidFill>
              </a:rPr>
              <a:t>Wrap</a:t>
            </a:r>
            <a:r>
              <a:rPr lang="nl-NL" sz="2400" dirty="0" smtClean="0">
                <a:solidFill>
                  <a:schemeClr val="bg2"/>
                </a:solidFill>
              </a:rPr>
              <a:t> up afronding</a:t>
            </a:r>
            <a:endParaRPr lang="nl-NL" sz="2400" dirty="0">
              <a:solidFill>
                <a:schemeClr val="bg2"/>
              </a:solidFill>
            </a:endParaRPr>
          </a:p>
        </p:txBody>
      </p:sp>
      <p:sp>
        <p:nvSpPr>
          <p:cNvPr id="6" name="Tijdelijke aanduiding voor dianummer 5"/>
          <p:cNvSpPr>
            <a:spLocks noGrp="1"/>
          </p:cNvSpPr>
          <p:nvPr>
            <p:ph type="sldNum" sz="quarter" idx="12"/>
          </p:nvPr>
        </p:nvSpPr>
        <p:spPr/>
        <p:txBody>
          <a:bodyPr/>
          <a:lstStyle/>
          <a:p>
            <a:r>
              <a:rPr lang="nl-NL" smtClean="0"/>
              <a:t>| </a:t>
            </a:r>
            <a:fld id="{5A73F218-DCB0-4894-9B51-05C25669D534}" type="slidenum">
              <a:rPr lang="nl-NL" smtClean="0"/>
              <a:pPr/>
              <a:t>4</a:t>
            </a:fld>
            <a:endParaRPr lang="nl-NL" dirty="0"/>
          </a:p>
        </p:txBody>
      </p:sp>
      <p:sp>
        <p:nvSpPr>
          <p:cNvPr id="5" name="Tijdelijke aanduiding voor inhoud 2"/>
          <p:cNvSpPr txBox="1">
            <a:spLocks/>
          </p:cNvSpPr>
          <p:nvPr/>
        </p:nvSpPr>
        <p:spPr bwMode="gray">
          <a:xfrm>
            <a:off x="5652120" y="1844824"/>
            <a:ext cx="4608512" cy="3600400"/>
          </a:xfrm>
          <a:prstGeom prst="rect">
            <a:avLst/>
          </a:prstGeom>
        </p:spPr>
        <p:txBody>
          <a:bodyPr vert="horz" lIns="0" tIns="0" rIns="0" bIns="0" rtlCol="0">
            <a:noAutofit/>
          </a:bodyPr>
          <a:lstStyle>
            <a:lvl1pPr marL="216000" indent="-216000" algn="l" defTabSz="914400" rtl="0" eaLnBrk="1" latinLnBrk="0" hangingPunct="1">
              <a:spcBef>
                <a:spcPts val="0"/>
              </a:spcBef>
              <a:buClr>
                <a:schemeClr val="accent1"/>
              </a:buClr>
              <a:buSzPct val="65000"/>
              <a:buFont typeface="Wingdings" pitchFamily="2" charset="2"/>
              <a:buChar char=""/>
              <a:defRPr sz="2200" b="0" kern="1200">
                <a:solidFill>
                  <a:schemeClr val="tx1"/>
                </a:solidFill>
                <a:latin typeface="+mn-lt"/>
                <a:ea typeface="+mn-ea"/>
                <a:cs typeface="+mn-cs"/>
              </a:defRPr>
            </a:lvl1pPr>
            <a:lvl2pPr marL="432000" indent="-216000" algn="l" defTabSz="914400" rtl="0" eaLnBrk="1" latinLnBrk="0" hangingPunct="1">
              <a:spcBef>
                <a:spcPts val="0"/>
              </a:spcBef>
              <a:buFont typeface="Corbel" pitchFamily="34" charset="0"/>
              <a:buChar char="–"/>
              <a:defRPr sz="2200" kern="1200">
                <a:solidFill>
                  <a:schemeClr val="tx1"/>
                </a:solidFill>
                <a:latin typeface="+mn-lt"/>
                <a:ea typeface="+mn-ea"/>
                <a:cs typeface="+mn-cs"/>
              </a:defRPr>
            </a:lvl2pPr>
            <a:lvl3pPr marL="648000" indent="-216000" algn="l" defTabSz="914400" rtl="0" eaLnBrk="1" latinLnBrk="0" hangingPunct="1">
              <a:spcBef>
                <a:spcPts val="0"/>
              </a:spcBef>
              <a:buClrTx/>
              <a:buSzPct val="100000"/>
              <a:buFont typeface="Corbel" pitchFamily="34" charset="0"/>
              <a:buChar char="-"/>
              <a:defRPr sz="1800" kern="1200">
                <a:solidFill>
                  <a:schemeClr val="tx1"/>
                </a:solidFill>
                <a:latin typeface="+mn-lt"/>
                <a:ea typeface="+mn-ea"/>
                <a:cs typeface="+mn-cs"/>
              </a:defRPr>
            </a:lvl3pPr>
            <a:lvl4pPr marL="0" indent="0" algn="l" defTabSz="914400" rtl="0" eaLnBrk="1" latinLnBrk="0" hangingPunct="1">
              <a:spcBef>
                <a:spcPts val="0"/>
              </a:spcBef>
              <a:buFont typeface="Corbel" pitchFamily="34" charset="0"/>
              <a:buNone/>
              <a:defRPr sz="2200" b="1" kern="1200">
                <a:solidFill>
                  <a:schemeClr val="tx1"/>
                </a:solidFill>
                <a:latin typeface="+mn-lt"/>
                <a:ea typeface="+mn-ea"/>
                <a:cs typeface="+mn-cs"/>
              </a:defRPr>
            </a:lvl4pPr>
            <a:lvl5pPr marL="0" indent="0" algn="l" defTabSz="914400" rtl="0" eaLnBrk="1" latinLnBrk="0" hangingPunct="1">
              <a:spcBef>
                <a:spcPts val="0"/>
              </a:spcBef>
              <a:buFont typeface="Corbel" pitchFamily="34" charset="0"/>
              <a:buNone/>
              <a:defRPr sz="2200" kern="1200">
                <a:solidFill>
                  <a:schemeClr val="tx1"/>
                </a:solidFill>
                <a:latin typeface="+mn-lt"/>
                <a:ea typeface="+mn-ea"/>
                <a:cs typeface="+mn-cs"/>
              </a:defRPr>
            </a:lvl5pPr>
            <a:lvl6pPr marL="216000" indent="0" algn="l" defTabSz="914400" rtl="0" eaLnBrk="1" latinLnBrk="0" hangingPunct="1">
              <a:spcBef>
                <a:spcPts val="0"/>
              </a:spcBef>
              <a:buFont typeface="Arial" pitchFamily="34" charset="0"/>
              <a:buNone/>
              <a:defRPr sz="2200" kern="1200">
                <a:solidFill>
                  <a:schemeClr val="tx1"/>
                </a:solidFill>
                <a:latin typeface="+mn-lt"/>
                <a:ea typeface="+mn-ea"/>
                <a:cs typeface="+mn-cs"/>
              </a:defRPr>
            </a:lvl6pPr>
            <a:lvl7pPr marL="432000" indent="0" algn="l" defTabSz="914400" rtl="0" eaLnBrk="1" latinLnBrk="0" hangingPunct="1">
              <a:spcBef>
                <a:spcPts val="0"/>
              </a:spcBef>
              <a:buFont typeface="Arial" pitchFamily="34" charset="0"/>
              <a:buNone/>
              <a:defRPr sz="2200" kern="1200">
                <a:solidFill>
                  <a:schemeClr val="tx1"/>
                </a:solidFill>
                <a:latin typeface="+mn-lt"/>
                <a:ea typeface="+mn-ea"/>
                <a:cs typeface="+mn-cs"/>
              </a:defRPr>
            </a:lvl7pPr>
            <a:lvl8pPr marL="648000" indent="0" algn="l" defTabSz="914400" rtl="0" eaLnBrk="1" latinLnBrk="0" hangingPunct="1">
              <a:spcBef>
                <a:spcPts val="0"/>
              </a:spcBef>
              <a:buFont typeface="Arial" pitchFamily="34" charset="0"/>
              <a:buNone/>
              <a:defRPr sz="1800" kern="1200">
                <a:solidFill>
                  <a:schemeClr val="tx1"/>
                </a:solidFill>
                <a:latin typeface="+mn-lt"/>
                <a:ea typeface="+mn-ea"/>
                <a:cs typeface="+mn-cs"/>
              </a:defRPr>
            </a:lvl8pPr>
            <a:lvl9pPr marL="0" indent="0" algn="l" defTabSz="914400" rtl="0" eaLnBrk="1" latinLnBrk="0" hangingPunct="1">
              <a:spcBef>
                <a:spcPts val="0"/>
              </a:spcBef>
              <a:buFont typeface="Arial" pitchFamily="34" charset="0"/>
              <a:buNone/>
              <a:defRPr sz="1400" kern="1200">
                <a:solidFill>
                  <a:schemeClr val="tx1"/>
                </a:solidFill>
                <a:latin typeface="+mn-lt"/>
                <a:ea typeface="+mn-ea"/>
                <a:cs typeface="+mn-cs"/>
              </a:defRPr>
            </a:lvl9pPr>
          </a:lstStyle>
          <a:p>
            <a:pPr marL="0" lvl="0" indent="0">
              <a:lnSpc>
                <a:spcPct val="150000"/>
              </a:lnSpc>
              <a:buClrTx/>
              <a:buSzTx/>
              <a:buNone/>
            </a:pPr>
            <a:r>
              <a:rPr lang="nl-NL" sz="2400" dirty="0">
                <a:solidFill>
                  <a:schemeClr val="bg2"/>
                </a:solidFill>
              </a:rPr>
              <a:t>Fiona </a:t>
            </a:r>
            <a:r>
              <a:rPr lang="nl-NL" sz="2400" dirty="0" err="1">
                <a:solidFill>
                  <a:schemeClr val="bg2"/>
                </a:solidFill>
              </a:rPr>
              <a:t>Atighi</a:t>
            </a:r>
            <a:endParaRPr lang="nl-NL" sz="2400" dirty="0">
              <a:solidFill>
                <a:schemeClr val="bg2"/>
              </a:solidFill>
            </a:endParaRPr>
          </a:p>
          <a:p>
            <a:pPr marL="0" lvl="0" indent="0">
              <a:lnSpc>
                <a:spcPct val="150000"/>
              </a:lnSpc>
              <a:buNone/>
            </a:pPr>
            <a:r>
              <a:rPr lang="nl-NL" sz="2400" dirty="0" smtClean="0"/>
              <a:t>			</a:t>
            </a:r>
          </a:p>
          <a:p>
            <a:pPr marL="0" lvl="0" indent="0">
              <a:lnSpc>
                <a:spcPct val="150000"/>
              </a:lnSpc>
              <a:buNone/>
            </a:pPr>
            <a:r>
              <a:rPr lang="nl-NL" sz="2400" dirty="0" err="1" smtClean="0"/>
              <a:t>Dignar</a:t>
            </a:r>
            <a:r>
              <a:rPr lang="nl-NL" sz="2400" dirty="0" smtClean="0"/>
              <a:t> van </a:t>
            </a:r>
            <a:r>
              <a:rPr lang="nl-NL" sz="2400" dirty="0" err="1" smtClean="0"/>
              <a:t>Onzenoort</a:t>
            </a:r>
            <a:endParaRPr lang="nl-NL" sz="2400" dirty="0" smtClean="0"/>
          </a:p>
          <a:p>
            <a:pPr marL="0" lvl="0" indent="0">
              <a:lnSpc>
                <a:spcPct val="150000"/>
              </a:lnSpc>
              <a:buNone/>
            </a:pPr>
            <a:r>
              <a:rPr lang="nl-NL" sz="2400" dirty="0" smtClean="0">
                <a:solidFill>
                  <a:schemeClr val="bg2"/>
                </a:solidFill>
              </a:rPr>
              <a:t>Fiona </a:t>
            </a:r>
            <a:r>
              <a:rPr lang="nl-NL" sz="2400" dirty="0" err="1" smtClean="0">
                <a:solidFill>
                  <a:schemeClr val="bg2"/>
                </a:solidFill>
              </a:rPr>
              <a:t>Atighi</a:t>
            </a:r>
            <a:endParaRPr lang="nl-NL" sz="2400" dirty="0" smtClean="0">
              <a:solidFill>
                <a:schemeClr val="bg2"/>
              </a:solidFill>
            </a:endParaRPr>
          </a:p>
          <a:p>
            <a:pPr marL="0" lvl="0" indent="0">
              <a:lnSpc>
                <a:spcPct val="150000"/>
              </a:lnSpc>
              <a:buNone/>
            </a:pPr>
            <a:r>
              <a:rPr lang="nl-NL" sz="2400" dirty="0" smtClean="0">
                <a:solidFill>
                  <a:schemeClr val="bg2"/>
                </a:solidFill>
              </a:rPr>
              <a:t>Ed van Dijk</a:t>
            </a:r>
          </a:p>
          <a:p>
            <a:pPr marL="0" lvl="0" indent="0">
              <a:buFont typeface="Wingdings" pitchFamily="2" charset="2"/>
              <a:buNone/>
            </a:pPr>
            <a:endParaRPr lang="nl-NL" sz="2400" dirty="0"/>
          </a:p>
        </p:txBody>
      </p:sp>
    </p:spTree>
    <p:extLst>
      <p:ext uri="{BB962C8B-B14F-4D97-AF65-F5344CB8AC3E}">
        <p14:creationId xmlns:p14="http://schemas.microsoft.com/office/powerpoint/2010/main" val="351048949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55576" y="476672"/>
            <a:ext cx="8010000" cy="1143000"/>
          </a:xfrm>
        </p:spPr>
        <p:txBody>
          <a:bodyPr/>
          <a:lstStyle/>
          <a:p>
            <a:r>
              <a:rPr lang="nl-NL" sz="2800" dirty="0" smtClean="0"/>
              <a:t>     </a:t>
            </a:r>
            <a:r>
              <a:rPr lang="nl-NL" sz="3600" dirty="0" smtClean="0"/>
              <a:t>Amsterdam </a:t>
            </a:r>
            <a:r>
              <a:rPr lang="nl-NL" sz="3600" dirty="0"/>
              <a:t>zet in op vernieuwing </a:t>
            </a:r>
            <a:r>
              <a:rPr lang="nl-NL" sz="3600" dirty="0" smtClean="0"/>
              <a:t>BRP</a:t>
            </a:r>
            <a:endParaRPr lang="nl-NL" sz="3600" dirty="0"/>
          </a:p>
        </p:txBody>
      </p:sp>
      <p:sp>
        <p:nvSpPr>
          <p:cNvPr id="3" name="Tijdelijke aanduiding voor inhoud 2"/>
          <p:cNvSpPr>
            <a:spLocks noGrp="1"/>
          </p:cNvSpPr>
          <p:nvPr>
            <p:ph idx="1"/>
          </p:nvPr>
        </p:nvSpPr>
        <p:spPr>
          <a:xfrm>
            <a:off x="683568" y="1844824"/>
            <a:ext cx="8082008" cy="4392488"/>
          </a:xfrm>
        </p:spPr>
        <p:txBody>
          <a:bodyPr/>
          <a:lstStyle/>
          <a:p>
            <a:pPr>
              <a:lnSpc>
                <a:spcPts val="3000"/>
              </a:lnSpc>
            </a:pPr>
            <a:r>
              <a:rPr lang="nl-NL" dirty="0"/>
              <a:t>H</a:t>
            </a:r>
            <a:r>
              <a:rPr lang="nl-NL" dirty="0" smtClean="0"/>
              <a:t>uidig systeem dateert uit 2008 </a:t>
            </a:r>
          </a:p>
          <a:p>
            <a:pPr>
              <a:lnSpc>
                <a:spcPts val="3000"/>
              </a:lnSpc>
            </a:pPr>
            <a:r>
              <a:rPr lang="nl-NL" dirty="0"/>
              <a:t>V</a:t>
            </a:r>
            <a:r>
              <a:rPr lang="nl-NL" dirty="0" smtClean="0"/>
              <a:t>ervangen uitgesteld omdat we aan wilden sluiten op BRP</a:t>
            </a:r>
          </a:p>
          <a:p>
            <a:pPr>
              <a:lnSpc>
                <a:spcPts val="3000"/>
              </a:lnSpc>
            </a:pPr>
            <a:r>
              <a:rPr lang="nl-NL" dirty="0"/>
              <a:t>E</a:t>
            </a:r>
            <a:r>
              <a:rPr lang="nl-NL" dirty="0" smtClean="0"/>
              <a:t>énmalig opgeslagen </a:t>
            </a:r>
            <a:r>
              <a:rPr lang="nl-NL" dirty="0"/>
              <a:t>en meervoudig </a:t>
            </a:r>
            <a:r>
              <a:rPr lang="nl-NL" dirty="0" smtClean="0"/>
              <a:t>gebruikt</a:t>
            </a:r>
          </a:p>
          <a:p>
            <a:pPr>
              <a:lnSpc>
                <a:spcPts val="3000"/>
              </a:lnSpc>
            </a:pPr>
            <a:r>
              <a:rPr lang="nl-NL" dirty="0" smtClean="0"/>
              <a:t>Operatie </a:t>
            </a:r>
            <a:r>
              <a:rPr lang="nl-NL" dirty="0"/>
              <a:t>BRP is </a:t>
            </a:r>
            <a:r>
              <a:rPr lang="nl-NL" dirty="0" smtClean="0"/>
              <a:t>2017 stopgezet</a:t>
            </a:r>
            <a:endParaRPr lang="nl-NL" dirty="0"/>
          </a:p>
          <a:p>
            <a:pPr>
              <a:lnSpc>
                <a:spcPts val="3000"/>
              </a:lnSpc>
            </a:pPr>
            <a:r>
              <a:rPr lang="nl-NL" dirty="0" smtClean="0"/>
              <a:t>We werken op twee </a:t>
            </a:r>
            <a:r>
              <a:rPr lang="nl-NL" dirty="0"/>
              <a:t>parallelle sporen:</a:t>
            </a:r>
          </a:p>
          <a:p>
            <a:pPr lvl="1">
              <a:buClr>
                <a:srgbClr val="FF0000"/>
              </a:buClr>
              <a:buFont typeface="Courier New" panose="02070309020205020404" pitchFamily="49" charset="0"/>
              <a:buChar char="o"/>
            </a:pPr>
            <a:r>
              <a:rPr lang="nl-NL" sz="2000" dirty="0"/>
              <a:t>Vervanging van het huidige BRP systeem</a:t>
            </a:r>
          </a:p>
          <a:p>
            <a:pPr lvl="1">
              <a:buClr>
                <a:srgbClr val="FF0000"/>
              </a:buClr>
              <a:buFont typeface="Courier New" panose="02070309020205020404" pitchFamily="49" charset="0"/>
              <a:buChar char="o"/>
            </a:pPr>
            <a:r>
              <a:rPr lang="nl-NL" sz="2000" dirty="0"/>
              <a:t>In samenwerking bouwen aan een nieuw systeem voor de BRP dat gebaseerd is op open standaarden en met een modulaire opzet. </a:t>
            </a:r>
          </a:p>
          <a:p>
            <a:pPr>
              <a:lnSpc>
                <a:spcPts val="3000"/>
              </a:lnSpc>
            </a:pPr>
            <a:r>
              <a:rPr lang="nl-NL" dirty="0" smtClean="0"/>
              <a:t>Het gaat niet alleen om techniek. We willen ook een </a:t>
            </a:r>
            <a:r>
              <a:rPr lang="nl-NL" dirty="0"/>
              <a:t>fundamentele herziening van de basisregistratie van </a:t>
            </a:r>
            <a:r>
              <a:rPr lang="nl-NL" dirty="0" smtClean="0"/>
              <a:t>personen: project </a:t>
            </a:r>
            <a:r>
              <a:rPr lang="nl-NL" u="sng" dirty="0" smtClean="0">
                <a:hlinkClick r:id="rId2"/>
              </a:rPr>
              <a:t>XBRP</a:t>
            </a:r>
            <a:r>
              <a:rPr lang="nl-NL" dirty="0" smtClean="0"/>
              <a:t>. </a:t>
            </a:r>
          </a:p>
          <a:p>
            <a:pPr>
              <a:lnSpc>
                <a:spcPts val="3000"/>
              </a:lnSpc>
            </a:pPr>
            <a:r>
              <a:rPr lang="nl-NL" dirty="0" smtClean="0"/>
              <a:t>We zoeken naar leveranciers die open staan voor een nieuwe manier van werken en hieraan willen meebouwen. </a:t>
            </a:r>
            <a:endParaRPr lang="nl-NL" sz="2400" dirty="0"/>
          </a:p>
        </p:txBody>
      </p:sp>
      <p:sp>
        <p:nvSpPr>
          <p:cNvPr id="6" name="Tijdelijke aanduiding voor dianummer 5"/>
          <p:cNvSpPr>
            <a:spLocks noGrp="1"/>
          </p:cNvSpPr>
          <p:nvPr>
            <p:ph type="sldNum" sz="quarter" idx="12"/>
          </p:nvPr>
        </p:nvSpPr>
        <p:spPr/>
        <p:txBody>
          <a:bodyPr/>
          <a:lstStyle/>
          <a:p>
            <a:r>
              <a:rPr lang="nl-NL" smtClean="0"/>
              <a:t>| </a:t>
            </a:r>
            <a:fld id="{5A73F218-DCB0-4894-9B51-05C25669D534}" type="slidenum">
              <a:rPr lang="nl-NL" smtClean="0"/>
              <a:pPr/>
              <a:t>5</a:t>
            </a:fld>
            <a:endParaRPr lang="nl-NL" dirty="0"/>
          </a:p>
        </p:txBody>
      </p:sp>
    </p:spTree>
    <p:extLst>
      <p:ext uri="{BB962C8B-B14F-4D97-AF65-F5344CB8AC3E}">
        <p14:creationId xmlns:p14="http://schemas.microsoft.com/office/powerpoint/2010/main" val="98836941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115616" y="620688"/>
            <a:ext cx="5806253" cy="1143000"/>
          </a:xfrm>
        </p:spPr>
        <p:txBody>
          <a:bodyPr/>
          <a:lstStyle/>
          <a:p>
            <a:r>
              <a:rPr lang="nl-NL" dirty="0" smtClean="0"/>
              <a:t>Basisinformatie</a:t>
            </a:r>
            <a:endParaRPr lang="nl-NL" dirty="0"/>
          </a:p>
        </p:txBody>
      </p:sp>
      <p:sp>
        <p:nvSpPr>
          <p:cNvPr id="4" name="Tijdelijke aanduiding voor datum 3"/>
          <p:cNvSpPr>
            <a:spLocks noGrp="1"/>
          </p:cNvSpPr>
          <p:nvPr>
            <p:ph type="dt" sz="half" idx="10"/>
          </p:nvPr>
        </p:nvSpPr>
        <p:spPr/>
        <p:txBody>
          <a:bodyPr/>
          <a:lstStyle/>
          <a:p>
            <a:fld id="{71936F60-D347-4247-AE22-ECCF67410F82}" type="datetime1">
              <a:rPr lang="nl-NL" smtClean="0"/>
              <a:t>15-9-2020</a:t>
            </a:fld>
            <a:endParaRPr lang="nl-NL" dirty="0"/>
          </a:p>
        </p:txBody>
      </p:sp>
      <p:sp>
        <p:nvSpPr>
          <p:cNvPr id="6" name="Tijdelijke aanduiding voor dianummer 5"/>
          <p:cNvSpPr>
            <a:spLocks noGrp="1"/>
          </p:cNvSpPr>
          <p:nvPr>
            <p:ph type="sldNum" sz="quarter" idx="12"/>
          </p:nvPr>
        </p:nvSpPr>
        <p:spPr/>
        <p:txBody>
          <a:bodyPr/>
          <a:lstStyle/>
          <a:p>
            <a:r>
              <a:rPr lang="nl-NL" smtClean="0"/>
              <a:t>| </a:t>
            </a:r>
            <a:fld id="{5A73F218-DCB0-4894-9B51-05C25669D534}" type="slidenum">
              <a:rPr lang="nl-NL" smtClean="0"/>
              <a:pPr/>
              <a:t>6</a:t>
            </a:fld>
            <a:endParaRPr lang="nl-NL" dirty="0"/>
          </a:p>
        </p:txBody>
      </p:sp>
      <p:sp>
        <p:nvSpPr>
          <p:cNvPr id="7" name="Rechthoek 6"/>
          <p:cNvSpPr/>
          <p:nvPr/>
        </p:nvSpPr>
        <p:spPr>
          <a:xfrm>
            <a:off x="802914" y="1844824"/>
            <a:ext cx="8003246" cy="4295791"/>
          </a:xfrm>
          <a:prstGeom prst="rect">
            <a:avLst/>
          </a:prstGeom>
        </p:spPr>
        <p:txBody>
          <a:bodyPr wrap="square">
            <a:spAutoFit/>
          </a:bodyPr>
          <a:lstStyle/>
          <a:p>
            <a:pPr marL="216000" indent="-216000">
              <a:lnSpc>
                <a:spcPts val="3000"/>
              </a:lnSpc>
              <a:buClr>
                <a:schemeClr val="accent1"/>
              </a:buClr>
              <a:buSzPct val="65000"/>
              <a:buFont typeface="Wingdings" pitchFamily="2" charset="2"/>
              <a:buChar char=""/>
            </a:pPr>
            <a:r>
              <a:rPr lang="nl-NL" sz="2200" dirty="0"/>
              <a:t>De gegevens die Basisinformatie voor de gemeente inwint en beheert zijn voor alle Amsterdammers belangrijk. </a:t>
            </a:r>
          </a:p>
          <a:p>
            <a:pPr marL="216000" indent="-216000">
              <a:lnSpc>
                <a:spcPts val="3000"/>
              </a:lnSpc>
              <a:buClr>
                <a:schemeClr val="accent1"/>
              </a:buClr>
              <a:buSzPct val="65000"/>
              <a:buFont typeface="Wingdings" pitchFamily="2" charset="2"/>
              <a:buChar char=""/>
            </a:pPr>
            <a:endParaRPr lang="nl-NL" sz="2200" dirty="0"/>
          </a:p>
          <a:p>
            <a:pPr marL="216000" indent="-216000">
              <a:lnSpc>
                <a:spcPts val="3000"/>
              </a:lnSpc>
              <a:buClr>
                <a:schemeClr val="accent1"/>
              </a:buClr>
              <a:buSzPct val="65000"/>
              <a:buFont typeface="Wingdings" pitchFamily="2" charset="2"/>
              <a:buChar char=""/>
            </a:pPr>
            <a:r>
              <a:rPr lang="nl-NL" sz="2200" dirty="0"/>
              <a:t>Vaak zijn ze zelfs onmisbaar. </a:t>
            </a:r>
          </a:p>
          <a:p>
            <a:pPr marL="216000" indent="-216000">
              <a:lnSpc>
                <a:spcPts val="3000"/>
              </a:lnSpc>
              <a:buClr>
                <a:schemeClr val="accent1"/>
              </a:buClr>
              <a:buSzPct val="65000"/>
              <a:buFont typeface="Wingdings" pitchFamily="2" charset="2"/>
              <a:buChar char=""/>
            </a:pPr>
            <a:endParaRPr lang="nl-NL" sz="2200" dirty="0"/>
          </a:p>
          <a:p>
            <a:pPr marL="216000" indent="-216000">
              <a:lnSpc>
                <a:spcPts val="3000"/>
              </a:lnSpc>
              <a:buClr>
                <a:schemeClr val="accent1"/>
              </a:buClr>
              <a:buSzPct val="65000"/>
              <a:buFont typeface="Wingdings" pitchFamily="2" charset="2"/>
              <a:buChar char=""/>
            </a:pPr>
            <a:r>
              <a:rPr lang="nl-NL" sz="2200" dirty="0"/>
              <a:t>Of het nu gaat om informatie aan een hulpdienst of om inspraak bij de bouw van een nieuw flatgebouw naast je eigen huis. Of om de veiligheids- en handhavingstaken van de gemeente. </a:t>
            </a:r>
          </a:p>
          <a:p>
            <a:pPr marL="216000" indent="-216000">
              <a:lnSpc>
                <a:spcPts val="3000"/>
              </a:lnSpc>
              <a:buClr>
                <a:schemeClr val="accent1"/>
              </a:buClr>
              <a:buSzPct val="65000"/>
              <a:buFont typeface="Wingdings" pitchFamily="2" charset="2"/>
              <a:buChar char=""/>
            </a:pPr>
            <a:endParaRPr lang="nl-NL" sz="2200" dirty="0"/>
          </a:p>
          <a:p>
            <a:pPr marL="216000" indent="-216000">
              <a:lnSpc>
                <a:spcPts val="3000"/>
              </a:lnSpc>
              <a:buClr>
                <a:schemeClr val="accent1"/>
              </a:buClr>
              <a:buSzPct val="65000"/>
              <a:buFont typeface="Wingdings" pitchFamily="2" charset="2"/>
              <a:buChar char=""/>
            </a:pPr>
            <a:r>
              <a:rPr lang="nl-NL" sz="2200" dirty="0"/>
              <a:t>Op basis van onze gegevens worden beslissingen gemaakt – door de gemeente en de burger – die een grote impact kunnen hebben.  </a:t>
            </a:r>
          </a:p>
        </p:txBody>
      </p:sp>
    </p:spTree>
    <p:extLst>
      <p:ext uri="{BB962C8B-B14F-4D97-AF65-F5344CB8AC3E}">
        <p14:creationId xmlns:p14="http://schemas.microsoft.com/office/powerpoint/2010/main" val="205849517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 1"/>
          <p:cNvSpPr>
            <a:spLocks noGrp="1"/>
          </p:cNvSpPr>
          <p:nvPr>
            <p:ph type="title"/>
          </p:nvPr>
        </p:nvSpPr>
        <p:spPr>
          <a:xfrm>
            <a:off x="1137567" y="624971"/>
            <a:ext cx="5806253" cy="1143000"/>
          </a:xfrm>
        </p:spPr>
        <p:txBody>
          <a:bodyPr/>
          <a:lstStyle/>
          <a:p>
            <a:r>
              <a:rPr lang="nl-NL" dirty="0" smtClean="0"/>
              <a:t>Basisinformatie</a:t>
            </a:r>
            <a:endParaRPr lang="nl-NL" dirty="0"/>
          </a:p>
        </p:txBody>
      </p:sp>
      <p:sp>
        <p:nvSpPr>
          <p:cNvPr id="4" name="Tijdelijke aanduiding voor datum 3"/>
          <p:cNvSpPr>
            <a:spLocks noGrp="1"/>
          </p:cNvSpPr>
          <p:nvPr>
            <p:ph type="dt" sz="half" idx="10"/>
          </p:nvPr>
        </p:nvSpPr>
        <p:spPr/>
        <p:txBody>
          <a:bodyPr/>
          <a:lstStyle/>
          <a:p>
            <a:fld id="{71936F60-D347-4247-AE22-ECCF67410F82}" type="datetime1">
              <a:rPr lang="nl-NL" smtClean="0"/>
              <a:t>15-9-2020</a:t>
            </a:fld>
            <a:endParaRPr lang="nl-NL" dirty="0"/>
          </a:p>
        </p:txBody>
      </p:sp>
      <p:sp>
        <p:nvSpPr>
          <p:cNvPr id="6" name="Tijdelijke aanduiding voor dianummer 5"/>
          <p:cNvSpPr>
            <a:spLocks noGrp="1"/>
          </p:cNvSpPr>
          <p:nvPr>
            <p:ph type="sldNum" sz="quarter" idx="12"/>
          </p:nvPr>
        </p:nvSpPr>
        <p:spPr/>
        <p:txBody>
          <a:bodyPr/>
          <a:lstStyle/>
          <a:p>
            <a:r>
              <a:rPr lang="nl-NL" smtClean="0"/>
              <a:t>| </a:t>
            </a:r>
            <a:fld id="{5A73F218-DCB0-4894-9B51-05C25669D534}" type="slidenum">
              <a:rPr lang="nl-NL" smtClean="0"/>
              <a:pPr/>
              <a:t>7</a:t>
            </a:fld>
            <a:endParaRPr lang="nl-NL" dirty="0"/>
          </a:p>
        </p:txBody>
      </p:sp>
      <p:sp>
        <p:nvSpPr>
          <p:cNvPr id="7" name="Rechthoek 6"/>
          <p:cNvSpPr/>
          <p:nvPr/>
        </p:nvSpPr>
        <p:spPr>
          <a:xfrm>
            <a:off x="802914" y="1875035"/>
            <a:ext cx="8003246" cy="4687309"/>
          </a:xfrm>
          <a:prstGeom prst="rect">
            <a:avLst/>
          </a:prstGeom>
        </p:spPr>
        <p:txBody>
          <a:bodyPr wrap="square">
            <a:spAutoFit/>
          </a:bodyPr>
          <a:lstStyle/>
          <a:p>
            <a:pPr marL="216000" indent="-216000">
              <a:lnSpc>
                <a:spcPts val="3000"/>
              </a:lnSpc>
              <a:spcAft>
                <a:spcPts val="1000"/>
              </a:spcAft>
              <a:buClr>
                <a:schemeClr val="accent1"/>
              </a:buClr>
              <a:buSzPct val="65000"/>
              <a:buFont typeface="Wingdings" pitchFamily="2" charset="2"/>
              <a:buChar char=""/>
            </a:pPr>
            <a:r>
              <a:rPr lang="nl-NL" sz="2200" dirty="0"/>
              <a:t>Wij voorzien Amsterdam van gegevens over personen, bedrijven, adressen, gebouwen en topografie. </a:t>
            </a:r>
          </a:p>
          <a:p>
            <a:pPr marL="216000" indent="-216000">
              <a:lnSpc>
                <a:spcPts val="3000"/>
              </a:lnSpc>
              <a:spcAft>
                <a:spcPts val="1000"/>
              </a:spcAft>
              <a:buClr>
                <a:schemeClr val="accent1"/>
              </a:buClr>
              <a:buSzPct val="65000"/>
              <a:buFont typeface="Wingdings" pitchFamily="2" charset="2"/>
              <a:buChar char=""/>
            </a:pPr>
            <a:r>
              <a:rPr lang="nl-NL" sz="2200" dirty="0"/>
              <a:t>Deze gegevens komen uit de basis- en kernregistraties, zoals de Basisregistratie Personen (BRP) en de Basisregistratie Adressen en Gebouwen (BAG).  </a:t>
            </a:r>
          </a:p>
          <a:p>
            <a:pPr marL="216000" indent="-216000">
              <a:lnSpc>
                <a:spcPts val="3000"/>
              </a:lnSpc>
              <a:spcAft>
                <a:spcPts val="1000"/>
              </a:spcAft>
              <a:buClr>
                <a:schemeClr val="accent1"/>
              </a:buClr>
              <a:buSzPct val="65000"/>
              <a:buFont typeface="Wingdings" pitchFamily="2" charset="2"/>
              <a:buChar char=""/>
            </a:pPr>
            <a:r>
              <a:rPr lang="nl-NL" sz="2200" dirty="0"/>
              <a:t>Dit zijn gegevens die bij meer dan 90 % van de gemeentelijke taken worden gebruikt: van nood- en hulpdiensten, de ondersteuning van woningbouwverenigingen tot de aanpak van fraude. </a:t>
            </a:r>
          </a:p>
          <a:p>
            <a:pPr marL="216000" indent="-216000">
              <a:lnSpc>
                <a:spcPts val="3000"/>
              </a:lnSpc>
              <a:spcAft>
                <a:spcPts val="1000"/>
              </a:spcAft>
              <a:buClr>
                <a:schemeClr val="accent1"/>
              </a:buClr>
              <a:buSzPct val="65000"/>
              <a:buFont typeface="Wingdings" pitchFamily="2" charset="2"/>
              <a:buChar char=""/>
            </a:pPr>
            <a:r>
              <a:rPr lang="nl-NL" sz="2200" dirty="0"/>
              <a:t>Dat beseffen we. Daarom staan we voor  betrouwbare gegevens van hoge kwaliteit.</a:t>
            </a:r>
          </a:p>
        </p:txBody>
      </p:sp>
    </p:spTree>
    <p:extLst>
      <p:ext uri="{BB962C8B-B14F-4D97-AF65-F5344CB8AC3E}">
        <p14:creationId xmlns:p14="http://schemas.microsoft.com/office/powerpoint/2010/main" val="1324456835"/>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47864" y="-99392"/>
            <a:ext cx="2566846" cy="2474002"/>
          </a:xfrm>
          <a:prstGeom prst="rect">
            <a:avLst/>
          </a:prstGeom>
        </p:spPr>
      </p:pic>
      <p:sp>
        <p:nvSpPr>
          <p:cNvPr id="3" name="Tijdelijke aanduiding voor inhoud 2"/>
          <p:cNvSpPr>
            <a:spLocks noGrp="1"/>
          </p:cNvSpPr>
          <p:nvPr>
            <p:ph idx="1"/>
          </p:nvPr>
        </p:nvSpPr>
        <p:spPr>
          <a:xfrm>
            <a:off x="683568" y="1844824"/>
            <a:ext cx="4608512" cy="3600400"/>
          </a:xfrm>
        </p:spPr>
        <p:txBody>
          <a:bodyPr/>
          <a:lstStyle/>
          <a:p>
            <a:pPr>
              <a:lnSpc>
                <a:spcPct val="150000"/>
              </a:lnSpc>
              <a:buClr>
                <a:srgbClr val="FF9966"/>
              </a:buClr>
            </a:pPr>
            <a:r>
              <a:rPr lang="nl-NL" sz="2400" dirty="0" smtClean="0">
                <a:solidFill>
                  <a:schemeClr val="bg2"/>
                </a:solidFill>
              </a:rPr>
              <a:t>Opening / welkom / doel</a:t>
            </a:r>
          </a:p>
          <a:p>
            <a:pPr>
              <a:lnSpc>
                <a:spcPct val="150000"/>
              </a:lnSpc>
              <a:buClr>
                <a:srgbClr val="FF9966"/>
              </a:buClr>
            </a:pPr>
            <a:r>
              <a:rPr lang="nl-NL" sz="2400" dirty="0">
                <a:solidFill>
                  <a:schemeClr val="bg2"/>
                </a:solidFill>
              </a:rPr>
              <a:t>V</a:t>
            </a:r>
            <a:r>
              <a:rPr lang="nl-NL" sz="2400" dirty="0" smtClean="0">
                <a:solidFill>
                  <a:schemeClr val="bg2"/>
                </a:solidFill>
              </a:rPr>
              <a:t>oorstelrondje</a:t>
            </a:r>
          </a:p>
          <a:p>
            <a:pPr>
              <a:lnSpc>
                <a:spcPct val="150000"/>
              </a:lnSpc>
              <a:buClr>
                <a:srgbClr val="FF9966"/>
              </a:buClr>
            </a:pPr>
            <a:r>
              <a:rPr lang="nl-NL" sz="2400" dirty="0">
                <a:solidFill>
                  <a:schemeClr val="bg2"/>
                </a:solidFill>
              </a:rPr>
              <a:t>Strategische doelen Amsterdam</a:t>
            </a:r>
          </a:p>
          <a:p>
            <a:pPr>
              <a:lnSpc>
                <a:spcPct val="150000"/>
              </a:lnSpc>
              <a:buFont typeface="Wingdings" panose="05000000000000000000" pitchFamily="2" charset="2"/>
              <a:buChar char="Ø"/>
            </a:pPr>
            <a:r>
              <a:rPr lang="nl-NL" sz="2400" b="1" dirty="0" smtClean="0"/>
              <a:t>Dienstverlening</a:t>
            </a:r>
          </a:p>
          <a:p>
            <a:pPr>
              <a:lnSpc>
                <a:spcPct val="150000"/>
              </a:lnSpc>
              <a:buClr>
                <a:srgbClr val="FF9966"/>
              </a:buClr>
            </a:pPr>
            <a:r>
              <a:rPr lang="nl-NL" sz="2400" dirty="0" smtClean="0">
                <a:solidFill>
                  <a:schemeClr val="bg2"/>
                </a:solidFill>
              </a:rPr>
              <a:t>De aanbesteding</a:t>
            </a:r>
          </a:p>
          <a:p>
            <a:pPr>
              <a:lnSpc>
                <a:spcPct val="150000"/>
              </a:lnSpc>
              <a:buClr>
                <a:srgbClr val="FF9966"/>
              </a:buClr>
            </a:pPr>
            <a:r>
              <a:rPr lang="nl-NL" sz="2400" dirty="0">
                <a:solidFill>
                  <a:schemeClr val="bg2"/>
                </a:solidFill>
              </a:rPr>
              <a:t>K</a:t>
            </a:r>
            <a:r>
              <a:rPr lang="nl-NL" sz="2400" dirty="0" smtClean="0">
                <a:solidFill>
                  <a:schemeClr val="bg2"/>
                </a:solidFill>
              </a:rPr>
              <a:t>offie</a:t>
            </a:r>
          </a:p>
          <a:p>
            <a:pPr>
              <a:lnSpc>
                <a:spcPct val="150000"/>
              </a:lnSpc>
              <a:buClr>
                <a:srgbClr val="FF9966"/>
              </a:buClr>
            </a:pPr>
            <a:r>
              <a:rPr lang="nl-NL" sz="2400" dirty="0" smtClean="0">
                <a:solidFill>
                  <a:schemeClr val="bg2"/>
                </a:solidFill>
              </a:rPr>
              <a:t>Vragen</a:t>
            </a:r>
          </a:p>
          <a:p>
            <a:pPr>
              <a:lnSpc>
                <a:spcPct val="150000"/>
              </a:lnSpc>
              <a:buClr>
                <a:srgbClr val="FF9966"/>
              </a:buClr>
            </a:pPr>
            <a:r>
              <a:rPr lang="nl-NL" sz="2400" dirty="0" err="1" smtClean="0">
                <a:solidFill>
                  <a:schemeClr val="bg2"/>
                </a:solidFill>
              </a:rPr>
              <a:t>Wrap</a:t>
            </a:r>
            <a:r>
              <a:rPr lang="nl-NL" sz="2400" dirty="0" smtClean="0">
                <a:solidFill>
                  <a:schemeClr val="bg2"/>
                </a:solidFill>
              </a:rPr>
              <a:t> up afronding</a:t>
            </a:r>
            <a:endParaRPr lang="nl-NL" sz="2400" dirty="0">
              <a:solidFill>
                <a:schemeClr val="bg2"/>
              </a:solidFill>
            </a:endParaRPr>
          </a:p>
        </p:txBody>
      </p:sp>
      <p:sp>
        <p:nvSpPr>
          <p:cNvPr id="6" name="Tijdelijke aanduiding voor dianummer 5"/>
          <p:cNvSpPr>
            <a:spLocks noGrp="1"/>
          </p:cNvSpPr>
          <p:nvPr>
            <p:ph type="sldNum" sz="quarter" idx="12"/>
          </p:nvPr>
        </p:nvSpPr>
        <p:spPr/>
        <p:txBody>
          <a:bodyPr/>
          <a:lstStyle/>
          <a:p>
            <a:r>
              <a:rPr lang="nl-NL" smtClean="0"/>
              <a:t>| </a:t>
            </a:r>
            <a:fld id="{5A73F218-DCB0-4894-9B51-05C25669D534}" type="slidenum">
              <a:rPr lang="nl-NL" smtClean="0"/>
              <a:pPr/>
              <a:t>8</a:t>
            </a:fld>
            <a:endParaRPr lang="nl-NL" dirty="0"/>
          </a:p>
        </p:txBody>
      </p:sp>
      <p:sp>
        <p:nvSpPr>
          <p:cNvPr id="5" name="Tijdelijke aanduiding voor inhoud 2"/>
          <p:cNvSpPr txBox="1">
            <a:spLocks/>
          </p:cNvSpPr>
          <p:nvPr/>
        </p:nvSpPr>
        <p:spPr bwMode="gray">
          <a:xfrm>
            <a:off x="5652120" y="1844824"/>
            <a:ext cx="4608512" cy="3600400"/>
          </a:xfrm>
          <a:prstGeom prst="rect">
            <a:avLst/>
          </a:prstGeom>
        </p:spPr>
        <p:txBody>
          <a:bodyPr vert="horz" lIns="0" tIns="0" rIns="0" bIns="0" rtlCol="0">
            <a:noAutofit/>
          </a:bodyPr>
          <a:lstStyle>
            <a:lvl1pPr marL="216000" indent="-216000" algn="l" defTabSz="914400" rtl="0" eaLnBrk="1" latinLnBrk="0" hangingPunct="1">
              <a:spcBef>
                <a:spcPts val="0"/>
              </a:spcBef>
              <a:buClr>
                <a:schemeClr val="accent1"/>
              </a:buClr>
              <a:buSzPct val="65000"/>
              <a:buFont typeface="Wingdings" pitchFamily="2" charset="2"/>
              <a:buChar char=""/>
              <a:defRPr sz="2200" b="0" kern="1200">
                <a:solidFill>
                  <a:schemeClr val="tx1"/>
                </a:solidFill>
                <a:latin typeface="+mn-lt"/>
                <a:ea typeface="+mn-ea"/>
                <a:cs typeface="+mn-cs"/>
              </a:defRPr>
            </a:lvl1pPr>
            <a:lvl2pPr marL="432000" indent="-216000" algn="l" defTabSz="914400" rtl="0" eaLnBrk="1" latinLnBrk="0" hangingPunct="1">
              <a:spcBef>
                <a:spcPts val="0"/>
              </a:spcBef>
              <a:buFont typeface="Corbel" pitchFamily="34" charset="0"/>
              <a:buChar char="–"/>
              <a:defRPr sz="2200" kern="1200">
                <a:solidFill>
                  <a:schemeClr val="tx1"/>
                </a:solidFill>
                <a:latin typeface="+mn-lt"/>
                <a:ea typeface="+mn-ea"/>
                <a:cs typeface="+mn-cs"/>
              </a:defRPr>
            </a:lvl2pPr>
            <a:lvl3pPr marL="648000" indent="-216000" algn="l" defTabSz="914400" rtl="0" eaLnBrk="1" latinLnBrk="0" hangingPunct="1">
              <a:spcBef>
                <a:spcPts val="0"/>
              </a:spcBef>
              <a:buClrTx/>
              <a:buSzPct val="100000"/>
              <a:buFont typeface="Corbel" pitchFamily="34" charset="0"/>
              <a:buChar char="-"/>
              <a:defRPr sz="1800" kern="1200">
                <a:solidFill>
                  <a:schemeClr val="tx1"/>
                </a:solidFill>
                <a:latin typeface="+mn-lt"/>
                <a:ea typeface="+mn-ea"/>
                <a:cs typeface="+mn-cs"/>
              </a:defRPr>
            </a:lvl3pPr>
            <a:lvl4pPr marL="0" indent="0" algn="l" defTabSz="914400" rtl="0" eaLnBrk="1" latinLnBrk="0" hangingPunct="1">
              <a:spcBef>
                <a:spcPts val="0"/>
              </a:spcBef>
              <a:buFont typeface="Corbel" pitchFamily="34" charset="0"/>
              <a:buNone/>
              <a:defRPr sz="2200" b="1" kern="1200">
                <a:solidFill>
                  <a:schemeClr val="tx1"/>
                </a:solidFill>
                <a:latin typeface="+mn-lt"/>
                <a:ea typeface="+mn-ea"/>
                <a:cs typeface="+mn-cs"/>
              </a:defRPr>
            </a:lvl4pPr>
            <a:lvl5pPr marL="0" indent="0" algn="l" defTabSz="914400" rtl="0" eaLnBrk="1" latinLnBrk="0" hangingPunct="1">
              <a:spcBef>
                <a:spcPts val="0"/>
              </a:spcBef>
              <a:buFont typeface="Corbel" pitchFamily="34" charset="0"/>
              <a:buNone/>
              <a:defRPr sz="2200" kern="1200">
                <a:solidFill>
                  <a:schemeClr val="tx1"/>
                </a:solidFill>
                <a:latin typeface="+mn-lt"/>
                <a:ea typeface="+mn-ea"/>
                <a:cs typeface="+mn-cs"/>
              </a:defRPr>
            </a:lvl5pPr>
            <a:lvl6pPr marL="216000" indent="0" algn="l" defTabSz="914400" rtl="0" eaLnBrk="1" latinLnBrk="0" hangingPunct="1">
              <a:spcBef>
                <a:spcPts val="0"/>
              </a:spcBef>
              <a:buFont typeface="Arial" pitchFamily="34" charset="0"/>
              <a:buNone/>
              <a:defRPr sz="2200" kern="1200">
                <a:solidFill>
                  <a:schemeClr val="tx1"/>
                </a:solidFill>
                <a:latin typeface="+mn-lt"/>
                <a:ea typeface="+mn-ea"/>
                <a:cs typeface="+mn-cs"/>
              </a:defRPr>
            </a:lvl6pPr>
            <a:lvl7pPr marL="432000" indent="0" algn="l" defTabSz="914400" rtl="0" eaLnBrk="1" latinLnBrk="0" hangingPunct="1">
              <a:spcBef>
                <a:spcPts val="0"/>
              </a:spcBef>
              <a:buFont typeface="Arial" pitchFamily="34" charset="0"/>
              <a:buNone/>
              <a:defRPr sz="2200" kern="1200">
                <a:solidFill>
                  <a:schemeClr val="tx1"/>
                </a:solidFill>
                <a:latin typeface="+mn-lt"/>
                <a:ea typeface="+mn-ea"/>
                <a:cs typeface="+mn-cs"/>
              </a:defRPr>
            </a:lvl7pPr>
            <a:lvl8pPr marL="648000" indent="0" algn="l" defTabSz="914400" rtl="0" eaLnBrk="1" latinLnBrk="0" hangingPunct="1">
              <a:spcBef>
                <a:spcPts val="0"/>
              </a:spcBef>
              <a:buFont typeface="Arial" pitchFamily="34" charset="0"/>
              <a:buNone/>
              <a:defRPr sz="1800" kern="1200">
                <a:solidFill>
                  <a:schemeClr val="tx1"/>
                </a:solidFill>
                <a:latin typeface="+mn-lt"/>
                <a:ea typeface="+mn-ea"/>
                <a:cs typeface="+mn-cs"/>
              </a:defRPr>
            </a:lvl8pPr>
            <a:lvl9pPr marL="0" indent="0" algn="l" defTabSz="914400" rtl="0" eaLnBrk="1" latinLnBrk="0" hangingPunct="1">
              <a:spcBef>
                <a:spcPts val="0"/>
              </a:spcBef>
              <a:buFont typeface="Arial" pitchFamily="34" charset="0"/>
              <a:buNone/>
              <a:defRPr sz="1400" kern="1200">
                <a:solidFill>
                  <a:schemeClr val="tx1"/>
                </a:solidFill>
                <a:latin typeface="+mn-lt"/>
                <a:ea typeface="+mn-ea"/>
                <a:cs typeface="+mn-cs"/>
              </a:defRPr>
            </a:lvl9pPr>
          </a:lstStyle>
          <a:p>
            <a:pPr marL="0" lvl="0" indent="0">
              <a:lnSpc>
                <a:spcPct val="150000"/>
              </a:lnSpc>
              <a:buClrTx/>
              <a:buSzTx/>
              <a:buNone/>
            </a:pPr>
            <a:r>
              <a:rPr lang="nl-NL" sz="2400" dirty="0">
                <a:solidFill>
                  <a:schemeClr val="bg2"/>
                </a:solidFill>
              </a:rPr>
              <a:t>Fiona </a:t>
            </a:r>
            <a:r>
              <a:rPr lang="nl-NL" sz="2400" dirty="0" err="1">
                <a:solidFill>
                  <a:schemeClr val="bg2"/>
                </a:solidFill>
              </a:rPr>
              <a:t>Atighi</a:t>
            </a:r>
            <a:endParaRPr lang="nl-NL" sz="2400" dirty="0">
              <a:solidFill>
                <a:schemeClr val="bg2"/>
              </a:solidFill>
            </a:endParaRPr>
          </a:p>
          <a:p>
            <a:pPr marL="0" lvl="0" indent="0">
              <a:lnSpc>
                <a:spcPct val="150000"/>
              </a:lnSpc>
              <a:buNone/>
            </a:pPr>
            <a:r>
              <a:rPr lang="nl-NL" sz="2400" dirty="0" smtClean="0"/>
              <a:t>			</a:t>
            </a:r>
          </a:p>
          <a:p>
            <a:pPr marL="0" lvl="0" indent="0">
              <a:lnSpc>
                <a:spcPct val="150000"/>
              </a:lnSpc>
              <a:buNone/>
            </a:pPr>
            <a:r>
              <a:rPr lang="nl-NL" sz="2400" dirty="0" err="1" smtClean="0">
                <a:solidFill>
                  <a:schemeClr val="bg2"/>
                </a:solidFill>
              </a:rPr>
              <a:t>Dignar</a:t>
            </a:r>
            <a:r>
              <a:rPr lang="nl-NL" sz="2400" dirty="0" smtClean="0">
                <a:solidFill>
                  <a:schemeClr val="bg2"/>
                </a:solidFill>
              </a:rPr>
              <a:t> van </a:t>
            </a:r>
            <a:r>
              <a:rPr lang="nl-NL" sz="2400" dirty="0" err="1" smtClean="0">
                <a:solidFill>
                  <a:schemeClr val="bg2"/>
                </a:solidFill>
              </a:rPr>
              <a:t>Onzenoort</a:t>
            </a:r>
            <a:endParaRPr lang="nl-NL" sz="2400" dirty="0" smtClean="0">
              <a:solidFill>
                <a:schemeClr val="bg2"/>
              </a:solidFill>
            </a:endParaRPr>
          </a:p>
          <a:p>
            <a:pPr marL="0" lvl="0" indent="0">
              <a:lnSpc>
                <a:spcPct val="150000"/>
              </a:lnSpc>
              <a:buNone/>
            </a:pPr>
            <a:r>
              <a:rPr lang="nl-NL" sz="2400" dirty="0" smtClean="0"/>
              <a:t>Fiona </a:t>
            </a:r>
            <a:r>
              <a:rPr lang="nl-NL" sz="2400" dirty="0" err="1" smtClean="0"/>
              <a:t>Atighi</a:t>
            </a:r>
            <a:endParaRPr lang="nl-NL" sz="2400" dirty="0" smtClean="0"/>
          </a:p>
          <a:p>
            <a:pPr marL="0" lvl="0" indent="0">
              <a:lnSpc>
                <a:spcPct val="150000"/>
              </a:lnSpc>
              <a:buNone/>
            </a:pPr>
            <a:r>
              <a:rPr lang="nl-NL" sz="2400" dirty="0" smtClean="0">
                <a:solidFill>
                  <a:schemeClr val="bg2"/>
                </a:solidFill>
              </a:rPr>
              <a:t>Ed van Dijk</a:t>
            </a:r>
          </a:p>
          <a:p>
            <a:pPr marL="0" lvl="0" indent="0">
              <a:buFont typeface="Wingdings" pitchFamily="2" charset="2"/>
              <a:buNone/>
            </a:pPr>
            <a:endParaRPr lang="nl-NL" sz="2400" dirty="0"/>
          </a:p>
        </p:txBody>
      </p:sp>
    </p:spTree>
    <p:extLst>
      <p:ext uri="{BB962C8B-B14F-4D97-AF65-F5344CB8AC3E}">
        <p14:creationId xmlns:p14="http://schemas.microsoft.com/office/powerpoint/2010/main" val="416400962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p:cNvPicPr>
            <a:picLocks noChangeAspect="1"/>
          </p:cNvPicPr>
          <p:nvPr/>
        </p:nvPicPr>
        <p:blipFill>
          <a:blip r:embed="rId2"/>
          <a:stretch>
            <a:fillRect/>
          </a:stretch>
        </p:blipFill>
        <p:spPr>
          <a:xfrm>
            <a:off x="6779095" y="-183605"/>
            <a:ext cx="2392470" cy="3997558"/>
          </a:xfrm>
          <a:prstGeom prst="rect">
            <a:avLst/>
          </a:prstGeom>
        </p:spPr>
      </p:pic>
      <p:sp>
        <p:nvSpPr>
          <p:cNvPr id="2" name="Titel 1"/>
          <p:cNvSpPr>
            <a:spLocks noGrp="1"/>
          </p:cNvSpPr>
          <p:nvPr>
            <p:ph type="title"/>
          </p:nvPr>
        </p:nvSpPr>
        <p:spPr>
          <a:xfrm>
            <a:off x="1259632" y="671106"/>
            <a:ext cx="8010000" cy="1143000"/>
          </a:xfrm>
        </p:spPr>
        <p:txBody>
          <a:bodyPr/>
          <a:lstStyle/>
          <a:p>
            <a:r>
              <a:rPr lang="nl-NL" dirty="0" smtClean="0"/>
              <a:t>Dienstverlening Amsterdam</a:t>
            </a:r>
            <a:endParaRPr lang="nl-NL" dirty="0"/>
          </a:p>
        </p:txBody>
      </p:sp>
      <p:sp>
        <p:nvSpPr>
          <p:cNvPr id="3" name="Tijdelijke aanduiding voor inhoud 2"/>
          <p:cNvSpPr>
            <a:spLocks noGrp="1"/>
          </p:cNvSpPr>
          <p:nvPr>
            <p:ph idx="1"/>
          </p:nvPr>
        </p:nvSpPr>
        <p:spPr>
          <a:xfrm>
            <a:off x="611560" y="2204864"/>
            <a:ext cx="8453846" cy="2787175"/>
          </a:xfrm>
        </p:spPr>
        <p:txBody>
          <a:bodyPr/>
          <a:lstStyle/>
          <a:p>
            <a:pPr>
              <a:lnSpc>
                <a:spcPts val="3100"/>
              </a:lnSpc>
            </a:pPr>
            <a:r>
              <a:rPr lang="nl-NL" dirty="0" smtClean="0"/>
              <a:t>2005: start </a:t>
            </a:r>
            <a:r>
              <a:rPr lang="nl-NL" dirty="0"/>
              <a:t>gemeentelijke dienstverlening door oprichting CCA</a:t>
            </a:r>
          </a:p>
          <a:p>
            <a:pPr>
              <a:lnSpc>
                <a:spcPts val="3100"/>
              </a:lnSpc>
            </a:pPr>
            <a:r>
              <a:rPr lang="nl-NL" dirty="0" smtClean="0"/>
              <a:t>2006: 14020 </a:t>
            </a:r>
            <a:r>
              <a:rPr lang="nl-NL" dirty="0"/>
              <a:t>geïntroduceerd</a:t>
            </a:r>
          </a:p>
          <a:p>
            <a:pPr>
              <a:lnSpc>
                <a:spcPts val="3100"/>
              </a:lnSpc>
            </a:pPr>
            <a:r>
              <a:rPr lang="nl-NL" dirty="0" smtClean="0"/>
              <a:t>2010: visie </a:t>
            </a:r>
            <a:r>
              <a:rPr lang="nl-NL" dirty="0"/>
              <a:t>op dienstverlening: hoogwaardig dienstverlening</a:t>
            </a:r>
          </a:p>
          <a:p>
            <a:pPr>
              <a:lnSpc>
                <a:spcPts val="3100"/>
              </a:lnSpc>
            </a:pPr>
            <a:r>
              <a:rPr lang="nl-NL" dirty="0" smtClean="0"/>
              <a:t>2014: centralisatie </a:t>
            </a:r>
            <a:r>
              <a:rPr lang="nl-NL" dirty="0"/>
              <a:t>van loketten, van 50 naar 7, </a:t>
            </a:r>
            <a:r>
              <a:rPr lang="nl-NL" dirty="0" smtClean="0"/>
              <a:t>1 dienst-verleningsconcept</a:t>
            </a:r>
            <a:endParaRPr lang="nl-NL" dirty="0"/>
          </a:p>
          <a:p>
            <a:pPr>
              <a:lnSpc>
                <a:spcPts val="3100"/>
              </a:lnSpc>
            </a:pPr>
            <a:r>
              <a:rPr lang="nl-NL" dirty="0" smtClean="0"/>
              <a:t>2015: oprichting </a:t>
            </a:r>
            <a:r>
              <a:rPr lang="nl-NL" dirty="0"/>
              <a:t>directie Dienstverlening</a:t>
            </a:r>
          </a:p>
          <a:p>
            <a:pPr>
              <a:lnSpc>
                <a:spcPts val="3100"/>
              </a:lnSpc>
            </a:pPr>
            <a:r>
              <a:rPr lang="nl-NL" dirty="0" smtClean="0"/>
              <a:t>2017: visie</a:t>
            </a:r>
            <a:r>
              <a:rPr lang="nl-NL" dirty="0"/>
              <a:t>: </a:t>
            </a:r>
            <a:r>
              <a:rPr lang="nl-NL" i="1" dirty="0"/>
              <a:t>in 2025 hebben we </a:t>
            </a:r>
            <a:r>
              <a:rPr lang="nl-NL" i="1" dirty="0" smtClean="0"/>
              <a:t>dienstverlening </a:t>
            </a:r>
            <a:r>
              <a:rPr lang="nl-NL" i="1" dirty="0"/>
              <a:t>volledig rondom de gebruiker gevormd</a:t>
            </a:r>
          </a:p>
          <a:p>
            <a:pPr>
              <a:lnSpc>
                <a:spcPts val="3100"/>
              </a:lnSpc>
            </a:pPr>
            <a:r>
              <a:rPr lang="nl-NL" dirty="0" smtClean="0"/>
              <a:t>2020: visie</a:t>
            </a:r>
            <a:r>
              <a:rPr lang="nl-NL" dirty="0"/>
              <a:t>: </a:t>
            </a:r>
            <a:r>
              <a:rPr lang="nl-NL" i="1" dirty="0"/>
              <a:t>Amsterdammer centraal en dus niet onze interne processen</a:t>
            </a:r>
          </a:p>
          <a:p>
            <a:pPr marL="0" indent="0">
              <a:buNone/>
            </a:pPr>
            <a:endParaRPr lang="nl-NL" dirty="0"/>
          </a:p>
        </p:txBody>
      </p:sp>
      <p:sp>
        <p:nvSpPr>
          <p:cNvPr id="4" name="Tijdelijke aanduiding voor datum 3"/>
          <p:cNvSpPr>
            <a:spLocks noGrp="1"/>
          </p:cNvSpPr>
          <p:nvPr>
            <p:ph type="dt" sz="half" idx="10"/>
          </p:nvPr>
        </p:nvSpPr>
        <p:spPr/>
        <p:txBody>
          <a:bodyPr/>
          <a:lstStyle/>
          <a:p>
            <a:fld id="{71936F60-D347-4247-AE22-ECCF67410F82}" type="datetime1">
              <a:rPr lang="nl-NL" smtClean="0"/>
              <a:t>15-9-2020</a:t>
            </a:fld>
            <a:endParaRPr lang="nl-NL" dirty="0"/>
          </a:p>
        </p:txBody>
      </p:sp>
      <p:sp>
        <p:nvSpPr>
          <p:cNvPr id="6" name="Tijdelijke aanduiding voor dianummer 5"/>
          <p:cNvSpPr>
            <a:spLocks noGrp="1"/>
          </p:cNvSpPr>
          <p:nvPr>
            <p:ph type="sldNum" sz="quarter" idx="12"/>
          </p:nvPr>
        </p:nvSpPr>
        <p:spPr/>
        <p:txBody>
          <a:bodyPr/>
          <a:lstStyle/>
          <a:p>
            <a:r>
              <a:rPr lang="nl-NL" smtClean="0"/>
              <a:t>| </a:t>
            </a:r>
            <a:fld id="{5A73F218-DCB0-4894-9B51-05C25669D534}" type="slidenum">
              <a:rPr lang="nl-NL" smtClean="0"/>
              <a:pPr/>
              <a:t>9</a:t>
            </a:fld>
            <a:endParaRPr lang="nl-NL" dirty="0"/>
          </a:p>
        </p:txBody>
      </p:sp>
    </p:spTree>
    <p:extLst>
      <p:ext uri="{BB962C8B-B14F-4D97-AF65-F5344CB8AC3E}">
        <p14:creationId xmlns:p14="http://schemas.microsoft.com/office/powerpoint/2010/main" val="215457377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167310" y="643047"/>
            <a:ext cx="5806253" cy="1143000"/>
          </a:xfrm>
        </p:spPr>
        <p:txBody>
          <a:bodyPr/>
          <a:lstStyle/>
          <a:p>
            <a:r>
              <a:rPr lang="nl-NL" dirty="0" smtClean="0"/>
              <a:t>Pijlers onder Dienstverlening</a:t>
            </a:r>
            <a:endParaRPr lang="nl-NL" dirty="0"/>
          </a:p>
        </p:txBody>
      </p:sp>
      <p:sp>
        <p:nvSpPr>
          <p:cNvPr id="4" name="Tijdelijke aanduiding voor datum 3"/>
          <p:cNvSpPr>
            <a:spLocks noGrp="1"/>
          </p:cNvSpPr>
          <p:nvPr>
            <p:ph type="dt" sz="half" idx="10"/>
          </p:nvPr>
        </p:nvSpPr>
        <p:spPr/>
        <p:txBody>
          <a:bodyPr/>
          <a:lstStyle/>
          <a:p>
            <a:fld id="{71936F60-D347-4247-AE22-ECCF67410F82}" type="datetime1">
              <a:rPr lang="nl-NL" smtClean="0"/>
              <a:t>15-9-2020</a:t>
            </a:fld>
            <a:endParaRPr lang="nl-NL" dirty="0"/>
          </a:p>
        </p:txBody>
      </p:sp>
      <p:sp>
        <p:nvSpPr>
          <p:cNvPr id="6" name="Tijdelijke aanduiding voor dianummer 5"/>
          <p:cNvSpPr>
            <a:spLocks noGrp="1"/>
          </p:cNvSpPr>
          <p:nvPr>
            <p:ph type="sldNum" sz="quarter" idx="12"/>
          </p:nvPr>
        </p:nvSpPr>
        <p:spPr/>
        <p:txBody>
          <a:bodyPr/>
          <a:lstStyle/>
          <a:p>
            <a:r>
              <a:rPr lang="nl-NL" smtClean="0"/>
              <a:t>| </a:t>
            </a:r>
            <a:fld id="{5A73F218-DCB0-4894-9B51-05C25669D534}" type="slidenum">
              <a:rPr lang="nl-NL" smtClean="0"/>
              <a:pPr/>
              <a:t>10</a:t>
            </a:fld>
            <a:endParaRPr lang="nl-NL" dirty="0"/>
          </a:p>
        </p:txBody>
      </p:sp>
      <p:pic>
        <p:nvPicPr>
          <p:cNvPr id="8" name="Afbeelding 7"/>
          <p:cNvPicPr>
            <a:picLocks noChangeAspect="1"/>
          </p:cNvPicPr>
          <p:nvPr/>
        </p:nvPicPr>
        <p:blipFill>
          <a:blip r:embed="rId2"/>
          <a:stretch>
            <a:fillRect/>
          </a:stretch>
        </p:blipFill>
        <p:spPr>
          <a:xfrm>
            <a:off x="7092280" y="3284984"/>
            <a:ext cx="2186152" cy="3062891"/>
          </a:xfrm>
          <a:prstGeom prst="rect">
            <a:avLst/>
          </a:prstGeom>
        </p:spPr>
      </p:pic>
      <p:sp>
        <p:nvSpPr>
          <p:cNvPr id="7" name="Rechthoek 6"/>
          <p:cNvSpPr/>
          <p:nvPr/>
        </p:nvSpPr>
        <p:spPr>
          <a:xfrm>
            <a:off x="781562" y="2156874"/>
            <a:ext cx="8003246" cy="2763705"/>
          </a:xfrm>
          <a:prstGeom prst="rect">
            <a:avLst/>
          </a:prstGeom>
        </p:spPr>
        <p:txBody>
          <a:bodyPr wrap="square">
            <a:spAutoFit/>
          </a:bodyPr>
          <a:lstStyle/>
          <a:p>
            <a:pPr marL="216000" lvl="0" indent="-216000">
              <a:lnSpc>
                <a:spcPts val="3000"/>
              </a:lnSpc>
              <a:buClr>
                <a:srgbClr val="FF0000"/>
              </a:buClr>
              <a:buSzPct val="65000"/>
              <a:buFont typeface="Wingdings" pitchFamily="2" charset="2"/>
              <a:buChar char=""/>
            </a:pPr>
            <a:r>
              <a:rPr lang="nl-NL" sz="2200" dirty="0" smtClean="0"/>
              <a:t>Het gezicht, de stem en het beeld van de gemeente Amsterdam</a:t>
            </a:r>
          </a:p>
          <a:p>
            <a:pPr marL="216000" lvl="0" indent="-216000">
              <a:lnSpc>
                <a:spcPts val="3000"/>
              </a:lnSpc>
              <a:buClr>
                <a:srgbClr val="FF0000"/>
              </a:buClr>
              <a:buSzPct val="65000"/>
              <a:buFont typeface="Wingdings" pitchFamily="2" charset="2"/>
              <a:buChar char=""/>
            </a:pPr>
            <a:r>
              <a:rPr lang="nl-NL" sz="2200" dirty="0" smtClean="0"/>
              <a:t>We hebben oog voor de </a:t>
            </a:r>
            <a:r>
              <a:rPr lang="nl-NL" sz="2200" dirty="0" err="1" smtClean="0"/>
              <a:t>going</a:t>
            </a:r>
            <a:r>
              <a:rPr lang="nl-NL" sz="2200" dirty="0" smtClean="0"/>
              <a:t> concern. We leveren altijd </a:t>
            </a:r>
          </a:p>
          <a:p>
            <a:pPr marL="216000" lvl="0" indent="-216000">
              <a:lnSpc>
                <a:spcPts val="3000"/>
              </a:lnSpc>
              <a:buClr>
                <a:srgbClr val="FF0000"/>
              </a:buClr>
              <a:buSzPct val="65000"/>
              <a:buFont typeface="Wingdings" pitchFamily="2" charset="2"/>
              <a:buChar char=""/>
            </a:pPr>
            <a:r>
              <a:rPr lang="nl-NL" sz="2200" dirty="0" smtClean="0"/>
              <a:t>We </a:t>
            </a:r>
            <a:r>
              <a:rPr lang="nl-NL" sz="2200" dirty="0"/>
              <a:t>verbeteren en </a:t>
            </a:r>
            <a:r>
              <a:rPr lang="nl-NL" sz="2200" dirty="0" smtClean="0"/>
              <a:t>vernieuwen</a:t>
            </a:r>
          </a:p>
          <a:p>
            <a:pPr marL="216000" lvl="0" indent="-216000">
              <a:lnSpc>
                <a:spcPts val="3000"/>
              </a:lnSpc>
              <a:buClr>
                <a:srgbClr val="FF0000"/>
              </a:buClr>
              <a:buSzPct val="65000"/>
              <a:buFont typeface="Wingdings" pitchFamily="2" charset="2"/>
              <a:buChar char=""/>
            </a:pPr>
            <a:r>
              <a:rPr lang="nl-NL" sz="2200" dirty="0" smtClean="0"/>
              <a:t>De dienstverlening van de gemeente Amsterdam is: </a:t>
            </a:r>
            <a:br>
              <a:rPr lang="nl-NL" sz="2200" dirty="0" smtClean="0"/>
            </a:br>
            <a:r>
              <a:rPr lang="nl-NL" sz="2200" dirty="0" smtClean="0"/>
              <a:t>persoonlijk, eenvoudig en toegankelijk</a:t>
            </a:r>
          </a:p>
          <a:p>
            <a:pPr marL="216000" lvl="0" indent="-216000">
              <a:lnSpc>
                <a:spcPts val="3000"/>
              </a:lnSpc>
              <a:buClr>
                <a:srgbClr val="FF0000"/>
              </a:buClr>
              <a:buSzPct val="65000"/>
              <a:buFont typeface="Wingdings" pitchFamily="2" charset="2"/>
              <a:buChar char=""/>
            </a:pPr>
            <a:r>
              <a:rPr lang="nl-NL" sz="2200" dirty="0"/>
              <a:t>T</a:t>
            </a:r>
            <a:r>
              <a:rPr lang="nl-NL" sz="2200" dirty="0" smtClean="0"/>
              <a:t>hema's voor de komende jaren: digitaliseren,                         Inclusie, Vervanging applicatielandschap en klantreis</a:t>
            </a:r>
            <a:endParaRPr lang="nl-NL" sz="2200" dirty="0"/>
          </a:p>
        </p:txBody>
      </p:sp>
    </p:spTree>
    <p:extLst>
      <p:ext uri="{BB962C8B-B14F-4D97-AF65-F5344CB8AC3E}">
        <p14:creationId xmlns:p14="http://schemas.microsoft.com/office/powerpoint/2010/main" val="301650105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47864" y="-99392"/>
            <a:ext cx="2566846" cy="2474002"/>
          </a:xfrm>
          <a:prstGeom prst="rect">
            <a:avLst/>
          </a:prstGeom>
        </p:spPr>
      </p:pic>
      <p:sp>
        <p:nvSpPr>
          <p:cNvPr id="3" name="Tijdelijke aanduiding voor inhoud 2"/>
          <p:cNvSpPr>
            <a:spLocks noGrp="1"/>
          </p:cNvSpPr>
          <p:nvPr>
            <p:ph idx="1"/>
          </p:nvPr>
        </p:nvSpPr>
        <p:spPr>
          <a:xfrm>
            <a:off x="683568" y="1844824"/>
            <a:ext cx="4608512" cy="3600400"/>
          </a:xfrm>
        </p:spPr>
        <p:txBody>
          <a:bodyPr/>
          <a:lstStyle/>
          <a:p>
            <a:pPr>
              <a:lnSpc>
                <a:spcPct val="150000"/>
              </a:lnSpc>
              <a:buClr>
                <a:srgbClr val="FF9966"/>
              </a:buClr>
            </a:pPr>
            <a:r>
              <a:rPr lang="nl-NL" sz="2400" dirty="0" smtClean="0">
                <a:solidFill>
                  <a:schemeClr val="bg2"/>
                </a:solidFill>
              </a:rPr>
              <a:t>Opening / welkom / doel</a:t>
            </a:r>
          </a:p>
          <a:p>
            <a:pPr>
              <a:lnSpc>
                <a:spcPct val="150000"/>
              </a:lnSpc>
              <a:buClr>
                <a:srgbClr val="FF9966"/>
              </a:buClr>
            </a:pPr>
            <a:r>
              <a:rPr lang="nl-NL" sz="2400" dirty="0">
                <a:solidFill>
                  <a:schemeClr val="bg2"/>
                </a:solidFill>
              </a:rPr>
              <a:t>V</a:t>
            </a:r>
            <a:r>
              <a:rPr lang="nl-NL" sz="2400" dirty="0" smtClean="0">
                <a:solidFill>
                  <a:schemeClr val="bg2"/>
                </a:solidFill>
              </a:rPr>
              <a:t>oorstelrondje</a:t>
            </a:r>
          </a:p>
          <a:p>
            <a:pPr>
              <a:lnSpc>
                <a:spcPct val="150000"/>
              </a:lnSpc>
              <a:buClr>
                <a:srgbClr val="FF9966"/>
              </a:buClr>
            </a:pPr>
            <a:r>
              <a:rPr lang="nl-NL" sz="2400" dirty="0">
                <a:solidFill>
                  <a:schemeClr val="bg2"/>
                </a:solidFill>
              </a:rPr>
              <a:t>Strategische doelen Amsterdam</a:t>
            </a:r>
          </a:p>
          <a:p>
            <a:pPr>
              <a:lnSpc>
                <a:spcPct val="150000"/>
              </a:lnSpc>
              <a:buClr>
                <a:srgbClr val="FF9966"/>
              </a:buClr>
            </a:pPr>
            <a:r>
              <a:rPr lang="nl-NL" sz="2400" dirty="0">
                <a:solidFill>
                  <a:schemeClr val="bg2"/>
                </a:solidFill>
              </a:rPr>
              <a:t>Dienstverlening</a:t>
            </a:r>
          </a:p>
          <a:p>
            <a:pPr>
              <a:lnSpc>
                <a:spcPct val="150000"/>
              </a:lnSpc>
              <a:buFont typeface="Wingdings" panose="05000000000000000000" pitchFamily="2" charset="2"/>
              <a:buChar char="Ø"/>
            </a:pPr>
            <a:r>
              <a:rPr lang="nl-NL" sz="2400" b="1" dirty="0"/>
              <a:t>De aanbesteding</a:t>
            </a:r>
          </a:p>
          <a:p>
            <a:pPr>
              <a:lnSpc>
                <a:spcPct val="150000"/>
              </a:lnSpc>
              <a:buClr>
                <a:srgbClr val="FF9966"/>
              </a:buClr>
            </a:pPr>
            <a:r>
              <a:rPr lang="nl-NL" sz="2400" dirty="0">
                <a:solidFill>
                  <a:schemeClr val="bg2"/>
                </a:solidFill>
              </a:rPr>
              <a:t>K</a:t>
            </a:r>
            <a:r>
              <a:rPr lang="nl-NL" sz="2400" dirty="0" smtClean="0">
                <a:solidFill>
                  <a:schemeClr val="bg2"/>
                </a:solidFill>
              </a:rPr>
              <a:t>offie</a:t>
            </a:r>
          </a:p>
          <a:p>
            <a:pPr>
              <a:lnSpc>
                <a:spcPct val="150000"/>
              </a:lnSpc>
              <a:buClr>
                <a:srgbClr val="FF9966"/>
              </a:buClr>
            </a:pPr>
            <a:r>
              <a:rPr lang="nl-NL" sz="2400" dirty="0" smtClean="0">
                <a:solidFill>
                  <a:schemeClr val="bg2"/>
                </a:solidFill>
              </a:rPr>
              <a:t>Vragen</a:t>
            </a:r>
          </a:p>
          <a:p>
            <a:pPr>
              <a:lnSpc>
                <a:spcPct val="150000"/>
              </a:lnSpc>
              <a:buClr>
                <a:srgbClr val="FF9966"/>
              </a:buClr>
            </a:pPr>
            <a:r>
              <a:rPr lang="nl-NL" sz="2400" dirty="0" err="1" smtClean="0">
                <a:solidFill>
                  <a:schemeClr val="bg2"/>
                </a:solidFill>
              </a:rPr>
              <a:t>Wrap</a:t>
            </a:r>
            <a:r>
              <a:rPr lang="nl-NL" sz="2400" dirty="0" smtClean="0">
                <a:solidFill>
                  <a:schemeClr val="bg2"/>
                </a:solidFill>
              </a:rPr>
              <a:t> up afronding</a:t>
            </a:r>
            <a:endParaRPr lang="nl-NL" sz="2400" dirty="0">
              <a:solidFill>
                <a:schemeClr val="bg2"/>
              </a:solidFill>
            </a:endParaRPr>
          </a:p>
        </p:txBody>
      </p:sp>
      <p:sp>
        <p:nvSpPr>
          <p:cNvPr id="6" name="Tijdelijke aanduiding voor dianummer 5"/>
          <p:cNvSpPr>
            <a:spLocks noGrp="1"/>
          </p:cNvSpPr>
          <p:nvPr>
            <p:ph type="sldNum" sz="quarter" idx="12"/>
          </p:nvPr>
        </p:nvSpPr>
        <p:spPr/>
        <p:txBody>
          <a:bodyPr/>
          <a:lstStyle/>
          <a:p>
            <a:r>
              <a:rPr lang="nl-NL" smtClean="0"/>
              <a:t>| </a:t>
            </a:r>
            <a:fld id="{5A73F218-DCB0-4894-9B51-05C25669D534}" type="slidenum">
              <a:rPr lang="nl-NL" smtClean="0"/>
              <a:pPr/>
              <a:t>11</a:t>
            </a:fld>
            <a:endParaRPr lang="nl-NL" dirty="0"/>
          </a:p>
        </p:txBody>
      </p:sp>
      <p:sp>
        <p:nvSpPr>
          <p:cNvPr id="5" name="Tijdelijke aanduiding voor inhoud 2"/>
          <p:cNvSpPr txBox="1">
            <a:spLocks/>
          </p:cNvSpPr>
          <p:nvPr/>
        </p:nvSpPr>
        <p:spPr bwMode="gray">
          <a:xfrm>
            <a:off x="5652120" y="1844824"/>
            <a:ext cx="4608512" cy="3600400"/>
          </a:xfrm>
          <a:prstGeom prst="rect">
            <a:avLst/>
          </a:prstGeom>
        </p:spPr>
        <p:txBody>
          <a:bodyPr vert="horz" lIns="0" tIns="0" rIns="0" bIns="0" rtlCol="0">
            <a:noAutofit/>
          </a:bodyPr>
          <a:lstStyle>
            <a:lvl1pPr marL="216000" indent="-216000" algn="l" defTabSz="914400" rtl="0" eaLnBrk="1" latinLnBrk="0" hangingPunct="1">
              <a:spcBef>
                <a:spcPts val="0"/>
              </a:spcBef>
              <a:buClr>
                <a:schemeClr val="accent1"/>
              </a:buClr>
              <a:buSzPct val="65000"/>
              <a:buFont typeface="Wingdings" pitchFamily="2" charset="2"/>
              <a:buChar char=""/>
              <a:defRPr sz="2200" b="0" kern="1200">
                <a:solidFill>
                  <a:schemeClr val="tx1"/>
                </a:solidFill>
                <a:latin typeface="+mn-lt"/>
                <a:ea typeface="+mn-ea"/>
                <a:cs typeface="+mn-cs"/>
              </a:defRPr>
            </a:lvl1pPr>
            <a:lvl2pPr marL="432000" indent="-216000" algn="l" defTabSz="914400" rtl="0" eaLnBrk="1" latinLnBrk="0" hangingPunct="1">
              <a:spcBef>
                <a:spcPts val="0"/>
              </a:spcBef>
              <a:buFont typeface="Corbel" pitchFamily="34" charset="0"/>
              <a:buChar char="–"/>
              <a:defRPr sz="2200" kern="1200">
                <a:solidFill>
                  <a:schemeClr val="tx1"/>
                </a:solidFill>
                <a:latin typeface="+mn-lt"/>
                <a:ea typeface="+mn-ea"/>
                <a:cs typeface="+mn-cs"/>
              </a:defRPr>
            </a:lvl2pPr>
            <a:lvl3pPr marL="648000" indent="-216000" algn="l" defTabSz="914400" rtl="0" eaLnBrk="1" latinLnBrk="0" hangingPunct="1">
              <a:spcBef>
                <a:spcPts val="0"/>
              </a:spcBef>
              <a:buClrTx/>
              <a:buSzPct val="100000"/>
              <a:buFont typeface="Corbel" pitchFamily="34" charset="0"/>
              <a:buChar char="-"/>
              <a:defRPr sz="1800" kern="1200">
                <a:solidFill>
                  <a:schemeClr val="tx1"/>
                </a:solidFill>
                <a:latin typeface="+mn-lt"/>
                <a:ea typeface="+mn-ea"/>
                <a:cs typeface="+mn-cs"/>
              </a:defRPr>
            </a:lvl3pPr>
            <a:lvl4pPr marL="0" indent="0" algn="l" defTabSz="914400" rtl="0" eaLnBrk="1" latinLnBrk="0" hangingPunct="1">
              <a:spcBef>
                <a:spcPts val="0"/>
              </a:spcBef>
              <a:buFont typeface="Corbel" pitchFamily="34" charset="0"/>
              <a:buNone/>
              <a:defRPr sz="2200" b="1" kern="1200">
                <a:solidFill>
                  <a:schemeClr val="tx1"/>
                </a:solidFill>
                <a:latin typeface="+mn-lt"/>
                <a:ea typeface="+mn-ea"/>
                <a:cs typeface="+mn-cs"/>
              </a:defRPr>
            </a:lvl4pPr>
            <a:lvl5pPr marL="0" indent="0" algn="l" defTabSz="914400" rtl="0" eaLnBrk="1" latinLnBrk="0" hangingPunct="1">
              <a:spcBef>
                <a:spcPts val="0"/>
              </a:spcBef>
              <a:buFont typeface="Corbel" pitchFamily="34" charset="0"/>
              <a:buNone/>
              <a:defRPr sz="2200" kern="1200">
                <a:solidFill>
                  <a:schemeClr val="tx1"/>
                </a:solidFill>
                <a:latin typeface="+mn-lt"/>
                <a:ea typeface="+mn-ea"/>
                <a:cs typeface="+mn-cs"/>
              </a:defRPr>
            </a:lvl5pPr>
            <a:lvl6pPr marL="216000" indent="0" algn="l" defTabSz="914400" rtl="0" eaLnBrk="1" latinLnBrk="0" hangingPunct="1">
              <a:spcBef>
                <a:spcPts val="0"/>
              </a:spcBef>
              <a:buFont typeface="Arial" pitchFamily="34" charset="0"/>
              <a:buNone/>
              <a:defRPr sz="2200" kern="1200">
                <a:solidFill>
                  <a:schemeClr val="tx1"/>
                </a:solidFill>
                <a:latin typeface="+mn-lt"/>
                <a:ea typeface="+mn-ea"/>
                <a:cs typeface="+mn-cs"/>
              </a:defRPr>
            </a:lvl6pPr>
            <a:lvl7pPr marL="432000" indent="0" algn="l" defTabSz="914400" rtl="0" eaLnBrk="1" latinLnBrk="0" hangingPunct="1">
              <a:spcBef>
                <a:spcPts val="0"/>
              </a:spcBef>
              <a:buFont typeface="Arial" pitchFamily="34" charset="0"/>
              <a:buNone/>
              <a:defRPr sz="2200" kern="1200">
                <a:solidFill>
                  <a:schemeClr val="tx1"/>
                </a:solidFill>
                <a:latin typeface="+mn-lt"/>
                <a:ea typeface="+mn-ea"/>
                <a:cs typeface="+mn-cs"/>
              </a:defRPr>
            </a:lvl7pPr>
            <a:lvl8pPr marL="648000" indent="0" algn="l" defTabSz="914400" rtl="0" eaLnBrk="1" latinLnBrk="0" hangingPunct="1">
              <a:spcBef>
                <a:spcPts val="0"/>
              </a:spcBef>
              <a:buFont typeface="Arial" pitchFamily="34" charset="0"/>
              <a:buNone/>
              <a:defRPr sz="1800" kern="1200">
                <a:solidFill>
                  <a:schemeClr val="tx1"/>
                </a:solidFill>
                <a:latin typeface="+mn-lt"/>
                <a:ea typeface="+mn-ea"/>
                <a:cs typeface="+mn-cs"/>
              </a:defRPr>
            </a:lvl8pPr>
            <a:lvl9pPr marL="0" indent="0" algn="l" defTabSz="914400" rtl="0" eaLnBrk="1" latinLnBrk="0" hangingPunct="1">
              <a:spcBef>
                <a:spcPts val="0"/>
              </a:spcBef>
              <a:buFont typeface="Arial" pitchFamily="34" charset="0"/>
              <a:buNone/>
              <a:defRPr sz="1400" kern="1200">
                <a:solidFill>
                  <a:schemeClr val="tx1"/>
                </a:solidFill>
                <a:latin typeface="+mn-lt"/>
                <a:ea typeface="+mn-ea"/>
                <a:cs typeface="+mn-cs"/>
              </a:defRPr>
            </a:lvl9pPr>
          </a:lstStyle>
          <a:p>
            <a:pPr marL="0" lvl="0" indent="0">
              <a:lnSpc>
                <a:spcPct val="150000"/>
              </a:lnSpc>
              <a:buClrTx/>
              <a:buSzTx/>
              <a:buNone/>
            </a:pPr>
            <a:r>
              <a:rPr lang="nl-NL" sz="2400" dirty="0">
                <a:solidFill>
                  <a:schemeClr val="bg2"/>
                </a:solidFill>
              </a:rPr>
              <a:t>Fiona </a:t>
            </a:r>
            <a:r>
              <a:rPr lang="nl-NL" sz="2400" dirty="0" err="1">
                <a:solidFill>
                  <a:schemeClr val="bg2"/>
                </a:solidFill>
              </a:rPr>
              <a:t>Atighi</a:t>
            </a:r>
            <a:endParaRPr lang="nl-NL" sz="2400" dirty="0">
              <a:solidFill>
                <a:schemeClr val="bg2"/>
              </a:solidFill>
            </a:endParaRPr>
          </a:p>
          <a:p>
            <a:pPr marL="0" lvl="0" indent="0">
              <a:lnSpc>
                <a:spcPct val="150000"/>
              </a:lnSpc>
              <a:buNone/>
            </a:pPr>
            <a:r>
              <a:rPr lang="nl-NL" sz="2400" dirty="0" smtClean="0"/>
              <a:t>			</a:t>
            </a:r>
          </a:p>
          <a:p>
            <a:pPr marL="0" lvl="0" indent="0">
              <a:lnSpc>
                <a:spcPct val="150000"/>
              </a:lnSpc>
              <a:buNone/>
            </a:pPr>
            <a:r>
              <a:rPr lang="nl-NL" sz="2400" dirty="0" err="1" smtClean="0">
                <a:solidFill>
                  <a:schemeClr val="bg2"/>
                </a:solidFill>
              </a:rPr>
              <a:t>Dignar</a:t>
            </a:r>
            <a:r>
              <a:rPr lang="nl-NL" sz="2400" dirty="0" smtClean="0">
                <a:solidFill>
                  <a:schemeClr val="bg2"/>
                </a:solidFill>
              </a:rPr>
              <a:t> van </a:t>
            </a:r>
            <a:r>
              <a:rPr lang="nl-NL" sz="2400" dirty="0" err="1" smtClean="0">
                <a:solidFill>
                  <a:schemeClr val="bg2"/>
                </a:solidFill>
              </a:rPr>
              <a:t>Onzenoort</a:t>
            </a:r>
            <a:endParaRPr lang="nl-NL" sz="2400" dirty="0" smtClean="0">
              <a:solidFill>
                <a:schemeClr val="bg2"/>
              </a:solidFill>
            </a:endParaRPr>
          </a:p>
          <a:p>
            <a:pPr marL="0" lvl="0" indent="0">
              <a:lnSpc>
                <a:spcPct val="150000"/>
              </a:lnSpc>
              <a:buNone/>
            </a:pPr>
            <a:r>
              <a:rPr lang="nl-NL" sz="2400" dirty="0" smtClean="0">
                <a:solidFill>
                  <a:schemeClr val="bg2"/>
                </a:solidFill>
              </a:rPr>
              <a:t>Fiona </a:t>
            </a:r>
            <a:r>
              <a:rPr lang="nl-NL" sz="2400" dirty="0" err="1" smtClean="0">
                <a:solidFill>
                  <a:schemeClr val="bg2"/>
                </a:solidFill>
              </a:rPr>
              <a:t>Atighi</a:t>
            </a:r>
            <a:endParaRPr lang="nl-NL" sz="2400" dirty="0" smtClean="0">
              <a:solidFill>
                <a:schemeClr val="bg2"/>
              </a:solidFill>
            </a:endParaRPr>
          </a:p>
          <a:p>
            <a:pPr marL="0" lvl="0" indent="0">
              <a:lnSpc>
                <a:spcPct val="150000"/>
              </a:lnSpc>
              <a:buNone/>
            </a:pPr>
            <a:r>
              <a:rPr lang="nl-NL" sz="2400" dirty="0" smtClean="0"/>
              <a:t>Ed van Dijk</a:t>
            </a:r>
          </a:p>
          <a:p>
            <a:pPr marL="0" lvl="0" indent="0">
              <a:buFont typeface="Wingdings" pitchFamily="2" charset="2"/>
              <a:buNone/>
            </a:pPr>
            <a:endParaRPr lang="nl-NL" sz="2400" dirty="0"/>
          </a:p>
        </p:txBody>
      </p:sp>
    </p:spTree>
    <p:extLst>
      <p:ext uri="{BB962C8B-B14F-4D97-AF65-F5344CB8AC3E}">
        <p14:creationId xmlns:p14="http://schemas.microsoft.com/office/powerpoint/2010/main" val="30465991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23928" y="328849"/>
            <a:ext cx="5072528" cy="2806799"/>
          </a:xfrm>
          <a:prstGeom prst="rect">
            <a:avLst/>
          </a:prstGeom>
        </p:spPr>
      </p:pic>
      <p:sp>
        <p:nvSpPr>
          <p:cNvPr id="2" name="Titel 1"/>
          <p:cNvSpPr>
            <a:spLocks noGrp="1"/>
          </p:cNvSpPr>
          <p:nvPr>
            <p:ph type="title"/>
          </p:nvPr>
        </p:nvSpPr>
        <p:spPr>
          <a:xfrm>
            <a:off x="755576" y="476672"/>
            <a:ext cx="8010000" cy="1143000"/>
          </a:xfrm>
        </p:spPr>
        <p:txBody>
          <a:bodyPr/>
          <a:lstStyle/>
          <a:p>
            <a:r>
              <a:rPr lang="nl-NL" sz="3600" dirty="0" smtClean="0"/>
              <a:t>     De aanbesteding</a:t>
            </a:r>
            <a:endParaRPr lang="nl-NL" sz="3600" dirty="0"/>
          </a:p>
        </p:txBody>
      </p:sp>
      <p:sp>
        <p:nvSpPr>
          <p:cNvPr id="3" name="Tijdelijke aanduiding voor inhoud 2"/>
          <p:cNvSpPr>
            <a:spLocks noGrp="1"/>
          </p:cNvSpPr>
          <p:nvPr>
            <p:ph idx="1"/>
          </p:nvPr>
        </p:nvSpPr>
        <p:spPr>
          <a:xfrm>
            <a:off x="683568" y="1844824"/>
            <a:ext cx="8082008" cy="3600400"/>
          </a:xfrm>
        </p:spPr>
        <p:txBody>
          <a:bodyPr/>
          <a:lstStyle/>
          <a:p>
            <a:pPr>
              <a:lnSpc>
                <a:spcPct val="150000"/>
              </a:lnSpc>
            </a:pPr>
            <a:r>
              <a:rPr lang="nl-NL" dirty="0" smtClean="0"/>
              <a:t>geen marktconsultatie</a:t>
            </a:r>
          </a:p>
          <a:p>
            <a:pPr>
              <a:lnSpc>
                <a:spcPct val="150000"/>
              </a:lnSpc>
            </a:pPr>
            <a:r>
              <a:rPr lang="nl-NL" dirty="0" smtClean="0"/>
              <a:t>Max 9 jaar</a:t>
            </a:r>
          </a:p>
          <a:p>
            <a:pPr>
              <a:lnSpc>
                <a:spcPct val="150000"/>
              </a:lnSpc>
            </a:pPr>
            <a:r>
              <a:rPr lang="nl-NL" dirty="0" smtClean="0"/>
              <a:t>SaaS</a:t>
            </a:r>
          </a:p>
          <a:p>
            <a:pPr>
              <a:lnSpc>
                <a:spcPct val="150000"/>
              </a:lnSpc>
            </a:pPr>
            <a:r>
              <a:rPr lang="nl-NL" dirty="0" smtClean="0"/>
              <a:t>Beste PKV</a:t>
            </a:r>
          </a:p>
          <a:p>
            <a:pPr lvl="0">
              <a:lnSpc>
                <a:spcPct val="150000"/>
              </a:lnSpc>
              <a:buClr>
                <a:srgbClr val="FF0000"/>
              </a:buClr>
            </a:pPr>
            <a:r>
              <a:rPr lang="nl-NL" dirty="0">
                <a:solidFill>
                  <a:srgbClr val="000000"/>
                </a:solidFill>
              </a:rPr>
              <a:t>‘zwaar’ </a:t>
            </a:r>
            <a:r>
              <a:rPr lang="nl-NL" dirty="0" err="1">
                <a:solidFill>
                  <a:srgbClr val="000000"/>
                </a:solidFill>
              </a:rPr>
              <a:t>PvE</a:t>
            </a:r>
            <a:r>
              <a:rPr lang="nl-NL" dirty="0">
                <a:solidFill>
                  <a:srgbClr val="000000"/>
                </a:solidFill>
              </a:rPr>
              <a:t> en wensen</a:t>
            </a:r>
          </a:p>
          <a:p>
            <a:pPr>
              <a:lnSpc>
                <a:spcPct val="150000"/>
              </a:lnSpc>
            </a:pPr>
            <a:r>
              <a:rPr lang="nl-NL" dirty="0" smtClean="0"/>
              <a:t>Grote gebruikers betrokkenheid bij beoordeling kwaliteit</a:t>
            </a:r>
          </a:p>
          <a:p>
            <a:pPr>
              <a:lnSpc>
                <a:spcPct val="150000"/>
              </a:lnSpc>
            </a:pPr>
            <a:r>
              <a:rPr lang="nl-NL" dirty="0" smtClean="0"/>
              <a:t>TCO</a:t>
            </a:r>
          </a:p>
          <a:p>
            <a:pPr lvl="1">
              <a:lnSpc>
                <a:spcPct val="150000"/>
              </a:lnSpc>
              <a:buClr>
                <a:srgbClr val="FF0000"/>
              </a:buClr>
              <a:buFont typeface="Courier New" panose="02070309020205020404" pitchFamily="49" charset="0"/>
              <a:buChar char="o"/>
            </a:pPr>
            <a:r>
              <a:rPr lang="nl-NL" sz="2000" dirty="0"/>
              <a:t>Migratie buiten haken</a:t>
            </a:r>
          </a:p>
          <a:p>
            <a:pPr lvl="1">
              <a:lnSpc>
                <a:spcPct val="150000"/>
              </a:lnSpc>
              <a:buClr>
                <a:srgbClr val="FF0000"/>
              </a:buClr>
              <a:buFont typeface="Courier New" panose="02070309020205020404" pitchFamily="49" charset="0"/>
              <a:buChar char="o"/>
            </a:pPr>
            <a:r>
              <a:rPr lang="nl-NL" sz="2000" dirty="0"/>
              <a:t>Fictief project</a:t>
            </a:r>
          </a:p>
          <a:p>
            <a:pPr marL="0" indent="0">
              <a:buNone/>
            </a:pPr>
            <a:endParaRPr lang="nl-NL" sz="2400" dirty="0"/>
          </a:p>
        </p:txBody>
      </p:sp>
      <p:sp>
        <p:nvSpPr>
          <p:cNvPr id="6" name="Tijdelijke aanduiding voor dianummer 5"/>
          <p:cNvSpPr>
            <a:spLocks noGrp="1"/>
          </p:cNvSpPr>
          <p:nvPr>
            <p:ph type="sldNum" sz="quarter" idx="12"/>
          </p:nvPr>
        </p:nvSpPr>
        <p:spPr/>
        <p:txBody>
          <a:bodyPr/>
          <a:lstStyle/>
          <a:p>
            <a:r>
              <a:rPr lang="nl-NL" smtClean="0"/>
              <a:t>| </a:t>
            </a:r>
            <a:fld id="{5A73F218-DCB0-4894-9B51-05C25669D534}" type="slidenum">
              <a:rPr lang="nl-NL" smtClean="0"/>
              <a:pPr/>
              <a:t>12</a:t>
            </a:fld>
            <a:endParaRPr lang="nl-NL" dirty="0"/>
          </a:p>
        </p:txBody>
      </p:sp>
    </p:spTree>
    <p:extLst>
      <p:ext uri="{BB962C8B-B14F-4D97-AF65-F5344CB8AC3E}">
        <p14:creationId xmlns:p14="http://schemas.microsoft.com/office/powerpoint/2010/main" val="332985097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0" y="366633"/>
            <a:ext cx="4566011" cy="3170841"/>
          </a:xfrm>
          <a:prstGeom prst="rect">
            <a:avLst/>
          </a:prstGeom>
        </p:spPr>
      </p:pic>
      <p:sp>
        <p:nvSpPr>
          <p:cNvPr id="2" name="Titel 1"/>
          <p:cNvSpPr>
            <a:spLocks noGrp="1"/>
          </p:cNvSpPr>
          <p:nvPr>
            <p:ph type="title"/>
          </p:nvPr>
        </p:nvSpPr>
        <p:spPr>
          <a:xfrm>
            <a:off x="484032" y="534229"/>
            <a:ext cx="8010000" cy="1143000"/>
          </a:xfrm>
        </p:spPr>
        <p:txBody>
          <a:bodyPr/>
          <a:lstStyle/>
          <a:p>
            <a:r>
              <a:rPr lang="nl-NL" sz="3600" dirty="0" smtClean="0"/>
              <a:t>     De aanbesteding</a:t>
            </a:r>
            <a:endParaRPr lang="nl-NL" sz="3600" dirty="0"/>
          </a:p>
        </p:txBody>
      </p:sp>
      <p:sp>
        <p:nvSpPr>
          <p:cNvPr id="3" name="Tijdelijke aanduiding voor inhoud 2"/>
          <p:cNvSpPr>
            <a:spLocks noGrp="1"/>
          </p:cNvSpPr>
          <p:nvPr>
            <p:ph idx="1"/>
          </p:nvPr>
        </p:nvSpPr>
        <p:spPr>
          <a:xfrm>
            <a:off x="683568" y="1844824"/>
            <a:ext cx="8082008" cy="3600400"/>
          </a:xfrm>
        </p:spPr>
        <p:txBody>
          <a:bodyPr/>
          <a:lstStyle/>
          <a:p>
            <a:pPr>
              <a:lnSpc>
                <a:spcPct val="150000"/>
              </a:lnSpc>
            </a:pPr>
            <a:r>
              <a:rPr lang="nl-NL" dirty="0"/>
              <a:t>B</a:t>
            </a:r>
            <a:r>
              <a:rPr lang="nl-NL" dirty="0" smtClean="0"/>
              <a:t>eantwoording </a:t>
            </a:r>
            <a:r>
              <a:rPr lang="nl-NL" dirty="0" err="1" smtClean="0"/>
              <a:t>NvI</a:t>
            </a:r>
            <a:r>
              <a:rPr lang="nl-NL" dirty="0" smtClean="0"/>
              <a:t> vragen ‘on </a:t>
            </a:r>
            <a:r>
              <a:rPr lang="nl-NL" dirty="0" err="1" smtClean="0"/>
              <a:t>the</a:t>
            </a:r>
            <a:r>
              <a:rPr lang="nl-NL" dirty="0" smtClean="0"/>
              <a:t> </a:t>
            </a:r>
            <a:r>
              <a:rPr lang="nl-NL" dirty="0" err="1" smtClean="0"/>
              <a:t>fly</a:t>
            </a:r>
            <a:r>
              <a:rPr lang="nl-NL" dirty="0" smtClean="0"/>
              <a:t>’ </a:t>
            </a:r>
          </a:p>
          <a:p>
            <a:pPr lvl="0">
              <a:lnSpc>
                <a:spcPct val="150000"/>
              </a:lnSpc>
              <a:buClr>
                <a:srgbClr val="FF0000"/>
              </a:buClr>
            </a:pPr>
            <a:r>
              <a:rPr lang="nl-NL" dirty="0">
                <a:solidFill>
                  <a:srgbClr val="000000"/>
                </a:solidFill>
              </a:rPr>
              <a:t>Laatste </a:t>
            </a:r>
            <a:r>
              <a:rPr lang="nl-NL" dirty="0" err="1" smtClean="0">
                <a:solidFill>
                  <a:srgbClr val="000000"/>
                </a:solidFill>
              </a:rPr>
              <a:t>NvI</a:t>
            </a:r>
            <a:r>
              <a:rPr lang="nl-NL" dirty="0" smtClean="0">
                <a:solidFill>
                  <a:srgbClr val="000000"/>
                </a:solidFill>
              </a:rPr>
              <a:t> </a:t>
            </a:r>
            <a:r>
              <a:rPr lang="nl-NL" dirty="0">
                <a:solidFill>
                  <a:srgbClr val="000000"/>
                </a:solidFill>
              </a:rPr>
              <a:t>op </a:t>
            </a:r>
            <a:r>
              <a:rPr lang="nl-NL" dirty="0" smtClean="0">
                <a:solidFill>
                  <a:srgbClr val="000000"/>
                </a:solidFill>
              </a:rPr>
              <a:t>21-10</a:t>
            </a:r>
          </a:p>
          <a:p>
            <a:pPr lvl="1">
              <a:lnSpc>
                <a:spcPct val="150000"/>
              </a:lnSpc>
              <a:buClr>
                <a:srgbClr val="FF0000"/>
              </a:buClr>
              <a:buFont typeface="Courier New" panose="02070309020205020404" pitchFamily="49" charset="0"/>
              <a:buChar char="o"/>
            </a:pPr>
            <a:r>
              <a:rPr lang="nl-NL" sz="2000" dirty="0"/>
              <a:t>Vragen tot </a:t>
            </a:r>
            <a:r>
              <a:rPr lang="nl-NL" sz="2000" dirty="0" smtClean="0"/>
              <a:t>14-10</a:t>
            </a:r>
          </a:p>
          <a:p>
            <a:pPr>
              <a:lnSpc>
                <a:spcPct val="150000"/>
              </a:lnSpc>
              <a:buClr>
                <a:srgbClr val="FF0000"/>
              </a:buClr>
            </a:pPr>
            <a:r>
              <a:rPr lang="nl-NL" dirty="0">
                <a:solidFill>
                  <a:srgbClr val="000000"/>
                </a:solidFill>
              </a:rPr>
              <a:t>Demodagen 24 en 25-11</a:t>
            </a:r>
          </a:p>
          <a:p>
            <a:pPr lvl="1">
              <a:lnSpc>
                <a:spcPct val="150000"/>
              </a:lnSpc>
              <a:buClr>
                <a:srgbClr val="FF0000"/>
              </a:buClr>
              <a:buFont typeface="Courier New" panose="02070309020205020404" pitchFamily="49" charset="0"/>
              <a:buChar char="o"/>
            </a:pPr>
            <a:r>
              <a:rPr lang="nl-NL" sz="2000" dirty="0" smtClean="0"/>
              <a:t>Voorkeur aangeven via berichtenmodule TenderNed</a:t>
            </a:r>
            <a:endParaRPr lang="nl-NL" sz="2000" dirty="0"/>
          </a:p>
          <a:p>
            <a:pPr lvl="0">
              <a:lnSpc>
                <a:spcPct val="150000"/>
              </a:lnSpc>
              <a:buClr>
                <a:srgbClr val="FF0000"/>
              </a:buClr>
            </a:pPr>
            <a:r>
              <a:rPr lang="nl-NL" dirty="0" smtClean="0">
                <a:solidFill>
                  <a:srgbClr val="000000"/>
                </a:solidFill>
              </a:rPr>
              <a:t>Beoordelen in vier verschillend samengestelde teams</a:t>
            </a:r>
            <a:endParaRPr lang="nl-NL" dirty="0">
              <a:solidFill>
                <a:srgbClr val="000000"/>
              </a:solidFill>
            </a:endParaRPr>
          </a:p>
          <a:p>
            <a:pPr lvl="1">
              <a:lnSpc>
                <a:spcPct val="150000"/>
              </a:lnSpc>
              <a:buClr>
                <a:srgbClr val="FF0000"/>
              </a:buClr>
              <a:buFont typeface="Courier New" panose="02070309020205020404" pitchFamily="49" charset="0"/>
              <a:buChar char="o"/>
            </a:pPr>
            <a:r>
              <a:rPr lang="nl-NL" sz="2000" dirty="0" smtClean="0">
                <a:solidFill>
                  <a:srgbClr val="000000"/>
                </a:solidFill>
              </a:rPr>
              <a:t>Individueel, daarna consensus</a:t>
            </a:r>
          </a:p>
          <a:p>
            <a:pPr lvl="1">
              <a:lnSpc>
                <a:spcPct val="150000"/>
              </a:lnSpc>
              <a:buClr>
                <a:srgbClr val="FF0000"/>
              </a:buClr>
              <a:buFont typeface="Courier New" panose="02070309020205020404" pitchFamily="49" charset="0"/>
              <a:buChar char="o"/>
            </a:pPr>
            <a:r>
              <a:rPr lang="nl-NL" sz="2000" dirty="0" smtClean="0">
                <a:solidFill>
                  <a:srgbClr val="000000"/>
                </a:solidFill>
              </a:rPr>
              <a:t>Behalve wensen, die gaan mathematisch</a:t>
            </a:r>
            <a:endParaRPr lang="nl-NL" sz="2000" dirty="0">
              <a:solidFill>
                <a:srgbClr val="000000"/>
              </a:solidFill>
            </a:endParaRPr>
          </a:p>
          <a:p>
            <a:pPr lvl="0">
              <a:lnSpc>
                <a:spcPct val="150000"/>
              </a:lnSpc>
              <a:buClr>
                <a:srgbClr val="FF0000"/>
              </a:buClr>
            </a:pPr>
            <a:r>
              <a:rPr lang="nl-NL" dirty="0" smtClean="0">
                <a:solidFill>
                  <a:srgbClr val="000000"/>
                </a:solidFill>
              </a:rPr>
              <a:t>Gunningsbeslissing 15-12</a:t>
            </a:r>
            <a:endParaRPr lang="nl-NL" dirty="0">
              <a:solidFill>
                <a:srgbClr val="000000"/>
              </a:solidFill>
            </a:endParaRPr>
          </a:p>
          <a:p>
            <a:pPr marL="0" indent="0">
              <a:buNone/>
            </a:pPr>
            <a:endParaRPr lang="nl-NL" sz="2400" dirty="0"/>
          </a:p>
        </p:txBody>
      </p:sp>
      <p:sp>
        <p:nvSpPr>
          <p:cNvPr id="6" name="Tijdelijke aanduiding voor dianummer 5"/>
          <p:cNvSpPr>
            <a:spLocks noGrp="1"/>
          </p:cNvSpPr>
          <p:nvPr>
            <p:ph type="sldNum" sz="quarter" idx="12"/>
          </p:nvPr>
        </p:nvSpPr>
        <p:spPr/>
        <p:txBody>
          <a:bodyPr/>
          <a:lstStyle/>
          <a:p>
            <a:r>
              <a:rPr lang="nl-NL" smtClean="0"/>
              <a:t>| </a:t>
            </a:r>
            <a:fld id="{5A73F218-DCB0-4894-9B51-05C25669D534}" type="slidenum">
              <a:rPr lang="nl-NL" smtClean="0"/>
              <a:pPr/>
              <a:t>13</a:t>
            </a:fld>
            <a:endParaRPr lang="nl-NL" dirty="0"/>
          </a:p>
        </p:txBody>
      </p:sp>
    </p:spTree>
    <p:extLst>
      <p:ext uri="{BB962C8B-B14F-4D97-AF65-F5344CB8AC3E}">
        <p14:creationId xmlns:p14="http://schemas.microsoft.com/office/powerpoint/2010/main" val="410569190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55576" y="476672"/>
            <a:ext cx="8010000" cy="1143000"/>
          </a:xfrm>
        </p:spPr>
        <p:txBody>
          <a:bodyPr/>
          <a:lstStyle/>
          <a:p>
            <a:r>
              <a:rPr lang="nl-NL" sz="2000" dirty="0" smtClean="0"/>
              <a:t>      </a:t>
            </a:r>
            <a:r>
              <a:rPr lang="nl-NL" sz="3600" dirty="0" smtClean="0"/>
              <a:t>Gunningcriteria</a:t>
            </a:r>
            <a:endParaRPr lang="nl-NL" sz="3600" dirty="0"/>
          </a:p>
        </p:txBody>
      </p:sp>
      <p:sp>
        <p:nvSpPr>
          <p:cNvPr id="6" name="Tijdelijke aanduiding voor dianummer 5"/>
          <p:cNvSpPr>
            <a:spLocks noGrp="1"/>
          </p:cNvSpPr>
          <p:nvPr>
            <p:ph type="sldNum" sz="quarter" idx="12"/>
          </p:nvPr>
        </p:nvSpPr>
        <p:spPr>
          <a:xfrm>
            <a:off x="7992751" y="6280631"/>
            <a:ext cx="288000" cy="180000"/>
          </a:xfrm>
        </p:spPr>
        <p:txBody>
          <a:bodyPr/>
          <a:lstStyle/>
          <a:p>
            <a:r>
              <a:rPr lang="nl-NL" dirty="0" smtClean="0"/>
              <a:t>| </a:t>
            </a:r>
            <a:fld id="{5A73F218-DCB0-4894-9B51-05C25669D534}" type="slidenum">
              <a:rPr lang="nl-NL" smtClean="0"/>
              <a:pPr/>
              <a:t>14</a:t>
            </a:fld>
            <a:endParaRPr lang="nl-NL"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3" y="1852072"/>
            <a:ext cx="616122" cy="6148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7054" y="2788176"/>
            <a:ext cx="616122" cy="6148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8"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2617" y="4660384"/>
            <a:ext cx="616122" cy="6148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7053" y="3716633"/>
            <a:ext cx="616122" cy="6148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kstvak 3"/>
          <p:cNvSpPr txBox="1"/>
          <p:nvPr/>
        </p:nvSpPr>
        <p:spPr>
          <a:xfrm>
            <a:off x="631774" y="5596487"/>
            <a:ext cx="411836" cy="738664"/>
          </a:xfrm>
          <a:prstGeom prst="rect">
            <a:avLst/>
          </a:prstGeom>
          <a:noFill/>
          <a:ln w="50800" cmpd="sng">
            <a:solidFill>
              <a:schemeClr val="tx1"/>
            </a:solidFill>
          </a:ln>
        </p:spPr>
        <p:txBody>
          <a:bodyPr wrap="square" lIns="0" tIns="0" rIns="0" bIns="0" rtlCol="0">
            <a:spAutoFit/>
          </a:bodyPr>
          <a:lstStyle/>
          <a:p>
            <a:r>
              <a:rPr lang="nl-NL" sz="2400" dirty="0" smtClean="0"/>
              <a:t> </a:t>
            </a:r>
            <a:r>
              <a:rPr lang="nl-NL" sz="4800" dirty="0" smtClean="0"/>
              <a:t>€</a:t>
            </a:r>
            <a:endParaRPr lang="nl-NL" sz="4800" dirty="0"/>
          </a:p>
        </p:txBody>
      </p:sp>
      <p:sp>
        <p:nvSpPr>
          <p:cNvPr id="5" name="Tekstvak 4"/>
          <p:cNvSpPr txBox="1"/>
          <p:nvPr/>
        </p:nvSpPr>
        <p:spPr>
          <a:xfrm>
            <a:off x="1043609" y="1300118"/>
            <a:ext cx="3957815" cy="369332"/>
          </a:xfrm>
          <a:prstGeom prst="rect">
            <a:avLst/>
          </a:prstGeom>
          <a:noFill/>
        </p:spPr>
        <p:txBody>
          <a:bodyPr wrap="none" lIns="0" tIns="0" rIns="0" bIns="0" rtlCol="0">
            <a:spAutoFit/>
          </a:bodyPr>
          <a:lstStyle/>
          <a:p>
            <a:r>
              <a:rPr lang="nl-NL" sz="2400" dirty="0" smtClean="0"/>
              <a:t>Beste prijs/kwaliteitverhouding</a:t>
            </a:r>
            <a:endParaRPr lang="nl-NL" sz="2400" dirty="0"/>
          </a:p>
        </p:txBody>
      </p:sp>
      <p:sp>
        <p:nvSpPr>
          <p:cNvPr id="37" name="Tekstvak 36"/>
          <p:cNvSpPr txBox="1"/>
          <p:nvPr/>
        </p:nvSpPr>
        <p:spPr>
          <a:xfrm>
            <a:off x="1403647" y="2102714"/>
            <a:ext cx="5187317" cy="276999"/>
          </a:xfrm>
          <a:prstGeom prst="rect">
            <a:avLst/>
          </a:prstGeom>
          <a:noFill/>
        </p:spPr>
        <p:txBody>
          <a:bodyPr wrap="none" lIns="0" tIns="0" rIns="0" bIns="0" rtlCol="0">
            <a:spAutoFit/>
          </a:bodyPr>
          <a:lstStyle/>
          <a:p>
            <a:r>
              <a:rPr lang="nl-NL" dirty="0" smtClean="0"/>
              <a:t>Eerste gunningcriterium kwaliteit: </a:t>
            </a:r>
            <a:r>
              <a:rPr lang="nl-NL" b="1" dirty="0">
                <a:solidFill>
                  <a:srgbClr val="FF0000"/>
                </a:solidFill>
              </a:rPr>
              <a:t>I</a:t>
            </a:r>
            <a:r>
              <a:rPr lang="nl-NL" b="1" dirty="0" smtClean="0">
                <a:solidFill>
                  <a:srgbClr val="FF0000"/>
                </a:solidFill>
              </a:rPr>
              <a:t>mplementatieplan</a:t>
            </a:r>
            <a:endParaRPr lang="nl-NL" b="1" dirty="0">
              <a:solidFill>
                <a:srgbClr val="FF0000"/>
              </a:solidFill>
            </a:endParaRPr>
          </a:p>
        </p:txBody>
      </p:sp>
      <p:sp>
        <p:nvSpPr>
          <p:cNvPr id="38" name="Tekstvak 37"/>
          <p:cNvSpPr txBox="1"/>
          <p:nvPr/>
        </p:nvSpPr>
        <p:spPr>
          <a:xfrm>
            <a:off x="1396889" y="3066505"/>
            <a:ext cx="3747564" cy="276999"/>
          </a:xfrm>
          <a:prstGeom prst="rect">
            <a:avLst/>
          </a:prstGeom>
          <a:noFill/>
        </p:spPr>
        <p:txBody>
          <a:bodyPr wrap="none" lIns="0" tIns="0" rIns="0" bIns="0" rtlCol="0">
            <a:spAutoFit/>
          </a:bodyPr>
          <a:lstStyle/>
          <a:p>
            <a:r>
              <a:rPr lang="nl-NL" dirty="0" smtClean="0"/>
              <a:t>Tweede gunningcriterium: </a:t>
            </a:r>
            <a:r>
              <a:rPr lang="nl-NL" b="1" dirty="0" err="1" smtClean="0">
                <a:solidFill>
                  <a:srgbClr val="FF0000"/>
                </a:solidFill>
              </a:rPr>
              <a:t>PvE</a:t>
            </a:r>
            <a:r>
              <a:rPr lang="nl-NL" b="1" dirty="0" smtClean="0">
                <a:solidFill>
                  <a:srgbClr val="FF0000"/>
                </a:solidFill>
              </a:rPr>
              <a:t> wensen</a:t>
            </a:r>
            <a:endParaRPr lang="nl-NL" b="1" dirty="0">
              <a:solidFill>
                <a:srgbClr val="FF0000"/>
              </a:solidFill>
            </a:endParaRPr>
          </a:p>
        </p:txBody>
      </p:sp>
      <p:sp>
        <p:nvSpPr>
          <p:cNvPr id="39" name="Tekstvak 38"/>
          <p:cNvSpPr txBox="1"/>
          <p:nvPr/>
        </p:nvSpPr>
        <p:spPr>
          <a:xfrm>
            <a:off x="1432802" y="3965046"/>
            <a:ext cx="4060086" cy="276999"/>
          </a:xfrm>
          <a:prstGeom prst="rect">
            <a:avLst/>
          </a:prstGeom>
          <a:noFill/>
        </p:spPr>
        <p:txBody>
          <a:bodyPr wrap="none" lIns="0" tIns="0" rIns="0" bIns="0" rtlCol="0">
            <a:spAutoFit/>
          </a:bodyPr>
          <a:lstStyle/>
          <a:p>
            <a:r>
              <a:rPr lang="nl-NL" dirty="0" smtClean="0"/>
              <a:t>Derde gunningcriterium kwaliteit: </a:t>
            </a:r>
            <a:r>
              <a:rPr lang="nl-NL" b="1" dirty="0" err="1" smtClean="0">
                <a:solidFill>
                  <a:srgbClr val="FF0000"/>
                </a:solidFill>
              </a:rPr>
              <a:t>DEMO’s</a:t>
            </a:r>
            <a:endParaRPr lang="nl-NL" b="1" dirty="0">
              <a:solidFill>
                <a:srgbClr val="FF0000"/>
              </a:solidFill>
            </a:endParaRPr>
          </a:p>
        </p:txBody>
      </p:sp>
      <p:sp>
        <p:nvSpPr>
          <p:cNvPr id="40" name="Tekstvak 39"/>
          <p:cNvSpPr txBox="1"/>
          <p:nvPr/>
        </p:nvSpPr>
        <p:spPr>
          <a:xfrm>
            <a:off x="1442325" y="4908797"/>
            <a:ext cx="5386090" cy="276999"/>
          </a:xfrm>
          <a:prstGeom prst="rect">
            <a:avLst/>
          </a:prstGeom>
          <a:noFill/>
        </p:spPr>
        <p:txBody>
          <a:bodyPr wrap="none" lIns="0" tIns="0" rIns="0" bIns="0" rtlCol="0">
            <a:spAutoFit/>
          </a:bodyPr>
          <a:lstStyle/>
          <a:p>
            <a:r>
              <a:rPr lang="nl-NL" dirty="0" smtClean="0"/>
              <a:t>Vierde gunningcriterium kwaliteit: </a:t>
            </a:r>
            <a:r>
              <a:rPr lang="nl-NL" b="1" dirty="0" smtClean="0">
                <a:solidFill>
                  <a:srgbClr val="FF0000"/>
                </a:solidFill>
              </a:rPr>
              <a:t>Samenwerking/toek.</a:t>
            </a:r>
            <a:endParaRPr lang="nl-NL" b="1" dirty="0">
              <a:solidFill>
                <a:srgbClr val="FF0000"/>
              </a:solidFill>
            </a:endParaRPr>
          </a:p>
        </p:txBody>
      </p:sp>
      <p:sp>
        <p:nvSpPr>
          <p:cNvPr id="43" name="Tekstvak 42"/>
          <p:cNvSpPr txBox="1"/>
          <p:nvPr/>
        </p:nvSpPr>
        <p:spPr>
          <a:xfrm>
            <a:off x="1459760" y="5827319"/>
            <a:ext cx="4638642" cy="276999"/>
          </a:xfrm>
          <a:prstGeom prst="rect">
            <a:avLst/>
          </a:prstGeom>
          <a:noFill/>
        </p:spPr>
        <p:txBody>
          <a:bodyPr wrap="none" lIns="0" tIns="0" rIns="0" bIns="0" rtlCol="0">
            <a:spAutoFit/>
          </a:bodyPr>
          <a:lstStyle/>
          <a:p>
            <a:r>
              <a:rPr lang="nl-NL" dirty="0" smtClean="0"/>
              <a:t>Gunningcriterium prijs: </a:t>
            </a:r>
            <a:r>
              <a:rPr lang="nl-NL" b="1" dirty="0" smtClean="0">
                <a:solidFill>
                  <a:srgbClr val="FF0000"/>
                </a:solidFill>
              </a:rPr>
              <a:t> Total </a:t>
            </a:r>
            <a:r>
              <a:rPr lang="nl-NL" b="1" dirty="0" err="1" smtClean="0">
                <a:solidFill>
                  <a:srgbClr val="FF0000"/>
                </a:solidFill>
              </a:rPr>
              <a:t>Cost</a:t>
            </a:r>
            <a:r>
              <a:rPr lang="nl-NL" b="1" dirty="0" smtClean="0">
                <a:solidFill>
                  <a:srgbClr val="FF0000"/>
                </a:solidFill>
              </a:rPr>
              <a:t> of </a:t>
            </a:r>
            <a:r>
              <a:rPr lang="nl-NL" b="1" dirty="0" err="1" smtClean="0">
                <a:solidFill>
                  <a:srgbClr val="FF0000"/>
                </a:solidFill>
              </a:rPr>
              <a:t>Ownership</a:t>
            </a:r>
            <a:endParaRPr lang="nl-NL" b="1" dirty="0">
              <a:solidFill>
                <a:srgbClr val="FF0000"/>
              </a:solidFill>
            </a:endParaRPr>
          </a:p>
        </p:txBody>
      </p:sp>
      <p:sp>
        <p:nvSpPr>
          <p:cNvPr id="7" name="Tekstvak 6"/>
          <p:cNvSpPr txBox="1"/>
          <p:nvPr/>
        </p:nvSpPr>
        <p:spPr>
          <a:xfrm>
            <a:off x="7167852" y="2128877"/>
            <a:ext cx="1771005" cy="276999"/>
          </a:xfrm>
          <a:prstGeom prst="rect">
            <a:avLst/>
          </a:prstGeom>
          <a:noFill/>
        </p:spPr>
        <p:txBody>
          <a:bodyPr wrap="square" lIns="0" tIns="0" rIns="0" bIns="0" rtlCol="0">
            <a:spAutoFit/>
          </a:bodyPr>
          <a:lstStyle/>
          <a:p>
            <a:r>
              <a:rPr lang="nl-NL" b="1" dirty="0" smtClean="0">
                <a:solidFill>
                  <a:srgbClr val="FF0000"/>
                </a:solidFill>
              </a:rPr>
              <a:t>600 punten (30%)</a:t>
            </a:r>
            <a:endParaRPr lang="nl-NL" b="1" dirty="0">
              <a:solidFill>
                <a:srgbClr val="FF0000"/>
              </a:solidFill>
            </a:endParaRPr>
          </a:p>
        </p:txBody>
      </p:sp>
      <p:sp>
        <p:nvSpPr>
          <p:cNvPr id="11" name="Rechthoek 10"/>
          <p:cNvSpPr/>
          <p:nvPr/>
        </p:nvSpPr>
        <p:spPr>
          <a:xfrm>
            <a:off x="8454917" y="3953315"/>
            <a:ext cx="237566" cy="400110"/>
          </a:xfrm>
          <a:prstGeom prst="rect">
            <a:avLst/>
          </a:prstGeom>
        </p:spPr>
        <p:txBody>
          <a:bodyPr wrap="none">
            <a:spAutoFit/>
          </a:bodyPr>
          <a:lstStyle/>
          <a:p>
            <a:r>
              <a:rPr lang="nl-NL" sz="2000" b="1" dirty="0" smtClean="0">
                <a:solidFill>
                  <a:srgbClr val="FF0000"/>
                </a:solidFill>
              </a:rPr>
              <a:t> </a:t>
            </a:r>
            <a:endParaRPr lang="nl-NL" sz="2000" b="1" dirty="0">
              <a:solidFill>
                <a:srgbClr val="FF0000"/>
              </a:solidFill>
            </a:endParaRPr>
          </a:p>
        </p:txBody>
      </p:sp>
      <p:sp>
        <p:nvSpPr>
          <p:cNvPr id="13" name="Rechthoek 12"/>
          <p:cNvSpPr/>
          <p:nvPr/>
        </p:nvSpPr>
        <p:spPr>
          <a:xfrm>
            <a:off x="6672529" y="5806381"/>
            <a:ext cx="2335896" cy="646331"/>
          </a:xfrm>
          <a:prstGeom prst="rect">
            <a:avLst/>
          </a:prstGeom>
        </p:spPr>
        <p:txBody>
          <a:bodyPr wrap="none">
            <a:spAutoFit/>
          </a:bodyPr>
          <a:lstStyle/>
          <a:p>
            <a:r>
              <a:rPr lang="nl-NL" b="1" dirty="0" smtClean="0">
                <a:solidFill>
                  <a:srgbClr val="FF0000"/>
                </a:solidFill>
              </a:rPr>
              <a:t>Eenmalig/structureel/</a:t>
            </a:r>
          </a:p>
          <a:p>
            <a:r>
              <a:rPr lang="nl-NL" b="1" dirty="0" smtClean="0">
                <a:solidFill>
                  <a:srgbClr val="FF0000"/>
                </a:solidFill>
              </a:rPr>
              <a:t>fictief project </a:t>
            </a:r>
            <a:endParaRPr lang="nl-NL" b="1" dirty="0">
              <a:solidFill>
                <a:srgbClr val="FF0000"/>
              </a:solidFill>
            </a:endParaRPr>
          </a:p>
        </p:txBody>
      </p:sp>
      <p:sp>
        <p:nvSpPr>
          <p:cNvPr id="3" name="Rechthoek 2"/>
          <p:cNvSpPr/>
          <p:nvPr/>
        </p:nvSpPr>
        <p:spPr>
          <a:xfrm>
            <a:off x="7092195" y="3918879"/>
            <a:ext cx="1916230" cy="369332"/>
          </a:xfrm>
          <a:prstGeom prst="rect">
            <a:avLst/>
          </a:prstGeom>
        </p:spPr>
        <p:txBody>
          <a:bodyPr wrap="none">
            <a:spAutoFit/>
          </a:bodyPr>
          <a:lstStyle/>
          <a:p>
            <a:r>
              <a:rPr lang="nl-NL" b="1" dirty="0" smtClean="0">
                <a:solidFill>
                  <a:srgbClr val="FF0000"/>
                </a:solidFill>
              </a:rPr>
              <a:t>400 </a:t>
            </a:r>
            <a:r>
              <a:rPr lang="nl-NL" b="1" dirty="0">
                <a:solidFill>
                  <a:srgbClr val="FF0000"/>
                </a:solidFill>
              </a:rPr>
              <a:t>punten </a:t>
            </a:r>
            <a:r>
              <a:rPr lang="nl-NL" b="1" dirty="0" smtClean="0">
                <a:solidFill>
                  <a:srgbClr val="FF0000"/>
                </a:solidFill>
              </a:rPr>
              <a:t>(20</a:t>
            </a:r>
            <a:r>
              <a:rPr lang="nl-NL" b="1" dirty="0">
                <a:solidFill>
                  <a:srgbClr val="FF0000"/>
                </a:solidFill>
              </a:rPr>
              <a:t>%)</a:t>
            </a:r>
          </a:p>
        </p:txBody>
      </p:sp>
      <p:sp>
        <p:nvSpPr>
          <p:cNvPr id="9" name="Rechthoek 8"/>
          <p:cNvSpPr/>
          <p:nvPr/>
        </p:nvSpPr>
        <p:spPr>
          <a:xfrm>
            <a:off x="7092195" y="4862630"/>
            <a:ext cx="1916230" cy="369332"/>
          </a:xfrm>
          <a:prstGeom prst="rect">
            <a:avLst/>
          </a:prstGeom>
        </p:spPr>
        <p:txBody>
          <a:bodyPr wrap="none">
            <a:spAutoFit/>
          </a:bodyPr>
          <a:lstStyle/>
          <a:p>
            <a:r>
              <a:rPr lang="nl-NL" b="1" dirty="0" smtClean="0">
                <a:solidFill>
                  <a:srgbClr val="FF0000"/>
                </a:solidFill>
              </a:rPr>
              <a:t>400 </a:t>
            </a:r>
            <a:r>
              <a:rPr lang="nl-NL" b="1" dirty="0">
                <a:solidFill>
                  <a:srgbClr val="FF0000"/>
                </a:solidFill>
              </a:rPr>
              <a:t>punten </a:t>
            </a:r>
            <a:r>
              <a:rPr lang="nl-NL" b="1" dirty="0" smtClean="0">
                <a:solidFill>
                  <a:srgbClr val="FF0000"/>
                </a:solidFill>
              </a:rPr>
              <a:t>(20</a:t>
            </a:r>
            <a:r>
              <a:rPr lang="nl-NL" b="1" dirty="0">
                <a:solidFill>
                  <a:srgbClr val="FF0000"/>
                </a:solidFill>
              </a:rPr>
              <a:t>%)</a:t>
            </a:r>
          </a:p>
        </p:txBody>
      </p:sp>
      <p:sp>
        <p:nvSpPr>
          <p:cNvPr id="10" name="Rechthoek 9"/>
          <p:cNvSpPr/>
          <p:nvPr/>
        </p:nvSpPr>
        <p:spPr>
          <a:xfrm>
            <a:off x="7092195" y="3066505"/>
            <a:ext cx="1922321" cy="369332"/>
          </a:xfrm>
          <a:prstGeom prst="rect">
            <a:avLst/>
          </a:prstGeom>
        </p:spPr>
        <p:txBody>
          <a:bodyPr wrap="none">
            <a:spAutoFit/>
          </a:bodyPr>
          <a:lstStyle/>
          <a:p>
            <a:pPr lvl="0"/>
            <a:r>
              <a:rPr lang="nl-NL" b="1" dirty="0">
                <a:solidFill>
                  <a:srgbClr val="FF0000"/>
                </a:solidFill>
              </a:rPr>
              <a:t>600 punten (30%)</a:t>
            </a:r>
          </a:p>
        </p:txBody>
      </p:sp>
    </p:spTree>
    <p:extLst>
      <p:ext uri="{BB962C8B-B14F-4D97-AF65-F5344CB8AC3E}">
        <p14:creationId xmlns:p14="http://schemas.microsoft.com/office/powerpoint/2010/main" val="227393138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55576" y="476672"/>
            <a:ext cx="8010000" cy="1143000"/>
          </a:xfrm>
        </p:spPr>
        <p:txBody>
          <a:bodyPr/>
          <a:lstStyle/>
          <a:p>
            <a:r>
              <a:rPr lang="nl-NL" sz="3600" dirty="0" smtClean="0"/>
              <a:t>     Vragen na de koffie</a:t>
            </a:r>
            <a:endParaRPr lang="nl-NL" sz="3600" dirty="0"/>
          </a:p>
        </p:txBody>
      </p:sp>
      <p:pic>
        <p:nvPicPr>
          <p:cNvPr id="5" name="Tijdelijke aanduiding voor inhoud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20113" y="1048172"/>
            <a:ext cx="7480925" cy="4895850"/>
          </a:xfrm>
        </p:spPr>
      </p:pic>
      <p:sp>
        <p:nvSpPr>
          <p:cNvPr id="6" name="Tijdelijke aanduiding voor dianummer 5"/>
          <p:cNvSpPr>
            <a:spLocks noGrp="1"/>
          </p:cNvSpPr>
          <p:nvPr>
            <p:ph type="sldNum" sz="quarter" idx="12"/>
          </p:nvPr>
        </p:nvSpPr>
        <p:spPr/>
        <p:txBody>
          <a:bodyPr/>
          <a:lstStyle/>
          <a:p>
            <a:r>
              <a:rPr lang="nl-NL" smtClean="0"/>
              <a:t>| </a:t>
            </a:r>
            <a:fld id="{5A73F218-DCB0-4894-9B51-05C25669D534}" type="slidenum">
              <a:rPr lang="nl-NL" smtClean="0"/>
              <a:pPr/>
              <a:t>15</a:t>
            </a:fld>
            <a:endParaRPr lang="nl-NL" dirty="0"/>
          </a:p>
        </p:txBody>
      </p:sp>
    </p:spTree>
    <p:extLst>
      <p:ext uri="{BB962C8B-B14F-4D97-AF65-F5344CB8AC3E}">
        <p14:creationId xmlns:p14="http://schemas.microsoft.com/office/powerpoint/2010/main" val="3948636490"/>
      </p:ext>
    </p:extLst>
  </p:cSld>
  <p:clrMapOvr>
    <a:masterClrMapping/>
  </p:clrMapOvr>
  <p:timing>
    <p:tnLst>
      <p:par>
        <p:cTn id="1" dur="indefinite" restart="never" nodeType="tmRoot"/>
      </p:par>
    </p:tnLst>
  </p:timing>
</p:sld>
</file>

<file path=ppt/theme/theme1.xml><?xml version="1.0" encoding="utf-8"?>
<a:theme xmlns:a="http://schemas.openxmlformats.org/drawingml/2006/main" name="blank">
  <a:themeElements>
    <a:clrScheme name="Kleurenschema Gemeente Amsterdam">
      <a:dk1>
        <a:srgbClr val="000000"/>
      </a:dk1>
      <a:lt1>
        <a:srgbClr val="FFFFFF"/>
      </a:lt1>
      <a:dk2>
        <a:srgbClr val="000000"/>
      </a:dk2>
      <a:lt2>
        <a:srgbClr val="BEBEBE"/>
      </a:lt2>
      <a:accent1>
        <a:srgbClr val="FF0000"/>
      </a:accent1>
      <a:accent2>
        <a:srgbClr val="FF9100"/>
      </a:accent2>
      <a:accent3>
        <a:srgbClr val="FFE600"/>
      </a:accent3>
      <a:accent4>
        <a:srgbClr val="00A0E6"/>
      </a:accent4>
      <a:accent5>
        <a:srgbClr val="00A03C"/>
      </a:accent5>
      <a:accent6>
        <a:srgbClr val="E60082"/>
      </a:accent6>
      <a:hlink>
        <a:srgbClr val="000000"/>
      </a:hlink>
      <a:folHlink>
        <a:srgbClr val="000000"/>
      </a:folHlink>
    </a:clrScheme>
    <a:fontScheme name="Lettertype Gemeente Amsterdam">
      <a:majorFont>
        <a:latin typeface="Corbel"/>
        <a:ea typeface=""/>
        <a:cs typeface=""/>
      </a:majorFont>
      <a:minorFont>
        <a:latin typeface="Corbel"/>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lIns="0" tIns="0" rIns="0" bIns="0" rtlCol="0">
        <a:spAutoFit/>
      </a:bodyPr>
      <a:lstStyle>
        <a:defPPr>
          <a:defRPr/>
        </a:defPPr>
      </a:lstStyle>
    </a:txDef>
  </a:objectDefaults>
  <a:extraClrSchemeLst/>
  <a:extLst>
    <a:ext uri="{05A4C25C-085E-4340-85A3-A5531E510DB2}">
      <thm15:themeFamily xmlns:thm15="http://schemas.microsoft.com/office/thememl/2012/main" name="Presentatie Gemeente Amsterdam.potx" id="{C7836E94-AE2C-4432-B7F6-8F24116E5142}" vid="{30D10CD8-47BF-4285-920D-749C150B9B8D}"/>
    </a:ext>
  </a:extLst>
</a:theme>
</file>

<file path=ppt/theme/theme2.xml><?xml version="1.0" encoding="utf-8"?>
<a:theme xmlns:a="http://schemas.openxmlformats.org/drawingml/2006/main" name="Office-thema">
  <a:themeElements>
    <a:clrScheme name="Kleurenschema Gemeente Amsterdam">
      <a:dk1>
        <a:srgbClr val="000000"/>
      </a:dk1>
      <a:lt1>
        <a:srgbClr val="FFFFFF"/>
      </a:lt1>
      <a:dk2>
        <a:srgbClr val="000000"/>
      </a:dk2>
      <a:lt2>
        <a:srgbClr val="BEBEBE"/>
      </a:lt2>
      <a:accent1>
        <a:srgbClr val="FF0000"/>
      </a:accent1>
      <a:accent2>
        <a:srgbClr val="FF9100"/>
      </a:accent2>
      <a:accent3>
        <a:srgbClr val="FFE600"/>
      </a:accent3>
      <a:accent4>
        <a:srgbClr val="00A0E6"/>
      </a:accent4>
      <a:accent5>
        <a:srgbClr val="00A03C"/>
      </a:accent5>
      <a:accent6>
        <a:srgbClr val="E60082"/>
      </a:accent6>
      <a:hlink>
        <a:srgbClr val="000000"/>
      </a:hlink>
      <a:folHlink>
        <a:srgbClr val="000000"/>
      </a:folHlink>
    </a:clrScheme>
    <a:fontScheme name="Lettertype Gemeente Amsterdam">
      <a:majorFont>
        <a:latin typeface="Corbel"/>
        <a:ea typeface=""/>
        <a:cs typeface=""/>
      </a:majorFont>
      <a:minorFont>
        <a:latin typeface="Corbel"/>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hema">
  <a:themeElements>
    <a:clrScheme name="Kleurenschema Gemeente Amsterdam">
      <a:dk1>
        <a:srgbClr val="000000"/>
      </a:dk1>
      <a:lt1>
        <a:srgbClr val="FFFFFF"/>
      </a:lt1>
      <a:dk2>
        <a:srgbClr val="000000"/>
      </a:dk2>
      <a:lt2>
        <a:srgbClr val="BEBEBE"/>
      </a:lt2>
      <a:accent1>
        <a:srgbClr val="FF0000"/>
      </a:accent1>
      <a:accent2>
        <a:srgbClr val="FF9100"/>
      </a:accent2>
      <a:accent3>
        <a:srgbClr val="FFE600"/>
      </a:accent3>
      <a:accent4>
        <a:srgbClr val="00A0E6"/>
      </a:accent4>
      <a:accent5>
        <a:srgbClr val="00A03C"/>
      </a:accent5>
      <a:accent6>
        <a:srgbClr val="E60082"/>
      </a:accent6>
      <a:hlink>
        <a:srgbClr val="000000"/>
      </a:hlink>
      <a:folHlink>
        <a:srgbClr val="000000"/>
      </a:folHlink>
    </a:clrScheme>
    <a:fontScheme name="Lettertype Gemeente Amsterdam">
      <a:majorFont>
        <a:latin typeface="Corbel"/>
        <a:ea typeface=""/>
        <a:cs typeface=""/>
      </a:majorFont>
      <a:minorFont>
        <a:latin typeface="Corbel"/>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Kleurenschema Gemeente Amsterdam">
    <a:dk1>
      <a:srgbClr val="000000"/>
    </a:dk1>
    <a:lt1>
      <a:srgbClr val="FFFFFF"/>
    </a:lt1>
    <a:dk2>
      <a:srgbClr val="000000"/>
    </a:dk2>
    <a:lt2>
      <a:srgbClr val="BEBEBE"/>
    </a:lt2>
    <a:accent1>
      <a:srgbClr val="FF0000"/>
    </a:accent1>
    <a:accent2>
      <a:srgbClr val="FF9100"/>
    </a:accent2>
    <a:accent3>
      <a:srgbClr val="FFE600"/>
    </a:accent3>
    <a:accent4>
      <a:srgbClr val="00A0E6"/>
    </a:accent4>
    <a:accent5>
      <a:srgbClr val="00A03C"/>
    </a:accent5>
    <a:accent6>
      <a:srgbClr val="E60082"/>
    </a:accent6>
    <a:hlink>
      <a:srgbClr val="000000"/>
    </a:hlink>
    <a:folHlink>
      <a:srgbClr val="000000"/>
    </a:folHlink>
  </a:clrScheme>
</a:themeOverride>
</file>

<file path=docProps/app.xml><?xml version="1.0" encoding="utf-8"?>
<Properties xmlns="http://schemas.openxmlformats.org/officeDocument/2006/extended-properties" xmlns:vt="http://schemas.openxmlformats.org/officeDocument/2006/docPropsVTypes">
  <Template/>
  <TotalTime>4250</TotalTime>
  <Words>776</Words>
  <Application>Microsoft Office PowerPoint</Application>
  <PresentationFormat>Diavoorstelling (4:3)</PresentationFormat>
  <Paragraphs>163</Paragraphs>
  <Slides>15</Slides>
  <Notes>0</Notes>
  <HiddenSlides>0</HiddenSlides>
  <MMClips>0</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15</vt:i4>
      </vt:variant>
    </vt:vector>
  </HeadingPairs>
  <TitlesOfParts>
    <vt:vector size="20" baseType="lpstr">
      <vt:lpstr>Arial</vt:lpstr>
      <vt:lpstr>Corbel</vt:lpstr>
      <vt:lpstr>Courier New</vt:lpstr>
      <vt:lpstr>Wingdings</vt:lpstr>
      <vt:lpstr>blank</vt:lpstr>
      <vt:lpstr>Aanbesteding  SaaS-dienstverlening (levering, implementatie en beheer) voor   Burgerzaken    inclusief migratie en conversie lopende dossiers uit de bestaande legacy-systemen   infobijeenkomst gegadigden</vt:lpstr>
      <vt:lpstr>PowerPoint-presentatie</vt:lpstr>
      <vt:lpstr>     Doel</vt:lpstr>
      <vt:lpstr>PowerPoint-presentatie</vt:lpstr>
      <vt:lpstr>     Amsterdam zet in op vernieuwing BRP</vt:lpstr>
      <vt:lpstr>Basisinformatie</vt:lpstr>
      <vt:lpstr>Basisinformatie</vt:lpstr>
      <vt:lpstr>PowerPoint-presentatie</vt:lpstr>
      <vt:lpstr>Dienstverlening Amsterdam</vt:lpstr>
      <vt:lpstr>Pijlers onder Dienstverlening</vt:lpstr>
      <vt:lpstr>PowerPoint-presentatie</vt:lpstr>
      <vt:lpstr>     De aanbesteding</vt:lpstr>
      <vt:lpstr>     De aanbesteding</vt:lpstr>
      <vt:lpstr>      Gunningcriteria</vt:lpstr>
      <vt:lpstr>     Vragen na de koffie</vt:lpstr>
    </vt:vector>
  </TitlesOfParts>
  <Company>Gemeente Amsterdam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Blonk, Eelke</dc:creator>
  <dc:description>Versie 1.3 - 1 juli 2015_x000d_
Ontwikkeling sjabloon en macro's:_x000d_
www.JoulesUnlimited.nl</dc:description>
  <cp:lastModifiedBy>Dijk, Ed van</cp:lastModifiedBy>
  <cp:revision>167</cp:revision>
  <cp:lastPrinted>2019-03-27T09:14:51Z</cp:lastPrinted>
  <dcterms:created xsi:type="dcterms:W3CDTF">2018-06-12T09:51:42Z</dcterms:created>
  <dcterms:modified xsi:type="dcterms:W3CDTF">2020-09-15T09:28:33Z</dcterms:modified>
</cp:coreProperties>
</file>