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 bookmarkIdSeed="2">
  <p:sldMasterIdLst>
    <p:sldMasterId id="2147483676" r:id="rId4"/>
  </p:sldMasterIdLst>
  <p:notesMasterIdLst>
    <p:notesMasterId r:id="rId16"/>
  </p:notesMasterIdLst>
  <p:handoutMasterIdLst>
    <p:handoutMasterId r:id="rId17"/>
  </p:handoutMasterIdLst>
  <p:sldIdLst>
    <p:sldId id="292" r:id="rId5"/>
    <p:sldId id="269" r:id="rId6"/>
    <p:sldId id="270" r:id="rId7"/>
    <p:sldId id="272" r:id="rId8"/>
    <p:sldId id="288" r:id="rId9"/>
    <p:sldId id="289" r:id="rId10"/>
    <p:sldId id="293" r:id="rId11"/>
    <p:sldId id="280" r:id="rId12"/>
    <p:sldId id="281" r:id="rId13"/>
    <p:sldId id="278" r:id="rId14"/>
    <p:sldId id="291" r:id="rId15"/>
  </p:sldIdLst>
  <p:sldSz cx="9144000" cy="5143500" type="screen16x9"/>
  <p:notesSz cx="6858000" cy="9144000"/>
  <p:defaultTextStyle>
    <a:defPPr>
      <a:defRPr lang="nl-NL"/>
    </a:defPPr>
    <a:lvl1pPr algn="l" rtl="0" eaLnBrk="0" fontAlgn="base" hangingPunct="0">
      <a:spcBef>
        <a:spcPct val="0"/>
      </a:spcBef>
      <a:spcAft>
        <a:spcPct val="0"/>
      </a:spcAft>
      <a:defRPr sz="2000" i="1" kern="1200">
        <a:solidFill>
          <a:srgbClr val="0D1F74"/>
        </a:solidFill>
        <a:latin typeface="Arial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i="1" kern="1200">
        <a:solidFill>
          <a:srgbClr val="0D1F74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i="1" kern="1200">
        <a:solidFill>
          <a:srgbClr val="0D1F74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i="1" kern="1200">
        <a:solidFill>
          <a:srgbClr val="0D1F74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i="1" kern="1200">
        <a:solidFill>
          <a:srgbClr val="0D1F74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2000" i="1" kern="1200">
        <a:solidFill>
          <a:srgbClr val="0D1F74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2000" i="1" kern="1200">
        <a:solidFill>
          <a:srgbClr val="0D1F74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2000" i="1" kern="1200">
        <a:solidFill>
          <a:srgbClr val="0D1F74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2000" i="1" kern="1200">
        <a:solidFill>
          <a:srgbClr val="0D1F74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8937C82-C164-B28C-193C-5A15373A6D4C}" name="Steven Wiekamp" initials="SW" userId="S::s.wiekamp@erasmusmc.nl::7aa5d23b-95cf-4734-86dd-ab65e916807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D2EE"/>
    <a:srgbClr val="0C2074"/>
    <a:srgbClr val="515151"/>
    <a:srgbClr val="C1C7DC"/>
    <a:srgbClr val="C0DFE2"/>
    <a:srgbClr val="A5DEEB"/>
    <a:srgbClr val="7ECFE2"/>
    <a:srgbClr val="182075"/>
    <a:srgbClr val="0D1F74"/>
    <a:srgbClr val="79C9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B66C53A-D4A7-B64F-B171-6BC79F09AB10}" v="4" dt="2024-08-26T15:44:54.31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enke van der Sluis" userId="S::n.vandersluis@erasmusmc.nl::4896a629-b0f1-4a3e-b800-c3d04e98ea1a" providerId="AD" clId="Web-{498A3CA2-21F7-35A9-EC2D-BE255A439919}"/>
    <pc:docChg chg="modSld">
      <pc:chgData name="Nienke van der Sluis" userId="S::n.vandersluis@erasmusmc.nl::4896a629-b0f1-4a3e-b800-c3d04e98ea1a" providerId="AD" clId="Web-{498A3CA2-21F7-35A9-EC2D-BE255A439919}" dt="2022-11-23T07:32:58.346" v="0" actId="20577"/>
      <pc:docMkLst>
        <pc:docMk/>
      </pc:docMkLst>
      <pc:sldChg chg="modSp">
        <pc:chgData name="Nienke van der Sluis" userId="S::n.vandersluis@erasmusmc.nl::4896a629-b0f1-4a3e-b800-c3d04e98ea1a" providerId="AD" clId="Web-{498A3CA2-21F7-35A9-EC2D-BE255A439919}" dt="2022-11-23T07:32:58.346" v="0" actId="20577"/>
        <pc:sldMkLst>
          <pc:docMk/>
          <pc:sldMk cId="1661422900" sldId="268"/>
        </pc:sldMkLst>
        <pc:spChg chg="mod">
          <ac:chgData name="Nienke van der Sluis" userId="S::n.vandersluis@erasmusmc.nl::4896a629-b0f1-4a3e-b800-c3d04e98ea1a" providerId="AD" clId="Web-{498A3CA2-21F7-35A9-EC2D-BE255A439919}" dt="2022-11-23T07:32:58.346" v="0" actId="20577"/>
          <ac:spMkLst>
            <pc:docMk/>
            <pc:sldMk cId="1661422900" sldId="268"/>
            <ac:spMk id="15" creationId="{00000000-0000-0000-0000-000000000000}"/>
          </ac:spMkLst>
        </pc:spChg>
      </pc:sldChg>
    </pc:docChg>
  </pc:docChgLst>
  <pc:docChgLst>
    <pc:chgData name="Steven Wiekamp" userId="S::s.wiekamp@erasmusmc.nl::7aa5d23b-95cf-4734-86dd-ab65e916807a" providerId="AD" clId="Web-{48514731-5EA6-48B8-82F4-8B81F8BD8552}"/>
    <pc:docChg chg="mod modSld">
      <pc:chgData name="Steven Wiekamp" userId="S::s.wiekamp@erasmusmc.nl::7aa5d23b-95cf-4734-86dd-ab65e916807a" providerId="AD" clId="Web-{48514731-5EA6-48B8-82F4-8B81F8BD8552}" dt="2021-11-18T08:03:11.343" v="7"/>
      <pc:docMkLst>
        <pc:docMk/>
      </pc:docMkLst>
      <pc:sldChg chg="addCm">
        <pc:chgData name="Steven Wiekamp" userId="S::s.wiekamp@erasmusmc.nl::7aa5d23b-95cf-4734-86dd-ab65e916807a" providerId="AD" clId="Web-{48514731-5EA6-48B8-82F4-8B81F8BD8552}" dt="2021-11-18T07:48:48.078" v="3"/>
        <pc:sldMkLst>
          <pc:docMk/>
          <pc:sldMk cId="483946053" sldId="269"/>
        </pc:sldMkLst>
      </pc:sldChg>
      <pc:sldChg chg="modSp addCm">
        <pc:chgData name="Steven Wiekamp" userId="S::s.wiekamp@erasmusmc.nl::7aa5d23b-95cf-4734-86dd-ab65e916807a" providerId="AD" clId="Web-{48514731-5EA6-48B8-82F4-8B81F8BD8552}" dt="2021-11-18T07:49:51.391" v="6" actId="20577"/>
        <pc:sldMkLst>
          <pc:docMk/>
          <pc:sldMk cId="2017010620" sldId="270"/>
        </pc:sldMkLst>
        <pc:spChg chg="mod">
          <ac:chgData name="Steven Wiekamp" userId="S::s.wiekamp@erasmusmc.nl::7aa5d23b-95cf-4734-86dd-ab65e916807a" providerId="AD" clId="Web-{48514731-5EA6-48B8-82F4-8B81F8BD8552}" dt="2021-11-18T07:49:51.391" v="6" actId="20577"/>
          <ac:spMkLst>
            <pc:docMk/>
            <pc:sldMk cId="2017010620" sldId="270"/>
            <ac:spMk id="3" creationId="{90EB0CCE-FA26-476C-923C-6E13B9EE392E}"/>
          </ac:spMkLst>
        </pc:spChg>
      </pc:sldChg>
      <pc:sldChg chg="addCm">
        <pc:chgData name="Steven Wiekamp" userId="S::s.wiekamp@erasmusmc.nl::7aa5d23b-95cf-4734-86dd-ab65e916807a" providerId="AD" clId="Web-{48514731-5EA6-48B8-82F4-8B81F8BD8552}" dt="2021-11-18T08:03:11.343" v="7"/>
        <pc:sldMkLst>
          <pc:docMk/>
          <pc:sldMk cId="677985113" sldId="278"/>
        </pc:sldMkLst>
      </pc:sldChg>
    </pc:docChg>
  </pc:docChgLst>
  <pc:docChgLst>
    <pc:chgData name="Nienke van der Sluis" userId="S::n.vandersluis@erasmusmc.nl::4896a629-b0f1-4a3e-b800-c3d04e98ea1a" providerId="AD" clId="Web-{E5E429C5-C0DA-E789-FB24-1CB5F4D223FD}"/>
    <pc:docChg chg="addSld modSld sldOrd">
      <pc:chgData name="Nienke van der Sluis" userId="S::n.vandersluis@erasmusmc.nl::4896a629-b0f1-4a3e-b800-c3d04e98ea1a" providerId="AD" clId="Web-{E5E429C5-C0DA-E789-FB24-1CB5F4D223FD}" dt="2021-11-16T16:57:46.433" v="1904" actId="20577"/>
      <pc:docMkLst>
        <pc:docMk/>
      </pc:docMkLst>
      <pc:sldChg chg="modSp">
        <pc:chgData name="Nienke van der Sluis" userId="S::n.vandersluis@erasmusmc.nl::4896a629-b0f1-4a3e-b800-c3d04e98ea1a" providerId="AD" clId="Web-{E5E429C5-C0DA-E789-FB24-1CB5F4D223FD}" dt="2021-11-16T16:52:19.021" v="1776" actId="20577"/>
        <pc:sldMkLst>
          <pc:docMk/>
          <pc:sldMk cId="483946053" sldId="269"/>
        </pc:sldMkLst>
        <pc:spChg chg="mod">
          <ac:chgData name="Nienke van der Sluis" userId="S::n.vandersluis@erasmusmc.nl::4896a629-b0f1-4a3e-b800-c3d04e98ea1a" providerId="AD" clId="Web-{E5E429C5-C0DA-E789-FB24-1CB5F4D223FD}" dt="2021-11-16T16:52:19.021" v="1776" actId="20577"/>
          <ac:spMkLst>
            <pc:docMk/>
            <pc:sldMk cId="483946053" sldId="269"/>
            <ac:spMk id="3" creationId="{00000000-0000-0000-0000-000000000000}"/>
          </ac:spMkLst>
        </pc:spChg>
      </pc:sldChg>
      <pc:sldChg chg="modSp">
        <pc:chgData name="Nienke van der Sluis" userId="S::n.vandersluis@erasmusmc.nl::4896a629-b0f1-4a3e-b800-c3d04e98ea1a" providerId="AD" clId="Web-{E5E429C5-C0DA-E789-FB24-1CB5F4D223FD}" dt="2021-11-16T16:25:08.193" v="1258" actId="20577"/>
        <pc:sldMkLst>
          <pc:docMk/>
          <pc:sldMk cId="2017010620" sldId="270"/>
        </pc:sldMkLst>
        <pc:spChg chg="mod">
          <ac:chgData name="Nienke van der Sluis" userId="S::n.vandersluis@erasmusmc.nl::4896a629-b0f1-4a3e-b800-c3d04e98ea1a" providerId="AD" clId="Web-{E5E429C5-C0DA-E789-FB24-1CB5F4D223FD}" dt="2021-11-16T16:25:08.193" v="1258" actId="20577"/>
          <ac:spMkLst>
            <pc:docMk/>
            <pc:sldMk cId="2017010620" sldId="270"/>
            <ac:spMk id="3" creationId="{90EB0CCE-FA26-476C-923C-6E13B9EE392E}"/>
          </ac:spMkLst>
        </pc:spChg>
      </pc:sldChg>
      <pc:sldChg chg="modSp">
        <pc:chgData name="Nienke van der Sluis" userId="S::n.vandersluis@erasmusmc.nl::4896a629-b0f1-4a3e-b800-c3d04e98ea1a" providerId="AD" clId="Web-{E5E429C5-C0DA-E789-FB24-1CB5F4D223FD}" dt="2021-11-16T15:35:39.133" v="674" actId="20577"/>
        <pc:sldMkLst>
          <pc:docMk/>
          <pc:sldMk cId="1173319470" sldId="271"/>
        </pc:sldMkLst>
        <pc:spChg chg="mod">
          <ac:chgData name="Nienke van der Sluis" userId="S::n.vandersluis@erasmusmc.nl::4896a629-b0f1-4a3e-b800-c3d04e98ea1a" providerId="AD" clId="Web-{E5E429C5-C0DA-E789-FB24-1CB5F4D223FD}" dt="2021-11-16T15:35:39.133" v="674" actId="20577"/>
          <ac:spMkLst>
            <pc:docMk/>
            <pc:sldMk cId="1173319470" sldId="271"/>
            <ac:spMk id="3" creationId="{35F88D41-AC29-42D4-9D48-0F474F95C6A9}"/>
          </ac:spMkLst>
        </pc:spChg>
      </pc:sldChg>
      <pc:sldChg chg="modSp">
        <pc:chgData name="Nienke van der Sluis" userId="S::n.vandersluis@erasmusmc.nl::4896a629-b0f1-4a3e-b800-c3d04e98ea1a" providerId="AD" clId="Web-{E5E429C5-C0DA-E789-FB24-1CB5F4D223FD}" dt="2021-11-16T15:55:23.594" v="835" actId="20577"/>
        <pc:sldMkLst>
          <pc:docMk/>
          <pc:sldMk cId="3269469177" sldId="272"/>
        </pc:sldMkLst>
        <pc:spChg chg="mod">
          <ac:chgData name="Nienke van der Sluis" userId="S::n.vandersluis@erasmusmc.nl::4896a629-b0f1-4a3e-b800-c3d04e98ea1a" providerId="AD" clId="Web-{E5E429C5-C0DA-E789-FB24-1CB5F4D223FD}" dt="2021-11-16T15:55:23.594" v="835" actId="20577"/>
          <ac:spMkLst>
            <pc:docMk/>
            <pc:sldMk cId="3269469177" sldId="272"/>
            <ac:spMk id="3" creationId="{7CE6E96F-9869-40E2-B268-F3F2F0609969}"/>
          </ac:spMkLst>
        </pc:spChg>
      </pc:sldChg>
      <pc:sldChg chg="modSp ord">
        <pc:chgData name="Nienke van der Sluis" userId="S::n.vandersluis@erasmusmc.nl::4896a629-b0f1-4a3e-b800-c3d04e98ea1a" providerId="AD" clId="Web-{E5E429C5-C0DA-E789-FB24-1CB5F4D223FD}" dt="2021-11-16T16:36:09.081" v="1421" actId="20577"/>
        <pc:sldMkLst>
          <pc:docMk/>
          <pc:sldMk cId="1340542091" sldId="273"/>
        </pc:sldMkLst>
        <pc:spChg chg="mod">
          <ac:chgData name="Nienke van der Sluis" userId="S::n.vandersluis@erasmusmc.nl::4896a629-b0f1-4a3e-b800-c3d04e98ea1a" providerId="AD" clId="Web-{E5E429C5-C0DA-E789-FB24-1CB5F4D223FD}" dt="2021-11-16T16:36:09.081" v="1421" actId="20577"/>
          <ac:spMkLst>
            <pc:docMk/>
            <pc:sldMk cId="1340542091" sldId="273"/>
            <ac:spMk id="3" creationId="{C750F1CF-66E3-4AF2-9497-2615758AFB18}"/>
          </ac:spMkLst>
        </pc:spChg>
      </pc:sldChg>
      <pc:sldChg chg="modSp">
        <pc:chgData name="Nienke van der Sluis" userId="S::n.vandersluis@erasmusmc.nl::4896a629-b0f1-4a3e-b800-c3d04e98ea1a" providerId="AD" clId="Web-{E5E429C5-C0DA-E789-FB24-1CB5F4D223FD}" dt="2021-11-16T14:07:11.526" v="7" actId="20577"/>
        <pc:sldMkLst>
          <pc:docMk/>
          <pc:sldMk cId="2788603171" sldId="274"/>
        </pc:sldMkLst>
        <pc:spChg chg="mod">
          <ac:chgData name="Nienke van der Sluis" userId="S::n.vandersluis@erasmusmc.nl::4896a629-b0f1-4a3e-b800-c3d04e98ea1a" providerId="AD" clId="Web-{E5E429C5-C0DA-E789-FB24-1CB5F4D223FD}" dt="2021-11-16T14:07:11.526" v="7" actId="20577"/>
          <ac:spMkLst>
            <pc:docMk/>
            <pc:sldMk cId="2788603171" sldId="274"/>
            <ac:spMk id="3" creationId="{846AA8D2-E6D1-446D-A6C9-E8536CEB6EE9}"/>
          </ac:spMkLst>
        </pc:spChg>
      </pc:sldChg>
      <pc:sldChg chg="modSp">
        <pc:chgData name="Nienke van der Sluis" userId="S::n.vandersluis@erasmusmc.nl::4896a629-b0f1-4a3e-b800-c3d04e98ea1a" providerId="AD" clId="Web-{E5E429C5-C0DA-E789-FB24-1CB5F4D223FD}" dt="2021-11-16T16:57:46.433" v="1904" actId="20577"/>
        <pc:sldMkLst>
          <pc:docMk/>
          <pc:sldMk cId="2523824639" sldId="275"/>
        </pc:sldMkLst>
        <pc:spChg chg="mod">
          <ac:chgData name="Nienke van der Sluis" userId="S::n.vandersluis@erasmusmc.nl::4896a629-b0f1-4a3e-b800-c3d04e98ea1a" providerId="AD" clId="Web-{E5E429C5-C0DA-E789-FB24-1CB5F4D223FD}" dt="2021-11-16T16:57:46.433" v="1904" actId="20577"/>
          <ac:spMkLst>
            <pc:docMk/>
            <pc:sldMk cId="2523824639" sldId="275"/>
            <ac:spMk id="3" creationId="{FB334B61-E3FB-4BC9-B77C-829F8B7D9547}"/>
          </ac:spMkLst>
        </pc:spChg>
      </pc:sldChg>
      <pc:sldChg chg="modSp">
        <pc:chgData name="Nienke van der Sluis" userId="S::n.vandersluis@erasmusmc.nl::4896a629-b0f1-4a3e-b800-c3d04e98ea1a" providerId="AD" clId="Web-{E5E429C5-C0DA-E789-FB24-1CB5F4D223FD}" dt="2021-11-16T14:07:52.933" v="14" actId="20577"/>
        <pc:sldMkLst>
          <pc:docMk/>
          <pc:sldMk cId="3579578364" sldId="277"/>
        </pc:sldMkLst>
        <pc:spChg chg="mod">
          <ac:chgData name="Nienke van der Sluis" userId="S::n.vandersluis@erasmusmc.nl::4896a629-b0f1-4a3e-b800-c3d04e98ea1a" providerId="AD" clId="Web-{E5E429C5-C0DA-E789-FB24-1CB5F4D223FD}" dt="2021-11-16T14:07:52.933" v="14" actId="20577"/>
          <ac:spMkLst>
            <pc:docMk/>
            <pc:sldMk cId="3579578364" sldId="277"/>
            <ac:spMk id="3" creationId="{AF335CE0-A149-4BD9-9E71-CF76828BD920}"/>
          </ac:spMkLst>
        </pc:spChg>
      </pc:sldChg>
      <pc:sldChg chg="modSp new">
        <pc:chgData name="Nienke van der Sluis" userId="S::n.vandersluis@erasmusmc.nl::4896a629-b0f1-4a3e-b800-c3d04e98ea1a" providerId="AD" clId="Web-{E5E429C5-C0DA-E789-FB24-1CB5F4D223FD}" dt="2021-11-16T15:53:46.995" v="805" actId="20577"/>
        <pc:sldMkLst>
          <pc:docMk/>
          <pc:sldMk cId="677985113" sldId="278"/>
        </pc:sldMkLst>
        <pc:spChg chg="mod">
          <ac:chgData name="Nienke van der Sluis" userId="S::n.vandersluis@erasmusmc.nl::4896a629-b0f1-4a3e-b800-c3d04e98ea1a" providerId="AD" clId="Web-{E5E429C5-C0DA-E789-FB24-1CB5F4D223FD}" dt="2021-11-16T14:09:49.857" v="26" actId="20577"/>
          <ac:spMkLst>
            <pc:docMk/>
            <pc:sldMk cId="677985113" sldId="278"/>
            <ac:spMk id="2" creationId="{D953272B-21E8-4301-94B4-CDA237D69D16}"/>
          </ac:spMkLst>
        </pc:spChg>
        <pc:spChg chg="mod">
          <ac:chgData name="Nienke van der Sluis" userId="S::n.vandersluis@erasmusmc.nl::4896a629-b0f1-4a3e-b800-c3d04e98ea1a" providerId="AD" clId="Web-{E5E429C5-C0DA-E789-FB24-1CB5F4D223FD}" dt="2021-11-16T15:53:46.995" v="805" actId="20577"/>
          <ac:spMkLst>
            <pc:docMk/>
            <pc:sldMk cId="677985113" sldId="278"/>
            <ac:spMk id="3" creationId="{911E1D55-5B96-450E-A26D-17A8FCF86878}"/>
          </ac:spMkLst>
        </pc:spChg>
      </pc:sldChg>
    </pc:docChg>
  </pc:docChgLst>
  <pc:docChgLst>
    <pc:chgData name="Nienke van der Sluis" userId="S::n.vandersluis@erasmusmc.nl::4896a629-b0f1-4a3e-b800-c3d04e98ea1a" providerId="AD" clId="Web-{472CD7BE-9C37-78E8-04DD-5F56417ECA90}"/>
    <pc:docChg chg="modSld">
      <pc:chgData name="Nienke van der Sluis" userId="S::n.vandersluis@erasmusmc.nl::4896a629-b0f1-4a3e-b800-c3d04e98ea1a" providerId="AD" clId="Web-{472CD7BE-9C37-78E8-04DD-5F56417ECA90}" dt="2021-11-17T14:56:54.255" v="414" actId="20577"/>
      <pc:docMkLst>
        <pc:docMk/>
      </pc:docMkLst>
      <pc:sldChg chg="modSp">
        <pc:chgData name="Nienke van der Sluis" userId="S::n.vandersluis@erasmusmc.nl::4896a629-b0f1-4a3e-b800-c3d04e98ea1a" providerId="AD" clId="Web-{472CD7BE-9C37-78E8-04DD-5F56417ECA90}" dt="2021-11-17T14:56:22.817" v="406" actId="20577"/>
        <pc:sldMkLst>
          <pc:docMk/>
          <pc:sldMk cId="2788603171" sldId="274"/>
        </pc:sldMkLst>
        <pc:spChg chg="mod">
          <ac:chgData name="Nienke van der Sluis" userId="S::n.vandersluis@erasmusmc.nl::4896a629-b0f1-4a3e-b800-c3d04e98ea1a" providerId="AD" clId="Web-{472CD7BE-9C37-78E8-04DD-5F56417ECA90}" dt="2021-11-17T14:56:22.817" v="406" actId="20577"/>
          <ac:spMkLst>
            <pc:docMk/>
            <pc:sldMk cId="2788603171" sldId="274"/>
            <ac:spMk id="3" creationId="{846AA8D2-E6D1-446D-A6C9-E8536CEB6EE9}"/>
          </ac:spMkLst>
        </pc:spChg>
      </pc:sldChg>
      <pc:sldChg chg="modSp">
        <pc:chgData name="Nienke van der Sluis" userId="S::n.vandersluis@erasmusmc.nl::4896a629-b0f1-4a3e-b800-c3d04e98ea1a" providerId="AD" clId="Web-{472CD7BE-9C37-78E8-04DD-5F56417ECA90}" dt="2021-11-17T14:56:54.255" v="414" actId="20577"/>
        <pc:sldMkLst>
          <pc:docMk/>
          <pc:sldMk cId="3186235505" sldId="276"/>
        </pc:sldMkLst>
        <pc:spChg chg="mod">
          <ac:chgData name="Nienke van der Sluis" userId="S::n.vandersluis@erasmusmc.nl::4896a629-b0f1-4a3e-b800-c3d04e98ea1a" providerId="AD" clId="Web-{472CD7BE-9C37-78E8-04DD-5F56417ECA90}" dt="2021-11-17T14:56:54.255" v="414" actId="20577"/>
          <ac:spMkLst>
            <pc:docMk/>
            <pc:sldMk cId="3186235505" sldId="276"/>
            <ac:spMk id="3" creationId="{1B841779-FDBC-4644-B089-43D7501B10E8}"/>
          </ac:spMkLst>
        </pc:spChg>
      </pc:sldChg>
      <pc:sldChg chg="modSp">
        <pc:chgData name="Nienke van der Sluis" userId="S::n.vandersluis@erasmusmc.nl::4896a629-b0f1-4a3e-b800-c3d04e98ea1a" providerId="AD" clId="Web-{472CD7BE-9C37-78E8-04DD-5F56417ECA90}" dt="2021-11-17T14:41:13.467" v="171" actId="20577"/>
        <pc:sldMkLst>
          <pc:docMk/>
          <pc:sldMk cId="3579578364" sldId="277"/>
        </pc:sldMkLst>
        <pc:spChg chg="mod">
          <ac:chgData name="Nienke van der Sluis" userId="S::n.vandersluis@erasmusmc.nl::4896a629-b0f1-4a3e-b800-c3d04e98ea1a" providerId="AD" clId="Web-{472CD7BE-9C37-78E8-04DD-5F56417ECA90}" dt="2021-11-17T14:40:31.373" v="152" actId="20577"/>
          <ac:spMkLst>
            <pc:docMk/>
            <pc:sldMk cId="3579578364" sldId="277"/>
            <ac:spMk id="2" creationId="{F9D8CC3C-48E5-4543-B4E3-8BE4FCD83454}"/>
          </ac:spMkLst>
        </pc:spChg>
        <pc:spChg chg="mod">
          <ac:chgData name="Nienke van der Sluis" userId="S::n.vandersluis@erasmusmc.nl::4896a629-b0f1-4a3e-b800-c3d04e98ea1a" providerId="AD" clId="Web-{472CD7BE-9C37-78E8-04DD-5F56417ECA90}" dt="2021-11-17T14:41:13.467" v="171" actId="20577"/>
          <ac:spMkLst>
            <pc:docMk/>
            <pc:sldMk cId="3579578364" sldId="277"/>
            <ac:spMk id="3" creationId="{AF335CE0-A149-4BD9-9E71-CF76828BD920}"/>
          </ac:spMkLst>
        </pc:spChg>
      </pc:sldChg>
    </pc:docChg>
  </pc:docChgLst>
  <pc:docChgLst>
    <pc:chgData name="Nienke van der Sluis" userId="S::n.vandersluis@erasmusmc.nl::4896a629-b0f1-4a3e-b800-c3d04e98ea1a" providerId="AD" clId="Web-{1686E395-BB2B-A808-39DA-43070FD5E896}"/>
    <pc:docChg chg="modSld">
      <pc:chgData name="Nienke van der Sluis" userId="S::n.vandersluis@erasmusmc.nl::4896a629-b0f1-4a3e-b800-c3d04e98ea1a" providerId="AD" clId="Web-{1686E395-BB2B-A808-39DA-43070FD5E896}" dt="2022-11-03T08:52:24.748" v="151" actId="20577"/>
      <pc:docMkLst>
        <pc:docMk/>
      </pc:docMkLst>
      <pc:sldChg chg="modSp">
        <pc:chgData name="Nienke van der Sluis" userId="S::n.vandersluis@erasmusmc.nl::4896a629-b0f1-4a3e-b800-c3d04e98ea1a" providerId="AD" clId="Web-{1686E395-BB2B-A808-39DA-43070FD5E896}" dt="2022-11-03T08:52:24.748" v="151" actId="20577"/>
        <pc:sldMkLst>
          <pc:docMk/>
          <pc:sldMk cId="1173319470" sldId="271"/>
        </pc:sldMkLst>
        <pc:spChg chg="mod">
          <ac:chgData name="Nienke van der Sluis" userId="S::n.vandersluis@erasmusmc.nl::4896a629-b0f1-4a3e-b800-c3d04e98ea1a" providerId="AD" clId="Web-{1686E395-BB2B-A808-39DA-43070FD5E896}" dt="2022-11-03T08:52:24.748" v="151" actId="20577"/>
          <ac:spMkLst>
            <pc:docMk/>
            <pc:sldMk cId="1173319470" sldId="271"/>
            <ac:spMk id="3" creationId="{35F88D41-AC29-42D4-9D48-0F474F95C6A9}"/>
          </ac:spMkLst>
        </pc:spChg>
      </pc:sldChg>
      <pc:sldChg chg="modSp">
        <pc:chgData name="Nienke van der Sluis" userId="S::n.vandersluis@erasmusmc.nl::4896a629-b0f1-4a3e-b800-c3d04e98ea1a" providerId="AD" clId="Web-{1686E395-BB2B-A808-39DA-43070FD5E896}" dt="2022-11-03T08:49:42.071" v="107" actId="20577"/>
        <pc:sldMkLst>
          <pc:docMk/>
          <pc:sldMk cId="677985113" sldId="278"/>
        </pc:sldMkLst>
        <pc:spChg chg="mod">
          <ac:chgData name="Nienke van der Sluis" userId="S::n.vandersluis@erasmusmc.nl::4896a629-b0f1-4a3e-b800-c3d04e98ea1a" providerId="AD" clId="Web-{1686E395-BB2B-A808-39DA-43070FD5E896}" dt="2022-11-03T08:49:42.071" v="107" actId="20577"/>
          <ac:spMkLst>
            <pc:docMk/>
            <pc:sldMk cId="677985113" sldId="278"/>
            <ac:spMk id="3" creationId="{911E1D55-5B96-450E-A26D-17A8FCF86878}"/>
          </ac:spMkLst>
        </pc:spChg>
      </pc:sldChg>
      <pc:sldChg chg="modSp">
        <pc:chgData name="Nienke van der Sluis" userId="S::n.vandersluis@erasmusmc.nl::4896a629-b0f1-4a3e-b800-c3d04e98ea1a" providerId="AD" clId="Web-{1686E395-BB2B-A808-39DA-43070FD5E896}" dt="2022-11-03T08:38:08.250" v="19" actId="20577"/>
        <pc:sldMkLst>
          <pc:docMk/>
          <pc:sldMk cId="2161861724" sldId="280"/>
        </pc:sldMkLst>
        <pc:spChg chg="mod">
          <ac:chgData name="Nienke van der Sluis" userId="S::n.vandersluis@erasmusmc.nl::4896a629-b0f1-4a3e-b800-c3d04e98ea1a" providerId="AD" clId="Web-{1686E395-BB2B-A808-39DA-43070FD5E896}" dt="2022-11-03T08:38:08.250" v="19" actId="20577"/>
          <ac:spMkLst>
            <pc:docMk/>
            <pc:sldMk cId="2161861724" sldId="280"/>
            <ac:spMk id="3" creationId="{00000000-0000-0000-0000-000000000000}"/>
          </ac:spMkLst>
        </pc:spChg>
      </pc:sldChg>
      <pc:sldChg chg="modSp">
        <pc:chgData name="Nienke van der Sluis" userId="S::n.vandersluis@erasmusmc.nl::4896a629-b0f1-4a3e-b800-c3d04e98ea1a" providerId="AD" clId="Web-{1686E395-BB2B-A808-39DA-43070FD5E896}" dt="2022-11-03T08:50:37.854" v="129"/>
        <pc:sldMkLst>
          <pc:docMk/>
          <pc:sldMk cId="2362695613" sldId="287"/>
        </pc:sldMkLst>
        <pc:graphicFrameChg chg="mod modGraphic">
          <ac:chgData name="Nienke van der Sluis" userId="S::n.vandersluis@erasmusmc.nl::4896a629-b0f1-4a3e-b800-c3d04e98ea1a" providerId="AD" clId="Web-{1686E395-BB2B-A808-39DA-43070FD5E896}" dt="2022-11-03T08:50:37.854" v="129"/>
          <ac:graphicFrameMkLst>
            <pc:docMk/>
            <pc:sldMk cId="2362695613" sldId="287"/>
            <ac:graphicFrameMk id="4" creationId="{00000000-0000-0000-0000-000000000000}"/>
          </ac:graphicFrameMkLst>
        </pc:graphicFrameChg>
      </pc:sldChg>
    </pc:docChg>
  </pc:docChgLst>
  <pc:docChgLst>
    <pc:chgData name="Nienke van der Sluis" userId="S::n.vandersluis@erasmusmc.nl::4896a629-b0f1-4a3e-b800-c3d04e98ea1a" providerId="AD" clId="Web-{5C52006A-37D4-C321-2F83-E11422011894}"/>
    <pc:docChg chg="modSld">
      <pc:chgData name="Nienke van der Sluis" userId="S::n.vandersluis@erasmusmc.nl::4896a629-b0f1-4a3e-b800-c3d04e98ea1a" providerId="AD" clId="Web-{5C52006A-37D4-C321-2F83-E11422011894}" dt="2021-11-18T08:24:23.971" v="138" actId="20577"/>
      <pc:docMkLst>
        <pc:docMk/>
      </pc:docMkLst>
      <pc:sldChg chg="modSp">
        <pc:chgData name="Nienke van der Sluis" userId="S::n.vandersluis@erasmusmc.nl::4896a629-b0f1-4a3e-b800-c3d04e98ea1a" providerId="AD" clId="Web-{5C52006A-37D4-C321-2F83-E11422011894}" dt="2021-11-18T08:13:40.551" v="101" actId="20577"/>
        <pc:sldMkLst>
          <pc:docMk/>
          <pc:sldMk cId="483946053" sldId="269"/>
        </pc:sldMkLst>
        <pc:spChg chg="mod">
          <ac:chgData name="Nienke van der Sluis" userId="S::n.vandersluis@erasmusmc.nl::4896a629-b0f1-4a3e-b800-c3d04e98ea1a" providerId="AD" clId="Web-{5C52006A-37D4-C321-2F83-E11422011894}" dt="2021-11-18T08:13:40.551" v="101" actId="20577"/>
          <ac:spMkLst>
            <pc:docMk/>
            <pc:sldMk cId="483946053" sldId="269"/>
            <ac:spMk id="3" creationId="{00000000-0000-0000-0000-000000000000}"/>
          </ac:spMkLst>
        </pc:spChg>
      </pc:sldChg>
      <pc:sldChg chg="modSp">
        <pc:chgData name="Nienke van der Sluis" userId="S::n.vandersluis@erasmusmc.nl::4896a629-b0f1-4a3e-b800-c3d04e98ea1a" providerId="AD" clId="Web-{5C52006A-37D4-C321-2F83-E11422011894}" dt="2021-11-18T08:12:23.940" v="83" actId="20577"/>
        <pc:sldMkLst>
          <pc:docMk/>
          <pc:sldMk cId="1173319470" sldId="271"/>
        </pc:sldMkLst>
        <pc:spChg chg="mod">
          <ac:chgData name="Nienke van der Sluis" userId="S::n.vandersluis@erasmusmc.nl::4896a629-b0f1-4a3e-b800-c3d04e98ea1a" providerId="AD" clId="Web-{5C52006A-37D4-C321-2F83-E11422011894}" dt="2021-11-18T08:12:23.940" v="83" actId="20577"/>
          <ac:spMkLst>
            <pc:docMk/>
            <pc:sldMk cId="1173319470" sldId="271"/>
            <ac:spMk id="3" creationId="{35F88D41-AC29-42D4-9D48-0F474F95C6A9}"/>
          </ac:spMkLst>
        </pc:spChg>
      </pc:sldChg>
      <pc:sldChg chg="modSp">
        <pc:chgData name="Nienke van der Sluis" userId="S::n.vandersluis@erasmusmc.nl::4896a629-b0f1-4a3e-b800-c3d04e98ea1a" providerId="AD" clId="Web-{5C52006A-37D4-C321-2F83-E11422011894}" dt="2021-11-18T08:20:55.951" v="108" actId="20577"/>
        <pc:sldMkLst>
          <pc:docMk/>
          <pc:sldMk cId="1340542091" sldId="273"/>
        </pc:sldMkLst>
        <pc:spChg chg="mod">
          <ac:chgData name="Nienke van der Sluis" userId="S::n.vandersluis@erasmusmc.nl::4896a629-b0f1-4a3e-b800-c3d04e98ea1a" providerId="AD" clId="Web-{5C52006A-37D4-C321-2F83-E11422011894}" dt="2021-11-18T08:20:55.951" v="108" actId="20577"/>
          <ac:spMkLst>
            <pc:docMk/>
            <pc:sldMk cId="1340542091" sldId="273"/>
            <ac:spMk id="3" creationId="{C750F1CF-66E3-4AF2-9497-2615758AFB18}"/>
          </ac:spMkLst>
        </pc:spChg>
      </pc:sldChg>
      <pc:sldChg chg="modSp">
        <pc:chgData name="Nienke van der Sluis" userId="S::n.vandersluis@erasmusmc.nl::4896a629-b0f1-4a3e-b800-c3d04e98ea1a" providerId="AD" clId="Web-{5C52006A-37D4-C321-2F83-E11422011894}" dt="2021-11-18T08:22:07.874" v="126" actId="20577"/>
        <pc:sldMkLst>
          <pc:docMk/>
          <pc:sldMk cId="3186235505" sldId="276"/>
        </pc:sldMkLst>
        <pc:spChg chg="mod">
          <ac:chgData name="Nienke van der Sluis" userId="S::n.vandersluis@erasmusmc.nl::4896a629-b0f1-4a3e-b800-c3d04e98ea1a" providerId="AD" clId="Web-{5C52006A-37D4-C321-2F83-E11422011894}" dt="2021-11-18T08:22:07.874" v="126" actId="20577"/>
          <ac:spMkLst>
            <pc:docMk/>
            <pc:sldMk cId="3186235505" sldId="276"/>
            <ac:spMk id="3" creationId="{1B841779-FDBC-4644-B089-43D7501B10E8}"/>
          </ac:spMkLst>
        </pc:spChg>
      </pc:sldChg>
      <pc:sldChg chg="modSp">
        <pc:chgData name="Nienke van der Sluis" userId="S::n.vandersluis@erasmusmc.nl::4896a629-b0f1-4a3e-b800-c3d04e98ea1a" providerId="AD" clId="Web-{5C52006A-37D4-C321-2F83-E11422011894}" dt="2021-11-18T08:24:23.971" v="138" actId="20577"/>
        <pc:sldMkLst>
          <pc:docMk/>
          <pc:sldMk cId="3579578364" sldId="277"/>
        </pc:sldMkLst>
        <pc:spChg chg="mod">
          <ac:chgData name="Nienke van der Sluis" userId="S::n.vandersluis@erasmusmc.nl::4896a629-b0f1-4a3e-b800-c3d04e98ea1a" providerId="AD" clId="Web-{5C52006A-37D4-C321-2F83-E11422011894}" dt="2021-11-18T08:24:23.971" v="138" actId="20577"/>
          <ac:spMkLst>
            <pc:docMk/>
            <pc:sldMk cId="3579578364" sldId="277"/>
            <ac:spMk id="3" creationId="{AF335CE0-A149-4BD9-9E71-CF76828BD920}"/>
          </ac:spMkLst>
        </pc:spChg>
      </pc:sldChg>
    </pc:docChg>
  </pc:docChgLst>
  <pc:docChgLst>
    <pc:chgData name="Nienke van der Sluis" userId="S::n.vandersluis@erasmusmc.nl::4896a629-b0f1-4a3e-b800-c3d04e98ea1a" providerId="AD" clId="Web-{48F18DFF-0F36-48F3-7636-5C0D0F693EE8}"/>
    <pc:docChg chg="addSld delSld modSld sldOrd">
      <pc:chgData name="Nienke van der Sluis" userId="S::n.vandersluis@erasmusmc.nl::4896a629-b0f1-4a3e-b800-c3d04e98ea1a" providerId="AD" clId="Web-{48F18DFF-0F36-48F3-7636-5C0D0F693EE8}" dt="2021-11-15T11:31:53.107" v="133"/>
      <pc:docMkLst>
        <pc:docMk/>
      </pc:docMkLst>
      <pc:sldChg chg="modSp">
        <pc:chgData name="Nienke van der Sluis" userId="S::n.vandersluis@erasmusmc.nl::4896a629-b0f1-4a3e-b800-c3d04e98ea1a" providerId="AD" clId="Web-{48F18DFF-0F36-48F3-7636-5C0D0F693EE8}" dt="2021-11-15T11:20:11.383" v="52" actId="20577"/>
        <pc:sldMkLst>
          <pc:docMk/>
          <pc:sldMk cId="1661422900" sldId="268"/>
        </pc:sldMkLst>
        <pc:spChg chg="mod">
          <ac:chgData name="Nienke van der Sluis" userId="S::n.vandersluis@erasmusmc.nl::4896a629-b0f1-4a3e-b800-c3d04e98ea1a" providerId="AD" clId="Web-{48F18DFF-0F36-48F3-7636-5C0D0F693EE8}" dt="2021-11-15T11:20:11.383" v="52" actId="20577"/>
          <ac:spMkLst>
            <pc:docMk/>
            <pc:sldMk cId="1661422900" sldId="268"/>
            <ac:spMk id="6" creationId="{00000000-0000-0000-0000-000000000000}"/>
          </ac:spMkLst>
        </pc:spChg>
        <pc:spChg chg="mod">
          <ac:chgData name="Nienke van der Sluis" userId="S::n.vandersluis@erasmusmc.nl::4896a629-b0f1-4a3e-b800-c3d04e98ea1a" providerId="AD" clId="Web-{48F18DFF-0F36-48F3-7636-5C0D0F693EE8}" dt="2021-11-15T11:19:44.945" v="44" actId="20577"/>
          <ac:spMkLst>
            <pc:docMk/>
            <pc:sldMk cId="1661422900" sldId="268"/>
            <ac:spMk id="10" creationId="{00000000-0000-0000-0000-000000000000}"/>
          </ac:spMkLst>
        </pc:spChg>
      </pc:sldChg>
      <pc:sldChg chg="modSp">
        <pc:chgData name="Nienke van der Sluis" userId="S::n.vandersluis@erasmusmc.nl::4896a629-b0f1-4a3e-b800-c3d04e98ea1a" providerId="AD" clId="Web-{48F18DFF-0F36-48F3-7636-5C0D0F693EE8}" dt="2021-11-15T11:31:44.638" v="132" actId="20577"/>
        <pc:sldMkLst>
          <pc:docMk/>
          <pc:sldMk cId="483946053" sldId="269"/>
        </pc:sldMkLst>
        <pc:spChg chg="mod">
          <ac:chgData name="Nienke van der Sluis" userId="S::n.vandersluis@erasmusmc.nl::4896a629-b0f1-4a3e-b800-c3d04e98ea1a" providerId="AD" clId="Web-{48F18DFF-0F36-48F3-7636-5C0D0F693EE8}" dt="2021-11-15T11:31:44.638" v="132" actId="20577"/>
          <ac:spMkLst>
            <pc:docMk/>
            <pc:sldMk cId="483946053" sldId="269"/>
            <ac:spMk id="2" creationId="{00000000-0000-0000-0000-000000000000}"/>
          </ac:spMkLst>
        </pc:spChg>
      </pc:sldChg>
      <pc:sldChg chg="del">
        <pc:chgData name="Nienke van der Sluis" userId="S::n.vandersluis@erasmusmc.nl::4896a629-b0f1-4a3e-b800-c3d04e98ea1a" providerId="AD" clId="Web-{48F18DFF-0F36-48F3-7636-5C0D0F693EE8}" dt="2021-11-15T11:21:17.698" v="59"/>
        <pc:sldMkLst>
          <pc:docMk/>
          <pc:sldMk cId="1871337277" sldId="270"/>
        </pc:sldMkLst>
      </pc:sldChg>
      <pc:sldChg chg="modSp new">
        <pc:chgData name="Nienke van der Sluis" userId="S::n.vandersluis@erasmusmc.nl::4896a629-b0f1-4a3e-b800-c3d04e98ea1a" providerId="AD" clId="Web-{48F18DFF-0F36-48F3-7636-5C0D0F693EE8}" dt="2021-11-15T11:21:43.245" v="68" actId="20577"/>
        <pc:sldMkLst>
          <pc:docMk/>
          <pc:sldMk cId="2017010620" sldId="270"/>
        </pc:sldMkLst>
        <pc:spChg chg="mod">
          <ac:chgData name="Nienke van der Sluis" userId="S::n.vandersluis@erasmusmc.nl::4896a629-b0f1-4a3e-b800-c3d04e98ea1a" providerId="AD" clId="Web-{48F18DFF-0F36-48F3-7636-5C0D0F693EE8}" dt="2021-11-15T11:21:43.245" v="68" actId="20577"/>
          <ac:spMkLst>
            <pc:docMk/>
            <pc:sldMk cId="2017010620" sldId="270"/>
            <ac:spMk id="2" creationId="{5F975C41-5C9A-4BE0-A67A-B078BFB1CEB8}"/>
          </ac:spMkLst>
        </pc:spChg>
      </pc:sldChg>
      <pc:sldChg chg="modSp new">
        <pc:chgData name="Nienke van der Sluis" userId="S::n.vandersluis@erasmusmc.nl::4896a629-b0f1-4a3e-b800-c3d04e98ea1a" providerId="AD" clId="Web-{48F18DFF-0F36-48F3-7636-5C0D0F693EE8}" dt="2021-11-15T11:21:54.840" v="74" actId="20577"/>
        <pc:sldMkLst>
          <pc:docMk/>
          <pc:sldMk cId="1173319470" sldId="271"/>
        </pc:sldMkLst>
        <pc:spChg chg="mod">
          <ac:chgData name="Nienke van der Sluis" userId="S::n.vandersluis@erasmusmc.nl::4896a629-b0f1-4a3e-b800-c3d04e98ea1a" providerId="AD" clId="Web-{48F18DFF-0F36-48F3-7636-5C0D0F693EE8}" dt="2021-11-15T11:21:54.840" v="74" actId="20577"/>
          <ac:spMkLst>
            <pc:docMk/>
            <pc:sldMk cId="1173319470" sldId="271"/>
            <ac:spMk id="2" creationId="{D2551EF7-243E-4D75-AD03-6FB3462EEF1D}"/>
          </ac:spMkLst>
        </pc:spChg>
      </pc:sldChg>
      <pc:sldChg chg="modSp new">
        <pc:chgData name="Nienke van der Sluis" userId="S::n.vandersluis@erasmusmc.nl::4896a629-b0f1-4a3e-b800-c3d04e98ea1a" providerId="AD" clId="Web-{48F18DFF-0F36-48F3-7636-5C0D0F693EE8}" dt="2021-11-15T11:22:40.232" v="86" actId="20577"/>
        <pc:sldMkLst>
          <pc:docMk/>
          <pc:sldMk cId="3269469177" sldId="272"/>
        </pc:sldMkLst>
        <pc:spChg chg="mod">
          <ac:chgData name="Nienke van der Sluis" userId="S::n.vandersluis@erasmusmc.nl::4896a629-b0f1-4a3e-b800-c3d04e98ea1a" providerId="AD" clId="Web-{48F18DFF-0F36-48F3-7636-5C0D0F693EE8}" dt="2021-11-15T11:22:40.232" v="86" actId="20577"/>
          <ac:spMkLst>
            <pc:docMk/>
            <pc:sldMk cId="3269469177" sldId="272"/>
            <ac:spMk id="2" creationId="{0F037CFA-F506-4667-A427-217B764ADED2}"/>
          </ac:spMkLst>
        </pc:spChg>
      </pc:sldChg>
      <pc:sldChg chg="modSp new ord">
        <pc:chgData name="Nienke van der Sluis" userId="S::n.vandersluis@erasmusmc.nl::4896a629-b0f1-4a3e-b800-c3d04e98ea1a" providerId="AD" clId="Web-{48F18DFF-0F36-48F3-7636-5C0D0F693EE8}" dt="2021-11-15T11:31:53.107" v="133"/>
        <pc:sldMkLst>
          <pc:docMk/>
          <pc:sldMk cId="1340542091" sldId="273"/>
        </pc:sldMkLst>
        <pc:spChg chg="mod">
          <ac:chgData name="Nienke van der Sluis" userId="S::n.vandersluis@erasmusmc.nl::4896a629-b0f1-4a3e-b800-c3d04e98ea1a" providerId="AD" clId="Web-{48F18DFF-0F36-48F3-7636-5C0D0F693EE8}" dt="2021-11-15T11:22:58.873" v="92" actId="20577"/>
          <ac:spMkLst>
            <pc:docMk/>
            <pc:sldMk cId="1340542091" sldId="273"/>
            <ac:spMk id="2" creationId="{ED61F1EB-61C7-4A59-9B4E-60F9155E7CAE}"/>
          </ac:spMkLst>
        </pc:spChg>
      </pc:sldChg>
      <pc:sldChg chg="modSp new">
        <pc:chgData name="Nienke van der Sluis" userId="S::n.vandersluis@erasmusmc.nl::4896a629-b0f1-4a3e-b800-c3d04e98ea1a" providerId="AD" clId="Web-{48F18DFF-0F36-48F3-7636-5C0D0F693EE8}" dt="2021-11-15T11:23:04.935" v="96" actId="20577"/>
        <pc:sldMkLst>
          <pc:docMk/>
          <pc:sldMk cId="2788603171" sldId="274"/>
        </pc:sldMkLst>
        <pc:spChg chg="mod">
          <ac:chgData name="Nienke van der Sluis" userId="S::n.vandersluis@erasmusmc.nl::4896a629-b0f1-4a3e-b800-c3d04e98ea1a" providerId="AD" clId="Web-{48F18DFF-0F36-48F3-7636-5C0D0F693EE8}" dt="2021-11-15T11:23:04.935" v="96" actId="20577"/>
          <ac:spMkLst>
            <pc:docMk/>
            <pc:sldMk cId="2788603171" sldId="274"/>
            <ac:spMk id="2" creationId="{A9F0289E-4AA6-4CA8-A2C7-A215B209C00C}"/>
          </ac:spMkLst>
        </pc:spChg>
      </pc:sldChg>
      <pc:sldChg chg="modSp new">
        <pc:chgData name="Nienke van der Sluis" userId="S::n.vandersluis@erasmusmc.nl::4896a629-b0f1-4a3e-b800-c3d04e98ea1a" providerId="AD" clId="Web-{48F18DFF-0F36-48F3-7636-5C0D0F693EE8}" dt="2021-11-15T11:23:24.983" v="107" actId="20577"/>
        <pc:sldMkLst>
          <pc:docMk/>
          <pc:sldMk cId="2523824639" sldId="275"/>
        </pc:sldMkLst>
        <pc:spChg chg="mod">
          <ac:chgData name="Nienke van der Sluis" userId="S::n.vandersluis@erasmusmc.nl::4896a629-b0f1-4a3e-b800-c3d04e98ea1a" providerId="AD" clId="Web-{48F18DFF-0F36-48F3-7636-5C0D0F693EE8}" dt="2021-11-15T11:23:24.983" v="107" actId="20577"/>
          <ac:spMkLst>
            <pc:docMk/>
            <pc:sldMk cId="2523824639" sldId="275"/>
            <ac:spMk id="2" creationId="{53D6F236-2629-4948-A95B-CFD1E61EA939}"/>
          </ac:spMkLst>
        </pc:spChg>
      </pc:sldChg>
      <pc:sldChg chg="modSp new">
        <pc:chgData name="Nienke van der Sluis" userId="S::n.vandersluis@erasmusmc.nl::4896a629-b0f1-4a3e-b800-c3d04e98ea1a" providerId="AD" clId="Web-{48F18DFF-0F36-48F3-7636-5C0D0F693EE8}" dt="2021-11-15T11:23:42.640" v="115" actId="20577"/>
        <pc:sldMkLst>
          <pc:docMk/>
          <pc:sldMk cId="3186235505" sldId="276"/>
        </pc:sldMkLst>
        <pc:spChg chg="mod">
          <ac:chgData name="Nienke van der Sluis" userId="S::n.vandersluis@erasmusmc.nl::4896a629-b0f1-4a3e-b800-c3d04e98ea1a" providerId="AD" clId="Web-{48F18DFF-0F36-48F3-7636-5C0D0F693EE8}" dt="2021-11-15T11:23:42.640" v="115" actId="20577"/>
          <ac:spMkLst>
            <pc:docMk/>
            <pc:sldMk cId="3186235505" sldId="276"/>
            <ac:spMk id="2" creationId="{2D312A51-BD88-4588-96B7-866DBA7DAD93}"/>
          </ac:spMkLst>
        </pc:spChg>
      </pc:sldChg>
      <pc:sldChg chg="modSp new">
        <pc:chgData name="Nienke van der Sluis" userId="S::n.vandersluis@erasmusmc.nl::4896a629-b0f1-4a3e-b800-c3d04e98ea1a" providerId="AD" clId="Web-{48F18DFF-0F36-48F3-7636-5C0D0F693EE8}" dt="2021-11-15T11:23:46.265" v="122" actId="20577"/>
        <pc:sldMkLst>
          <pc:docMk/>
          <pc:sldMk cId="3579578364" sldId="277"/>
        </pc:sldMkLst>
        <pc:spChg chg="mod">
          <ac:chgData name="Nienke van der Sluis" userId="S::n.vandersluis@erasmusmc.nl::4896a629-b0f1-4a3e-b800-c3d04e98ea1a" providerId="AD" clId="Web-{48F18DFF-0F36-48F3-7636-5C0D0F693EE8}" dt="2021-11-15T11:23:46.265" v="122" actId="20577"/>
          <ac:spMkLst>
            <pc:docMk/>
            <pc:sldMk cId="3579578364" sldId="277"/>
            <ac:spMk id="2" creationId="{F9D8CC3C-48E5-4543-B4E3-8BE4FCD83454}"/>
          </ac:spMkLst>
        </pc:spChg>
      </pc:sldChg>
    </pc:docChg>
  </pc:docChgLst>
  <pc:docChgLst>
    <pc:chgData name="Astrid Breit" userId="S::a.breit@erasmusmc.nl::75699c2d-b498-439b-83b4-f7ac00b77ed5" providerId="AD" clId="Web-{3F49611D-838E-6FAB-C7E7-C38E4216B009}"/>
    <pc:docChg chg="delSld">
      <pc:chgData name="Astrid Breit" userId="S::a.breit@erasmusmc.nl::75699c2d-b498-439b-83b4-f7ac00b77ed5" providerId="AD" clId="Web-{3F49611D-838E-6FAB-C7E7-C38E4216B009}" dt="2021-12-09T11:42:58.888" v="0"/>
      <pc:docMkLst>
        <pc:docMk/>
      </pc:docMkLst>
      <pc:sldChg chg="del">
        <pc:chgData name="Astrid Breit" userId="S::a.breit@erasmusmc.nl::75699c2d-b498-439b-83b4-f7ac00b77ed5" providerId="AD" clId="Web-{3F49611D-838E-6FAB-C7E7-C38E4216B009}" dt="2021-12-09T11:42:58.888" v="0"/>
        <pc:sldMkLst>
          <pc:docMk/>
          <pc:sldMk cId="1839598539" sldId="280"/>
        </pc:sldMkLst>
      </pc:sldChg>
    </pc:docChg>
  </pc:docChgLst>
  <pc:docChgLst>
    <pc:chgData name="Nienke van der Sluis" userId="S::n.vandersluis@erasmusmc.nl::4896a629-b0f1-4a3e-b800-c3d04e98ea1a" providerId="AD" clId="Web-{CFFFB29E-C11D-622B-EEEE-20DCAB836C6B}"/>
    <pc:docChg chg="modSld">
      <pc:chgData name="Nienke van der Sluis" userId="S::n.vandersluis@erasmusmc.nl::4896a629-b0f1-4a3e-b800-c3d04e98ea1a" providerId="AD" clId="Web-{CFFFB29E-C11D-622B-EEEE-20DCAB836C6B}" dt="2021-11-17T14:36:30.409" v="100" actId="20577"/>
      <pc:docMkLst>
        <pc:docMk/>
      </pc:docMkLst>
      <pc:sldChg chg="modSp">
        <pc:chgData name="Nienke van der Sluis" userId="S::n.vandersluis@erasmusmc.nl::4896a629-b0f1-4a3e-b800-c3d04e98ea1a" providerId="AD" clId="Web-{CFFFB29E-C11D-622B-EEEE-20DCAB836C6B}" dt="2021-11-17T14:32:58.920" v="21" actId="20577"/>
        <pc:sldMkLst>
          <pc:docMk/>
          <pc:sldMk cId="2017010620" sldId="270"/>
        </pc:sldMkLst>
        <pc:spChg chg="mod">
          <ac:chgData name="Nienke van der Sluis" userId="S::n.vandersluis@erasmusmc.nl::4896a629-b0f1-4a3e-b800-c3d04e98ea1a" providerId="AD" clId="Web-{CFFFB29E-C11D-622B-EEEE-20DCAB836C6B}" dt="2021-11-17T14:32:58.920" v="21" actId="20577"/>
          <ac:spMkLst>
            <pc:docMk/>
            <pc:sldMk cId="2017010620" sldId="270"/>
            <ac:spMk id="3" creationId="{90EB0CCE-FA26-476C-923C-6E13B9EE392E}"/>
          </ac:spMkLst>
        </pc:spChg>
      </pc:sldChg>
      <pc:sldChg chg="modSp">
        <pc:chgData name="Nienke van der Sluis" userId="S::n.vandersluis@erasmusmc.nl::4896a629-b0f1-4a3e-b800-c3d04e98ea1a" providerId="AD" clId="Web-{CFFFB29E-C11D-622B-EEEE-20DCAB836C6B}" dt="2021-11-17T14:36:30.409" v="100" actId="20577"/>
        <pc:sldMkLst>
          <pc:docMk/>
          <pc:sldMk cId="1340542091" sldId="273"/>
        </pc:sldMkLst>
        <pc:spChg chg="mod">
          <ac:chgData name="Nienke van der Sluis" userId="S::n.vandersluis@erasmusmc.nl::4896a629-b0f1-4a3e-b800-c3d04e98ea1a" providerId="AD" clId="Web-{CFFFB29E-C11D-622B-EEEE-20DCAB836C6B}" dt="2021-11-17T14:36:30.409" v="100" actId="20577"/>
          <ac:spMkLst>
            <pc:docMk/>
            <pc:sldMk cId="1340542091" sldId="273"/>
            <ac:spMk id="3" creationId="{C750F1CF-66E3-4AF2-9497-2615758AFB18}"/>
          </ac:spMkLst>
        </pc:spChg>
      </pc:sldChg>
      <pc:sldChg chg="modSp">
        <pc:chgData name="Nienke van der Sluis" userId="S::n.vandersluis@erasmusmc.nl::4896a629-b0f1-4a3e-b800-c3d04e98ea1a" providerId="AD" clId="Web-{CFFFB29E-C11D-622B-EEEE-20DCAB836C6B}" dt="2021-11-17T14:32:06.123" v="19" actId="20577"/>
        <pc:sldMkLst>
          <pc:docMk/>
          <pc:sldMk cId="677985113" sldId="278"/>
        </pc:sldMkLst>
        <pc:spChg chg="mod">
          <ac:chgData name="Nienke van der Sluis" userId="S::n.vandersluis@erasmusmc.nl::4896a629-b0f1-4a3e-b800-c3d04e98ea1a" providerId="AD" clId="Web-{CFFFB29E-C11D-622B-EEEE-20DCAB836C6B}" dt="2021-11-17T14:32:06.123" v="19" actId="20577"/>
          <ac:spMkLst>
            <pc:docMk/>
            <pc:sldMk cId="677985113" sldId="278"/>
            <ac:spMk id="3" creationId="{911E1D55-5B96-450E-A26D-17A8FCF86878}"/>
          </ac:spMkLst>
        </pc:spChg>
      </pc:sldChg>
    </pc:docChg>
  </pc:docChgLst>
  <pc:docChgLst>
    <pc:chgData name="Nienke van der Sluis" userId="S::n.vandersluis@erasmusmc.nl::4896a629-b0f1-4a3e-b800-c3d04e98ea1a" providerId="AD" clId="Web-{A042B6D0-12FA-1124-DDC5-4302E8F4E30C}"/>
    <pc:docChg chg="modSld">
      <pc:chgData name="Nienke van der Sluis" userId="S::n.vandersluis@erasmusmc.nl::4896a629-b0f1-4a3e-b800-c3d04e98ea1a" providerId="AD" clId="Web-{A042B6D0-12FA-1124-DDC5-4302E8F4E30C}" dt="2021-11-15T15:50:31.941" v="571" actId="20577"/>
      <pc:docMkLst>
        <pc:docMk/>
      </pc:docMkLst>
      <pc:sldChg chg="modSp">
        <pc:chgData name="Nienke van der Sluis" userId="S::n.vandersluis@erasmusmc.nl::4896a629-b0f1-4a3e-b800-c3d04e98ea1a" providerId="AD" clId="Web-{A042B6D0-12FA-1124-DDC5-4302E8F4E30C}" dt="2021-11-15T12:51:34.508" v="29" actId="14100"/>
        <pc:sldMkLst>
          <pc:docMk/>
          <pc:sldMk cId="1661422900" sldId="268"/>
        </pc:sldMkLst>
        <pc:spChg chg="mod">
          <ac:chgData name="Nienke van der Sluis" userId="S::n.vandersluis@erasmusmc.nl::4896a629-b0f1-4a3e-b800-c3d04e98ea1a" providerId="AD" clId="Web-{A042B6D0-12FA-1124-DDC5-4302E8F4E30C}" dt="2021-11-15T12:51:34.508" v="29" actId="14100"/>
          <ac:spMkLst>
            <pc:docMk/>
            <pc:sldMk cId="1661422900" sldId="268"/>
            <ac:spMk id="15" creationId="{00000000-0000-0000-0000-000000000000}"/>
          </ac:spMkLst>
        </pc:spChg>
      </pc:sldChg>
      <pc:sldChg chg="modSp">
        <pc:chgData name="Nienke van der Sluis" userId="S::n.vandersluis@erasmusmc.nl::4896a629-b0f1-4a3e-b800-c3d04e98ea1a" providerId="AD" clId="Web-{A042B6D0-12FA-1124-DDC5-4302E8F4E30C}" dt="2021-11-15T15:41:53.445" v="497" actId="20577"/>
        <pc:sldMkLst>
          <pc:docMk/>
          <pc:sldMk cId="483946053" sldId="269"/>
        </pc:sldMkLst>
        <pc:spChg chg="mod">
          <ac:chgData name="Nienke van der Sluis" userId="S::n.vandersluis@erasmusmc.nl::4896a629-b0f1-4a3e-b800-c3d04e98ea1a" providerId="AD" clId="Web-{A042B6D0-12FA-1124-DDC5-4302E8F4E30C}" dt="2021-11-15T12:52:16.383" v="32" actId="20577"/>
          <ac:spMkLst>
            <pc:docMk/>
            <pc:sldMk cId="483946053" sldId="269"/>
            <ac:spMk id="2" creationId="{00000000-0000-0000-0000-000000000000}"/>
          </ac:spMkLst>
        </pc:spChg>
        <pc:spChg chg="mod">
          <ac:chgData name="Nienke van der Sluis" userId="S::n.vandersluis@erasmusmc.nl::4896a629-b0f1-4a3e-b800-c3d04e98ea1a" providerId="AD" clId="Web-{A042B6D0-12FA-1124-DDC5-4302E8F4E30C}" dt="2021-11-15T15:41:53.445" v="497" actId="20577"/>
          <ac:spMkLst>
            <pc:docMk/>
            <pc:sldMk cId="483946053" sldId="269"/>
            <ac:spMk id="3" creationId="{00000000-0000-0000-0000-000000000000}"/>
          </ac:spMkLst>
        </pc:spChg>
      </pc:sldChg>
      <pc:sldChg chg="modSp">
        <pc:chgData name="Nienke van der Sluis" userId="S::n.vandersluis@erasmusmc.nl::4896a629-b0f1-4a3e-b800-c3d04e98ea1a" providerId="AD" clId="Web-{A042B6D0-12FA-1124-DDC5-4302E8F4E30C}" dt="2021-11-15T15:50:31.941" v="571" actId="20577"/>
        <pc:sldMkLst>
          <pc:docMk/>
          <pc:sldMk cId="2017010620" sldId="270"/>
        </pc:sldMkLst>
        <pc:spChg chg="mod">
          <ac:chgData name="Nienke van der Sluis" userId="S::n.vandersluis@erasmusmc.nl::4896a629-b0f1-4a3e-b800-c3d04e98ea1a" providerId="AD" clId="Web-{A042B6D0-12FA-1124-DDC5-4302E8F4E30C}" dt="2021-11-15T15:50:31.941" v="571" actId="20577"/>
          <ac:spMkLst>
            <pc:docMk/>
            <pc:sldMk cId="2017010620" sldId="270"/>
            <ac:spMk id="3" creationId="{90EB0CCE-FA26-476C-923C-6E13B9EE392E}"/>
          </ac:spMkLst>
        </pc:spChg>
      </pc:sldChg>
      <pc:sldChg chg="modSp">
        <pc:chgData name="Nienke van der Sluis" userId="S::n.vandersluis@erasmusmc.nl::4896a629-b0f1-4a3e-b800-c3d04e98ea1a" providerId="AD" clId="Web-{A042B6D0-12FA-1124-DDC5-4302E8F4E30C}" dt="2021-11-15T15:41:21.804" v="491" actId="20577"/>
        <pc:sldMkLst>
          <pc:docMk/>
          <pc:sldMk cId="3579578364" sldId="277"/>
        </pc:sldMkLst>
        <pc:spChg chg="mod">
          <ac:chgData name="Nienke van der Sluis" userId="S::n.vandersluis@erasmusmc.nl::4896a629-b0f1-4a3e-b800-c3d04e98ea1a" providerId="AD" clId="Web-{A042B6D0-12FA-1124-DDC5-4302E8F4E30C}" dt="2021-11-15T15:41:21.804" v="491" actId="20577"/>
          <ac:spMkLst>
            <pc:docMk/>
            <pc:sldMk cId="3579578364" sldId="277"/>
            <ac:spMk id="3" creationId="{AF335CE0-A149-4BD9-9E71-CF76828BD920}"/>
          </ac:spMkLst>
        </pc:spChg>
      </pc:sldChg>
    </pc:docChg>
  </pc:docChgLst>
  <pc:docChgLst>
    <pc:chgData name="Nienke van der Sluis" userId="S::n.vandersluis@erasmusmc.nl::4896a629-b0f1-4a3e-b800-c3d04e98ea1a" providerId="AD" clId="Web-{AA98DD7D-2D0A-0CC3-108B-F76B42921BAC}"/>
    <pc:docChg chg="modSld">
      <pc:chgData name="Nienke van der Sluis" userId="S::n.vandersluis@erasmusmc.nl::4896a629-b0f1-4a3e-b800-c3d04e98ea1a" providerId="AD" clId="Web-{AA98DD7D-2D0A-0CC3-108B-F76B42921BAC}" dt="2022-11-30T11:18:41.473" v="26" actId="20577"/>
      <pc:docMkLst>
        <pc:docMk/>
      </pc:docMkLst>
      <pc:sldChg chg="modSp">
        <pc:chgData name="Nienke van der Sluis" userId="S::n.vandersluis@erasmusmc.nl::4896a629-b0f1-4a3e-b800-c3d04e98ea1a" providerId="AD" clId="Web-{AA98DD7D-2D0A-0CC3-108B-F76B42921BAC}" dt="2022-11-30T11:18:41.473" v="26" actId="20577"/>
        <pc:sldMkLst>
          <pc:docMk/>
          <pc:sldMk cId="3131419235" sldId="288"/>
        </pc:sldMkLst>
        <pc:spChg chg="mod">
          <ac:chgData name="Nienke van der Sluis" userId="S::n.vandersluis@erasmusmc.nl::4896a629-b0f1-4a3e-b800-c3d04e98ea1a" providerId="AD" clId="Web-{AA98DD7D-2D0A-0CC3-108B-F76B42921BAC}" dt="2022-11-30T11:18:41.473" v="26" actId="20577"/>
          <ac:spMkLst>
            <pc:docMk/>
            <pc:sldMk cId="3131419235" sldId="288"/>
            <ac:spMk id="3" creationId="{C9BFD9F5-F20C-CAED-53E9-38E716C4C150}"/>
          </ac:spMkLst>
        </pc:spChg>
      </pc:sldChg>
    </pc:docChg>
  </pc:docChgLst>
  <pc:docChgLst>
    <pc:chgData name="Nienke van der Sluis" userId="S::n.vandersluis@erasmusmc.nl::4896a629-b0f1-4a3e-b800-c3d04e98ea1a" providerId="AD" clId="Web-{2D890886-AEDD-B1AB-C73E-71FBB5D97ECA}"/>
    <pc:docChg chg="modSld">
      <pc:chgData name="Nienke van der Sluis" userId="S::n.vandersluis@erasmusmc.nl::4896a629-b0f1-4a3e-b800-c3d04e98ea1a" providerId="AD" clId="Web-{2D890886-AEDD-B1AB-C73E-71FBB5D97ECA}" dt="2022-12-06T11:20:17.565" v="37" actId="20577"/>
      <pc:docMkLst>
        <pc:docMk/>
      </pc:docMkLst>
      <pc:sldChg chg="modSp">
        <pc:chgData name="Nienke van der Sluis" userId="S::n.vandersluis@erasmusmc.nl::4896a629-b0f1-4a3e-b800-c3d04e98ea1a" providerId="AD" clId="Web-{2D890886-AEDD-B1AB-C73E-71FBB5D97ECA}" dt="2022-12-06T11:14:34.761" v="3" actId="20577"/>
        <pc:sldMkLst>
          <pc:docMk/>
          <pc:sldMk cId="3269469177" sldId="272"/>
        </pc:sldMkLst>
        <pc:spChg chg="mod">
          <ac:chgData name="Nienke van der Sluis" userId="S::n.vandersluis@erasmusmc.nl::4896a629-b0f1-4a3e-b800-c3d04e98ea1a" providerId="AD" clId="Web-{2D890886-AEDD-B1AB-C73E-71FBB5D97ECA}" dt="2022-12-06T11:14:34.761" v="3" actId="20577"/>
          <ac:spMkLst>
            <pc:docMk/>
            <pc:sldMk cId="3269469177" sldId="272"/>
            <ac:spMk id="3" creationId="{7CE6E96F-9869-40E2-B268-F3F2F0609969}"/>
          </ac:spMkLst>
        </pc:spChg>
      </pc:sldChg>
      <pc:sldChg chg="modSp">
        <pc:chgData name="Nienke van der Sluis" userId="S::n.vandersluis@erasmusmc.nl::4896a629-b0f1-4a3e-b800-c3d04e98ea1a" providerId="AD" clId="Web-{2D890886-AEDD-B1AB-C73E-71FBB5D97ECA}" dt="2022-12-06T11:20:17.565" v="37" actId="20577"/>
        <pc:sldMkLst>
          <pc:docMk/>
          <pc:sldMk cId="677985113" sldId="278"/>
        </pc:sldMkLst>
        <pc:spChg chg="mod">
          <ac:chgData name="Nienke van der Sluis" userId="S::n.vandersluis@erasmusmc.nl::4896a629-b0f1-4a3e-b800-c3d04e98ea1a" providerId="AD" clId="Web-{2D890886-AEDD-B1AB-C73E-71FBB5D97ECA}" dt="2022-12-06T11:20:17.565" v="37" actId="20577"/>
          <ac:spMkLst>
            <pc:docMk/>
            <pc:sldMk cId="677985113" sldId="278"/>
            <ac:spMk id="3" creationId="{911E1D55-5B96-450E-A26D-17A8FCF86878}"/>
          </ac:spMkLst>
        </pc:spChg>
      </pc:sldChg>
    </pc:docChg>
  </pc:docChgLst>
  <pc:docChgLst>
    <pc:chgData name="Nienke van der Sluis" userId="S::n.vandersluis@erasmusmc.nl::4896a629-b0f1-4a3e-b800-c3d04e98ea1a" providerId="AD" clId="Web-{900ECB77-B830-6299-D5F1-FEFFECC88764}"/>
    <pc:docChg chg="addSld modSld">
      <pc:chgData name="Nienke van der Sluis" userId="S::n.vandersluis@erasmusmc.nl::4896a629-b0f1-4a3e-b800-c3d04e98ea1a" providerId="AD" clId="Web-{900ECB77-B830-6299-D5F1-FEFFECC88764}" dt="2022-11-28T08:53:54.284" v="117" actId="20577"/>
      <pc:docMkLst>
        <pc:docMk/>
      </pc:docMkLst>
      <pc:sldChg chg="modSp">
        <pc:chgData name="Nienke van der Sluis" userId="S::n.vandersluis@erasmusmc.nl::4896a629-b0f1-4a3e-b800-c3d04e98ea1a" providerId="AD" clId="Web-{900ECB77-B830-6299-D5F1-FEFFECC88764}" dt="2022-11-28T08:01:31.509" v="116" actId="20577"/>
        <pc:sldMkLst>
          <pc:docMk/>
          <pc:sldMk cId="3269469177" sldId="272"/>
        </pc:sldMkLst>
        <pc:spChg chg="mod">
          <ac:chgData name="Nienke van der Sluis" userId="S::n.vandersluis@erasmusmc.nl::4896a629-b0f1-4a3e-b800-c3d04e98ea1a" providerId="AD" clId="Web-{900ECB77-B830-6299-D5F1-FEFFECC88764}" dt="2022-11-28T08:00:29.507" v="97" actId="20577"/>
          <ac:spMkLst>
            <pc:docMk/>
            <pc:sldMk cId="3269469177" sldId="272"/>
            <ac:spMk id="2" creationId="{0F037CFA-F506-4667-A427-217B764ADED2}"/>
          </ac:spMkLst>
        </pc:spChg>
        <pc:spChg chg="mod">
          <ac:chgData name="Nienke van der Sluis" userId="S::n.vandersluis@erasmusmc.nl::4896a629-b0f1-4a3e-b800-c3d04e98ea1a" providerId="AD" clId="Web-{900ECB77-B830-6299-D5F1-FEFFECC88764}" dt="2022-11-28T08:01:31.509" v="116" actId="20577"/>
          <ac:spMkLst>
            <pc:docMk/>
            <pc:sldMk cId="3269469177" sldId="272"/>
            <ac:spMk id="3" creationId="{7CE6E96F-9869-40E2-B268-F3F2F0609969}"/>
          </ac:spMkLst>
        </pc:spChg>
      </pc:sldChg>
      <pc:sldChg chg="modSp new">
        <pc:chgData name="Nienke van der Sluis" userId="S::n.vandersluis@erasmusmc.nl::4896a629-b0f1-4a3e-b800-c3d04e98ea1a" providerId="AD" clId="Web-{900ECB77-B830-6299-D5F1-FEFFECC88764}" dt="2022-11-28T08:53:54.284" v="117" actId="20577"/>
        <pc:sldMkLst>
          <pc:docMk/>
          <pc:sldMk cId="3131419235" sldId="288"/>
        </pc:sldMkLst>
        <pc:spChg chg="mod">
          <ac:chgData name="Nienke van der Sluis" userId="S::n.vandersluis@erasmusmc.nl::4896a629-b0f1-4a3e-b800-c3d04e98ea1a" providerId="AD" clId="Web-{900ECB77-B830-6299-D5F1-FEFFECC88764}" dt="2022-11-28T08:00:40.929" v="100" actId="20577"/>
          <ac:spMkLst>
            <pc:docMk/>
            <pc:sldMk cId="3131419235" sldId="288"/>
            <ac:spMk id="2" creationId="{3299F3E1-BA90-4C7A-62EF-44C89A9F2FA8}"/>
          </ac:spMkLst>
        </pc:spChg>
        <pc:spChg chg="mod">
          <ac:chgData name="Nienke van der Sluis" userId="S::n.vandersluis@erasmusmc.nl::4896a629-b0f1-4a3e-b800-c3d04e98ea1a" providerId="AD" clId="Web-{900ECB77-B830-6299-D5F1-FEFFECC88764}" dt="2022-11-28T08:53:54.284" v="117" actId="20577"/>
          <ac:spMkLst>
            <pc:docMk/>
            <pc:sldMk cId="3131419235" sldId="288"/>
            <ac:spMk id="3" creationId="{C9BFD9F5-F20C-CAED-53E9-38E716C4C150}"/>
          </ac:spMkLst>
        </pc:spChg>
      </pc:sldChg>
    </pc:docChg>
  </pc:docChgLst>
  <pc:docChgLst>
    <pc:chgData name="Nienke van der Sluis" userId="S::n.vandersluis@erasmusmc.nl::4896a629-b0f1-4a3e-b800-c3d04e98ea1a" providerId="AD" clId="Web-{3D8653A0-2D5C-C374-0E83-F24477BB9757}"/>
    <pc:docChg chg="modSld">
      <pc:chgData name="Nienke van der Sluis" userId="S::n.vandersluis@erasmusmc.nl::4896a629-b0f1-4a3e-b800-c3d04e98ea1a" providerId="AD" clId="Web-{3D8653A0-2D5C-C374-0E83-F24477BB9757}" dt="2022-12-12T09:25:05.759" v="0" actId="20577"/>
      <pc:docMkLst>
        <pc:docMk/>
      </pc:docMkLst>
      <pc:sldChg chg="modSp">
        <pc:chgData name="Nienke van der Sluis" userId="S::n.vandersluis@erasmusmc.nl::4896a629-b0f1-4a3e-b800-c3d04e98ea1a" providerId="AD" clId="Web-{3D8653A0-2D5C-C374-0E83-F24477BB9757}" dt="2022-12-12T09:25:05.759" v="0" actId="20577"/>
        <pc:sldMkLst>
          <pc:docMk/>
          <pc:sldMk cId="3172098976" sldId="292"/>
        </pc:sldMkLst>
        <pc:spChg chg="mod">
          <ac:chgData name="Nienke van der Sluis" userId="S::n.vandersluis@erasmusmc.nl::4896a629-b0f1-4a3e-b800-c3d04e98ea1a" providerId="AD" clId="Web-{3D8653A0-2D5C-C374-0E83-F24477BB9757}" dt="2022-12-12T09:25:05.759" v="0" actId="20577"/>
          <ac:spMkLst>
            <pc:docMk/>
            <pc:sldMk cId="3172098976" sldId="292"/>
            <ac:spMk id="3" creationId="{7578F8C4-6A2D-8D7F-2F6A-5FE1D7810BC5}"/>
          </ac:spMkLst>
        </pc:spChg>
      </pc:sldChg>
    </pc:docChg>
  </pc:docChgLst>
  <pc:docChgLst>
    <pc:chgData name="Nienke van der Sluis" userId="S::n.vandersluis@erasmusmc.nl::4896a629-b0f1-4a3e-b800-c3d04e98ea1a" providerId="AD" clId="Web-{CFDAAEEA-ACDB-A0B5-329F-9F2AD0CA64C0}"/>
    <pc:docChg chg="addSld delSld modSld">
      <pc:chgData name="Nienke van der Sluis" userId="S::n.vandersluis@erasmusmc.nl::4896a629-b0f1-4a3e-b800-c3d04e98ea1a" providerId="AD" clId="Web-{CFDAAEEA-ACDB-A0B5-329F-9F2AD0CA64C0}" dt="2022-12-07T14:20:19.030" v="183" actId="20577"/>
      <pc:docMkLst>
        <pc:docMk/>
      </pc:docMkLst>
      <pc:sldChg chg="modSp del">
        <pc:chgData name="Nienke van der Sluis" userId="S::n.vandersluis@erasmusmc.nl::4896a629-b0f1-4a3e-b800-c3d04e98ea1a" providerId="AD" clId="Web-{CFDAAEEA-ACDB-A0B5-329F-9F2AD0CA64C0}" dt="2022-12-07T09:40:57.768" v="95"/>
        <pc:sldMkLst>
          <pc:docMk/>
          <pc:sldMk cId="1661422900" sldId="268"/>
        </pc:sldMkLst>
        <pc:spChg chg="mod">
          <ac:chgData name="Nienke van der Sluis" userId="S::n.vandersluis@erasmusmc.nl::4896a629-b0f1-4a3e-b800-c3d04e98ea1a" providerId="AD" clId="Web-{CFDAAEEA-ACDB-A0B5-329F-9F2AD0CA64C0}" dt="2022-12-07T09:40:34.174" v="94" actId="20577"/>
          <ac:spMkLst>
            <pc:docMk/>
            <pc:sldMk cId="1661422900" sldId="268"/>
            <ac:spMk id="6" creationId="{00000000-0000-0000-0000-000000000000}"/>
          </ac:spMkLst>
        </pc:spChg>
      </pc:sldChg>
      <pc:sldChg chg="addSp delSp modSp">
        <pc:chgData name="Nienke van der Sluis" userId="S::n.vandersluis@erasmusmc.nl::4896a629-b0f1-4a3e-b800-c3d04e98ea1a" providerId="AD" clId="Web-{CFDAAEEA-ACDB-A0B5-329F-9F2AD0CA64C0}" dt="2022-12-07T14:20:19.030" v="183" actId="20577"/>
        <pc:sldMkLst>
          <pc:docMk/>
          <pc:sldMk cId="2161861724" sldId="280"/>
        </pc:sldMkLst>
        <pc:spChg chg="mod">
          <ac:chgData name="Nienke van der Sluis" userId="S::n.vandersluis@erasmusmc.nl::4896a629-b0f1-4a3e-b800-c3d04e98ea1a" providerId="AD" clId="Web-{CFDAAEEA-ACDB-A0B5-329F-9F2AD0CA64C0}" dt="2022-12-07T14:20:19.030" v="183" actId="20577"/>
          <ac:spMkLst>
            <pc:docMk/>
            <pc:sldMk cId="2161861724" sldId="280"/>
            <ac:spMk id="2" creationId="{00000000-0000-0000-0000-000000000000}"/>
          </ac:spMkLst>
        </pc:spChg>
        <pc:picChg chg="add del mod">
          <ac:chgData name="Nienke van der Sluis" userId="S::n.vandersluis@erasmusmc.nl::4896a629-b0f1-4a3e-b800-c3d04e98ea1a" providerId="AD" clId="Web-{CFDAAEEA-ACDB-A0B5-329F-9F2AD0CA64C0}" dt="2022-12-07T14:17:57.942" v="162"/>
          <ac:picMkLst>
            <pc:docMk/>
            <pc:sldMk cId="2161861724" sldId="280"/>
            <ac:picMk id="3" creationId="{7452C09F-85A3-66C8-B182-E98733F69E3F}"/>
          </ac:picMkLst>
        </pc:picChg>
        <pc:picChg chg="mod">
          <ac:chgData name="Nienke van der Sluis" userId="S::n.vandersluis@erasmusmc.nl::4896a629-b0f1-4a3e-b800-c3d04e98ea1a" providerId="AD" clId="Web-{CFDAAEEA-ACDB-A0B5-329F-9F2AD0CA64C0}" dt="2022-12-07T14:18:12.818" v="165" actId="14100"/>
          <ac:picMkLst>
            <pc:docMk/>
            <pc:sldMk cId="2161861724" sldId="280"/>
            <ac:picMk id="4" creationId="{00000000-0000-0000-0000-000000000000}"/>
          </ac:picMkLst>
        </pc:picChg>
        <pc:picChg chg="add mod">
          <ac:chgData name="Nienke van der Sluis" userId="S::n.vandersluis@erasmusmc.nl::4896a629-b0f1-4a3e-b800-c3d04e98ea1a" providerId="AD" clId="Web-{CFDAAEEA-ACDB-A0B5-329F-9F2AD0CA64C0}" dt="2022-12-07T14:18:48.211" v="173" actId="14100"/>
          <ac:picMkLst>
            <pc:docMk/>
            <pc:sldMk cId="2161861724" sldId="280"/>
            <ac:picMk id="5" creationId="{AAC7AB27-B732-C68A-E0E3-2811A5E32458}"/>
          </ac:picMkLst>
        </pc:picChg>
      </pc:sldChg>
      <pc:sldChg chg="addSp delSp modSp">
        <pc:chgData name="Nienke van der Sluis" userId="S::n.vandersluis@erasmusmc.nl::4896a629-b0f1-4a3e-b800-c3d04e98ea1a" providerId="AD" clId="Web-{CFDAAEEA-ACDB-A0B5-329F-9F2AD0CA64C0}" dt="2022-12-07T14:17:06.860" v="158" actId="14100"/>
        <pc:sldMkLst>
          <pc:docMk/>
          <pc:sldMk cId="698408005" sldId="281"/>
        </pc:sldMkLst>
        <pc:spChg chg="del mod">
          <ac:chgData name="Nienke van der Sluis" userId="S::n.vandersluis@erasmusmc.nl::4896a629-b0f1-4a3e-b800-c3d04e98ea1a" providerId="AD" clId="Web-{CFDAAEEA-ACDB-A0B5-329F-9F2AD0CA64C0}" dt="2022-12-07T14:14:38.209" v="149"/>
          <ac:spMkLst>
            <pc:docMk/>
            <pc:sldMk cId="698408005" sldId="281"/>
            <ac:spMk id="3" creationId="{00000000-0000-0000-0000-000000000000}"/>
          </ac:spMkLst>
        </pc:spChg>
        <pc:picChg chg="add mod ord">
          <ac:chgData name="Nienke van der Sluis" userId="S::n.vandersluis@erasmusmc.nl::4896a629-b0f1-4a3e-b800-c3d04e98ea1a" providerId="AD" clId="Web-{CFDAAEEA-ACDB-A0B5-329F-9F2AD0CA64C0}" dt="2022-12-07T14:16:14.794" v="151" actId="1076"/>
          <ac:picMkLst>
            <pc:docMk/>
            <pc:sldMk cId="698408005" sldId="281"/>
            <ac:picMk id="4" creationId="{D0A3C910-F1F1-0062-D088-E0C766E6AB0D}"/>
          </ac:picMkLst>
        </pc:picChg>
        <pc:picChg chg="add del mod">
          <ac:chgData name="Nienke van der Sluis" userId="S::n.vandersluis@erasmusmc.nl::4896a629-b0f1-4a3e-b800-c3d04e98ea1a" providerId="AD" clId="Web-{CFDAAEEA-ACDB-A0B5-329F-9F2AD0CA64C0}" dt="2022-12-07T14:16:26.795" v="155"/>
          <ac:picMkLst>
            <pc:docMk/>
            <pc:sldMk cId="698408005" sldId="281"/>
            <ac:picMk id="5" creationId="{D08C9A9B-40D8-EF46-5C2B-35210AC3D0B1}"/>
          </ac:picMkLst>
        </pc:picChg>
        <pc:picChg chg="add mod">
          <ac:chgData name="Nienke van der Sluis" userId="S::n.vandersluis@erasmusmc.nl::4896a629-b0f1-4a3e-b800-c3d04e98ea1a" providerId="AD" clId="Web-{CFDAAEEA-ACDB-A0B5-329F-9F2AD0CA64C0}" dt="2022-12-07T14:17:06.860" v="158" actId="14100"/>
          <ac:picMkLst>
            <pc:docMk/>
            <pc:sldMk cId="698408005" sldId="281"/>
            <ac:picMk id="6" creationId="{5FC8DF20-BDF0-40EE-C5D8-34AEFC7FA0AE}"/>
          </ac:picMkLst>
        </pc:picChg>
      </pc:sldChg>
      <pc:sldChg chg="addSp delSp modSp">
        <pc:chgData name="Nienke van der Sluis" userId="S::n.vandersluis@erasmusmc.nl::4896a629-b0f1-4a3e-b800-c3d04e98ea1a" providerId="AD" clId="Web-{CFDAAEEA-ACDB-A0B5-329F-9F2AD0CA64C0}" dt="2022-12-07T14:13:33.923" v="147" actId="14100"/>
        <pc:sldMkLst>
          <pc:docMk/>
          <pc:sldMk cId="3131419235" sldId="288"/>
        </pc:sldMkLst>
        <pc:spChg chg="mod">
          <ac:chgData name="Nienke van der Sluis" userId="S::n.vandersluis@erasmusmc.nl::4896a629-b0f1-4a3e-b800-c3d04e98ea1a" providerId="AD" clId="Web-{CFDAAEEA-ACDB-A0B5-329F-9F2AD0CA64C0}" dt="2022-12-07T14:13:24.266" v="144" actId="20577"/>
          <ac:spMkLst>
            <pc:docMk/>
            <pc:sldMk cId="3131419235" sldId="288"/>
            <ac:spMk id="2" creationId="{3299F3E1-BA90-4C7A-62EF-44C89A9F2FA8}"/>
          </ac:spMkLst>
        </pc:spChg>
        <pc:picChg chg="add mod">
          <ac:chgData name="Nienke van der Sluis" userId="S::n.vandersluis@erasmusmc.nl::4896a629-b0f1-4a3e-b800-c3d04e98ea1a" providerId="AD" clId="Web-{CFDAAEEA-ACDB-A0B5-329F-9F2AD0CA64C0}" dt="2022-12-07T14:13:33.923" v="147" actId="14100"/>
          <ac:picMkLst>
            <pc:docMk/>
            <pc:sldMk cId="3131419235" sldId="288"/>
            <ac:picMk id="3" creationId="{914294A3-9D11-5827-A162-5617C0537A28}"/>
          </ac:picMkLst>
        </pc:picChg>
        <pc:picChg chg="del">
          <ac:chgData name="Nienke van der Sluis" userId="S::n.vandersluis@erasmusmc.nl::4896a629-b0f1-4a3e-b800-c3d04e98ea1a" providerId="AD" clId="Web-{CFDAAEEA-ACDB-A0B5-329F-9F2AD0CA64C0}" dt="2022-12-07T14:12:59.640" v="139"/>
          <ac:picMkLst>
            <pc:docMk/>
            <pc:sldMk cId="3131419235" sldId="288"/>
            <ac:picMk id="5" creationId="{00000000-0000-0000-0000-000000000000}"/>
          </ac:picMkLst>
        </pc:picChg>
      </pc:sldChg>
      <pc:sldChg chg="addSp delSp modSp">
        <pc:chgData name="Nienke van der Sluis" userId="S::n.vandersluis@erasmusmc.nl::4896a629-b0f1-4a3e-b800-c3d04e98ea1a" providerId="AD" clId="Web-{CFDAAEEA-ACDB-A0B5-329F-9F2AD0CA64C0}" dt="2022-12-07T14:19:54.278" v="182" actId="14100"/>
        <pc:sldMkLst>
          <pc:docMk/>
          <pc:sldMk cId="2056395794" sldId="289"/>
        </pc:sldMkLst>
        <pc:spChg chg="mod">
          <ac:chgData name="Nienke van der Sluis" userId="S::n.vandersluis@erasmusmc.nl::4896a629-b0f1-4a3e-b800-c3d04e98ea1a" providerId="AD" clId="Web-{CFDAAEEA-ACDB-A0B5-329F-9F2AD0CA64C0}" dt="2022-12-07T10:14:53.675" v="118" actId="20577"/>
          <ac:spMkLst>
            <pc:docMk/>
            <pc:sldMk cId="2056395794" sldId="289"/>
            <ac:spMk id="2" creationId="{00000000-0000-0000-0000-000000000000}"/>
          </ac:spMkLst>
        </pc:spChg>
        <pc:picChg chg="add mod">
          <ac:chgData name="Nienke van der Sluis" userId="S::n.vandersluis@erasmusmc.nl::4896a629-b0f1-4a3e-b800-c3d04e98ea1a" providerId="AD" clId="Web-{CFDAAEEA-ACDB-A0B5-329F-9F2AD0CA64C0}" dt="2022-12-07T14:19:54.278" v="182" actId="14100"/>
          <ac:picMkLst>
            <pc:docMk/>
            <pc:sldMk cId="2056395794" sldId="289"/>
            <ac:picMk id="3" creationId="{C13064C6-3065-DC19-783C-F75A021ABB2F}"/>
          </ac:picMkLst>
        </pc:picChg>
        <pc:picChg chg="mod">
          <ac:chgData name="Nienke van der Sluis" userId="S::n.vandersluis@erasmusmc.nl::4896a629-b0f1-4a3e-b800-c3d04e98ea1a" providerId="AD" clId="Web-{CFDAAEEA-ACDB-A0B5-329F-9F2AD0CA64C0}" dt="2022-12-07T14:19:47.293" v="179" actId="1076"/>
          <ac:picMkLst>
            <pc:docMk/>
            <pc:sldMk cId="2056395794" sldId="289"/>
            <ac:picMk id="4" creationId="{00000000-0000-0000-0000-000000000000}"/>
          </ac:picMkLst>
        </pc:picChg>
        <pc:picChg chg="del">
          <ac:chgData name="Nienke van der Sluis" userId="S::n.vandersluis@erasmusmc.nl::4896a629-b0f1-4a3e-b800-c3d04e98ea1a" providerId="AD" clId="Web-{CFDAAEEA-ACDB-A0B5-329F-9F2AD0CA64C0}" dt="2022-12-07T10:13:35.844" v="99"/>
          <ac:picMkLst>
            <pc:docMk/>
            <pc:sldMk cId="2056395794" sldId="289"/>
            <ac:picMk id="6" creationId="{00000000-0000-0000-0000-000000000000}"/>
          </ac:picMkLst>
        </pc:picChg>
      </pc:sldChg>
      <pc:sldChg chg="addSp delSp modSp new">
        <pc:chgData name="Nienke van der Sluis" userId="S::n.vandersluis@erasmusmc.nl::4896a629-b0f1-4a3e-b800-c3d04e98ea1a" providerId="AD" clId="Web-{CFDAAEEA-ACDB-A0B5-329F-9F2AD0CA64C0}" dt="2022-12-07T09:35:20.025" v="28" actId="20577"/>
        <pc:sldMkLst>
          <pc:docMk/>
          <pc:sldMk cId="3384734302" sldId="290"/>
        </pc:sldMkLst>
        <pc:spChg chg="mod">
          <ac:chgData name="Nienke van der Sluis" userId="S::n.vandersluis@erasmusmc.nl::4896a629-b0f1-4a3e-b800-c3d04e98ea1a" providerId="AD" clId="Web-{CFDAAEEA-ACDB-A0B5-329F-9F2AD0CA64C0}" dt="2022-12-07T09:35:20.025" v="28" actId="20577"/>
          <ac:spMkLst>
            <pc:docMk/>
            <pc:sldMk cId="3384734302" sldId="290"/>
            <ac:spMk id="2" creationId="{AB7498BC-9A62-605C-95B4-7A5AEA844A78}"/>
          </ac:spMkLst>
        </pc:spChg>
        <pc:spChg chg="del">
          <ac:chgData name="Nienke van der Sluis" userId="S::n.vandersluis@erasmusmc.nl::4896a629-b0f1-4a3e-b800-c3d04e98ea1a" providerId="AD" clId="Web-{CFDAAEEA-ACDB-A0B5-329F-9F2AD0CA64C0}" dt="2022-12-07T09:34:26.429" v="19"/>
          <ac:spMkLst>
            <pc:docMk/>
            <pc:sldMk cId="3384734302" sldId="290"/>
            <ac:spMk id="3" creationId="{097000A5-D327-0194-FE7B-C4DB0834B731}"/>
          </ac:spMkLst>
        </pc:spChg>
        <pc:picChg chg="add mod ord">
          <ac:chgData name="Nienke van der Sluis" userId="S::n.vandersluis@erasmusmc.nl::4896a629-b0f1-4a3e-b800-c3d04e98ea1a" providerId="AD" clId="Web-{CFDAAEEA-ACDB-A0B5-329F-9F2AD0CA64C0}" dt="2022-12-07T09:34:30.179" v="20" actId="1076"/>
          <ac:picMkLst>
            <pc:docMk/>
            <pc:sldMk cId="3384734302" sldId="290"/>
            <ac:picMk id="4" creationId="{12798DB8-333E-F31E-D13A-7EE88E0EFC5C}"/>
          </ac:picMkLst>
        </pc:picChg>
        <pc:picChg chg="add mod">
          <ac:chgData name="Nienke van der Sluis" userId="S::n.vandersluis@erasmusmc.nl::4896a629-b0f1-4a3e-b800-c3d04e98ea1a" providerId="AD" clId="Web-{CFDAAEEA-ACDB-A0B5-329F-9F2AD0CA64C0}" dt="2022-12-07T09:34:51.711" v="23" actId="14100"/>
          <ac:picMkLst>
            <pc:docMk/>
            <pc:sldMk cId="3384734302" sldId="290"/>
            <ac:picMk id="5" creationId="{0EF527B8-39E9-1BDA-4120-9943A1F00E24}"/>
          </ac:picMkLst>
        </pc:picChg>
      </pc:sldChg>
      <pc:sldChg chg="addSp delSp modSp new">
        <pc:chgData name="Nienke van der Sluis" userId="S::n.vandersluis@erasmusmc.nl::4896a629-b0f1-4a3e-b800-c3d04e98ea1a" providerId="AD" clId="Web-{CFDAAEEA-ACDB-A0B5-329F-9F2AD0CA64C0}" dt="2022-12-07T14:12:17.043" v="138" actId="20577"/>
        <pc:sldMkLst>
          <pc:docMk/>
          <pc:sldMk cId="3365352846" sldId="291"/>
        </pc:sldMkLst>
        <pc:spChg chg="mod">
          <ac:chgData name="Nienke van der Sluis" userId="S::n.vandersluis@erasmusmc.nl::4896a629-b0f1-4a3e-b800-c3d04e98ea1a" providerId="AD" clId="Web-{CFDAAEEA-ACDB-A0B5-329F-9F2AD0CA64C0}" dt="2022-12-07T14:12:17.043" v="138" actId="20577"/>
          <ac:spMkLst>
            <pc:docMk/>
            <pc:sldMk cId="3365352846" sldId="291"/>
            <ac:spMk id="2" creationId="{8E456901-562D-4352-6501-66AEC8DBD7BD}"/>
          </ac:spMkLst>
        </pc:spChg>
        <pc:spChg chg="del">
          <ac:chgData name="Nienke van der Sluis" userId="S::n.vandersluis@erasmusmc.nl::4896a629-b0f1-4a3e-b800-c3d04e98ea1a" providerId="AD" clId="Web-{CFDAAEEA-ACDB-A0B5-329F-9F2AD0CA64C0}" dt="2022-12-07T09:35:33.541" v="33"/>
          <ac:spMkLst>
            <pc:docMk/>
            <pc:sldMk cId="3365352846" sldId="291"/>
            <ac:spMk id="3" creationId="{D1E88D49-2BCA-34C7-95E8-F466237274B1}"/>
          </ac:spMkLst>
        </pc:spChg>
        <pc:spChg chg="add del mod">
          <ac:chgData name="Nienke van der Sluis" userId="S::n.vandersluis@erasmusmc.nl::4896a629-b0f1-4a3e-b800-c3d04e98ea1a" providerId="AD" clId="Web-{CFDAAEEA-ACDB-A0B5-329F-9F2AD0CA64C0}" dt="2022-12-07T14:11:19.508" v="131"/>
          <ac:spMkLst>
            <pc:docMk/>
            <pc:sldMk cId="3365352846" sldId="291"/>
            <ac:spMk id="6" creationId="{11CA9F4E-81EA-D14B-69EE-B27BA0CEBA59}"/>
          </ac:spMkLst>
        </pc:spChg>
        <pc:picChg chg="add del mod ord">
          <ac:chgData name="Nienke van der Sluis" userId="S::n.vandersluis@erasmusmc.nl::4896a629-b0f1-4a3e-b800-c3d04e98ea1a" providerId="AD" clId="Web-{CFDAAEEA-ACDB-A0B5-329F-9F2AD0CA64C0}" dt="2022-12-07T14:10:09.534" v="130"/>
          <ac:picMkLst>
            <pc:docMk/>
            <pc:sldMk cId="3365352846" sldId="291"/>
            <ac:picMk id="4" creationId="{8A1FA865-297D-8CB3-3F48-2DE2E33D475F}"/>
          </ac:picMkLst>
        </pc:picChg>
        <pc:picChg chg="add del mod">
          <ac:chgData name="Nienke van der Sluis" userId="S::n.vandersluis@erasmusmc.nl::4896a629-b0f1-4a3e-b800-c3d04e98ea1a" providerId="AD" clId="Web-{CFDAAEEA-ACDB-A0B5-329F-9F2AD0CA64C0}" dt="2022-12-07T14:10:07.550" v="129"/>
          <ac:picMkLst>
            <pc:docMk/>
            <pc:sldMk cId="3365352846" sldId="291"/>
            <ac:picMk id="5" creationId="{60AA61BD-081E-EE18-EF31-533C908BB390}"/>
          </ac:picMkLst>
        </pc:picChg>
        <pc:picChg chg="add mod ord">
          <ac:chgData name="Nienke van der Sluis" userId="S::n.vandersluis@erasmusmc.nl::4896a629-b0f1-4a3e-b800-c3d04e98ea1a" providerId="AD" clId="Web-{CFDAAEEA-ACDB-A0B5-329F-9F2AD0CA64C0}" dt="2022-12-07T14:11:40.244" v="132" actId="1076"/>
          <ac:picMkLst>
            <pc:docMk/>
            <pc:sldMk cId="3365352846" sldId="291"/>
            <ac:picMk id="7" creationId="{25BC1E8E-71D0-59D5-3685-652E5354B8C7}"/>
          </ac:picMkLst>
        </pc:picChg>
        <pc:picChg chg="add mod">
          <ac:chgData name="Nienke van der Sluis" userId="S::n.vandersluis@erasmusmc.nl::4896a629-b0f1-4a3e-b800-c3d04e98ea1a" providerId="AD" clId="Web-{CFDAAEEA-ACDB-A0B5-329F-9F2AD0CA64C0}" dt="2022-12-07T14:11:50.619" v="135" actId="14100"/>
          <ac:picMkLst>
            <pc:docMk/>
            <pc:sldMk cId="3365352846" sldId="291"/>
            <ac:picMk id="8" creationId="{3FAA6E97-7818-C9A4-4054-FC3C3010B9B1}"/>
          </ac:picMkLst>
        </pc:picChg>
      </pc:sldChg>
      <pc:sldChg chg="modSp new">
        <pc:chgData name="Nienke van der Sluis" userId="S::n.vandersluis@erasmusmc.nl::4896a629-b0f1-4a3e-b800-c3d04e98ea1a" providerId="AD" clId="Web-{CFDAAEEA-ACDB-A0B5-329F-9F2AD0CA64C0}" dt="2022-12-07T14:19:25.417" v="177" actId="20577"/>
        <pc:sldMkLst>
          <pc:docMk/>
          <pc:sldMk cId="3172098976" sldId="292"/>
        </pc:sldMkLst>
        <pc:spChg chg="mod">
          <ac:chgData name="Nienke van der Sluis" userId="S::n.vandersluis@erasmusmc.nl::4896a629-b0f1-4a3e-b800-c3d04e98ea1a" providerId="AD" clId="Web-{CFDAAEEA-ACDB-A0B5-329F-9F2AD0CA64C0}" dt="2022-12-07T09:39:21.469" v="51" actId="20577"/>
          <ac:spMkLst>
            <pc:docMk/>
            <pc:sldMk cId="3172098976" sldId="292"/>
            <ac:spMk id="2" creationId="{5100F864-86B5-ACFA-3C40-4377A59E5810}"/>
          </ac:spMkLst>
        </pc:spChg>
        <pc:spChg chg="mod">
          <ac:chgData name="Nienke van der Sluis" userId="S::n.vandersluis@erasmusmc.nl::4896a629-b0f1-4a3e-b800-c3d04e98ea1a" providerId="AD" clId="Web-{CFDAAEEA-ACDB-A0B5-329F-9F2AD0CA64C0}" dt="2022-12-07T14:19:25.417" v="177" actId="20577"/>
          <ac:spMkLst>
            <pc:docMk/>
            <pc:sldMk cId="3172098976" sldId="292"/>
            <ac:spMk id="3" creationId="{7578F8C4-6A2D-8D7F-2F6A-5FE1D7810BC5}"/>
          </ac:spMkLst>
        </pc:spChg>
      </pc:sldChg>
      <pc:sldChg chg="addSp delSp modSp new">
        <pc:chgData name="Nienke van der Sluis" userId="S::n.vandersluis@erasmusmc.nl::4896a629-b0f1-4a3e-b800-c3d04e98ea1a" providerId="AD" clId="Web-{CFDAAEEA-ACDB-A0B5-329F-9F2AD0CA64C0}" dt="2022-12-07T14:18:54.415" v="174" actId="1076"/>
        <pc:sldMkLst>
          <pc:docMk/>
          <pc:sldMk cId="2795255432" sldId="293"/>
        </pc:sldMkLst>
        <pc:spChg chg="mod">
          <ac:chgData name="Nienke van der Sluis" userId="S::n.vandersluis@erasmusmc.nl::4896a629-b0f1-4a3e-b800-c3d04e98ea1a" providerId="AD" clId="Web-{CFDAAEEA-ACDB-A0B5-329F-9F2AD0CA64C0}" dt="2022-12-07T10:13:55.563" v="103" actId="20577"/>
          <ac:spMkLst>
            <pc:docMk/>
            <pc:sldMk cId="2795255432" sldId="293"/>
            <ac:spMk id="2" creationId="{A1140292-4664-CD8A-FD7D-27AE8F475C36}"/>
          </ac:spMkLst>
        </pc:spChg>
        <pc:spChg chg="del">
          <ac:chgData name="Nienke van der Sluis" userId="S::n.vandersluis@erasmusmc.nl::4896a629-b0f1-4a3e-b800-c3d04e98ea1a" providerId="AD" clId="Web-{CFDAAEEA-ACDB-A0B5-329F-9F2AD0CA64C0}" dt="2022-12-07T10:13:38.078" v="100"/>
          <ac:spMkLst>
            <pc:docMk/>
            <pc:sldMk cId="2795255432" sldId="293"/>
            <ac:spMk id="3" creationId="{E4C81BD9-249D-04EB-0259-0705339F1C91}"/>
          </ac:spMkLst>
        </pc:spChg>
        <pc:picChg chg="add mod ord">
          <ac:chgData name="Nienke van der Sluis" userId="S::n.vandersluis@erasmusmc.nl::4896a629-b0f1-4a3e-b800-c3d04e98ea1a" providerId="AD" clId="Web-{CFDAAEEA-ACDB-A0B5-329F-9F2AD0CA64C0}" dt="2022-12-07T14:18:54.415" v="174" actId="1076"/>
          <ac:picMkLst>
            <pc:docMk/>
            <pc:sldMk cId="2795255432" sldId="293"/>
            <ac:picMk id="4" creationId="{654FC58E-79B9-AB0E-CE9B-BA4100162333}"/>
          </ac:picMkLst>
        </pc:picChg>
      </pc:sldChg>
    </pc:docChg>
  </pc:docChgLst>
  <pc:docChgLst>
    <pc:chgData name="Nienke van der Sluis" userId="S::n.vandersluis@erasmusmc.nl::4896a629-b0f1-4a3e-b800-c3d04e98ea1a" providerId="AD" clId="Web-{1DA3CAEB-5A7D-2073-6EE0-D788A608F445}"/>
    <pc:docChg chg="modSld">
      <pc:chgData name="Nienke van der Sluis" userId="S::n.vandersluis@erasmusmc.nl::4896a629-b0f1-4a3e-b800-c3d04e98ea1a" providerId="AD" clId="Web-{1DA3CAEB-5A7D-2073-6EE0-D788A608F445}" dt="2022-01-18T12:28:42.267" v="5" actId="20577"/>
      <pc:docMkLst>
        <pc:docMk/>
      </pc:docMkLst>
      <pc:sldChg chg="modSp">
        <pc:chgData name="Nienke van der Sluis" userId="S::n.vandersluis@erasmusmc.nl::4896a629-b0f1-4a3e-b800-c3d04e98ea1a" providerId="AD" clId="Web-{1DA3CAEB-5A7D-2073-6EE0-D788A608F445}" dt="2022-01-18T12:28:42.267" v="5" actId="20577"/>
        <pc:sldMkLst>
          <pc:docMk/>
          <pc:sldMk cId="2523824639" sldId="275"/>
        </pc:sldMkLst>
        <pc:spChg chg="mod">
          <ac:chgData name="Nienke van der Sluis" userId="S::n.vandersluis@erasmusmc.nl::4896a629-b0f1-4a3e-b800-c3d04e98ea1a" providerId="AD" clId="Web-{1DA3CAEB-5A7D-2073-6EE0-D788A608F445}" dt="2022-01-18T12:28:42.267" v="5" actId="20577"/>
          <ac:spMkLst>
            <pc:docMk/>
            <pc:sldMk cId="2523824639" sldId="275"/>
            <ac:spMk id="3" creationId="{FB334B61-E3FB-4BC9-B77C-829F8B7D9547}"/>
          </ac:spMkLst>
        </pc:spChg>
      </pc:sldChg>
    </pc:docChg>
  </pc:docChgLst>
  <pc:docChgLst>
    <pc:chgData name="Nienke van der Sluis" userId="S::n.vandersluis@erasmusmc.nl::4896a629-b0f1-4a3e-b800-c3d04e98ea1a" providerId="AD" clId="Web-{14ACFFFD-F8C7-CACB-1093-D234BAE01155}"/>
    <pc:docChg chg="modSld">
      <pc:chgData name="Nienke van der Sluis" userId="S::n.vandersluis@erasmusmc.nl::4896a629-b0f1-4a3e-b800-c3d04e98ea1a" providerId="AD" clId="Web-{14ACFFFD-F8C7-CACB-1093-D234BAE01155}" dt="2022-12-06T15:12:01.693" v="11" actId="1076"/>
      <pc:docMkLst>
        <pc:docMk/>
      </pc:docMkLst>
      <pc:sldChg chg="modSp">
        <pc:chgData name="Nienke van der Sluis" userId="S::n.vandersluis@erasmusmc.nl::4896a629-b0f1-4a3e-b800-c3d04e98ea1a" providerId="AD" clId="Web-{14ACFFFD-F8C7-CACB-1093-D234BAE01155}" dt="2022-12-06T15:12:01.693" v="11" actId="1076"/>
        <pc:sldMkLst>
          <pc:docMk/>
          <pc:sldMk cId="483946053" sldId="269"/>
        </pc:sldMkLst>
        <pc:picChg chg="mod">
          <ac:chgData name="Nienke van der Sluis" userId="S::n.vandersluis@erasmusmc.nl::4896a629-b0f1-4a3e-b800-c3d04e98ea1a" providerId="AD" clId="Web-{14ACFFFD-F8C7-CACB-1093-D234BAE01155}" dt="2022-12-06T15:11:56.881" v="9" actId="14100"/>
          <ac:picMkLst>
            <pc:docMk/>
            <pc:sldMk cId="483946053" sldId="269"/>
            <ac:picMk id="4" creationId="{00000000-0000-0000-0000-000000000000}"/>
          </ac:picMkLst>
        </pc:picChg>
        <pc:picChg chg="mod">
          <ac:chgData name="Nienke van der Sluis" userId="S::n.vandersluis@erasmusmc.nl::4896a629-b0f1-4a3e-b800-c3d04e98ea1a" providerId="AD" clId="Web-{14ACFFFD-F8C7-CACB-1093-D234BAE01155}" dt="2022-12-06T15:12:01.693" v="11" actId="1076"/>
          <ac:picMkLst>
            <pc:docMk/>
            <pc:sldMk cId="483946053" sldId="269"/>
            <ac:picMk id="5" creationId="{00000000-0000-0000-0000-000000000000}"/>
          </ac:picMkLst>
        </pc:picChg>
      </pc:sldChg>
      <pc:sldChg chg="modSp">
        <pc:chgData name="Nienke van der Sluis" userId="S::n.vandersluis@erasmusmc.nl::4896a629-b0f1-4a3e-b800-c3d04e98ea1a" providerId="AD" clId="Web-{14ACFFFD-F8C7-CACB-1093-D234BAE01155}" dt="2022-12-06T15:11:51.005" v="8" actId="1076"/>
        <pc:sldMkLst>
          <pc:docMk/>
          <pc:sldMk cId="3269469177" sldId="272"/>
        </pc:sldMkLst>
        <pc:picChg chg="mod">
          <ac:chgData name="Nienke van der Sluis" userId="S::n.vandersluis@erasmusmc.nl::4896a629-b0f1-4a3e-b800-c3d04e98ea1a" providerId="AD" clId="Web-{14ACFFFD-F8C7-CACB-1093-D234BAE01155}" dt="2022-12-06T15:11:51.005" v="8" actId="1076"/>
          <ac:picMkLst>
            <pc:docMk/>
            <pc:sldMk cId="3269469177" sldId="272"/>
            <ac:picMk id="5" creationId="{00000000-0000-0000-0000-000000000000}"/>
          </ac:picMkLst>
        </pc:picChg>
      </pc:sldChg>
    </pc:docChg>
  </pc:docChgLst>
  <pc:docChgLst>
    <pc:chgData name="Nienke van der Sluis" userId="S::n.vandersluis@erasmusmc.nl::4896a629-b0f1-4a3e-b800-c3d04e98ea1a" providerId="AD" clId="Web-{F702AE64-56F4-23C3-EA45-1C29080CB17A}"/>
    <pc:docChg chg="modSld">
      <pc:chgData name="Nienke van der Sluis" userId="S::n.vandersluis@erasmusmc.nl::4896a629-b0f1-4a3e-b800-c3d04e98ea1a" providerId="AD" clId="Web-{F702AE64-56F4-23C3-EA45-1C29080CB17A}" dt="2022-01-20T09:28:21.365" v="95" actId="20577"/>
      <pc:docMkLst>
        <pc:docMk/>
      </pc:docMkLst>
      <pc:sldChg chg="modSp">
        <pc:chgData name="Nienke van der Sluis" userId="S::n.vandersluis@erasmusmc.nl::4896a629-b0f1-4a3e-b800-c3d04e98ea1a" providerId="AD" clId="Web-{F702AE64-56F4-23C3-EA45-1C29080CB17A}" dt="2022-01-20T09:28:21.365" v="95" actId="20577"/>
        <pc:sldMkLst>
          <pc:docMk/>
          <pc:sldMk cId="1340542091" sldId="273"/>
        </pc:sldMkLst>
        <pc:spChg chg="mod">
          <ac:chgData name="Nienke van der Sluis" userId="S::n.vandersluis@erasmusmc.nl::4896a629-b0f1-4a3e-b800-c3d04e98ea1a" providerId="AD" clId="Web-{F702AE64-56F4-23C3-EA45-1C29080CB17A}" dt="2022-01-20T09:28:21.365" v="95" actId="20577"/>
          <ac:spMkLst>
            <pc:docMk/>
            <pc:sldMk cId="1340542091" sldId="273"/>
            <ac:spMk id="3" creationId="{C750F1CF-66E3-4AF2-9497-2615758AFB18}"/>
          </ac:spMkLst>
        </pc:spChg>
      </pc:sldChg>
    </pc:docChg>
  </pc:docChgLst>
  <pc:docChgLst>
    <pc:chgData name="Nienke van der Sluis" userId="S::n.vandersluis@erasmusmc.nl::4896a629-b0f1-4a3e-b800-c3d04e98ea1a" providerId="AD" clId="Web-{4417B5A1-6254-1C52-B74C-5CA4066F99AE}"/>
    <pc:docChg chg="modSld">
      <pc:chgData name="Nienke van der Sluis" userId="S::n.vandersluis@erasmusmc.nl::4896a629-b0f1-4a3e-b800-c3d04e98ea1a" providerId="AD" clId="Web-{4417B5A1-6254-1C52-B74C-5CA4066F99AE}" dt="2021-11-18T09:43:54.768" v="171" actId="20577"/>
      <pc:docMkLst>
        <pc:docMk/>
      </pc:docMkLst>
      <pc:sldChg chg="modSp modCm">
        <pc:chgData name="Nienke van der Sluis" userId="S::n.vandersluis@erasmusmc.nl::4896a629-b0f1-4a3e-b800-c3d04e98ea1a" providerId="AD" clId="Web-{4417B5A1-6254-1C52-B74C-5CA4066F99AE}" dt="2021-11-18T09:38:03.619" v="36" actId="20577"/>
        <pc:sldMkLst>
          <pc:docMk/>
          <pc:sldMk cId="483946053" sldId="269"/>
        </pc:sldMkLst>
        <pc:spChg chg="mod">
          <ac:chgData name="Nienke van der Sluis" userId="S::n.vandersluis@erasmusmc.nl::4896a629-b0f1-4a3e-b800-c3d04e98ea1a" providerId="AD" clId="Web-{4417B5A1-6254-1C52-B74C-5CA4066F99AE}" dt="2021-11-18T09:38:03.619" v="36" actId="20577"/>
          <ac:spMkLst>
            <pc:docMk/>
            <pc:sldMk cId="483946053" sldId="269"/>
            <ac:spMk id="3" creationId="{00000000-0000-0000-0000-000000000000}"/>
          </ac:spMkLst>
        </pc:spChg>
      </pc:sldChg>
      <pc:sldChg chg="modSp modCm">
        <pc:chgData name="Nienke van der Sluis" userId="S::n.vandersluis@erasmusmc.nl::4896a629-b0f1-4a3e-b800-c3d04e98ea1a" providerId="AD" clId="Web-{4417B5A1-6254-1C52-B74C-5CA4066F99AE}" dt="2021-11-18T09:39:03.058" v="54" actId="20577"/>
        <pc:sldMkLst>
          <pc:docMk/>
          <pc:sldMk cId="2017010620" sldId="270"/>
        </pc:sldMkLst>
        <pc:spChg chg="mod">
          <ac:chgData name="Nienke van der Sluis" userId="S::n.vandersluis@erasmusmc.nl::4896a629-b0f1-4a3e-b800-c3d04e98ea1a" providerId="AD" clId="Web-{4417B5A1-6254-1C52-B74C-5CA4066F99AE}" dt="2021-11-18T09:39:03.058" v="54" actId="20577"/>
          <ac:spMkLst>
            <pc:docMk/>
            <pc:sldMk cId="2017010620" sldId="270"/>
            <ac:spMk id="3" creationId="{90EB0CCE-FA26-476C-923C-6E13B9EE392E}"/>
          </ac:spMkLst>
        </pc:spChg>
      </pc:sldChg>
      <pc:sldChg chg="modSp">
        <pc:chgData name="Nienke van der Sluis" userId="S::n.vandersluis@erasmusmc.nl::4896a629-b0f1-4a3e-b800-c3d04e98ea1a" providerId="AD" clId="Web-{4417B5A1-6254-1C52-B74C-5CA4066F99AE}" dt="2021-11-18T09:41:45.687" v="113" actId="20577"/>
        <pc:sldMkLst>
          <pc:docMk/>
          <pc:sldMk cId="1173319470" sldId="271"/>
        </pc:sldMkLst>
        <pc:spChg chg="mod">
          <ac:chgData name="Nienke van der Sluis" userId="S::n.vandersluis@erasmusmc.nl::4896a629-b0f1-4a3e-b800-c3d04e98ea1a" providerId="AD" clId="Web-{4417B5A1-6254-1C52-B74C-5CA4066F99AE}" dt="2021-11-18T09:41:45.687" v="113" actId="20577"/>
          <ac:spMkLst>
            <pc:docMk/>
            <pc:sldMk cId="1173319470" sldId="271"/>
            <ac:spMk id="3" creationId="{35F88D41-AC29-42D4-9D48-0F474F95C6A9}"/>
          </ac:spMkLst>
        </pc:spChg>
      </pc:sldChg>
      <pc:sldChg chg="modSp">
        <pc:chgData name="Nienke van der Sluis" userId="S::n.vandersluis@erasmusmc.nl::4896a629-b0f1-4a3e-b800-c3d04e98ea1a" providerId="AD" clId="Web-{4417B5A1-6254-1C52-B74C-5CA4066F99AE}" dt="2021-11-18T09:42:15.438" v="124" actId="20577"/>
        <pc:sldMkLst>
          <pc:docMk/>
          <pc:sldMk cId="1340542091" sldId="273"/>
        </pc:sldMkLst>
        <pc:spChg chg="mod">
          <ac:chgData name="Nienke van der Sluis" userId="S::n.vandersluis@erasmusmc.nl::4896a629-b0f1-4a3e-b800-c3d04e98ea1a" providerId="AD" clId="Web-{4417B5A1-6254-1C52-B74C-5CA4066F99AE}" dt="2021-11-18T09:42:15.438" v="124" actId="20577"/>
          <ac:spMkLst>
            <pc:docMk/>
            <pc:sldMk cId="1340542091" sldId="273"/>
            <ac:spMk id="3" creationId="{C750F1CF-66E3-4AF2-9497-2615758AFB18}"/>
          </ac:spMkLst>
        </pc:spChg>
      </pc:sldChg>
      <pc:sldChg chg="modSp">
        <pc:chgData name="Nienke van der Sluis" userId="S::n.vandersluis@erasmusmc.nl::4896a629-b0f1-4a3e-b800-c3d04e98ea1a" providerId="AD" clId="Web-{4417B5A1-6254-1C52-B74C-5CA4066F99AE}" dt="2021-11-18T09:42:50.361" v="135" actId="20577"/>
        <pc:sldMkLst>
          <pc:docMk/>
          <pc:sldMk cId="2788603171" sldId="274"/>
        </pc:sldMkLst>
        <pc:spChg chg="mod">
          <ac:chgData name="Nienke van der Sluis" userId="S::n.vandersluis@erasmusmc.nl::4896a629-b0f1-4a3e-b800-c3d04e98ea1a" providerId="AD" clId="Web-{4417B5A1-6254-1C52-B74C-5CA4066F99AE}" dt="2021-11-18T09:42:50.361" v="135" actId="20577"/>
          <ac:spMkLst>
            <pc:docMk/>
            <pc:sldMk cId="2788603171" sldId="274"/>
            <ac:spMk id="3" creationId="{846AA8D2-E6D1-446D-A6C9-E8536CEB6EE9}"/>
          </ac:spMkLst>
        </pc:spChg>
      </pc:sldChg>
      <pc:sldChg chg="modSp">
        <pc:chgData name="Nienke van der Sluis" userId="S::n.vandersluis@erasmusmc.nl::4896a629-b0f1-4a3e-b800-c3d04e98ea1a" providerId="AD" clId="Web-{4417B5A1-6254-1C52-B74C-5CA4066F99AE}" dt="2021-11-18T09:42:33.704" v="127" actId="20577"/>
        <pc:sldMkLst>
          <pc:docMk/>
          <pc:sldMk cId="2523824639" sldId="275"/>
        </pc:sldMkLst>
        <pc:spChg chg="mod">
          <ac:chgData name="Nienke van der Sluis" userId="S::n.vandersluis@erasmusmc.nl::4896a629-b0f1-4a3e-b800-c3d04e98ea1a" providerId="AD" clId="Web-{4417B5A1-6254-1C52-B74C-5CA4066F99AE}" dt="2021-11-18T09:42:33.704" v="127" actId="20577"/>
          <ac:spMkLst>
            <pc:docMk/>
            <pc:sldMk cId="2523824639" sldId="275"/>
            <ac:spMk id="3" creationId="{FB334B61-E3FB-4BC9-B77C-829F8B7D9547}"/>
          </ac:spMkLst>
        </pc:spChg>
      </pc:sldChg>
      <pc:sldChg chg="modSp">
        <pc:chgData name="Nienke van der Sluis" userId="S::n.vandersluis@erasmusmc.nl::4896a629-b0f1-4a3e-b800-c3d04e98ea1a" providerId="AD" clId="Web-{4417B5A1-6254-1C52-B74C-5CA4066F99AE}" dt="2021-11-18T09:43:54.768" v="171" actId="20577"/>
        <pc:sldMkLst>
          <pc:docMk/>
          <pc:sldMk cId="3579578364" sldId="277"/>
        </pc:sldMkLst>
        <pc:spChg chg="mod">
          <ac:chgData name="Nienke van der Sluis" userId="S::n.vandersluis@erasmusmc.nl::4896a629-b0f1-4a3e-b800-c3d04e98ea1a" providerId="AD" clId="Web-{4417B5A1-6254-1C52-B74C-5CA4066F99AE}" dt="2021-11-18T09:43:54.768" v="171" actId="20577"/>
          <ac:spMkLst>
            <pc:docMk/>
            <pc:sldMk cId="3579578364" sldId="277"/>
            <ac:spMk id="3" creationId="{AF335CE0-A149-4BD9-9E71-CF76828BD920}"/>
          </ac:spMkLst>
        </pc:spChg>
      </pc:sldChg>
      <pc:sldChg chg="modSp delCm">
        <pc:chgData name="Nienke van der Sluis" userId="S::n.vandersluis@erasmusmc.nl::4896a629-b0f1-4a3e-b800-c3d04e98ea1a" providerId="AD" clId="Web-{4417B5A1-6254-1C52-B74C-5CA4066F99AE}" dt="2021-11-18T09:41:38.703" v="110" actId="20577"/>
        <pc:sldMkLst>
          <pc:docMk/>
          <pc:sldMk cId="677985113" sldId="278"/>
        </pc:sldMkLst>
        <pc:spChg chg="mod">
          <ac:chgData name="Nienke van der Sluis" userId="S::n.vandersluis@erasmusmc.nl::4896a629-b0f1-4a3e-b800-c3d04e98ea1a" providerId="AD" clId="Web-{4417B5A1-6254-1C52-B74C-5CA4066F99AE}" dt="2021-11-18T09:41:38.703" v="110" actId="20577"/>
          <ac:spMkLst>
            <pc:docMk/>
            <pc:sldMk cId="677985113" sldId="278"/>
            <ac:spMk id="3" creationId="{911E1D55-5B96-450E-A26D-17A8FCF86878}"/>
          </ac:spMkLst>
        </pc:spChg>
      </pc:sldChg>
    </pc:docChg>
  </pc:docChgLst>
  <pc:docChgLst>
    <pc:chgData name="Nienke van der Sluis" userId="S::n.vandersluis@erasmusmc.nl::4896a629-b0f1-4a3e-b800-c3d04e98ea1a" providerId="AD" clId="Web-{08267B8F-E754-F00A-122C-F65D513B4D9E}"/>
    <pc:docChg chg="addSld delSld modSld sldOrd">
      <pc:chgData name="Nienke van der Sluis" userId="S::n.vandersluis@erasmusmc.nl::4896a629-b0f1-4a3e-b800-c3d04e98ea1a" providerId="AD" clId="Web-{08267B8F-E754-F00A-122C-F65D513B4D9E}" dt="2021-12-08T16:36:35.768" v="317" actId="20577"/>
      <pc:docMkLst>
        <pc:docMk/>
      </pc:docMkLst>
      <pc:sldChg chg="modSp">
        <pc:chgData name="Nienke van der Sluis" userId="S::n.vandersluis@erasmusmc.nl::4896a629-b0f1-4a3e-b800-c3d04e98ea1a" providerId="AD" clId="Web-{08267B8F-E754-F00A-122C-F65D513B4D9E}" dt="2021-12-08T16:21:45.789" v="81" actId="20577"/>
        <pc:sldMkLst>
          <pc:docMk/>
          <pc:sldMk cId="1173319470" sldId="271"/>
        </pc:sldMkLst>
        <pc:spChg chg="mod">
          <ac:chgData name="Nienke van der Sluis" userId="S::n.vandersluis@erasmusmc.nl::4896a629-b0f1-4a3e-b800-c3d04e98ea1a" providerId="AD" clId="Web-{08267B8F-E754-F00A-122C-F65D513B4D9E}" dt="2021-12-08T16:21:45.789" v="81" actId="20577"/>
          <ac:spMkLst>
            <pc:docMk/>
            <pc:sldMk cId="1173319470" sldId="271"/>
            <ac:spMk id="3" creationId="{35F88D41-AC29-42D4-9D48-0F474F95C6A9}"/>
          </ac:spMkLst>
        </pc:spChg>
      </pc:sldChg>
      <pc:sldChg chg="modSp">
        <pc:chgData name="Nienke van der Sluis" userId="S::n.vandersluis@erasmusmc.nl::4896a629-b0f1-4a3e-b800-c3d04e98ea1a" providerId="AD" clId="Web-{08267B8F-E754-F00A-122C-F65D513B4D9E}" dt="2021-12-08T16:24:30.103" v="126" actId="20577"/>
        <pc:sldMkLst>
          <pc:docMk/>
          <pc:sldMk cId="3269469177" sldId="272"/>
        </pc:sldMkLst>
        <pc:spChg chg="mod">
          <ac:chgData name="Nienke van der Sluis" userId="S::n.vandersluis@erasmusmc.nl::4896a629-b0f1-4a3e-b800-c3d04e98ea1a" providerId="AD" clId="Web-{08267B8F-E754-F00A-122C-F65D513B4D9E}" dt="2021-12-08T16:24:30.103" v="126" actId="20577"/>
          <ac:spMkLst>
            <pc:docMk/>
            <pc:sldMk cId="3269469177" sldId="272"/>
            <ac:spMk id="3" creationId="{7CE6E96F-9869-40E2-B268-F3F2F0609969}"/>
          </ac:spMkLst>
        </pc:spChg>
      </pc:sldChg>
      <pc:sldChg chg="modSp ord">
        <pc:chgData name="Nienke van der Sluis" userId="S::n.vandersluis@erasmusmc.nl::4896a629-b0f1-4a3e-b800-c3d04e98ea1a" providerId="AD" clId="Web-{08267B8F-E754-F00A-122C-F65D513B4D9E}" dt="2021-12-08T16:36:35.768" v="317" actId="20577"/>
        <pc:sldMkLst>
          <pc:docMk/>
          <pc:sldMk cId="1340542091" sldId="273"/>
        </pc:sldMkLst>
        <pc:spChg chg="mod">
          <ac:chgData name="Nienke van der Sluis" userId="S::n.vandersluis@erasmusmc.nl::4896a629-b0f1-4a3e-b800-c3d04e98ea1a" providerId="AD" clId="Web-{08267B8F-E754-F00A-122C-F65D513B4D9E}" dt="2021-12-08T16:32:10.671" v="271" actId="20577"/>
          <ac:spMkLst>
            <pc:docMk/>
            <pc:sldMk cId="1340542091" sldId="273"/>
            <ac:spMk id="2" creationId="{ED61F1EB-61C7-4A59-9B4E-60F9155E7CAE}"/>
          </ac:spMkLst>
        </pc:spChg>
        <pc:spChg chg="mod">
          <ac:chgData name="Nienke van der Sluis" userId="S::n.vandersluis@erasmusmc.nl::4896a629-b0f1-4a3e-b800-c3d04e98ea1a" providerId="AD" clId="Web-{08267B8F-E754-F00A-122C-F65D513B4D9E}" dt="2021-12-08T16:36:35.768" v="317" actId="20577"/>
          <ac:spMkLst>
            <pc:docMk/>
            <pc:sldMk cId="1340542091" sldId="273"/>
            <ac:spMk id="3" creationId="{C750F1CF-66E3-4AF2-9497-2615758AFB18}"/>
          </ac:spMkLst>
        </pc:spChg>
      </pc:sldChg>
      <pc:sldChg chg="modSp del">
        <pc:chgData name="Nienke van der Sluis" userId="S::n.vandersluis@erasmusmc.nl::4896a629-b0f1-4a3e-b800-c3d04e98ea1a" providerId="AD" clId="Web-{08267B8F-E754-F00A-122C-F65D513B4D9E}" dt="2021-12-08T16:31:48.514" v="260"/>
        <pc:sldMkLst>
          <pc:docMk/>
          <pc:sldMk cId="2788603171" sldId="274"/>
        </pc:sldMkLst>
        <pc:spChg chg="mod">
          <ac:chgData name="Nienke van der Sluis" userId="S::n.vandersluis@erasmusmc.nl::4896a629-b0f1-4a3e-b800-c3d04e98ea1a" providerId="AD" clId="Web-{08267B8F-E754-F00A-122C-F65D513B4D9E}" dt="2021-12-08T16:31:44.030" v="257" actId="20577"/>
          <ac:spMkLst>
            <pc:docMk/>
            <pc:sldMk cId="2788603171" sldId="274"/>
            <ac:spMk id="2" creationId="{A9F0289E-4AA6-4CA8-A2C7-A215B209C00C}"/>
          </ac:spMkLst>
        </pc:spChg>
        <pc:spChg chg="mod">
          <ac:chgData name="Nienke van der Sluis" userId="S::n.vandersluis@erasmusmc.nl::4896a629-b0f1-4a3e-b800-c3d04e98ea1a" providerId="AD" clId="Web-{08267B8F-E754-F00A-122C-F65D513B4D9E}" dt="2021-12-08T16:31:36.233" v="254" actId="20577"/>
          <ac:spMkLst>
            <pc:docMk/>
            <pc:sldMk cId="2788603171" sldId="274"/>
            <ac:spMk id="3" creationId="{846AA8D2-E6D1-446D-A6C9-E8536CEB6EE9}"/>
          </ac:spMkLst>
        </pc:spChg>
      </pc:sldChg>
      <pc:sldChg chg="modSp">
        <pc:chgData name="Nienke van der Sluis" userId="S::n.vandersluis@erasmusmc.nl::4896a629-b0f1-4a3e-b800-c3d04e98ea1a" providerId="AD" clId="Web-{08267B8F-E754-F00A-122C-F65D513B4D9E}" dt="2021-12-08T16:24:38.463" v="127" actId="1076"/>
        <pc:sldMkLst>
          <pc:docMk/>
          <pc:sldMk cId="2523824639" sldId="275"/>
        </pc:sldMkLst>
        <pc:spChg chg="mod">
          <ac:chgData name="Nienke van der Sluis" userId="S::n.vandersluis@erasmusmc.nl::4896a629-b0f1-4a3e-b800-c3d04e98ea1a" providerId="AD" clId="Web-{08267B8F-E754-F00A-122C-F65D513B4D9E}" dt="2021-12-08T16:24:38.463" v="127" actId="1076"/>
          <ac:spMkLst>
            <pc:docMk/>
            <pc:sldMk cId="2523824639" sldId="275"/>
            <ac:spMk id="3" creationId="{FB334B61-E3FB-4BC9-B77C-829F8B7D9547}"/>
          </ac:spMkLst>
        </pc:spChg>
      </pc:sldChg>
      <pc:sldChg chg="modSp">
        <pc:chgData name="Nienke van der Sluis" userId="S::n.vandersluis@erasmusmc.nl::4896a629-b0f1-4a3e-b800-c3d04e98ea1a" providerId="AD" clId="Web-{08267B8F-E754-F00A-122C-F65D513B4D9E}" dt="2021-12-08T16:27:22.105" v="139"/>
        <pc:sldMkLst>
          <pc:docMk/>
          <pc:sldMk cId="3186235505" sldId="276"/>
        </pc:sldMkLst>
        <pc:spChg chg="mod">
          <ac:chgData name="Nienke van der Sluis" userId="S::n.vandersluis@erasmusmc.nl::4896a629-b0f1-4a3e-b800-c3d04e98ea1a" providerId="AD" clId="Web-{08267B8F-E754-F00A-122C-F65D513B4D9E}" dt="2021-12-08T16:27:22.105" v="139"/>
          <ac:spMkLst>
            <pc:docMk/>
            <pc:sldMk cId="3186235505" sldId="276"/>
            <ac:spMk id="3" creationId="{1B841779-FDBC-4644-B089-43D7501B10E8}"/>
          </ac:spMkLst>
        </pc:spChg>
      </pc:sldChg>
      <pc:sldChg chg="addSp delSp modSp new">
        <pc:chgData name="Nienke van der Sluis" userId="S::n.vandersluis@erasmusmc.nl::4896a629-b0f1-4a3e-b800-c3d04e98ea1a" providerId="AD" clId="Web-{08267B8F-E754-F00A-122C-F65D513B4D9E}" dt="2021-12-08T16:32:50.906" v="281"/>
        <pc:sldMkLst>
          <pc:docMk/>
          <pc:sldMk cId="1567620095" sldId="279"/>
        </pc:sldMkLst>
        <pc:spChg chg="mod">
          <ac:chgData name="Nienke van der Sluis" userId="S::n.vandersluis@erasmusmc.nl::4896a629-b0f1-4a3e-b800-c3d04e98ea1a" providerId="AD" clId="Web-{08267B8F-E754-F00A-122C-F65D513B4D9E}" dt="2021-12-08T16:31:47.514" v="259" actId="20577"/>
          <ac:spMkLst>
            <pc:docMk/>
            <pc:sldMk cId="1567620095" sldId="279"/>
            <ac:spMk id="2" creationId="{404753CC-039B-4278-BE56-9BADFA4801EA}"/>
          </ac:spMkLst>
        </pc:spChg>
        <pc:spChg chg="del">
          <ac:chgData name="Nienke van der Sluis" userId="S::n.vandersluis@erasmusmc.nl::4896a629-b0f1-4a3e-b800-c3d04e98ea1a" providerId="AD" clId="Web-{08267B8F-E754-F00A-122C-F65D513B4D9E}" dt="2021-12-08T16:31:01.561" v="237"/>
          <ac:spMkLst>
            <pc:docMk/>
            <pc:sldMk cId="1567620095" sldId="279"/>
            <ac:spMk id="3" creationId="{A1C54134-D5AC-4B0D-8B11-DA09BFAC976F}"/>
          </ac:spMkLst>
        </pc:spChg>
        <pc:graphicFrameChg chg="add mod ord modGraphic">
          <ac:chgData name="Nienke van der Sluis" userId="S::n.vandersluis@erasmusmc.nl::4896a629-b0f1-4a3e-b800-c3d04e98ea1a" providerId="AD" clId="Web-{08267B8F-E754-F00A-122C-F65D513B4D9E}" dt="2021-12-08T16:32:50.906" v="281"/>
          <ac:graphicFrameMkLst>
            <pc:docMk/>
            <pc:sldMk cId="1567620095" sldId="279"/>
            <ac:graphicFrameMk id="4" creationId="{73B5D2A0-0706-4099-8CC2-DF034009F5FD}"/>
          </ac:graphicFrameMkLst>
        </pc:graphicFrameChg>
      </pc:sldChg>
    </pc:docChg>
  </pc:docChgLst>
  <pc:docChgLst>
    <pc:chgData name="Nienke van der Sluis" userId="S::n.vandersluis@erasmusmc.nl::4896a629-b0f1-4a3e-b800-c3d04e98ea1a" providerId="AD" clId="Web-{2865A329-36DD-F619-08D7-F8C9A6294B9F}"/>
    <pc:docChg chg="addSld delSld modSld">
      <pc:chgData name="Nienke van der Sluis" userId="S::n.vandersluis@erasmusmc.nl::4896a629-b0f1-4a3e-b800-c3d04e98ea1a" providerId="AD" clId="Web-{2865A329-36DD-F619-08D7-F8C9A6294B9F}" dt="2021-12-27T11:44:39.225" v="1847" actId="20577"/>
      <pc:docMkLst>
        <pc:docMk/>
      </pc:docMkLst>
      <pc:sldChg chg="modSp">
        <pc:chgData name="Nienke van der Sluis" userId="S::n.vandersluis@erasmusmc.nl::4896a629-b0f1-4a3e-b800-c3d04e98ea1a" providerId="AD" clId="Web-{2865A329-36DD-F619-08D7-F8C9A6294B9F}" dt="2021-12-27T10:51:22.532" v="0" actId="20577"/>
        <pc:sldMkLst>
          <pc:docMk/>
          <pc:sldMk cId="2017010620" sldId="270"/>
        </pc:sldMkLst>
        <pc:spChg chg="mod">
          <ac:chgData name="Nienke van der Sluis" userId="S::n.vandersluis@erasmusmc.nl::4896a629-b0f1-4a3e-b800-c3d04e98ea1a" providerId="AD" clId="Web-{2865A329-36DD-F619-08D7-F8C9A6294B9F}" dt="2021-12-27T10:51:22.532" v="0" actId="20577"/>
          <ac:spMkLst>
            <pc:docMk/>
            <pc:sldMk cId="2017010620" sldId="270"/>
            <ac:spMk id="3" creationId="{90EB0CCE-FA26-476C-923C-6E13B9EE392E}"/>
          </ac:spMkLst>
        </pc:spChg>
      </pc:sldChg>
      <pc:sldChg chg="modSp">
        <pc:chgData name="Nienke van der Sluis" userId="S::n.vandersluis@erasmusmc.nl::4896a629-b0f1-4a3e-b800-c3d04e98ea1a" providerId="AD" clId="Web-{2865A329-36DD-F619-08D7-F8C9A6294B9F}" dt="2021-12-27T11:41:33.403" v="1746" actId="20577"/>
        <pc:sldMkLst>
          <pc:docMk/>
          <pc:sldMk cId="1173319470" sldId="271"/>
        </pc:sldMkLst>
        <pc:spChg chg="mod">
          <ac:chgData name="Nienke van der Sluis" userId="S::n.vandersluis@erasmusmc.nl::4896a629-b0f1-4a3e-b800-c3d04e98ea1a" providerId="AD" clId="Web-{2865A329-36DD-F619-08D7-F8C9A6294B9F}" dt="2021-12-27T11:41:33.403" v="1746" actId="20577"/>
          <ac:spMkLst>
            <pc:docMk/>
            <pc:sldMk cId="1173319470" sldId="271"/>
            <ac:spMk id="3" creationId="{35F88D41-AC29-42D4-9D48-0F474F95C6A9}"/>
          </ac:spMkLst>
        </pc:spChg>
      </pc:sldChg>
      <pc:sldChg chg="modSp">
        <pc:chgData name="Nienke van der Sluis" userId="S::n.vandersluis@erasmusmc.nl::4896a629-b0f1-4a3e-b800-c3d04e98ea1a" providerId="AD" clId="Web-{2865A329-36DD-F619-08D7-F8C9A6294B9F}" dt="2021-12-27T11:43:20.488" v="1804" actId="20577"/>
        <pc:sldMkLst>
          <pc:docMk/>
          <pc:sldMk cId="1340542091" sldId="273"/>
        </pc:sldMkLst>
        <pc:spChg chg="mod">
          <ac:chgData name="Nienke van der Sluis" userId="S::n.vandersluis@erasmusmc.nl::4896a629-b0f1-4a3e-b800-c3d04e98ea1a" providerId="AD" clId="Web-{2865A329-36DD-F619-08D7-F8C9A6294B9F}" dt="2021-12-27T11:41:15.277" v="1741" actId="20577"/>
          <ac:spMkLst>
            <pc:docMk/>
            <pc:sldMk cId="1340542091" sldId="273"/>
            <ac:spMk id="2" creationId="{ED61F1EB-61C7-4A59-9B4E-60F9155E7CAE}"/>
          </ac:spMkLst>
        </pc:spChg>
        <pc:spChg chg="mod">
          <ac:chgData name="Nienke van der Sluis" userId="S::n.vandersluis@erasmusmc.nl::4896a629-b0f1-4a3e-b800-c3d04e98ea1a" providerId="AD" clId="Web-{2865A329-36DD-F619-08D7-F8C9A6294B9F}" dt="2021-12-27T11:43:20.488" v="1804" actId="20577"/>
          <ac:spMkLst>
            <pc:docMk/>
            <pc:sldMk cId="1340542091" sldId="273"/>
            <ac:spMk id="3" creationId="{C750F1CF-66E3-4AF2-9497-2615758AFB18}"/>
          </ac:spMkLst>
        </pc:spChg>
      </pc:sldChg>
      <pc:sldChg chg="modSp">
        <pc:chgData name="Nienke van der Sluis" userId="S::n.vandersluis@erasmusmc.nl::4896a629-b0f1-4a3e-b800-c3d04e98ea1a" providerId="AD" clId="Web-{2865A329-36DD-F619-08D7-F8C9A6294B9F}" dt="2021-12-27T10:53:08.316" v="1" actId="20577"/>
        <pc:sldMkLst>
          <pc:docMk/>
          <pc:sldMk cId="3579578364" sldId="277"/>
        </pc:sldMkLst>
        <pc:spChg chg="mod">
          <ac:chgData name="Nienke van der Sluis" userId="S::n.vandersluis@erasmusmc.nl::4896a629-b0f1-4a3e-b800-c3d04e98ea1a" providerId="AD" clId="Web-{2865A329-36DD-F619-08D7-F8C9A6294B9F}" dt="2021-12-27T10:53:08.316" v="1" actId="20577"/>
          <ac:spMkLst>
            <pc:docMk/>
            <pc:sldMk cId="3579578364" sldId="277"/>
            <ac:spMk id="3" creationId="{AF335CE0-A149-4BD9-9E71-CF76828BD920}"/>
          </ac:spMkLst>
        </pc:spChg>
      </pc:sldChg>
      <pc:sldChg chg="addSp delSp modSp">
        <pc:chgData name="Nienke van der Sluis" userId="S::n.vandersluis@erasmusmc.nl::4896a629-b0f1-4a3e-b800-c3d04e98ea1a" providerId="AD" clId="Web-{2865A329-36DD-F619-08D7-F8C9A6294B9F}" dt="2021-12-27T11:38:16.133" v="1733" actId="14100"/>
        <pc:sldMkLst>
          <pc:docMk/>
          <pc:sldMk cId="1567620095" sldId="279"/>
        </pc:sldMkLst>
        <pc:spChg chg="mod">
          <ac:chgData name="Nienke van der Sluis" userId="S::n.vandersluis@erasmusmc.nl::4896a629-b0f1-4a3e-b800-c3d04e98ea1a" providerId="AD" clId="Web-{2865A329-36DD-F619-08D7-F8C9A6294B9F}" dt="2021-12-27T11:20:52.307" v="1352" actId="14100"/>
          <ac:spMkLst>
            <pc:docMk/>
            <pc:sldMk cId="1567620095" sldId="279"/>
            <ac:spMk id="2" creationId="{404753CC-039B-4278-BE56-9BADFA4801EA}"/>
          </ac:spMkLst>
        </pc:spChg>
        <pc:spChg chg="add del mod">
          <ac:chgData name="Nienke van der Sluis" userId="S::n.vandersluis@erasmusmc.nl::4896a629-b0f1-4a3e-b800-c3d04e98ea1a" providerId="AD" clId="Web-{2865A329-36DD-F619-08D7-F8C9A6294B9F}" dt="2021-12-27T11:37:56.539" v="1730"/>
          <ac:spMkLst>
            <pc:docMk/>
            <pc:sldMk cId="1567620095" sldId="279"/>
            <ac:spMk id="5" creationId="{8775FD96-4354-4E00-9B38-2B4A0DDD9AE4}"/>
          </ac:spMkLst>
        </pc:spChg>
        <pc:graphicFrameChg chg="del mod modGraphic">
          <ac:chgData name="Nienke van der Sluis" userId="S::n.vandersluis@erasmusmc.nl::4896a629-b0f1-4a3e-b800-c3d04e98ea1a" providerId="AD" clId="Web-{2865A329-36DD-F619-08D7-F8C9A6294B9F}" dt="2021-12-27T11:37:46.663" v="1728"/>
          <ac:graphicFrameMkLst>
            <pc:docMk/>
            <pc:sldMk cId="1567620095" sldId="279"/>
            <ac:graphicFrameMk id="4" creationId="{73B5D2A0-0706-4099-8CC2-DF034009F5FD}"/>
          </ac:graphicFrameMkLst>
        </pc:graphicFrameChg>
        <pc:picChg chg="add mod">
          <ac:chgData name="Nienke van der Sluis" userId="S::n.vandersluis@erasmusmc.nl::4896a629-b0f1-4a3e-b800-c3d04e98ea1a" providerId="AD" clId="Web-{2865A329-36DD-F619-08D7-F8C9A6294B9F}" dt="2021-12-27T11:38:16.133" v="1733" actId="14100"/>
          <ac:picMkLst>
            <pc:docMk/>
            <pc:sldMk cId="1567620095" sldId="279"/>
            <ac:picMk id="7" creationId="{92CB6EA6-973F-4B44-AC4B-C4E37F03153F}"/>
          </ac:picMkLst>
        </pc:picChg>
      </pc:sldChg>
      <pc:sldChg chg="modSp new">
        <pc:chgData name="Nienke van der Sluis" userId="S::n.vandersluis@erasmusmc.nl::4896a629-b0f1-4a3e-b800-c3d04e98ea1a" providerId="AD" clId="Web-{2865A329-36DD-F619-08D7-F8C9A6294B9F}" dt="2021-12-27T11:44:39.225" v="1847" actId="20577"/>
        <pc:sldMkLst>
          <pc:docMk/>
          <pc:sldMk cId="1509273765" sldId="280"/>
        </pc:sldMkLst>
        <pc:spChg chg="mod">
          <ac:chgData name="Nienke van der Sluis" userId="S::n.vandersluis@erasmusmc.nl::4896a629-b0f1-4a3e-b800-c3d04e98ea1a" providerId="AD" clId="Web-{2865A329-36DD-F619-08D7-F8C9A6294B9F}" dt="2021-12-27T11:43:36.786" v="1814" actId="20577"/>
          <ac:spMkLst>
            <pc:docMk/>
            <pc:sldMk cId="1509273765" sldId="280"/>
            <ac:spMk id="2" creationId="{6E698007-E16D-48F7-AAA1-94BA721950E2}"/>
          </ac:spMkLst>
        </pc:spChg>
        <pc:spChg chg="mod">
          <ac:chgData name="Nienke van der Sluis" userId="S::n.vandersluis@erasmusmc.nl::4896a629-b0f1-4a3e-b800-c3d04e98ea1a" providerId="AD" clId="Web-{2865A329-36DD-F619-08D7-F8C9A6294B9F}" dt="2021-12-27T11:44:39.225" v="1847" actId="20577"/>
          <ac:spMkLst>
            <pc:docMk/>
            <pc:sldMk cId="1509273765" sldId="280"/>
            <ac:spMk id="3" creationId="{17FD5353-9662-4E86-9CB9-71352D8FDD3D}"/>
          </ac:spMkLst>
        </pc:spChg>
      </pc:sldChg>
      <pc:sldChg chg="addSp delSp modSp new del">
        <pc:chgData name="Nienke van der Sluis" userId="S::n.vandersluis@erasmusmc.nl::4896a629-b0f1-4a3e-b800-c3d04e98ea1a" providerId="AD" clId="Web-{2865A329-36DD-F619-08D7-F8C9A6294B9F}" dt="2021-12-27T11:38:29.071" v="1734"/>
        <pc:sldMkLst>
          <pc:docMk/>
          <pc:sldMk cId="2811786738" sldId="280"/>
        </pc:sldMkLst>
        <pc:spChg chg="del">
          <ac:chgData name="Nienke van der Sluis" userId="S::n.vandersluis@erasmusmc.nl::4896a629-b0f1-4a3e-b800-c3d04e98ea1a" providerId="AD" clId="Web-{2865A329-36DD-F619-08D7-F8C9A6294B9F}" dt="2021-12-27T11:33:48.434" v="1722"/>
          <ac:spMkLst>
            <pc:docMk/>
            <pc:sldMk cId="2811786738" sldId="280"/>
            <ac:spMk id="3" creationId="{70417EA2-84C7-41D2-93A1-AB98C4610CD5}"/>
          </ac:spMkLst>
        </pc:spChg>
        <pc:picChg chg="add mod ord">
          <ac:chgData name="Nienke van der Sluis" userId="S::n.vandersluis@erasmusmc.nl::4896a629-b0f1-4a3e-b800-c3d04e98ea1a" providerId="AD" clId="Web-{2865A329-36DD-F619-08D7-F8C9A6294B9F}" dt="2021-12-27T11:34:03.846" v="1723" actId="1076"/>
          <ac:picMkLst>
            <pc:docMk/>
            <pc:sldMk cId="2811786738" sldId="280"/>
            <ac:picMk id="4" creationId="{C89B1678-A6D3-4E41-A4D9-C267636AD4BC}"/>
          </ac:picMkLst>
        </pc:picChg>
      </pc:sldChg>
      <pc:sldChg chg="add del replId">
        <pc:chgData name="Nienke van der Sluis" userId="S::n.vandersluis@erasmusmc.nl::4896a629-b0f1-4a3e-b800-c3d04e98ea1a" providerId="AD" clId="Web-{2865A329-36DD-F619-08D7-F8C9A6294B9F}" dt="2021-12-27T11:35:56.114" v="1725"/>
        <pc:sldMkLst>
          <pc:docMk/>
          <pc:sldMk cId="517817267" sldId="281"/>
        </pc:sldMkLst>
      </pc:sldChg>
    </pc:docChg>
  </pc:docChgLst>
  <pc:docChgLst>
    <pc:chgData name="Nienke van der Sluis" userId="S::n.vandersluis@erasmusmc.nl::4896a629-b0f1-4a3e-b800-c3d04e98ea1a" providerId="AD" clId="Web-{C8C52039-D858-C857-F806-80DE8C6B8C38}"/>
    <pc:docChg chg="modSld">
      <pc:chgData name="Nienke van der Sluis" userId="S::n.vandersluis@erasmusmc.nl::4896a629-b0f1-4a3e-b800-c3d04e98ea1a" providerId="AD" clId="Web-{C8C52039-D858-C857-F806-80DE8C6B8C38}" dt="2022-11-07T07:23:02.503" v="12" actId="20577"/>
      <pc:docMkLst>
        <pc:docMk/>
      </pc:docMkLst>
      <pc:sldChg chg="modSp">
        <pc:chgData name="Nienke van der Sluis" userId="S::n.vandersluis@erasmusmc.nl::4896a629-b0f1-4a3e-b800-c3d04e98ea1a" providerId="AD" clId="Web-{C8C52039-D858-C857-F806-80DE8C6B8C38}" dt="2022-11-07T07:23:02.503" v="12" actId="20577"/>
        <pc:sldMkLst>
          <pc:docMk/>
          <pc:sldMk cId="2161861724" sldId="280"/>
        </pc:sldMkLst>
        <pc:spChg chg="mod">
          <ac:chgData name="Nienke van der Sluis" userId="S::n.vandersluis@erasmusmc.nl::4896a629-b0f1-4a3e-b800-c3d04e98ea1a" providerId="AD" clId="Web-{C8C52039-D858-C857-F806-80DE8C6B8C38}" dt="2022-11-07T07:23:02.503" v="12" actId="20577"/>
          <ac:spMkLst>
            <pc:docMk/>
            <pc:sldMk cId="2161861724" sldId="280"/>
            <ac:spMk id="3" creationId="{00000000-0000-0000-0000-000000000000}"/>
          </ac:spMkLst>
        </pc:spChg>
      </pc:sldChg>
    </pc:docChg>
  </pc:docChgLst>
  <pc:docChgLst>
    <pc:chgData name="Astrid Breit" userId="S::a.breit@erasmusmc.nl::75699c2d-b498-439b-83b4-f7ac00b77ed5" providerId="AD" clId="Web-{F0B664DC-8869-E578-1E53-27C22CF1C1A4}"/>
    <pc:docChg chg="modSld">
      <pc:chgData name="Astrid Breit" userId="S::a.breit@erasmusmc.nl::75699c2d-b498-439b-83b4-f7ac00b77ed5" providerId="AD" clId="Web-{F0B664DC-8869-E578-1E53-27C22CF1C1A4}" dt="2022-01-20T08:42:11.287" v="155" actId="20577"/>
      <pc:docMkLst>
        <pc:docMk/>
      </pc:docMkLst>
      <pc:sldChg chg="modSp">
        <pc:chgData name="Astrid Breit" userId="S::a.breit@erasmusmc.nl::75699c2d-b498-439b-83b4-f7ac00b77ed5" providerId="AD" clId="Web-{F0B664DC-8869-E578-1E53-27C22CF1C1A4}" dt="2022-01-20T08:42:11.287" v="155" actId="20577"/>
        <pc:sldMkLst>
          <pc:docMk/>
          <pc:sldMk cId="1340542091" sldId="273"/>
        </pc:sldMkLst>
        <pc:spChg chg="mod">
          <ac:chgData name="Astrid Breit" userId="S::a.breit@erasmusmc.nl::75699c2d-b498-439b-83b4-f7ac00b77ed5" providerId="AD" clId="Web-{F0B664DC-8869-E578-1E53-27C22CF1C1A4}" dt="2022-01-20T08:42:11.287" v="155" actId="20577"/>
          <ac:spMkLst>
            <pc:docMk/>
            <pc:sldMk cId="1340542091" sldId="273"/>
            <ac:spMk id="3" creationId="{C750F1CF-66E3-4AF2-9497-2615758AFB18}"/>
          </ac:spMkLst>
        </pc:spChg>
      </pc:sldChg>
    </pc:docChg>
  </pc:docChgLst>
  <pc:docChgLst>
    <pc:chgData name="Nienke van der Sluis" userId="S::n.vandersluis@erasmusmc.nl::4896a629-b0f1-4a3e-b800-c3d04e98ea1a" providerId="AD" clId="Web-{965CC172-405A-C298-C4B3-FB52797A105C}"/>
    <pc:docChg chg="addSld delSld modSld">
      <pc:chgData name="Nienke van der Sluis" userId="S::n.vandersluis@erasmusmc.nl::4896a629-b0f1-4a3e-b800-c3d04e98ea1a" providerId="AD" clId="Web-{965CC172-405A-C298-C4B3-FB52797A105C}" dt="2021-12-07T10:42:16.792" v="214" actId="20577"/>
      <pc:docMkLst>
        <pc:docMk/>
      </pc:docMkLst>
      <pc:sldChg chg="modSp">
        <pc:chgData name="Nienke van der Sluis" userId="S::n.vandersluis@erasmusmc.nl::4896a629-b0f1-4a3e-b800-c3d04e98ea1a" providerId="AD" clId="Web-{965CC172-405A-C298-C4B3-FB52797A105C}" dt="2021-12-07T10:20:25.308" v="2" actId="20577"/>
        <pc:sldMkLst>
          <pc:docMk/>
          <pc:sldMk cId="483946053" sldId="269"/>
        </pc:sldMkLst>
        <pc:spChg chg="mod">
          <ac:chgData name="Nienke van der Sluis" userId="S::n.vandersluis@erasmusmc.nl::4896a629-b0f1-4a3e-b800-c3d04e98ea1a" providerId="AD" clId="Web-{965CC172-405A-C298-C4B3-FB52797A105C}" dt="2021-12-07T10:20:25.308" v="2" actId="20577"/>
          <ac:spMkLst>
            <pc:docMk/>
            <pc:sldMk cId="483946053" sldId="269"/>
            <ac:spMk id="3" creationId="{00000000-0000-0000-0000-000000000000}"/>
          </ac:spMkLst>
        </pc:spChg>
      </pc:sldChg>
      <pc:sldChg chg="modSp">
        <pc:chgData name="Nienke van der Sluis" userId="S::n.vandersluis@erasmusmc.nl::4896a629-b0f1-4a3e-b800-c3d04e98ea1a" providerId="AD" clId="Web-{965CC172-405A-C298-C4B3-FB52797A105C}" dt="2021-12-07T10:27:19.880" v="40" actId="20577"/>
        <pc:sldMkLst>
          <pc:docMk/>
          <pc:sldMk cId="1173319470" sldId="271"/>
        </pc:sldMkLst>
        <pc:spChg chg="mod">
          <ac:chgData name="Nienke van der Sluis" userId="S::n.vandersluis@erasmusmc.nl::4896a629-b0f1-4a3e-b800-c3d04e98ea1a" providerId="AD" clId="Web-{965CC172-405A-C298-C4B3-FB52797A105C}" dt="2021-12-07T10:27:19.880" v="40" actId="20577"/>
          <ac:spMkLst>
            <pc:docMk/>
            <pc:sldMk cId="1173319470" sldId="271"/>
            <ac:spMk id="3" creationId="{35F88D41-AC29-42D4-9D48-0F474F95C6A9}"/>
          </ac:spMkLst>
        </pc:spChg>
      </pc:sldChg>
      <pc:sldChg chg="modSp">
        <pc:chgData name="Nienke van der Sluis" userId="S::n.vandersluis@erasmusmc.nl::4896a629-b0f1-4a3e-b800-c3d04e98ea1a" providerId="AD" clId="Web-{965CC172-405A-C298-C4B3-FB52797A105C}" dt="2021-12-07T10:28:14.881" v="46" actId="20577"/>
        <pc:sldMkLst>
          <pc:docMk/>
          <pc:sldMk cId="3269469177" sldId="272"/>
        </pc:sldMkLst>
        <pc:spChg chg="mod">
          <ac:chgData name="Nienke van der Sluis" userId="S::n.vandersluis@erasmusmc.nl::4896a629-b0f1-4a3e-b800-c3d04e98ea1a" providerId="AD" clId="Web-{965CC172-405A-C298-C4B3-FB52797A105C}" dt="2021-12-07T10:28:14.881" v="46" actId="20577"/>
          <ac:spMkLst>
            <pc:docMk/>
            <pc:sldMk cId="3269469177" sldId="272"/>
            <ac:spMk id="3" creationId="{7CE6E96F-9869-40E2-B268-F3F2F0609969}"/>
          </ac:spMkLst>
        </pc:spChg>
      </pc:sldChg>
      <pc:sldChg chg="modSp">
        <pc:chgData name="Nienke van der Sluis" userId="S::n.vandersluis@erasmusmc.nl::4896a629-b0f1-4a3e-b800-c3d04e98ea1a" providerId="AD" clId="Web-{965CC172-405A-C298-C4B3-FB52797A105C}" dt="2021-12-07T10:31:56.730" v="77" actId="20577"/>
        <pc:sldMkLst>
          <pc:docMk/>
          <pc:sldMk cId="1340542091" sldId="273"/>
        </pc:sldMkLst>
        <pc:spChg chg="mod">
          <ac:chgData name="Nienke van der Sluis" userId="S::n.vandersluis@erasmusmc.nl::4896a629-b0f1-4a3e-b800-c3d04e98ea1a" providerId="AD" clId="Web-{965CC172-405A-C298-C4B3-FB52797A105C}" dt="2021-12-07T10:31:56.730" v="77" actId="20577"/>
          <ac:spMkLst>
            <pc:docMk/>
            <pc:sldMk cId="1340542091" sldId="273"/>
            <ac:spMk id="3" creationId="{C750F1CF-66E3-4AF2-9497-2615758AFB18}"/>
          </ac:spMkLst>
        </pc:spChg>
      </pc:sldChg>
      <pc:sldChg chg="modSp">
        <pc:chgData name="Nienke van der Sluis" userId="S::n.vandersluis@erasmusmc.nl::4896a629-b0f1-4a3e-b800-c3d04e98ea1a" providerId="AD" clId="Web-{965CC172-405A-C298-C4B3-FB52797A105C}" dt="2021-12-07T10:37:38.660" v="126" actId="20577"/>
        <pc:sldMkLst>
          <pc:docMk/>
          <pc:sldMk cId="2523824639" sldId="275"/>
        </pc:sldMkLst>
        <pc:spChg chg="mod">
          <ac:chgData name="Nienke van der Sluis" userId="S::n.vandersluis@erasmusmc.nl::4896a629-b0f1-4a3e-b800-c3d04e98ea1a" providerId="AD" clId="Web-{965CC172-405A-C298-C4B3-FB52797A105C}" dt="2021-12-07T10:37:38.660" v="126" actId="20577"/>
          <ac:spMkLst>
            <pc:docMk/>
            <pc:sldMk cId="2523824639" sldId="275"/>
            <ac:spMk id="3" creationId="{FB334B61-E3FB-4BC9-B77C-829F8B7D9547}"/>
          </ac:spMkLst>
        </pc:spChg>
      </pc:sldChg>
      <pc:sldChg chg="modSp">
        <pc:chgData name="Nienke van der Sluis" userId="S::n.vandersluis@erasmusmc.nl::4896a629-b0f1-4a3e-b800-c3d04e98ea1a" providerId="AD" clId="Web-{965CC172-405A-C298-C4B3-FB52797A105C}" dt="2021-12-07T10:39:41.523" v="186" actId="20577"/>
        <pc:sldMkLst>
          <pc:docMk/>
          <pc:sldMk cId="3186235505" sldId="276"/>
        </pc:sldMkLst>
        <pc:spChg chg="mod">
          <ac:chgData name="Nienke van der Sluis" userId="S::n.vandersluis@erasmusmc.nl::4896a629-b0f1-4a3e-b800-c3d04e98ea1a" providerId="AD" clId="Web-{965CC172-405A-C298-C4B3-FB52797A105C}" dt="2021-12-07T10:39:41.523" v="186" actId="20577"/>
          <ac:spMkLst>
            <pc:docMk/>
            <pc:sldMk cId="3186235505" sldId="276"/>
            <ac:spMk id="3" creationId="{1B841779-FDBC-4644-B089-43D7501B10E8}"/>
          </ac:spMkLst>
        </pc:spChg>
      </pc:sldChg>
      <pc:sldChg chg="modSp">
        <pc:chgData name="Nienke van der Sluis" userId="S::n.vandersluis@erasmusmc.nl::4896a629-b0f1-4a3e-b800-c3d04e98ea1a" providerId="AD" clId="Web-{965CC172-405A-C298-C4B3-FB52797A105C}" dt="2021-12-07T10:42:16.792" v="214" actId="20577"/>
        <pc:sldMkLst>
          <pc:docMk/>
          <pc:sldMk cId="3579578364" sldId="277"/>
        </pc:sldMkLst>
        <pc:spChg chg="mod">
          <ac:chgData name="Nienke van der Sluis" userId="S::n.vandersluis@erasmusmc.nl::4896a629-b0f1-4a3e-b800-c3d04e98ea1a" providerId="AD" clId="Web-{965CC172-405A-C298-C4B3-FB52797A105C}" dt="2021-12-07T10:42:16.792" v="214" actId="20577"/>
          <ac:spMkLst>
            <pc:docMk/>
            <pc:sldMk cId="3579578364" sldId="277"/>
            <ac:spMk id="3" creationId="{AF335CE0-A149-4BD9-9E71-CF76828BD920}"/>
          </ac:spMkLst>
        </pc:spChg>
      </pc:sldChg>
      <pc:sldChg chg="new del">
        <pc:chgData name="Nienke van der Sluis" userId="S::n.vandersluis@erasmusmc.nl::4896a629-b0f1-4a3e-b800-c3d04e98ea1a" providerId="AD" clId="Web-{965CC172-405A-C298-C4B3-FB52797A105C}" dt="2021-12-07T10:39:41.976" v="187"/>
        <pc:sldMkLst>
          <pc:docMk/>
          <pc:sldMk cId="3466379317" sldId="279"/>
        </pc:sldMkLst>
      </pc:sldChg>
    </pc:docChg>
  </pc:docChgLst>
  <pc:docChgLst>
    <pc:chgData name="Astrid Breit" userId="S::a.breit@erasmusmc.nl::75699c2d-b498-439b-83b4-f7ac00b77ed5" providerId="AD" clId="Web-{F7CC2114-45BE-5B23-C3EF-FAF470C15111}"/>
    <pc:docChg chg="modSld">
      <pc:chgData name="Astrid Breit" userId="S::a.breit@erasmusmc.nl::75699c2d-b498-439b-83b4-f7ac00b77ed5" providerId="AD" clId="Web-{F7CC2114-45BE-5B23-C3EF-FAF470C15111}" dt="2022-01-17T12:26:43.077" v="275" actId="20577"/>
      <pc:docMkLst>
        <pc:docMk/>
      </pc:docMkLst>
      <pc:sldChg chg="modSp">
        <pc:chgData name="Astrid Breit" userId="S::a.breit@erasmusmc.nl::75699c2d-b498-439b-83b4-f7ac00b77ed5" providerId="AD" clId="Web-{F7CC2114-45BE-5B23-C3EF-FAF470C15111}" dt="2022-01-17T12:26:43.077" v="275" actId="20577"/>
        <pc:sldMkLst>
          <pc:docMk/>
          <pc:sldMk cId="1340542091" sldId="273"/>
        </pc:sldMkLst>
        <pc:spChg chg="mod">
          <ac:chgData name="Astrid Breit" userId="S::a.breit@erasmusmc.nl::75699c2d-b498-439b-83b4-f7ac00b77ed5" providerId="AD" clId="Web-{F7CC2114-45BE-5B23-C3EF-FAF470C15111}" dt="2022-01-17T12:26:43.077" v="275" actId="20577"/>
          <ac:spMkLst>
            <pc:docMk/>
            <pc:sldMk cId="1340542091" sldId="273"/>
            <ac:spMk id="3" creationId="{C750F1CF-66E3-4AF2-9497-2615758AFB18}"/>
          </ac:spMkLst>
        </pc:spChg>
      </pc:sldChg>
    </pc:docChg>
  </pc:docChgLst>
  <pc:docChgLst>
    <pc:chgData name="Arjen Korpershoek" userId="S::arjen.korpershoek@erasmusmc.nl::6a17145f-0cdb-4072-9c5d-548f45dbc938" providerId="AD" clId="Web-{9D8EF07B-75FF-4580-B639-E144B350C56E}"/>
    <pc:docChg chg="modSld">
      <pc:chgData name="Arjen Korpershoek" userId="S::arjen.korpershoek@erasmusmc.nl::6a17145f-0cdb-4072-9c5d-548f45dbc938" providerId="AD" clId="Web-{9D8EF07B-75FF-4580-B639-E144B350C56E}" dt="2021-12-14T10:33:25.216" v="5" actId="20577"/>
      <pc:docMkLst>
        <pc:docMk/>
      </pc:docMkLst>
      <pc:sldChg chg="modSp">
        <pc:chgData name="Arjen Korpershoek" userId="S::arjen.korpershoek@erasmusmc.nl::6a17145f-0cdb-4072-9c5d-548f45dbc938" providerId="AD" clId="Web-{9D8EF07B-75FF-4580-B639-E144B350C56E}" dt="2021-12-14T10:31:58.918" v="2" actId="20577"/>
        <pc:sldMkLst>
          <pc:docMk/>
          <pc:sldMk cId="3269469177" sldId="272"/>
        </pc:sldMkLst>
        <pc:spChg chg="mod">
          <ac:chgData name="Arjen Korpershoek" userId="S::arjen.korpershoek@erasmusmc.nl::6a17145f-0cdb-4072-9c5d-548f45dbc938" providerId="AD" clId="Web-{9D8EF07B-75FF-4580-B639-E144B350C56E}" dt="2021-12-14T10:31:58.918" v="2" actId="20577"/>
          <ac:spMkLst>
            <pc:docMk/>
            <pc:sldMk cId="3269469177" sldId="272"/>
            <ac:spMk id="3" creationId="{7CE6E96F-9869-40E2-B268-F3F2F0609969}"/>
          </ac:spMkLst>
        </pc:spChg>
      </pc:sldChg>
      <pc:sldChg chg="modSp">
        <pc:chgData name="Arjen Korpershoek" userId="S::arjen.korpershoek@erasmusmc.nl::6a17145f-0cdb-4072-9c5d-548f45dbc938" providerId="AD" clId="Web-{9D8EF07B-75FF-4580-B639-E144B350C56E}" dt="2021-12-14T10:33:25.216" v="5" actId="20577"/>
        <pc:sldMkLst>
          <pc:docMk/>
          <pc:sldMk cId="3579578364" sldId="277"/>
        </pc:sldMkLst>
        <pc:spChg chg="mod">
          <ac:chgData name="Arjen Korpershoek" userId="S::arjen.korpershoek@erasmusmc.nl::6a17145f-0cdb-4072-9c5d-548f45dbc938" providerId="AD" clId="Web-{9D8EF07B-75FF-4580-B639-E144B350C56E}" dt="2021-12-14T10:33:25.216" v="5" actId="20577"/>
          <ac:spMkLst>
            <pc:docMk/>
            <pc:sldMk cId="3579578364" sldId="277"/>
            <ac:spMk id="3" creationId="{AF335CE0-A149-4BD9-9E71-CF76828BD920}"/>
          </ac:spMkLst>
        </pc:spChg>
      </pc:sldChg>
    </pc:docChg>
  </pc:docChgLst>
  <pc:docChgLst>
    <pc:chgData name="Nienke van der Sluis" userId="S::n.vandersluis@erasmusmc.nl::4896a629-b0f1-4a3e-b800-c3d04e98ea1a" providerId="AD" clId="Web-{4853983B-0DEE-826A-9E37-20023BFC8262}"/>
    <pc:docChg chg="modSld">
      <pc:chgData name="Nienke van der Sluis" userId="S::n.vandersluis@erasmusmc.nl::4896a629-b0f1-4a3e-b800-c3d04e98ea1a" providerId="AD" clId="Web-{4853983B-0DEE-826A-9E37-20023BFC8262}" dt="2022-11-08T12:58:33.543" v="155"/>
      <pc:docMkLst>
        <pc:docMk/>
      </pc:docMkLst>
      <pc:sldChg chg="modSp">
        <pc:chgData name="Nienke van der Sluis" userId="S::n.vandersluis@erasmusmc.nl::4896a629-b0f1-4a3e-b800-c3d04e98ea1a" providerId="AD" clId="Web-{4853983B-0DEE-826A-9E37-20023BFC8262}" dt="2022-11-08T12:58:33.543" v="155"/>
        <pc:sldMkLst>
          <pc:docMk/>
          <pc:sldMk cId="2362695613" sldId="287"/>
        </pc:sldMkLst>
        <pc:graphicFrameChg chg="mod modGraphic">
          <ac:chgData name="Nienke van der Sluis" userId="S::n.vandersluis@erasmusmc.nl::4896a629-b0f1-4a3e-b800-c3d04e98ea1a" providerId="AD" clId="Web-{4853983B-0DEE-826A-9E37-20023BFC8262}" dt="2022-11-08T12:58:33.543" v="155"/>
          <ac:graphicFrameMkLst>
            <pc:docMk/>
            <pc:sldMk cId="2362695613" sldId="287"/>
            <ac:graphicFrameMk id="4" creationId="{00000000-0000-0000-0000-000000000000}"/>
          </ac:graphicFrameMkLst>
        </pc:graphicFrameChg>
      </pc:sldChg>
    </pc:docChg>
  </pc:docChgLst>
  <pc:docChgLst>
    <pc:chgData name="Astrid Breit" userId="S::a.breit@erasmusmc.nl::75699c2d-b498-439b-83b4-f7ac00b77ed5" providerId="AD" clId="Web-{E17AEDA5-DB27-54A2-E466-2D497AF1B99F}"/>
    <pc:docChg chg="addSld delSld modSld">
      <pc:chgData name="Astrid Breit" userId="S::a.breit@erasmusmc.nl::75699c2d-b498-439b-83b4-f7ac00b77ed5" providerId="AD" clId="Web-{E17AEDA5-DB27-54A2-E466-2D497AF1B99F}" dt="2021-12-16T09:17:15.558" v="909" actId="20577"/>
      <pc:docMkLst>
        <pc:docMk/>
      </pc:docMkLst>
      <pc:sldChg chg="modSp">
        <pc:chgData name="Astrid Breit" userId="S::a.breit@erasmusmc.nl::75699c2d-b498-439b-83b4-f7ac00b77ed5" providerId="AD" clId="Web-{E17AEDA5-DB27-54A2-E466-2D497AF1B99F}" dt="2021-12-16T09:13:44.554" v="777" actId="20577"/>
        <pc:sldMkLst>
          <pc:docMk/>
          <pc:sldMk cId="2017010620" sldId="270"/>
        </pc:sldMkLst>
        <pc:spChg chg="mod">
          <ac:chgData name="Astrid Breit" userId="S::a.breit@erasmusmc.nl::75699c2d-b498-439b-83b4-f7ac00b77ed5" providerId="AD" clId="Web-{E17AEDA5-DB27-54A2-E466-2D497AF1B99F}" dt="2021-12-16T09:13:44.554" v="777" actId="20577"/>
          <ac:spMkLst>
            <pc:docMk/>
            <pc:sldMk cId="2017010620" sldId="270"/>
            <ac:spMk id="3" creationId="{90EB0CCE-FA26-476C-923C-6E13B9EE392E}"/>
          </ac:spMkLst>
        </pc:spChg>
      </pc:sldChg>
      <pc:sldChg chg="modSp">
        <pc:chgData name="Astrid Breit" userId="S::a.breit@erasmusmc.nl::75699c2d-b498-439b-83b4-f7ac00b77ed5" providerId="AD" clId="Web-{E17AEDA5-DB27-54A2-E466-2D497AF1B99F}" dt="2021-12-16T09:14:29.445" v="793" actId="20577"/>
        <pc:sldMkLst>
          <pc:docMk/>
          <pc:sldMk cId="1173319470" sldId="271"/>
        </pc:sldMkLst>
        <pc:spChg chg="mod">
          <ac:chgData name="Astrid Breit" userId="S::a.breit@erasmusmc.nl::75699c2d-b498-439b-83b4-f7ac00b77ed5" providerId="AD" clId="Web-{E17AEDA5-DB27-54A2-E466-2D497AF1B99F}" dt="2021-12-16T09:14:29.445" v="793" actId="20577"/>
          <ac:spMkLst>
            <pc:docMk/>
            <pc:sldMk cId="1173319470" sldId="271"/>
            <ac:spMk id="3" creationId="{35F88D41-AC29-42D4-9D48-0F474F95C6A9}"/>
          </ac:spMkLst>
        </pc:spChg>
      </pc:sldChg>
      <pc:sldChg chg="modSp">
        <pc:chgData name="Astrid Breit" userId="S::a.breit@erasmusmc.nl::75699c2d-b498-439b-83b4-f7ac00b77ed5" providerId="AD" clId="Web-{E17AEDA5-DB27-54A2-E466-2D497AF1B99F}" dt="2021-12-16T09:14:47.821" v="800" actId="20577"/>
        <pc:sldMkLst>
          <pc:docMk/>
          <pc:sldMk cId="3269469177" sldId="272"/>
        </pc:sldMkLst>
        <pc:spChg chg="mod">
          <ac:chgData name="Astrid Breit" userId="S::a.breit@erasmusmc.nl::75699c2d-b498-439b-83b4-f7ac00b77ed5" providerId="AD" clId="Web-{E17AEDA5-DB27-54A2-E466-2D497AF1B99F}" dt="2021-12-16T09:14:47.821" v="800" actId="20577"/>
          <ac:spMkLst>
            <pc:docMk/>
            <pc:sldMk cId="3269469177" sldId="272"/>
            <ac:spMk id="3" creationId="{7CE6E96F-9869-40E2-B268-F3F2F0609969}"/>
          </ac:spMkLst>
        </pc:spChg>
      </pc:sldChg>
      <pc:sldChg chg="modSp">
        <pc:chgData name="Astrid Breit" userId="S::a.breit@erasmusmc.nl::75699c2d-b498-439b-83b4-f7ac00b77ed5" providerId="AD" clId="Web-{E17AEDA5-DB27-54A2-E466-2D497AF1B99F}" dt="2021-12-16T08:47:56.979" v="314" actId="20577"/>
        <pc:sldMkLst>
          <pc:docMk/>
          <pc:sldMk cId="1340542091" sldId="273"/>
        </pc:sldMkLst>
        <pc:spChg chg="mod">
          <ac:chgData name="Astrid Breit" userId="S::a.breit@erasmusmc.nl::75699c2d-b498-439b-83b4-f7ac00b77ed5" providerId="AD" clId="Web-{E17AEDA5-DB27-54A2-E466-2D497AF1B99F}" dt="2021-12-16T08:47:56.979" v="314" actId="20577"/>
          <ac:spMkLst>
            <pc:docMk/>
            <pc:sldMk cId="1340542091" sldId="273"/>
            <ac:spMk id="3" creationId="{C750F1CF-66E3-4AF2-9497-2615758AFB18}"/>
          </ac:spMkLst>
        </pc:spChg>
      </pc:sldChg>
      <pc:sldChg chg="modSp">
        <pc:chgData name="Astrid Breit" userId="S::a.breit@erasmusmc.nl::75699c2d-b498-439b-83b4-f7ac00b77ed5" providerId="AD" clId="Web-{E17AEDA5-DB27-54A2-E466-2D497AF1B99F}" dt="2021-12-16T09:15:55.588" v="873" actId="20577"/>
        <pc:sldMkLst>
          <pc:docMk/>
          <pc:sldMk cId="2523824639" sldId="275"/>
        </pc:sldMkLst>
        <pc:spChg chg="mod">
          <ac:chgData name="Astrid Breit" userId="S::a.breit@erasmusmc.nl::75699c2d-b498-439b-83b4-f7ac00b77ed5" providerId="AD" clId="Web-{E17AEDA5-DB27-54A2-E466-2D497AF1B99F}" dt="2021-12-16T09:15:55.588" v="873" actId="20577"/>
          <ac:spMkLst>
            <pc:docMk/>
            <pc:sldMk cId="2523824639" sldId="275"/>
            <ac:spMk id="3" creationId="{FB334B61-E3FB-4BC9-B77C-829F8B7D9547}"/>
          </ac:spMkLst>
        </pc:spChg>
      </pc:sldChg>
      <pc:sldChg chg="modSp">
        <pc:chgData name="Astrid Breit" userId="S::a.breit@erasmusmc.nl::75699c2d-b498-439b-83b4-f7ac00b77ed5" providerId="AD" clId="Web-{E17AEDA5-DB27-54A2-E466-2D497AF1B99F}" dt="2021-12-16T09:16:38.963" v="891" actId="20577"/>
        <pc:sldMkLst>
          <pc:docMk/>
          <pc:sldMk cId="3186235505" sldId="276"/>
        </pc:sldMkLst>
        <pc:spChg chg="mod">
          <ac:chgData name="Astrid Breit" userId="S::a.breit@erasmusmc.nl::75699c2d-b498-439b-83b4-f7ac00b77ed5" providerId="AD" clId="Web-{E17AEDA5-DB27-54A2-E466-2D497AF1B99F}" dt="2021-12-16T09:16:38.963" v="891" actId="20577"/>
          <ac:spMkLst>
            <pc:docMk/>
            <pc:sldMk cId="3186235505" sldId="276"/>
            <ac:spMk id="3" creationId="{1B841779-FDBC-4644-B089-43D7501B10E8}"/>
          </ac:spMkLst>
        </pc:spChg>
      </pc:sldChg>
      <pc:sldChg chg="modSp">
        <pc:chgData name="Astrid Breit" userId="S::a.breit@erasmusmc.nl::75699c2d-b498-439b-83b4-f7ac00b77ed5" providerId="AD" clId="Web-{E17AEDA5-DB27-54A2-E466-2D497AF1B99F}" dt="2021-12-16T09:17:15.558" v="909" actId="20577"/>
        <pc:sldMkLst>
          <pc:docMk/>
          <pc:sldMk cId="3579578364" sldId="277"/>
        </pc:sldMkLst>
        <pc:spChg chg="mod">
          <ac:chgData name="Astrid Breit" userId="S::a.breit@erasmusmc.nl::75699c2d-b498-439b-83b4-f7ac00b77ed5" providerId="AD" clId="Web-{E17AEDA5-DB27-54A2-E466-2D497AF1B99F}" dt="2021-12-16T09:17:15.558" v="909" actId="20577"/>
          <ac:spMkLst>
            <pc:docMk/>
            <pc:sldMk cId="3579578364" sldId="277"/>
            <ac:spMk id="3" creationId="{AF335CE0-A149-4BD9-9E71-CF76828BD920}"/>
          </ac:spMkLst>
        </pc:spChg>
      </pc:sldChg>
      <pc:sldChg chg="modSp">
        <pc:chgData name="Astrid Breit" userId="S::a.breit@erasmusmc.nl::75699c2d-b498-439b-83b4-f7ac00b77ed5" providerId="AD" clId="Web-{E17AEDA5-DB27-54A2-E466-2D497AF1B99F}" dt="2021-12-16T09:08:47.049" v="762"/>
        <pc:sldMkLst>
          <pc:docMk/>
          <pc:sldMk cId="1567620095" sldId="279"/>
        </pc:sldMkLst>
        <pc:graphicFrameChg chg="mod modGraphic">
          <ac:chgData name="Astrid Breit" userId="S::a.breit@erasmusmc.nl::75699c2d-b498-439b-83b4-f7ac00b77ed5" providerId="AD" clId="Web-{E17AEDA5-DB27-54A2-E466-2D497AF1B99F}" dt="2021-12-16T09:08:47.049" v="762"/>
          <ac:graphicFrameMkLst>
            <pc:docMk/>
            <pc:sldMk cId="1567620095" sldId="279"/>
            <ac:graphicFrameMk id="4" creationId="{73B5D2A0-0706-4099-8CC2-DF034009F5FD}"/>
          </ac:graphicFrameMkLst>
        </pc:graphicFrameChg>
      </pc:sldChg>
      <pc:sldChg chg="addSp delSp modSp new del">
        <pc:chgData name="Astrid Breit" userId="S::a.breit@erasmusmc.nl::75699c2d-b498-439b-83b4-f7ac00b77ed5" providerId="AD" clId="Web-{E17AEDA5-DB27-54A2-E466-2D497AF1B99F}" dt="2021-12-16T08:49:50.637" v="332"/>
        <pc:sldMkLst>
          <pc:docMk/>
          <pc:sldMk cId="2838355220" sldId="280"/>
        </pc:sldMkLst>
        <pc:spChg chg="del">
          <ac:chgData name="Astrid Breit" userId="S::a.breit@erasmusmc.nl::75699c2d-b498-439b-83b4-f7ac00b77ed5" providerId="AD" clId="Web-{E17AEDA5-DB27-54A2-E466-2D497AF1B99F}" dt="2021-12-16T08:49:17.511" v="329"/>
          <ac:spMkLst>
            <pc:docMk/>
            <pc:sldMk cId="2838355220" sldId="280"/>
            <ac:spMk id="2" creationId="{587EB6ED-3224-4FEF-9B42-1FF1B6DED6DE}"/>
          </ac:spMkLst>
        </pc:spChg>
        <pc:spChg chg="add del mod">
          <ac:chgData name="Astrid Breit" userId="S::a.breit@erasmusmc.nl::75699c2d-b498-439b-83b4-f7ac00b77ed5" providerId="AD" clId="Web-{E17AEDA5-DB27-54A2-E466-2D497AF1B99F}" dt="2021-12-16T08:48:43.839" v="319"/>
          <ac:spMkLst>
            <pc:docMk/>
            <pc:sldMk cId="2838355220" sldId="280"/>
            <ac:spMk id="4" creationId="{841E11C9-12FE-4AFA-9B4A-A9E4E34F8569}"/>
          </ac:spMkLst>
        </pc:spChg>
        <pc:spChg chg="add mod">
          <ac:chgData name="Astrid Breit" userId="S::a.breit@erasmusmc.nl::75699c2d-b498-439b-83b4-f7ac00b77ed5" providerId="AD" clId="Web-{E17AEDA5-DB27-54A2-E466-2D497AF1B99F}" dt="2021-12-16T08:49:40.309" v="331" actId="1076"/>
          <ac:spMkLst>
            <pc:docMk/>
            <pc:sldMk cId="2838355220" sldId="280"/>
            <ac:spMk id="6" creationId="{C55E125D-533A-4470-B35F-8B7EC6CA09CF}"/>
          </ac:spMkLst>
        </pc:spChg>
        <pc:graphicFrameChg chg="add mod modGraphic">
          <ac:chgData name="Astrid Breit" userId="S::a.breit@erasmusmc.nl::75699c2d-b498-439b-83b4-f7ac00b77ed5" providerId="AD" clId="Web-{E17AEDA5-DB27-54A2-E466-2D497AF1B99F}" dt="2021-12-16T08:49:21.402" v="330"/>
          <ac:graphicFrameMkLst>
            <pc:docMk/>
            <pc:sldMk cId="2838355220" sldId="280"/>
            <ac:graphicFrameMk id="8" creationId="{BF946C10-E558-43B3-91C4-F6412A837653}"/>
          </ac:graphicFrameMkLst>
        </pc:graphicFrameChg>
      </pc:sldChg>
    </pc:docChg>
  </pc:docChgLst>
  <pc:docChgLst>
    <pc:chgData name="Nienke van der Sluis" userId="S::n.vandersluis@erasmusmc.nl::4896a629-b0f1-4a3e-b800-c3d04e98ea1a" providerId="AD" clId="Web-{F7E733BA-AB64-5D48-18B0-080CC2C701E7}"/>
    <pc:docChg chg="delSld modSld">
      <pc:chgData name="Nienke van der Sluis" userId="S::n.vandersluis@erasmusmc.nl::4896a629-b0f1-4a3e-b800-c3d04e98ea1a" providerId="AD" clId="Web-{F7E733BA-AB64-5D48-18B0-080CC2C701E7}" dt="2022-01-17T09:24:47.284" v="93" actId="20577"/>
      <pc:docMkLst>
        <pc:docMk/>
      </pc:docMkLst>
      <pc:sldChg chg="modSp">
        <pc:chgData name="Nienke van der Sluis" userId="S::n.vandersluis@erasmusmc.nl::4896a629-b0f1-4a3e-b800-c3d04e98ea1a" providerId="AD" clId="Web-{F7E733BA-AB64-5D48-18B0-080CC2C701E7}" dt="2022-01-17T09:24:47.284" v="93" actId="20577"/>
        <pc:sldMkLst>
          <pc:docMk/>
          <pc:sldMk cId="3579578364" sldId="277"/>
        </pc:sldMkLst>
        <pc:spChg chg="mod">
          <ac:chgData name="Nienke van der Sluis" userId="S::n.vandersluis@erasmusmc.nl::4896a629-b0f1-4a3e-b800-c3d04e98ea1a" providerId="AD" clId="Web-{F7E733BA-AB64-5D48-18B0-080CC2C701E7}" dt="2022-01-17T09:24:47.284" v="93" actId="20577"/>
          <ac:spMkLst>
            <pc:docMk/>
            <pc:sldMk cId="3579578364" sldId="277"/>
            <ac:spMk id="3" creationId="{AF335CE0-A149-4BD9-9E71-CF76828BD920}"/>
          </ac:spMkLst>
        </pc:spChg>
      </pc:sldChg>
      <pc:sldChg chg="addSp delSp modSp">
        <pc:chgData name="Nienke van der Sluis" userId="S::n.vandersluis@erasmusmc.nl::4896a629-b0f1-4a3e-b800-c3d04e98ea1a" providerId="AD" clId="Web-{F7E733BA-AB64-5D48-18B0-080CC2C701E7}" dt="2022-01-17T09:23:57.704" v="83" actId="14100"/>
        <pc:sldMkLst>
          <pc:docMk/>
          <pc:sldMk cId="1567620095" sldId="279"/>
        </pc:sldMkLst>
        <pc:picChg chg="add del mod">
          <ac:chgData name="Nienke van der Sluis" userId="S::n.vandersluis@erasmusmc.nl::4896a629-b0f1-4a3e-b800-c3d04e98ea1a" providerId="AD" clId="Web-{F7E733BA-AB64-5D48-18B0-080CC2C701E7}" dt="2022-01-17T09:23:48.892" v="80"/>
          <ac:picMkLst>
            <pc:docMk/>
            <pc:sldMk cId="1567620095" sldId="279"/>
            <ac:picMk id="3" creationId="{27CC2B34-0767-4087-A499-A4E37F4A562B}"/>
          </ac:picMkLst>
        </pc:picChg>
        <pc:picChg chg="add mod">
          <ac:chgData name="Nienke van der Sluis" userId="S::n.vandersluis@erasmusmc.nl::4896a629-b0f1-4a3e-b800-c3d04e98ea1a" providerId="AD" clId="Web-{F7E733BA-AB64-5D48-18B0-080CC2C701E7}" dt="2022-01-17T09:23:57.704" v="83" actId="14100"/>
          <ac:picMkLst>
            <pc:docMk/>
            <pc:sldMk cId="1567620095" sldId="279"/>
            <ac:picMk id="4" creationId="{EE451A42-2245-4BA3-A426-EAD67BA8919C}"/>
          </ac:picMkLst>
        </pc:picChg>
        <pc:picChg chg="del">
          <ac:chgData name="Nienke van der Sluis" userId="S::n.vandersluis@erasmusmc.nl::4896a629-b0f1-4a3e-b800-c3d04e98ea1a" providerId="AD" clId="Web-{F7E733BA-AB64-5D48-18B0-080CC2C701E7}" dt="2022-01-17T09:22:50.156" v="75"/>
          <ac:picMkLst>
            <pc:docMk/>
            <pc:sldMk cId="1567620095" sldId="279"/>
            <ac:picMk id="7" creationId="{92CB6EA6-973F-4B44-AC4B-C4E37F03153F}"/>
          </ac:picMkLst>
        </pc:picChg>
      </pc:sldChg>
      <pc:sldChg chg="del">
        <pc:chgData name="Nienke van der Sluis" userId="S::n.vandersluis@erasmusmc.nl::4896a629-b0f1-4a3e-b800-c3d04e98ea1a" providerId="AD" clId="Web-{F7E733BA-AB64-5D48-18B0-080CC2C701E7}" dt="2022-01-17T09:21:52.483" v="74"/>
        <pc:sldMkLst>
          <pc:docMk/>
          <pc:sldMk cId="1509273765" sldId="280"/>
        </pc:sldMkLst>
      </pc:sldChg>
    </pc:docChg>
  </pc:docChgLst>
  <pc:docChgLst>
    <pc:chgData name="Nienke van der Sluis" userId="S::n.vandersluis@erasmusmc.nl::4896a629-b0f1-4a3e-b800-c3d04e98ea1a" providerId="AD" clId="Web-{51363DB9-C6BF-39D8-191C-41FA080F9C2B}"/>
    <pc:docChg chg="modSld">
      <pc:chgData name="Nienke van der Sluis" userId="S::n.vandersluis@erasmusmc.nl::4896a629-b0f1-4a3e-b800-c3d04e98ea1a" providerId="AD" clId="Web-{51363DB9-C6BF-39D8-191C-41FA080F9C2B}" dt="2021-12-16T16:12:04.847" v="279" actId="20577"/>
      <pc:docMkLst>
        <pc:docMk/>
      </pc:docMkLst>
      <pc:sldChg chg="modSp">
        <pc:chgData name="Nienke van der Sluis" userId="S::n.vandersluis@erasmusmc.nl::4896a629-b0f1-4a3e-b800-c3d04e98ea1a" providerId="AD" clId="Web-{51363DB9-C6BF-39D8-191C-41FA080F9C2B}" dt="2021-12-16T15:59:32.763" v="0"/>
        <pc:sldMkLst>
          <pc:docMk/>
          <pc:sldMk cId="2017010620" sldId="270"/>
        </pc:sldMkLst>
        <pc:spChg chg="mod">
          <ac:chgData name="Nienke van der Sluis" userId="S::n.vandersluis@erasmusmc.nl::4896a629-b0f1-4a3e-b800-c3d04e98ea1a" providerId="AD" clId="Web-{51363DB9-C6BF-39D8-191C-41FA080F9C2B}" dt="2021-12-16T15:59:32.763" v="0"/>
          <ac:spMkLst>
            <pc:docMk/>
            <pc:sldMk cId="2017010620" sldId="270"/>
            <ac:spMk id="3" creationId="{90EB0CCE-FA26-476C-923C-6E13B9EE392E}"/>
          </ac:spMkLst>
        </pc:spChg>
      </pc:sldChg>
      <pc:sldChg chg="modSp">
        <pc:chgData name="Nienke van der Sluis" userId="S::n.vandersluis@erasmusmc.nl::4896a629-b0f1-4a3e-b800-c3d04e98ea1a" providerId="AD" clId="Web-{51363DB9-C6BF-39D8-191C-41FA080F9C2B}" dt="2021-12-16T16:12:04.847" v="279" actId="20577"/>
        <pc:sldMkLst>
          <pc:docMk/>
          <pc:sldMk cId="1340542091" sldId="273"/>
        </pc:sldMkLst>
        <pc:spChg chg="mod">
          <ac:chgData name="Nienke van der Sluis" userId="S::n.vandersluis@erasmusmc.nl::4896a629-b0f1-4a3e-b800-c3d04e98ea1a" providerId="AD" clId="Web-{51363DB9-C6BF-39D8-191C-41FA080F9C2B}" dt="2021-12-16T16:12:04.847" v="279" actId="20577"/>
          <ac:spMkLst>
            <pc:docMk/>
            <pc:sldMk cId="1340542091" sldId="273"/>
            <ac:spMk id="3" creationId="{C750F1CF-66E3-4AF2-9497-2615758AFB18}"/>
          </ac:spMkLst>
        </pc:spChg>
      </pc:sldChg>
      <pc:sldChg chg="modSp">
        <pc:chgData name="Nienke van der Sluis" userId="S::n.vandersluis@erasmusmc.nl::4896a629-b0f1-4a3e-b800-c3d04e98ea1a" providerId="AD" clId="Web-{51363DB9-C6BF-39D8-191C-41FA080F9C2B}" dt="2021-12-16T16:00:13.389" v="4" actId="20577"/>
        <pc:sldMkLst>
          <pc:docMk/>
          <pc:sldMk cId="2523824639" sldId="275"/>
        </pc:sldMkLst>
        <pc:spChg chg="mod">
          <ac:chgData name="Nienke van der Sluis" userId="S::n.vandersluis@erasmusmc.nl::4896a629-b0f1-4a3e-b800-c3d04e98ea1a" providerId="AD" clId="Web-{51363DB9-C6BF-39D8-191C-41FA080F9C2B}" dt="2021-12-16T16:00:13.389" v="4" actId="20577"/>
          <ac:spMkLst>
            <pc:docMk/>
            <pc:sldMk cId="2523824639" sldId="275"/>
            <ac:spMk id="3" creationId="{FB334B61-E3FB-4BC9-B77C-829F8B7D9547}"/>
          </ac:spMkLst>
        </pc:spChg>
      </pc:sldChg>
      <pc:sldChg chg="modSp">
        <pc:chgData name="Nienke van der Sluis" userId="S::n.vandersluis@erasmusmc.nl::4896a629-b0f1-4a3e-b800-c3d04e98ea1a" providerId="AD" clId="Web-{51363DB9-C6BF-39D8-191C-41FA080F9C2B}" dt="2021-12-16T16:00:28.249" v="6"/>
        <pc:sldMkLst>
          <pc:docMk/>
          <pc:sldMk cId="3186235505" sldId="276"/>
        </pc:sldMkLst>
        <pc:spChg chg="mod">
          <ac:chgData name="Nienke van der Sluis" userId="S::n.vandersluis@erasmusmc.nl::4896a629-b0f1-4a3e-b800-c3d04e98ea1a" providerId="AD" clId="Web-{51363DB9-C6BF-39D8-191C-41FA080F9C2B}" dt="2021-12-16T16:00:28.249" v="6"/>
          <ac:spMkLst>
            <pc:docMk/>
            <pc:sldMk cId="3186235505" sldId="276"/>
            <ac:spMk id="3" creationId="{1B841779-FDBC-4644-B089-43D7501B10E8}"/>
          </ac:spMkLst>
        </pc:spChg>
      </pc:sldChg>
      <pc:sldChg chg="modSp">
        <pc:chgData name="Nienke van der Sluis" userId="S::n.vandersluis@erasmusmc.nl::4896a629-b0f1-4a3e-b800-c3d04e98ea1a" providerId="AD" clId="Web-{51363DB9-C6BF-39D8-191C-41FA080F9C2B}" dt="2021-12-16T16:08:38.778" v="251" actId="20577"/>
        <pc:sldMkLst>
          <pc:docMk/>
          <pc:sldMk cId="3579578364" sldId="277"/>
        </pc:sldMkLst>
        <pc:spChg chg="mod">
          <ac:chgData name="Nienke van der Sluis" userId="S::n.vandersluis@erasmusmc.nl::4896a629-b0f1-4a3e-b800-c3d04e98ea1a" providerId="AD" clId="Web-{51363DB9-C6BF-39D8-191C-41FA080F9C2B}" dt="2021-12-16T16:08:38.778" v="251" actId="20577"/>
          <ac:spMkLst>
            <pc:docMk/>
            <pc:sldMk cId="3579578364" sldId="277"/>
            <ac:spMk id="3" creationId="{AF335CE0-A149-4BD9-9E71-CF76828BD920}"/>
          </ac:spMkLst>
        </pc:spChg>
      </pc:sldChg>
    </pc:docChg>
  </pc:docChgLst>
  <pc:docChgLst>
    <pc:chgData name="Astrid Breit" userId="S::a.breit@erasmusmc.nl::75699c2d-b498-439b-83b4-f7ac00b77ed5" providerId="AD" clId="Web-{D99A3B31-31A2-77A5-BD06-CA336A6757D6}"/>
    <pc:docChg chg="addSld">
      <pc:chgData name="Astrid Breit" userId="S::a.breit@erasmusmc.nl::75699c2d-b498-439b-83b4-f7ac00b77ed5" providerId="AD" clId="Web-{D99A3B31-31A2-77A5-BD06-CA336A6757D6}" dt="2021-12-09T10:36:02.600" v="0"/>
      <pc:docMkLst>
        <pc:docMk/>
      </pc:docMkLst>
      <pc:sldChg chg="new">
        <pc:chgData name="Astrid Breit" userId="S::a.breit@erasmusmc.nl::75699c2d-b498-439b-83b4-f7ac00b77ed5" providerId="AD" clId="Web-{D99A3B31-31A2-77A5-BD06-CA336A6757D6}" dt="2021-12-09T10:36:02.600" v="0"/>
        <pc:sldMkLst>
          <pc:docMk/>
          <pc:sldMk cId="1839598539" sldId="280"/>
        </pc:sldMkLst>
      </pc:sldChg>
    </pc:docChg>
  </pc:docChgLst>
  <pc:docChgLst>
    <pc:chgData name="Nienke van der Sluis" userId="S::n.vandersluis@erasmusmc.nl::4896a629-b0f1-4a3e-b800-c3d04e98ea1a" providerId="AD" clId="Web-{54227215-2E08-E91A-BCAA-FCE9AC9A24EC}"/>
    <pc:docChg chg="delSld modSld">
      <pc:chgData name="Nienke van der Sluis" userId="S::n.vandersluis@erasmusmc.nl::4896a629-b0f1-4a3e-b800-c3d04e98ea1a" providerId="AD" clId="Web-{54227215-2E08-E91A-BCAA-FCE9AC9A24EC}" dt="2024-07-25T13:35:50.790" v="3"/>
      <pc:docMkLst>
        <pc:docMk/>
      </pc:docMkLst>
      <pc:sldChg chg="del">
        <pc:chgData name="Nienke van der Sluis" userId="S::n.vandersluis@erasmusmc.nl::4896a629-b0f1-4a3e-b800-c3d04e98ea1a" providerId="AD" clId="Web-{54227215-2E08-E91A-BCAA-FCE9AC9A24EC}" dt="2024-07-25T13:35:50.790" v="3"/>
        <pc:sldMkLst>
          <pc:docMk/>
          <pc:sldMk cId="3384734302" sldId="290"/>
        </pc:sldMkLst>
      </pc:sldChg>
      <pc:sldChg chg="modSp">
        <pc:chgData name="Nienke van der Sluis" userId="S::n.vandersluis@erasmusmc.nl::4896a629-b0f1-4a3e-b800-c3d04e98ea1a" providerId="AD" clId="Web-{54227215-2E08-E91A-BCAA-FCE9AC9A24EC}" dt="2024-07-25T13:35:46.321" v="2" actId="20577"/>
        <pc:sldMkLst>
          <pc:docMk/>
          <pc:sldMk cId="3172098976" sldId="292"/>
        </pc:sldMkLst>
        <pc:spChg chg="mod">
          <ac:chgData name="Nienke van der Sluis" userId="S::n.vandersluis@erasmusmc.nl::4896a629-b0f1-4a3e-b800-c3d04e98ea1a" providerId="AD" clId="Web-{54227215-2E08-E91A-BCAA-FCE9AC9A24EC}" dt="2024-07-25T13:35:46.321" v="2" actId="20577"/>
          <ac:spMkLst>
            <pc:docMk/>
            <pc:sldMk cId="3172098976" sldId="292"/>
            <ac:spMk id="3" creationId="{7578F8C4-6A2D-8D7F-2F6A-5FE1D7810BC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ea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C41BC64-677B-4E4B-B401-7A1727C81DD2}" type="slidenum">
              <a:rPr lang="en-US" altLang="x-none"/>
              <a:pPr/>
              <a:t>‹nr.›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i="0" smtClean="0">
                <a:solidFill>
                  <a:schemeClr val="tx1"/>
                </a:solidFill>
                <a:ea typeface="ＭＳ Ｐゴシック" charset="0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i="0" smtClean="0">
                <a:solidFill>
                  <a:schemeClr val="tx1"/>
                </a:solidFill>
                <a:ea typeface="ＭＳ Ｐゴシック" charset="0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143000" y="4343400"/>
            <a:ext cx="4570413" cy="41148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noProof="0"/>
              <a:t>Click to edit Master text styles</a:t>
            </a:r>
          </a:p>
          <a:p>
            <a:pPr lvl="1"/>
            <a:r>
              <a:rPr lang="nl-NL" noProof="0"/>
              <a:t>Second level</a:t>
            </a:r>
          </a:p>
          <a:p>
            <a:pPr lvl="2"/>
            <a:r>
              <a:rPr lang="nl-NL" noProof="0"/>
              <a:t>Third level</a:t>
            </a:r>
          </a:p>
          <a:p>
            <a:pPr lvl="3"/>
            <a:r>
              <a:rPr lang="nl-NL" noProof="0"/>
              <a:t>Fourth level</a:t>
            </a:r>
          </a:p>
          <a:p>
            <a:pPr lvl="4"/>
            <a:r>
              <a:rPr lang="nl-NL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i="0" smtClean="0">
                <a:solidFill>
                  <a:schemeClr val="tx1"/>
                </a:solidFill>
                <a:ea typeface="ＭＳ Ｐゴシック" charset="0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i="0">
                <a:solidFill>
                  <a:schemeClr val="tx1"/>
                </a:solidFill>
              </a:defRPr>
            </a:lvl1pPr>
          </a:lstStyle>
          <a:p>
            <a:fld id="{36A3B2E1-E125-244B-8917-BE3A68C7BB7D}" type="slidenum">
              <a:rPr lang="nl-NL" altLang="x-none"/>
              <a:pPr/>
              <a:t>‹nr.›</a:t>
            </a:fld>
            <a:endParaRPr lang="nl-NL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-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Klikken om de titelstijl van het model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algn="l">
              <a:defRPr/>
            </a:lvl1pPr>
            <a:lvl2pPr marL="628650" indent="-285750" algn="l">
              <a:buClr>
                <a:srgbClr val="86D2EE"/>
              </a:buClr>
              <a:buFont typeface="Wingdings" charset="2"/>
              <a:buChar char="§"/>
              <a:defRPr i="0"/>
            </a:lvl2pPr>
            <a:lvl3pPr marL="1028700" indent="-342900" algn="l">
              <a:buFont typeface="Arial" charset="0"/>
              <a:buChar char="•"/>
              <a:defRPr sz="1200" b="0" i="0">
                <a:solidFill>
                  <a:srgbClr val="0C2074"/>
                </a:solidFill>
                <a:latin typeface="+mn-lt"/>
                <a:ea typeface="Arial" charset="0"/>
                <a:cs typeface="Arial" charset="0"/>
              </a:defRPr>
            </a:lvl3pPr>
            <a:lvl4pPr marL="7938" indent="0" algn="l">
              <a:tabLst/>
              <a:defRPr sz="1400" b="0" spc="0">
                <a:solidFill>
                  <a:srgbClr val="0C2074"/>
                </a:solidFill>
              </a:defRPr>
            </a:lvl4pPr>
            <a:lvl5pPr marL="0" indent="0">
              <a:buNone/>
              <a:tabLst/>
              <a:defRPr sz="1400">
                <a:solidFill>
                  <a:srgbClr val="0C2074"/>
                </a:solidFill>
                <a:latin typeface="+mn-lt"/>
              </a:defRPr>
            </a:lvl5pPr>
            <a:lvl6pPr marL="0" indent="0">
              <a:buNone/>
              <a:tabLst/>
              <a:defRPr sz="1400">
                <a:solidFill>
                  <a:srgbClr val="0C2074"/>
                </a:solidFill>
              </a:defRPr>
            </a:lvl6pPr>
            <a:lvl7pPr marL="7938" indent="0">
              <a:buNone/>
              <a:tabLst/>
              <a:defRPr sz="1400">
                <a:solidFill>
                  <a:srgbClr val="0C2074"/>
                </a:solidFill>
                <a:latin typeface="+mn-lt"/>
              </a:defRPr>
            </a:lvl7pPr>
            <a:lvl8pPr marL="0" indent="0">
              <a:buNone/>
              <a:tabLst/>
              <a:defRPr sz="1400">
                <a:solidFill>
                  <a:srgbClr val="0C2074"/>
                </a:solidFill>
                <a:latin typeface="+mn-lt"/>
              </a:defRPr>
            </a:lvl8pPr>
            <a:lvl9pPr marL="0" indent="0">
              <a:buNone/>
              <a:tabLst/>
              <a:defRPr sz="1400">
                <a:solidFill>
                  <a:srgbClr val="0C2074"/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8"/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co-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nl-NL"/>
              <a:t>Klikken om de titelstijl van het model te bewerken</a:t>
            </a:r>
          </a:p>
        </p:txBody>
      </p:sp>
      <p:sp>
        <p:nvSpPr>
          <p:cNvPr id="5" name="Tijdelijke aanduiding voor inhoud 2"/>
          <p:cNvSpPr>
            <a:spLocks noGrp="1"/>
          </p:cNvSpPr>
          <p:nvPr>
            <p:ph idx="1" hasCustomPrompt="1"/>
          </p:nvPr>
        </p:nvSpPr>
        <p:spPr>
          <a:xfrm>
            <a:off x="628650" y="1369219"/>
            <a:ext cx="7886700" cy="3263504"/>
          </a:xfrm>
        </p:spPr>
        <p:txBody>
          <a:bodyPr/>
          <a:lstStyle>
            <a:lvl1pPr algn="l">
              <a:defRPr/>
            </a:lvl1pPr>
            <a:lvl2pPr marL="628650" indent="-285750" algn="l">
              <a:buClr>
                <a:srgbClr val="86D2EE"/>
              </a:buClr>
              <a:buFont typeface="Wingdings" charset="2"/>
              <a:buChar char="§"/>
              <a:defRPr i="0"/>
            </a:lvl2pPr>
            <a:lvl3pPr marL="1028700" indent="-342900" algn="l">
              <a:buFont typeface="Arial" charset="0"/>
              <a:buChar char="•"/>
              <a:defRPr sz="1200" b="0" i="0">
                <a:solidFill>
                  <a:srgbClr val="0C2074"/>
                </a:solidFill>
                <a:latin typeface="+mn-lt"/>
                <a:ea typeface="Arial" charset="0"/>
                <a:cs typeface="Arial" charset="0"/>
              </a:defRPr>
            </a:lvl3pPr>
            <a:lvl4pPr marL="7938" indent="0" algn="l">
              <a:tabLst/>
              <a:defRPr sz="1400" b="0" spc="0">
                <a:solidFill>
                  <a:srgbClr val="0C2074"/>
                </a:solidFill>
              </a:defRPr>
            </a:lvl4pPr>
            <a:lvl5pPr marL="0" indent="0">
              <a:buNone/>
              <a:tabLst/>
              <a:defRPr sz="1400">
                <a:solidFill>
                  <a:srgbClr val="0C2074"/>
                </a:solidFill>
                <a:latin typeface="+mn-lt"/>
              </a:defRPr>
            </a:lvl5pPr>
            <a:lvl6pPr marL="0" indent="0">
              <a:buNone/>
              <a:tabLst/>
              <a:defRPr sz="1400">
                <a:solidFill>
                  <a:srgbClr val="0C2074"/>
                </a:solidFill>
              </a:defRPr>
            </a:lvl6pPr>
            <a:lvl7pPr marL="7938" indent="0">
              <a:buNone/>
              <a:tabLst/>
              <a:defRPr sz="1400">
                <a:solidFill>
                  <a:srgbClr val="0C2074"/>
                </a:solidFill>
                <a:latin typeface="+mn-lt"/>
              </a:defRPr>
            </a:lvl7pPr>
            <a:lvl8pPr marL="0" indent="0">
              <a:buNone/>
              <a:tabLst/>
              <a:defRPr sz="1400">
                <a:solidFill>
                  <a:srgbClr val="0C2074"/>
                </a:solidFill>
                <a:latin typeface="+mn-lt"/>
              </a:defRPr>
            </a:lvl8pPr>
            <a:lvl9pPr marL="0" indent="0">
              <a:buNone/>
              <a:tabLst/>
              <a:defRPr sz="1400">
                <a:solidFill>
                  <a:srgbClr val="0C2074"/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8"/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Klikken om de titelstijl van het model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</p:txBody>
      </p:sp>
      <p:sp>
        <p:nvSpPr>
          <p:cNvPr id="9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" name="Afbeelding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8588" y="4593931"/>
            <a:ext cx="873461" cy="346473"/>
          </a:xfrm>
          <a:prstGeom prst="rect">
            <a:avLst/>
          </a:prstGeom>
        </p:spPr>
      </p:pic>
      <p:sp>
        <p:nvSpPr>
          <p:cNvPr id="11" name="Rechthoek 10"/>
          <p:cNvSpPr/>
          <p:nvPr userDrawn="1"/>
        </p:nvSpPr>
        <p:spPr>
          <a:xfrm>
            <a:off x="45044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hthoek 11"/>
          <p:cNvSpPr/>
          <p:nvPr userDrawn="1"/>
        </p:nvSpPr>
        <p:spPr>
          <a:xfrm>
            <a:off x="45044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Rechthoek 12"/>
          <p:cNvSpPr/>
          <p:nvPr userDrawn="1"/>
        </p:nvSpPr>
        <p:spPr>
          <a:xfrm>
            <a:off x="137119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Rechthoek 13"/>
          <p:cNvSpPr/>
          <p:nvPr userDrawn="1"/>
        </p:nvSpPr>
        <p:spPr>
          <a:xfrm>
            <a:off x="137119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Rechthoek 14"/>
          <p:cNvSpPr/>
          <p:nvPr userDrawn="1"/>
        </p:nvSpPr>
        <p:spPr>
          <a:xfrm>
            <a:off x="238719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Rechthoek 15"/>
          <p:cNvSpPr/>
          <p:nvPr userDrawn="1"/>
        </p:nvSpPr>
        <p:spPr>
          <a:xfrm>
            <a:off x="238719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Rechthoek 16"/>
          <p:cNvSpPr/>
          <p:nvPr userDrawn="1"/>
        </p:nvSpPr>
        <p:spPr>
          <a:xfrm>
            <a:off x="330794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/>
          <p:cNvSpPr/>
          <p:nvPr userDrawn="1"/>
        </p:nvSpPr>
        <p:spPr>
          <a:xfrm>
            <a:off x="330794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hthoek 18"/>
          <p:cNvSpPr/>
          <p:nvPr userDrawn="1"/>
        </p:nvSpPr>
        <p:spPr>
          <a:xfrm>
            <a:off x="422869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Rechthoek 19"/>
          <p:cNvSpPr/>
          <p:nvPr userDrawn="1"/>
        </p:nvSpPr>
        <p:spPr>
          <a:xfrm>
            <a:off x="422869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/>
          <p:cNvSpPr/>
          <p:nvPr userDrawn="1"/>
        </p:nvSpPr>
        <p:spPr>
          <a:xfrm>
            <a:off x="514944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Rechthoek 21"/>
          <p:cNvSpPr/>
          <p:nvPr userDrawn="1"/>
        </p:nvSpPr>
        <p:spPr>
          <a:xfrm>
            <a:off x="514944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Rechthoek 22"/>
          <p:cNvSpPr/>
          <p:nvPr userDrawn="1"/>
        </p:nvSpPr>
        <p:spPr>
          <a:xfrm>
            <a:off x="616544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Rechthoek 23"/>
          <p:cNvSpPr/>
          <p:nvPr userDrawn="1"/>
        </p:nvSpPr>
        <p:spPr>
          <a:xfrm>
            <a:off x="616544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Rechthoek 24"/>
          <p:cNvSpPr/>
          <p:nvPr userDrawn="1"/>
        </p:nvSpPr>
        <p:spPr>
          <a:xfrm>
            <a:off x="708619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hthoek 25"/>
          <p:cNvSpPr/>
          <p:nvPr userDrawn="1"/>
        </p:nvSpPr>
        <p:spPr>
          <a:xfrm>
            <a:off x="708619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Rechthoek 26"/>
          <p:cNvSpPr/>
          <p:nvPr userDrawn="1"/>
        </p:nvSpPr>
        <p:spPr>
          <a:xfrm>
            <a:off x="807044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Rechthoek 27"/>
          <p:cNvSpPr/>
          <p:nvPr userDrawn="1"/>
        </p:nvSpPr>
        <p:spPr>
          <a:xfrm>
            <a:off x="807044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Rechthoek 28"/>
          <p:cNvSpPr/>
          <p:nvPr userDrawn="1"/>
        </p:nvSpPr>
        <p:spPr>
          <a:xfrm>
            <a:off x="899119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Rechthoek 29"/>
          <p:cNvSpPr/>
          <p:nvPr userDrawn="1"/>
        </p:nvSpPr>
        <p:spPr>
          <a:xfrm>
            <a:off x="899119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echthoek 30"/>
          <p:cNvSpPr/>
          <p:nvPr userDrawn="1"/>
        </p:nvSpPr>
        <p:spPr>
          <a:xfrm>
            <a:off x="1000719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Rechthoek 31"/>
          <p:cNvSpPr/>
          <p:nvPr userDrawn="1"/>
        </p:nvSpPr>
        <p:spPr>
          <a:xfrm>
            <a:off x="1000719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" name="Rechthoek 32"/>
          <p:cNvSpPr/>
          <p:nvPr userDrawn="1"/>
        </p:nvSpPr>
        <p:spPr>
          <a:xfrm>
            <a:off x="1092794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4" name="Rechthoek 33"/>
          <p:cNvSpPr/>
          <p:nvPr userDrawn="1"/>
        </p:nvSpPr>
        <p:spPr>
          <a:xfrm>
            <a:off x="1092794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5" name="Rechthoek 34"/>
          <p:cNvSpPr/>
          <p:nvPr userDrawn="1"/>
        </p:nvSpPr>
        <p:spPr>
          <a:xfrm>
            <a:off x="1184869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6" name="Rechthoek 35"/>
          <p:cNvSpPr/>
          <p:nvPr userDrawn="1"/>
        </p:nvSpPr>
        <p:spPr>
          <a:xfrm>
            <a:off x="1184869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7" name="Rechthoek 36"/>
          <p:cNvSpPr/>
          <p:nvPr userDrawn="1"/>
        </p:nvSpPr>
        <p:spPr>
          <a:xfrm>
            <a:off x="1276944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8" name="Rechthoek 37"/>
          <p:cNvSpPr/>
          <p:nvPr userDrawn="1"/>
        </p:nvSpPr>
        <p:spPr>
          <a:xfrm>
            <a:off x="1276944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9" name="Rechthoek 38"/>
          <p:cNvSpPr/>
          <p:nvPr userDrawn="1"/>
        </p:nvSpPr>
        <p:spPr>
          <a:xfrm>
            <a:off x="1378544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0" name="Rechthoek 39"/>
          <p:cNvSpPr/>
          <p:nvPr userDrawn="1"/>
        </p:nvSpPr>
        <p:spPr>
          <a:xfrm>
            <a:off x="1378544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1" name="Rechthoek 40"/>
          <p:cNvSpPr/>
          <p:nvPr userDrawn="1"/>
        </p:nvSpPr>
        <p:spPr>
          <a:xfrm>
            <a:off x="1470619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2" name="Rechthoek 41"/>
          <p:cNvSpPr/>
          <p:nvPr userDrawn="1"/>
        </p:nvSpPr>
        <p:spPr>
          <a:xfrm>
            <a:off x="1470619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3" name="Rechthoek 42"/>
          <p:cNvSpPr/>
          <p:nvPr userDrawn="1"/>
        </p:nvSpPr>
        <p:spPr>
          <a:xfrm>
            <a:off x="1569044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4" name="Rechthoek 43"/>
          <p:cNvSpPr/>
          <p:nvPr userDrawn="1"/>
        </p:nvSpPr>
        <p:spPr>
          <a:xfrm>
            <a:off x="1569044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5" name="Rechthoek 44"/>
          <p:cNvSpPr/>
          <p:nvPr userDrawn="1"/>
        </p:nvSpPr>
        <p:spPr>
          <a:xfrm>
            <a:off x="1661119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6" name="Rechthoek 45"/>
          <p:cNvSpPr/>
          <p:nvPr userDrawn="1"/>
        </p:nvSpPr>
        <p:spPr>
          <a:xfrm>
            <a:off x="1661119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7" name="Rechthoek 46"/>
          <p:cNvSpPr/>
          <p:nvPr userDrawn="1"/>
        </p:nvSpPr>
        <p:spPr>
          <a:xfrm>
            <a:off x="1762719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8" name="Rechthoek 47"/>
          <p:cNvSpPr/>
          <p:nvPr userDrawn="1"/>
        </p:nvSpPr>
        <p:spPr>
          <a:xfrm>
            <a:off x="1762719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9" name="Rechthoek 48"/>
          <p:cNvSpPr/>
          <p:nvPr userDrawn="1"/>
        </p:nvSpPr>
        <p:spPr>
          <a:xfrm>
            <a:off x="1854794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0" name="Rechthoek 49"/>
          <p:cNvSpPr/>
          <p:nvPr userDrawn="1"/>
        </p:nvSpPr>
        <p:spPr>
          <a:xfrm>
            <a:off x="1854794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1" name="Rechthoek 50"/>
          <p:cNvSpPr/>
          <p:nvPr userDrawn="1"/>
        </p:nvSpPr>
        <p:spPr>
          <a:xfrm>
            <a:off x="1946869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2" name="Rechthoek 51"/>
          <p:cNvSpPr/>
          <p:nvPr userDrawn="1"/>
        </p:nvSpPr>
        <p:spPr>
          <a:xfrm>
            <a:off x="1946869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3" name="Rechthoek 52"/>
          <p:cNvSpPr/>
          <p:nvPr userDrawn="1"/>
        </p:nvSpPr>
        <p:spPr>
          <a:xfrm>
            <a:off x="2038944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4" name="Rechthoek 53"/>
          <p:cNvSpPr/>
          <p:nvPr userDrawn="1"/>
        </p:nvSpPr>
        <p:spPr>
          <a:xfrm>
            <a:off x="2038944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5" name="Rechthoek 54"/>
          <p:cNvSpPr/>
          <p:nvPr userDrawn="1"/>
        </p:nvSpPr>
        <p:spPr>
          <a:xfrm>
            <a:off x="2140544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6" name="Rechthoek 55"/>
          <p:cNvSpPr/>
          <p:nvPr userDrawn="1"/>
        </p:nvSpPr>
        <p:spPr>
          <a:xfrm>
            <a:off x="2140544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7" name="Rechthoek 56"/>
          <p:cNvSpPr/>
          <p:nvPr userDrawn="1"/>
        </p:nvSpPr>
        <p:spPr>
          <a:xfrm>
            <a:off x="2232619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8" name="Rechthoek 57"/>
          <p:cNvSpPr/>
          <p:nvPr userDrawn="1"/>
        </p:nvSpPr>
        <p:spPr>
          <a:xfrm>
            <a:off x="2232619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9" name="Rechthoek 58"/>
          <p:cNvSpPr/>
          <p:nvPr userDrawn="1"/>
        </p:nvSpPr>
        <p:spPr>
          <a:xfrm>
            <a:off x="2331044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0" name="Rechthoek 59"/>
          <p:cNvSpPr/>
          <p:nvPr userDrawn="1"/>
        </p:nvSpPr>
        <p:spPr>
          <a:xfrm>
            <a:off x="2331044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1" name="Rechthoek 60"/>
          <p:cNvSpPr/>
          <p:nvPr userDrawn="1"/>
        </p:nvSpPr>
        <p:spPr>
          <a:xfrm>
            <a:off x="2423119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2" name="Rechthoek 61"/>
          <p:cNvSpPr/>
          <p:nvPr userDrawn="1"/>
        </p:nvSpPr>
        <p:spPr>
          <a:xfrm>
            <a:off x="2423119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3" name="Rechthoek 62"/>
          <p:cNvSpPr/>
          <p:nvPr userDrawn="1"/>
        </p:nvSpPr>
        <p:spPr>
          <a:xfrm>
            <a:off x="2524719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4" name="Rechthoek 63"/>
          <p:cNvSpPr/>
          <p:nvPr userDrawn="1"/>
        </p:nvSpPr>
        <p:spPr>
          <a:xfrm>
            <a:off x="2524719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5" name="Rechthoek 64"/>
          <p:cNvSpPr/>
          <p:nvPr userDrawn="1"/>
        </p:nvSpPr>
        <p:spPr>
          <a:xfrm>
            <a:off x="2616794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6" name="Rechthoek 65"/>
          <p:cNvSpPr/>
          <p:nvPr userDrawn="1"/>
        </p:nvSpPr>
        <p:spPr>
          <a:xfrm>
            <a:off x="2616794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7" name="Rechthoek 66"/>
          <p:cNvSpPr/>
          <p:nvPr userDrawn="1"/>
        </p:nvSpPr>
        <p:spPr>
          <a:xfrm>
            <a:off x="2708869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8" name="Rechthoek 67"/>
          <p:cNvSpPr/>
          <p:nvPr userDrawn="1"/>
        </p:nvSpPr>
        <p:spPr>
          <a:xfrm>
            <a:off x="2708869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9" name="Rechthoek 68"/>
          <p:cNvSpPr/>
          <p:nvPr userDrawn="1"/>
        </p:nvSpPr>
        <p:spPr>
          <a:xfrm>
            <a:off x="2800944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0" name="Rechthoek 69"/>
          <p:cNvSpPr/>
          <p:nvPr userDrawn="1"/>
        </p:nvSpPr>
        <p:spPr>
          <a:xfrm>
            <a:off x="2800944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1" name="Rechthoek 70"/>
          <p:cNvSpPr/>
          <p:nvPr userDrawn="1"/>
        </p:nvSpPr>
        <p:spPr>
          <a:xfrm>
            <a:off x="2902544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2" name="Rechthoek 71"/>
          <p:cNvSpPr/>
          <p:nvPr userDrawn="1"/>
        </p:nvSpPr>
        <p:spPr>
          <a:xfrm>
            <a:off x="2902544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3" name="Rechthoek 72"/>
          <p:cNvSpPr/>
          <p:nvPr userDrawn="1"/>
        </p:nvSpPr>
        <p:spPr>
          <a:xfrm>
            <a:off x="3000030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4" name="Rechthoek 73"/>
          <p:cNvSpPr/>
          <p:nvPr userDrawn="1"/>
        </p:nvSpPr>
        <p:spPr>
          <a:xfrm>
            <a:off x="3000030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5" name="Rechthoek 74"/>
          <p:cNvSpPr/>
          <p:nvPr userDrawn="1"/>
        </p:nvSpPr>
        <p:spPr>
          <a:xfrm>
            <a:off x="3095280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6" name="Rechthoek 75"/>
          <p:cNvSpPr/>
          <p:nvPr userDrawn="1"/>
        </p:nvSpPr>
        <p:spPr>
          <a:xfrm>
            <a:off x="3095280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7" name="Rechthoek 76"/>
          <p:cNvSpPr/>
          <p:nvPr userDrawn="1"/>
        </p:nvSpPr>
        <p:spPr>
          <a:xfrm>
            <a:off x="3187355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8" name="Rechthoek 77"/>
          <p:cNvSpPr/>
          <p:nvPr userDrawn="1"/>
        </p:nvSpPr>
        <p:spPr>
          <a:xfrm>
            <a:off x="3187355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9" name="Rechthoek 78"/>
          <p:cNvSpPr/>
          <p:nvPr userDrawn="1"/>
        </p:nvSpPr>
        <p:spPr>
          <a:xfrm>
            <a:off x="3288955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0" name="Rechthoek 79"/>
          <p:cNvSpPr/>
          <p:nvPr userDrawn="1"/>
        </p:nvSpPr>
        <p:spPr>
          <a:xfrm>
            <a:off x="3288955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1" name="Rechthoek 80"/>
          <p:cNvSpPr/>
          <p:nvPr userDrawn="1"/>
        </p:nvSpPr>
        <p:spPr>
          <a:xfrm>
            <a:off x="3381030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2" name="Rechthoek 81"/>
          <p:cNvSpPr/>
          <p:nvPr userDrawn="1"/>
        </p:nvSpPr>
        <p:spPr>
          <a:xfrm>
            <a:off x="3381030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3" name="Rechthoek 82"/>
          <p:cNvSpPr/>
          <p:nvPr userDrawn="1"/>
        </p:nvSpPr>
        <p:spPr>
          <a:xfrm>
            <a:off x="3473105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4" name="Rechthoek 83"/>
          <p:cNvSpPr/>
          <p:nvPr userDrawn="1"/>
        </p:nvSpPr>
        <p:spPr>
          <a:xfrm>
            <a:off x="3473105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5" name="Rechthoek 84"/>
          <p:cNvSpPr/>
          <p:nvPr userDrawn="1"/>
        </p:nvSpPr>
        <p:spPr>
          <a:xfrm>
            <a:off x="3565180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6" name="Rechthoek 85"/>
          <p:cNvSpPr/>
          <p:nvPr userDrawn="1"/>
        </p:nvSpPr>
        <p:spPr>
          <a:xfrm>
            <a:off x="3565180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7" name="Rechthoek 86"/>
          <p:cNvSpPr/>
          <p:nvPr userDrawn="1"/>
        </p:nvSpPr>
        <p:spPr>
          <a:xfrm>
            <a:off x="3666780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8" name="Rechthoek 87"/>
          <p:cNvSpPr/>
          <p:nvPr userDrawn="1"/>
        </p:nvSpPr>
        <p:spPr>
          <a:xfrm>
            <a:off x="3666780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9" name="Rechthoek 88"/>
          <p:cNvSpPr/>
          <p:nvPr userDrawn="1"/>
        </p:nvSpPr>
        <p:spPr>
          <a:xfrm>
            <a:off x="3758855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0" name="Rechthoek 89"/>
          <p:cNvSpPr/>
          <p:nvPr userDrawn="1"/>
        </p:nvSpPr>
        <p:spPr>
          <a:xfrm>
            <a:off x="3758855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1" name="Rechthoek 90"/>
          <p:cNvSpPr/>
          <p:nvPr userDrawn="1"/>
        </p:nvSpPr>
        <p:spPr>
          <a:xfrm>
            <a:off x="3857280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2" name="Rechthoek 91"/>
          <p:cNvSpPr/>
          <p:nvPr userDrawn="1"/>
        </p:nvSpPr>
        <p:spPr>
          <a:xfrm>
            <a:off x="3857280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3" name="Rechthoek 92"/>
          <p:cNvSpPr/>
          <p:nvPr userDrawn="1"/>
        </p:nvSpPr>
        <p:spPr>
          <a:xfrm>
            <a:off x="3949355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4" name="Rechthoek 93"/>
          <p:cNvSpPr/>
          <p:nvPr userDrawn="1"/>
        </p:nvSpPr>
        <p:spPr>
          <a:xfrm>
            <a:off x="3949355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5" name="Rechthoek 94"/>
          <p:cNvSpPr/>
          <p:nvPr userDrawn="1"/>
        </p:nvSpPr>
        <p:spPr>
          <a:xfrm>
            <a:off x="4050955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6" name="Rechthoek 95"/>
          <p:cNvSpPr/>
          <p:nvPr userDrawn="1"/>
        </p:nvSpPr>
        <p:spPr>
          <a:xfrm>
            <a:off x="4050955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7" name="Rechthoek 96"/>
          <p:cNvSpPr/>
          <p:nvPr userDrawn="1"/>
        </p:nvSpPr>
        <p:spPr>
          <a:xfrm>
            <a:off x="4143030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8" name="Rechthoek 97"/>
          <p:cNvSpPr/>
          <p:nvPr userDrawn="1"/>
        </p:nvSpPr>
        <p:spPr>
          <a:xfrm>
            <a:off x="4143030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9" name="Rechthoek 98"/>
          <p:cNvSpPr/>
          <p:nvPr userDrawn="1"/>
        </p:nvSpPr>
        <p:spPr>
          <a:xfrm>
            <a:off x="4235105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0" name="Rechthoek 99"/>
          <p:cNvSpPr/>
          <p:nvPr userDrawn="1"/>
        </p:nvSpPr>
        <p:spPr>
          <a:xfrm>
            <a:off x="4235105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1" name="Rechthoek 100"/>
          <p:cNvSpPr/>
          <p:nvPr userDrawn="1"/>
        </p:nvSpPr>
        <p:spPr>
          <a:xfrm>
            <a:off x="4327180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2" name="Rechthoek 101"/>
          <p:cNvSpPr/>
          <p:nvPr userDrawn="1"/>
        </p:nvSpPr>
        <p:spPr>
          <a:xfrm>
            <a:off x="4327180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3" name="Rechthoek 102"/>
          <p:cNvSpPr/>
          <p:nvPr userDrawn="1"/>
        </p:nvSpPr>
        <p:spPr>
          <a:xfrm>
            <a:off x="4428780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4" name="Rechthoek 103"/>
          <p:cNvSpPr/>
          <p:nvPr userDrawn="1"/>
        </p:nvSpPr>
        <p:spPr>
          <a:xfrm>
            <a:off x="4428780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5" name="Rechthoek 104"/>
          <p:cNvSpPr/>
          <p:nvPr userDrawn="1"/>
        </p:nvSpPr>
        <p:spPr>
          <a:xfrm>
            <a:off x="4520855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6" name="Rechthoek 105"/>
          <p:cNvSpPr/>
          <p:nvPr userDrawn="1"/>
        </p:nvSpPr>
        <p:spPr>
          <a:xfrm>
            <a:off x="4520855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7" name="Rechthoek 106"/>
          <p:cNvSpPr/>
          <p:nvPr userDrawn="1"/>
        </p:nvSpPr>
        <p:spPr>
          <a:xfrm>
            <a:off x="4619280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8" name="Rechthoek 107"/>
          <p:cNvSpPr/>
          <p:nvPr userDrawn="1"/>
        </p:nvSpPr>
        <p:spPr>
          <a:xfrm>
            <a:off x="4619280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9" name="Rechthoek 108"/>
          <p:cNvSpPr/>
          <p:nvPr userDrawn="1"/>
        </p:nvSpPr>
        <p:spPr>
          <a:xfrm>
            <a:off x="4711355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0" name="Rechthoek 109"/>
          <p:cNvSpPr/>
          <p:nvPr userDrawn="1"/>
        </p:nvSpPr>
        <p:spPr>
          <a:xfrm>
            <a:off x="4711355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1" name="Rechthoek 110"/>
          <p:cNvSpPr/>
          <p:nvPr userDrawn="1"/>
        </p:nvSpPr>
        <p:spPr>
          <a:xfrm>
            <a:off x="4812955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2" name="Rechthoek 111"/>
          <p:cNvSpPr/>
          <p:nvPr userDrawn="1"/>
        </p:nvSpPr>
        <p:spPr>
          <a:xfrm>
            <a:off x="4812955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3" name="Rechthoek 112"/>
          <p:cNvSpPr/>
          <p:nvPr userDrawn="1"/>
        </p:nvSpPr>
        <p:spPr>
          <a:xfrm>
            <a:off x="4905030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4" name="Rechthoek 113"/>
          <p:cNvSpPr/>
          <p:nvPr userDrawn="1"/>
        </p:nvSpPr>
        <p:spPr>
          <a:xfrm>
            <a:off x="4905030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5" name="Rechthoek 114"/>
          <p:cNvSpPr/>
          <p:nvPr userDrawn="1"/>
        </p:nvSpPr>
        <p:spPr>
          <a:xfrm>
            <a:off x="4997105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6" name="Rechthoek 115"/>
          <p:cNvSpPr/>
          <p:nvPr userDrawn="1"/>
        </p:nvSpPr>
        <p:spPr>
          <a:xfrm>
            <a:off x="4997105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7" name="Rechthoek 116"/>
          <p:cNvSpPr/>
          <p:nvPr userDrawn="1"/>
        </p:nvSpPr>
        <p:spPr>
          <a:xfrm>
            <a:off x="5089180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8" name="Rechthoek 117"/>
          <p:cNvSpPr/>
          <p:nvPr userDrawn="1"/>
        </p:nvSpPr>
        <p:spPr>
          <a:xfrm>
            <a:off x="5089180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9" name="Rechthoek 118"/>
          <p:cNvSpPr/>
          <p:nvPr userDrawn="1"/>
        </p:nvSpPr>
        <p:spPr>
          <a:xfrm>
            <a:off x="5190780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0" name="Rechthoek 119"/>
          <p:cNvSpPr/>
          <p:nvPr userDrawn="1"/>
        </p:nvSpPr>
        <p:spPr>
          <a:xfrm>
            <a:off x="5190780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1" name="Rechthoek 120"/>
          <p:cNvSpPr/>
          <p:nvPr userDrawn="1"/>
        </p:nvSpPr>
        <p:spPr>
          <a:xfrm>
            <a:off x="5282855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2" name="Rechthoek 121"/>
          <p:cNvSpPr/>
          <p:nvPr userDrawn="1"/>
        </p:nvSpPr>
        <p:spPr>
          <a:xfrm>
            <a:off x="5282855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3" name="Rechthoek 122"/>
          <p:cNvSpPr/>
          <p:nvPr userDrawn="1"/>
        </p:nvSpPr>
        <p:spPr>
          <a:xfrm>
            <a:off x="5381280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4" name="Rechthoek 123"/>
          <p:cNvSpPr/>
          <p:nvPr userDrawn="1"/>
        </p:nvSpPr>
        <p:spPr>
          <a:xfrm>
            <a:off x="5381280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5" name="Rechthoek 124"/>
          <p:cNvSpPr/>
          <p:nvPr userDrawn="1"/>
        </p:nvSpPr>
        <p:spPr>
          <a:xfrm>
            <a:off x="5473355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6" name="Rechthoek 125"/>
          <p:cNvSpPr/>
          <p:nvPr userDrawn="1"/>
        </p:nvSpPr>
        <p:spPr>
          <a:xfrm>
            <a:off x="5473355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7" name="Rechthoek 126"/>
          <p:cNvSpPr/>
          <p:nvPr userDrawn="1"/>
        </p:nvSpPr>
        <p:spPr>
          <a:xfrm>
            <a:off x="5574955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8" name="Rechthoek 127"/>
          <p:cNvSpPr/>
          <p:nvPr userDrawn="1"/>
        </p:nvSpPr>
        <p:spPr>
          <a:xfrm>
            <a:off x="5574955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9" name="Rechthoek 128"/>
          <p:cNvSpPr/>
          <p:nvPr userDrawn="1"/>
        </p:nvSpPr>
        <p:spPr>
          <a:xfrm>
            <a:off x="5667030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0" name="Rechthoek 129"/>
          <p:cNvSpPr/>
          <p:nvPr userDrawn="1"/>
        </p:nvSpPr>
        <p:spPr>
          <a:xfrm>
            <a:off x="5667030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1" name="Rechthoek 130"/>
          <p:cNvSpPr/>
          <p:nvPr userDrawn="1"/>
        </p:nvSpPr>
        <p:spPr>
          <a:xfrm>
            <a:off x="5764516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2" name="Rechthoek 131"/>
          <p:cNvSpPr/>
          <p:nvPr userDrawn="1"/>
        </p:nvSpPr>
        <p:spPr>
          <a:xfrm>
            <a:off x="5764516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3" name="Rechthoek 132"/>
          <p:cNvSpPr/>
          <p:nvPr userDrawn="1"/>
        </p:nvSpPr>
        <p:spPr>
          <a:xfrm>
            <a:off x="5856591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4" name="Rechthoek 133"/>
          <p:cNvSpPr/>
          <p:nvPr userDrawn="1"/>
        </p:nvSpPr>
        <p:spPr>
          <a:xfrm>
            <a:off x="5856591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5" name="Rechthoek 134"/>
          <p:cNvSpPr/>
          <p:nvPr userDrawn="1"/>
        </p:nvSpPr>
        <p:spPr>
          <a:xfrm>
            <a:off x="5958191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6" name="Rechthoek 135"/>
          <p:cNvSpPr/>
          <p:nvPr userDrawn="1"/>
        </p:nvSpPr>
        <p:spPr>
          <a:xfrm>
            <a:off x="5958191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7" name="Rechthoek 136"/>
          <p:cNvSpPr/>
          <p:nvPr userDrawn="1"/>
        </p:nvSpPr>
        <p:spPr>
          <a:xfrm>
            <a:off x="6050266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8" name="Rechthoek 137"/>
          <p:cNvSpPr/>
          <p:nvPr userDrawn="1"/>
        </p:nvSpPr>
        <p:spPr>
          <a:xfrm>
            <a:off x="6050266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9" name="Rechthoek 138"/>
          <p:cNvSpPr/>
          <p:nvPr userDrawn="1"/>
        </p:nvSpPr>
        <p:spPr>
          <a:xfrm>
            <a:off x="6152186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0" name="Rechthoek 139"/>
          <p:cNvSpPr/>
          <p:nvPr userDrawn="1"/>
        </p:nvSpPr>
        <p:spPr>
          <a:xfrm>
            <a:off x="6152186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1" name="Rechthoek 140"/>
          <p:cNvSpPr/>
          <p:nvPr userDrawn="1"/>
        </p:nvSpPr>
        <p:spPr>
          <a:xfrm>
            <a:off x="6244261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2" name="Rechthoek 141"/>
          <p:cNvSpPr/>
          <p:nvPr userDrawn="1"/>
        </p:nvSpPr>
        <p:spPr>
          <a:xfrm>
            <a:off x="6244261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3" name="Rechthoek 142"/>
          <p:cNvSpPr/>
          <p:nvPr userDrawn="1"/>
        </p:nvSpPr>
        <p:spPr>
          <a:xfrm>
            <a:off x="6336336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4" name="Rechthoek 143"/>
          <p:cNvSpPr/>
          <p:nvPr userDrawn="1"/>
        </p:nvSpPr>
        <p:spPr>
          <a:xfrm>
            <a:off x="6336336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5" name="Rechthoek 144"/>
          <p:cNvSpPr/>
          <p:nvPr userDrawn="1"/>
        </p:nvSpPr>
        <p:spPr>
          <a:xfrm>
            <a:off x="6428411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6" name="Rechthoek 145"/>
          <p:cNvSpPr/>
          <p:nvPr userDrawn="1"/>
        </p:nvSpPr>
        <p:spPr>
          <a:xfrm>
            <a:off x="6428411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7" name="Rechthoek 146"/>
          <p:cNvSpPr/>
          <p:nvPr userDrawn="1"/>
        </p:nvSpPr>
        <p:spPr>
          <a:xfrm>
            <a:off x="6530011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8" name="Rechthoek 147"/>
          <p:cNvSpPr/>
          <p:nvPr userDrawn="1"/>
        </p:nvSpPr>
        <p:spPr>
          <a:xfrm>
            <a:off x="6530011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9" name="Rechthoek 148"/>
          <p:cNvSpPr/>
          <p:nvPr userDrawn="1"/>
        </p:nvSpPr>
        <p:spPr>
          <a:xfrm>
            <a:off x="6622086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0" name="Rechthoek 149"/>
          <p:cNvSpPr/>
          <p:nvPr userDrawn="1"/>
        </p:nvSpPr>
        <p:spPr>
          <a:xfrm>
            <a:off x="6622086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1" name="Rechthoek 150"/>
          <p:cNvSpPr/>
          <p:nvPr userDrawn="1"/>
        </p:nvSpPr>
        <p:spPr>
          <a:xfrm>
            <a:off x="6720511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2" name="Rechthoek 151"/>
          <p:cNvSpPr/>
          <p:nvPr userDrawn="1"/>
        </p:nvSpPr>
        <p:spPr>
          <a:xfrm>
            <a:off x="6720511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3" name="Rechthoek 152"/>
          <p:cNvSpPr/>
          <p:nvPr userDrawn="1"/>
        </p:nvSpPr>
        <p:spPr>
          <a:xfrm>
            <a:off x="6812586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4" name="Rechthoek 153"/>
          <p:cNvSpPr/>
          <p:nvPr userDrawn="1"/>
        </p:nvSpPr>
        <p:spPr>
          <a:xfrm>
            <a:off x="6812586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5" name="Rechthoek 154"/>
          <p:cNvSpPr/>
          <p:nvPr userDrawn="1"/>
        </p:nvSpPr>
        <p:spPr>
          <a:xfrm>
            <a:off x="6914186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6" name="Rechthoek 155"/>
          <p:cNvSpPr/>
          <p:nvPr userDrawn="1"/>
        </p:nvSpPr>
        <p:spPr>
          <a:xfrm>
            <a:off x="6914186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7" name="Rechthoek 156"/>
          <p:cNvSpPr/>
          <p:nvPr userDrawn="1"/>
        </p:nvSpPr>
        <p:spPr>
          <a:xfrm>
            <a:off x="7006261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8" name="Rechthoek 157"/>
          <p:cNvSpPr/>
          <p:nvPr userDrawn="1"/>
        </p:nvSpPr>
        <p:spPr>
          <a:xfrm>
            <a:off x="7006261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9" name="Rechthoek 158"/>
          <p:cNvSpPr/>
          <p:nvPr userDrawn="1"/>
        </p:nvSpPr>
        <p:spPr>
          <a:xfrm>
            <a:off x="7098336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0" name="Rechthoek 159"/>
          <p:cNvSpPr/>
          <p:nvPr userDrawn="1"/>
        </p:nvSpPr>
        <p:spPr>
          <a:xfrm>
            <a:off x="7098336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1" name="Rechthoek 160"/>
          <p:cNvSpPr/>
          <p:nvPr userDrawn="1"/>
        </p:nvSpPr>
        <p:spPr>
          <a:xfrm>
            <a:off x="7190411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2" name="Rechthoek 161"/>
          <p:cNvSpPr/>
          <p:nvPr userDrawn="1"/>
        </p:nvSpPr>
        <p:spPr>
          <a:xfrm>
            <a:off x="7190411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3" name="Rechthoek 162"/>
          <p:cNvSpPr/>
          <p:nvPr userDrawn="1"/>
        </p:nvSpPr>
        <p:spPr>
          <a:xfrm>
            <a:off x="7292011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4" name="Rechthoek 163"/>
          <p:cNvSpPr/>
          <p:nvPr userDrawn="1"/>
        </p:nvSpPr>
        <p:spPr>
          <a:xfrm>
            <a:off x="7292011" y="477904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5" name="Rechthoek 164"/>
          <p:cNvSpPr/>
          <p:nvPr userDrawn="1"/>
        </p:nvSpPr>
        <p:spPr>
          <a:xfrm>
            <a:off x="7384086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6" name="Rechthoek 165"/>
          <p:cNvSpPr/>
          <p:nvPr userDrawn="1"/>
        </p:nvSpPr>
        <p:spPr>
          <a:xfrm>
            <a:off x="7482191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7" name="Rechthoek 166"/>
          <p:cNvSpPr/>
          <p:nvPr userDrawn="1"/>
        </p:nvSpPr>
        <p:spPr>
          <a:xfrm>
            <a:off x="7574266" y="4671098"/>
            <a:ext cx="49549" cy="49549"/>
          </a:xfrm>
          <a:prstGeom prst="rect">
            <a:avLst/>
          </a:prstGeom>
          <a:solidFill>
            <a:srgbClr val="0C2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08578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78" r:id="rId2"/>
    <p:sldLayoutId id="214748369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spc="-150">
          <a:solidFill>
            <a:srgbClr val="0C2074"/>
          </a:solidFill>
          <a:latin typeface="Arial Black" charset="0"/>
          <a:ea typeface="Arial Black" charset="0"/>
          <a:cs typeface="Arial Black" charset="0"/>
        </a:defRPr>
      </a:lvl1pPr>
    </p:titleStyle>
    <p:bodyStyle>
      <a:lvl1pPr marL="0" indent="0" algn="l" defTabSz="685800" rtl="0" eaLnBrk="1" latinLnBrk="0" hangingPunct="1">
        <a:lnSpc>
          <a:spcPct val="90000"/>
        </a:lnSpc>
        <a:spcBef>
          <a:spcPts val="750"/>
        </a:spcBef>
        <a:buFont typeface="Arial" charset="0"/>
        <a:buNone/>
        <a:defRPr sz="1400" kern="1200">
          <a:solidFill>
            <a:srgbClr val="0C2074"/>
          </a:solidFill>
          <a:latin typeface="+mn-lt"/>
          <a:ea typeface="+mn-ea"/>
          <a:cs typeface="+mn-cs"/>
        </a:defRPr>
      </a:lvl1pPr>
      <a:lvl2pPr marL="342900" indent="0" algn="l" defTabSz="685800" rtl="0" eaLnBrk="1" latinLnBrk="0" hangingPunct="1">
        <a:lnSpc>
          <a:spcPct val="90000"/>
        </a:lnSpc>
        <a:spcBef>
          <a:spcPts val="375"/>
        </a:spcBef>
        <a:buFont typeface="Arial" charset="0"/>
        <a:buNone/>
        <a:defRPr sz="1400" i="1" kern="1200">
          <a:solidFill>
            <a:srgbClr val="0C2074"/>
          </a:solidFill>
          <a:latin typeface="+mn-lt"/>
          <a:ea typeface="+mn-ea"/>
          <a:cs typeface="+mn-cs"/>
        </a:defRPr>
      </a:lvl2pPr>
      <a:lvl3pPr marL="685800" indent="0" algn="l" defTabSz="685800" rtl="0" eaLnBrk="1" latinLnBrk="0" hangingPunct="1">
        <a:lnSpc>
          <a:spcPct val="90000"/>
        </a:lnSpc>
        <a:spcBef>
          <a:spcPts val="375"/>
        </a:spcBef>
        <a:buFont typeface="Arial" charset="0"/>
        <a:buNone/>
        <a:defRPr sz="2400" b="1" i="0" kern="1200">
          <a:solidFill>
            <a:srgbClr val="86D2EE"/>
          </a:solidFill>
          <a:latin typeface="Arial Black" charset="0"/>
          <a:ea typeface="Arial Black" charset="0"/>
          <a:cs typeface="Arial Black" charset="0"/>
        </a:defRPr>
      </a:lvl3pPr>
      <a:lvl4pPr marL="1028700" indent="0" algn="l" defTabSz="685800" rtl="0" eaLnBrk="1" latinLnBrk="0" hangingPunct="1">
        <a:lnSpc>
          <a:spcPct val="90000"/>
        </a:lnSpc>
        <a:spcBef>
          <a:spcPts val="375"/>
        </a:spcBef>
        <a:buFont typeface="Arial" charset="0"/>
        <a:buNone/>
        <a:defRPr sz="4800" b="1" i="0" kern="1200" spc="-150">
          <a:solidFill>
            <a:srgbClr val="0C2074"/>
          </a:solidFill>
          <a:latin typeface="Arial Black" charset="0"/>
          <a:ea typeface="Arial Black" charset="0"/>
          <a:cs typeface="Arial Black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rgbClr val="0C2074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00F864-86B5-ACFA-3C40-4377A59E58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latin typeface="Arial Black"/>
              </a:rPr>
              <a:t>Foto's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578F8C4-6A2D-8D7F-2F6A-5FE1D7810B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285750" indent="-285750">
              <a:buChar char="•"/>
            </a:pPr>
            <a:r>
              <a:rPr lang="nl-NL" dirty="0">
                <a:cs typeface="Arial"/>
              </a:rPr>
              <a:t>Kledinguitgifte (KUA)</a:t>
            </a:r>
          </a:p>
          <a:p>
            <a:pPr marL="285750" indent="-285750">
              <a:buChar char="•"/>
            </a:pPr>
            <a:r>
              <a:rPr lang="nl-NL" dirty="0">
                <a:cs typeface="Arial"/>
              </a:rPr>
              <a:t>Kledinginname automaat ((KIA)</a:t>
            </a:r>
          </a:p>
          <a:p>
            <a:pPr marL="285750" indent="-285750">
              <a:buChar char="•"/>
            </a:pPr>
            <a:r>
              <a:rPr lang="nl-NL" dirty="0">
                <a:cs typeface="Arial"/>
              </a:rPr>
              <a:t>KUA management</a:t>
            </a:r>
          </a:p>
          <a:p>
            <a:pPr marL="285750" indent="-285750">
              <a:buChar char="•"/>
            </a:pPr>
            <a:r>
              <a:rPr lang="nl-NL" dirty="0">
                <a:cs typeface="Arial"/>
              </a:rPr>
              <a:t>Kokskleding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nl-NL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720989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53272B-21E8-4301-94B4-CDA237D69D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>
                <a:latin typeface="Arial Black"/>
              </a:rPr>
              <a:t>KUA Management</a:t>
            </a:r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11E1D55-5B96-450E-A26D-17A8FCF868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10193"/>
            <a:ext cx="7886700" cy="3263504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nl-NL">
              <a:cs typeface="Arial"/>
            </a:endParaRPr>
          </a:p>
          <a:p>
            <a:endParaRPr lang="en-US">
              <a:cs typeface="Arial"/>
            </a:endParaRPr>
          </a:p>
          <a:p>
            <a:endParaRPr lang="nl-NL">
              <a:cs typeface="Arial"/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930" y="1106971"/>
            <a:ext cx="6695661" cy="3386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9851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456901-562D-4352-6501-66AEC8DBD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latin typeface="Arial Black"/>
              </a:rPr>
              <a:t>Kokskleding</a:t>
            </a:r>
            <a:endParaRPr lang="nl-NL" dirty="0"/>
          </a:p>
        </p:txBody>
      </p:sp>
      <p:pic>
        <p:nvPicPr>
          <p:cNvPr id="7" name="Afbeelding 7" descr="Afbeelding met muur, binnen, kleding&#10;&#10;Automatisch gegenereerde beschrijving">
            <a:extLst>
              <a:ext uri="{FF2B5EF4-FFF2-40B4-BE49-F238E27FC236}">
                <a16:creationId xmlns:a16="http://schemas.microsoft.com/office/drawing/2014/main" id="{25BC1E8E-71D0-59D5-3685-652E5354B8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5392" y="1126331"/>
            <a:ext cx="3589854" cy="3263504"/>
          </a:xfrm>
        </p:spPr>
      </p:pic>
      <p:pic>
        <p:nvPicPr>
          <p:cNvPr id="8" name="Afbeelding 8" descr="Afbeelding met binnen, kleding, gekleed, rek&#10;&#10;Automatisch gegenereerde beschrijving">
            <a:extLst>
              <a:ext uri="{FF2B5EF4-FFF2-40B4-BE49-F238E27FC236}">
                <a16:creationId xmlns:a16="http://schemas.microsoft.com/office/drawing/2014/main" id="{3FAA6E97-7818-C9A4-4054-FC3C3010B9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128885"/>
            <a:ext cx="3479006" cy="326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3528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8772" y="280470"/>
            <a:ext cx="7886700" cy="994172"/>
          </a:xfrm>
        </p:spPr>
        <p:txBody>
          <a:bodyPr/>
          <a:lstStyle/>
          <a:p>
            <a:r>
              <a:rPr lang="nl-NL">
                <a:latin typeface="Arial Black"/>
              </a:rPr>
              <a:t>KUA - bouwdeel Nd</a:t>
            </a:r>
            <a:endParaRPr lang="nl-NL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7888" y="1235994"/>
            <a:ext cx="3998332" cy="2973756"/>
          </a:xfrm>
          <a:prstGeom prst="rect">
            <a:avLst/>
          </a:prstGeom>
        </p:spPr>
      </p:pic>
      <p:pic>
        <p:nvPicPr>
          <p:cNvPr id="5" name="Afbeelding 4"/>
          <p:cNvPicPr/>
          <p:nvPr/>
        </p:nvPicPr>
        <p:blipFill>
          <a:blip r:embed="rId3"/>
          <a:stretch>
            <a:fillRect/>
          </a:stretch>
        </p:blipFill>
        <p:spPr>
          <a:xfrm>
            <a:off x="4961282" y="1336007"/>
            <a:ext cx="3733801" cy="287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946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975C41-5C9A-4BE0-A67A-B078BFB1CE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>
                <a:latin typeface="Arial Black"/>
              </a:rPr>
              <a:t>KUA - bouwdeel Nd</a:t>
            </a:r>
            <a:endParaRPr lang="nl-NL"/>
          </a:p>
        </p:txBody>
      </p:sp>
      <p:pic>
        <p:nvPicPr>
          <p:cNvPr id="4" name="Tijdelijke aanduiding voor inhoud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74880" y="1204361"/>
            <a:ext cx="3578459" cy="2864056"/>
          </a:xfrm>
          <a:prstGeom prst="rect">
            <a:avLst/>
          </a:prstGeom>
        </p:spPr>
      </p:pic>
      <p:pic>
        <p:nvPicPr>
          <p:cNvPr id="5" name="Afbeelding 4"/>
          <p:cNvPicPr/>
          <p:nvPr/>
        </p:nvPicPr>
        <p:blipFill>
          <a:blip r:embed="rId3"/>
          <a:stretch>
            <a:fillRect/>
          </a:stretch>
        </p:blipFill>
        <p:spPr>
          <a:xfrm>
            <a:off x="4571999" y="1204361"/>
            <a:ext cx="3876261" cy="286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0106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F037CFA-F506-4667-A427-217B764ADE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>
                <a:latin typeface="Arial Black"/>
              </a:rPr>
              <a:t>KUA bouwdeel Nd</a:t>
            </a:r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CE6E96F-9869-40E2-B268-F3F2F06099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en-US">
              <a:cs typeface="Arial"/>
            </a:endParaRPr>
          </a:p>
          <a:p>
            <a:endParaRPr lang="en-US">
              <a:cs typeface="Arial"/>
            </a:endParaRPr>
          </a:p>
          <a:p>
            <a:endParaRPr lang="en-US">
              <a:cs typeface="Arial"/>
            </a:endParaRPr>
          </a:p>
        </p:txBody>
      </p:sp>
      <p:pic>
        <p:nvPicPr>
          <p:cNvPr id="4" name="Afbeelding 3"/>
          <p:cNvPicPr/>
          <p:nvPr/>
        </p:nvPicPr>
        <p:blipFill>
          <a:blip r:embed="rId2"/>
          <a:stretch>
            <a:fillRect/>
          </a:stretch>
        </p:blipFill>
        <p:spPr>
          <a:xfrm>
            <a:off x="679836" y="1369218"/>
            <a:ext cx="3746390" cy="2904607"/>
          </a:xfrm>
          <a:prstGeom prst="rect">
            <a:avLst/>
          </a:prstGeom>
        </p:spPr>
      </p:pic>
      <p:pic>
        <p:nvPicPr>
          <p:cNvPr id="5" name="Afbeelding 4"/>
          <p:cNvPicPr/>
          <p:nvPr/>
        </p:nvPicPr>
        <p:blipFill>
          <a:blip r:embed="rId3"/>
          <a:stretch>
            <a:fillRect/>
          </a:stretch>
        </p:blipFill>
        <p:spPr>
          <a:xfrm>
            <a:off x="4707212" y="1369218"/>
            <a:ext cx="3882059" cy="2904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4691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99F3E1-BA90-4C7A-62EF-44C89A9F2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latin typeface="Arial Black"/>
              </a:rPr>
              <a:t>KIA - bouwdeel Nd </a:t>
            </a:r>
          </a:p>
        </p:txBody>
      </p:sp>
      <p:pic>
        <p:nvPicPr>
          <p:cNvPr id="4" name="Tijdelijke aanduiding voor inhoud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5769" y="1268016"/>
            <a:ext cx="3382283" cy="2985932"/>
          </a:xfrm>
          <a:prstGeom prst="rect">
            <a:avLst/>
          </a:prstGeom>
        </p:spPr>
      </p:pic>
      <p:pic>
        <p:nvPicPr>
          <p:cNvPr id="3" name="Afbeelding 5" descr="Afbeelding met muur, binnen, vloer, toilet&#10;&#10;Automatisch gegenereerde beschrijving">
            <a:extLst>
              <a:ext uri="{FF2B5EF4-FFF2-40B4-BE49-F238E27FC236}">
                <a16:creationId xmlns:a16="http://schemas.microsoft.com/office/drawing/2014/main" id="{914294A3-9D11-5827-A162-5617C0537A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886" y="250031"/>
            <a:ext cx="265722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4192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latin typeface="Arial Black"/>
              </a:rPr>
              <a:t>KUA - bouwdeel Rg </a:t>
            </a:r>
            <a:endParaRPr lang="nl-NL" dirty="0"/>
          </a:p>
        </p:txBody>
      </p:sp>
      <p:pic>
        <p:nvPicPr>
          <p:cNvPr id="4" name="Tijdelijke aanduiding voor inhoud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6199" y="1181858"/>
            <a:ext cx="2762272" cy="3259587"/>
          </a:xfrm>
          <a:prstGeom prst="rect">
            <a:avLst/>
          </a:prstGeom>
        </p:spPr>
      </p:pic>
      <p:pic>
        <p:nvPicPr>
          <p:cNvPr id="3" name="Afbeelding 4" descr="Afbeelding met binnen, kleding, verschillende&#10;&#10;Automatisch gegenereerde beschrijving">
            <a:extLst>
              <a:ext uri="{FF2B5EF4-FFF2-40B4-BE49-F238E27FC236}">
                <a16:creationId xmlns:a16="http://schemas.microsoft.com/office/drawing/2014/main" id="{C13064C6-3065-DC19-783C-F75A021ABB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6205" y="1180731"/>
            <a:ext cx="4400552" cy="3260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3957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1140292-4664-CD8A-FD7D-27AE8F475C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latin typeface="Arial Black"/>
              </a:rPr>
              <a:t>KIA - bouwdeel Rg</a:t>
            </a:r>
            <a:endParaRPr lang="nl-NL" dirty="0"/>
          </a:p>
        </p:txBody>
      </p:sp>
      <p:pic>
        <p:nvPicPr>
          <p:cNvPr id="4" name="Afbeelding 4" descr="Afbeelding met muur, binnen, parkeren&#10;&#10;Automatisch gegenereerde beschrijving">
            <a:extLst>
              <a:ext uri="{FF2B5EF4-FFF2-40B4-BE49-F238E27FC236}">
                <a16:creationId xmlns:a16="http://schemas.microsoft.com/office/drawing/2014/main" id="{654FC58E-79B9-AB0E-CE9B-BA41001623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4323" y="1097756"/>
            <a:ext cx="3183254" cy="3263504"/>
          </a:xfrm>
        </p:spPr>
      </p:pic>
    </p:spTree>
    <p:extLst>
      <p:ext uri="{BB962C8B-B14F-4D97-AF65-F5344CB8AC3E}">
        <p14:creationId xmlns:p14="http://schemas.microsoft.com/office/powerpoint/2010/main" val="27952554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latin typeface="Arial Black"/>
              </a:rPr>
              <a:t>KUA – bouwdeel </a:t>
            </a:r>
            <a:r>
              <a:rPr lang="nl-NL" dirty="0" err="1">
                <a:latin typeface="Arial Black"/>
              </a:rPr>
              <a:t>Sk</a:t>
            </a:r>
            <a:r>
              <a:rPr lang="nl-NL" dirty="0">
                <a:latin typeface="Arial Black"/>
              </a:rPr>
              <a:t> </a:t>
            </a:r>
            <a:endParaRPr lang="nl-NL" dirty="0"/>
          </a:p>
        </p:txBody>
      </p:sp>
      <p:pic>
        <p:nvPicPr>
          <p:cNvPr id="4" name="Tijdelijke aanduiding voor inhoud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1726" y="1131474"/>
            <a:ext cx="2943945" cy="2710983"/>
          </a:xfrm>
          <a:prstGeom prst="rect">
            <a:avLst/>
          </a:prstGeom>
        </p:spPr>
      </p:pic>
      <p:pic>
        <p:nvPicPr>
          <p:cNvPr id="5" name="Afbeelding 5" descr="Afbeelding met vloer, binnen, plafond, kleding&#10;&#10;Automatisch gegenereerde beschrijving">
            <a:extLst>
              <a:ext uri="{FF2B5EF4-FFF2-40B4-BE49-F238E27FC236}">
                <a16:creationId xmlns:a16="http://schemas.microsoft.com/office/drawing/2014/main" id="{AAC7AB27-B732-C68A-E0E3-2811A5E324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5517" y="1129192"/>
            <a:ext cx="4928348" cy="2710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8617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KIA – bouwdeel </a:t>
            </a:r>
            <a:r>
              <a:rPr lang="nl-NL" err="1"/>
              <a:t>Sk</a:t>
            </a:r>
            <a:endParaRPr lang="nl-NL"/>
          </a:p>
        </p:txBody>
      </p:sp>
      <p:pic>
        <p:nvPicPr>
          <p:cNvPr id="4" name="Afbeelding 4" descr="Afbeelding met tekst, parkeren, meter, buiten&#10;&#10;Automatisch gegenereerde beschrijving">
            <a:extLst>
              <a:ext uri="{FF2B5EF4-FFF2-40B4-BE49-F238E27FC236}">
                <a16:creationId xmlns:a16="http://schemas.microsoft.com/office/drawing/2014/main" id="{D0A3C910-F1F1-0062-D088-E0C766E6AB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6972" y="1197768"/>
            <a:ext cx="4092469" cy="3263504"/>
          </a:xfrm>
        </p:spPr>
      </p:pic>
      <p:pic>
        <p:nvPicPr>
          <p:cNvPr id="6" name="Afbeelding 6" descr="Afbeelding met tekst, parkeren, binnen&#10;&#10;Automatisch gegenereerde beschrijving">
            <a:extLst>
              <a:ext uri="{FF2B5EF4-FFF2-40B4-BE49-F238E27FC236}">
                <a16:creationId xmlns:a16="http://schemas.microsoft.com/office/drawing/2014/main" id="{5FC8DF20-BDF0-40EE-C5D8-34AEFC7FA0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3494" y="1196186"/>
            <a:ext cx="2743200" cy="3286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408005"/>
      </p:ext>
    </p:extLst>
  </p:cSld>
  <p:clrMapOvr>
    <a:masterClrMapping/>
  </p:clrMapOvr>
</p:sld>
</file>

<file path=ppt/theme/theme1.xml><?xml version="1.0" encoding="utf-8"?>
<a:theme xmlns:a="http://schemas.openxmlformats.org/drawingml/2006/main" name="Basis-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>
          <a:noFill/>
        </a:ln>
        <a:effectLst/>
        <a:extLst>
          <a:ext uri="{FAA26D3D-D897-4be2-8F04-BA451C77F1D7}">
            <ma14:placeholderFlag xmlns="" xmlns:ma14="http://schemas.microsoft.com/office/mac/drawingml/2011/main" val="1"/>
          </a:ext>
          <a:ext uri="{909E8E84-426E-40dd-AFC4-6F175D3DCCD1}">
            <a14:hiddenFill xmlns:r="http://schemas.openxmlformats.org/officeDocument/2006/relationships" xmlns:p="http://schemas.openxmlformats.org/presentationml/2006/main" xmlns:a14="http://schemas.microsoft.com/office/drawing/2010/main" xmlns="">
              <a:solidFill>
                <a:srgbClr val="0D1F74"/>
              </a:solidFill>
            </a14:hiddenFill>
          </a:ext>
          <a:ext uri="{91240B29-F687-4f45-9708-019B960494DF}">
            <a14:hiddenLine xmlns:r="http://schemas.openxmlformats.org/officeDocument/2006/relationships" xmlns:p="http://schemas.openxmlformats.org/presentationml/2006/main" xmlns:a14="http://schemas.microsoft.com/office/drawing/2010/main" xmlns="" w="9525">
              <a:solidFill>
                <a:schemeClr val="tx1"/>
              </a:solidFill>
              <a:miter lim="800000"/>
              <a:headEnd/>
              <a:tailEnd/>
            </a14:hiddenLine>
          </a:ext>
          <a:ext uri="{AF507438-7753-43e0-B8FC-AC1667EBCBE1}">
            <a14:hiddenEffects xmlns:r="http://schemas.openxmlformats.org/officeDocument/2006/relationships" xmlns:p="http://schemas.openxmlformats.org/presentationml/2006/main"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 sz="4800" kern="0" dirty="0" smtClean="0">
            <a:solidFill>
              <a:srgbClr val="0C2074"/>
            </a:solidFill>
            <a:latin typeface="Arial Black" charset="0"/>
            <a:ea typeface="Arial Black" charset="0"/>
            <a:cs typeface="Arial Black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041217_Basis_PPT_NL_LB_PPTfix_mrt18" id="{D41153CF-5DE5-413D-9DF1-62BA906F5D9F}" vid="{671D0581-CC42-4C4B-86D0-171D951134A6}"/>
    </a:ext>
  </a:extLst>
</a:theme>
</file>

<file path=ppt/theme/theme2.xml><?xml version="1.0" encoding="utf-8"?>
<a:theme xmlns:a="http://schemas.openxmlformats.org/drawingml/2006/main" name="Office-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de51cb57-28af-4a8a-aca2-17558cde0255">
      <UserInfo>
        <DisplayName/>
        <AccountId xsi:nil="true"/>
        <AccountType/>
      </UserInfo>
    </SharedWithUsers>
    <Link xmlns="8222297d-5544-4687-b922-97283646ccd8">
      <Url xsi:nil="true"/>
      <Description xsi:nil="true"/>
    </Link>
    <TaxCatchAll xmlns="de51cb57-28af-4a8a-aca2-17558cde0255" xsi:nil="true"/>
    <lcf76f155ced4ddcb4097134ff3c332f xmlns="8222297d-5544-4687-b922-97283646ccd8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A73176D5E8D3B46886B20263B5C501D" ma:contentTypeVersion="19" ma:contentTypeDescription="Een nieuw document maken." ma:contentTypeScope="" ma:versionID="dcd973ea99719829a71fa173b545f74e">
  <xsd:schema xmlns:xsd="http://www.w3.org/2001/XMLSchema" xmlns:xs="http://www.w3.org/2001/XMLSchema" xmlns:p="http://schemas.microsoft.com/office/2006/metadata/properties" xmlns:ns2="8222297d-5544-4687-b922-97283646ccd8" xmlns:ns3="de51cb57-28af-4a8a-aca2-17558cde0255" targetNamespace="http://schemas.microsoft.com/office/2006/metadata/properties" ma:root="true" ma:fieldsID="247874765aa466b05caea4622a592c96" ns2:_="" ns3:_="">
    <xsd:import namespace="8222297d-5544-4687-b922-97283646ccd8"/>
    <xsd:import namespace="de51cb57-28af-4a8a-aca2-17558cde025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Link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22297d-5544-4687-b922-97283646ccd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ink" ma:index="20" nillable="true" ma:displayName="Link" ma:format="Hyperlink" ma:internalName="Link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Afbeeldingtags" ma:readOnly="false" ma:fieldId="{5cf76f15-5ced-4ddc-b409-7134ff3c332f}" ma:taxonomyMulti="true" ma:sspId="e63458cd-ce2d-47d3-a8fb-aba961f6e93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e51cb57-28af-4a8a-aca2-17558cde0255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781f770-245a-4ed4-829f-70386f702010}" ma:internalName="TaxCatchAll" ma:showField="CatchAllData" ma:web="de51cb57-28af-4a8a-aca2-17558cde025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8F5AB97-943F-436E-97BE-EB02E60E97DF}">
  <ds:schemaRefs>
    <ds:schemaRef ds:uri="8222297d-5544-4687-b922-97283646ccd8"/>
    <ds:schemaRef ds:uri="de51cb57-28af-4a8a-aca2-17558cde025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F113AC43-9601-43B9-B80B-EF2F3680FE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222297d-5544-4687-b922-97283646ccd8"/>
    <ds:schemaRef ds:uri="de51cb57-28af-4a8a-aca2-17558cde025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5F6D9DE-7FDD-4B09-9580-000548A552A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Diavoorstelling (16:9)</PresentationFormat>
  <Slides>11</Slides>
  <Notes>0</Notes>
  <HiddenSlides>0</HiddenSlide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12" baseType="lpstr">
      <vt:lpstr>Basis-slide</vt:lpstr>
      <vt:lpstr>Foto's</vt:lpstr>
      <vt:lpstr>KUA - bouwdeel Nd</vt:lpstr>
      <vt:lpstr>KUA - bouwdeel Nd</vt:lpstr>
      <vt:lpstr>KUA bouwdeel Nd</vt:lpstr>
      <vt:lpstr>KIA - bouwdeel Nd </vt:lpstr>
      <vt:lpstr>KUA - bouwdeel Rg </vt:lpstr>
      <vt:lpstr>KIA - bouwdeel Rg</vt:lpstr>
      <vt:lpstr>KUA – bouwdeel Sk </vt:lpstr>
      <vt:lpstr>KIA – bouwdeel Sk</vt:lpstr>
      <vt:lpstr>KUA Management</vt:lpstr>
      <vt:lpstr>Kokskleding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subject/>
  <dc:creator>Erik van Schie</dc:creator>
  <cp:revision>107</cp:revision>
  <dcterms:created xsi:type="dcterms:W3CDTF">2017-09-19T14:34:23Z</dcterms:created>
  <dcterms:modified xsi:type="dcterms:W3CDTF">2024-08-26T15:44:59Z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0x010100FA73176D5E8D3B46886B20263B5C501D</vt:lpwstr>
  </property>
  <property fmtid="{D5CDD505-2E9C-101B-9397-08002B2CF9AE}" pid="3" name="Order">
    <vt:r8>17200</vt:r8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ComplianceAssetId">
    <vt:lpwstr/>
  </property>
  <property fmtid="{D5CDD505-2E9C-101B-9397-08002B2CF9AE}" pid="7" name="MediaServiceImageTags">
    <vt:lpwstr/>
  </property>
</Properties>
</file>